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132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ki Tilley" userId="cb3945b3eee2c458" providerId="LiveId" clId="{BFED55B5-DE55-4362-B08F-DE7AD8990192}"/>
    <pc:docChg chg="modSld">
      <pc:chgData name="Vicki Tilley" userId="cb3945b3eee2c458" providerId="LiveId" clId="{BFED55B5-DE55-4362-B08F-DE7AD8990192}" dt="2018-03-07T01:39:29.486" v="111" actId="20577"/>
      <pc:docMkLst>
        <pc:docMk/>
      </pc:docMkLst>
      <pc:sldChg chg="modSp">
        <pc:chgData name="Vicki Tilley" userId="cb3945b3eee2c458" providerId="LiveId" clId="{BFED55B5-DE55-4362-B08F-DE7AD8990192}" dt="2018-03-07T01:39:29.486" v="111" actId="20577"/>
        <pc:sldMkLst>
          <pc:docMk/>
          <pc:sldMk cId="2059074309" sldId="258"/>
        </pc:sldMkLst>
        <pc:spChg chg="mod">
          <ac:chgData name="Vicki Tilley" userId="cb3945b3eee2c458" providerId="LiveId" clId="{BFED55B5-DE55-4362-B08F-DE7AD8990192}" dt="2018-03-07T01:39:29.486" v="111" actId="20577"/>
          <ac:spMkLst>
            <pc:docMk/>
            <pc:sldMk cId="2059074309" sldId="258"/>
            <ac:spMk id="3" creationId="{55F44A03-21CB-4512-96CC-E4ED2B3617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FE085C-4FA0-EAE7-7760-A89C0A22248E}"/>
              </a:ext>
            </a:extLst>
          </p:cNvPr>
          <p:cNvSpPr/>
          <p:nvPr/>
        </p:nvSpPr>
        <p:spPr>
          <a:xfrm>
            <a:off x="3712029" y="783771"/>
            <a:ext cx="8479971" cy="5344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12714-8055-48C9-ADB4-6B7C4926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342" y="783771"/>
            <a:ext cx="2969252" cy="2775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Garamond" panose="02020404030301010803" pitchFamily="18" charset="0"/>
              </a:rPr>
              <a:t>NC Falls Prevention Steering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44A03-21CB-4512-96CC-E4ED2B36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Vicki Tilley –</a:t>
            </a:r>
            <a:r>
              <a:rPr lang="en-US" dirty="0">
                <a:solidFill>
                  <a:schemeClr val="bg1"/>
                </a:solidFill>
              </a:rPr>
              <a:t> UNC Geriatric Workforce Enhancement Program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Facilitator </a:t>
            </a:r>
          </a:p>
          <a:p>
            <a:r>
              <a:rPr lang="en-US" b="1" dirty="0">
                <a:solidFill>
                  <a:schemeClr val="bg1"/>
                </a:solidFill>
              </a:rPr>
              <a:t>Ellen Schneider – </a:t>
            </a:r>
            <a:r>
              <a:rPr lang="en-US" dirty="0">
                <a:solidFill>
                  <a:schemeClr val="bg1"/>
                </a:solidFill>
              </a:rPr>
              <a:t>UNC-CH</a:t>
            </a:r>
          </a:p>
          <a:p>
            <a:r>
              <a:rPr lang="en-US" b="1" dirty="0">
                <a:solidFill>
                  <a:schemeClr val="bg1"/>
                </a:solidFill>
              </a:rPr>
              <a:t>Cris Henage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– </a:t>
            </a:r>
            <a:r>
              <a:rPr lang="en-US" dirty="0">
                <a:solidFill>
                  <a:schemeClr val="bg1"/>
                </a:solidFill>
              </a:rPr>
              <a:t>UNC Geriatric Workforce Enhancement Program</a:t>
            </a:r>
          </a:p>
          <a:p>
            <a:r>
              <a:rPr lang="en-US" b="1" dirty="0">
                <a:solidFill>
                  <a:schemeClr val="bg1"/>
                </a:solidFill>
              </a:rPr>
              <a:t>Nicolle Miller –</a:t>
            </a:r>
            <a:r>
              <a:rPr lang="en-US" dirty="0">
                <a:solidFill>
                  <a:schemeClr val="bg1"/>
                </a:solidFill>
              </a:rPr>
              <a:t> NC Center for Health and Wellness, UNC Asheville</a:t>
            </a:r>
          </a:p>
          <a:p>
            <a:r>
              <a:rPr lang="en-US" b="1" dirty="0">
                <a:solidFill>
                  <a:schemeClr val="bg1"/>
                </a:solidFill>
              </a:rPr>
              <a:t>Sharon Rhyne – </a:t>
            </a:r>
            <a:r>
              <a:rPr lang="en-US" dirty="0">
                <a:solidFill>
                  <a:schemeClr val="bg1"/>
                </a:solidFill>
              </a:rPr>
              <a:t>NC DHHS</a:t>
            </a:r>
          </a:p>
          <a:p>
            <a:r>
              <a:rPr lang="en-US" b="1" dirty="0">
                <a:solidFill>
                  <a:schemeClr val="bg1"/>
                </a:solidFill>
              </a:rPr>
              <a:t>Audrey </a:t>
            </a:r>
            <a:r>
              <a:rPr lang="en-US" b="1" dirty="0" err="1">
                <a:solidFill>
                  <a:schemeClr val="bg1"/>
                </a:solidFill>
              </a:rPr>
              <a:t>Edminsten</a:t>
            </a:r>
            <a:r>
              <a:rPr lang="en-US" b="1" dirty="0">
                <a:solidFill>
                  <a:schemeClr val="bg1"/>
                </a:solidFill>
              </a:rPr>
              <a:t> –</a:t>
            </a:r>
            <a:r>
              <a:rPr lang="en-US" dirty="0">
                <a:solidFill>
                  <a:schemeClr val="bg1"/>
                </a:solidFill>
              </a:rPr>
              <a:t> NC Division Aging and Adult Services</a:t>
            </a:r>
          </a:p>
          <a:p>
            <a:r>
              <a:rPr lang="en-US" b="1" dirty="0">
                <a:solidFill>
                  <a:schemeClr val="bg1"/>
                </a:solidFill>
              </a:rPr>
              <a:t>Ingrid </a:t>
            </a:r>
            <a:r>
              <a:rPr lang="en-US" b="1" dirty="0" err="1">
                <a:solidFill>
                  <a:schemeClr val="bg1"/>
                </a:solidFill>
              </a:rPr>
              <a:t>Bou</a:t>
            </a:r>
            <a:r>
              <a:rPr lang="en-US" b="1" dirty="0">
                <a:solidFill>
                  <a:schemeClr val="bg1"/>
                </a:solidFill>
              </a:rPr>
              <a:t>-Saada – </a:t>
            </a:r>
            <a:r>
              <a:rPr lang="en-US" dirty="0">
                <a:solidFill>
                  <a:schemeClr val="bg1"/>
                </a:solidFill>
              </a:rPr>
              <a:t>NC DHHS</a:t>
            </a:r>
          </a:p>
          <a:p>
            <a:r>
              <a:rPr lang="en-US" b="1" dirty="0">
                <a:solidFill>
                  <a:schemeClr val="bg1"/>
                </a:solidFill>
              </a:rPr>
              <a:t>Maya Sanders – </a:t>
            </a:r>
            <a:r>
              <a:rPr lang="en-US" dirty="0">
                <a:solidFill>
                  <a:schemeClr val="bg1"/>
                </a:solidFill>
              </a:rPr>
              <a:t>NC Division of Aging and Adult Services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BA04D-028F-4BF6-9C45-D7CA0FF1D4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4342" y="3559628"/>
            <a:ext cx="2214688" cy="214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7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FE085C-4FA0-EAE7-7760-A89C0A22248E}"/>
              </a:ext>
            </a:extLst>
          </p:cNvPr>
          <p:cNvSpPr/>
          <p:nvPr/>
        </p:nvSpPr>
        <p:spPr>
          <a:xfrm>
            <a:off x="3712029" y="783771"/>
            <a:ext cx="8479971" cy="5344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12714-8055-48C9-ADB4-6B7C4926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342" y="783771"/>
            <a:ext cx="2969252" cy="2775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Garamond" panose="02020404030301010803" pitchFamily="18" charset="0"/>
              </a:rPr>
              <a:t>Potential Goals:</a:t>
            </a:r>
            <a:br>
              <a:rPr lang="en-US" b="1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accent1"/>
                </a:solidFill>
                <a:latin typeface="Garamond" panose="02020404030301010803" pitchFamily="18" charset="0"/>
              </a:rPr>
              <a:t>A Starting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44A03-21CB-4512-96CC-E4ED2B36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605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Potential Goals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Goal 1: Improve  adults’ physical mobility to prevent falls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Goal 2: Improve clinical care to  adults for falls prevention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Goal 3: Improve home and environmental safety for adults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Goal 4: Expand education and outreach efforts statewide among older adults, their families, and organizations serving  adults 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Goal 5: Increase statewide advocacy for policies and systems that support falls prevention initiatives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</a:rPr>
              <a:t>Reference: </a:t>
            </a:r>
            <a:r>
              <a:rPr lang="en-US" sz="1600" u="sng" dirty="0">
                <a:solidFill>
                  <a:schemeClr val="bg1"/>
                </a:solidFill>
              </a:rPr>
              <a:t>2016-2020 Strategic Plan for Falls Prevention in New Mexico New Mexico Adult Falls Prevention Coalition;  </a:t>
            </a:r>
            <a:r>
              <a:rPr lang="en-US" sz="1600" dirty="0">
                <a:solidFill>
                  <a:schemeClr val="bg1"/>
                </a:solidFill>
              </a:rPr>
              <a:t>Facilitated by: Karen Dugas, MPH, Adult Falls Prevention Coordinator NMDOH, Office of Injury Prevention,  March 20, 2016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BA04D-028F-4BF6-9C45-D7CA0FF1D4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4342" y="3559628"/>
            <a:ext cx="2214688" cy="214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1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FE085C-4FA0-EAE7-7760-A89C0A22248E}"/>
              </a:ext>
            </a:extLst>
          </p:cNvPr>
          <p:cNvSpPr/>
          <p:nvPr/>
        </p:nvSpPr>
        <p:spPr>
          <a:xfrm>
            <a:off x="3712029" y="783771"/>
            <a:ext cx="8479971" cy="5344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12714-8055-48C9-ADB4-6B7C4926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342" y="783771"/>
            <a:ext cx="2969252" cy="2775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Garamond" panose="02020404030301010803" pitchFamily="18" charset="0"/>
              </a:rPr>
              <a:t>Cross-Cutting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44A03-21CB-4512-96CC-E4ED2B36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Below are some more specific concepts that the committee discussed. These </a:t>
            </a:r>
            <a:r>
              <a:rPr lang="en-US">
                <a:solidFill>
                  <a:schemeClr val="bg1"/>
                </a:solidFill>
              </a:rPr>
              <a:t>are points </a:t>
            </a:r>
            <a:r>
              <a:rPr lang="en-US" dirty="0">
                <a:solidFill>
                  <a:schemeClr val="bg1"/>
                </a:solidFill>
              </a:rPr>
              <a:t>that merit further discussion to judge whether </a:t>
            </a:r>
            <a:r>
              <a:rPr lang="en-US">
                <a:solidFill>
                  <a:schemeClr val="bg1"/>
                </a:solidFill>
              </a:rPr>
              <a:t>they fall </a:t>
            </a:r>
            <a:r>
              <a:rPr lang="en-US" dirty="0">
                <a:solidFill>
                  <a:schemeClr val="bg1"/>
                </a:solidFill>
              </a:rPr>
              <a:t>under one of the above goals or if they would be a separate goal:</a:t>
            </a:r>
          </a:p>
          <a:p>
            <a:pPr marL="457200" indent="-457200">
              <a:buClr>
                <a:schemeClr val="bg1"/>
              </a:buClr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Increase diversity of representation on Falls Coalition and Out reach for Education. Emphasis on inclusion of increasing older adult representation on coalition to represent consumers and increasing reach of programming. I would add special populations to this (i.e. ID/D, homeless, etc.)</a:t>
            </a:r>
          </a:p>
          <a:p>
            <a:pPr marL="457200" indent="-457200">
              <a:buClr>
                <a:schemeClr val="bg1"/>
              </a:buClr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Developing ways to address gap of Clinical/Community care provision. Coordination of care through the system.</a:t>
            </a:r>
          </a:p>
          <a:p>
            <a:pPr marL="457200" indent="-457200">
              <a:buClr>
                <a:schemeClr val="bg1"/>
              </a:buClr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Ways to increase reimbursement for community based providers.</a:t>
            </a:r>
          </a:p>
          <a:p>
            <a:pPr marL="457200" indent="-457200">
              <a:buClr>
                <a:schemeClr val="bg1"/>
              </a:buClr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Advocacy for urgency of policy changes to support preventative/ population health types of services for older adults.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BA04D-028F-4BF6-9C45-D7CA0FF1D4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4342" y="3559628"/>
            <a:ext cx="2214688" cy="214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8070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42</TotalTime>
  <Words>323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Corbel</vt:lpstr>
      <vt:lpstr>Garamond</vt:lpstr>
      <vt:lpstr>Wingdings 2</vt:lpstr>
      <vt:lpstr>Frame</vt:lpstr>
      <vt:lpstr>NC Falls Prevention Steering Committee</vt:lpstr>
      <vt:lpstr>Potential Goals: A Starting Place</vt:lpstr>
      <vt:lpstr>Cross-Cutting Concepts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Goals</dc:title>
  <dc:creator>Tilley, Victoria Sloan Taylor</dc:creator>
  <cp:lastModifiedBy>Garrett, Jamie</cp:lastModifiedBy>
  <cp:revision>9</cp:revision>
  <dcterms:created xsi:type="dcterms:W3CDTF">2018-03-05T01:39:59Z</dcterms:created>
  <dcterms:modified xsi:type="dcterms:W3CDTF">2022-10-06T14:48:12Z</dcterms:modified>
</cp:coreProperties>
</file>