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5"/>
  </p:notesMasterIdLst>
  <p:sldIdLst>
    <p:sldId id="257" r:id="rId4"/>
  </p:sldIdLst>
  <p:sldSz cx="32918400" cy="164592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>
          <p15:clr>
            <a:srgbClr val="A4A3A4"/>
          </p15:clr>
        </p15:guide>
        <p15:guide id="2" orient="horz" pos="10143">
          <p15:clr>
            <a:srgbClr val="A4A3A4"/>
          </p15:clr>
        </p15:guide>
        <p15:guide id="3" pos="328">
          <p15:clr>
            <a:srgbClr val="A4A3A4"/>
          </p15:clr>
        </p15:guide>
        <p15:guide id="4" pos="5044">
          <p15:clr>
            <a:srgbClr val="A4A3A4"/>
          </p15:clr>
        </p15:guide>
        <p15:guide id="5" pos="5429">
          <p15:clr>
            <a:srgbClr val="A4A3A4"/>
          </p15:clr>
        </p15:guide>
        <p15:guide id="6" pos="10145">
          <p15:clr>
            <a:srgbClr val="A4A3A4"/>
          </p15:clr>
        </p15:guide>
        <p15:guide id="7" pos="10523">
          <p15:clr>
            <a:srgbClr val="A4A3A4"/>
          </p15:clr>
        </p15:guide>
        <p15:guide id="8" pos="15239">
          <p15:clr>
            <a:srgbClr val="A4A3A4"/>
          </p15:clr>
        </p15:guide>
        <p15:guide id="9" pos="15628">
          <p15:clr>
            <a:srgbClr val="A4A3A4"/>
          </p15:clr>
        </p15:guide>
        <p15:guide id="10" pos="203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FFFFFF"/>
    <a:srgbClr val="99CCFF"/>
    <a:srgbClr val="0000FF"/>
    <a:srgbClr val="3399FF"/>
    <a:srgbClr val="0066FF"/>
    <a:srgbClr val="FF9900"/>
    <a:srgbClr val="CC0000"/>
    <a:srgbClr val="99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7" autoAdjust="0"/>
    <p:restoredTop sz="99762" autoAdjust="0"/>
  </p:normalViewPr>
  <p:slideViewPr>
    <p:cSldViewPr snapToGrid="0" snapToObjects="1">
      <p:cViewPr varScale="1">
        <p:scale>
          <a:sx n="45" d="100"/>
          <a:sy n="45" d="100"/>
        </p:scale>
        <p:origin x="696" y="78"/>
      </p:cViewPr>
      <p:guideLst>
        <p:guide orient="horz" pos="1776"/>
        <p:guide orient="horz" pos="10143"/>
        <p:guide pos="328"/>
        <p:guide pos="5044"/>
        <p:guide pos="5429"/>
        <p:guide pos="10145"/>
        <p:guide pos="10523"/>
        <p:guide pos="15239"/>
        <p:guide pos="15628"/>
        <p:guide pos="20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150" y="722313"/>
            <a:ext cx="72024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A3A1C8D7-5BC8-4118-BB2F-EBB2E9B416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yum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-1"/>
            <a:ext cx="32918400" cy="243109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508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rot="5400000" flipH="1" flipV="1">
            <a:off x="0" y="2403566"/>
            <a:ext cx="1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0" y="2430574"/>
            <a:ext cx="32918400" cy="163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825" y="636588"/>
            <a:ext cx="7910513" cy="15465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0" y="636588"/>
            <a:ext cx="23580725" cy="15465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2819400"/>
            <a:ext cx="3663950" cy="1328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7050" y="2819400"/>
            <a:ext cx="3663950" cy="1328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825" y="636588"/>
            <a:ext cx="7910513" cy="15465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0" y="636588"/>
            <a:ext cx="23580725" cy="15465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2819400"/>
            <a:ext cx="15744825" cy="1328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17925" y="2819400"/>
            <a:ext cx="15746413" cy="1328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825" y="636588"/>
            <a:ext cx="7910513" cy="15465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0" y="636588"/>
            <a:ext cx="23580725" cy="15465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2819400"/>
            <a:ext cx="3663950" cy="1328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7050" y="2819400"/>
            <a:ext cx="3663950" cy="1328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0" y="0"/>
            <a:ext cx="32918400" cy="2400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520700" y="2819400"/>
            <a:ext cx="7480300" cy="13282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 userDrawn="1"/>
        </p:nvSpPr>
        <p:spPr bwMode="auto">
          <a:xfrm>
            <a:off x="457200" y="16222663"/>
            <a:ext cx="1885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defTabSz="522288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300" b="1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 defTabSz="522288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86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150" tIns="26070" rIns="52150" bIns="26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2819400"/>
            <a:ext cx="7480300" cy="132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0792" tIns="260792" rIns="260792" bIns="260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6041" name="Rectangle 25"/>
          <p:cNvSpPr>
            <a:spLocks noChangeArrowheads="1"/>
          </p:cNvSpPr>
          <p:nvPr userDrawn="1"/>
        </p:nvSpPr>
        <p:spPr bwMode="auto">
          <a:xfrm>
            <a:off x="0" y="0"/>
            <a:ext cx="32918400" cy="16459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Rectangle 32"/>
          <p:cNvSpPr>
            <a:spLocks noChangeArrowheads="1"/>
          </p:cNvSpPr>
          <p:nvPr userDrawn="1"/>
        </p:nvSpPr>
        <p:spPr bwMode="auto">
          <a:xfrm>
            <a:off x="8618538" y="2819400"/>
            <a:ext cx="7486650" cy="13282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0" name="Rectangle 34"/>
          <p:cNvSpPr>
            <a:spLocks noChangeArrowheads="1"/>
          </p:cNvSpPr>
          <p:nvPr userDrawn="1"/>
        </p:nvSpPr>
        <p:spPr bwMode="auto">
          <a:xfrm>
            <a:off x="16705263" y="2819400"/>
            <a:ext cx="7486650" cy="13282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Rectangle 35"/>
          <p:cNvSpPr>
            <a:spLocks noChangeArrowheads="1"/>
          </p:cNvSpPr>
          <p:nvPr userDrawn="1"/>
        </p:nvSpPr>
        <p:spPr bwMode="auto">
          <a:xfrm>
            <a:off x="24809450" y="2819400"/>
            <a:ext cx="7486650" cy="13282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3" name="Line 37"/>
          <p:cNvSpPr>
            <a:spLocks noChangeShapeType="1"/>
          </p:cNvSpPr>
          <p:nvPr userDrawn="1"/>
        </p:nvSpPr>
        <p:spPr bwMode="auto">
          <a:xfrm>
            <a:off x="0" y="2400300"/>
            <a:ext cx="32918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2pPr>
      <a:lvl3pPr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3pPr>
      <a:lvl4pPr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4pPr>
      <a:lvl5pPr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5pPr>
      <a:lvl6pPr marL="457200"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6pPr>
      <a:lvl7pPr marL="914400"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7pPr>
      <a:lvl8pPr marL="1371600"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8pPr>
      <a:lvl9pPr marL="1828800" algn="ctr" defTabSz="522288" rtl="0" fontAlgn="base">
        <a:spcBef>
          <a:spcPct val="0"/>
        </a:spcBef>
        <a:spcAft>
          <a:spcPct val="0"/>
        </a:spcAft>
        <a:defRPr sz="4900">
          <a:solidFill>
            <a:srgbClr val="FFFFFF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 userDrawn="1"/>
        </p:nvSpPr>
        <p:spPr bwMode="auto">
          <a:xfrm>
            <a:off x="0" y="0"/>
            <a:ext cx="32918400" cy="240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 userDrawn="1"/>
        </p:nvSpPr>
        <p:spPr bwMode="auto">
          <a:xfrm>
            <a:off x="520700" y="2819400"/>
            <a:ext cx="7480300" cy="13282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 userDrawn="1"/>
        </p:nvSpPr>
        <p:spPr bwMode="auto">
          <a:xfrm>
            <a:off x="457200" y="16222663"/>
            <a:ext cx="18859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defTabSz="522288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30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defTabSz="522288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6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150" tIns="26070" rIns="52150" bIns="26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2819400"/>
            <a:ext cx="7480300" cy="132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0792" tIns="260792" rIns="260792" bIns="260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 userDrawn="1"/>
        </p:nvSpPr>
        <p:spPr bwMode="auto">
          <a:xfrm>
            <a:off x="0" y="0"/>
            <a:ext cx="32918400" cy="16459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3" name="Rectangle 9"/>
          <p:cNvSpPr>
            <a:spLocks noChangeArrowheads="1"/>
          </p:cNvSpPr>
          <p:nvPr userDrawn="1"/>
        </p:nvSpPr>
        <p:spPr bwMode="auto">
          <a:xfrm>
            <a:off x="8618538" y="2819400"/>
            <a:ext cx="15573375" cy="13282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5" name="Rectangle 11"/>
          <p:cNvSpPr>
            <a:spLocks noChangeArrowheads="1"/>
          </p:cNvSpPr>
          <p:nvPr userDrawn="1"/>
        </p:nvSpPr>
        <p:spPr bwMode="auto">
          <a:xfrm>
            <a:off x="24809450" y="2819400"/>
            <a:ext cx="7486650" cy="13282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 userDrawn="1"/>
        </p:nvSpPr>
        <p:spPr bwMode="auto">
          <a:xfrm>
            <a:off x="0" y="0"/>
            <a:ext cx="32918400" cy="240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Rectangle 3"/>
          <p:cNvSpPr>
            <a:spLocks noChangeArrowheads="1"/>
          </p:cNvSpPr>
          <p:nvPr userDrawn="1"/>
        </p:nvSpPr>
        <p:spPr bwMode="auto">
          <a:xfrm>
            <a:off x="520700" y="2819400"/>
            <a:ext cx="31775400" cy="13282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2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 userDrawn="1"/>
        </p:nvSpPr>
        <p:spPr bwMode="auto">
          <a:xfrm>
            <a:off x="457200" y="16222663"/>
            <a:ext cx="18859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defTabSz="522288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30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defTabSz="522288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6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150" tIns="26070" rIns="52150" bIns="26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2819400"/>
            <a:ext cx="31643638" cy="132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0792" tIns="260792" rIns="260792" bIns="260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 userDrawn="1"/>
        </p:nvSpPr>
        <p:spPr bwMode="auto">
          <a:xfrm>
            <a:off x="0" y="0"/>
            <a:ext cx="32918400" cy="16459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ctr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0" y="0"/>
            <a:ext cx="32918400" cy="26241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508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537080" y="2765403"/>
            <a:ext cx="15772227" cy="1338072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FIGURES, GRAPHS, PICTURES, TEXT AS NEEDED</a:t>
            </a: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r>
              <a:rPr lang="en-US" sz="2800" i="1" dirty="0" smtClean="0">
                <a:latin typeface="Arial Black" pitchFamily="34" charset="0"/>
              </a:rPr>
              <a:t>CHANGE THE WIDTHS AND NUMBER OF </a:t>
            </a:r>
          </a:p>
          <a:p>
            <a:pPr algn="ctr"/>
            <a:r>
              <a:rPr lang="en-US" sz="2800" i="1" dirty="0" smtClean="0">
                <a:latin typeface="Arial Black" pitchFamily="34" charset="0"/>
              </a:rPr>
              <a:t>WHITE BOXES AS APPROPRIATE FOR YOUR POSTER NEEDS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5" y="368724"/>
            <a:ext cx="29448290" cy="110172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cs typeface="Arial" pitchFamily="34" charset="0"/>
              </a:rPr>
              <a:t>Title</a:t>
            </a: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Authors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0" y="2429691"/>
            <a:ext cx="32918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29539" y="16200120"/>
            <a:ext cx="1673135" cy="259080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508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166" y="2839720"/>
            <a:ext cx="7480935" cy="133064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INTRODUCTION</a:t>
            </a:r>
          </a:p>
          <a:p>
            <a:pPr algn="just"/>
            <a:r>
              <a:rPr lang="en-US" sz="2800" dirty="0" smtClean="0"/>
              <a:t>Text</a:t>
            </a: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2800" dirty="0">
              <a:latin typeface="Arial Black" pitchFamily="34" charset="0"/>
            </a:endParaRPr>
          </a:p>
          <a:p>
            <a:pPr algn="ctr"/>
            <a:r>
              <a:rPr lang="en-US" sz="2800" dirty="0" smtClean="0">
                <a:latin typeface="Arial Black" pitchFamily="34" charset="0"/>
              </a:rPr>
              <a:t>MATERIALS AND METHODS</a:t>
            </a:r>
          </a:p>
          <a:p>
            <a:pPr algn="just"/>
            <a:r>
              <a:rPr lang="en-US" sz="2800" dirty="0" smtClean="0"/>
              <a:t>Text</a:t>
            </a: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ctr"/>
            <a:r>
              <a:rPr lang="en-US" sz="2800" dirty="0" smtClean="0">
                <a:latin typeface="Arial Black" pitchFamily="34" charset="0"/>
              </a:rPr>
              <a:t>RESULTS</a:t>
            </a:r>
          </a:p>
          <a:p>
            <a:pPr algn="just"/>
            <a:r>
              <a:rPr lang="en-US" sz="2800" dirty="0" smtClean="0"/>
              <a:t>Text</a:t>
            </a:r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 smtClean="0">
              <a:latin typeface="+mn-lt"/>
            </a:endParaRPr>
          </a:p>
          <a:p>
            <a:pPr algn="just"/>
            <a:endParaRPr lang="en-US" sz="1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2101" y="2819400"/>
            <a:ext cx="155777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Arial Black" pitchFamily="34" charset="0"/>
            </a:endParaRPr>
          </a:p>
          <a:p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83507" y="2819399"/>
            <a:ext cx="7456170" cy="1338072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CONCLUSION</a:t>
            </a:r>
          </a:p>
          <a:p>
            <a:r>
              <a:rPr lang="en-US" sz="2800" dirty="0" smtClean="0"/>
              <a:t>Text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0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>
              <a:latin typeface="Arial Black" pitchFamily="34" charset="0"/>
            </a:endParaRPr>
          </a:p>
          <a:p>
            <a:pPr algn="ctr"/>
            <a:r>
              <a:rPr lang="en-US" sz="2800" dirty="0" smtClean="0">
                <a:latin typeface="Arial Black" pitchFamily="34" charset="0"/>
              </a:rPr>
              <a:t>REFERENCES</a:t>
            </a:r>
          </a:p>
          <a:p>
            <a:r>
              <a:rPr lang="en-US" sz="2800" dirty="0" smtClean="0"/>
              <a:t>Text</a:t>
            </a: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endParaRPr lang="en-US" sz="2000" dirty="0" smtClean="0">
              <a:latin typeface="Arial Black" pitchFamily="34" charset="0"/>
            </a:endParaRPr>
          </a:p>
          <a:p>
            <a:pPr algn="ctr"/>
            <a:endParaRPr lang="en-US" sz="18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762103" y="1122324"/>
            <a:ext cx="238508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 </a:t>
            </a:r>
            <a:br>
              <a:rPr lang="en-US" sz="1800" dirty="0" smtClean="0"/>
            </a:br>
            <a:r>
              <a:rPr lang="en-US" sz="2000" dirty="0" smtClean="0"/>
              <a:t>Department of Anesthesiology, University of North Carolina-Chapel Hill, Chapel Hill, North Carolina 27599-7010 USA</a:t>
            </a:r>
            <a:endParaRPr lang="en-US" sz="20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0" y="2573972"/>
            <a:ext cx="32918400" cy="1588"/>
          </a:xfrm>
          <a:prstGeom prst="line">
            <a:avLst/>
          </a:prstGeom>
          <a:ln w="101600">
            <a:solidFill>
              <a:srgbClr val="FFFFFF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Line 82"/>
          <p:cNvSpPr>
            <a:spLocks noChangeShapeType="1"/>
          </p:cNvSpPr>
          <p:nvPr/>
        </p:nvSpPr>
        <p:spPr bwMode="auto">
          <a:xfrm>
            <a:off x="0" y="2624138"/>
            <a:ext cx="32918400" cy="0"/>
          </a:xfrm>
          <a:prstGeom prst="line">
            <a:avLst/>
          </a:prstGeom>
          <a:noFill/>
          <a:ln w="1174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83"/>
          <p:cNvSpPr>
            <a:spLocks noChangeShapeType="1"/>
          </p:cNvSpPr>
          <p:nvPr/>
        </p:nvSpPr>
        <p:spPr bwMode="auto">
          <a:xfrm>
            <a:off x="0" y="2488429"/>
            <a:ext cx="32918400" cy="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82"/>
          <p:cNvSpPr>
            <a:spLocks noChangeShapeType="1"/>
          </p:cNvSpPr>
          <p:nvPr/>
        </p:nvSpPr>
        <p:spPr bwMode="auto">
          <a:xfrm>
            <a:off x="0" y="2363001"/>
            <a:ext cx="32918400" cy="0"/>
          </a:xfrm>
          <a:prstGeom prst="line">
            <a:avLst/>
          </a:prstGeom>
          <a:noFill/>
          <a:ln w="1174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175200" y="368724"/>
            <a:ext cx="231648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Optional LOGO (study, other dept)</a:t>
            </a:r>
            <a:endParaRPr lang="en-US" sz="3200" dirty="0"/>
          </a:p>
        </p:txBody>
      </p:sp>
      <p:pic>
        <p:nvPicPr>
          <p:cNvPr id="23" name="Picture 22" descr="som_logo_blue_1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089" y="368724"/>
            <a:ext cx="6321312" cy="15065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11597</TotalTime>
  <Words>44</Words>
  <Application>Microsoft Office PowerPoint</Application>
  <PresentationFormat>Custom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Custom Design</vt:lpstr>
      <vt:lpstr>1_Custom Design</vt:lpstr>
      <vt:lpstr>2_Custom Design</vt:lpstr>
      <vt:lpstr>Title Authors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Degree, Kristen Rebecca</cp:lastModifiedBy>
  <cp:revision>513</cp:revision>
  <dcterms:created xsi:type="dcterms:W3CDTF">2005-05-18T01:24:28Z</dcterms:created>
  <dcterms:modified xsi:type="dcterms:W3CDTF">2018-04-17T18:13:33Z</dcterms:modified>
  <cp:category>Powerpoint poster templates</cp:category>
</cp:coreProperties>
</file>