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0"/>
  </p:notesMasterIdLst>
  <p:handoutMasterIdLst>
    <p:handoutMasterId r:id="rId31"/>
  </p:handoutMasterIdLst>
  <p:sldIdLst>
    <p:sldId id="256" r:id="rId2"/>
    <p:sldId id="279" r:id="rId3"/>
    <p:sldId id="281" r:id="rId4"/>
    <p:sldId id="280" r:id="rId5"/>
    <p:sldId id="282" r:id="rId6"/>
    <p:sldId id="283" r:id="rId7"/>
    <p:sldId id="291" r:id="rId8"/>
    <p:sldId id="292" r:id="rId9"/>
    <p:sldId id="284" r:id="rId10"/>
    <p:sldId id="265" r:id="rId11"/>
    <p:sldId id="285" r:id="rId12"/>
    <p:sldId id="257" r:id="rId13"/>
    <p:sldId id="269" r:id="rId14"/>
    <p:sldId id="260" r:id="rId15"/>
    <p:sldId id="261" r:id="rId16"/>
    <p:sldId id="263" r:id="rId17"/>
    <p:sldId id="264" r:id="rId18"/>
    <p:sldId id="262" r:id="rId19"/>
    <p:sldId id="268" r:id="rId20"/>
    <p:sldId id="293" r:id="rId21"/>
    <p:sldId id="288" r:id="rId22"/>
    <p:sldId id="289" r:id="rId23"/>
    <p:sldId id="290" r:id="rId24"/>
    <p:sldId id="286" r:id="rId25"/>
    <p:sldId id="287" r:id="rId26"/>
    <p:sldId id="273" r:id="rId27"/>
    <p:sldId id="266" r:id="rId28"/>
    <p:sldId id="258"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71295" autoAdjust="0"/>
  </p:normalViewPr>
  <p:slideViewPr>
    <p:cSldViewPr>
      <p:cViewPr varScale="1">
        <p:scale>
          <a:sx n="68" d="100"/>
          <a:sy n="68" d="100"/>
        </p:scale>
        <p:origin x="-163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53" d="100"/>
          <a:sy n="53" d="100"/>
        </p:scale>
        <p:origin x="-187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727562-EAED-4C9F-8175-A0DA75A88E57}" type="doc">
      <dgm:prSet loTypeId="urn:microsoft.com/office/officeart/2005/8/layout/pyramid1" loCatId="pyramid" qsTypeId="urn:microsoft.com/office/officeart/2005/8/quickstyle/simple1" qsCatId="simple" csTypeId="urn:microsoft.com/office/officeart/2005/8/colors/colorful3" csCatId="colorful" phldr="1"/>
      <dgm:spPr/>
    </dgm:pt>
    <dgm:pt modelId="{4344EAFF-09C7-4070-B70E-9BBE7AB81D49}">
      <dgm:prSet phldrT="[Text]"/>
      <dgm:spPr/>
      <dgm:t>
        <a:bodyPr/>
        <a:lstStyle/>
        <a:p>
          <a:r>
            <a:rPr lang="en-US" dirty="0" smtClean="0"/>
            <a:t>Create</a:t>
          </a:r>
          <a:endParaRPr lang="en-US" dirty="0"/>
        </a:p>
      </dgm:t>
    </dgm:pt>
    <dgm:pt modelId="{891811B8-EDF3-4F15-8482-5B98C5B9CC31}" type="parTrans" cxnId="{4B4E51D9-6998-4140-9A01-B8F45EEA26EF}">
      <dgm:prSet/>
      <dgm:spPr/>
      <dgm:t>
        <a:bodyPr/>
        <a:lstStyle/>
        <a:p>
          <a:endParaRPr lang="en-US"/>
        </a:p>
      </dgm:t>
    </dgm:pt>
    <dgm:pt modelId="{38E96136-80EF-4B87-A69C-88FEEC3E6A95}" type="sibTrans" cxnId="{4B4E51D9-6998-4140-9A01-B8F45EEA26EF}">
      <dgm:prSet/>
      <dgm:spPr/>
      <dgm:t>
        <a:bodyPr/>
        <a:lstStyle/>
        <a:p>
          <a:endParaRPr lang="en-US"/>
        </a:p>
      </dgm:t>
    </dgm:pt>
    <dgm:pt modelId="{3B2CCD2A-FB6C-418F-8395-58F5BEC3104A}">
      <dgm:prSet phldrT="[Text]"/>
      <dgm:spPr/>
      <dgm:t>
        <a:bodyPr/>
        <a:lstStyle/>
        <a:p>
          <a:r>
            <a:rPr lang="en-US" dirty="0" smtClean="0"/>
            <a:t>Evaluate</a:t>
          </a:r>
          <a:endParaRPr lang="en-US" dirty="0"/>
        </a:p>
      </dgm:t>
    </dgm:pt>
    <dgm:pt modelId="{2788FBC2-BD25-4F57-B0BC-3CF5E7DEEE43}" type="parTrans" cxnId="{05BBA58F-DD58-4F01-A7E7-6770DAC44CE3}">
      <dgm:prSet/>
      <dgm:spPr/>
      <dgm:t>
        <a:bodyPr/>
        <a:lstStyle/>
        <a:p>
          <a:endParaRPr lang="en-US"/>
        </a:p>
      </dgm:t>
    </dgm:pt>
    <dgm:pt modelId="{1138D4AD-A071-414F-BABC-E5545FF7EB8F}" type="sibTrans" cxnId="{05BBA58F-DD58-4F01-A7E7-6770DAC44CE3}">
      <dgm:prSet/>
      <dgm:spPr/>
      <dgm:t>
        <a:bodyPr/>
        <a:lstStyle/>
        <a:p>
          <a:endParaRPr lang="en-US"/>
        </a:p>
      </dgm:t>
    </dgm:pt>
    <dgm:pt modelId="{1248F66B-DE7F-44BB-B493-C9CB303F1B8F}">
      <dgm:prSet phldrT="[Text]"/>
      <dgm:spPr/>
      <dgm:t>
        <a:bodyPr/>
        <a:lstStyle/>
        <a:p>
          <a:r>
            <a:rPr lang="en-US" dirty="0" smtClean="0"/>
            <a:t>Analyze</a:t>
          </a:r>
          <a:endParaRPr lang="en-US" dirty="0"/>
        </a:p>
      </dgm:t>
    </dgm:pt>
    <dgm:pt modelId="{7426D5A3-8739-482D-AF09-76374F830530}" type="parTrans" cxnId="{4BAB348B-4D18-46FD-B4B3-777D65A852D1}">
      <dgm:prSet/>
      <dgm:spPr/>
      <dgm:t>
        <a:bodyPr/>
        <a:lstStyle/>
        <a:p>
          <a:endParaRPr lang="en-US"/>
        </a:p>
      </dgm:t>
    </dgm:pt>
    <dgm:pt modelId="{6CDE66ED-D895-4434-B386-7713D0A334DF}" type="sibTrans" cxnId="{4BAB348B-4D18-46FD-B4B3-777D65A852D1}">
      <dgm:prSet/>
      <dgm:spPr/>
      <dgm:t>
        <a:bodyPr/>
        <a:lstStyle/>
        <a:p>
          <a:endParaRPr lang="en-US"/>
        </a:p>
      </dgm:t>
    </dgm:pt>
    <dgm:pt modelId="{EFE35DBC-A34A-455F-99AD-E478AE386E42}">
      <dgm:prSet/>
      <dgm:spPr/>
      <dgm:t>
        <a:bodyPr/>
        <a:lstStyle/>
        <a:p>
          <a:r>
            <a:rPr lang="en-US" dirty="0" smtClean="0"/>
            <a:t>Apply</a:t>
          </a:r>
          <a:endParaRPr lang="en-US" dirty="0"/>
        </a:p>
      </dgm:t>
    </dgm:pt>
    <dgm:pt modelId="{240DBA90-CA0E-453B-B97D-6C82AA8F42EE}" type="parTrans" cxnId="{2C579206-8BDF-42E7-91EA-0C995D95AA9E}">
      <dgm:prSet/>
      <dgm:spPr/>
      <dgm:t>
        <a:bodyPr/>
        <a:lstStyle/>
        <a:p>
          <a:endParaRPr lang="en-US"/>
        </a:p>
      </dgm:t>
    </dgm:pt>
    <dgm:pt modelId="{8E1978CF-69AF-4CED-A3C0-1A978EF8B3DC}" type="sibTrans" cxnId="{2C579206-8BDF-42E7-91EA-0C995D95AA9E}">
      <dgm:prSet/>
      <dgm:spPr/>
      <dgm:t>
        <a:bodyPr/>
        <a:lstStyle/>
        <a:p>
          <a:endParaRPr lang="en-US"/>
        </a:p>
      </dgm:t>
    </dgm:pt>
    <dgm:pt modelId="{3B8FCD4E-D60D-4B07-9573-33E06DBDD747}">
      <dgm:prSet/>
      <dgm:spPr/>
      <dgm:t>
        <a:bodyPr/>
        <a:lstStyle/>
        <a:p>
          <a:r>
            <a:rPr lang="en-US" dirty="0" smtClean="0"/>
            <a:t>Understand</a:t>
          </a:r>
          <a:endParaRPr lang="en-US" dirty="0"/>
        </a:p>
      </dgm:t>
    </dgm:pt>
    <dgm:pt modelId="{D35E902A-6838-4A59-BD6B-51045C5AAF8D}" type="parTrans" cxnId="{74FA3C89-B8E5-43F9-9720-7D3A299D1284}">
      <dgm:prSet/>
      <dgm:spPr/>
      <dgm:t>
        <a:bodyPr/>
        <a:lstStyle/>
        <a:p>
          <a:endParaRPr lang="en-US"/>
        </a:p>
      </dgm:t>
    </dgm:pt>
    <dgm:pt modelId="{B8CD07F3-210C-4138-BE63-063971314CFC}" type="sibTrans" cxnId="{74FA3C89-B8E5-43F9-9720-7D3A299D1284}">
      <dgm:prSet/>
      <dgm:spPr/>
      <dgm:t>
        <a:bodyPr/>
        <a:lstStyle/>
        <a:p>
          <a:endParaRPr lang="en-US"/>
        </a:p>
      </dgm:t>
    </dgm:pt>
    <dgm:pt modelId="{E5B1FE3B-178A-4DBF-BB55-8CB4E28C3DB8}">
      <dgm:prSet/>
      <dgm:spPr/>
      <dgm:t>
        <a:bodyPr/>
        <a:lstStyle/>
        <a:p>
          <a:r>
            <a:rPr lang="en-US" dirty="0" smtClean="0"/>
            <a:t>Remember</a:t>
          </a:r>
          <a:endParaRPr lang="en-US" dirty="0"/>
        </a:p>
      </dgm:t>
    </dgm:pt>
    <dgm:pt modelId="{AD4E50DE-6E4B-4476-B0EA-D181551ED0B7}" type="parTrans" cxnId="{A3A878D8-2F3C-4C02-992A-9D3A383F1FFC}">
      <dgm:prSet/>
      <dgm:spPr/>
      <dgm:t>
        <a:bodyPr/>
        <a:lstStyle/>
        <a:p>
          <a:endParaRPr lang="en-US"/>
        </a:p>
      </dgm:t>
    </dgm:pt>
    <dgm:pt modelId="{6FF981E2-CE50-4B13-A62D-DAF891CE6E41}" type="sibTrans" cxnId="{A3A878D8-2F3C-4C02-992A-9D3A383F1FFC}">
      <dgm:prSet/>
      <dgm:spPr/>
      <dgm:t>
        <a:bodyPr/>
        <a:lstStyle/>
        <a:p>
          <a:endParaRPr lang="en-US"/>
        </a:p>
      </dgm:t>
    </dgm:pt>
    <dgm:pt modelId="{B85C76A8-1659-4870-AC5F-EA0130324C20}" type="pres">
      <dgm:prSet presAssocID="{63727562-EAED-4C9F-8175-A0DA75A88E57}" presName="Name0" presStyleCnt="0">
        <dgm:presLayoutVars>
          <dgm:dir/>
          <dgm:animLvl val="lvl"/>
          <dgm:resizeHandles val="exact"/>
        </dgm:presLayoutVars>
      </dgm:prSet>
      <dgm:spPr/>
    </dgm:pt>
    <dgm:pt modelId="{50866C66-8600-44D5-ACF6-8634233AF6FC}" type="pres">
      <dgm:prSet presAssocID="{4344EAFF-09C7-4070-B70E-9BBE7AB81D49}" presName="Name8" presStyleCnt="0"/>
      <dgm:spPr/>
    </dgm:pt>
    <dgm:pt modelId="{352E8A4B-6F9D-4E70-BBD0-F9561DAEA6C8}" type="pres">
      <dgm:prSet presAssocID="{4344EAFF-09C7-4070-B70E-9BBE7AB81D49}" presName="level" presStyleLbl="node1" presStyleIdx="0" presStyleCnt="6">
        <dgm:presLayoutVars>
          <dgm:chMax val="1"/>
          <dgm:bulletEnabled val="1"/>
        </dgm:presLayoutVars>
      </dgm:prSet>
      <dgm:spPr/>
      <dgm:t>
        <a:bodyPr/>
        <a:lstStyle/>
        <a:p>
          <a:endParaRPr lang="en-US"/>
        </a:p>
      </dgm:t>
    </dgm:pt>
    <dgm:pt modelId="{F3740930-0941-45C5-8969-F672E09E307A}" type="pres">
      <dgm:prSet presAssocID="{4344EAFF-09C7-4070-B70E-9BBE7AB81D49}" presName="levelTx" presStyleLbl="revTx" presStyleIdx="0" presStyleCnt="0">
        <dgm:presLayoutVars>
          <dgm:chMax val="1"/>
          <dgm:bulletEnabled val="1"/>
        </dgm:presLayoutVars>
      </dgm:prSet>
      <dgm:spPr/>
      <dgm:t>
        <a:bodyPr/>
        <a:lstStyle/>
        <a:p>
          <a:endParaRPr lang="en-US"/>
        </a:p>
      </dgm:t>
    </dgm:pt>
    <dgm:pt modelId="{47BC0E01-2266-42E4-AECC-4ACA63D796F0}" type="pres">
      <dgm:prSet presAssocID="{3B2CCD2A-FB6C-418F-8395-58F5BEC3104A}" presName="Name8" presStyleCnt="0"/>
      <dgm:spPr/>
    </dgm:pt>
    <dgm:pt modelId="{CDFAECD3-2FBB-4BEF-85C0-B519B453234F}" type="pres">
      <dgm:prSet presAssocID="{3B2CCD2A-FB6C-418F-8395-58F5BEC3104A}" presName="level" presStyleLbl="node1" presStyleIdx="1" presStyleCnt="6">
        <dgm:presLayoutVars>
          <dgm:chMax val="1"/>
          <dgm:bulletEnabled val="1"/>
        </dgm:presLayoutVars>
      </dgm:prSet>
      <dgm:spPr/>
      <dgm:t>
        <a:bodyPr/>
        <a:lstStyle/>
        <a:p>
          <a:endParaRPr lang="en-US"/>
        </a:p>
      </dgm:t>
    </dgm:pt>
    <dgm:pt modelId="{4FCEAEFA-7F3E-4BA6-ABFE-46634F1E43FE}" type="pres">
      <dgm:prSet presAssocID="{3B2CCD2A-FB6C-418F-8395-58F5BEC3104A}" presName="levelTx" presStyleLbl="revTx" presStyleIdx="0" presStyleCnt="0">
        <dgm:presLayoutVars>
          <dgm:chMax val="1"/>
          <dgm:bulletEnabled val="1"/>
        </dgm:presLayoutVars>
      </dgm:prSet>
      <dgm:spPr/>
      <dgm:t>
        <a:bodyPr/>
        <a:lstStyle/>
        <a:p>
          <a:endParaRPr lang="en-US"/>
        </a:p>
      </dgm:t>
    </dgm:pt>
    <dgm:pt modelId="{C75926B4-1836-4F48-BFFE-64ED4091EE02}" type="pres">
      <dgm:prSet presAssocID="{1248F66B-DE7F-44BB-B493-C9CB303F1B8F}" presName="Name8" presStyleCnt="0"/>
      <dgm:spPr/>
    </dgm:pt>
    <dgm:pt modelId="{D9355C77-9986-4DF4-8079-84B3A22E6D0E}" type="pres">
      <dgm:prSet presAssocID="{1248F66B-DE7F-44BB-B493-C9CB303F1B8F}" presName="level" presStyleLbl="node1" presStyleIdx="2" presStyleCnt="6">
        <dgm:presLayoutVars>
          <dgm:chMax val="1"/>
          <dgm:bulletEnabled val="1"/>
        </dgm:presLayoutVars>
      </dgm:prSet>
      <dgm:spPr/>
      <dgm:t>
        <a:bodyPr/>
        <a:lstStyle/>
        <a:p>
          <a:endParaRPr lang="en-US"/>
        </a:p>
      </dgm:t>
    </dgm:pt>
    <dgm:pt modelId="{465D2C95-4B08-4394-AABF-B879BE2FE58F}" type="pres">
      <dgm:prSet presAssocID="{1248F66B-DE7F-44BB-B493-C9CB303F1B8F}" presName="levelTx" presStyleLbl="revTx" presStyleIdx="0" presStyleCnt="0">
        <dgm:presLayoutVars>
          <dgm:chMax val="1"/>
          <dgm:bulletEnabled val="1"/>
        </dgm:presLayoutVars>
      </dgm:prSet>
      <dgm:spPr/>
      <dgm:t>
        <a:bodyPr/>
        <a:lstStyle/>
        <a:p>
          <a:endParaRPr lang="en-US"/>
        </a:p>
      </dgm:t>
    </dgm:pt>
    <dgm:pt modelId="{BB2BB4D4-CD20-43AC-BD45-281D86C3AC12}" type="pres">
      <dgm:prSet presAssocID="{EFE35DBC-A34A-455F-99AD-E478AE386E42}" presName="Name8" presStyleCnt="0"/>
      <dgm:spPr/>
    </dgm:pt>
    <dgm:pt modelId="{1A153BF3-1E8E-48B0-A276-305F7C1D0BD9}" type="pres">
      <dgm:prSet presAssocID="{EFE35DBC-A34A-455F-99AD-E478AE386E42}" presName="level" presStyleLbl="node1" presStyleIdx="3" presStyleCnt="6">
        <dgm:presLayoutVars>
          <dgm:chMax val="1"/>
          <dgm:bulletEnabled val="1"/>
        </dgm:presLayoutVars>
      </dgm:prSet>
      <dgm:spPr/>
      <dgm:t>
        <a:bodyPr/>
        <a:lstStyle/>
        <a:p>
          <a:endParaRPr lang="en-US"/>
        </a:p>
      </dgm:t>
    </dgm:pt>
    <dgm:pt modelId="{669269FE-F939-45E0-8C36-15FE85D5AA23}" type="pres">
      <dgm:prSet presAssocID="{EFE35DBC-A34A-455F-99AD-E478AE386E42}" presName="levelTx" presStyleLbl="revTx" presStyleIdx="0" presStyleCnt="0">
        <dgm:presLayoutVars>
          <dgm:chMax val="1"/>
          <dgm:bulletEnabled val="1"/>
        </dgm:presLayoutVars>
      </dgm:prSet>
      <dgm:spPr/>
      <dgm:t>
        <a:bodyPr/>
        <a:lstStyle/>
        <a:p>
          <a:endParaRPr lang="en-US"/>
        </a:p>
      </dgm:t>
    </dgm:pt>
    <dgm:pt modelId="{E1C880C3-0D54-4E63-B65E-1824FBDF3120}" type="pres">
      <dgm:prSet presAssocID="{3B8FCD4E-D60D-4B07-9573-33E06DBDD747}" presName="Name8" presStyleCnt="0"/>
      <dgm:spPr/>
    </dgm:pt>
    <dgm:pt modelId="{DB0A6FC3-1532-4510-AE04-3357A59C80B3}" type="pres">
      <dgm:prSet presAssocID="{3B8FCD4E-D60D-4B07-9573-33E06DBDD747}" presName="level" presStyleLbl="node1" presStyleIdx="4" presStyleCnt="6">
        <dgm:presLayoutVars>
          <dgm:chMax val="1"/>
          <dgm:bulletEnabled val="1"/>
        </dgm:presLayoutVars>
      </dgm:prSet>
      <dgm:spPr/>
      <dgm:t>
        <a:bodyPr/>
        <a:lstStyle/>
        <a:p>
          <a:endParaRPr lang="en-US"/>
        </a:p>
      </dgm:t>
    </dgm:pt>
    <dgm:pt modelId="{9DBD8B6F-EB9D-4864-9459-338E0E8EBF6A}" type="pres">
      <dgm:prSet presAssocID="{3B8FCD4E-D60D-4B07-9573-33E06DBDD747}" presName="levelTx" presStyleLbl="revTx" presStyleIdx="0" presStyleCnt="0">
        <dgm:presLayoutVars>
          <dgm:chMax val="1"/>
          <dgm:bulletEnabled val="1"/>
        </dgm:presLayoutVars>
      </dgm:prSet>
      <dgm:spPr/>
      <dgm:t>
        <a:bodyPr/>
        <a:lstStyle/>
        <a:p>
          <a:endParaRPr lang="en-US"/>
        </a:p>
      </dgm:t>
    </dgm:pt>
    <dgm:pt modelId="{CBE8EEFE-E08D-448E-A4ED-565EDD414782}" type="pres">
      <dgm:prSet presAssocID="{E5B1FE3B-178A-4DBF-BB55-8CB4E28C3DB8}" presName="Name8" presStyleCnt="0"/>
      <dgm:spPr/>
    </dgm:pt>
    <dgm:pt modelId="{0E67F3E7-0F0C-47D4-9D9D-6CF2F13AC3C1}" type="pres">
      <dgm:prSet presAssocID="{E5B1FE3B-178A-4DBF-BB55-8CB4E28C3DB8}" presName="level" presStyleLbl="node1" presStyleIdx="5" presStyleCnt="6">
        <dgm:presLayoutVars>
          <dgm:chMax val="1"/>
          <dgm:bulletEnabled val="1"/>
        </dgm:presLayoutVars>
      </dgm:prSet>
      <dgm:spPr/>
      <dgm:t>
        <a:bodyPr/>
        <a:lstStyle/>
        <a:p>
          <a:endParaRPr lang="en-US"/>
        </a:p>
      </dgm:t>
    </dgm:pt>
    <dgm:pt modelId="{13612A3B-9876-48C8-BC32-28AB54968524}" type="pres">
      <dgm:prSet presAssocID="{E5B1FE3B-178A-4DBF-BB55-8CB4E28C3DB8}" presName="levelTx" presStyleLbl="revTx" presStyleIdx="0" presStyleCnt="0">
        <dgm:presLayoutVars>
          <dgm:chMax val="1"/>
          <dgm:bulletEnabled val="1"/>
        </dgm:presLayoutVars>
      </dgm:prSet>
      <dgm:spPr/>
      <dgm:t>
        <a:bodyPr/>
        <a:lstStyle/>
        <a:p>
          <a:endParaRPr lang="en-US"/>
        </a:p>
      </dgm:t>
    </dgm:pt>
  </dgm:ptLst>
  <dgm:cxnLst>
    <dgm:cxn modelId="{9B772AF6-8072-47A7-91F1-BA2EE45945A6}" type="presOf" srcId="{1248F66B-DE7F-44BB-B493-C9CB303F1B8F}" destId="{D9355C77-9986-4DF4-8079-84B3A22E6D0E}" srcOrd="0" destOrd="0" presId="urn:microsoft.com/office/officeart/2005/8/layout/pyramid1"/>
    <dgm:cxn modelId="{74FA3C89-B8E5-43F9-9720-7D3A299D1284}" srcId="{63727562-EAED-4C9F-8175-A0DA75A88E57}" destId="{3B8FCD4E-D60D-4B07-9573-33E06DBDD747}" srcOrd="4" destOrd="0" parTransId="{D35E902A-6838-4A59-BD6B-51045C5AAF8D}" sibTransId="{B8CD07F3-210C-4138-BE63-063971314CFC}"/>
    <dgm:cxn modelId="{EFA0ABF2-8EEA-4613-AE5B-9C8CED11B6AB}" type="presOf" srcId="{3B2CCD2A-FB6C-418F-8395-58F5BEC3104A}" destId="{CDFAECD3-2FBB-4BEF-85C0-B519B453234F}" srcOrd="0" destOrd="0" presId="urn:microsoft.com/office/officeart/2005/8/layout/pyramid1"/>
    <dgm:cxn modelId="{05BBA58F-DD58-4F01-A7E7-6770DAC44CE3}" srcId="{63727562-EAED-4C9F-8175-A0DA75A88E57}" destId="{3B2CCD2A-FB6C-418F-8395-58F5BEC3104A}" srcOrd="1" destOrd="0" parTransId="{2788FBC2-BD25-4F57-B0BC-3CF5E7DEEE43}" sibTransId="{1138D4AD-A071-414F-BABC-E5545FF7EB8F}"/>
    <dgm:cxn modelId="{DDF3FF18-3063-4489-804F-24BFDF7DE848}" type="presOf" srcId="{63727562-EAED-4C9F-8175-A0DA75A88E57}" destId="{B85C76A8-1659-4870-AC5F-EA0130324C20}" srcOrd="0" destOrd="0" presId="urn:microsoft.com/office/officeart/2005/8/layout/pyramid1"/>
    <dgm:cxn modelId="{E5CC0EC1-02B4-4476-8AF7-2EBD2812D9DD}" type="presOf" srcId="{EFE35DBC-A34A-455F-99AD-E478AE386E42}" destId="{669269FE-F939-45E0-8C36-15FE85D5AA23}" srcOrd="1" destOrd="0" presId="urn:microsoft.com/office/officeart/2005/8/layout/pyramid1"/>
    <dgm:cxn modelId="{D4B24813-E430-4EF3-A3EE-3585BFC3EB48}" type="presOf" srcId="{3B8FCD4E-D60D-4B07-9573-33E06DBDD747}" destId="{DB0A6FC3-1532-4510-AE04-3357A59C80B3}" srcOrd="0" destOrd="0" presId="urn:microsoft.com/office/officeart/2005/8/layout/pyramid1"/>
    <dgm:cxn modelId="{C45F187F-3F0F-4C26-BF64-8A55408AA8B3}" type="presOf" srcId="{4344EAFF-09C7-4070-B70E-9BBE7AB81D49}" destId="{352E8A4B-6F9D-4E70-BBD0-F9561DAEA6C8}" srcOrd="0" destOrd="0" presId="urn:microsoft.com/office/officeart/2005/8/layout/pyramid1"/>
    <dgm:cxn modelId="{8815E408-2BC7-45FD-BEC2-313C6E126742}" type="presOf" srcId="{1248F66B-DE7F-44BB-B493-C9CB303F1B8F}" destId="{465D2C95-4B08-4394-AABF-B879BE2FE58F}" srcOrd="1" destOrd="0" presId="urn:microsoft.com/office/officeart/2005/8/layout/pyramid1"/>
    <dgm:cxn modelId="{2C579206-8BDF-42E7-91EA-0C995D95AA9E}" srcId="{63727562-EAED-4C9F-8175-A0DA75A88E57}" destId="{EFE35DBC-A34A-455F-99AD-E478AE386E42}" srcOrd="3" destOrd="0" parTransId="{240DBA90-CA0E-453B-B97D-6C82AA8F42EE}" sibTransId="{8E1978CF-69AF-4CED-A3C0-1A978EF8B3DC}"/>
    <dgm:cxn modelId="{0298C9FE-DF61-4A88-9CE7-3DFADAD23537}" type="presOf" srcId="{4344EAFF-09C7-4070-B70E-9BBE7AB81D49}" destId="{F3740930-0941-45C5-8969-F672E09E307A}" srcOrd="1" destOrd="0" presId="urn:microsoft.com/office/officeart/2005/8/layout/pyramid1"/>
    <dgm:cxn modelId="{921E345C-EC72-47A4-8050-5D0A3895C560}" type="presOf" srcId="{3B8FCD4E-D60D-4B07-9573-33E06DBDD747}" destId="{9DBD8B6F-EB9D-4864-9459-338E0E8EBF6A}" srcOrd="1" destOrd="0" presId="urn:microsoft.com/office/officeart/2005/8/layout/pyramid1"/>
    <dgm:cxn modelId="{3CC40EAC-3E42-46D6-B053-72D198683F95}" type="presOf" srcId="{E5B1FE3B-178A-4DBF-BB55-8CB4E28C3DB8}" destId="{0E67F3E7-0F0C-47D4-9D9D-6CF2F13AC3C1}" srcOrd="0" destOrd="0" presId="urn:microsoft.com/office/officeart/2005/8/layout/pyramid1"/>
    <dgm:cxn modelId="{4B4E51D9-6998-4140-9A01-B8F45EEA26EF}" srcId="{63727562-EAED-4C9F-8175-A0DA75A88E57}" destId="{4344EAFF-09C7-4070-B70E-9BBE7AB81D49}" srcOrd="0" destOrd="0" parTransId="{891811B8-EDF3-4F15-8482-5B98C5B9CC31}" sibTransId="{38E96136-80EF-4B87-A69C-88FEEC3E6A95}"/>
    <dgm:cxn modelId="{A33E099B-3DD1-498D-A076-8CC99FC07D56}" type="presOf" srcId="{3B2CCD2A-FB6C-418F-8395-58F5BEC3104A}" destId="{4FCEAEFA-7F3E-4BA6-ABFE-46634F1E43FE}" srcOrd="1" destOrd="0" presId="urn:microsoft.com/office/officeart/2005/8/layout/pyramid1"/>
    <dgm:cxn modelId="{A9B822C3-F200-40D5-8965-74BE75AD40F1}" type="presOf" srcId="{EFE35DBC-A34A-455F-99AD-E478AE386E42}" destId="{1A153BF3-1E8E-48B0-A276-305F7C1D0BD9}" srcOrd="0" destOrd="0" presId="urn:microsoft.com/office/officeart/2005/8/layout/pyramid1"/>
    <dgm:cxn modelId="{A3A878D8-2F3C-4C02-992A-9D3A383F1FFC}" srcId="{63727562-EAED-4C9F-8175-A0DA75A88E57}" destId="{E5B1FE3B-178A-4DBF-BB55-8CB4E28C3DB8}" srcOrd="5" destOrd="0" parTransId="{AD4E50DE-6E4B-4476-B0EA-D181551ED0B7}" sibTransId="{6FF981E2-CE50-4B13-A62D-DAF891CE6E41}"/>
    <dgm:cxn modelId="{4BAB348B-4D18-46FD-B4B3-777D65A852D1}" srcId="{63727562-EAED-4C9F-8175-A0DA75A88E57}" destId="{1248F66B-DE7F-44BB-B493-C9CB303F1B8F}" srcOrd="2" destOrd="0" parTransId="{7426D5A3-8739-482D-AF09-76374F830530}" sibTransId="{6CDE66ED-D895-4434-B386-7713D0A334DF}"/>
    <dgm:cxn modelId="{B64FA98D-556A-4915-831F-6AABAAA188E8}" type="presOf" srcId="{E5B1FE3B-178A-4DBF-BB55-8CB4E28C3DB8}" destId="{13612A3B-9876-48C8-BC32-28AB54968524}" srcOrd="1" destOrd="0" presId="urn:microsoft.com/office/officeart/2005/8/layout/pyramid1"/>
    <dgm:cxn modelId="{C991C6ED-EA4D-4491-99F3-24068A4D5AA3}" type="presParOf" srcId="{B85C76A8-1659-4870-AC5F-EA0130324C20}" destId="{50866C66-8600-44D5-ACF6-8634233AF6FC}" srcOrd="0" destOrd="0" presId="urn:microsoft.com/office/officeart/2005/8/layout/pyramid1"/>
    <dgm:cxn modelId="{6CC04205-8BA1-4277-8059-6900B867E3A7}" type="presParOf" srcId="{50866C66-8600-44D5-ACF6-8634233AF6FC}" destId="{352E8A4B-6F9D-4E70-BBD0-F9561DAEA6C8}" srcOrd="0" destOrd="0" presId="urn:microsoft.com/office/officeart/2005/8/layout/pyramid1"/>
    <dgm:cxn modelId="{42CC43B5-3979-405B-B684-34D004D23729}" type="presParOf" srcId="{50866C66-8600-44D5-ACF6-8634233AF6FC}" destId="{F3740930-0941-45C5-8969-F672E09E307A}" srcOrd="1" destOrd="0" presId="urn:microsoft.com/office/officeart/2005/8/layout/pyramid1"/>
    <dgm:cxn modelId="{00D2699B-BBA0-4018-AD9A-F7082923AB14}" type="presParOf" srcId="{B85C76A8-1659-4870-AC5F-EA0130324C20}" destId="{47BC0E01-2266-42E4-AECC-4ACA63D796F0}" srcOrd="1" destOrd="0" presId="urn:microsoft.com/office/officeart/2005/8/layout/pyramid1"/>
    <dgm:cxn modelId="{1BCECBE6-C63B-435B-837D-FDDFDC2C0524}" type="presParOf" srcId="{47BC0E01-2266-42E4-AECC-4ACA63D796F0}" destId="{CDFAECD3-2FBB-4BEF-85C0-B519B453234F}" srcOrd="0" destOrd="0" presId="urn:microsoft.com/office/officeart/2005/8/layout/pyramid1"/>
    <dgm:cxn modelId="{7A1F56A8-56C5-4E8E-AAA6-EF4EB8CE8BD1}" type="presParOf" srcId="{47BC0E01-2266-42E4-AECC-4ACA63D796F0}" destId="{4FCEAEFA-7F3E-4BA6-ABFE-46634F1E43FE}" srcOrd="1" destOrd="0" presId="urn:microsoft.com/office/officeart/2005/8/layout/pyramid1"/>
    <dgm:cxn modelId="{0579FAA2-2FDD-449C-9330-F4DE2A4511E1}" type="presParOf" srcId="{B85C76A8-1659-4870-AC5F-EA0130324C20}" destId="{C75926B4-1836-4F48-BFFE-64ED4091EE02}" srcOrd="2" destOrd="0" presId="urn:microsoft.com/office/officeart/2005/8/layout/pyramid1"/>
    <dgm:cxn modelId="{785595D5-0B01-4CF9-91B8-A8EBFACC2AFA}" type="presParOf" srcId="{C75926B4-1836-4F48-BFFE-64ED4091EE02}" destId="{D9355C77-9986-4DF4-8079-84B3A22E6D0E}" srcOrd="0" destOrd="0" presId="urn:microsoft.com/office/officeart/2005/8/layout/pyramid1"/>
    <dgm:cxn modelId="{86AE629F-F13E-481B-9943-D58DA6AA6186}" type="presParOf" srcId="{C75926B4-1836-4F48-BFFE-64ED4091EE02}" destId="{465D2C95-4B08-4394-AABF-B879BE2FE58F}" srcOrd="1" destOrd="0" presId="urn:microsoft.com/office/officeart/2005/8/layout/pyramid1"/>
    <dgm:cxn modelId="{B57E19A1-7FF5-4DE6-ABF5-590673A11B9F}" type="presParOf" srcId="{B85C76A8-1659-4870-AC5F-EA0130324C20}" destId="{BB2BB4D4-CD20-43AC-BD45-281D86C3AC12}" srcOrd="3" destOrd="0" presId="urn:microsoft.com/office/officeart/2005/8/layout/pyramid1"/>
    <dgm:cxn modelId="{F2756CA0-8244-4E25-9FAF-F7C14D8C6E3F}" type="presParOf" srcId="{BB2BB4D4-CD20-43AC-BD45-281D86C3AC12}" destId="{1A153BF3-1E8E-48B0-A276-305F7C1D0BD9}" srcOrd="0" destOrd="0" presId="urn:microsoft.com/office/officeart/2005/8/layout/pyramid1"/>
    <dgm:cxn modelId="{BDF44E6A-652D-4651-98F6-7D6F0FA817BA}" type="presParOf" srcId="{BB2BB4D4-CD20-43AC-BD45-281D86C3AC12}" destId="{669269FE-F939-45E0-8C36-15FE85D5AA23}" srcOrd="1" destOrd="0" presId="urn:microsoft.com/office/officeart/2005/8/layout/pyramid1"/>
    <dgm:cxn modelId="{C7A161E2-BA7C-4E9A-BB19-4F27161F8CD2}" type="presParOf" srcId="{B85C76A8-1659-4870-AC5F-EA0130324C20}" destId="{E1C880C3-0D54-4E63-B65E-1824FBDF3120}" srcOrd="4" destOrd="0" presId="urn:microsoft.com/office/officeart/2005/8/layout/pyramid1"/>
    <dgm:cxn modelId="{454CB350-8872-4003-A277-6F4B22B79777}" type="presParOf" srcId="{E1C880C3-0D54-4E63-B65E-1824FBDF3120}" destId="{DB0A6FC3-1532-4510-AE04-3357A59C80B3}" srcOrd="0" destOrd="0" presId="urn:microsoft.com/office/officeart/2005/8/layout/pyramid1"/>
    <dgm:cxn modelId="{2832BB04-7D86-4C02-9682-317F62488678}" type="presParOf" srcId="{E1C880C3-0D54-4E63-B65E-1824FBDF3120}" destId="{9DBD8B6F-EB9D-4864-9459-338E0E8EBF6A}" srcOrd="1" destOrd="0" presId="urn:microsoft.com/office/officeart/2005/8/layout/pyramid1"/>
    <dgm:cxn modelId="{60991FB3-28FD-41D0-8CBB-AF78B861A517}" type="presParOf" srcId="{B85C76A8-1659-4870-AC5F-EA0130324C20}" destId="{CBE8EEFE-E08D-448E-A4ED-565EDD414782}" srcOrd="5" destOrd="0" presId="urn:microsoft.com/office/officeart/2005/8/layout/pyramid1"/>
    <dgm:cxn modelId="{725E6809-BB86-4596-A611-2E562C702CA4}" type="presParOf" srcId="{CBE8EEFE-E08D-448E-A4ED-565EDD414782}" destId="{0E67F3E7-0F0C-47D4-9D9D-6CF2F13AC3C1}" srcOrd="0" destOrd="0" presId="urn:microsoft.com/office/officeart/2005/8/layout/pyramid1"/>
    <dgm:cxn modelId="{ACA5938B-1F8C-45E7-819B-E5DCCE5D5F37}" type="presParOf" srcId="{CBE8EEFE-E08D-448E-A4ED-565EDD414782}" destId="{13612A3B-9876-48C8-BC32-28AB54968524}"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4709E04-0FFA-4030-B46E-994313E27D11}" type="doc">
      <dgm:prSet loTypeId="urn:microsoft.com/office/officeart/2005/8/layout/chevron2" loCatId="process" qsTypeId="urn:microsoft.com/office/officeart/2005/8/quickstyle/simple1" qsCatId="simple" csTypeId="urn:microsoft.com/office/officeart/2005/8/colors/colorful4" csCatId="colorful" phldr="1"/>
      <dgm:spPr/>
      <dgm:t>
        <a:bodyPr/>
        <a:lstStyle/>
        <a:p>
          <a:endParaRPr lang="en-US"/>
        </a:p>
      </dgm:t>
    </dgm:pt>
    <dgm:pt modelId="{F742AF1B-EDFC-409B-90B5-C8E18A2BBDE9}">
      <dgm:prSet phldrT="[Text]"/>
      <dgm:spPr/>
      <dgm:t>
        <a:bodyPr/>
        <a:lstStyle/>
        <a:p>
          <a:r>
            <a:rPr lang="en-US" u="sng"/>
            <a:t>Process</a:t>
          </a:r>
        </a:p>
        <a:p>
          <a:r>
            <a:rPr lang="en-US"/>
            <a:t>Oriented</a:t>
          </a:r>
        </a:p>
      </dgm:t>
    </dgm:pt>
    <dgm:pt modelId="{1E624D9B-B51D-45A1-B2DB-7EB2FBBF9AD8}" type="parTrans" cxnId="{D6EE2F8D-DADA-473A-9EC9-20AFD636F2BC}">
      <dgm:prSet/>
      <dgm:spPr/>
      <dgm:t>
        <a:bodyPr/>
        <a:lstStyle/>
        <a:p>
          <a:endParaRPr lang="en-US"/>
        </a:p>
      </dgm:t>
    </dgm:pt>
    <dgm:pt modelId="{6B07B06A-6F58-445F-8D2D-E962EA0EDAFF}" type="sibTrans" cxnId="{D6EE2F8D-DADA-473A-9EC9-20AFD636F2BC}">
      <dgm:prSet/>
      <dgm:spPr/>
      <dgm:t>
        <a:bodyPr/>
        <a:lstStyle/>
        <a:p>
          <a:endParaRPr lang="en-US"/>
        </a:p>
      </dgm:t>
    </dgm:pt>
    <dgm:pt modelId="{6C8E1466-5C83-4E7F-8D52-B3E9772D3B2E}">
      <dgm:prSet phldrT="[Text]"/>
      <dgm:spPr/>
      <dgm:t>
        <a:bodyPr/>
        <a:lstStyle/>
        <a:p>
          <a:r>
            <a:rPr lang="en-US" i="1" dirty="0"/>
            <a:t>Receive</a:t>
          </a:r>
          <a:r>
            <a:rPr lang="en-US" dirty="0"/>
            <a:t> Instruction...</a:t>
          </a:r>
        </a:p>
      </dgm:t>
    </dgm:pt>
    <dgm:pt modelId="{B32F2936-39B2-4ED3-833A-579C1545958A}" type="parTrans" cxnId="{0C5EA536-9579-45C2-87CF-626FDD0E3EE6}">
      <dgm:prSet/>
      <dgm:spPr/>
      <dgm:t>
        <a:bodyPr/>
        <a:lstStyle/>
        <a:p>
          <a:endParaRPr lang="en-US"/>
        </a:p>
      </dgm:t>
    </dgm:pt>
    <dgm:pt modelId="{7CBB9C5E-E144-41BC-B016-162EFDEFDD60}" type="sibTrans" cxnId="{0C5EA536-9579-45C2-87CF-626FDD0E3EE6}">
      <dgm:prSet/>
      <dgm:spPr/>
      <dgm:t>
        <a:bodyPr/>
        <a:lstStyle/>
        <a:p>
          <a:endParaRPr lang="en-US"/>
        </a:p>
      </dgm:t>
    </dgm:pt>
    <dgm:pt modelId="{437A472F-F5B8-406D-86F0-9C058307D64D}">
      <dgm:prSet phldrT="[Text]"/>
      <dgm:spPr/>
      <dgm:t>
        <a:bodyPr/>
        <a:lstStyle/>
        <a:p>
          <a:r>
            <a:rPr lang="en-US" u="sng"/>
            <a:t>Outcome</a:t>
          </a:r>
        </a:p>
        <a:p>
          <a:r>
            <a:rPr lang="en-US"/>
            <a:t>Oriented</a:t>
          </a:r>
        </a:p>
      </dgm:t>
    </dgm:pt>
    <dgm:pt modelId="{8D8504C2-942F-4036-BD3A-11905D802F4C}" type="parTrans" cxnId="{C598A208-B960-427A-AE72-CE5FB6F4F902}">
      <dgm:prSet/>
      <dgm:spPr/>
      <dgm:t>
        <a:bodyPr/>
        <a:lstStyle/>
        <a:p>
          <a:endParaRPr lang="en-US"/>
        </a:p>
      </dgm:t>
    </dgm:pt>
    <dgm:pt modelId="{8ADB7350-6145-4203-9826-FE1D7F22BACF}" type="sibTrans" cxnId="{C598A208-B960-427A-AE72-CE5FB6F4F902}">
      <dgm:prSet/>
      <dgm:spPr/>
      <dgm:t>
        <a:bodyPr/>
        <a:lstStyle/>
        <a:p>
          <a:endParaRPr lang="en-US"/>
        </a:p>
      </dgm:t>
    </dgm:pt>
    <dgm:pt modelId="{D4E21C4D-5AD0-404E-86B3-A8DB93039291}">
      <dgm:prSet phldrT="[Text]"/>
      <dgm:spPr/>
      <dgm:t>
        <a:bodyPr/>
        <a:lstStyle/>
        <a:p>
          <a:r>
            <a:rPr lang="en-US" b="1" i="1" dirty="0"/>
            <a:t>Demonstrate</a:t>
          </a:r>
          <a:r>
            <a:rPr lang="en-US" dirty="0"/>
            <a:t> Competence...</a:t>
          </a:r>
        </a:p>
      </dgm:t>
    </dgm:pt>
    <dgm:pt modelId="{CA87E401-6889-453D-8CB5-2038D353AA7D}" type="parTrans" cxnId="{E07F99CD-8048-41CD-BC9B-D28E8CC45E8C}">
      <dgm:prSet/>
      <dgm:spPr/>
      <dgm:t>
        <a:bodyPr/>
        <a:lstStyle/>
        <a:p>
          <a:endParaRPr lang="en-US"/>
        </a:p>
      </dgm:t>
    </dgm:pt>
    <dgm:pt modelId="{32E05539-FA25-47CD-ADAF-BFE20AAB94A9}" type="sibTrans" cxnId="{E07F99CD-8048-41CD-BC9B-D28E8CC45E8C}">
      <dgm:prSet/>
      <dgm:spPr/>
      <dgm:t>
        <a:bodyPr/>
        <a:lstStyle/>
        <a:p>
          <a:endParaRPr lang="en-US"/>
        </a:p>
      </dgm:t>
    </dgm:pt>
    <dgm:pt modelId="{60B377CC-B602-4709-B7D0-F04F69A87326}" type="pres">
      <dgm:prSet presAssocID="{B4709E04-0FFA-4030-B46E-994313E27D11}" presName="linearFlow" presStyleCnt="0">
        <dgm:presLayoutVars>
          <dgm:dir/>
          <dgm:animLvl val="lvl"/>
          <dgm:resizeHandles val="exact"/>
        </dgm:presLayoutVars>
      </dgm:prSet>
      <dgm:spPr/>
      <dgm:t>
        <a:bodyPr/>
        <a:lstStyle/>
        <a:p>
          <a:endParaRPr lang="en-US"/>
        </a:p>
      </dgm:t>
    </dgm:pt>
    <dgm:pt modelId="{0CC34BD5-5F59-46FF-9CBC-C4731083D95F}" type="pres">
      <dgm:prSet presAssocID="{F742AF1B-EDFC-409B-90B5-C8E18A2BBDE9}" presName="composite" presStyleCnt="0"/>
      <dgm:spPr/>
    </dgm:pt>
    <dgm:pt modelId="{1666D4EB-AC4F-4DEA-B29B-74F7B621950A}" type="pres">
      <dgm:prSet presAssocID="{F742AF1B-EDFC-409B-90B5-C8E18A2BBDE9}" presName="parentText" presStyleLbl="alignNode1" presStyleIdx="0" presStyleCnt="2">
        <dgm:presLayoutVars>
          <dgm:chMax val="1"/>
          <dgm:bulletEnabled val="1"/>
        </dgm:presLayoutVars>
      </dgm:prSet>
      <dgm:spPr/>
      <dgm:t>
        <a:bodyPr/>
        <a:lstStyle/>
        <a:p>
          <a:endParaRPr lang="en-US"/>
        </a:p>
      </dgm:t>
    </dgm:pt>
    <dgm:pt modelId="{0E266A80-87F5-40E4-9170-9F172FBF340C}" type="pres">
      <dgm:prSet presAssocID="{F742AF1B-EDFC-409B-90B5-C8E18A2BBDE9}" presName="descendantText" presStyleLbl="alignAcc1" presStyleIdx="0" presStyleCnt="2">
        <dgm:presLayoutVars>
          <dgm:bulletEnabled val="1"/>
        </dgm:presLayoutVars>
      </dgm:prSet>
      <dgm:spPr/>
      <dgm:t>
        <a:bodyPr/>
        <a:lstStyle/>
        <a:p>
          <a:endParaRPr lang="en-US"/>
        </a:p>
      </dgm:t>
    </dgm:pt>
    <dgm:pt modelId="{F4B74EAF-C68F-46A6-A43F-A56E19DCE58F}" type="pres">
      <dgm:prSet presAssocID="{6B07B06A-6F58-445F-8D2D-E962EA0EDAFF}" presName="sp" presStyleCnt="0"/>
      <dgm:spPr/>
    </dgm:pt>
    <dgm:pt modelId="{797EF198-D470-4920-8DC6-199EAD923273}" type="pres">
      <dgm:prSet presAssocID="{437A472F-F5B8-406D-86F0-9C058307D64D}" presName="composite" presStyleCnt="0"/>
      <dgm:spPr/>
    </dgm:pt>
    <dgm:pt modelId="{48FAB622-9131-4350-ADA8-8CA1D8B72F21}" type="pres">
      <dgm:prSet presAssocID="{437A472F-F5B8-406D-86F0-9C058307D64D}" presName="parentText" presStyleLbl="alignNode1" presStyleIdx="1" presStyleCnt="2">
        <dgm:presLayoutVars>
          <dgm:chMax val="1"/>
          <dgm:bulletEnabled val="1"/>
        </dgm:presLayoutVars>
      </dgm:prSet>
      <dgm:spPr/>
      <dgm:t>
        <a:bodyPr/>
        <a:lstStyle/>
        <a:p>
          <a:endParaRPr lang="en-US"/>
        </a:p>
      </dgm:t>
    </dgm:pt>
    <dgm:pt modelId="{F1F9E00F-4F2B-45C7-9693-F4B67B72EF47}" type="pres">
      <dgm:prSet presAssocID="{437A472F-F5B8-406D-86F0-9C058307D64D}" presName="descendantText" presStyleLbl="alignAcc1" presStyleIdx="1" presStyleCnt="2">
        <dgm:presLayoutVars>
          <dgm:bulletEnabled val="1"/>
        </dgm:presLayoutVars>
      </dgm:prSet>
      <dgm:spPr/>
      <dgm:t>
        <a:bodyPr/>
        <a:lstStyle/>
        <a:p>
          <a:endParaRPr lang="en-US"/>
        </a:p>
      </dgm:t>
    </dgm:pt>
  </dgm:ptLst>
  <dgm:cxnLst>
    <dgm:cxn modelId="{0C5EA536-9579-45C2-87CF-626FDD0E3EE6}" srcId="{F742AF1B-EDFC-409B-90B5-C8E18A2BBDE9}" destId="{6C8E1466-5C83-4E7F-8D52-B3E9772D3B2E}" srcOrd="0" destOrd="0" parTransId="{B32F2936-39B2-4ED3-833A-579C1545958A}" sibTransId="{7CBB9C5E-E144-41BC-B016-162EFDEFDD60}"/>
    <dgm:cxn modelId="{C598A208-B960-427A-AE72-CE5FB6F4F902}" srcId="{B4709E04-0FFA-4030-B46E-994313E27D11}" destId="{437A472F-F5B8-406D-86F0-9C058307D64D}" srcOrd="1" destOrd="0" parTransId="{8D8504C2-942F-4036-BD3A-11905D802F4C}" sibTransId="{8ADB7350-6145-4203-9826-FE1D7F22BACF}"/>
    <dgm:cxn modelId="{EA1A8AD0-1E82-4EA0-B3DB-BF458FA74A9B}" type="presOf" srcId="{D4E21C4D-5AD0-404E-86B3-A8DB93039291}" destId="{F1F9E00F-4F2B-45C7-9693-F4B67B72EF47}" srcOrd="0" destOrd="0" presId="urn:microsoft.com/office/officeart/2005/8/layout/chevron2"/>
    <dgm:cxn modelId="{3F3B3BB8-CCD2-4D68-AC93-804C5D12767A}" type="presOf" srcId="{F742AF1B-EDFC-409B-90B5-C8E18A2BBDE9}" destId="{1666D4EB-AC4F-4DEA-B29B-74F7B621950A}" srcOrd="0" destOrd="0" presId="urn:microsoft.com/office/officeart/2005/8/layout/chevron2"/>
    <dgm:cxn modelId="{D6EE2F8D-DADA-473A-9EC9-20AFD636F2BC}" srcId="{B4709E04-0FFA-4030-B46E-994313E27D11}" destId="{F742AF1B-EDFC-409B-90B5-C8E18A2BBDE9}" srcOrd="0" destOrd="0" parTransId="{1E624D9B-B51D-45A1-B2DB-7EB2FBBF9AD8}" sibTransId="{6B07B06A-6F58-445F-8D2D-E962EA0EDAFF}"/>
    <dgm:cxn modelId="{E07F99CD-8048-41CD-BC9B-D28E8CC45E8C}" srcId="{437A472F-F5B8-406D-86F0-9C058307D64D}" destId="{D4E21C4D-5AD0-404E-86B3-A8DB93039291}" srcOrd="0" destOrd="0" parTransId="{CA87E401-6889-453D-8CB5-2038D353AA7D}" sibTransId="{32E05539-FA25-47CD-ADAF-BFE20AAB94A9}"/>
    <dgm:cxn modelId="{D09A41B5-DD29-419F-934A-B55D65A0A064}" type="presOf" srcId="{6C8E1466-5C83-4E7F-8D52-B3E9772D3B2E}" destId="{0E266A80-87F5-40E4-9170-9F172FBF340C}" srcOrd="0" destOrd="0" presId="urn:microsoft.com/office/officeart/2005/8/layout/chevron2"/>
    <dgm:cxn modelId="{B07CB79C-7ABA-4D9C-A46C-780B11B8D692}" type="presOf" srcId="{B4709E04-0FFA-4030-B46E-994313E27D11}" destId="{60B377CC-B602-4709-B7D0-F04F69A87326}" srcOrd="0" destOrd="0" presId="urn:microsoft.com/office/officeart/2005/8/layout/chevron2"/>
    <dgm:cxn modelId="{64A6C537-9BE3-4ADF-9612-9E197AF793B3}" type="presOf" srcId="{437A472F-F5B8-406D-86F0-9C058307D64D}" destId="{48FAB622-9131-4350-ADA8-8CA1D8B72F21}" srcOrd="0" destOrd="0" presId="urn:microsoft.com/office/officeart/2005/8/layout/chevron2"/>
    <dgm:cxn modelId="{641BC919-E95B-4995-A2FA-CBCEE3D3821F}" type="presParOf" srcId="{60B377CC-B602-4709-B7D0-F04F69A87326}" destId="{0CC34BD5-5F59-46FF-9CBC-C4731083D95F}" srcOrd="0" destOrd="0" presId="urn:microsoft.com/office/officeart/2005/8/layout/chevron2"/>
    <dgm:cxn modelId="{0F0B4095-5C6B-4D58-A0F8-909614DB8C98}" type="presParOf" srcId="{0CC34BD5-5F59-46FF-9CBC-C4731083D95F}" destId="{1666D4EB-AC4F-4DEA-B29B-74F7B621950A}" srcOrd="0" destOrd="0" presId="urn:microsoft.com/office/officeart/2005/8/layout/chevron2"/>
    <dgm:cxn modelId="{78F9C94C-03A6-47BA-AA74-575D5A68FA8A}" type="presParOf" srcId="{0CC34BD5-5F59-46FF-9CBC-C4731083D95F}" destId="{0E266A80-87F5-40E4-9170-9F172FBF340C}" srcOrd="1" destOrd="0" presId="urn:microsoft.com/office/officeart/2005/8/layout/chevron2"/>
    <dgm:cxn modelId="{6A24C6D0-F3B7-4362-A7A7-02873185C5AE}" type="presParOf" srcId="{60B377CC-B602-4709-B7D0-F04F69A87326}" destId="{F4B74EAF-C68F-46A6-A43F-A56E19DCE58F}" srcOrd="1" destOrd="0" presId="urn:microsoft.com/office/officeart/2005/8/layout/chevron2"/>
    <dgm:cxn modelId="{8833B239-DB10-4F88-B8FB-37CE18D1AC13}" type="presParOf" srcId="{60B377CC-B602-4709-B7D0-F04F69A87326}" destId="{797EF198-D470-4920-8DC6-199EAD923273}" srcOrd="2" destOrd="0" presId="urn:microsoft.com/office/officeart/2005/8/layout/chevron2"/>
    <dgm:cxn modelId="{A07D4310-CC08-489D-BAA6-8B2EDD442D22}" type="presParOf" srcId="{797EF198-D470-4920-8DC6-199EAD923273}" destId="{48FAB622-9131-4350-ADA8-8CA1D8B72F21}" srcOrd="0" destOrd="0" presId="urn:microsoft.com/office/officeart/2005/8/layout/chevron2"/>
    <dgm:cxn modelId="{B18C16CA-BCDF-49BF-9347-240E087B1732}" type="presParOf" srcId="{797EF198-D470-4920-8DC6-199EAD923273}" destId="{F1F9E00F-4F2B-45C7-9693-F4B67B72EF47}"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917BD03-04F8-4387-8589-D0918CA8DF25}" type="doc">
      <dgm:prSet loTypeId="urn:microsoft.com/office/officeart/2005/8/layout/pyramid3" loCatId="pyramid" qsTypeId="urn:microsoft.com/office/officeart/2005/8/quickstyle/simple3" qsCatId="simple" csTypeId="urn:microsoft.com/office/officeart/2005/8/colors/colorful3" csCatId="colorful" phldr="1"/>
      <dgm:spPr/>
    </dgm:pt>
    <dgm:pt modelId="{77ED19B5-63E3-4084-815F-489CE15CC820}">
      <dgm:prSet phldrT="[Text]" custT="1"/>
      <dgm:spPr/>
      <dgm:t>
        <a:bodyPr/>
        <a:lstStyle/>
        <a:p>
          <a:r>
            <a:rPr lang="en-US" sz="5400" dirty="0" smtClean="0"/>
            <a:t>Identify Desired Results</a:t>
          </a:r>
          <a:endParaRPr lang="en-US" sz="5400" dirty="0"/>
        </a:p>
      </dgm:t>
    </dgm:pt>
    <dgm:pt modelId="{C7B662D3-BE54-4D36-ABD1-14375E85FE35}" type="parTrans" cxnId="{5ABD68C1-FAD5-4E16-B8F9-1769B47388A1}">
      <dgm:prSet/>
      <dgm:spPr/>
      <dgm:t>
        <a:bodyPr/>
        <a:lstStyle/>
        <a:p>
          <a:endParaRPr lang="en-US"/>
        </a:p>
      </dgm:t>
    </dgm:pt>
    <dgm:pt modelId="{D65869B7-417C-449C-A476-7AFADA9447E4}" type="sibTrans" cxnId="{5ABD68C1-FAD5-4E16-B8F9-1769B47388A1}">
      <dgm:prSet/>
      <dgm:spPr/>
      <dgm:t>
        <a:bodyPr/>
        <a:lstStyle/>
        <a:p>
          <a:endParaRPr lang="en-US"/>
        </a:p>
      </dgm:t>
    </dgm:pt>
    <dgm:pt modelId="{79877583-4070-4C94-9CB0-366C514D1C70}">
      <dgm:prSet phldrT="[Text]" custT="1"/>
      <dgm:spPr/>
      <dgm:t>
        <a:bodyPr/>
        <a:lstStyle/>
        <a:p>
          <a:r>
            <a:rPr lang="en-US" sz="3600" dirty="0" smtClean="0"/>
            <a:t>Determine Acceptable Evidence</a:t>
          </a:r>
          <a:endParaRPr lang="en-US" sz="3600" dirty="0"/>
        </a:p>
      </dgm:t>
    </dgm:pt>
    <dgm:pt modelId="{54DE7FBC-E22D-4C48-86F8-EDA78029737D}" type="parTrans" cxnId="{BF9E924E-981D-4EF8-84EC-31E701A9E498}">
      <dgm:prSet/>
      <dgm:spPr/>
      <dgm:t>
        <a:bodyPr/>
        <a:lstStyle/>
        <a:p>
          <a:endParaRPr lang="en-US"/>
        </a:p>
      </dgm:t>
    </dgm:pt>
    <dgm:pt modelId="{62032E5F-715F-4317-BED7-2D7A5E1405D8}" type="sibTrans" cxnId="{BF9E924E-981D-4EF8-84EC-31E701A9E498}">
      <dgm:prSet/>
      <dgm:spPr/>
      <dgm:t>
        <a:bodyPr/>
        <a:lstStyle/>
        <a:p>
          <a:endParaRPr lang="en-US"/>
        </a:p>
      </dgm:t>
    </dgm:pt>
    <dgm:pt modelId="{9390C25F-83CB-4679-838F-7D6CF659AA4C}">
      <dgm:prSet phldrT="[Text]" custT="1"/>
      <dgm:spPr/>
      <dgm:t>
        <a:bodyPr/>
        <a:lstStyle/>
        <a:p>
          <a:r>
            <a:rPr lang="en-US" sz="2000" dirty="0" smtClean="0"/>
            <a:t>Plan </a:t>
          </a:r>
        </a:p>
        <a:p>
          <a:r>
            <a:rPr lang="en-US" sz="2000" dirty="0" smtClean="0"/>
            <a:t>Learning</a:t>
          </a:r>
        </a:p>
        <a:p>
          <a:endParaRPr lang="en-US" sz="2000" dirty="0" smtClean="0"/>
        </a:p>
      </dgm:t>
    </dgm:pt>
    <dgm:pt modelId="{8A71A522-EB96-4971-A11C-05EFCBCB7C98}" type="parTrans" cxnId="{17942F51-91D7-4510-8C39-4F03D94C1673}">
      <dgm:prSet/>
      <dgm:spPr/>
      <dgm:t>
        <a:bodyPr/>
        <a:lstStyle/>
        <a:p>
          <a:endParaRPr lang="en-US"/>
        </a:p>
      </dgm:t>
    </dgm:pt>
    <dgm:pt modelId="{A005861D-64AF-4740-8C9A-CBCDF0416D83}" type="sibTrans" cxnId="{17942F51-91D7-4510-8C39-4F03D94C1673}">
      <dgm:prSet/>
      <dgm:spPr/>
      <dgm:t>
        <a:bodyPr/>
        <a:lstStyle/>
        <a:p>
          <a:endParaRPr lang="en-US"/>
        </a:p>
      </dgm:t>
    </dgm:pt>
    <dgm:pt modelId="{9F32611C-54FF-49BD-8F01-F5FAECD06DCF}" type="pres">
      <dgm:prSet presAssocID="{C917BD03-04F8-4387-8589-D0918CA8DF25}" presName="Name0" presStyleCnt="0">
        <dgm:presLayoutVars>
          <dgm:dir/>
          <dgm:animLvl val="lvl"/>
          <dgm:resizeHandles val="exact"/>
        </dgm:presLayoutVars>
      </dgm:prSet>
      <dgm:spPr/>
    </dgm:pt>
    <dgm:pt modelId="{C279679A-F6DC-468B-AD6B-463EB0E318D9}" type="pres">
      <dgm:prSet presAssocID="{77ED19B5-63E3-4084-815F-489CE15CC820}" presName="Name8" presStyleCnt="0"/>
      <dgm:spPr/>
    </dgm:pt>
    <dgm:pt modelId="{AE83F09F-C6CF-40AB-B92B-0B87EBB5097C}" type="pres">
      <dgm:prSet presAssocID="{77ED19B5-63E3-4084-815F-489CE15CC820}" presName="level" presStyleLbl="node1" presStyleIdx="0" presStyleCnt="3">
        <dgm:presLayoutVars>
          <dgm:chMax val="1"/>
          <dgm:bulletEnabled val="1"/>
        </dgm:presLayoutVars>
      </dgm:prSet>
      <dgm:spPr/>
      <dgm:t>
        <a:bodyPr/>
        <a:lstStyle/>
        <a:p>
          <a:endParaRPr lang="en-US"/>
        </a:p>
      </dgm:t>
    </dgm:pt>
    <dgm:pt modelId="{9BF97098-3003-482B-B34B-ED99B30AD5F3}" type="pres">
      <dgm:prSet presAssocID="{77ED19B5-63E3-4084-815F-489CE15CC820}" presName="levelTx" presStyleLbl="revTx" presStyleIdx="0" presStyleCnt="0">
        <dgm:presLayoutVars>
          <dgm:chMax val="1"/>
          <dgm:bulletEnabled val="1"/>
        </dgm:presLayoutVars>
      </dgm:prSet>
      <dgm:spPr/>
      <dgm:t>
        <a:bodyPr/>
        <a:lstStyle/>
        <a:p>
          <a:endParaRPr lang="en-US"/>
        </a:p>
      </dgm:t>
    </dgm:pt>
    <dgm:pt modelId="{BCE78C10-93C3-4A2E-9618-2C849E3DE200}" type="pres">
      <dgm:prSet presAssocID="{79877583-4070-4C94-9CB0-366C514D1C70}" presName="Name8" presStyleCnt="0"/>
      <dgm:spPr/>
    </dgm:pt>
    <dgm:pt modelId="{31965FC9-8C66-4FD6-B8F1-28860B8A9FD5}" type="pres">
      <dgm:prSet presAssocID="{79877583-4070-4C94-9CB0-366C514D1C70}" presName="level" presStyleLbl="node1" presStyleIdx="1" presStyleCnt="3">
        <dgm:presLayoutVars>
          <dgm:chMax val="1"/>
          <dgm:bulletEnabled val="1"/>
        </dgm:presLayoutVars>
      </dgm:prSet>
      <dgm:spPr/>
      <dgm:t>
        <a:bodyPr/>
        <a:lstStyle/>
        <a:p>
          <a:endParaRPr lang="en-US"/>
        </a:p>
      </dgm:t>
    </dgm:pt>
    <dgm:pt modelId="{FCAFA8FE-9261-489E-8FE4-49C2EAF0EA35}" type="pres">
      <dgm:prSet presAssocID="{79877583-4070-4C94-9CB0-366C514D1C70}" presName="levelTx" presStyleLbl="revTx" presStyleIdx="0" presStyleCnt="0">
        <dgm:presLayoutVars>
          <dgm:chMax val="1"/>
          <dgm:bulletEnabled val="1"/>
        </dgm:presLayoutVars>
      </dgm:prSet>
      <dgm:spPr/>
      <dgm:t>
        <a:bodyPr/>
        <a:lstStyle/>
        <a:p>
          <a:endParaRPr lang="en-US"/>
        </a:p>
      </dgm:t>
    </dgm:pt>
    <dgm:pt modelId="{C9221B78-DC99-42C1-86CE-B240C15B263D}" type="pres">
      <dgm:prSet presAssocID="{9390C25F-83CB-4679-838F-7D6CF659AA4C}" presName="Name8" presStyleCnt="0"/>
      <dgm:spPr/>
    </dgm:pt>
    <dgm:pt modelId="{9F68841C-F2D8-4993-84CC-5A358405F377}" type="pres">
      <dgm:prSet presAssocID="{9390C25F-83CB-4679-838F-7D6CF659AA4C}" presName="level" presStyleLbl="node1" presStyleIdx="2" presStyleCnt="3">
        <dgm:presLayoutVars>
          <dgm:chMax val="1"/>
          <dgm:bulletEnabled val="1"/>
        </dgm:presLayoutVars>
      </dgm:prSet>
      <dgm:spPr/>
      <dgm:t>
        <a:bodyPr/>
        <a:lstStyle/>
        <a:p>
          <a:endParaRPr lang="en-US"/>
        </a:p>
      </dgm:t>
    </dgm:pt>
    <dgm:pt modelId="{20D275B5-C61B-469C-AEB8-67ED75877A80}" type="pres">
      <dgm:prSet presAssocID="{9390C25F-83CB-4679-838F-7D6CF659AA4C}" presName="levelTx" presStyleLbl="revTx" presStyleIdx="0" presStyleCnt="0">
        <dgm:presLayoutVars>
          <dgm:chMax val="1"/>
          <dgm:bulletEnabled val="1"/>
        </dgm:presLayoutVars>
      </dgm:prSet>
      <dgm:spPr/>
      <dgm:t>
        <a:bodyPr/>
        <a:lstStyle/>
        <a:p>
          <a:endParaRPr lang="en-US"/>
        </a:p>
      </dgm:t>
    </dgm:pt>
  </dgm:ptLst>
  <dgm:cxnLst>
    <dgm:cxn modelId="{C3F41A14-5092-4DFE-8ED7-2900DFA5EEB5}" type="presOf" srcId="{77ED19B5-63E3-4084-815F-489CE15CC820}" destId="{9BF97098-3003-482B-B34B-ED99B30AD5F3}" srcOrd="1" destOrd="0" presId="urn:microsoft.com/office/officeart/2005/8/layout/pyramid3"/>
    <dgm:cxn modelId="{DB34ABE0-088F-432A-B222-94623FCA6224}" type="presOf" srcId="{9390C25F-83CB-4679-838F-7D6CF659AA4C}" destId="{20D275B5-C61B-469C-AEB8-67ED75877A80}" srcOrd="1" destOrd="0" presId="urn:microsoft.com/office/officeart/2005/8/layout/pyramid3"/>
    <dgm:cxn modelId="{17942F51-91D7-4510-8C39-4F03D94C1673}" srcId="{C917BD03-04F8-4387-8589-D0918CA8DF25}" destId="{9390C25F-83CB-4679-838F-7D6CF659AA4C}" srcOrd="2" destOrd="0" parTransId="{8A71A522-EB96-4971-A11C-05EFCBCB7C98}" sibTransId="{A005861D-64AF-4740-8C9A-CBCDF0416D83}"/>
    <dgm:cxn modelId="{B146E785-D725-41F6-8110-B110D44DCED3}" type="presOf" srcId="{79877583-4070-4C94-9CB0-366C514D1C70}" destId="{FCAFA8FE-9261-489E-8FE4-49C2EAF0EA35}" srcOrd="1" destOrd="0" presId="urn:microsoft.com/office/officeart/2005/8/layout/pyramid3"/>
    <dgm:cxn modelId="{02957F46-AEC4-49E3-9EE8-273E9DF08C45}" type="presOf" srcId="{79877583-4070-4C94-9CB0-366C514D1C70}" destId="{31965FC9-8C66-4FD6-B8F1-28860B8A9FD5}" srcOrd="0" destOrd="0" presId="urn:microsoft.com/office/officeart/2005/8/layout/pyramid3"/>
    <dgm:cxn modelId="{BF9E924E-981D-4EF8-84EC-31E701A9E498}" srcId="{C917BD03-04F8-4387-8589-D0918CA8DF25}" destId="{79877583-4070-4C94-9CB0-366C514D1C70}" srcOrd="1" destOrd="0" parTransId="{54DE7FBC-E22D-4C48-86F8-EDA78029737D}" sibTransId="{62032E5F-715F-4317-BED7-2D7A5E1405D8}"/>
    <dgm:cxn modelId="{64C08B21-FD30-4398-99D3-DA77211E6666}" type="presOf" srcId="{C917BD03-04F8-4387-8589-D0918CA8DF25}" destId="{9F32611C-54FF-49BD-8F01-F5FAECD06DCF}" srcOrd="0" destOrd="0" presId="urn:microsoft.com/office/officeart/2005/8/layout/pyramid3"/>
    <dgm:cxn modelId="{5ABD68C1-FAD5-4E16-B8F9-1769B47388A1}" srcId="{C917BD03-04F8-4387-8589-D0918CA8DF25}" destId="{77ED19B5-63E3-4084-815F-489CE15CC820}" srcOrd="0" destOrd="0" parTransId="{C7B662D3-BE54-4D36-ABD1-14375E85FE35}" sibTransId="{D65869B7-417C-449C-A476-7AFADA9447E4}"/>
    <dgm:cxn modelId="{90939293-4491-45AE-A1A3-08B7680F1A46}" type="presOf" srcId="{77ED19B5-63E3-4084-815F-489CE15CC820}" destId="{AE83F09F-C6CF-40AB-B92B-0B87EBB5097C}" srcOrd="0" destOrd="0" presId="urn:microsoft.com/office/officeart/2005/8/layout/pyramid3"/>
    <dgm:cxn modelId="{526E56F4-7363-4962-B261-C362C5FEF87F}" type="presOf" srcId="{9390C25F-83CB-4679-838F-7D6CF659AA4C}" destId="{9F68841C-F2D8-4993-84CC-5A358405F377}" srcOrd="0" destOrd="0" presId="urn:microsoft.com/office/officeart/2005/8/layout/pyramid3"/>
    <dgm:cxn modelId="{DCBFA57E-76CC-4DB9-B5CD-4FA6C71864E0}" type="presParOf" srcId="{9F32611C-54FF-49BD-8F01-F5FAECD06DCF}" destId="{C279679A-F6DC-468B-AD6B-463EB0E318D9}" srcOrd="0" destOrd="0" presId="urn:microsoft.com/office/officeart/2005/8/layout/pyramid3"/>
    <dgm:cxn modelId="{0E9984C8-B043-4AC5-9F76-10D636C69092}" type="presParOf" srcId="{C279679A-F6DC-468B-AD6B-463EB0E318D9}" destId="{AE83F09F-C6CF-40AB-B92B-0B87EBB5097C}" srcOrd="0" destOrd="0" presId="urn:microsoft.com/office/officeart/2005/8/layout/pyramid3"/>
    <dgm:cxn modelId="{E3D441F8-EB38-4E90-AEFB-A9F133260D75}" type="presParOf" srcId="{C279679A-F6DC-468B-AD6B-463EB0E318D9}" destId="{9BF97098-3003-482B-B34B-ED99B30AD5F3}" srcOrd="1" destOrd="0" presId="urn:microsoft.com/office/officeart/2005/8/layout/pyramid3"/>
    <dgm:cxn modelId="{1795021B-423E-4F35-A284-38561E2882A2}" type="presParOf" srcId="{9F32611C-54FF-49BD-8F01-F5FAECD06DCF}" destId="{BCE78C10-93C3-4A2E-9618-2C849E3DE200}" srcOrd="1" destOrd="0" presId="urn:microsoft.com/office/officeart/2005/8/layout/pyramid3"/>
    <dgm:cxn modelId="{BC0B7D00-B89D-415C-8AD8-C61E596E11B8}" type="presParOf" srcId="{BCE78C10-93C3-4A2E-9618-2C849E3DE200}" destId="{31965FC9-8C66-4FD6-B8F1-28860B8A9FD5}" srcOrd="0" destOrd="0" presId="urn:microsoft.com/office/officeart/2005/8/layout/pyramid3"/>
    <dgm:cxn modelId="{94670814-4142-49F1-9D02-C54349D5ACFC}" type="presParOf" srcId="{BCE78C10-93C3-4A2E-9618-2C849E3DE200}" destId="{FCAFA8FE-9261-489E-8FE4-49C2EAF0EA35}" srcOrd="1" destOrd="0" presId="urn:microsoft.com/office/officeart/2005/8/layout/pyramid3"/>
    <dgm:cxn modelId="{5558A4B2-AE33-4CC0-BEDD-2A4CAF85C4F0}" type="presParOf" srcId="{9F32611C-54FF-49BD-8F01-F5FAECD06DCF}" destId="{C9221B78-DC99-42C1-86CE-B240C15B263D}" srcOrd="2" destOrd="0" presId="urn:microsoft.com/office/officeart/2005/8/layout/pyramid3"/>
    <dgm:cxn modelId="{AEF67247-4F11-4B80-96BE-AE430B29F088}" type="presParOf" srcId="{C9221B78-DC99-42C1-86CE-B240C15B263D}" destId="{9F68841C-F2D8-4993-84CC-5A358405F377}" srcOrd="0" destOrd="0" presId="urn:microsoft.com/office/officeart/2005/8/layout/pyramid3"/>
    <dgm:cxn modelId="{6AAFA2E2-72A5-459A-8C7A-D5488C6E3394}" type="presParOf" srcId="{C9221B78-DC99-42C1-86CE-B240C15B263D}" destId="{20D275B5-C61B-469C-AEB8-67ED75877A80}" srcOrd="1" destOrd="0" presId="urn:microsoft.com/office/officeart/2005/8/layout/pyramid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917BD03-04F8-4387-8589-D0918CA8DF25}" type="doc">
      <dgm:prSet loTypeId="urn:microsoft.com/office/officeart/2005/8/layout/pyramid3" loCatId="pyramid" qsTypeId="urn:microsoft.com/office/officeart/2005/8/quickstyle/simple3" qsCatId="simple" csTypeId="urn:microsoft.com/office/officeart/2005/8/colors/colorful3" csCatId="colorful" phldr="1"/>
      <dgm:spPr/>
    </dgm:pt>
    <dgm:pt modelId="{77ED19B5-63E3-4084-815F-489CE15CC820}">
      <dgm:prSet phldrT="[Text]" custT="1"/>
      <dgm:spPr/>
      <dgm:t>
        <a:bodyPr/>
        <a:lstStyle/>
        <a:p>
          <a:r>
            <a:rPr lang="en-US" sz="5400" dirty="0" smtClean="0"/>
            <a:t>Define Outcomes</a:t>
          </a:r>
          <a:endParaRPr lang="en-US" sz="5400" dirty="0"/>
        </a:p>
      </dgm:t>
    </dgm:pt>
    <dgm:pt modelId="{C7B662D3-BE54-4D36-ABD1-14375E85FE35}" type="parTrans" cxnId="{5ABD68C1-FAD5-4E16-B8F9-1769B47388A1}">
      <dgm:prSet/>
      <dgm:spPr/>
      <dgm:t>
        <a:bodyPr/>
        <a:lstStyle/>
        <a:p>
          <a:endParaRPr lang="en-US"/>
        </a:p>
      </dgm:t>
    </dgm:pt>
    <dgm:pt modelId="{D65869B7-417C-449C-A476-7AFADA9447E4}" type="sibTrans" cxnId="{5ABD68C1-FAD5-4E16-B8F9-1769B47388A1}">
      <dgm:prSet/>
      <dgm:spPr/>
      <dgm:t>
        <a:bodyPr/>
        <a:lstStyle/>
        <a:p>
          <a:endParaRPr lang="en-US"/>
        </a:p>
      </dgm:t>
    </dgm:pt>
    <dgm:pt modelId="{79877583-4070-4C94-9CB0-366C514D1C70}">
      <dgm:prSet phldrT="[Text]" custT="1"/>
      <dgm:spPr/>
      <dgm:t>
        <a:bodyPr/>
        <a:lstStyle/>
        <a:p>
          <a:r>
            <a:rPr lang="en-US" sz="3600" dirty="0" smtClean="0"/>
            <a:t>Choose/Develop Assessment Tool(s)</a:t>
          </a:r>
          <a:endParaRPr lang="en-US" sz="3600" dirty="0"/>
        </a:p>
      </dgm:t>
    </dgm:pt>
    <dgm:pt modelId="{54DE7FBC-E22D-4C48-86F8-EDA78029737D}" type="parTrans" cxnId="{BF9E924E-981D-4EF8-84EC-31E701A9E498}">
      <dgm:prSet/>
      <dgm:spPr/>
      <dgm:t>
        <a:bodyPr/>
        <a:lstStyle/>
        <a:p>
          <a:endParaRPr lang="en-US"/>
        </a:p>
      </dgm:t>
    </dgm:pt>
    <dgm:pt modelId="{62032E5F-715F-4317-BED7-2D7A5E1405D8}" type="sibTrans" cxnId="{BF9E924E-981D-4EF8-84EC-31E701A9E498}">
      <dgm:prSet/>
      <dgm:spPr/>
      <dgm:t>
        <a:bodyPr/>
        <a:lstStyle/>
        <a:p>
          <a:endParaRPr lang="en-US"/>
        </a:p>
      </dgm:t>
    </dgm:pt>
    <dgm:pt modelId="{9390C25F-83CB-4679-838F-7D6CF659AA4C}">
      <dgm:prSet phldrT="[Text]" custT="1"/>
      <dgm:spPr/>
      <dgm:t>
        <a:bodyPr/>
        <a:lstStyle/>
        <a:p>
          <a:r>
            <a:rPr lang="en-US" sz="2000" dirty="0" smtClean="0"/>
            <a:t>Choose Content &amp; Methods</a:t>
          </a:r>
        </a:p>
        <a:p>
          <a:endParaRPr lang="en-US" sz="2000" dirty="0" smtClean="0"/>
        </a:p>
        <a:p>
          <a:endParaRPr lang="en-US" sz="2000" dirty="0"/>
        </a:p>
      </dgm:t>
    </dgm:pt>
    <dgm:pt modelId="{8A71A522-EB96-4971-A11C-05EFCBCB7C98}" type="parTrans" cxnId="{17942F51-91D7-4510-8C39-4F03D94C1673}">
      <dgm:prSet/>
      <dgm:spPr/>
      <dgm:t>
        <a:bodyPr/>
        <a:lstStyle/>
        <a:p>
          <a:endParaRPr lang="en-US"/>
        </a:p>
      </dgm:t>
    </dgm:pt>
    <dgm:pt modelId="{A005861D-64AF-4740-8C9A-CBCDF0416D83}" type="sibTrans" cxnId="{17942F51-91D7-4510-8C39-4F03D94C1673}">
      <dgm:prSet/>
      <dgm:spPr/>
      <dgm:t>
        <a:bodyPr/>
        <a:lstStyle/>
        <a:p>
          <a:endParaRPr lang="en-US"/>
        </a:p>
      </dgm:t>
    </dgm:pt>
    <dgm:pt modelId="{9F32611C-54FF-49BD-8F01-F5FAECD06DCF}" type="pres">
      <dgm:prSet presAssocID="{C917BD03-04F8-4387-8589-D0918CA8DF25}" presName="Name0" presStyleCnt="0">
        <dgm:presLayoutVars>
          <dgm:dir/>
          <dgm:animLvl val="lvl"/>
          <dgm:resizeHandles val="exact"/>
        </dgm:presLayoutVars>
      </dgm:prSet>
      <dgm:spPr/>
    </dgm:pt>
    <dgm:pt modelId="{C279679A-F6DC-468B-AD6B-463EB0E318D9}" type="pres">
      <dgm:prSet presAssocID="{77ED19B5-63E3-4084-815F-489CE15CC820}" presName="Name8" presStyleCnt="0"/>
      <dgm:spPr/>
    </dgm:pt>
    <dgm:pt modelId="{AE83F09F-C6CF-40AB-B92B-0B87EBB5097C}" type="pres">
      <dgm:prSet presAssocID="{77ED19B5-63E3-4084-815F-489CE15CC820}" presName="level" presStyleLbl="node1" presStyleIdx="0" presStyleCnt="3">
        <dgm:presLayoutVars>
          <dgm:chMax val="1"/>
          <dgm:bulletEnabled val="1"/>
        </dgm:presLayoutVars>
      </dgm:prSet>
      <dgm:spPr/>
      <dgm:t>
        <a:bodyPr/>
        <a:lstStyle/>
        <a:p>
          <a:endParaRPr lang="en-US"/>
        </a:p>
      </dgm:t>
    </dgm:pt>
    <dgm:pt modelId="{9BF97098-3003-482B-B34B-ED99B30AD5F3}" type="pres">
      <dgm:prSet presAssocID="{77ED19B5-63E3-4084-815F-489CE15CC820}" presName="levelTx" presStyleLbl="revTx" presStyleIdx="0" presStyleCnt="0">
        <dgm:presLayoutVars>
          <dgm:chMax val="1"/>
          <dgm:bulletEnabled val="1"/>
        </dgm:presLayoutVars>
      </dgm:prSet>
      <dgm:spPr/>
      <dgm:t>
        <a:bodyPr/>
        <a:lstStyle/>
        <a:p>
          <a:endParaRPr lang="en-US"/>
        </a:p>
      </dgm:t>
    </dgm:pt>
    <dgm:pt modelId="{BCE78C10-93C3-4A2E-9618-2C849E3DE200}" type="pres">
      <dgm:prSet presAssocID="{79877583-4070-4C94-9CB0-366C514D1C70}" presName="Name8" presStyleCnt="0"/>
      <dgm:spPr/>
    </dgm:pt>
    <dgm:pt modelId="{31965FC9-8C66-4FD6-B8F1-28860B8A9FD5}" type="pres">
      <dgm:prSet presAssocID="{79877583-4070-4C94-9CB0-366C514D1C70}" presName="level" presStyleLbl="node1" presStyleIdx="1" presStyleCnt="3">
        <dgm:presLayoutVars>
          <dgm:chMax val="1"/>
          <dgm:bulletEnabled val="1"/>
        </dgm:presLayoutVars>
      </dgm:prSet>
      <dgm:spPr/>
      <dgm:t>
        <a:bodyPr/>
        <a:lstStyle/>
        <a:p>
          <a:endParaRPr lang="en-US"/>
        </a:p>
      </dgm:t>
    </dgm:pt>
    <dgm:pt modelId="{FCAFA8FE-9261-489E-8FE4-49C2EAF0EA35}" type="pres">
      <dgm:prSet presAssocID="{79877583-4070-4C94-9CB0-366C514D1C70}" presName="levelTx" presStyleLbl="revTx" presStyleIdx="0" presStyleCnt="0">
        <dgm:presLayoutVars>
          <dgm:chMax val="1"/>
          <dgm:bulletEnabled val="1"/>
        </dgm:presLayoutVars>
      </dgm:prSet>
      <dgm:spPr/>
      <dgm:t>
        <a:bodyPr/>
        <a:lstStyle/>
        <a:p>
          <a:endParaRPr lang="en-US"/>
        </a:p>
      </dgm:t>
    </dgm:pt>
    <dgm:pt modelId="{C9221B78-DC99-42C1-86CE-B240C15B263D}" type="pres">
      <dgm:prSet presAssocID="{9390C25F-83CB-4679-838F-7D6CF659AA4C}" presName="Name8" presStyleCnt="0"/>
      <dgm:spPr/>
    </dgm:pt>
    <dgm:pt modelId="{9F68841C-F2D8-4993-84CC-5A358405F377}" type="pres">
      <dgm:prSet presAssocID="{9390C25F-83CB-4679-838F-7D6CF659AA4C}" presName="level" presStyleLbl="node1" presStyleIdx="2" presStyleCnt="3">
        <dgm:presLayoutVars>
          <dgm:chMax val="1"/>
          <dgm:bulletEnabled val="1"/>
        </dgm:presLayoutVars>
      </dgm:prSet>
      <dgm:spPr/>
      <dgm:t>
        <a:bodyPr/>
        <a:lstStyle/>
        <a:p>
          <a:endParaRPr lang="en-US"/>
        </a:p>
      </dgm:t>
    </dgm:pt>
    <dgm:pt modelId="{20D275B5-C61B-469C-AEB8-67ED75877A80}" type="pres">
      <dgm:prSet presAssocID="{9390C25F-83CB-4679-838F-7D6CF659AA4C}" presName="levelTx" presStyleLbl="revTx" presStyleIdx="0" presStyleCnt="0">
        <dgm:presLayoutVars>
          <dgm:chMax val="1"/>
          <dgm:bulletEnabled val="1"/>
        </dgm:presLayoutVars>
      </dgm:prSet>
      <dgm:spPr/>
      <dgm:t>
        <a:bodyPr/>
        <a:lstStyle/>
        <a:p>
          <a:endParaRPr lang="en-US"/>
        </a:p>
      </dgm:t>
    </dgm:pt>
  </dgm:ptLst>
  <dgm:cxnLst>
    <dgm:cxn modelId="{5AFB1C9F-9FEC-4393-8801-7B7B896C6E98}" type="presOf" srcId="{77ED19B5-63E3-4084-815F-489CE15CC820}" destId="{AE83F09F-C6CF-40AB-B92B-0B87EBB5097C}" srcOrd="0" destOrd="0" presId="urn:microsoft.com/office/officeart/2005/8/layout/pyramid3"/>
    <dgm:cxn modelId="{4FAC45D4-D6D6-499E-A63B-1C60BDE8B960}" type="presOf" srcId="{79877583-4070-4C94-9CB0-366C514D1C70}" destId="{31965FC9-8C66-4FD6-B8F1-28860B8A9FD5}" srcOrd="0" destOrd="0" presId="urn:microsoft.com/office/officeart/2005/8/layout/pyramid3"/>
    <dgm:cxn modelId="{BCBAD116-38C9-471E-831A-FFA5275C0E36}" type="presOf" srcId="{79877583-4070-4C94-9CB0-366C514D1C70}" destId="{FCAFA8FE-9261-489E-8FE4-49C2EAF0EA35}" srcOrd="1" destOrd="0" presId="urn:microsoft.com/office/officeart/2005/8/layout/pyramid3"/>
    <dgm:cxn modelId="{17942F51-91D7-4510-8C39-4F03D94C1673}" srcId="{C917BD03-04F8-4387-8589-D0918CA8DF25}" destId="{9390C25F-83CB-4679-838F-7D6CF659AA4C}" srcOrd="2" destOrd="0" parTransId="{8A71A522-EB96-4971-A11C-05EFCBCB7C98}" sibTransId="{A005861D-64AF-4740-8C9A-CBCDF0416D83}"/>
    <dgm:cxn modelId="{BF9E924E-981D-4EF8-84EC-31E701A9E498}" srcId="{C917BD03-04F8-4387-8589-D0918CA8DF25}" destId="{79877583-4070-4C94-9CB0-366C514D1C70}" srcOrd="1" destOrd="0" parTransId="{54DE7FBC-E22D-4C48-86F8-EDA78029737D}" sibTransId="{62032E5F-715F-4317-BED7-2D7A5E1405D8}"/>
    <dgm:cxn modelId="{0F98264B-4776-4A2C-AB7B-EA777F7EFB52}" type="presOf" srcId="{77ED19B5-63E3-4084-815F-489CE15CC820}" destId="{9BF97098-3003-482B-B34B-ED99B30AD5F3}" srcOrd="1" destOrd="0" presId="urn:microsoft.com/office/officeart/2005/8/layout/pyramid3"/>
    <dgm:cxn modelId="{78D9395E-DABC-4C28-BE86-B59D781010A8}" type="presOf" srcId="{9390C25F-83CB-4679-838F-7D6CF659AA4C}" destId="{20D275B5-C61B-469C-AEB8-67ED75877A80}" srcOrd="1" destOrd="0" presId="urn:microsoft.com/office/officeart/2005/8/layout/pyramid3"/>
    <dgm:cxn modelId="{5ABD68C1-FAD5-4E16-B8F9-1769B47388A1}" srcId="{C917BD03-04F8-4387-8589-D0918CA8DF25}" destId="{77ED19B5-63E3-4084-815F-489CE15CC820}" srcOrd="0" destOrd="0" parTransId="{C7B662D3-BE54-4D36-ABD1-14375E85FE35}" sibTransId="{D65869B7-417C-449C-A476-7AFADA9447E4}"/>
    <dgm:cxn modelId="{E209BB94-C51F-4A8D-9F3C-E9EF096ADF43}" type="presOf" srcId="{9390C25F-83CB-4679-838F-7D6CF659AA4C}" destId="{9F68841C-F2D8-4993-84CC-5A358405F377}" srcOrd="0" destOrd="0" presId="urn:microsoft.com/office/officeart/2005/8/layout/pyramid3"/>
    <dgm:cxn modelId="{08C30A3B-3C0B-4078-83A8-A2772447F49B}" type="presOf" srcId="{C917BD03-04F8-4387-8589-D0918CA8DF25}" destId="{9F32611C-54FF-49BD-8F01-F5FAECD06DCF}" srcOrd="0" destOrd="0" presId="urn:microsoft.com/office/officeart/2005/8/layout/pyramid3"/>
    <dgm:cxn modelId="{46490FC1-2DD6-4602-865E-23AEC82A1378}" type="presParOf" srcId="{9F32611C-54FF-49BD-8F01-F5FAECD06DCF}" destId="{C279679A-F6DC-468B-AD6B-463EB0E318D9}" srcOrd="0" destOrd="0" presId="urn:microsoft.com/office/officeart/2005/8/layout/pyramid3"/>
    <dgm:cxn modelId="{5D8D51CE-E0BB-4B7A-8428-66F83C810D38}" type="presParOf" srcId="{C279679A-F6DC-468B-AD6B-463EB0E318D9}" destId="{AE83F09F-C6CF-40AB-B92B-0B87EBB5097C}" srcOrd="0" destOrd="0" presId="urn:microsoft.com/office/officeart/2005/8/layout/pyramid3"/>
    <dgm:cxn modelId="{56F8AC42-EC91-46F0-AEC8-6EE0A4ACE9A3}" type="presParOf" srcId="{C279679A-F6DC-468B-AD6B-463EB0E318D9}" destId="{9BF97098-3003-482B-B34B-ED99B30AD5F3}" srcOrd="1" destOrd="0" presId="urn:microsoft.com/office/officeart/2005/8/layout/pyramid3"/>
    <dgm:cxn modelId="{A657C266-9515-40CE-8C6C-89DBF743699A}" type="presParOf" srcId="{9F32611C-54FF-49BD-8F01-F5FAECD06DCF}" destId="{BCE78C10-93C3-4A2E-9618-2C849E3DE200}" srcOrd="1" destOrd="0" presId="urn:microsoft.com/office/officeart/2005/8/layout/pyramid3"/>
    <dgm:cxn modelId="{5FE4987B-4B05-428C-9BAC-834F3703B349}" type="presParOf" srcId="{BCE78C10-93C3-4A2E-9618-2C849E3DE200}" destId="{31965FC9-8C66-4FD6-B8F1-28860B8A9FD5}" srcOrd="0" destOrd="0" presId="urn:microsoft.com/office/officeart/2005/8/layout/pyramid3"/>
    <dgm:cxn modelId="{65EA1C20-F266-4483-9618-854734010460}" type="presParOf" srcId="{BCE78C10-93C3-4A2E-9618-2C849E3DE200}" destId="{FCAFA8FE-9261-489E-8FE4-49C2EAF0EA35}" srcOrd="1" destOrd="0" presId="urn:microsoft.com/office/officeart/2005/8/layout/pyramid3"/>
    <dgm:cxn modelId="{DF08162D-6EC3-402C-B4F9-EFE4F1ED4D1D}" type="presParOf" srcId="{9F32611C-54FF-49BD-8F01-F5FAECD06DCF}" destId="{C9221B78-DC99-42C1-86CE-B240C15B263D}" srcOrd="2" destOrd="0" presId="urn:microsoft.com/office/officeart/2005/8/layout/pyramid3"/>
    <dgm:cxn modelId="{5B698E59-90AE-4ACE-B84A-8597CC984EA7}" type="presParOf" srcId="{C9221B78-DC99-42C1-86CE-B240C15B263D}" destId="{9F68841C-F2D8-4993-84CC-5A358405F377}" srcOrd="0" destOrd="0" presId="urn:microsoft.com/office/officeart/2005/8/layout/pyramid3"/>
    <dgm:cxn modelId="{4E904D45-4E2B-425E-8CC3-71B53E324DFF}" type="presParOf" srcId="{C9221B78-DC99-42C1-86CE-B240C15B263D}" destId="{20D275B5-C61B-469C-AEB8-67ED75877A80}" srcOrd="1" destOrd="0" presId="urn:microsoft.com/office/officeart/2005/8/layout/pyramid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3FCD5AC-B935-45C1-9E80-71CD4115A6D7}" type="doc">
      <dgm:prSet loTypeId="urn:microsoft.com/office/officeart/2005/8/layout/arrow5" loCatId="relationship" qsTypeId="urn:microsoft.com/office/officeart/2005/8/quickstyle/simple3" qsCatId="simple" csTypeId="urn:microsoft.com/office/officeart/2005/8/colors/colorful4" csCatId="colorful" phldr="1"/>
      <dgm:spPr/>
      <dgm:t>
        <a:bodyPr/>
        <a:lstStyle/>
        <a:p>
          <a:endParaRPr lang="en-US"/>
        </a:p>
      </dgm:t>
    </dgm:pt>
    <dgm:pt modelId="{299E7CE8-3710-4A01-A524-BBF088B58AEB}">
      <dgm:prSet phldrT="[Text]"/>
      <dgm:spPr/>
      <dgm:t>
        <a:bodyPr/>
        <a:lstStyle/>
        <a:p>
          <a:r>
            <a:rPr lang="en-US" dirty="0" smtClean="0"/>
            <a:t>Desired Results</a:t>
          </a:r>
          <a:endParaRPr lang="en-US" dirty="0"/>
        </a:p>
      </dgm:t>
    </dgm:pt>
    <dgm:pt modelId="{A1E797C1-B9D7-4870-AFAF-DC6B574F1B58}" type="parTrans" cxnId="{86FD8032-7269-4245-958F-7662A1E26203}">
      <dgm:prSet/>
      <dgm:spPr/>
      <dgm:t>
        <a:bodyPr/>
        <a:lstStyle/>
        <a:p>
          <a:endParaRPr lang="en-US"/>
        </a:p>
      </dgm:t>
    </dgm:pt>
    <dgm:pt modelId="{66197603-8C8B-421A-9BC5-3579F76E7E4C}" type="sibTrans" cxnId="{86FD8032-7269-4245-958F-7662A1E26203}">
      <dgm:prSet/>
      <dgm:spPr/>
      <dgm:t>
        <a:bodyPr/>
        <a:lstStyle/>
        <a:p>
          <a:endParaRPr lang="en-US"/>
        </a:p>
      </dgm:t>
    </dgm:pt>
    <dgm:pt modelId="{8210537B-5BB9-47E1-8C78-F0425225B6D2}">
      <dgm:prSet phldrT="[Text]"/>
      <dgm:spPr/>
      <dgm:t>
        <a:bodyPr/>
        <a:lstStyle/>
        <a:p>
          <a:r>
            <a:rPr lang="en-US" dirty="0" smtClean="0"/>
            <a:t>Competencies</a:t>
          </a:r>
          <a:endParaRPr lang="en-US" dirty="0"/>
        </a:p>
      </dgm:t>
    </dgm:pt>
    <dgm:pt modelId="{BBA0EA23-A7B5-4263-972E-ED859BBEBDAC}" type="parTrans" cxnId="{89CAD985-C495-4A7B-BF00-CC2A86C23D29}">
      <dgm:prSet/>
      <dgm:spPr/>
      <dgm:t>
        <a:bodyPr/>
        <a:lstStyle/>
        <a:p>
          <a:endParaRPr lang="en-US"/>
        </a:p>
      </dgm:t>
    </dgm:pt>
    <dgm:pt modelId="{D45E62D1-D514-4C82-B1FD-151FAD38C4C2}" type="sibTrans" cxnId="{89CAD985-C495-4A7B-BF00-CC2A86C23D29}">
      <dgm:prSet/>
      <dgm:spPr/>
      <dgm:t>
        <a:bodyPr/>
        <a:lstStyle/>
        <a:p>
          <a:endParaRPr lang="en-US"/>
        </a:p>
      </dgm:t>
    </dgm:pt>
    <dgm:pt modelId="{85334868-ED0E-4C4E-9833-DCBB4C2EBCE0}" type="pres">
      <dgm:prSet presAssocID="{B3FCD5AC-B935-45C1-9E80-71CD4115A6D7}" presName="diagram" presStyleCnt="0">
        <dgm:presLayoutVars>
          <dgm:dir/>
          <dgm:resizeHandles val="exact"/>
        </dgm:presLayoutVars>
      </dgm:prSet>
      <dgm:spPr/>
      <dgm:t>
        <a:bodyPr/>
        <a:lstStyle/>
        <a:p>
          <a:endParaRPr lang="en-US"/>
        </a:p>
      </dgm:t>
    </dgm:pt>
    <dgm:pt modelId="{E4572932-B179-4918-852F-C78CA8306534}" type="pres">
      <dgm:prSet presAssocID="{299E7CE8-3710-4A01-A524-BBF088B58AEB}" presName="arrow" presStyleLbl="node1" presStyleIdx="0" presStyleCnt="2" custScaleY="66163" custRadScaleRad="119564">
        <dgm:presLayoutVars>
          <dgm:bulletEnabled val="1"/>
        </dgm:presLayoutVars>
      </dgm:prSet>
      <dgm:spPr/>
      <dgm:t>
        <a:bodyPr/>
        <a:lstStyle/>
        <a:p>
          <a:endParaRPr lang="en-US"/>
        </a:p>
      </dgm:t>
    </dgm:pt>
    <dgm:pt modelId="{C3F18998-D39F-44F9-88C2-EA68D600BDC5}" type="pres">
      <dgm:prSet presAssocID="{8210537B-5BB9-47E1-8C78-F0425225B6D2}" presName="arrow" presStyleLbl="node1" presStyleIdx="1" presStyleCnt="2" custScaleY="66163" custRadScaleRad="124916">
        <dgm:presLayoutVars>
          <dgm:bulletEnabled val="1"/>
        </dgm:presLayoutVars>
      </dgm:prSet>
      <dgm:spPr/>
      <dgm:t>
        <a:bodyPr/>
        <a:lstStyle/>
        <a:p>
          <a:endParaRPr lang="en-US"/>
        </a:p>
      </dgm:t>
    </dgm:pt>
  </dgm:ptLst>
  <dgm:cxnLst>
    <dgm:cxn modelId="{1DBC1343-56FF-4EAF-BF65-0C1439DC5338}" type="presOf" srcId="{299E7CE8-3710-4A01-A524-BBF088B58AEB}" destId="{E4572932-B179-4918-852F-C78CA8306534}" srcOrd="0" destOrd="0" presId="urn:microsoft.com/office/officeart/2005/8/layout/arrow5"/>
    <dgm:cxn modelId="{89CAD985-C495-4A7B-BF00-CC2A86C23D29}" srcId="{B3FCD5AC-B935-45C1-9E80-71CD4115A6D7}" destId="{8210537B-5BB9-47E1-8C78-F0425225B6D2}" srcOrd="1" destOrd="0" parTransId="{BBA0EA23-A7B5-4263-972E-ED859BBEBDAC}" sibTransId="{D45E62D1-D514-4C82-B1FD-151FAD38C4C2}"/>
    <dgm:cxn modelId="{4742497D-0C43-4641-BAE1-93B938E66FD2}" type="presOf" srcId="{B3FCD5AC-B935-45C1-9E80-71CD4115A6D7}" destId="{85334868-ED0E-4C4E-9833-DCBB4C2EBCE0}" srcOrd="0" destOrd="0" presId="urn:microsoft.com/office/officeart/2005/8/layout/arrow5"/>
    <dgm:cxn modelId="{86FD8032-7269-4245-958F-7662A1E26203}" srcId="{B3FCD5AC-B935-45C1-9E80-71CD4115A6D7}" destId="{299E7CE8-3710-4A01-A524-BBF088B58AEB}" srcOrd="0" destOrd="0" parTransId="{A1E797C1-B9D7-4870-AFAF-DC6B574F1B58}" sibTransId="{66197603-8C8B-421A-9BC5-3579F76E7E4C}"/>
    <dgm:cxn modelId="{35B77802-D70A-434C-960F-73A3B7588F44}" type="presOf" srcId="{8210537B-5BB9-47E1-8C78-F0425225B6D2}" destId="{C3F18998-D39F-44F9-88C2-EA68D600BDC5}" srcOrd="0" destOrd="0" presId="urn:microsoft.com/office/officeart/2005/8/layout/arrow5"/>
    <dgm:cxn modelId="{BC456608-4B31-4D2C-8426-9394F10A4CB9}" type="presParOf" srcId="{85334868-ED0E-4C4E-9833-DCBB4C2EBCE0}" destId="{E4572932-B179-4918-852F-C78CA8306534}" srcOrd="0" destOrd="0" presId="urn:microsoft.com/office/officeart/2005/8/layout/arrow5"/>
    <dgm:cxn modelId="{062F5101-727D-4D1E-AB0C-ED58F319B540}" type="presParOf" srcId="{85334868-ED0E-4C4E-9833-DCBB4C2EBCE0}" destId="{C3F18998-D39F-44F9-88C2-EA68D600BDC5}" srcOrd="1" destOrd="0" presId="urn:microsoft.com/office/officeart/2005/8/layout/arrow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2E8A4B-6F9D-4E70-BBD0-F9561DAEA6C8}">
      <dsp:nvSpPr>
        <dsp:cNvPr id="0" name=""/>
        <dsp:cNvSpPr/>
      </dsp:nvSpPr>
      <dsp:spPr>
        <a:xfrm>
          <a:off x="2857500" y="0"/>
          <a:ext cx="1142999" cy="808566"/>
        </a:xfrm>
        <a:prstGeom prst="trapezoid">
          <a:avLst>
            <a:gd name="adj" fmla="val 70681"/>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en-US" sz="3100" kern="1200" dirty="0" smtClean="0"/>
            <a:t>Create</a:t>
          </a:r>
          <a:endParaRPr lang="en-US" sz="3100" kern="1200" dirty="0"/>
        </a:p>
      </dsp:txBody>
      <dsp:txXfrm>
        <a:off x="2857500" y="0"/>
        <a:ext cx="1142999" cy="808566"/>
      </dsp:txXfrm>
    </dsp:sp>
    <dsp:sp modelId="{CDFAECD3-2FBB-4BEF-85C0-B519B453234F}">
      <dsp:nvSpPr>
        <dsp:cNvPr id="0" name=""/>
        <dsp:cNvSpPr/>
      </dsp:nvSpPr>
      <dsp:spPr>
        <a:xfrm>
          <a:off x="2286000" y="808566"/>
          <a:ext cx="2285999" cy="808566"/>
        </a:xfrm>
        <a:prstGeom prst="trapezoid">
          <a:avLst>
            <a:gd name="adj" fmla="val 70681"/>
          </a:avLst>
        </a:prstGeom>
        <a:solidFill>
          <a:schemeClr val="accent3">
            <a:hueOff val="2250053"/>
            <a:satOff val="-3376"/>
            <a:lumOff val="-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en-US" sz="3100" kern="1200" dirty="0" smtClean="0"/>
            <a:t>Evaluate</a:t>
          </a:r>
          <a:endParaRPr lang="en-US" sz="3100" kern="1200" dirty="0"/>
        </a:p>
      </dsp:txBody>
      <dsp:txXfrm>
        <a:off x="2686050" y="808566"/>
        <a:ext cx="1485900" cy="808566"/>
      </dsp:txXfrm>
    </dsp:sp>
    <dsp:sp modelId="{D9355C77-9986-4DF4-8079-84B3A22E6D0E}">
      <dsp:nvSpPr>
        <dsp:cNvPr id="0" name=""/>
        <dsp:cNvSpPr/>
      </dsp:nvSpPr>
      <dsp:spPr>
        <a:xfrm>
          <a:off x="1714500" y="1617133"/>
          <a:ext cx="3429000" cy="808566"/>
        </a:xfrm>
        <a:prstGeom prst="trapezoid">
          <a:avLst>
            <a:gd name="adj" fmla="val 70681"/>
          </a:avLst>
        </a:prstGeom>
        <a:solidFill>
          <a:schemeClr val="accent3">
            <a:hueOff val="4500106"/>
            <a:satOff val="-6752"/>
            <a:lumOff val="-10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en-US" sz="3100" kern="1200" dirty="0" smtClean="0"/>
            <a:t>Analyze</a:t>
          </a:r>
          <a:endParaRPr lang="en-US" sz="3100" kern="1200" dirty="0"/>
        </a:p>
      </dsp:txBody>
      <dsp:txXfrm>
        <a:off x="2314574" y="1617133"/>
        <a:ext cx="2228850" cy="808566"/>
      </dsp:txXfrm>
    </dsp:sp>
    <dsp:sp modelId="{1A153BF3-1E8E-48B0-A276-305F7C1D0BD9}">
      <dsp:nvSpPr>
        <dsp:cNvPr id="0" name=""/>
        <dsp:cNvSpPr/>
      </dsp:nvSpPr>
      <dsp:spPr>
        <a:xfrm>
          <a:off x="1143000" y="2425699"/>
          <a:ext cx="4571999" cy="808566"/>
        </a:xfrm>
        <a:prstGeom prst="trapezoid">
          <a:avLst>
            <a:gd name="adj" fmla="val 70681"/>
          </a:avLst>
        </a:prstGeom>
        <a:solidFill>
          <a:schemeClr val="accent3">
            <a:hueOff val="6750158"/>
            <a:satOff val="-10128"/>
            <a:lumOff val="-164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en-US" sz="3100" kern="1200" dirty="0" smtClean="0"/>
            <a:t>Apply</a:t>
          </a:r>
          <a:endParaRPr lang="en-US" sz="3100" kern="1200" dirty="0"/>
        </a:p>
      </dsp:txBody>
      <dsp:txXfrm>
        <a:off x="1943099" y="2425699"/>
        <a:ext cx="2971800" cy="808566"/>
      </dsp:txXfrm>
    </dsp:sp>
    <dsp:sp modelId="{DB0A6FC3-1532-4510-AE04-3357A59C80B3}">
      <dsp:nvSpPr>
        <dsp:cNvPr id="0" name=""/>
        <dsp:cNvSpPr/>
      </dsp:nvSpPr>
      <dsp:spPr>
        <a:xfrm>
          <a:off x="571500" y="3234266"/>
          <a:ext cx="5714999" cy="808566"/>
        </a:xfrm>
        <a:prstGeom prst="trapezoid">
          <a:avLst>
            <a:gd name="adj" fmla="val 70681"/>
          </a:avLst>
        </a:prstGeom>
        <a:solidFill>
          <a:schemeClr val="accent3">
            <a:hueOff val="9000211"/>
            <a:satOff val="-13504"/>
            <a:lumOff val="-219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en-US" sz="3100" kern="1200" dirty="0" smtClean="0"/>
            <a:t>Understand</a:t>
          </a:r>
          <a:endParaRPr lang="en-US" sz="3100" kern="1200" dirty="0"/>
        </a:p>
      </dsp:txBody>
      <dsp:txXfrm>
        <a:off x="1571625" y="3234266"/>
        <a:ext cx="3714750" cy="808566"/>
      </dsp:txXfrm>
    </dsp:sp>
    <dsp:sp modelId="{0E67F3E7-0F0C-47D4-9D9D-6CF2F13AC3C1}">
      <dsp:nvSpPr>
        <dsp:cNvPr id="0" name=""/>
        <dsp:cNvSpPr/>
      </dsp:nvSpPr>
      <dsp:spPr>
        <a:xfrm>
          <a:off x="0" y="4042833"/>
          <a:ext cx="6858000" cy="808566"/>
        </a:xfrm>
        <a:prstGeom prst="trapezoid">
          <a:avLst>
            <a:gd name="adj" fmla="val 70681"/>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en-US" sz="3100" kern="1200" dirty="0" smtClean="0"/>
            <a:t>Remember</a:t>
          </a:r>
          <a:endParaRPr lang="en-US" sz="3100" kern="1200" dirty="0"/>
        </a:p>
      </dsp:txBody>
      <dsp:txXfrm>
        <a:off x="1200149" y="4042833"/>
        <a:ext cx="4457700" cy="8085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66D4EB-AC4F-4DEA-B29B-74F7B621950A}">
      <dsp:nvSpPr>
        <dsp:cNvPr id="0" name=""/>
        <dsp:cNvSpPr/>
      </dsp:nvSpPr>
      <dsp:spPr>
        <a:xfrm rot="5400000">
          <a:off x="-360662" y="361516"/>
          <a:ext cx="2404417" cy="1683092"/>
        </a:xfrm>
        <a:prstGeom prst="chevron">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u="sng" kern="1200"/>
            <a:t>Process</a:t>
          </a:r>
        </a:p>
        <a:p>
          <a:pPr lvl="0" algn="ctr" defTabSz="889000">
            <a:lnSpc>
              <a:spcPct val="90000"/>
            </a:lnSpc>
            <a:spcBef>
              <a:spcPct val="0"/>
            </a:spcBef>
            <a:spcAft>
              <a:spcPct val="35000"/>
            </a:spcAft>
          </a:pPr>
          <a:r>
            <a:rPr lang="en-US" sz="2000" kern="1200"/>
            <a:t>Oriented</a:t>
          </a:r>
        </a:p>
      </dsp:txBody>
      <dsp:txXfrm rot="-5400000">
        <a:off x="1" y="842399"/>
        <a:ext cx="1683092" cy="721325"/>
      </dsp:txXfrm>
    </dsp:sp>
    <dsp:sp modelId="{0E266A80-87F5-40E4-9170-9F172FBF340C}">
      <dsp:nvSpPr>
        <dsp:cNvPr id="0" name=""/>
        <dsp:cNvSpPr/>
      </dsp:nvSpPr>
      <dsp:spPr>
        <a:xfrm rot="5400000">
          <a:off x="4174910" y="-2490964"/>
          <a:ext cx="1562871" cy="6546507"/>
        </a:xfrm>
        <a:prstGeom prst="round2Same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1376" tIns="30480" rIns="30480" bIns="30480" numCol="1" spcCol="1270" anchor="ctr" anchorCtr="0">
          <a:noAutofit/>
        </a:bodyPr>
        <a:lstStyle/>
        <a:p>
          <a:pPr marL="285750" lvl="1" indent="-285750" algn="l" defTabSz="2133600">
            <a:lnSpc>
              <a:spcPct val="90000"/>
            </a:lnSpc>
            <a:spcBef>
              <a:spcPct val="0"/>
            </a:spcBef>
            <a:spcAft>
              <a:spcPct val="15000"/>
            </a:spcAft>
            <a:buChar char="••"/>
          </a:pPr>
          <a:r>
            <a:rPr lang="en-US" sz="4800" i="1" kern="1200" dirty="0"/>
            <a:t>Receive</a:t>
          </a:r>
          <a:r>
            <a:rPr lang="en-US" sz="4800" kern="1200" dirty="0"/>
            <a:t> Instruction...</a:t>
          </a:r>
        </a:p>
      </dsp:txBody>
      <dsp:txXfrm rot="-5400000">
        <a:off x="1683093" y="77146"/>
        <a:ext cx="6470214" cy="1410285"/>
      </dsp:txXfrm>
    </dsp:sp>
    <dsp:sp modelId="{48FAB622-9131-4350-ADA8-8CA1D8B72F21}">
      <dsp:nvSpPr>
        <dsp:cNvPr id="0" name=""/>
        <dsp:cNvSpPr/>
      </dsp:nvSpPr>
      <dsp:spPr>
        <a:xfrm rot="5400000">
          <a:off x="-360662" y="2481354"/>
          <a:ext cx="2404417" cy="1683092"/>
        </a:xfrm>
        <a:prstGeom prst="chevron">
          <a:avLst/>
        </a:prstGeom>
        <a:solidFill>
          <a:schemeClr val="accent4">
            <a:hueOff val="-4464770"/>
            <a:satOff val="26899"/>
            <a:lumOff val="2156"/>
            <a:alphaOff val="0"/>
          </a:schemeClr>
        </a:solidFill>
        <a:ln w="25400" cap="flat" cmpd="sng" algn="ctr">
          <a:solidFill>
            <a:schemeClr val="accent4">
              <a:hueOff val="-4464770"/>
              <a:satOff val="26899"/>
              <a:lumOff val="215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u="sng" kern="1200"/>
            <a:t>Outcome</a:t>
          </a:r>
        </a:p>
        <a:p>
          <a:pPr lvl="0" algn="ctr" defTabSz="889000">
            <a:lnSpc>
              <a:spcPct val="90000"/>
            </a:lnSpc>
            <a:spcBef>
              <a:spcPct val="0"/>
            </a:spcBef>
            <a:spcAft>
              <a:spcPct val="35000"/>
            </a:spcAft>
          </a:pPr>
          <a:r>
            <a:rPr lang="en-US" sz="2000" kern="1200"/>
            <a:t>Oriented</a:t>
          </a:r>
        </a:p>
      </dsp:txBody>
      <dsp:txXfrm rot="-5400000">
        <a:off x="1" y="2962237"/>
        <a:ext cx="1683092" cy="721325"/>
      </dsp:txXfrm>
    </dsp:sp>
    <dsp:sp modelId="{F1F9E00F-4F2B-45C7-9693-F4B67B72EF47}">
      <dsp:nvSpPr>
        <dsp:cNvPr id="0" name=""/>
        <dsp:cNvSpPr/>
      </dsp:nvSpPr>
      <dsp:spPr>
        <a:xfrm rot="5400000">
          <a:off x="4174910" y="-371126"/>
          <a:ext cx="1562871" cy="6546507"/>
        </a:xfrm>
        <a:prstGeom prst="round2SameRect">
          <a:avLst/>
        </a:prstGeom>
        <a:solidFill>
          <a:schemeClr val="lt1">
            <a:alpha val="90000"/>
            <a:hueOff val="0"/>
            <a:satOff val="0"/>
            <a:lumOff val="0"/>
            <a:alphaOff val="0"/>
          </a:schemeClr>
        </a:solidFill>
        <a:ln w="25400" cap="flat" cmpd="sng" algn="ctr">
          <a:solidFill>
            <a:schemeClr val="accent4">
              <a:hueOff val="-4464770"/>
              <a:satOff val="26899"/>
              <a:lumOff val="215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1376" tIns="30480" rIns="30480" bIns="30480" numCol="1" spcCol="1270" anchor="ctr" anchorCtr="0">
          <a:noAutofit/>
        </a:bodyPr>
        <a:lstStyle/>
        <a:p>
          <a:pPr marL="285750" lvl="1" indent="-285750" algn="l" defTabSz="2133600">
            <a:lnSpc>
              <a:spcPct val="90000"/>
            </a:lnSpc>
            <a:spcBef>
              <a:spcPct val="0"/>
            </a:spcBef>
            <a:spcAft>
              <a:spcPct val="15000"/>
            </a:spcAft>
            <a:buChar char="••"/>
          </a:pPr>
          <a:r>
            <a:rPr lang="en-US" sz="4800" b="1" i="1" kern="1200" dirty="0"/>
            <a:t>Demonstrate</a:t>
          </a:r>
          <a:r>
            <a:rPr lang="en-US" sz="4800" kern="1200" dirty="0"/>
            <a:t> Competence...</a:t>
          </a:r>
        </a:p>
      </dsp:txBody>
      <dsp:txXfrm rot="-5400000">
        <a:off x="1683093" y="2196984"/>
        <a:ext cx="6470214" cy="141028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83F09F-C6CF-40AB-B92B-0B87EBB5097C}">
      <dsp:nvSpPr>
        <dsp:cNvPr id="0" name=""/>
        <dsp:cNvSpPr/>
      </dsp:nvSpPr>
      <dsp:spPr>
        <a:xfrm rot="10800000">
          <a:off x="0" y="0"/>
          <a:ext cx="8077200" cy="1955800"/>
        </a:xfrm>
        <a:prstGeom prst="trapezoid">
          <a:avLst>
            <a:gd name="adj" fmla="val 68831"/>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2400300">
            <a:lnSpc>
              <a:spcPct val="90000"/>
            </a:lnSpc>
            <a:spcBef>
              <a:spcPct val="0"/>
            </a:spcBef>
            <a:spcAft>
              <a:spcPct val="35000"/>
            </a:spcAft>
          </a:pPr>
          <a:r>
            <a:rPr lang="en-US" sz="5400" kern="1200" dirty="0" smtClean="0"/>
            <a:t>Identify Desired Results</a:t>
          </a:r>
          <a:endParaRPr lang="en-US" sz="5400" kern="1200" dirty="0"/>
        </a:p>
      </dsp:txBody>
      <dsp:txXfrm rot="-10800000">
        <a:off x="1413509" y="0"/>
        <a:ext cx="5250180" cy="1955800"/>
      </dsp:txXfrm>
    </dsp:sp>
    <dsp:sp modelId="{31965FC9-8C66-4FD6-B8F1-28860B8A9FD5}">
      <dsp:nvSpPr>
        <dsp:cNvPr id="0" name=""/>
        <dsp:cNvSpPr/>
      </dsp:nvSpPr>
      <dsp:spPr>
        <a:xfrm rot="10800000">
          <a:off x="1346199" y="1955799"/>
          <a:ext cx="5384800" cy="1955800"/>
        </a:xfrm>
        <a:prstGeom prst="trapezoid">
          <a:avLst>
            <a:gd name="adj" fmla="val 68831"/>
          </a:avLst>
        </a:prstGeom>
        <a:gradFill rotWithShape="0">
          <a:gsLst>
            <a:gs pos="0">
              <a:schemeClr val="accent3">
                <a:hueOff val="5625132"/>
                <a:satOff val="-8440"/>
                <a:lumOff val="-1373"/>
                <a:alphaOff val="0"/>
                <a:tint val="50000"/>
                <a:satMod val="300000"/>
              </a:schemeClr>
            </a:gs>
            <a:gs pos="35000">
              <a:schemeClr val="accent3">
                <a:hueOff val="5625132"/>
                <a:satOff val="-8440"/>
                <a:lumOff val="-1373"/>
                <a:alphaOff val="0"/>
                <a:tint val="37000"/>
                <a:satMod val="300000"/>
              </a:schemeClr>
            </a:gs>
            <a:gs pos="100000">
              <a:schemeClr val="accent3">
                <a:hueOff val="5625132"/>
                <a:satOff val="-8440"/>
                <a:lumOff val="-137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en-US" sz="3600" kern="1200" dirty="0" smtClean="0"/>
            <a:t>Determine Acceptable Evidence</a:t>
          </a:r>
          <a:endParaRPr lang="en-US" sz="3600" kern="1200" dirty="0"/>
        </a:p>
      </dsp:txBody>
      <dsp:txXfrm rot="-10800000">
        <a:off x="2288539" y="1955799"/>
        <a:ext cx="3500120" cy="1955800"/>
      </dsp:txXfrm>
    </dsp:sp>
    <dsp:sp modelId="{9F68841C-F2D8-4993-84CC-5A358405F377}">
      <dsp:nvSpPr>
        <dsp:cNvPr id="0" name=""/>
        <dsp:cNvSpPr/>
      </dsp:nvSpPr>
      <dsp:spPr>
        <a:xfrm rot="10800000">
          <a:off x="2692400" y="3911599"/>
          <a:ext cx="2692400" cy="1955800"/>
        </a:xfrm>
        <a:prstGeom prst="trapezoid">
          <a:avLst>
            <a:gd name="adj" fmla="val 68831"/>
          </a:avLst>
        </a:prstGeom>
        <a:gradFill rotWithShape="0">
          <a:gsLst>
            <a:gs pos="0">
              <a:schemeClr val="accent3">
                <a:hueOff val="11250264"/>
                <a:satOff val="-16880"/>
                <a:lumOff val="-2745"/>
                <a:alphaOff val="0"/>
                <a:tint val="50000"/>
                <a:satMod val="300000"/>
              </a:schemeClr>
            </a:gs>
            <a:gs pos="35000">
              <a:schemeClr val="accent3">
                <a:hueOff val="11250264"/>
                <a:satOff val="-16880"/>
                <a:lumOff val="-2745"/>
                <a:alphaOff val="0"/>
                <a:tint val="37000"/>
                <a:satMod val="300000"/>
              </a:schemeClr>
            </a:gs>
            <a:gs pos="100000">
              <a:schemeClr val="accent3">
                <a:hueOff val="11250264"/>
                <a:satOff val="-16880"/>
                <a:lumOff val="-2745"/>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Plan </a:t>
          </a:r>
        </a:p>
        <a:p>
          <a:pPr lvl="0" algn="ctr" defTabSz="889000">
            <a:lnSpc>
              <a:spcPct val="90000"/>
            </a:lnSpc>
            <a:spcBef>
              <a:spcPct val="0"/>
            </a:spcBef>
            <a:spcAft>
              <a:spcPct val="35000"/>
            </a:spcAft>
          </a:pPr>
          <a:r>
            <a:rPr lang="en-US" sz="2000" kern="1200" dirty="0" smtClean="0"/>
            <a:t>Learning</a:t>
          </a:r>
        </a:p>
        <a:p>
          <a:pPr lvl="0" algn="ctr" defTabSz="889000">
            <a:lnSpc>
              <a:spcPct val="90000"/>
            </a:lnSpc>
            <a:spcBef>
              <a:spcPct val="0"/>
            </a:spcBef>
            <a:spcAft>
              <a:spcPct val="35000"/>
            </a:spcAft>
          </a:pPr>
          <a:endParaRPr lang="en-US" sz="2000" kern="1200" dirty="0" smtClean="0"/>
        </a:p>
      </dsp:txBody>
      <dsp:txXfrm rot="-10800000">
        <a:off x="2692400" y="3911599"/>
        <a:ext cx="2692400" cy="19558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83F09F-C6CF-40AB-B92B-0B87EBB5097C}">
      <dsp:nvSpPr>
        <dsp:cNvPr id="0" name=""/>
        <dsp:cNvSpPr/>
      </dsp:nvSpPr>
      <dsp:spPr>
        <a:xfrm rot="10800000">
          <a:off x="0" y="0"/>
          <a:ext cx="8077200" cy="1955800"/>
        </a:xfrm>
        <a:prstGeom prst="trapezoid">
          <a:avLst>
            <a:gd name="adj" fmla="val 68831"/>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2400300">
            <a:lnSpc>
              <a:spcPct val="90000"/>
            </a:lnSpc>
            <a:spcBef>
              <a:spcPct val="0"/>
            </a:spcBef>
            <a:spcAft>
              <a:spcPct val="35000"/>
            </a:spcAft>
          </a:pPr>
          <a:r>
            <a:rPr lang="en-US" sz="5400" kern="1200" dirty="0" smtClean="0"/>
            <a:t>Define Outcomes</a:t>
          </a:r>
          <a:endParaRPr lang="en-US" sz="5400" kern="1200" dirty="0"/>
        </a:p>
      </dsp:txBody>
      <dsp:txXfrm rot="-10800000">
        <a:off x="1413509" y="0"/>
        <a:ext cx="5250180" cy="1955800"/>
      </dsp:txXfrm>
    </dsp:sp>
    <dsp:sp modelId="{31965FC9-8C66-4FD6-B8F1-28860B8A9FD5}">
      <dsp:nvSpPr>
        <dsp:cNvPr id="0" name=""/>
        <dsp:cNvSpPr/>
      </dsp:nvSpPr>
      <dsp:spPr>
        <a:xfrm rot="10800000">
          <a:off x="1346199" y="1955799"/>
          <a:ext cx="5384800" cy="1955800"/>
        </a:xfrm>
        <a:prstGeom prst="trapezoid">
          <a:avLst>
            <a:gd name="adj" fmla="val 68831"/>
          </a:avLst>
        </a:prstGeom>
        <a:gradFill rotWithShape="0">
          <a:gsLst>
            <a:gs pos="0">
              <a:schemeClr val="accent3">
                <a:hueOff val="5625132"/>
                <a:satOff val="-8440"/>
                <a:lumOff val="-1373"/>
                <a:alphaOff val="0"/>
                <a:tint val="50000"/>
                <a:satMod val="300000"/>
              </a:schemeClr>
            </a:gs>
            <a:gs pos="35000">
              <a:schemeClr val="accent3">
                <a:hueOff val="5625132"/>
                <a:satOff val="-8440"/>
                <a:lumOff val="-1373"/>
                <a:alphaOff val="0"/>
                <a:tint val="37000"/>
                <a:satMod val="300000"/>
              </a:schemeClr>
            </a:gs>
            <a:gs pos="100000">
              <a:schemeClr val="accent3">
                <a:hueOff val="5625132"/>
                <a:satOff val="-8440"/>
                <a:lumOff val="-137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en-US" sz="3600" kern="1200" dirty="0" smtClean="0"/>
            <a:t>Choose/Develop Assessment Tool(s)</a:t>
          </a:r>
          <a:endParaRPr lang="en-US" sz="3600" kern="1200" dirty="0"/>
        </a:p>
      </dsp:txBody>
      <dsp:txXfrm rot="-10800000">
        <a:off x="2288539" y="1955799"/>
        <a:ext cx="3500120" cy="1955800"/>
      </dsp:txXfrm>
    </dsp:sp>
    <dsp:sp modelId="{9F68841C-F2D8-4993-84CC-5A358405F377}">
      <dsp:nvSpPr>
        <dsp:cNvPr id="0" name=""/>
        <dsp:cNvSpPr/>
      </dsp:nvSpPr>
      <dsp:spPr>
        <a:xfrm rot="10800000">
          <a:off x="2692400" y="3911599"/>
          <a:ext cx="2692400" cy="1955800"/>
        </a:xfrm>
        <a:prstGeom prst="trapezoid">
          <a:avLst>
            <a:gd name="adj" fmla="val 68831"/>
          </a:avLst>
        </a:prstGeom>
        <a:gradFill rotWithShape="0">
          <a:gsLst>
            <a:gs pos="0">
              <a:schemeClr val="accent3">
                <a:hueOff val="11250264"/>
                <a:satOff val="-16880"/>
                <a:lumOff val="-2745"/>
                <a:alphaOff val="0"/>
                <a:tint val="50000"/>
                <a:satMod val="300000"/>
              </a:schemeClr>
            </a:gs>
            <a:gs pos="35000">
              <a:schemeClr val="accent3">
                <a:hueOff val="11250264"/>
                <a:satOff val="-16880"/>
                <a:lumOff val="-2745"/>
                <a:alphaOff val="0"/>
                <a:tint val="37000"/>
                <a:satMod val="300000"/>
              </a:schemeClr>
            </a:gs>
            <a:gs pos="100000">
              <a:schemeClr val="accent3">
                <a:hueOff val="11250264"/>
                <a:satOff val="-16880"/>
                <a:lumOff val="-2745"/>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Choose Content &amp; Methods</a:t>
          </a:r>
        </a:p>
        <a:p>
          <a:pPr lvl="0" algn="ctr" defTabSz="889000">
            <a:lnSpc>
              <a:spcPct val="90000"/>
            </a:lnSpc>
            <a:spcBef>
              <a:spcPct val="0"/>
            </a:spcBef>
            <a:spcAft>
              <a:spcPct val="35000"/>
            </a:spcAft>
          </a:pPr>
          <a:endParaRPr lang="en-US" sz="2000" kern="1200" dirty="0" smtClean="0"/>
        </a:p>
        <a:p>
          <a:pPr lvl="0" algn="ctr" defTabSz="889000">
            <a:lnSpc>
              <a:spcPct val="90000"/>
            </a:lnSpc>
            <a:spcBef>
              <a:spcPct val="0"/>
            </a:spcBef>
            <a:spcAft>
              <a:spcPct val="35000"/>
            </a:spcAft>
          </a:pPr>
          <a:endParaRPr lang="en-US" sz="2000" kern="1200" dirty="0"/>
        </a:p>
      </dsp:txBody>
      <dsp:txXfrm rot="-10800000">
        <a:off x="2692400" y="3911599"/>
        <a:ext cx="2692400" cy="19558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572932-B179-4918-852F-C78CA8306534}">
      <dsp:nvSpPr>
        <dsp:cNvPr id="0" name=""/>
        <dsp:cNvSpPr/>
      </dsp:nvSpPr>
      <dsp:spPr>
        <a:xfrm rot="16200000">
          <a:off x="-437227" y="1584049"/>
          <a:ext cx="4194943" cy="2775500"/>
        </a:xfrm>
        <a:prstGeom prst="downArrow">
          <a:avLst>
            <a:gd name="adj1" fmla="val 50000"/>
            <a:gd name="adj2" fmla="val 35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en-US" sz="2600" kern="1200" dirty="0" smtClean="0"/>
            <a:t>Desired Results</a:t>
          </a:r>
          <a:endParaRPr lang="en-US" sz="2600" kern="1200" dirty="0"/>
        </a:p>
      </dsp:txBody>
      <dsp:txXfrm rot="5400000">
        <a:off x="272495" y="1923063"/>
        <a:ext cx="2289788" cy="2097471"/>
      </dsp:txXfrm>
    </dsp:sp>
    <dsp:sp modelId="{C3F18998-D39F-44F9-88C2-EA68D600BDC5}">
      <dsp:nvSpPr>
        <dsp:cNvPr id="0" name=""/>
        <dsp:cNvSpPr/>
      </dsp:nvSpPr>
      <dsp:spPr>
        <a:xfrm rot="5400000">
          <a:off x="5049188" y="1584049"/>
          <a:ext cx="4194943" cy="2775500"/>
        </a:xfrm>
        <a:prstGeom prst="downArrow">
          <a:avLst>
            <a:gd name="adj1" fmla="val 50000"/>
            <a:gd name="adj2" fmla="val 35000"/>
          </a:avLst>
        </a:prstGeom>
        <a:gradFill rotWithShape="0">
          <a:gsLst>
            <a:gs pos="0">
              <a:schemeClr val="accent4">
                <a:hueOff val="-4464770"/>
                <a:satOff val="26899"/>
                <a:lumOff val="2156"/>
                <a:alphaOff val="0"/>
                <a:tint val="50000"/>
                <a:satMod val="300000"/>
              </a:schemeClr>
            </a:gs>
            <a:gs pos="35000">
              <a:schemeClr val="accent4">
                <a:hueOff val="-4464770"/>
                <a:satOff val="26899"/>
                <a:lumOff val="2156"/>
                <a:alphaOff val="0"/>
                <a:tint val="37000"/>
                <a:satMod val="300000"/>
              </a:schemeClr>
            </a:gs>
            <a:gs pos="100000">
              <a:schemeClr val="accent4">
                <a:hueOff val="-4464770"/>
                <a:satOff val="26899"/>
                <a:lumOff val="215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en-US" sz="2600" kern="1200" dirty="0" smtClean="0"/>
            <a:t>Competencies</a:t>
          </a:r>
          <a:endParaRPr lang="en-US" sz="2600" kern="1200" dirty="0"/>
        </a:p>
      </dsp:txBody>
      <dsp:txXfrm rot="-5400000">
        <a:off x="6244622" y="1923063"/>
        <a:ext cx="2289788" cy="2097471"/>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7F21B5A-4B7F-4D2D-97A4-857EBC5D759D}" type="datetimeFigureOut">
              <a:rPr lang="en-US" smtClean="0"/>
              <a:pPr/>
              <a:t>1/15/2013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2062018-698B-408E-9A3B-9026BA918A36}" type="slidenum">
              <a:rPr lang="en-US" smtClean="0"/>
              <a:pPr/>
              <a:t>‹#›</a:t>
            </a:fld>
            <a:endParaRPr lang="en-US"/>
          </a:p>
        </p:txBody>
      </p:sp>
    </p:spTree>
    <p:extLst>
      <p:ext uri="{BB962C8B-B14F-4D97-AF65-F5344CB8AC3E}">
        <p14:creationId xmlns:p14="http://schemas.microsoft.com/office/powerpoint/2010/main" val="25173706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3978B9-21D5-4A5F-A0ED-CC359A5B4DB5}" type="datetimeFigureOut">
              <a:rPr lang="en-US" smtClean="0"/>
              <a:pPr/>
              <a:t>1/15/2013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7A5B86-74E2-46AE-AE15-C9C8C962A0D7}" type="slidenum">
              <a:rPr lang="en-US" smtClean="0"/>
              <a:pPr/>
              <a:t>‹#›</a:t>
            </a:fld>
            <a:endParaRPr lang="en-US"/>
          </a:p>
        </p:txBody>
      </p:sp>
    </p:spTree>
    <p:extLst>
      <p:ext uri="{BB962C8B-B14F-4D97-AF65-F5344CB8AC3E}">
        <p14:creationId xmlns:p14="http://schemas.microsoft.com/office/powerpoint/2010/main" val="3155945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baseline="0" dirty="0" smtClean="0"/>
              <a:t>thanks for coming today</a:t>
            </a:r>
          </a:p>
          <a:p>
            <a:pPr>
              <a:buFont typeface="Arial" pitchFamily="34" charset="0"/>
              <a:buChar char="•"/>
            </a:pPr>
            <a:r>
              <a:rPr lang="en-US" baseline="0" dirty="0" smtClean="0"/>
              <a:t>I consider it a privilege to be able to talk to you today – our greatest institutional resources, the TEACHERS</a:t>
            </a:r>
          </a:p>
          <a:p>
            <a:endParaRPr lang="en-US" baseline="0" dirty="0" smtClean="0"/>
          </a:p>
          <a:p>
            <a:pPr>
              <a:buFont typeface="Arial" pitchFamily="34" charset="0"/>
              <a:buChar char="•"/>
            </a:pPr>
            <a:r>
              <a:rPr lang="en-US" baseline="0" dirty="0" smtClean="0"/>
              <a:t>Know your audience: Basic scientists?  Clinicians?  Neither – educators, admin?</a:t>
            </a:r>
          </a:p>
          <a:p>
            <a:pPr>
              <a:buFont typeface="Arial" pitchFamily="34" charset="0"/>
              <a:buChar char="•"/>
            </a:pPr>
            <a:r>
              <a:rPr lang="en-US" baseline="0" dirty="0" smtClean="0"/>
              <a:t>How many have been teaching 10 yrs or longer?</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1F7A5B86-74E2-46AE-AE15-C9C8C962A0D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graphic sums up the model of “backwards design”</a:t>
            </a:r>
            <a:endParaRPr lang="en-US" dirty="0"/>
          </a:p>
        </p:txBody>
      </p:sp>
      <p:sp>
        <p:nvSpPr>
          <p:cNvPr id="4" name="Slide Number Placeholder 3"/>
          <p:cNvSpPr>
            <a:spLocks noGrp="1"/>
          </p:cNvSpPr>
          <p:nvPr>
            <p:ph type="sldNum" sz="quarter" idx="10"/>
          </p:nvPr>
        </p:nvSpPr>
        <p:spPr/>
        <p:txBody>
          <a:bodyPr/>
          <a:lstStyle/>
          <a:p>
            <a:fld id="{1F7A5B86-74E2-46AE-AE15-C9C8C962A0D7}" type="slidenum">
              <a:rPr lang="en-US" smtClean="0"/>
              <a:pPr/>
              <a:t>15</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do you want your learners to look like when you are done with them?</a:t>
            </a:r>
            <a:endParaRPr lang="en-US" dirty="0"/>
          </a:p>
        </p:txBody>
      </p:sp>
      <p:sp>
        <p:nvSpPr>
          <p:cNvPr id="4" name="Slide Number Placeholder 3"/>
          <p:cNvSpPr>
            <a:spLocks noGrp="1"/>
          </p:cNvSpPr>
          <p:nvPr>
            <p:ph type="sldNum" sz="quarter" idx="10"/>
          </p:nvPr>
        </p:nvSpPr>
        <p:spPr/>
        <p:txBody>
          <a:bodyPr/>
          <a:lstStyle/>
          <a:p>
            <a:fld id="{1F7A5B86-74E2-46AE-AE15-C9C8C962A0D7}" type="slidenum">
              <a:rPr lang="en-US" smtClean="0"/>
              <a:pPr/>
              <a:t>16</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How</a:t>
            </a:r>
            <a:r>
              <a:rPr lang="en-US" baseline="0" dirty="0" smtClean="0"/>
              <a:t> will you know that your learners “got there”</a:t>
            </a:r>
            <a:endParaRPr lang="en-US"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think about assessment </a:t>
            </a:r>
            <a:r>
              <a:rPr lang="en-US" i="1" dirty="0" smtClean="0"/>
              <a:t>before</a:t>
            </a:r>
            <a:r>
              <a:rPr lang="en-US" dirty="0" smtClean="0"/>
              <a:t> deciding what and how you will teach</a:t>
            </a:r>
          </a:p>
          <a:p>
            <a:endParaRPr lang="en-US" dirty="0"/>
          </a:p>
        </p:txBody>
      </p:sp>
      <p:sp>
        <p:nvSpPr>
          <p:cNvPr id="4" name="Slide Number Placeholder 3"/>
          <p:cNvSpPr>
            <a:spLocks noGrp="1"/>
          </p:cNvSpPr>
          <p:nvPr>
            <p:ph type="sldNum" sz="quarter" idx="10"/>
          </p:nvPr>
        </p:nvSpPr>
        <p:spPr/>
        <p:txBody>
          <a:bodyPr/>
          <a:lstStyle/>
          <a:p>
            <a:fld id="{1F7A5B86-74E2-46AE-AE15-C9C8C962A0D7}" type="slidenum">
              <a:rPr lang="en-US" smtClean="0"/>
              <a:pPr/>
              <a:t>17</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What content,</a:t>
            </a:r>
            <a:r>
              <a:rPr lang="en-US" baseline="0" dirty="0" smtClean="0"/>
              <a:t> activities and methods will enable the desired results</a:t>
            </a:r>
          </a:p>
          <a:p>
            <a:pPr>
              <a:buFont typeface="Arial" pitchFamily="34" charset="0"/>
              <a:buChar char="•"/>
            </a:pPr>
            <a:r>
              <a:rPr lang="en-US" baseline="0" dirty="0" smtClean="0"/>
              <a:t>In the roadmap model of thinking; once you know your destination, then you plan your route!</a:t>
            </a:r>
          </a:p>
          <a:p>
            <a:pPr>
              <a:buFont typeface="Arial" pitchFamily="34" charset="0"/>
              <a:buChar char="•"/>
            </a:pPr>
            <a:endParaRPr lang="en-US" baseline="0" dirty="0" smtClean="0"/>
          </a:p>
          <a:p>
            <a:pPr>
              <a:buFont typeface="Arial" pitchFamily="34" charset="0"/>
              <a:buChar char="•"/>
            </a:pPr>
            <a:r>
              <a:rPr lang="en-US" baseline="0" dirty="0" smtClean="0"/>
              <a:t>Deciding on content and activities prematurely, and we risk having to take educational detours in order to reach our desired outcomes.  </a:t>
            </a:r>
            <a:endParaRPr lang="en-US" dirty="0" smtClean="0"/>
          </a:p>
        </p:txBody>
      </p:sp>
      <p:sp>
        <p:nvSpPr>
          <p:cNvPr id="4" name="Slide Number Placeholder 3"/>
          <p:cNvSpPr>
            <a:spLocks noGrp="1"/>
          </p:cNvSpPr>
          <p:nvPr>
            <p:ph type="sldNum" sz="quarter" idx="10"/>
          </p:nvPr>
        </p:nvSpPr>
        <p:spPr/>
        <p:txBody>
          <a:bodyPr/>
          <a:lstStyle/>
          <a:p>
            <a:fld id="{1F7A5B86-74E2-46AE-AE15-C9C8C962A0D7}" type="slidenum">
              <a:rPr lang="en-US" smtClean="0"/>
              <a:pPr/>
              <a:t>18</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Adapt</a:t>
            </a:r>
            <a:r>
              <a:rPr lang="en-US" baseline="0" dirty="0" smtClean="0"/>
              <a:t> “Competency-based” to backwards design model</a:t>
            </a:r>
            <a:endParaRPr lang="en-US" dirty="0"/>
          </a:p>
        </p:txBody>
      </p:sp>
      <p:sp>
        <p:nvSpPr>
          <p:cNvPr id="4" name="Slide Number Placeholder 3"/>
          <p:cNvSpPr>
            <a:spLocks noGrp="1"/>
          </p:cNvSpPr>
          <p:nvPr>
            <p:ph type="sldNum" sz="quarter" idx="10"/>
          </p:nvPr>
        </p:nvSpPr>
        <p:spPr/>
        <p:txBody>
          <a:bodyPr/>
          <a:lstStyle/>
          <a:p>
            <a:fld id="{1F7A5B86-74E2-46AE-AE15-C9C8C962A0D7}" type="slidenum">
              <a:rPr lang="en-US" smtClean="0"/>
              <a:pPr/>
              <a:t>19</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do the three pieces</a:t>
            </a:r>
            <a:r>
              <a:rPr lang="en-US" baseline="0" dirty="0" smtClean="0"/>
              <a:t> – Goals, Objectives, Competencies – fit together?</a:t>
            </a:r>
            <a:endParaRPr lang="en-US" dirty="0"/>
          </a:p>
        </p:txBody>
      </p:sp>
      <p:sp>
        <p:nvSpPr>
          <p:cNvPr id="4" name="Slide Number Placeholder 3"/>
          <p:cNvSpPr>
            <a:spLocks noGrp="1"/>
          </p:cNvSpPr>
          <p:nvPr>
            <p:ph type="sldNum" sz="quarter" idx="10"/>
          </p:nvPr>
        </p:nvSpPr>
        <p:spPr/>
        <p:txBody>
          <a:bodyPr/>
          <a:lstStyle/>
          <a:p>
            <a:fld id="{1F7A5B86-74E2-46AE-AE15-C9C8C962A0D7}" type="slidenum">
              <a:rPr lang="en-US" smtClean="0"/>
              <a:pPr/>
              <a:t>21</a:t>
            </a:fld>
            <a:endParaRPr lang="en-US"/>
          </a:p>
        </p:txBody>
      </p:sp>
    </p:spTree>
    <p:extLst>
      <p:ext uri="{BB962C8B-B14F-4D97-AF65-F5344CB8AC3E}">
        <p14:creationId xmlns:p14="http://schemas.microsoft.com/office/powerpoint/2010/main" val="7989208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Further explanation for Objectives is that they define</a:t>
            </a:r>
            <a:r>
              <a:rPr lang="en-US" baseline="0" dirty="0" smtClean="0"/>
              <a:t> the turn-by-turn directions and actions on the journey to the </a:t>
            </a:r>
            <a:r>
              <a:rPr lang="en-US" baseline="0" smtClean="0"/>
              <a:t>final destination…</a:t>
            </a:r>
            <a:endParaRPr lang="en-US" dirty="0"/>
          </a:p>
        </p:txBody>
      </p:sp>
      <p:sp>
        <p:nvSpPr>
          <p:cNvPr id="4" name="Slide Number Placeholder 3"/>
          <p:cNvSpPr>
            <a:spLocks noGrp="1"/>
          </p:cNvSpPr>
          <p:nvPr>
            <p:ph type="sldNum" sz="quarter" idx="10"/>
          </p:nvPr>
        </p:nvSpPr>
        <p:spPr/>
        <p:txBody>
          <a:bodyPr/>
          <a:lstStyle/>
          <a:p>
            <a:fld id="{1F7A5B86-74E2-46AE-AE15-C9C8C962A0D7}" type="slidenum">
              <a:rPr lang="en-US" smtClean="0"/>
              <a:pPr/>
              <a:t>23</a:t>
            </a:fld>
            <a:endParaRPr lang="en-US"/>
          </a:p>
        </p:txBody>
      </p:sp>
    </p:spTree>
    <p:extLst>
      <p:ext uri="{BB962C8B-B14F-4D97-AF65-F5344CB8AC3E}">
        <p14:creationId xmlns:p14="http://schemas.microsoft.com/office/powerpoint/2010/main" val="52319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My cognitive</a:t>
            </a:r>
            <a:r>
              <a:rPr lang="en-US" baseline="0" dirty="0" smtClean="0"/>
              <a:t> framework for this…</a:t>
            </a:r>
            <a:endParaRPr lang="en-US" dirty="0"/>
          </a:p>
        </p:txBody>
      </p:sp>
      <p:sp>
        <p:nvSpPr>
          <p:cNvPr id="4" name="Slide Number Placeholder 3"/>
          <p:cNvSpPr>
            <a:spLocks noGrp="1"/>
          </p:cNvSpPr>
          <p:nvPr>
            <p:ph type="sldNum" sz="quarter" idx="10"/>
          </p:nvPr>
        </p:nvSpPr>
        <p:spPr/>
        <p:txBody>
          <a:bodyPr/>
          <a:lstStyle/>
          <a:p>
            <a:fld id="{1F7A5B86-74E2-46AE-AE15-C9C8C962A0D7}" type="slidenum">
              <a:rPr lang="en-US" smtClean="0"/>
              <a:pPr/>
              <a:t>27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pPr>
              <a:buFont typeface="Arial" pitchFamily="34" charset="0"/>
              <a:buChar cha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F7A5B86-74E2-46AE-AE15-C9C8C962A0D7}" type="slidenum">
              <a:rPr lang="en-US" smtClean="0"/>
              <a:pPr/>
              <a:t>28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7A5B86-74E2-46AE-AE15-C9C8C962A0D7}" type="slidenum">
              <a:rPr lang="en-US" smtClean="0"/>
              <a:pPr/>
              <a:t>3</a:t>
            </a:fld>
            <a:endParaRPr lang="en-US"/>
          </a:p>
        </p:txBody>
      </p:sp>
    </p:spTree>
    <p:extLst>
      <p:ext uri="{BB962C8B-B14F-4D97-AF65-F5344CB8AC3E}">
        <p14:creationId xmlns:p14="http://schemas.microsoft.com/office/powerpoint/2010/main" val="27214287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Anderson, L.W. &amp; </a:t>
            </a:r>
            <a:r>
              <a:rPr lang="en-US" dirty="0" err="1" smtClean="0"/>
              <a:t>Krathwohl</a:t>
            </a:r>
            <a:r>
              <a:rPr lang="en-US" dirty="0" smtClean="0"/>
              <a:t>, D.R. (Eds.). (2001). </a:t>
            </a:r>
            <a:r>
              <a:rPr lang="en-US" i="1" dirty="0" smtClean="0"/>
              <a:t>A taxonomy for learning, teaching and assessing: A revision of Bloom's taxonomy of educational objectives</a:t>
            </a:r>
            <a:r>
              <a:rPr lang="en-US" dirty="0" smtClean="0"/>
              <a:t>. Boston, MA: </a:t>
            </a:r>
            <a:r>
              <a:rPr lang="en-US" dirty="0" err="1" smtClean="0"/>
              <a:t>Allyn</a:t>
            </a:r>
            <a:r>
              <a:rPr lang="en-US" dirty="0" smtClean="0"/>
              <a:t> &amp; Bacon.</a:t>
            </a:r>
            <a:endParaRPr lang="en-US" dirty="0"/>
          </a:p>
        </p:txBody>
      </p:sp>
      <p:sp>
        <p:nvSpPr>
          <p:cNvPr id="4" name="Slide Number Placeholder 3"/>
          <p:cNvSpPr>
            <a:spLocks noGrp="1"/>
          </p:cNvSpPr>
          <p:nvPr>
            <p:ph type="sldNum" sz="quarter" idx="10"/>
          </p:nvPr>
        </p:nvSpPr>
        <p:spPr/>
        <p:txBody>
          <a:bodyPr/>
          <a:lstStyle/>
          <a:p>
            <a:fld id="{1F7A5B86-74E2-46AE-AE15-C9C8C962A0D7}" type="slidenum">
              <a:rPr lang="en-US" smtClean="0"/>
              <a:pPr/>
              <a:t>7</a:t>
            </a:fld>
            <a:endParaRPr lang="en-US"/>
          </a:p>
        </p:txBody>
      </p:sp>
    </p:spTree>
    <p:extLst>
      <p:ext uri="{BB962C8B-B14F-4D97-AF65-F5344CB8AC3E}">
        <p14:creationId xmlns:p14="http://schemas.microsoft.com/office/powerpoint/2010/main" val="37164178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7A5B86-74E2-46AE-AE15-C9C8C962A0D7}" type="slidenum">
              <a:rPr lang="en-US" smtClean="0"/>
              <a:pPr/>
              <a:t>8</a:t>
            </a:fld>
            <a:endParaRPr lang="en-US"/>
          </a:p>
        </p:txBody>
      </p:sp>
    </p:spTree>
    <p:extLst>
      <p:ext uri="{BB962C8B-B14F-4D97-AF65-F5344CB8AC3E}">
        <p14:creationId xmlns:p14="http://schemas.microsoft.com/office/powerpoint/2010/main" val="7477442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baseline="0" dirty="0" smtClean="0"/>
              <a:t>Competency-based education has taken hold in medical education, and is a reflection of the recognized need for accountability, measurement of educational impact.  To understand the model requires us to completely reframe how we think -  it is no longer acceptable to see medical education as a process of opening up the minds of medical students and residents and pouring in content.  Educational processes can no longer be defined periods of exposure with enough repetition of that exposure to make it likely that the content sticks!</a:t>
            </a:r>
          </a:p>
          <a:p>
            <a:pPr>
              <a:buFont typeface="Arial" pitchFamily="34" charset="0"/>
              <a:buChar char="•"/>
            </a:pPr>
            <a:endParaRPr lang="en-US" baseline="0" dirty="0" smtClean="0"/>
          </a:p>
          <a:p>
            <a:pPr>
              <a:buFont typeface="Arial" pitchFamily="34" charset="0"/>
              <a:buChar char="•"/>
            </a:pPr>
            <a:r>
              <a:rPr lang="en-US" baseline="0" dirty="0" smtClean="0"/>
              <a:t>To develop effective Goals, Objectives, and Competencies we really need to understand well the paradigm shift that is now being referred to as “Outcome-Oriented Education”</a:t>
            </a:r>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1F7A5B86-74E2-46AE-AE15-C9C8C962A0D7}" type="slidenum">
              <a:rPr lang="en-US" smtClean="0"/>
              <a:pPr/>
              <a:t>10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sng" kern="1200" dirty="0" smtClean="0">
                <a:solidFill>
                  <a:schemeClr val="tx1"/>
                </a:solidFill>
                <a:effectLst/>
                <a:latin typeface="+mn-lt"/>
                <a:ea typeface="+mn-ea"/>
                <a:cs typeface="+mn-cs"/>
              </a:rPr>
              <a:t>The Old Model (Process Oriented)</a:t>
            </a:r>
            <a:endParaRPr lang="en-US" sz="1200" kern="1200" dirty="0" smtClean="0">
              <a:solidFill>
                <a:schemeClr val="tx1"/>
              </a:solidFill>
              <a:effectLst/>
              <a:latin typeface="+mn-lt"/>
              <a:ea typeface="+mn-ea"/>
              <a:cs typeface="+mn-cs"/>
            </a:endParaRPr>
          </a:p>
          <a:p>
            <a:r>
              <a:rPr lang="en-US" sz="1200" u="none" strike="noStrike"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time/exposure specified; proxy for achievement of desired objectives</a:t>
            </a:r>
          </a:p>
          <a:p>
            <a:pPr lvl="0"/>
            <a:r>
              <a:rPr lang="en-US" sz="1200" kern="1200" dirty="0" smtClean="0">
                <a:solidFill>
                  <a:schemeClr val="tx1"/>
                </a:solidFill>
                <a:effectLst/>
                <a:latin typeface="+mn-lt"/>
                <a:ea typeface="+mn-ea"/>
                <a:cs typeface="+mn-cs"/>
              </a:rPr>
              <a:t>global rating forms (summative evaluations) used at end of each rotation or activity to determine successful completion</a:t>
            </a:r>
          </a:p>
          <a:p>
            <a:pPr lvl="0"/>
            <a:r>
              <a:rPr lang="en-US" sz="1200" kern="1200" dirty="0" smtClean="0">
                <a:solidFill>
                  <a:schemeClr val="tx1"/>
                </a:solidFill>
                <a:effectLst/>
                <a:latin typeface="+mn-lt"/>
                <a:ea typeface="+mn-ea"/>
                <a:cs typeface="+mn-cs"/>
              </a:rPr>
              <a:t>successful completion of the process implied competence (which evolved to include the 6 core competencies)</a:t>
            </a:r>
          </a:p>
          <a:p>
            <a:pPr lvl="0"/>
            <a:r>
              <a:rPr lang="en-US" sz="1200" kern="1200" dirty="0" smtClean="0">
                <a:solidFill>
                  <a:schemeClr val="tx1"/>
                </a:solidFill>
                <a:effectLst/>
                <a:latin typeface="+mn-lt"/>
                <a:ea typeface="+mn-ea"/>
                <a:cs typeface="+mn-cs"/>
              </a:rPr>
              <a:t>procedurally-based specialty requirements depended on achievement of required numbers </a:t>
            </a:r>
          </a:p>
          <a:p>
            <a:pPr lvl="0"/>
            <a:r>
              <a:rPr lang="en-US" sz="1200" kern="1200" dirty="0" smtClean="0">
                <a:solidFill>
                  <a:schemeClr val="tx1"/>
                </a:solidFill>
                <a:effectLst/>
                <a:latin typeface="+mn-lt"/>
                <a:ea typeface="+mn-ea"/>
                <a:cs typeface="+mn-cs"/>
              </a:rPr>
              <a:t>at the end of the process (i.e. end of residency), ready to go out and practice</a:t>
            </a:r>
          </a:p>
          <a:p>
            <a:pPr lvl="0"/>
            <a:r>
              <a:rPr lang="en-US" sz="1200" kern="1200" dirty="0" smtClean="0">
                <a:solidFill>
                  <a:schemeClr val="tx1"/>
                </a:solidFill>
                <a:effectLst/>
                <a:latin typeface="+mn-lt"/>
                <a:ea typeface="+mn-ea"/>
                <a:cs typeface="+mn-cs"/>
              </a:rPr>
              <a:t>Board certification (implied expertise) based on demonstration of medical knowledge and documentation of case/procedure logs</a:t>
            </a:r>
          </a:p>
          <a:p>
            <a:r>
              <a:rPr lang="en-US" sz="1200" kern="1200" dirty="0" smtClean="0">
                <a:solidFill>
                  <a:schemeClr val="tx1"/>
                </a:solidFill>
                <a:effectLst/>
                <a:latin typeface="+mn-lt"/>
                <a:ea typeface="+mn-ea"/>
                <a:cs typeface="+mn-cs"/>
              </a:rPr>
              <a:t> </a:t>
            </a:r>
          </a:p>
          <a:p>
            <a:r>
              <a:rPr lang="en-US" sz="1200" u="sng" kern="1200" dirty="0" smtClean="0">
                <a:solidFill>
                  <a:schemeClr val="tx1"/>
                </a:solidFill>
                <a:effectLst/>
                <a:latin typeface="+mn-lt"/>
                <a:ea typeface="+mn-ea"/>
                <a:cs typeface="+mn-cs"/>
              </a:rPr>
              <a:t>The New Model (Outcome Oriented)</a:t>
            </a:r>
            <a:endParaRPr lang="en-US" sz="1200" kern="1200" dirty="0" smtClean="0">
              <a:solidFill>
                <a:schemeClr val="tx1"/>
              </a:solidFill>
              <a:effectLst/>
              <a:latin typeface="+mn-lt"/>
              <a:ea typeface="+mn-ea"/>
              <a:cs typeface="+mn-cs"/>
            </a:endParaRPr>
          </a:p>
          <a:p>
            <a:r>
              <a:rPr lang="en-US" sz="1200" u="none" strike="noStrike"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educational </a:t>
            </a:r>
            <a:r>
              <a:rPr lang="en-US" sz="1200" b="1" kern="1200" dirty="0" smtClean="0">
                <a:solidFill>
                  <a:schemeClr val="tx1"/>
                </a:solidFill>
                <a:effectLst/>
                <a:latin typeface="+mn-lt"/>
                <a:ea typeface="+mn-ea"/>
                <a:cs typeface="+mn-cs"/>
              </a:rPr>
              <a:t>milestones</a:t>
            </a:r>
            <a:r>
              <a:rPr lang="en-US" sz="1200" kern="1200" dirty="0" smtClean="0">
                <a:solidFill>
                  <a:schemeClr val="tx1"/>
                </a:solidFill>
                <a:effectLst/>
                <a:latin typeface="+mn-lt"/>
                <a:ea typeface="+mn-ea"/>
                <a:cs typeface="+mn-cs"/>
              </a:rPr>
              <a:t> – ”developmentally based, specialty specific achievements that residents are expected to demonstrate at established intervals as they progress through training) will be the basis for assessing and reporting educational outcomes” </a:t>
            </a:r>
          </a:p>
          <a:p>
            <a:pPr lvl="0"/>
            <a:r>
              <a:rPr lang="en-US" sz="1200" kern="1200" dirty="0" smtClean="0">
                <a:solidFill>
                  <a:schemeClr val="tx1"/>
                </a:solidFill>
                <a:effectLst/>
                <a:latin typeface="+mn-lt"/>
                <a:ea typeface="+mn-ea"/>
                <a:cs typeface="+mn-cs"/>
              </a:rPr>
              <a:t>these milestones are educational targets that both resident and program alike will know are “must” outcomes, and each program will be reporting their milestones data on each resident every 6 months through the ADS system</a:t>
            </a:r>
          </a:p>
          <a:p>
            <a:pPr lvl="0"/>
            <a:r>
              <a:rPr lang="en-US" sz="1200" kern="1200" dirty="0" smtClean="0">
                <a:solidFill>
                  <a:schemeClr val="tx1"/>
                </a:solidFill>
                <a:effectLst/>
                <a:latin typeface="+mn-lt"/>
                <a:ea typeface="+mn-ea"/>
                <a:cs typeface="+mn-cs"/>
              </a:rPr>
              <a:t>time spent in educational activity becomes less important, because until a resident achieves a particular milestone, they cannot advance in the program (one month rotations may not be enough in some cases)</a:t>
            </a:r>
          </a:p>
          <a:p>
            <a:pPr lvl="0"/>
            <a:r>
              <a:rPr lang="en-US" sz="1200" kern="1200" dirty="0" smtClean="0">
                <a:solidFill>
                  <a:schemeClr val="tx1"/>
                </a:solidFill>
                <a:effectLst/>
                <a:latin typeface="+mn-lt"/>
                <a:ea typeface="+mn-ea"/>
                <a:cs typeface="+mn-cs"/>
              </a:rPr>
              <a:t>direct observation will play much larger role</a:t>
            </a:r>
          </a:p>
          <a:p>
            <a:pPr lvl="0"/>
            <a:r>
              <a:rPr lang="en-US" sz="1200" kern="1200" dirty="0" smtClean="0">
                <a:solidFill>
                  <a:schemeClr val="tx1"/>
                </a:solidFill>
                <a:effectLst/>
                <a:latin typeface="+mn-lt"/>
                <a:ea typeface="+mn-ea"/>
                <a:cs typeface="+mn-cs"/>
              </a:rPr>
              <a:t>assessments “along the way”, i.e. formative evaluations, will play a much larger role</a:t>
            </a:r>
          </a:p>
          <a:p>
            <a:pPr lvl="0"/>
            <a:r>
              <a:rPr lang="en-US" sz="1200" kern="1200" dirty="0" smtClean="0">
                <a:solidFill>
                  <a:schemeClr val="tx1"/>
                </a:solidFill>
                <a:effectLst/>
                <a:latin typeface="+mn-lt"/>
                <a:ea typeface="+mn-ea"/>
                <a:cs typeface="+mn-cs"/>
              </a:rPr>
              <a:t>faculty development will be necessary to get people to shift from the old paradigm</a:t>
            </a:r>
          </a:p>
          <a:p>
            <a:pPr lvl="0"/>
            <a:r>
              <a:rPr lang="en-US" sz="1200" kern="1200" dirty="0" smtClean="0">
                <a:solidFill>
                  <a:schemeClr val="tx1"/>
                </a:solidFill>
                <a:effectLst/>
                <a:latin typeface="+mn-lt"/>
                <a:ea typeface="+mn-ea"/>
                <a:cs typeface="+mn-cs"/>
              </a:rPr>
              <a:t>Clinical Competency Committees (CCC) will be necessary within each program to document that there is a standardized assessment that milestones have actually been reached and demonstrated in a reproducible fashion</a:t>
            </a:r>
          </a:p>
          <a:p>
            <a:pPr lvl="0"/>
            <a:r>
              <a:rPr lang="en-US" sz="1200" kern="1200" dirty="0" smtClean="0">
                <a:solidFill>
                  <a:schemeClr val="tx1"/>
                </a:solidFill>
                <a:effectLst/>
                <a:latin typeface="+mn-lt"/>
                <a:ea typeface="+mn-ea"/>
                <a:cs typeface="+mn-cs"/>
              </a:rPr>
              <a:t>Ultimate “competence” will be reached once a resident has met all required milestones at each level of training</a:t>
            </a:r>
          </a:p>
          <a:p>
            <a:pPr lvl="0"/>
            <a:r>
              <a:rPr lang="en-US" sz="1200" kern="1200" dirty="0" smtClean="0">
                <a:solidFill>
                  <a:schemeClr val="tx1"/>
                </a:solidFill>
                <a:effectLst/>
                <a:latin typeface="+mn-lt"/>
                <a:ea typeface="+mn-ea"/>
                <a:cs typeface="+mn-cs"/>
              </a:rPr>
              <a:t>If a resident can’t reach all milestones, their training will need to be extended until they do, or until they are deemed unable to do so (at which point they would be dismissed from the program without completion)</a:t>
            </a:r>
          </a:p>
          <a:p>
            <a:endParaRPr lang="en-US" dirty="0"/>
          </a:p>
        </p:txBody>
      </p:sp>
      <p:sp>
        <p:nvSpPr>
          <p:cNvPr id="4" name="Slide Number Placeholder 3"/>
          <p:cNvSpPr>
            <a:spLocks noGrp="1"/>
          </p:cNvSpPr>
          <p:nvPr>
            <p:ph type="sldNum" sz="quarter" idx="10"/>
          </p:nvPr>
        </p:nvSpPr>
        <p:spPr/>
        <p:txBody>
          <a:bodyPr/>
          <a:lstStyle/>
          <a:p>
            <a:fld id="{1F7A5B86-74E2-46AE-AE15-C9C8C962A0D7}" type="slidenum">
              <a:rPr lang="en-US" smtClean="0"/>
              <a:pPr/>
              <a:t>11</a:t>
            </a:fld>
            <a:endParaRPr lang="en-US"/>
          </a:p>
        </p:txBody>
      </p:sp>
    </p:spTree>
    <p:extLst>
      <p:ext uri="{BB962C8B-B14F-4D97-AF65-F5344CB8AC3E}">
        <p14:creationId xmlns:p14="http://schemas.microsoft.com/office/powerpoint/2010/main" val="21244252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a part of my “Roadmap Model”, which has become my Mantra…</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 was</a:t>
            </a:r>
            <a:r>
              <a:rPr lang="en-US" baseline="0" dirty="0" smtClean="0"/>
              <a:t> thrilled to learn that t</a:t>
            </a:r>
            <a:r>
              <a:rPr lang="en-US" dirty="0" smtClean="0"/>
              <a:t>here</a:t>
            </a:r>
            <a:r>
              <a:rPr lang="en-US" baseline="0" dirty="0" smtClean="0"/>
              <a:t> is a research based educational model that serves as the backbone of my conceptualization of the Roadmap and </a:t>
            </a:r>
            <a:r>
              <a:rPr lang="en-US" dirty="0" smtClean="0"/>
              <a:t>this short sentence serves as a reliable way for me to remember the basic tenets of outcomes-based education and educational program planning</a:t>
            </a:r>
          </a:p>
          <a:p>
            <a:r>
              <a:rPr lang="en-US" baseline="0" dirty="0" smtClean="0"/>
              <a:t>  </a:t>
            </a:r>
            <a:endParaRPr lang="en-US" dirty="0" smtClean="0"/>
          </a:p>
        </p:txBody>
      </p:sp>
      <p:sp>
        <p:nvSpPr>
          <p:cNvPr id="4" name="Slide Number Placeholder 3"/>
          <p:cNvSpPr>
            <a:spLocks noGrp="1"/>
          </p:cNvSpPr>
          <p:nvPr>
            <p:ph type="sldNum" sz="quarter" idx="10"/>
          </p:nvPr>
        </p:nvSpPr>
        <p:spPr/>
        <p:txBody>
          <a:bodyPr/>
          <a:lstStyle/>
          <a:p>
            <a:fld id="{1F7A5B86-74E2-46AE-AE15-C9C8C962A0D7}" type="slidenum">
              <a:rPr lang="en-US" smtClean="0"/>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This book pulled everything together for me, and the</a:t>
            </a:r>
            <a:r>
              <a:rPr lang="en-US" baseline="0" dirty="0" smtClean="0"/>
              <a:t> model I’m about to present to you comes from this work</a:t>
            </a:r>
            <a:endParaRPr lang="en-US" dirty="0"/>
          </a:p>
        </p:txBody>
      </p:sp>
      <p:sp>
        <p:nvSpPr>
          <p:cNvPr id="4" name="Slide Number Placeholder 3"/>
          <p:cNvSpPr>
            <a:spLocks noGrp="1"/>
          </p:cNvSpPr>
          <p:nvPr>
            <p:ph type="sldNum" sz="quarter" idx="10"/>
          </p:nvPr>
        </p:nvSpPr>
        <p:spPr/>
        <p:txBody>
          <a:bodyPr/>
          <a:lstStyle/>
          <a:p>
            <a:fld id="{1F7A5B86-74E2-46AE-AE15-C9C8C962A0D7}" type="slidenum">
              <a:rPr lang="en-US" smtClean="0"/>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model, articulated</a:t>
            </a:r>
            <a:r>
              <a:rPr lang="en-US" baseline="0" dirty="0" smtClean="0"/>
              <a:t> in great detail in the Wiggins and </a:t>
            </a:r>
            <a:r>
              <a:rPr lang="en-US" baseline="0" dirty="0" err="1" smtClean="0"/>
              <a:t>McTighe</a:t>
            </a:r>
            <a:r>
              <a:rPr lang="en-US" baseline="0" dirty="0" smtClean="0"/>
              <a:t> book, has transformed education and educational planning in the K-12 world since 1998</a:t>
            </a:r>
          </a:p>
          <a:p>
            <a:endParaRPr lang="en-US" baseline="0" dirty="0" smtClean="0"/>
          </a:p>
          <a:p>
            <a:r>
              <a:rPr lang="en-US" baseline="0" dirty="0" smtClean="0"/>
              <a:t>It’s time for us in medical education to catch on to this model</a:t>
            </a:r>
            <a:endParaRPr lang="en-US" dirty="0"/>
          </a:p>
        </p:txBody>
      </p:sp>
      <p:sp>
        <p:nvSpPr>
          <p:cNvPr id="4" name="Slide Number Placeholder 3"/>
          <p:cNvSpPr>
            <a:spLocks noGrp="1"/>
          </p:cNvSpPr>
          <p:nvPr>
            <p:ph type="sldNum" sz="quarter" idx="10"/>
          </p:nvPr>
        </p:nvSpPr>
        <p:spPr/>
        <p:txBody>
          <a:bodyPr/>
          <a:lstStyle/>
          <a:p>
            <a:fld id="{1F7A5B86-74E2-46AE-AE15-C9C8C962A0D7}"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5888B0-EA61-6148-9540-9816656415E6}" type="datetimeFigureOut">
              <a:rPr lang="en-US" smtClean="0"/>
              <a:pPr/>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22DE1F-7AFD-B04B-BD08-9E9C855CB21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5888B0-EA61-6148-9540-9816656415E6}" type="datetimeFigureOut">
              <a:rPr lang="en-US" smtClean="0"/>
              <a:pPr/>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22DE1F-7AFD-B04B-BD08-9E9C855CB21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5888B0-EA61-6148-9540-9816656415E6}" type="datetimeFigureOut">
              <a:rPr lang="en-US" smtClean="0"/>
              <a:pPr/>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22DE1F-7AFD-B04B-BD08-9E9C855CB21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5888B0-EA61-6148-9540-9816656415E6}" type="datetimeFigureOut">
              <a:rPr lang="en-US" smtClean="0"/>
              <a:pPr/>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22DE1F-7AFD-B04B-BD08-9E9C855CB21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5888B0-EA61-6148-9540-9816656415E6}" type="datetimeFigureOut">
              <a:rPr lang="en-US" smtClean="0"/>
              <a:pPr/>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22DE1F-7AFD-B04B-BD08-9E9C855CB21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5888B0-EA61-6148-9540-9816656415E6}" type="datetimeFigureOut">
              <a:rPr lang="en-US" smtClean="0"/>
              <a:pPr/>
              <a:t>1/15/2013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22DE1F-7AFD-B04B-BD08-9E9C855CB21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5888B0-EA61-6148-9540-9816656415E6}" type="datetimeFigureOut">
              <a:rPr lang="en-US" smtClean="0"/>
              <a:pPr/>
              <a:t>1/15/2013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22DE1F-7AFD-B04B-BD08-9E9C855CB21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5888B0-EA61-6148-9540-9816656415E6}" type="datetimeFigureOut">
              <a:rPr lang="en-US" smtClean="0"/>
              <a:pPr/>
              <a:t>1/15/2013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22DE1F-7AFD-B04B-BD08-9E9C855CB21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5888B0-EA61-6148-9540-9816656415E6}" type="datetimeFigureOut">
              <a:rPr lang="en-US" smtClean="0"/>
              <a:pPr/>
              <a:t>1/15/2013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22DE1F-7AFD-B04B-BD08-9E9C855CB21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5888B0-EA61-6148-9540-9816656415E6}" type="datetimeFigureOut">
              <a:rPr lang="en-US" smtClean="0"/>
              <a:pPr/>
              <a:t>1/15/2013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22DE1F-7AFD-B04B-BD08-9E9C855CB21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5888B0-EA61-6148-9540-9816656415E6}" type="datetimeFigureOut">
              <a:rPr lang="en-US" smtClean="0"/>
              <a:pPr/>
              <a:t>1/15/2013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22DE1F-7AFD-B04B-BD08-9E9C855CB21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5">
            <a:lumMod val="20000"/>
            <a:lumOff val="80000"/>
            <a:alpha val="15000"/>
          </a:schemeClr>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5888B0-EA61-6148-9540-9816656415E6}" type="datetimeFigureOut">
              <a:rPr lang="en-US" smtClean="0"/>
              <a:pPr/>
              <a:t>1/15/2013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22DE1F-7AFD-B04B-BD08-9E9C855CB213}" type="slidenum">
              <a:rPr lang="en-US" smtClean="0"/>
              <a:pPr/>
              <a:t>‹#›</a:t>
            </a:fld>
            <a:endParaRPr lang="en-US"/>
          </a:p>
        </p:txBody>
      </p:sp>
      <p:pic>
        <p:nvPicPr>
          <p:cNvPr id="7" name="Picture 6" descr="theme.png"/>
          <p:cNvPicPr>
            <a:picLocks noChangeAspect="1"/>
          </p:cNvPicPr>
          <p:nvPr userDrawn="1"/>
        </p:nvPicPr>
        <p:blipFill>
          <a:blip r:embed="rId13" cstate="print"/>
          <a:stretch>
            <a:fillRect/>
          </a:stretch>
        </p:blipFill>
        <p:spPr>
          <a:xfrm>
            <a:off x="2007" y="0"/>
            <a:ext cx="9139986" cy="6858000"/>
          </a:xfrm>
          <a:prstGeom prst="rect">
            <a:avLst/>
          </a:prstGeom>
        </p:spPr>
      </p:pic>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4.xml"/><Relationship Id="rId1" Type="http://schemas.openxmlformats.org/officeDocument/2006/relationships/slideLayout" Target="../slideLayouts/slideLayout6.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1470025"/>
          </a:xfrm>
        </p:spPr>
        <p:txBody>
          <a:bodyPr/>
          <a:lstStyle/>
          <a:p>
            <a:r>
              <a:rPr lang="en-US" dirty="0" smtClean="0"/>
              <a:t>Developing Goals, Objectives, and Competencies</a:t>
            </a:r>
            <a:endParaRPr lang="en-US" dirty="0"/>
          </a:p>
        </p:txBody>
      </p:sp>
      <p:sp>
        <p:nvSpPr>
          <p:cNvPr id="3" name="Subtitle 2"/>
          <p:cNvSpPr>
            <a:spLocks noGrp="1"/>
          </p:cNvSpPr>
          <p:nvPr>
            <p:ph type="subTitle" idx="1"/>
          </p:nvPr>
        </p:nvSpPr>
        <p:spPr/>
        <p:txBody>
          <a:bodyPr>
            <a:normAutofit/>
          </a:bodyPr>
          <a:lstStyle/>
          <a:p>
            <a:r>
              <a:rPr lang="en-US" dirty="0" smtClean="0"/>
              <a:t>Clark Denniston, MD</a:t>
            </a:r>
          </a:p>
          <a:p>
            <a:r>
              <a:rPr lang="en-US" dirty="0" smtClean="0"/>
              <a:t>Executive </a:t>
            </a:r>
            <a:r>
              <a:rPr lang="en-US" dirty="0" err="1" smtClean="0"/>
              <a:t>Assoc</a:t>
            </a:r>
            <a:r>
              <a:rPr lang="en-US" dirty="0" smtClean="0"/>
              <a:t> Dean for GME</a:t>
            </a:r>
          </a:p>
          <a:p>
            <a:r>
              <a:rPr lang="en-US" dirty="0" smtClean="0"/>
              <a:t>DIO UNC Hospitals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lstStyle/>
          <a:p>
            <a:pPr algn="l"/>
            <a:r>
              <a:rPr lang="en-US" dirty="0" smtClean="0"/>
              <a:t>Competency-based Education</a:t>
            </a:r>
            <a:endParaRPr lang="en-US" dirty="0"/>
          </a:p>
        </p:txBody>
      </p:sp>
      <p:pic>
        <p:nvPicPr>
          <p:cNvPr id="5127" name="Picture 7" descr="C:\Documents and Settings\dennisto\Local Settings\Temporary Internet Files\Content.IE5\YVGIO1WG\MCj03326800000[1].wmf"/>
          <p:cNvPicPr>
            <a:picLocks noChangeAspect="1" noChangeArrowheads="1"/>
          </p:cNvPicPr>
          <p:nvPr/>
        </p:nvPicPr>
        <p:blipFill>
          <a:blip r:embed="rId3" cstate="print"/>
          <a:srcRect/>
          <a:stretch>
            <a:fillRect/>
          </a:stretch>
        </p:blipFill>
        <p:spPr bwMode="auto">
          <a:xfrm>
            <a:off x="4192372" y="2461013"/>
            <a:ext cx="4342028" cy="3939787"/>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Outcome-Oriented Education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79691105"/>
              </p:ext>
            </p:extLst>
          </p:nvPr>
        </p:nvGraphicFramePr>
        <p:xfrm>
          <a:off x="457200" y="1874837"/>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Oval 5"/>
          <p:cNvSpPr>
            <a:spLocks noChangeAspect="1" noChangeArrowheads="1"/>
          </p:cNvSpPr>
          <p:nvPr/>
        </p:nvSpPr>
        <p:spPr bwMode="auto">
          <a:xfrm>
            <a:off x="7316450" y="1552575"/>
            <a:ext cx="1485900" cy="885825"/>
          </a:xfrm>
          <a:prstGeom prst="ellipse">
            <a:avLst/>
          </a:prstGeom>
          <a:solidFill>
            <a:schemeClr val="accent4">
              <a:lumMod val="60000"/>
              <a:lumOff val="40000"/>
            </a:schemeClr>
          </a:solidFill>
          <a:ln w="76200">
            <a:solidFill>
              <a:schemeClr val="accent4">
                <a:lumMod val="60000"/>
                <a:lumOff val="40000"/>
              </a:schemeClr>
            </a:solidFill>
            <a:round/>
            <a:headEnd/>
            <a:tailEnd/>
          </a:ln>
          <a:scene3d>
            <a:camera prst="perspectiveHeroicExtremeLeftFacing"/>
            <a:lightRig rig="threePt" dir="t"/>
          </a:scene3d>
          <a:sp3d>
            <a:bevelT w="139700" h="139700" prst="divot"/>
            <a:bevelB w="139700" h="139700" prst="divot"/>
          </a:sp3d>
          <a:extLst>
            <a:ext uri="{53640926-AAD7-44D8-BBD7-CCE9431645EC}">
              <a14:shadowObscured xmlns:a14="http://schemas.microsoft.com/office/drawing/2010/main" val="1"/>
            </a:ext>
          </a:extLst>
        </p:spPr>
        <p:txBody>
          <a:bodyPr rot="0" vert="horz" wrap="square" lIns="365760" tIns="182880" rIns="182880" bIns="182880" anchor="ctr" anchorCtr="0" upright="1">
            <a:noAutofit/>
            <a:flatTx/>
          </a:bodyPr>
          <a:lstStyle/>
          <a:p>
            <a:pPr marL="0" marR="0" algn="ctr">
              <a:spcBef>
                <a:spcPts val="0"/>
              </a:spcBef>
              <a:spcAft>
                <a:spcPts val="0"/>
              </a:spcAft>
            </a:pPr>
            <a:r>
              <a:rPr lang="en-US" sz="1100" i="1">
                <a:effectLst/>
                <a:latin typeface="Calibri"/>
                <a:ea typeface="Calibri"/>
                <a:cs typeface="Times New Roman"/>
              </a:rPr>
              <a:t>Passive</a:t>
            </a:r>
            <a:endParaRPr lang="en-US" sz="1100">
              <a:effectLst/>
              <a:latin typeface="Calibri"/>
              <a:ea typeface="Calibri"/>
              <a:cs typeface="Times New Roman"/>
            </a:endParaRPr>
          </a:p>
          <a:p>
            <a:pPr marL="0" marR="0" algn="ctr">
              <a:spcBef>
                <a:spcPts val="0"/>
              </a:spcBef>
              <a:spcAft>
                <a:spcPts val="0"/>
              </a:spcAft>
            </a:pPr>
            <a:r>
              <a:rPr lang="en-US" sz="1400" i="1">
                <a:solidFill>
                  <a:srgbClr val="FFFFFF"/>
                </a:solidFill>
                <a:effectLst/>
                <a:latin typeface="Calibri"/>
                <a:ea typeface="Calibri"/>
                <a:cs typeface="Times New Roman"/>
              </a:rPr>
              <a:t> </a:t>
            </a:r>
            <a:endParaRPr lang="en-US" sz="1100">
              <a:effectLst/>
              <a:latin typeface="Calibri"/>
              <a:ea typeface="Calibri"/>
              <a:cs typeface="Times New Roman"/>
            </a:endParaRPr>
          </a:p>
        </p:txBody>
      </p:sp>
      <p:sp>
        <p:nvSpPr>
          <p:cNvPr id="7" name="Oval 6"/>
          <p:cNvSpPr>
            <a:spLocks noChangeAspect="1" noChangeArrowheads="1"/>
          </p:cNvSpPr>
          <p:nvPr/>
        </p:nvSpPr>
        <p:spPr bwMode="auto">
          <a:xfrm>
            <a:off x="7315200" y="3686175"/>
            <a:ext cx="1552575" cy="1038225"/>
          </a:xfrm>
          <a:prstGeom prst="ellipse">
            <a:avLst/>
          </a:prstGeom>
          <a:solidFill>
            <a:srgbClr val="7BA0CD"/>
          </a:solidFill>
          <a:ln w="76200">
            <a:solidFill>
              <a:srgbClr val="D3DFEE"/>
            </a:solidFill>
            <a:round/>
            <a:headEnd/>
            <a:tailEnd/>
          </a:ln>
          <a:scene3d>
            <a:camera prst="perspectiveHeroicExtremeLeftFacing"/>
            <a:lightRig rig="threePt" dir="t"/>
          </a:scene3d>
          <a:sp3d>
            <a:bevelT w="139700" h="139700" prst="divot"/>
            <a:bevelB w="139700" h="139700" prst="divot"/>
          </a:sp3d>
          <a:extLst>
            <a:ext uri="{53640926-AAD7-44D8-BBD7-CCE9431645EC}">
              <a14:shadowObscured xmlns:a14="http://schemas.microsoft.com/office/drawing/2010/main" val="1"/>
            </a:ext>
          </a:extLst>
        </p:spPr>
        <p:txBody>
          <a:bodyPr rot="0" vert="horz" wrap="square" lIns="365760" tIns="182880" rIns="182880" bIns="182880" anchor="ctr" anchorCtr="0" upright="1">
            <a:noAutofit/>
            <a:flatTx/>
          </a:bodyPr>
          <a:lstStyle/>
          <a:p>
            <a:pPr marL="0" marR="0" algn="ctr">
              <a:spcBef>
                <a:spcPts val="0"/>
              </a:spcBef>
              <a:spcAft>
                <a:spcPts val="0"/>
              </a:spcAft>
            </a:pPr>
            <a:r>
              <a:rPr lang="en-US" sz="1100" i="1">
                <a:solidFill>
                  <a:srgbClr val="FFFFFF"/>
                </a:solidFill>
                <a:effectLst/>
                <a:latin typeface="Calibri"/>
                <a:ea typeface="Calibri"/>
                <a:cs typeface="Times New Roman"/>
              </a:rPr>
              <a:t>Active</a:t>
            </a:r>
            <a:endParaRPr lang="en-US" sz="1100">
              <a:effectLst/>
              <a:latin typeface="Calibri"/>
              <a:ea typeface="Calibri"/>
              <a:cs typeface="Times New Roman"/>
            </a:endParaRPr>
          </a:p>
          <a:p>
            <a:pPr marL="0" marR="0" algn="ctr">
              <a:spcBef>
                <a:spcPts val="0"/>
              </a:spcBef>
              <a:spcAft>
                <a:spcPts val="0"/>
              </a:spcAft>
            </a:pPr>
            <a:r>
              <a:rPr lang="en-US" sz="1400" i="1">
                <a:solidFill>
                  <a:srgbClr val="FFFFFF"/>
                </a:solidFill>
                <a:effectLst/>
                <a:latin typeface="Calibri"/>
                <a:ea typeface="Calibri"/>
                <a:cs typeface="Times New Roman"/>
              </a:rPr>
              <a:t> </a:t>
            </a:r>
            <a:endParaRPr lang="en-US" sz="1100">
              <a:effectLst/>
              <a:latin typeface="Calibri"/>
              <a:ea typeface="Calibri"/>
              <a:cs typeface="Times New Roman"/>
            </a:endParaRPr>
          </a:p>
        </p:txBody>
      </p:sp>
    </p:spTree>
    <p:extLst>
      <p:ext uri="{BB962C8B-B14F-4D97-AF65-F5344CB8AC3E}">
        <p14:creationId xmlns:p14="http://schemas.microsoft.com/office/powerpoint/2010/main" val="3629404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6"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0106"/>
            <a:ext cx="8229600" cy="1706562"/>
          </a:xfrm>
        </p:spPr>
        <p:txBody>
          <a:bodyPr>
            <a:normAutofit fontScale="90000"/>
          </a:bodyPr>
          <a:lstStyle/>
          <a:p>
            <a:pPr algn="r"/>
            <a:r>
              <a:rPr lang="en-US" dirty="0" smtClean="0"/>
              <a:t>“You have to know where you are going before you can decide how to get there”</a:t>
            </a:r>
            <a:endParaRPr lang="en-US" dirty="0"/>
          </a:p>
        </p:txBody>
      </p:sp>
      <p:pic>
        <p:nvPicPr>
          <p:cNvPr id="1029" name="Picture 5" descr="C:\Documents and Settings\dennisto\Local Settings\Temporary Internet Files\Content.IE5\OJDXJN3M\MCSO01211_0000[1].wmf"/>
          <p:cNvPicPr>
            <a:picLocks noChangeAspect="1" noChangeArrowheads="1"/>
          </p:cNvPicPr>
          <p:nvPr/>
        </p:nvPicPr>
        <p:blipFill>
          <a:blip r:embed="rId3" cstate="print"/>
          <a:srcRect/>
          <a:stretch>
            <a:fillRect/>
          </a:stretch>
        </p:blipFill>
        <p:spPr bwMode="auto">
          <a:xfrm>
            <a:off x="1036320" y="2525180"/>
            <a:ext cx="3459480" cy="364702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4"/>
          <p:cNvPicPr>
            <a:picLocks noChangeAspect="1" noChangeArrowheads="1"/>
          </p:cNvPicPr>
          <p:nvPr/>
        </p:nvPicPr>
        <p:blipFill>
          <a:blip r:embed="rId3" cstate="print"/>
          <a:srcRect/>
          <a:stretch>
            <a:fillRect/>
          </a:stretch>
        </p:blipFill>
        <p:spPr bwMode="auto">
          <a:xfrm>
            <a:off x="4038600" y="1676400"/>
            <a:ext cx="4648200" cy="464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12564"/>
            <a:ext cx="8229600" cy="1143000"/>
          </a:xfrm>
        </p:spPr>
        <p:txBody>
          <a:bodyPr/>
          <a:lstStyle/>
          <a:p>
            <a:r>
              <a:rPr lang="en-US" dirty="0" smtClean="0"/>
              <a:t>Backwards Design</a:t>
            </a:r>
            <a:endParaRPr lang="en-US" dirty="0"/>
          </a:p>
        </p:txBody>
      </p:sp>
      <p:pic>
        <p:nvPicPr>
          <p:cNvPr id="4098" name="Picture 2" descr="C:\Documents and Settings\dennisto\Local Settings\Temporary Internet Files\Content.IE5\YVGIO1WG\MCj01493990000[1].wmf"/>
          <p:cNvPicPr>
            <a:picLocks noChangeAspect="1" noChangeArrowheads="1"/>
          </p:cNvPicPr>
          <p:nvPr/>
        </p:nvPicPr>
        <p:blipFill>
          <a:blip r:embed="rId3" cstate="print"/>
          <a:srcRect/>
          <a:stretch>
            <a:fillRect/>
          </a:stretch>
        </p:blipFill>
        <p:spPr bwMode="auto">
          <a:xfrm>
            <a:off x="2209800" y="1905000"/>
            <a:ext cx="4571999" cy="355979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533400" y="838200"/>
          <a:ext cx="8077200" cy="5867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533400" y="787400"/>
            <a:ext cx="8077200" cy="1955800"/>
            <a:chOff x="0" y="0"/>
            <a:chExt cx="8077200" cy="1955800"/>
          </a:xfrm>
          <a:scene3d>
            <a:camera prst="orthographicFront"/>
            <a:lightRig rig="flat" dir="t"/>
          </a:scene3d>
        </p:grpSpPr>
        <p:sp>
          <p:nvSpPr>
            <p:cNvPr id="4" name="Trapezoid 3"/>
            <p:cNvSpPr/>
            <p:nvPr/>
          </p:nvSpPr>
          <p:spPr>
            <a:xfrm rot="10800000">
              <a:off x="0" y="0"/>
              <a:ext cx="8077200" cy="1955800"/>
            </a:xfrm>
            <a:prstGeom prst="trapezoid">
              <a:avLst>
                <a:gd name="adj" fmla="val 68831"/>
              </a:avLst>
            </a:prstGeom>
            <a:sp3d prstMaterial="dkEdge">
              <a:bevelT w="8200" h="38100"/>
            </a:sp3d>
          </p:spPr>
          <p:style>
            <a:lnRef idx="0">
              <a:schemeClr val="lt1">
                <a:hueOff val="0"/>
                <a:satOff val="0"/>
                <a:lumOff val="0"/>
                <a:alphaOff val="0"/>
              </a:schemeClr>
            </a:lnRef>
            <a:fillRef idx="2">
              <a:schemeClr val="accent3">
                <a:hueOff val="0"/>
                <a:satOff val="0"/>
                <a:lumOff val="0"/>
                <a:alphaOff val="0"/>
              </a:schemeClr>
            </a:fillRef>
            <a:effectRef idx="1">
              <a:schemeClr val="accent3">
                <a:hueOff val="0"/>
                <a:satOff val="0"/>
                <a:lumOff val="0"/>
                <a:alphaOff val="0"/>
              </a:schemeClr>
            </a:effectRef>
            <a:fontRef idx="minor">
              <a:schemeClr val="dk1"/>
            </a:fontRef>
          </p:style>
        </p:sp>
        <p:sp>
          <p:nvSpPr>
            <p:cNvPr id="5" name="Trapezoid 4"/>
            <p:cNvSpPr/>
            <p:nvPr/>
          </p:nvSpPr>
          <p:spPr>
            <a:xfrm>
              <a:off x="1413509" y="0"/>
              <a:ext cx="5250180" cy="1955800"/>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68580" tIns="68580" rIns="68580" bIns="68580" numCol="1" spcCol="1270" anchor="ctr" anchorCtr="0">
              <a:noAutofit/>
            </a:bodyPr>
            <a:lstStyle/>
            <a:p>
              <a:pPr lvl="0" algn="ctr" defTabSz="2400300">
                <a:lnSpc>
                  <a:spcPct val="90000"/>
                </a:lnSpc>
                <a:spcBef>
                  <a:spcPct val="0"/>
                </a:spcBef>
                <a:spcAft>
                  <a:spcPct val="35000"/>
                </a:spcAft>
              </a:pPr>
              <a:r>
                <a:rPr lang="en-US" sz="5400" kern="1200" dirty="0" smtClean="0"/>
                <a:t>Identify Desired Results</a:t>
              </a:r>
              <a:endParaRPr lang="en-US" sz="5400" kern="1200" dirty="0"/>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1879600" y="2692400"/>
            <a:ext cx="5384800" cy="1955800"/>
            <a:chOff x="1346199" y="1955799"/>
            <a:chExt cx="5384800" cy="1955800"/>
          </a:xfrm>
          <a:scene3d>
            <a:camera prst="orthographicFront"/>
            <a:lightRig rig="flat" dir="t"/>
          </a:scene3d>
        </p:grpSpPr>
        <p:sp>
          <p:nvSpPr>
            <p:cNvPr id="7" name="Trapezoid 6"/>
            <p:cNvSpPr/>
            <p:nvPr/>
          </p:nvSpPr>
          <p:spPr>
            <a:xfrm rot="10800000">
              <a:off x="1346199" y="1955799"/>
              <a:ext cx="5384800" cy="1955800"/>
            </a:xfrm>
            <a:prstGeom prst="trapezoid">
              <a:avLst>
                <a:gd name="adj" fmla="val 68831"/>
              </a:avLst>
            </a:prstGeom>
            <a:sp3d prstMaterial="dkEdge">
              <a:bevelT w="8200" h="38100"/>
            </a:sp3d>
          </p:spPr>
          <p:style>
            <a:lnRef idx="0">
              <a:schemeClr val="lt1">
                <a:hueOff val="0"/>
                <a:satOff val="0"/>
                <a:lumOff val="0"/>
                <a:alphaOff val="0"/>
              </a:schemeClr>
            </a:lnRef>
            <a:fillRef idx="2">
              <a:schemeClr val="accent3">
                <a:hueOff val="5625132"/>
                <a:satOff val="-8440"/>
                <a:lumOff val="-1373"/>
                <a:alphaOff val="0"/>
              </a:schemeClr>
            </a:fillRef>
            <a:effectRef idx="1">
              <a:schemeClr val="accent3">
                <a:hueOff val="5625132"/>
                <a:satOff val="-8440"/>
                <a:lumOff val="-1373"/>
                <a:alphaOff val="0"/>
              </a:schemeClr>
            </a:effectRef>
            <a:fontRef idx="minor">
              <a:schemeClr val="dk1"/>
            </a:fontRef>
          </p:style>
        </p:sp>
        <p:sp>
          <p:nvSpPr>
            <p:cNvPr id="8" name="Trapezoid 4"/>
            <p:cNvSpPr/>
            <p:nvPr/>
          </p:nvSpPr>
          <p:spPr>
            <a:xfrm>
              <a:off x="2288539" y="1955799"/>
              <a:ext cx="3500120" cy="1955800"/>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en-US" sz="3600" kern="1200" dirty="0" smtClean="0"/>
                <a:t>Determine Acceptable Evidence</a:t>
              </a:r>
              <a:endParaRPr lang="en-US" sz="3600" kern="1200" dirty="0"/>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3225800" y="4673600"/>
            <a:ext cx="2692400" cy="1955800"/>
            <a:chOff x="2692400" y="3911599"/>
            <a:chExt cx="2692400" cy="1955800"/>
          </a:xfrm>
          <a:scene3d>
            <a:camera prst="orthographicFront"/>
            <a:lightRig rig="flat" dir="t"/>
          </a:scene3d>
        </p:grpSpPr>
        <p:sp>
          <p:nvSpPr>
            <p:cNvPr id="4" name="Trapezoid 3"/>
            <p:cNvSpPr/>
            <p:nvPr/>
          </p:nvSpPr>
          <p:spPr>
            <a:xfrm rot="10800000">
              <a:off x="2692400" y="3911599"/>
              <a:ext cx="2692400" cy="1955800"/>
            </a:xfrm>
            <a:prstGeom prst="trapezoid">
              <a:avLst>
                <a:gd name="adj" fmla="val 68831"/>
              </a:avLst>
            </a:prstGeom>
            <a:sp3d prstMaterial="dkEdge">
              <a:bevelT w="8200" h="38100"/>
            </a:sp3d>
          </p:spPr>
          <p:style>
            <a:lnRef idx="0">
              <a:schemeClr val="lt1">
                <a:hueOff val="0"/>
                <a:satOff val="0"/>
                <a:lumOff val="0"/>
                <a:alphaOff val="0"/>
              </a:schemeClr>
            </a:lnRef>
            <a:fillRef idx="2">
              <a:schemeClr val="accent3">
                <a:hueOff val="11250264"/>
                <a:satOff val="-16880"/>
                <a:lumOff val="-2745"/>
                <a:alphaOff val="0"/>
              </a:schemeClr>
            </a:fillRef>
            <a:effectRef idx="1">
              <a:schemeClr val="accent3">
                <a:hueOff val="11250264"/>
                <a:satOff val="-16880"/>
                <a:lumOff val="-2745"/>
                <a:alphaOff val="0"/>
              </a:schemeClr>
            </a:effectRef>
            <a:fontRef idx="minor">
              <a:schemeClr val="dk1"/>
            </a:fontRef>
          </p:style>
        </p:sp>
        <p:sp>
          <p:nvSpPr>
            <p:cNvPr id="5" name="Trapezoid 4"/>
            <p:cNvSpPr/>
            <p:nvPr/>
          </p:nvSpPr>
          <p:spPr>
            <a:xfrm>
              <a:off x="2692400" y="3911599"/>
              <a:ext cx="2692400" cy="1955800"/>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Plan </a:t>
              </a:r>
            </a:p>
            <a:p>
              <a:pPr lvl="0" algn="ctr" defTabSz="889000">
                <a:lnSpc>
                  <a:spcPct val="90000"/>
                </a:lnSpc>
                <a:spcBef>
                  <a:spcPct val="0"/>
                </a:spcBef>
                <a:spcAft>
                  <a:spcPct val="35000"/>
                </a:spcAft>
              </a:pPr>
              <a:r>
                <a:rPr lang="en-US" sz="2000" kern="1200" dirty="0" smtClean="0"/>
                <a:t>Learning</a:t>
              </a:r>
            </a:p>
            <a:p>
              <a:pPr lvl="0" algn="ctr" defTabSz="889000">
                <a:lnSpc>
                  <a:spcPct val="90000"/>
                </a:lnSpc>
                <a:spcBef>
                  <a:spcPct val="0"/>
                </a:spcBef>
                <a:spcAft>
                  <a:spcPct val="35000"/>
                </a:spcAft>
              </a:pPr>
              <a:endParaRPr lang="en-US" sz="2000" dirty="0"/>
            </a:p>
            <a:p>
              <a:pPr lvl="0" algn="ctr" defTabSz="889000">
                <a:lnSpc>
                  <a:spcPct val="90000"/>
                </a:lnSpc>
                <a:spcBef>
                  <a:spcPct val="0"/>
                </a:spcBef>
                <a:spcAft>
                  <a:spcPct val="35000"/>
                </a:spcAft>
              </a:pPr>
              <a:endParaRPr lang="en-US" sz="2000" kern="1200" dirty="0"/>
            </a:p>
          </p:txBody>
        </p: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1683353423"/>
              </p:ext>
            </p:extLst>
          </p:nvPr>
        </p:nvGraphicFramePr>
        <p:xfrm>
          <a:off x="533400" y="762000"/>
          <a:ext cx="8077200" cy="5867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pPr algn="l"/>
            <a:r>
              <a:rPr lang="en-US" dirty="0" smtClean="0"/>
              <a:t>Apples and Oranges, or…</a:t>
            </a:r>
            <a:endParaRPr lang="en-US" dirty="0"/>
          </a:p>
        </p:txBody>
      </p:sp>
      <p:pic>
        <p:nvPicPr>
          <p:cNvPr id="2052" name="Picture 4" descr="C:\Users\dennisto\AppData\Local\Microsoft\Windows\Temporary Internet Files\Content.IE5\HSPW01RO\MP90038787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2269236"/>
            <a:ext cx="5257800" cy="37505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36069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71800"/>
            <a:ext cx="8229600" cy="1143000"/>
          </a:xfrm>
        </p:spPr>
        <p:txBody>
          <a:bodyPr/>
          <a:lstStyle/>
          <a:p>
            <a:r>
              <a:rPr lang="en-US" dirty="0" smtClean="0"/>
              <a:t>Competency = Outcome</a:t>
            </a:r>
            <a:endParaRPr lang="en-US" dirty="0"/>
          </a:p>
        </p:txBody>
      </p:sp>
    </p:spTree>
    <p:extLst>
      <p:ext uri="{BB962C8B-B14F-4D97-AF65-F5344CB8AC3E}">
        <p14:creationId xmlns:p14="http://schemas.microsoft.com/office/powerpoint/2010/main" val="38151131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91000" y="1260475"/>
            <a:ext cx="3998913" cy="216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73677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Order of Development</a:t>
            </a:r>
            <a:endParaRPr lang="en-US" dirty="0"/>
          </a:p>
        </p:txBody>
      </p:sp>
      <p:sp>
        <p:nvSpPr>
          <p:cNvPr id="3" name="Content Placeholder 2"/>
          <p:cNvSpPr>
            <a:spLocks noGrp="1"/>
          </p:cNvSpPr>
          <p:nvPr>
            <p:ph idx="1"/>
          </p:nvPr>
        </p:nvSpPr>
        <p:spPr/>
        <p:txBody>
          <a:bodyPr/>
          <a:lstStyle/>
          <a:p>
            <a:pPr marL="0" indent="0">
              <a:buNone/>
            </a:pPr>
            <a:r>
              <a:rPr lang="en-US" dirty="0" smtClean="0"/>
              <a:t>First step </a:t>
            </a:r>
            <a:r>
              <a:rPr lang="en-US" dirty="0" smtClean="0">
                <a:sym typeface="Wingdings" pitchFamily="2" charset="2"/>
              </a:rPr>
              <a:t> </a:t>
            </a:r>
            <a:r>
              <a:rPr lang="en-US" dirty="0" smtClean="0"/>
              <a:t>Goals</a:t>
            </a:r>
          </a:p>
          <a:p>
            <a:pPr marL="0" indent="0">
              <a:buNone/>
            </a:pPr>
            <a:endParaRPr lang="en-US" dirty="0" smtClean="0"/>
          </a:p>
          <a:p>
            <a:pPr marL="0" indent="0">
              <a:buNone/>
            </a:pPr>
            <a:endParaRPr lang="en-US" dirty="0" smtClean="0"/>
          </a:p>
          <a:p>
            <a:pPr marL="0" indent="0">
              <a:buNone/>
            </a:pPr>
            <a:r>
              <a:rPr lang="en-US" dirty="0" smtClean="0"/>
              <a:t>Second step </a:t>
            </a:r>
            <a:r>
              <a:rPr lang="en-US" dirty="0" smtClean="0">
                <a:sym typeface="Wingdings" pitchFamily="2" charset="2"/>
              </a:rPr>
              <a:t> </a:t>
            </a:r>
            <a:r>
              <a:rPr lang="en-US" dirty="0" smtClean="0"/>
              <a:t>Competencies(Outcomes) </a:t>
            </a:r>
          </a:p>
          <a:p>
            <a:pPr marL="0" indent="0">
              <a:buNone/>
            </a:pPr>
            <a:endParaRPr lang="en-US" dirty="0" smtClean="0"/>
          </a:p>
          <a:p>
            <a:pPr marL="0" indent="0">
              <a:buNone/>
            </a:pPr>
            <a:endParaRPr lang="en-US" dirty="0" smtClean="0"/>
          </a:p>
          <a:p>
            <a:pPr marL="0" indent="0">
              <a:buNone/>
            </a:pPr>
            <a:r>
              <a:rPr lang="en-US" dirty="0" smtClean="0"/>
              <a:t>Third step </a:t>
            </a:r>
            <a:r>
              <a:rPr lang="en-US" dirty="0" smtClean="0">
                <a:sym typeface="Wingdings" pitchFamily="2" charset="2"/>
              </a:rPr>
              <a:t> </a:t>
            </a:r>
            <a:r>
              <a:rPr lang="en-US" dirty="0" smtClean="0"/>
              <a:t>Objectives </a:t>
            </a:r>
          </a:p>
        </p:txBody>
      </p:sp>
    </p:spTree>
    <p:extLst>
      <p:ext uri="{BB962C8B-B14F-4D97-AF65-F5344CB8AC3E}">
        <p14:creationId xmlns:p14="http://schemas.microsoft.com/office/powerpoint/2010/main" val="37034415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Why?</a:t>
            </a:r>
            <a:endParaRPr lang="en-US" dirty="0"/>
          </a:p>
        </p:txBody>
      </p:sp>
      <p:sp>
        <p:nvSpPr>
          <p:cNvPr id="3" name="Content Placeholder 2"/>
          <p:cNvSpPr>
            <a:spLocks noGrp="1"/>
          </p:cNvSpPr>
          <p:nvPr>
            <p:ph idx="1"/>
          </p:nvPr>
        </p:nvSpPr>
        <p:spPr>
          <a:xfrm>
            <a:off x="457200" y="1295400"/>
            <a:ext cx="8229600" cy="4525963"/>
          </a:xfrm>
        </p:spPr>
        <p:txBody>
          <a:bodyPr/>
          <a:lstStyle/>
          <a:p>
            <a:pPr marL="0" indent="0">
              <a:buNone/>
            </a:pPr>
            <a:r>
              <a:rPr lang="en-US" dirty="0" smtClean="0"/>
              <a:t>First step </a:t>
            </a:r>
            <a:r>
              <a:rPr lang="en-US" dirty="0" smtClean="0">
                <a:sym typeface="Wingdings" pitchFamily="2" charset="2"/>
              </a:rPr>
              <a:t> </a:t>
            </a:r>
            <a:r>
              <a:rPr lang="en-US" dirty="0" smtClean="0"/>
              <a:t>Goals </a:t>
            </a:r>
            <a:r>
              <a:rPr lang="en-US" dirty="0" smtClean="0">
                <a:sym typeface="Wingdings" pitchFamily="2" charset="2"/>
              </a:rPr>
              <a:t></a:t>
            </a:r>
            <a:r>
              <a:rPr lang="en-US" dirty="0" smtClean="0"/>
              <a:t> provide general direction for competencies</a:t>
            </a:r>
          </a:p>
          <a:p>
            <a:pPr marL="0" indent="0">
              <a:buNone/>
            </a:pPr>
            <a:endParaRPr lang="en-US" dirty="0" smtClean="0"/>
          </a:p>
          <a:p>
            <a:pPr marL="0" indent="0">
              <a:buNone/>
            </a:pPr>
            <a:r>
              <a:rPr lang="en-US" dirty="0" smtClean="0"/>
              <a:t>Second step </a:t>
            </a:r>
            <a:r>
              <a:rPr lang="en-US" dirty="0" smtClean="0">
                <a:sym typeface="Wingdings" pitchFamily="2" charset="2"/>
              </a:rPr>
              <a:t> </a:t>
            </a:r>
            <a:r>
              <a:rPr lang="en-US" dirty="0" smtClean="0"/>
              <a:t>Competencies/Outcomes establish final destination </a:t>
            </a:r>
          </a:p>
          <a:p>
            <a:pPr marL="0" indent="0">
              <a:buNone/>
            </a:pPr>
            <a:r>
              <a:rPr lang="en-US" dirty="0"/>
              <a:t>	</a:t>
            </a:r>
            <a:r>
              <a:rPr lang="en-US" dirty="0" smtClean="0"/>
              <a:t>		</a:t>
            </a:r>
            <a:r>
              <a:rPr lang="en-US" i="1" dirty="0" smtClean="0"/>
              <a:t>“backwards design”</a:t>
            </a:r>
          </a:p>
          <a:p>
            <a:pPr marL="0" indent="0">
              <a:buNone/>
            </a:pPr>
            <a:endParaRPr lang="en-US" dirty="0" smtClean="0"/>
          </a:p>
          <a:p>
            <a:pPr marL="0" indent="0">
              <a:buNone/>
            </a:pPr>
            <a:r>
              <a:rPr lang="en-US" dirty="0" smtClean="0"/>
              <a:t>Third step </a:t>
            </a:r>
            <a:r>
              <a:rPr lang="en-US" dirty="0" smtClean="0">
                <a:sym typeface="Wingdings" pitchFamily="2" charset="2"/>
              </a:rPr>
              <a:t> </a:t>
            </a:r>
            <a:r>
              <a:rPr lang="en-US" dirty="0" smtClean="0"/>
              <a:t>Objectives define actions necessary to reach the Outcomes </a:t>
            </a:r>
            <a:endParaRPr lang="en-US" dirty="0"/>
          </a:p>
        </p:txBody>
      </p:sp>
    </p:spTree>
    <p:extLst>
      <p:ext uri="{BB962C8B-B14F-4D97-AF65-F5344CB8AC3E}">
        <p14:creationId xmlns:p14="http://schemas.microsoft.com/office/powerpoint/2010/main" val="29004020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SMART</a:t>
            </a:r>
            <a:endParaRPr lang="en-US" dirty="0"/>
          </a:p>
        </p:txBody>
      </p:sp>
      <p:sp>
        <p:nvSpPr>
          <p:cNvPr id="3" name="Content Placeholder 2"/>
          <p:cNvSpPr>
            <a:spLocks noGrp="1"/>
          </p:cNvSpPr>
          <p:nvPr>
            <p:ph idx="1"/>
          </p:nvPr>
        </p:nvSpPr>
        <p:spPr/>
        <p:txBody>
          <a:bodyPr/>
          <a:lstStyle/>
          <a:p>
            <a:r>
              <a:rPr lang="en-US" sz="4800" dirty="0" smtClean="0"/>
              <a:t>S</a:t>
            </a:r>
            <a:r>
              <a:rPr lang="en-US" dirty="0" smtClean="0"/>
              <a:t>pecific</a:t>
            </a:r>
          </a:p>
          <a:p>
            <a:r>
              <a:rPr lang="en-US" sz="4800" dirty="0" smtClean="0"/>
              <a:t>M</a:t>
            </a:r>
            <a:r>
              <a:rPr lang="en-US" dirty="0" smtClean="0"/>
              <a:t>easureable</a:t>
            </a:r>
          </a:p>
          <a:p>
            <a:r>
              <a:rPr lang="en-US" sz="4800" dirty="0" smtClean="0"/>
              <a:t>A</a:t>
            </a:r>
            <a:r>
              <a:rPr lang="en-US" dirty="0" smtClean="0"/>
              <a:t>ttainable</a:t>
            </a:r>
          </a:p>
          <a:p>
            <a:r>
              <a:rPr lang="en-US" sz="4800" dirty="0" smtClean="0"/>
              <a:t>R</a:t>
            </a:r>
            <a:r>
              <a:rPr lang="en-US" dirty="0" smtClean="0"/>
              <a:t>elevant</a:t>
            </a:r>
          </a:p>
          <a:p>
            <a:r>
              <a:rPr lang="en-US" sz="4800" dirty="0" smtClean="0"/>
              <a:t>T</a:t>
            </a:r>
            <a:r>
              <a:rPr lang="en-US" dirty="0" smtClean="0"/>
              <a:t>ime-Sensitive</a:t>
            </a:r>
            <a:endParaRPr lang="en-US" dirty="0"/>
          </a:p>
        </p:txBody>
      </p:sp>
    </p:spTree>
    <p:extLst>
      <p:ext uri="{BB962C8B-B14F-4D97-AF65-F5344CB8AC3E}">
        <p14:creationId xmlns:p14="http://schemas.microsoft.com/office/powerpoint/2010/main" val="36171584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Non-medical SMART outcome</a:t>
            </a:r>
            <a:endParaRPr lang="en-US" dirty="0"/>
          </a:p>
        </p:txBody>
      </p:sp>
      <p:sp>
        <p:nvSpPr>
          <p:cNvPr id="4" name="Content Placeholder 4"/>
          <p:cNvSpPr>
            <a:spLocks noGrp="1"/>
          </p:cNvSpPr>
          <p:nvPr>
            <p:ph idx="1"/>
          </p:nvPr>
        </p:nvSpPr>
        <p:spPr>
          <a:xfrm>
            <a:off x="457200" y="1600200"/>
            <a:ext cx="8229600" cy="4525963"/>
          </a:xfrm>
        </p:spPr>
        <p:txBody>
          <a:bodyPr rtlCol="0">
            <a:normAutofit fontScale="92500" lnSpcReduction="10000"/>
          </a:bodyPr>
          <a:lstStyle/>
          <a:p>
            <a:pPr fontAlgn="auto">
              <a:spcAft>
                <a:spcPts val="0"/>
              </a:spcAft>
              <a:buFont typeface="Arial" pitchFamily="34" charset="0"/>
              <a:buNone/>
              <a:defRPr/>
            </a:pPr>
            <a:r>
              <a:rPr lang="en-US" dirty="0" smtClean="0"/>
              <a:t>Cooking Class 101 – Knife Skills</a:t>
            </a:r>
          </a:p>
          <a:p>
            <a:pPr fontAlgn="auto">
              <a:spcAft>
                <a:spcPts val="0"/>
              </a:spcAft>
              <a:buFont typeface="Arial" pitchFamily="34" charset="0"/>
              <a:buNone/>
              <a:defRPr/>
            </a:pPr>
            <a:r>
              <a:rPr lang="en-US" dirty="0" smtClean="0"/>
              <a:t> </a:t>
            </a:r>
          </a:p>
          <a:p>
            <a:pPr fontAlgn="auto">
              <a:spcAft>
                <a:spcPts val="0"/>
              </a:spcAft>
              <a:buFont typeface="Arial" pitchFamily="34" charset="0"/>
              <a:buNone/>
              <a:defRPr/>
            </a:pPr>
            <a:r>
              <a:rPr lang="en-US" dirty="0" smtClean="0"/>
              <a:t>    By the end of a one- hour workshop, all participants will be able to demonstrate 4 core knife skills with a 9 inch chef’s knife: honing of the blade with a sharpening steel, correct hand position to protect fingers of the non-dominant hand, “tip-to-tang” slicing technique to julienne green peppers, and double hand “rocking chop” to finely chop Italian parsley.  </a:t>
            </a:r>
          </a:p>
        </p:txBody>
      </p:sp>
    </p:spTree>
    <p:extLst>
      <p:ext uri="{BB962C8B-B14F-4D97-AF65-F5344CB8AC3E}">
        <p14:creationId xmlns:p14="http://schemas.microsoft.com/office/powerpoint/2010/main" val="23365150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0106"/>
            <a:ext cx="8229600" cy="1706562"/>
          </a:xfrm>
        </p:spPr>
        <p:txBody>
          <a:bodyPr>
            <a:normAutofit fontScale="90000"/>
          </a:bodyPr>
          <a:lstStyle/>
          <a:p>
            <a:r>
              <a:rPr lang="en-US" dirty="0" smtClean="0"/>
              <a:t>You have to know where you are going before you can decide how to get there</a:t>
            </a:r>
            <a:endParaRPr lang="en-US" dirty="0"/>
          </a:p>
        </p:txBody>
      </p:sp>
      <p:pic>
        <p:nvPicPr>
          <p:cNvPr id="1028" name="Picture 4" descr="C:\Documents and Settings\dennisto\Local Settings\Temporary Internet Files\Content.IE5\OJDXJN3M\MCSO01211_0000[1].wmf"/>
          <p:cNvPicPr>
            <a:picLocks noChangeAspect="1" noChangeArrowheads="1"/>
          </p:cNvPicPr>
          <p:nvPr/>
        </p:nvPicPr>
        <p:blipFill>
          <a:blip r:embed="rId2" cstate="print"/>
          <a:srcRect/>
          <a:stretch>
            <a:fillRect/>
          </a:stretch>
        </p:blipFill>
        <p:spPr bwMode="auto">
          <a:xfrm>
            <a:off x="3703320" y="2513228"/>
            <a:ext cx="1737360" cy="1831543"/>
          </a:xfrm>
          <a:prstGeom prst="rect">
            <a:avLst/>
          </a:prstGeom>
          <a:noFill/>
        </p:spPr>
      </p:pic>
      <p:pic>
        <p:nvPicPr>
          <p:cNvPr id="1029" name="Picture 5" descr="C:\Documents and Settings\dennisto\Local Settings\Temporary Internet Files\Content.IE5\OJDXJN3M\MCSO01211_0000[1].wmf"/>
          <p:cNvPicPr>
            <a:picLocks noChangeAspect="1" noChangeArrowheads="1"/>
          </p:cNvPicPr>
          <p:nvPr/>
        </p:nvPicPr>
        <p:blipFill>
          <a:blip r:embed="rId2" cstate="print"/>
          <a:srcRect/>
          <a:stretch>
            <a:fillRect/>
          </a:stretch>
        </p:blipFill>
        <p:spPr bwMode="auto">
          <a:xfrm>
            <a:off x="2971800" y="2296580"/>
            <a:ext cx="3459480" cy="3647020"/>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228600" y="457200"/>
          <a:ext cx="8686800" cy="5943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5" descr="C:\Documents and Settings\dennisto\Local Settings\Temporary Internet Files\Content.IE5\OJDXJN3M\MCSO01211_0000[1].wmf"/>
          <p:cNvPicPr>
            <a:picLocks noChangeAspect="1" noChangeArrowheads="1"/>
          </p:cNvPicPr>
          <p:nvPr/>
        </p:nvPicPr>
        <p:blipFill>
          <a:blip r:embed="rId8" cstate="print"/>
          <a:srcRect/>
          <a:stretch>
            <a:fillRect/>
          </a:stretch>
        </p:blipFill>
        <p:spPr bwMode="auto">
          <a:xfrm>
            <a:off x="3618834" y="2286000"/>
            <a:ext cx="2096166" cy="2209800"/>
          </a:xfrm>
          <a:prstGeom prst="rect">
            <a:avLst/>
          </a:prstGeom>
          <a:noFill/>
        </p:spPr>
      </p:pic>
      <p:sp>
        <p:nvSpPr>
          <p:cNvPr id="5" name="TextBox 4"/>
          <p:cNvSpPr txBox="1"/>
          <p:nvPr/>
        </p:nvSpPr>
        <p:spPr>
          <a:xfrm>
            <a:off x="3621156" y="1766110"/>
            <a:ext cx="2057400" cy="523220"/>
          </a:xfrm>
          <a:prstGeom prst="rect">
            <a:avLst/>
          </a:prstGeom>
          <a:solidFill>
            <a:srgbClr val="CCFFCC"/>
          </a:solidFill>
        </p:spPr>
        <p:txBody>
          <a:bodyPr wrap="square" rtlCol="0">
            <a:spAutoFit/>
          </a:bodyPr>
          <a:lstStyle/>
          <a:p>
            <a:pPr algn="ctr"/>
            <a:r>
              <a:rPr lang="en-US" sz="2800" dirty="0" smtClean="0"/>
              <a:t>Outcomes</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5">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allAtOnce"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a:t>
            </a:r>
            <a:r>
              <a:rPr lang="en-US" dirty="0" smtClean="0"/>
              <a:t> Steps to Educational Success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Understand that Competencies = Outcomes</a:t>
            </a:r>
          </a:p>
          <a:p>
            <a:pPr marL="514350" indent="-514350">
              <a:buFont typeface="+mj-lt"/>
              <a:buAutoNum type="arabicPeriod"/>
            </a:pPr>
            <a:endParaRPr lang="en-US" dirty="0" smtClean="0"/>
          </a:p>
          <a:p>
            <a:pPr marL="514350" indent="-514350">
              <a:buFont typeface="+mj-lt"/>
              <a:buAutoNum type="arabicPeriod"/>
            </a:pPr>
            <a:r>
              <a:rPr lang="en-US" dirty="0" smtClean="0"/>
              <a:t>Understand the different purposes of “Goals” vs. “Objectives” in defining the path toward Outcomes </a:t>
            </a:r>
          </a:p>
          <a:p>
            <a:pPr marL="514350" indent="-514350">
              <a:buFont typeface="+mj-lt"/>
              <a:buAutoNum type="arabicPeriod"/>
            </a:pPr>
            <a:endParaRPr lang="en-US" dirty="0" smtClean="0"/>
          </a:p>
          <a:p>
            <a:pPr marL="514350" indent="-514350">
              <a:buFont typeface="+mj-lt"/>
              <a:buAutoNum type="arabicPeriod"/>
            </a:pPr>
            <a:r>
              <a:rPr lang="en-US" dirty="0" smtClean="0"/>
              <a:t>Employ “backwards design” using the SMART pneumonic to define Outcomes and Bloom’s taxonomy to define Objectives </a:t>
            </a:r>
          </a:p>
          <a:p>
            <a:pPr marL="514350" indent="-514350">
              <a:buFont typeface="+mj-lt"/>
              <a:buAutoNum type="arabicPeriod"/>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60437"/>
            <a:ext cx="8229600" cy="4525963"/>
          </a:xfrm>
        </p:spPr>
        <p:txBody>
          <a:bodyPr/>
          <a:lstStyle/>
          <a:p>
            <a:r>
              <a:rPr lang="en-US" dirty="0" smtClean="0"/>
              <a:t>Goals and Objectives are not the same</a:t>
            </a:r>
          </a:p>
          <a:p>
            <a:r>
              <a:rPr lang="en-US" dirty="0" smtClean="0"/>
              <a:t>Competencies are also different, but linked to G and O</a:t>
            </a:r>
          </a:p>
          <a:p>
            <a:r>
              <a:rPr lang="en-US" dirty="0" smtClean="0"/>
              <a:t>Outcome-Oriented educational principles are critical to understanding Competencies</a:t>
            </a:r>
          </a:p>
          <a:p>
            <a:r>
              <a:rPr lang="en-US" dirty="0" smtClean="0"/>
              <a:t>Use “backwards design” concept to frame the process of developing G, O, C</a:t>
            </a:r>
          </a:p>
          <a:p>
            <a:r>
              <a:rPr lang="en-US" dirty="0" smtClean="0"/>
              <a:t>Bloom’s Taxonomy for Objectives</a:t>
            </a:r>
          </a:p>
          <a:p>
            <a:r>
              <a:rPr lang="en-US" dirty="0" smtClean="0"/>
              <a:t>SMART pneumonic for Outcomes</a:t>
            </a:r>
            <a:endParaRPr lang="en-US" dirty="0"/>
          </a:p>
        </p:txBody>
      </p:sp>
    </p:spTree>
    <p:extLst>
      <p:ext uri="{BB962C8B-B14F-4D97-AF65-F5344CB8AC3E}">
        <p14:creationId xmlns:p14="http://schemas.microsoft.com/office/powerpoint/2010/main" val="42459767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Definitions</a:t>
            </a:r>
            <a:endParaRPr lang="en-US" dirty="0"/>
          </a:p>
        </p:txBody>
      </p:sp>
      <p:pic>
        <p:nvPicPr>
          <p:cNvPr id="1027" name="Picture 3" descr="C:\Users\dennisto\AppData\Local\Microsoft\Windows\Temporary Internet Files\Content.IE5\3KR42J5M\MP900309617[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2895600"/>
            <a:ext cx="3657600" cy="2609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07249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p:txBody>
          <a:bodyPr/>
          <a:lstStyle/>
          <a:p>
            <a:r>
              <a:rPr lang="en-US" dirty="0" smtClean="0"/>
              <a:t>Broad and overarching statements about what you desire to achieve with your curriculum</a:t>
            </a:r>
          </a:p>
          <a:p>
            <a:r>
              <a:rPr lang="en-US" dirty="0" smtClean="0"/>
              <a:t>May include:</a:t>
            </a:r>
          </a:p>
          <a:p>
            <a:pPr lvl="1"/>
            <a:r>
              <a:rPr lang="en-US" dirty="0" smtClean="0"/>
              <a:t>Background</a:t>
            </a:r>
          </a:p>
          <a:p>
            <a:pPr lvl="1"/>
            <a:r>
              <a:rPr lang="en-US" dirty="0" smtClean="0"/>
              <a:t>Rationale</a:t>
            </a:r>
          </a:p>
          <a:p>
            <a:pPr lvl="1"/>
            <a:r>
              <a:rPr lang="en-US" dirty="0" smtClean="0"/>
              <a:t>Philosophy</a:t>
            </a:r>
          </a:p>
          <a:p>
            <a:pPr lvl="1"/>
            <a:r>
              <a:rPr lang="en-US" dirty="0" smtClean="0"/>
              <a:t>Performance expectations</a:t>
            </a:r>
            <a:endParaRPr lang="en-US" dirty="0"/>
          </a:p>
        </p:txBody>
      </p:sp>
    </p:spTree>
    <p:extLst>
      <p:ext uri="{BB962C8B-B14F-4D97-AF65-F5344CB8AC3E}">
        <p14:creationId xmlns:p14="http://schemas.microsoft.com/office/powerpoint/2010/main" val="19806635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Clear, brief, action-verb framed specific knowledge, skills, and attitudes that are </a:t>
            </a:r>
            <a:r>
              <a:rPr lang="en-US" i="1" dirty="0" smtClean="0"/>
              <a:t>intended</a:t>
            </a:r>
            <a:r>
              <a:rPr lang="en-US" dirty="0" smtClean="0"/>
              <a:t> results of education</a:t>
            </a:r>
          </a:p>
          <a:p>
            <a:r>
              <a:rPr lang="en-US" dirty="0" smtClean="0"/>
              <a:t>Differ from Goals in terms of specificity</a:t>
            </a:r>
          </a:p>
          <a:p>
            <a:r>
              <a:rPr lang="en-US" dirty="0" smtClean="0"/>
              <a:t>Often a number of Objectives are defined for each Goal</a:t>
            </a:r>
          </a:p>
          <a:p>
            <a:r>
              <a:rPr lang="en-US" dirty="0" smtClean="0"/>
              <a:t>Bloom’s Taxonomy gives a cognitive framework to write objectives</a:t>
            </a:r>
          </a:p>
        </p:txBody>
      </p:sp>
    </p:spTree>
    <p:extLst>
      <p:ext uri="{BB962C8B-B14F-4D97-AF65-F5344CB8AC3E}">
        <p14:creationId xmlns:p14="http://schemas.microsoft.com/office/powerpoint/2010/main" val="10421684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Up Arrow 10"/>
          <p:cNvSpPr/>
          <p:nvPr/>
        </p:nvSpPr>
        <p:spPr>
          <a:xfrm>
            <a:off x="7990116" y="1484088"/>
            <a:ext cx="711198" cy="4720770"/>
          </a:xfrm>
          <a:prstGeom prst="upArrow">
            <a:avLst/>
          </a:prstGeom>
          <a:gradFill>
            <a:gsLst>
              <a:gs pos="0">
                <a:schemeClr val="accent3"/>
              </a:gs>
              <a:gs pos="99000">
                <a:schemeClr val="accent1">
                  <a:tint val="44500"/>
                  <a:satMod val="160000"/>
                  <a:lumMod val="57000"/>
                </a:schemeClr>
              </a:gs>
              <a:gs pos="100000">
                <a:schemeClr val="accent1">
                  <a:tint val="23500"/>
                  <a:satMod val="160000"/>
                </a:schemeClr>
              </a:gs>
            </a:gsLst>
            <a:lin ang="540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itle 6"/>
          <p:cNvSpPr>
            <a:spLocks noGrp="1"/>
          </p:cNvSpPr>
          <p:nvPr>
            <p:ph type="title"/>
          </p:nvPr>
        </p:nvSpPr>
        <p:spPr>
          <a:xfrm>
            <a:off x="381000" y="274638"/>
            <a:ext cx="7467600" cy="1143000"/>
          </a:xfrm>
        </p:spPr>
        <p:txBody>
          <a:bodyPr/>
          <a:lstStyle/>
          <a:p>
            <a:pPr algn="l"/>
            <a:r>
              <a:rPr lang="en-US" dirty="0" smtClean="0"/>
              <a:t>Bloom’s Taxonomy (Revised)</a:t>
            </a:r>
            <a:endParaRPr lang="en-US" dirty="0"/>
          </a:p>
        </p:txBody>
      </p:sp>
      <p:graphicFrame>
        <p:nvGraphicFramePr>
          <p:cNvPr id="9" name="Diagram 8"/>
          <p:cNvGraphicFramePr/>
          <p:nvPr>
            <p:extLst>
              <p:ext uri="{D42A27DB-BD31-4B8C-83A1-F6EECF244321}">
                <p14:modId xmlns:p14="http://schemas.microsoft.com/office/powerpoint/2010/main" val="2308216223"/>
              </p:ext>
            </p:extLst>
          </p:nvPr>
        </p:nvGraphicFramePr>
        <p:xfrm>
          <a:off x="1143000" y="1397000"/>
          <a:ext cx="6858000" cy="4851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TextBox 12"/>
          <p:cNvSpPr txBox="1"/>
          <p:nvPr/>
        </p:nvSpPr>
        <p:spPr>
          <a:xfrm>
            <a:off x="6705600" y="2782669"/>
            <a:ext cx="2209800" cy="707886"/>
          </a:xfrm>
          <a:prstGeom prst="rect">
            <a:avLst/>
          </a:prstGeom>
          <a:noFill/>
          <a:scene3d>
            <a:camera prst="orthographicFront">
              <a:rot lat="0" lon="0" rev="5400000"/>
            </a:camera>
            <a:lightRig rig="threePt" dir="t"/>
          </a:scene3d>
        </p:spPr>
        <p:txBody>
          <a:bodyPr wrap="square" rtlCol="0">
            <a:spAutoFit/>
          </a:bodyPr>
          <a:lstStyle/>
          <a:p>
            <a:pPr algn="ctr"/>
            <a:r>
              <a:rPr lang="en-US" sz="2000" dirty="0" smtClean="0"/>
              <a:t>Higher Order Cognitive Process</a:t>
            </a:r>
          </a:p>
        </p:txBody>
      </p:sp>
    </p:spTree>
    <p:extLst>
      <p:ext uri="{BB962C8B-B14F-4D97-AF65-F5344CB8AC3E}">
        <p14:creationId xmlns:p14="http://schemas.microsoft.com/office/powerpoint/2010/main" val="33758527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p:cNvGraphicFramePr>
            <a:graphicFrameLocks noGrp="1"/>
          </p:cNvGraphicFramePr>
          <p:nvPr>
            <p:extLst>
              <p:ext uri="{D42A27DB-BD31-4B8C-83A1-F6EECF244321}">
                <p14:modId xmlns:p14="http://schemas.microsoft.com/office/powerpoint/2010/main" val="1041322486"/>
              </p:ext>
            </p:extLst>
          </p:nvPr>
        </p:nvGraphicFramePr>
        <p:xfrm>
          <a:off x="998220" y="685800"/>
          <a:ext cx="6926580" cy="5831592"/>
        </p:xfrm>
        <a:graphic>
          <a:graphicData uri="http://schemas.openxmlformats.org/drawingml/2006/table">
            <a:tbl>
              <a:tblPr firstRow="1" firstCol="1" bandRow="1"/>
              <a:tblGrid>
                <a:gridCol w="1249909"/>
                <a:gridCol w="5676671"/>
              </a:tblGrid>
              <a:tr h="874005">
                <a:tc>
                  <a:txBody>
                    <a:bodyPr/>
                    <a:lstStyle/>
                    <a:p>
                      <a:pPr marL="0" marR="0" algn="ctr">
                        <a:spcBef>
                          <a:spcPts val="0"/>
                        </a:spcBef>
                        <a:spcAft>
                          <a:spcPts val="0"/>
                        </a:spcAft>
                      </a:pPr>
                      <a:r>
                        <a:rPr lang="en-US" sz="2000" b="1" dirty="0" smtClean="0">
                          <a:effectLst/>
                          <a:latin typeface="Calibri"/>
                          <a:ea typeface="Calibri"/>
                          <a:cs typeface="Times New Roman"/>
                        </a:rPr>
                        <a:t>Bloom’s Taxonomy</a:t>
                      </a:r>
                    </a:p>
                    <a:p>
                      <a:pPr marL="0" marR="0" algn="ctr">
                        <a:spcBef>
                          <a:spcPts val="0"/>
                        </a:spcBef>
                        <a:spcAft>
                          <a:spcPts val="0"/>
                        </a:spcAft>
                      </a:pPr>
                      <a:r>
                        <a:rPr lang="en-US" sz="2000" b="1" dirty="0" smtClean="0">
                          <a:effectLst/>
                          <a:latin typeface="Calibri"/>
                          <a:ea typeface="Calibri"/>
                          <a:cs typeface="Times New Roman"/>
                        </a:rPr>
                        <a:t>(revised):</a:t>
                      </a:r>
                    </a:p>
                    <a:p>
                      <a:pPr marL="0" marR="0" algn="ctr">
                        <a:spcBef>
                          <a:spcPts val="0"/>
                        </a:spcBef>
                        <a:spcAft>
                          <a:spcPts val="0"/>
                        </a:spcAft>
                      </a:pPr>
                      <a:r>
                        <a:rPr lang="en-US" sz="2000" b="1" dirty="0" smtClean="0">
                          <a:effectLst/>
                          <a:latin typeface="Calibri"/>
                          <a:ea typeface="Calibri"/>
                          <a:cs typeface="Times New Roman"/>
                        </a:rPr>
                        <a:t>Cognitive </a:t>
                      </a:r>
                      <a:r>
                        <a:rPr lang="en-US" sz="2000" b="1" dirty="0">
                          <a:effectLst/>
                          <a:latin typeface="Calibri"/>
                          <a:ea typeface="Calibri"/>
                          <a:cs typeface="Times New Roman"/>
                        </a:rPr>
                        <a:t>Process</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gn="ctr">
                        <a:spcBef>
                          <a:spcPts val="0"/>
                        </a:spcBef>
                        <a:spcAft>
                          <a:spcPts val="0"/>
                        </a:spcAft>
                      </a:pPr>
                      <a:endParaRPr lang="en-US" sz="2000" b="1" dirty="0" smtClean="0">
                        <a:effectLst/>
                        <a:latin typeface="Calibri"/>
                        <a:ea typeface="Calibri"/>
                        <a:cs typeface="Times New Roman"/>
                      </a:endParaRPr>
                    </a:p>
                    <a:p>
                      <a:pPr marL="0" marR="0" algn="ctr">
                        <a:spcBef>
                          <a:spcPts val="0"/>
                        </a:spcBef>
                        <a:spcAft>
                          <a:spcPts val="0"/>
                        </a:spcAft>
                      </a:pPr>
                      <a:endParaRPr lang="en-US" sz="2000" b="1" dirty="0" smtClean="0">
                        <a:effectLst/>
                        <a:latin typeface="Calibri"/>
                        <a:ea typeface="Calibri"/>
                        <a:cs typeface="Times New Roman"/>
                      </a:endParaRPr>
                    </a:p>
                    <a:p>
                      <a:pPr marL="0" marR="0" algn="ctr">
                        <a:spcBef>
                          <a:spcPts val="0"/>
                        </a:spcBef>
                        <a:spcAft>
                          <a:spcPts val="0"/>
                        </a:spcAft>
                      </a:pPr>
                      <a:r>
                        <a:rPr lang="en-US" sz="2000" b="1" dirty="0" smtClean="0">
                          <a:effectLst/>
                          <a:latin typeface="Calibri"/>
                          <a:ea typeface="Calibri"/>
                          <a:cs typeface="Times New Roman"/>
                        </a:rPr>
                        <a:t>Action Verbs</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r>
              <a:tr h="749146">
                <a:tc>
                  <a:txBody>
                    <a:bodyPr/>
                    <a:lstStyle/>
                    <a:p>
                      <a:pPr marL="0" marR="0">
                        <a:spcBef>
                          <a:spcPts val="0"/>
                        </a:spcBef>
                        <a:spcAft>
                          <a:spcPts val="0"/>
                        </a:spcAft>
                      </a:pPr>
                      <a:r>
                        <a:rPr lang="en-US" sz="1800" b="1" i="1" dirty="0">
                          <a:effectLst/>
                          <a:latin typeface="Calibri"/>
                          <a:ea typeface="Calibri"/>
                          <a:cs typeface="Times New Roman"/>
                        </a:rPr>
                        <a:t>Remember</a:t>
                      </a:r>
                      <a:endParaRPr lang="en-US" sz="1600" dirty="0">
                        <a:effectLst/>
                        <a:latin typeface="Calibri"/>
                        <a:ea typeface="Calibri"/>
                        <a:cs typeface="Times New Roman"/>
                      </a:endParaRPr>
                    </a:p>
                    <a:p>
                      <a:pPr marL="0" marR="0">
                        <a:spcBef>
                          <a:spcPts val="0"/>
                        </a:spcBef>
                        <a:spcAft>
                          <a:spcPts val="0"/>
                        </a:spcAft>
                      </a:pPr>
                      <a:r>
                        <a:rPr lang="en-US" sz="1800" b="1" i="1" dirty="0">
                          <a:effectLst/>
                          <a:latin typeface="Calibri"/>
                          <a:ea typeface="Calibri"/>
                          <a:cs typeface="Times New Roman"/>
                        </a:rPr>
                        <a:t> </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effectLst/>
                          <a:latin typeface="Calibri" pitchFamily="34" charset="0"/>
                          <a:ea typeface="+mn-ea"/>
                          <a:cs typeface="+mn-cs"/>
                        </a:rPr>
                        <a:t>Define, Describe, Identify, List, Locate, Name, Recognize, Select, State</a:t>
                      </a:r>
                    </a:p>
                    <a:p>
                      <a:pPr marL="0" marR="0">
                        <a:spcBef>
                          <a:spcPts val="0"/>
                        </a:spcBef>
                        <a:spcAft>
                          <a:spcPts val="0"/>
                        </a:spcAft>
                      </a:pP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6718">
                <a:tc>
                  <a:txBody>
                    <a:bodyPr/>
                    <a:lstStyle/>
                    <a:p>
                      <a:pPr marL="0" marR="0">
                        <a:spcBef>
                          <a:spcPts val="0"/>
                        </a:spcBef>
                        <a:spcAft>
                          <a:spcPts val="0"/>
                        </a:spcAft>
                      </a:pPr>
                      <a:r>
                        <a:rPr lang="en-US" sz="1800" b="1" i="1" dirty="0">
                          <a:effectLst/>
                          <a:latin typeface="Calibri"/>
                          <a:ea typeface="Calibri"/>
                          <a:cs typeface="Times New Roman"/>
                        </a:rPr>
                        <a:t>Understand</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effectLst/>
                          <a:latin typeface="+mn-lt"/>
                          <a:ea typeface="Calibri"/>
                          <a:cs typeface="Times New Roman"/>
                        </a:rPr>
                        <a:t>Associate, Classify</a:t>
                      </a:r>
                      <a:r>
                        <a:rPr lang="en-US" sz="1600" dirty="0">
                          <a:effectLst/>
                          <a:latin typeface="Calibri"/>
                          <a:ea typeface="Calibri"/>
                          <a:cs typeface="Times New Roman"/>
                        </a:rPr>
                        <a:t>, Demonstrate, </a:t>
                      </a:r>
                      <a:r>
                        <a:rPr lang="en-US" sz="1600" dirty="0" smtClean="0">
                          <a:effectLst/>
                          <a:latin typeface="+mn-lt"/>
                          <a:ea typeface="Calibri"/>
                          <a:cs typeface="Times New Roman"/>
                        </a:rPr>
                        <a:t>Discuss, Distinguish, Explain, Generalize, Illustrate, Interpret</a:t>
                      </a:r>
                      <a:r>
                        <a:rPr lang="en-US" sz="1600" dirty="0">
                          <a:effectLst/>
                          <a:latin typeface="Calibri"/>
                          <a:ea typeface="Calibri"/>
                          <a:cs typeface="Times New Roman"/>
                        </a:rPr>
                        <a:t>, </a:t>
                      </a:r>
                      <a:r>
                        <a:rPr lang="en-US" sz="1600" dirty="0" smtClean="0">
                          <a:effectLst/>
                          <a:latin typeface="Calibri"/>
                          <a:ea typeface="Calibri"/>
                          <a:cs typeface="Times New Roman"/>
                        </a:rPr>
                        <a:t>Summarize</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9146">
                <a:tc>
                  <a:txBody>
                    <a:bodyPr/>
                    <a:lstStyle/>
                    <a:p>
                      <a:pPr marL="0" marR="0">
                        <a:spcBef>
                          <a:spcPts val="0"/>
                        </a:spcBef>
                        <a:spcAft>
                          <a:spcPts val="0"/>
                        </a:spcAft>
                      </a:pPr>
                      <a:r>
                        <a:rPr lang="en-US" sz="1800" b="1" i="1" dirty="0">
                          <a:effectLst/>
                          <a:latin typeface="Calibri"/>
                          <a:ea typeface="Calibri"/>
                          <a:cs typeface="Times New Roman"/>
                        </a:rPr>
                        <a:t>Apply</a:t>
                      </a:r>
                      <a:endParaRPr lang="en-US" sz="1600" dirty="0">
                        <a:effectLst/>
                        <a:latin typeface="Calibri"/>
                        <a:ea typeface="Calibri"/>
                        <a:cs typeface="Times New Roman"/>
                      </a:endParaRPr>
                    </a:p>
                    <a:p>
                      <a:pPr marL="0" marR="0">
                        <a:spcBef>
                          <a:spcPts val="0"/>
                        </a:spcBef>
                        <a:spcAft>
                          <a:spcPts val="0"/>
                        </a:spcAft>
                      </a:pPr>
                      <a:r>
                        <a:rPr lang="en-US" sz="1800" b="1" i="1" dirty="0">
                          <a:effectLst/>
                          <a:latin typeface="Calibri"/>
                          <a:ea typeface="Calibri"/>
                          <a:cs typeface="Times New Roman"/>
                        </a:rPr>
                        <a:t> </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Calibri"/>
                          <a:ea typeface="Calibri"/>
                          <a:cs typeface="Times New Roman"/>
                        </a:rPr>
                        <a:t>Apply</a:t>
                      </a:r>
                      <a:r>
                        <a:rPr lang="en-US" sz="1600" dirty="0" smtClean="0">
                          <a:effectLst/>
                          <a:latin typeface="Calibri"/>
                          <a:ea typeface="Calibri"/>
                          <a:cs typeface="Times New Roman"/>
                        </a:rPr>
                        <a:t>, </a:t>
                      </a:r>
                      <a:r>
                        <a:rPr lang="en-US" sz="1600" dirty="0">
                          <a:effectLst/>
                          <a:latin typeface="Calibri"/>
                          <a:ea typeface="Calibri"/>
                          <a:cs typeface="Times New Roman"/>
                        </a:rPr>
                        <a:t>Choose, </a:t>
                      </a:r>
                      <a:r>
                        <a:rPr lang="en-US" sz="1600" dirty="0" smtClean="0">
                          <a:effectLst/>
                          <a:latin typeface="+mn-lt"/>
                          <a:ea typeface="Calibri"/>
                          <a:cs typeface="Times New Roman"/>
                        </a:rPr>
                        <a:t>Classify, Explain, Implement, Organize</a:t>
                      </a:r>
                      <a:r>
                        <a:rPr lang="en-US" sz="1600" dirty="0" smtClean="0">
                          <a:effectLst/>
                          <a:latin typeface="Calibri"/>
                          <a:ea typeface="Calibri"/>
                          <a:cs typeface="Times New Roman"/>
                        </a:rPr>
                        <a:t>,</a:t>
                      </a:r>
                      <a:r>
                        <a:rPr lang="en-US" sz="1600" baseline="0" dirty="0" smtClean="0">
                          <a:effectLst/>
                          <a:latin typeface="Calibri"/>
                          <a:ea typeface="Calibri"/>
                          <a:cs typeface="Times New Roman"/>
                        </a:rPr>
                        <a:t> </a:t>
                      </a:r>
                      <a:r>
                        <a:rPr lang="en-US" sz="1600" dirty="0" smtClean="0">
                          <a:effectLst/>
                          <a:latin typeface="Calibri"/>
                          <a:ea typeface="Calibri"/>
                          <a:cs typeface="Times New Roman"/>
                        </a:rPr>
                        <a:t>Prepare,</a:t>
                      </a:r>
                      <a:r>
                        <a:rPr lang="en-US" sz="1600" baseline="0" dirty="0" smtClean="0">
                          <a:effectLst/>
                          <a:latin typeface="Calibri"/>
                          <a:ea typeface="Calibri"/>
                          <a:cs typeface="Times New Roman"/>
                        </a:rPr>
                        <a:t> </a:t>
                      </a:r>
                      <a:r>
                        <a:rPr lang="en-US" sz="1600" dirty="0" smtClean="0">
                          <a:effectLst/>
                          <a:latin typeface="+mn-lt"/>
                          <a:ea typeface="Calibri"/>
                          <a:cs typeface="Times New Roman"/>
                        </a:rPr>
                        <a:t>Select, Use</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6718">
                <a:tc>
                  <a:txBody>
                    <a:bodyPr/>
                    <a:lstStyle/>
                    <a:p>
                      <a:pPr marL="0" marR="0">
                        <a:spcBef>
                          <a:spcPts val="0"/>
                        </a:spcBef>
                        <a:spcAft>
                          <a:spcPts val="0"/>
                        </a:spcAft>
                      </a:pPr>
                      <a:r>
                        <a:rPr lang="en-US" sz="1800" b="1" i="1" dirty="0">
                          <a:effectLst/>
                          <a:latin typeface="Calibri"/>
                          <a:ea typeface="Calibri"/>
                          <a:cs typeface="Times New Roman"/>
                        </a:rPr>
                        <a:t>Analyze</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Calibri"/>
                          <a:ea typeface="Calibri"/>
                          <a:cs typeface="Times New Roman"/>
                        </a:rPr>
                        <a:t>Analyze, </a:t>
                      </a:r>
                      <a:r>
                        <a:rPr lang="en-US" sz="1600" dirty="0" smtClean="0">
                          <a:effectLst/>
                          <a:latin typeface="+mn-lt"/>
                          <a:ea typeface="Calibri"/>
                          <a:cs typeface="Times New Roman"/>
                        </a:rPr>
                        <a:t>Attribute, Diagram, Differentiate, Discriminate, Distinguish</a:t>
                      </a:r>
                      <a:r>
                        <a:rPr lang="en-US" sz="1600" dirty="0">
                          <a:effectLst/>
                          <a:latin typeface="Calibri"/>
                          <a:ea typeface="Calibri"/>
                          <a:cs typeface="Times New Roman"/>
                        </a:rPr>
                        <a:t>, </a:t>
                      </a:r>
                      <a:r>
                        <a:rPr lang="en-US" sz="1600" dirty="0" smtClean="0">
                          <a:effectLst/>
                          <a:latin typeface="+mn-lt"/>
                          <a:ea typeface="Calibri"/>
                          <a:cs typeface="Times New Roman"/>
                        </a:rPr>
                        <a:t>Organize, Structure</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9146">
                <a:tc>
                  <a:txBody>
                    <a:bodyPr/>
                    <a:lstStyle/>
                    <a:p>
                      <a:pPr marL="0" marR="0">
                        <a:spcBef>
                          <a:spcPts val="0"/>
                        </a:spcBef>
                        <a:spcAft>
                          <a:spcPts val="0"/>
                        </a:spcAft>
                      </a:pPr>
                      <a:r>
                        <a:rPr lang="en-US" sz="1800" b="1" i="1" dirty="0">
                          <a:effectLst/>
                          <a:latin typeface="Calibri"/>
                          <a:ea typeface="Calibri"/>
                          <a:cs typeface="Times New Roman"/>
                        </a:rPr>
                        <a:t>Evaluate</a:t>
                      </a:r>
                      <a:endParaRPr lang="en-US" sz="1600" dirty="0">
                        <a:effectLst/>
                        <a:latin typeface="Calibri"/>
                        <a:ea typeface="Calibri"/>
                        <a:cs typeface="Times New Roman"/>
                      </a:endParaRPr>
                    </a:p>
                    <a:p>
                      <a:pPr marL="0" marR="0">
                        <a:spcBef>
                          <a:spcPts val="0"/>
                        </a:spcBef>
                        <a:spcAft>
                          <a:spcPts val="0"/>
                        </a:spcAft>
                      </a:pPr>
                      <a:r>
                        <a:rPr lang="en-US" sz="1800" b="1" i="1" dirty="0">
                          <a:effectLst/>
                          <a:latin typeface="Calibri"/>
                          <a:ea typeface="Calibri"/>
                          <a:cs typeface="Times New Roman"/>
                        </a:rPr>
                        <a:t> </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effectLst/>
                          <a:latin typeface="+mn-lt"/>
                          <a:ea typeface="Calibri"/>
                          <a:cs typeface="Times New Roman"/>
                        </a:rPr>
                        <a:t>Appraise, Assess, Compare,</a:t>
                      </a:r>
                      <a:r>
                        <a:rPr lang="en-US" sz="1600" baseline="0" dirty="0" smtClean="0">
                          <a:effectLst/>
                          <a:latin typeface="+mn-lt"/>
                          <a:ea typeface="Calibri"/>
                          <a:cs typeface="Times New Roman"/>
                        </a:rPr>
                        <a:t> </a:t>
                      </a:r>
                      <a:r>
                        <a:rPr lang="en-US" sz="1600" dirty="0" smtClean="0">
                          <a:effectLst/>
                          <a:latin typeface="+mn-lt"/>
                          <a:ea typeface="Calibri"/>
                          <a:cs typeface="Times New Roman"/>
                        </a:rPr>
                        <a:t>Contrast, Critique, Defend, Determine, Estimate, Evaluate</a:t>
                      </a:r>
                      <a:r>
                        <a:rPr lang="en-US" sz="1600" dirty="0" smtClean="0">
                          <a:effectLst/>
                          <a:latin typeface="Calibri"/>
                          <a:ea typeface="Calibri"/>
                          <a:cs typeface="Times New Roman"/>
                        </a:rPr>
                        <a:t>, Justify</a:t>
                      </a:r>
                      <a:r>
                        <a:rPr lang="en-US" sz="1600" dirty="0">
                          <a:effectLst/>
                          <a:latin typeface="Calibri"/>
                          <a:ea typeface="Calibri"/>
                          <a:cs typeface="Times New Roman"/>
                        </a:rPr>
                        <a:t>, </a:t>
                      </a:r>
                      <a:r>
                        <a:rPr lang="en-US" sz="1600" dirty="0" smtClean="0">
                          <a:effectLst/>
                          <a:latin typeface="+mn-lt"/>
                          <a:ea typeface="Calibri"/>
                          <a:cs typeface="Times New Roman"/>
                        </a:rPr>
                        <a:t>Rate, Support</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6718">
                <a:tc>
                  <a:txBody>
                    <a:bodyPr/>
                    <a:lstStyle/>
                    <a:p>
                      <a:pPr marL="0" marR="0">
                        <a:spcBef>
                          <a:spcPts val="0"/>
                        </a:spcBef>
                        <a:spcAft>
                          <a:spcPts val="0"/>
                        </a:spcAft>
                      </a:pPr>
                      <a:r>
                        <a:rPr lang="en-US" sz="1800" b="1" i="1" dirty="0">
                          <a:effectLst/>
                          <a:latin typeface="Calibri"/>
                          <a:ea typeface="Calibri"/>
                          <a:cs typeface="Times New Roman"/>
                        </a:rPr>
                        <a:t>Create</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effectLst/>
                          <a:latin typeface="+mn-lt"/>
                          <a:ea typeface="Calibri"/>
                          <a:cs typeface="Times New Roman"/>
                        </a:rPr>
                        <a:t>Compile, Create, Design, Devise, Formulate, Generate</a:t>
                      </a:r>
                      <a:r>
                        <a:rPr lang="en-US" sz="1600" dirty="0">
                          <a:effectLst/>
                          <a:latin typeface="Calibri"/>
                          <a:ea typeface="Calibri"/>
                          <a:cs typeface="Times New Roman"/>
                        </a:rPr>
                        <a:t>, </a:t>
                      </a:r>
                      <a:r>
                        <a:rPr lang="en-US" sz="1600" dirty="0" smtClean="0">
                          <a:effectLst/>
                          <a:latin typeface="Calibri"/>
                          <a:ea typeface="Calibri"/>
                          <a:cs typeface="Times New Roman"/>
                        </a:rPr>
                        <a:t>Hypothesize</a:t>
                      </a:r>
                      <a:r>
                        <a:rPr lang="en-US" sz="1600" dirty="0">
                          <a:effectLst/>
                          <a:latin typeface="Calibri"/>
                          <a:ea typeface="Calibri"/>
                          <a:cs typeface="Times New Roman"/>
                        </a:rPr>
                        <a:t>, </a:t>
                      </a:r>
                      <a:r>
                        <a:rPr lang="en-US" sz="1600" dirty="0" smtClean="0">
                          <a:effectLst/>
                          <a:latin typeface="Calibri"/>
                          <a:ea typeface="Calibri"/>
                          <a:cs typeface="Times New Roman"/>
                        </a:rPr>
                        <a:t>Integrate</a:t>
                      </a:r>
                      <a:r>
                        <a:rPr lang="en-US" sz="1600" dirty="0">
                          <a:effectLst/>
                          <a:latin typeface="Calibri"/>
                          <a:ea typeface="Calibri"/>
                          <a:cs typeface="Times New Roman"/>
                        </a:rPr>
                        <a:t>, </a:t>
                      </a:r>
                      <a:r>
                        <a:rPr lang="en-US" sz="1600" dirty="0" smtClean="0">
                          <a:effectLst/>
                          <a:latin typeface="+mn-lt"/>
                          <a:ea typeface="Calibri"/>
                          <a:cs typeface="Times New Roman"/>
                        </a:rPr>
                        <a:t>Plan, Propose,</a:t>
                      </a:r>
                      <a:r>
                        <a:rPr lang="en-US" sz="1600" baseline="0" dirty="0" smtClean="0">
                          <a:effectLst/>
                          <a:latin typeface="+mn-lt"/>
                          <a:ea typeface="Calibri"/>
                          <a:cs typeface="Times New Roman"/>
                        </a:rPr>
                        <a:t> Summarize</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39859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Competencies</a:t>
            </a:r>
            <a:endParaRPr lang="en-US" dirty="0"/>
          </a:p>
        </p:txBody>
      </p:sp>
      <p:sp>
        <p:nvSpPr>
          <p:cNvPr id="3" name="Content Placeholder 2"/>
          <p:cNvSpPr>
            <a:spLocks noGrp="1"/>
          </p:cNvSpPr>
          <p:nvPr>
            <p:ph idx="1"/>
          </p:nvPr>
        </p:nvSpPr>
        <p:spPr/>
        <p:txBody>
          <a:bodyPr/>
          <a:lstStyle/>
          <a:p>
            <a:r>
              <a:rPr lang="en-US" dirty="0" smtClean="0"/>
              <a:t>Measurable endpoints of actual achievement of learning </a:t>
            </a:r>
          </a:p>
          <a:p>
            <a:r>
              <a:rPr lang="en-US" dirty="0" smtClean="0"/>
              <a:t>Discrete “musts” </a:t>
            </a:r>
          </a:p>
          <a:p>
            <a:r>
              <a:rPr lang="en-US" dirty="0" smtClean="0"/>
              <a:t>Action words describing what knowledge, skill or attitude is to be demonstrated</a:t>
            </a:r>
          </a:p>
          <a:p>
            <a:r>
              <a:rPr lang="en-US" dirty="0" smtClean="0"/>
              <a:t>Include the criterion for acceptable performance (rubric)</a:t>
            </a:r>
            <a:endParaRPr lang="en-US" dirty="0"/>
          </a:p>
        </p:txBody>
      </p:sp>
    </p:spTree>
    <p:extLst>
      <p:ext uri="{BB962C8B-B14F-4D97-AF65-F5344CB8AC3E}">
        <p14:creationId xmlns:p14="http://schemas.microsoft.com/office/powerpoint/2010/main" val="2177731594"/>
      </p:ext>
    </p:extLst>
  </p:cSld>
  <p:clrMapOvr>
    <a:masterClrMapping/>
  </p:clrMapOvr>
  <p:timing>
    <p:tnLst>
      <p:par>
        <p:cTn id="1" dur="indefinite" restart="never" nodeType="tmRoot"/>
      </p:par>
    </p:tnLst>
  </p:timing>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12301</TotalTime>
  <Words>1014</Words>
  <Application>Microsoft Office PowerPoint</Application>
  <PresentationFormat>On-screen Show (4:3)</PresentationFormat>
  <Paragraphs>189</Paragraphs>
  <Slides>28</Slides>
  <Notes>18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3_Office Theme</vt:lpstr>
      <vt:lpstr>Developing Goals, Objectives, and Competencies</vt:lpstr>
      <vt:lpstr>Apples and Oranges, or…</vt:lpstr>
      <vt:lpstr>PowerPoint Presentation</vt:lpstr>
      <vt:lpstr>Definitions</vt:lpstr>
      <vt:lpstr>Goals</vt:lpstr>
      <vt:lpstr>Objectives</vt:lpstr>
      <vt:lpstr>Bloom’s Taxonomy (Revised)</vt:lpstr>
      <vt:lpstr>PowerPoint Presentation</vt:lpstr>
      <vt:lpstr>Competencies</vt:lpstr>
      <vt:lpstr>Competency-based Education</vt:lpstr>
      <vt:lpstr>Outcome-Oriented Education</vt:lpstr>
      <vt:lpstr>“You have to know where you are going before you can decide how to get there”</vt:lpstr>
      <vt:lpstr>PowerPoint Presentation</vt:lpstr>
      <vt:lpstr>Backwards Design</vt:lpstr>
      <vt:lpstr>PowerPoint Presentation</vt:lpstr>
      <vt:lpstr>PowerPoint Presentation</vt:lpstr>
      <vt:lpstr>PowerPoint Presentation</vt:lpstr>
      <vt:lpstr>PowerPoint Presentation</vt:lpstr>
      <vt:lpstr>PowerPoint Presentation</vt:lpstr>
      <vt:lpstr>Competency = Outcome</vt:lpstr>
      <vt:lpstr>PowerPoint Presentation</vt:lpstr>
      <vt:lpstr>Order of Development</vt:lpstr>
      <vt:lpstr>Why?</vt:lpstr>
      <vt:lpstr>SMART</vt:lpstr>
      <vt:lpstr>Non-medical SMART outcome</vt:lpstr>
      <vt:lpstr>You have to know where you are going before you can decide how to get there</vt:lpstr>
      <vt:lpstr>PowerPoint Presentation</vt:lpstr>
      <vt:lpstr>3 Steps to Educational Success</vt:lpstr>
    </vt:vector>
  </TitlesOfParts>
  <Company>UNC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Educational Program Design and Evaluation</dc:title>
  <dc:creator>Denniston</dc:creator>
  <cp:lastModifiedBy>Clark Denniston</cp:lastModifiedBy>
  <cp:revision>140</cp:revision>
  <dcterms:created xsi:type="dcterms:W3CDTF">2010-01-26T18:52:32Z</dcterms:created>
  <dcterms:modified xsi:type="dcterms:W3CDTF">2013-01-15T14:26:30Z</dcterms:modified>
</cp:coreProperties>
</file>