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2" r:id="rId2"/>
    <p:sldMasterId id="2147483700" r:id="rId3"/>
  </p:sldMasterIdLst>
  <p:notesMasterIdLst>
    <p:notesMasterId r:id="rId7"/>
  </p:notesMasterIdLst>
  <p:sldIdLst>
    <p:sldId id="297" r:id="rId4"/>
    <p:sldId id="298" r:id="rId5"/>
    <p:sldId id="296"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9" autoAdjust="0"/>
    <p:restoredTop sz="82458" autoAdjust="0"/>
  </p:normalViewPr>
  <p:slideViewPr>
    <p:cSldViewPr snapToGrid="0">
      <p:cViewPr varScale="1">
        <p:scale>
          <a:sx n="91" d="100"/>
          <a:sy n="91" d="100"/>
        </p:scale>
        <p:origin x="132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F51C3F-21DE-4DE2-B480-3EB42AF0C08A}" type="datetimeFigureOut">
              <a:rPr lang="en-US" smtClean="0"/>
              <a:t>3/8/2022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3835EA-DDA9-4773-9796-B3073DE2268B}" type="slidenum">
              <a:rPr lang="en-US" smtClean="0"/>
              <a:t>‹#›</a:t>
            </a:fld>
            <a:endParaRPr lang="en-US"/>
          </a:p>
        </p:txBody>
      </p:sp>
    </p:spTree>
    <p:extLst>
      <p:ext uri="{BB962C8B-B14F-4D97-AF65-F5344CB8AC3E}">
        <p14:creationId xmlns:p14="http://schemas.microsoft.com/office/powerpoint/2010/main" val="3383978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23835EA-DDA9-4773-9796-B3073DE2268B}" type="slidenum">
              <a:rPr lang="en-US" smtClean="0"/>
              <a:t>1</a:t>
            </a:fld>
            <a:endParaRPr lang="en-US"/>
          </a:p>
        </p:txBody>
      </p:sp>
    </p:spTree>
    <p:extLst>
      <p:ext uri="{BB962C8B-B14F-4D97-AF65-F5344CB8AC3E}">
        <p14:creationId xmlns:p14="http://schemas.microsoft.com/office/powerpoint/2010/main" val="270908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23835EA-DDA9-4773-9796-B3073DE2268B}" type="slidenum">
              <a:rPr lang="en-US" smtClean="0"/>
              <a:t>2</a:t>
            </a:fld>
            <a:endParaRPr lang="en-US"/>
          </a:p>
        </p:txBody>
      </p:sp>
    </p:spTree>
    <p:extLst>
      <p:ext uri="{BB962C8B-B14F-4D97-AF65-F5344CB8AC3E}">
        <p14:creationId xmlns:p14="http://schemas.microsoft.com/office/powerpoint/2010/main" val="373679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23835EA-DDA9-4773-9796-B3073DE2268B}" type="slidenum">
              <a:rPr lang="en-US" smtClean="0"/>
              <a:t>3</a:t>
            </a:fld>
            <a:endParaRPr lang="en-US"/>
          </a:p>
        </p:txBody>
      </p:sp>
    </p:spTree>
    <p:extLst>
      <p:ext uri="{BB962C8B-B14F-4D97-AF65-F5344CB8AC3E}">
        <p14:creationId xmlns:p14="http://schemas.microsoft.com/office/powerpoint/2010/main" val="14482783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xml"/><Relationship Id="rId1" Type="http://schemas.openxmlformats.org/officeDocument/2006/relationships/tags" Target="../tags/tag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no imag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5A0279-4271-0C4A-A510-EC71BD5BFF5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3"/>
          <p:cNvSpPr>
            <a:spLocks noGrp="1"/>
          </p:cNvSpPr>
          <p:nvPr>
            <p:ph type="title"/>
          </p:nvPr>
        </p:nvSpPr>
        <p:spPr>
          <a:xfrm>
            <a:off x="609601" y="342901"/>
            <a:ext cx="10972799" cy="1241425"/>
          </a:xfrm>
        </p:spPr>
        <p:txBody>
          <a:bodyPr tIns="1371600" bIns="0" anchor="b" anchorCtr="0"/>
          <a:lstStyle>
            <a:lvl1pPr>
              <a:lnSpc>
                <a:spcPts val="4000"/>
              </a:lnSpc>
              <a:defRPr sz="3600">
                <a:solidFill>
                  <a:schemeClr val="accent1"/>
                </a:solidFill>
              </a:defRPr>
            </a:lvl1pPr>
          </a:lstStyle>
          <a:p>
            <a:r>
              <a:rPr lang="en-US" smtClean="0"/>
              <a:t>Click to edit Master title style</a:t>
            </a:r>
            <a:endParaRPr lang="en-US" dirty="0"/>
          </a:p>
        </p:txBody>
      </p:sp>
      <p:sp>
        <p:nvSpPr>
          <p:cNvPr id="10" name="Text Placeholder 16">
            <a:extLst>
              <a:ext uri="{FF2B5EF4-FFF2-40B4-BE49-F238E27FC236}">
                <a16:creationId xmlns:a16="http://schemas.microsoft.com/office/drawing/2014/main" id="{512BBB34-0C92-BB4A-AC27-87BCDA2BE85E}"/>
              </a:ext>
            </a:extLst>
          </p:cNvPr>
          <p:cNvSpPr>
            <a:spLocks noGrp="1"/>
          </p:cNvSpPr>
          <p:nvPr>
            <p:ph type="body" sz="quarter" idx="12"/>
          </p:nvPr>
        </p:nvSpPr>
        <p:spPr>
          <a:xfrm>
            <a:off x="609602" y="1584326"/>
            <a:ext cx="7190317" cy="1550760"/>
          </a:xfrm>
        </p:spPr>
        <p:txBody>
          <a:bodyPr tIns="301752"/>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Edit Master text styles</a:t>
            </a:r>
          </a:p>
        </p:txBody>
      </p:sp>
      <p:sp>
        <p:nvSpPr>
          <p:cNvPr id="5" name="Date Placeholder 4">
            <a:extLst>
              <a:ext uri="{FF2B5EF4-FFF2-40B4-BE49-F238E27FC236}">
                <a16:creationId xmlns:a16="http://schemas.microsoft.com/office/drawing/2014/main" id="{25C413C7-A5C3-C440-BEAB-026A4F9049A9}"/>
              </a:ext>
            </a:extLst>
          </p:cNvPr>
          <p:cNvSpPr>
            <a:spLocks noGrp="1"/>
          </p:cNvSpPr>
          <p:nvPr>
            <p:ph type="dt" sz="half" idx="18"/>
          </p:nvPr>
        </p:nvSpPr>
        <p:spPr>
          <a:xfrm>
            <a:off x="609599" y="6261100"/>
            <a:ext cx="3409951"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a:t>XX.XX.XXXX</a:t>
            </a:r>
          </a:p>
        </p:txBody>
      </p:sp>
      <p:pic>
        <p:nvPicPr>
          <p:cNvPr id="14" name="Picture 13" descr="A close up of a sign&#10;&#10;Description automatically generated">
            <a:extLst>
              <a:ext uri="{FF2B5EF4-FFF2-40B4-BE49-F238E27FC236}">
                <a16:creationId xmlns:a16="http://schemas.microsoft.com/office/drawing/2014/main" id="{7012197A-6C35-7B49-B22F-CAF3D52463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599" y="4613276"/>
            <a:ext cx="1427747" cy="566637"/>
          </a:xfrm>
          <a:prstGeom prst="rect">
            <a:avLst/>
          </a:prstGeom>
        </p:spPr>
      </p:pic>
      <p:sp>
        <p:nvSpPr>
          <p:cNvPr id="15" name="Picture Placeholder 16">
            <a:extLst>
              <a:ext uri="{FF2B5EF4-FFF2-40B4-BE49-F238E27FC236}">
                <a16:creationId xmlns:a16="http://schemas.microsoft.com/office/drawing/2014/main" id="{9AC084AC-CDBD-B94F-8D6E-9783F92A4501}"/>
              </a:ext>
            </a:extLst>
          </p:cNvPr>
          <p:cNvSpPr>
            <a:spLocks noGrp="1"/>
          </p:cNvSpPr>
          <p:nvPr>
            <p:ph type="pic" sz="quarter" idx="17" hasCustomPrompt="1"/>
          </p:nvPr>
        </p:nvSpPr>
        <p:spPr>
          <a:xfrm>
            <a:off x="609601" y="4460810"/>
            <a:ext cx="144728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Tree>
    <p:extLst>
      <p:ext uri="{BB962C8B-B14F-4D97-AF65-F5344CB8AC3E}">
        <p14:creationId xmlns:p14="http://schemas.microsoft.com/office/powerpoint/2010/main" val="285974611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descr="A close up of a logo&#10;&#10;Description automatically generated">
            <a:extLst>
              <a:ext uri="{FF2B5EF4-FFF2-40B4-BE49-F238E27FC236}">
                <a16:creationId xmlns:a16="http://schemas.microsoft.com/office/drawing/2014/main" id="{102E4A80-36C5-974E-B2A6-F7DE46DE69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 Placeholder 5">
            <a:extLst>
              <a:ext uri="{FF2B5EF4-FFF2-40B4-BE49-F238E27FC236}">
                <a16:creationId xmlns:a16="http://schemas.microsoft.com/office/drawing/2014/main" id="{E2B33552-D8EC-6241-9A0E-4AF7BBAA6FB9}"/>
              </a:ext>
            </a:extLst>
          </p:cNvPr>
          <p:cNvSpPr>
            <a:spLocks noGrp="1"/>
          </p:cNvSpPr>
          <p:nvPr>
            <p:ph type="body" sz="quarter" idx="12"/>
          </p:nvPr>
        </p:nvSpPr>
        <p:spPr>
          <a:xfrm>
            <a:off x="609602" y="1584325"/>
            <a:ext cx="7190317" cy="4676775"/>
          </a:xfrm>
        </p:spPr>
        <p:txBody>
          <a:bodyPr tIns="0" bIns="2057400" anchor="ctr" anchorCtr="0">
            <a:normAutofit/>
          </a:bodyPr>
          <a:lstStyle>
            <a:lvl1pPr marL="0" indent="0">
              <a:buFont typeface="Arial" panose="020B0604020202020204" pitchFamily="34" charset="0"/>
              <a:buNone/>
              <a:defRPr sz="2400" b="0">
                <a:solidFill>
                  <a:schemeClr val="accent1"/>
                </a:solidFill>
              </a:defRPr>
            </a:lvl1pPr>
            <a:lvl2pPr marL="0" indent="-182880">
              <a:buClr>
                <a:schemeClr val="accent1"/>
              </a:buClr>
              <a:buFont typeface="System Font Regular"/>
              <a:buChar char="–"/>
              <a:defRPr sz="1200" b="1">
                <a:solidFill>
                  <a:schemeClr val="accent1"/>
                </a:solidFill>
              </a:defRPr>
            </a:lvl2pPr>
            <a:lvl3pPr marL="0" indent="0">
              <a:buNone/>
              <a:defRPr sz="2400" b="0">
                <a:solidFill>
                  <a:schemeClr val="accent1"/>
                </a:solidFill>
              </a:defRPr>
            </a:lvl3pPr>
            <a:lvl4pPr marL="0" indent="0">
              <a:buFont typeface="Arial" panose="020B0604020202020204" pitchFamily="34" charset="0"/>
              <a:buNone/>
              <a:defRPr sz="2400" b="0">
                <a:solidFill>
                  <a:schemeClr val="accent1"/>
                </a:solidFill>
              </a:defRPr>
            </a:lvl4pPr>
            <a:lvl5pPr marL="0" indent="0">
              <a:buFont typeface="Arial" panose="020B0604020202020204" pitchFamily="34" charset="0"/>
              <a:buNone/>
              <a:defRPr sz="2400" b="0">
                <a:solidFill>
                  <a:schemeClr val="accent1"/>
                </a:solidFill>
              </a:defRPr>
            </a:lvl5pPr>
            <a:lvl6pPr marL="0" indent="0">
              <a:buFont typeface="Arial" panose="020B0604020202020204" pitchFamily="34" charset="0"/>
              <a:buNone/>
              <a:defRPr sz="2400" b="0">
                <a:solidFill>
                  <a:schemeClr val="accent1"/>
                </a:solidFill>
              </a:defRPr>
            </a:lvl6pPr>
            <a:lvl7pPr marL="0" indent="0">
              <a:buFont typeface="Arial" panose="020B0604020202020204" pitchFamily="34" charset="0"/>
              <a:buNone/>
              <a:defRPr sz="2400" b="0">
                <a:solidFill>
                  <a:schemeClr val="accent1"/>
                </a:solidFill>
              </a:defRPr>
            </a:lvl7pPr>
            <a:lvl8pPr marL="0" indent="0">
              <a:buFont typeface="Arial" panose="020B0604020202020204" pitchFamily="34" charset="0"/>
              <a:buNone/>
              <a:defRPr sz="2400" b="0">
                <a:solidFill>
                  <a:schemeClr val="accent1"/>
                </a:solidFill>
              </a:defRPr>
            </a:lvl8pPr>
            <a:lvl9pPr marL="0" indent="0">
              <a:buFont typeface="Arial" panose="020B0604020202020204" pitchFamily="34" charset="0"/>
              <a:buNone/>
              <a:defRPr sz="2400" b="0">
                <a:solidFill>
                  <a:schemeClr val="accent1"/>
                </a:solidFill>
              </a:defRPr>
            </a:lvl9pPr>
          </a:lstStyle>
          <a:p>
            <a:pPr lvl="0"/>
            <a:r>
              <a:rPr lang="en-US" smtClean="0"/>
              <a:t>Edit Master text styles</a:t>
            </a:r>
          </a:p>
          <a:p>
            <a:pPr lvl="1"/>
            <a:r>
              <a:rPr lang="en-US" smtClean="0"/>
              <a:t>Second level</a:t>
            </a:r>
          </a:p>
        </p:txBody>
      </p:sp>
      <p:sp>
        <p:nvSpPr>
          <p:cNvPr id="5" name="Date Placeholder 4">
            <a:extLst>
              <a:ext uri="{FF2B5EF4-FFF2-40B4-BE49-F238E27FC236}">
                <a16:creationId xmlns:a16="http://schemas.microsoft.com/office/drawing/2014/main" id="{BE865055-4BFD-D940-B23A-E0A78C8440D7}"/>
              </a:ext>
            </a:extLst>
          </p:cNvPr>
          <p:cNvSpPr>
            <a:spLocks noGrp="1"/>
          </p:cNvSpPr>
          <p:nvPr>
            <p:ph type="dt" sz="half" idx="13"/>
          </p:nvPr>
        </p:nvSpPr>
        <p:spPr/>
        <p:txBody>
          <a:bodyPr/>
          <a:lstStyle/>
          <a:p>
            <a:r>
              <a:rPr lang="en-US"/>
              <a:t>XX.XX.XXXX</a:t>
            </a:r>
          </a:p>
        </p:txBody>
      </p:sp>
      <p:sp>
        <p:nvSpPr>
          <p:cNvPr id="6" name="Footer Placeholder 5">
            <a:extLst>
              <a:ext uri="{FF2B5EF4-FFF2-40B4-BE49-F238E27FC236}">
                <a16:creationId xmlns:a16="http://schemas.microsoft.com/office/drawing/2014/main" id="{BDA7EF60-65D6-1A44-A899-D9FF0AD3D2AA}"/>
              </a:ext>
            </a:extLst>
          </p:cNvPr>
          <p:cNvSpPr>
            <a:spLocks noGrp="1"/>
          </p:cNvSpPr>
          <p:nvPr>
            <p:ph type="ftr" sz="quarter" idx="14"/>
          </p:nvPr>
        </p:nvSpPr>
        <p:spPr/>
        <p:txBody>
          <a:bodyPr/>
          <a:lstStyle/>
          <a:p>
            <a:r>
              <a:rPr lang="en-US" dirty="0"/>
              <a:t>Modify with Insert &gt; Header and Footer</a:t>
            </a:r>
          </a:p>
        </p:txBody>
      </p:sp>
      <p:sp>
        <p:nvSpPr>
          <p:cNvPr id="8" name="Slide Number Placeholder 7">
            <a:extLst>
              <a:ext uri="{FF2B5EF4-FFF2-40B4-BE49-F238E27FC236}">
                <a16:creationId xmlns:a16="http://schemas.microsoft.com/office/drawing/2014/main" id="{8F0FDACC-34F4-6744-AA11-B2BBBB94BBD6}"/>
              </a:ext>
            </a:extLst>
          </p:cNvPr>
          <p:cNvSpPr>
            <a:spLocks noGrp="1"/>
          </p:cNvSpPr>
          <p:nvPr>
            <p:ph type="sldNum" sz="quarter" idx="15"/>
          </p:nvPr>
        </p:nvSpPr>
        <p:spPr/>
        <p:txBody>
          <a:bodyPr/>
          <a:lstStyle/>
          <a:p>
            <a:fld id="{63DCA5C9-2E11-4C67-86EB-AE1DE127DC64}" type="slidenum">
              <a:rPr lang="en-US" smtClean="0"/>
              <a:pPr/>
              <a:t>‹#›</a:t>
            </a:fld>
            <a:endParaRPr lang="en-US" dirty="0"/>
          </a:p>
        </p:txBody>
      </p:sp>
    </p:spTree>
    <p:extLst>
      <p:ext uri="{BB962C8B-B14F-4D97-AF65-F5344CB8AC3E}">
        <p14:creationId xmlns:p14="http://schemas.microsoft.com/office/powerpoint/2010/main" val="2970675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_low ink">
    <p:bg>
      <p:bgPr>
        <a:solidFill>
          <a:schemeClr val="bg1"/>
        </a:solidFill>
        <a:effectLst/>
      </p:bgPr>
    </p:bg>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4199714B-714F-8249-B931-1BFAC99FB0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 Placeholder 5">
            <a:extLst>
              <a:ext uri="{FF2B5EF4-FFF2-40B4-BE49-F238E27FC236}">
                <a16:creationId xmlns:a16="http://schemas.microsoft.com/office/drawing/2014/main" id="{E2B33552-D8EC-6241-9A0E-4AF7BBAA6FB9}"/>
              </a:ext>
            </a:extLst>
          </p:cNvPr>
          <p:cNvSpPr>
            <a:spLocks noGrp="1"/>
          </p:cNvSpPr>
          <p:nvPr>
            <p:ph type="body" sz="quarter" idx="12"/>
          </p:nvPr>
        </p:nvSpPr>
        <p:spPr>
          <a:xfrm>
            <a:off x="609602" y="1584325"/>
            <a:ext cx="7190317" cy="4676775"/>
          </a:xfrm>
        </p:spPr>
        <p:txBody>
          <a:bodyPr tIns="0" bIns="2057400" anchor="ctr" anchorCtr="0">
            <a:normAutofit/>
          </a:bodyPr>
          <a:lstStyle>
            <a:lvl1pPr marL="0" indent="0">
              <a:buFont typeface="Arial" panose="020B0604020202020204" pitchFamily="34" charset="0"/>
              <a:buNone/>
              <a:defRPr sz="2400" b="0">
                <a:solidFill>
                  <a:schemeClr val="accent1"/>
                </a:solidFill>
              </a:defRPr>
            </a:lvl1pPr>
            <a:lvl2pPr marL="0" indent="-182880">
              <a:buClr>
                <a:schemeClr val="accent1"/>
              </a:buClr>
              <a:buFont typeface="System Font Regular"/>
              <a:buChar char="–"/>
              <a:defRPr sz="1200" b="1">
                <a:solidFill>
                  <a:schemeClr val="accent1"/>
                </a:solidFill>
              </a:defRPr>
            </a:lvl2pPr>
            <a:lvl3pPr marL="0" indent="0">
              <a:buNone/>
              <a:defRPr sz="2400" b="0">
                <a:solidFill>
                  <a:schemeClr val="accent1"/>
                </a:solidFill>
              </a:defRPr>
            </a:lvl3pPr>
            <a:lvl4pPr marL="0" indent="0">
              <a:buFont typeface="Arial" panose="020B0604020202020204" pitchFamily="34" charset="0"/>
              <a:buNone/>
              <a:defRPr sz="2400" b="0">
                <a:solidFill>
                  <a:schemeClr val="accent1"/>
                </a:solidFill>
              </a:defRPr>
            </a:lvl4pPr>
            <a:lvl5pPr marL="0" indent="0">
              <a:buFont typeface="Arial" panose="020B0604020202020204" pitchFamily="34" charset="0"/>
              <a:buNone/>
              <a:defRPr sz="2400" b="0">
                <a:solidFill>
                  <a:schemeClr val="accent1"/>
                </a:solidFill>
              </a:defRPr>
            </a:lvl5pPr>
            <a:lvl6pPr marL="0" indent="0">
              <a:buFont typeface="Arial" panose="020B0604020202020204" pitchFamily="34" charset="0"/>
              <a:buNone/>
              <a:defRPr sz="2400" b="0">
                <a:solidFill>
                  <a:schemeClr val="accent1"/>
                </a:solidFill>
              </a:defRPr>
            </a:lvl6pPr>
            <a:lvl7pPr marL="0" indent="0">
              <a:buFont typeface="Arial" panose="020B0604020202020204" pitchFamily="34" charset="0"/>
              <a:buNone/>
              <a:defRPr sz="2400" b="0">
                <a:solidFill>
                  <a:schemeClr val="accent1"/>
                </a:solidFill>
              </a:defRPr>
            </a:lvl7pPr>
            <a:lvl8pPr marL="0" indent="0">
              <a:buFont typeface="Arial" panose="020B0604020202020204" pitchFamily="34" charset="0"/>
              <a:buNone/>
              <a:defRPr sz="2400" b="0">
                <a:solidFill>
                  <a:schemeClr val="accent1"/>
                </a:solidFill>
              </a:defRPr>
            </a:lvl8pPr>
            <a:lvl9pPr marL="0" indent="0">
              <a:buFont typeface="Arial" panose="020B0604020202020204" pitchFamily="34" charset="0"/>
              <a:buNone/>
              <a:defRPr sz="2400" b="0">
                <a:solidFill>
                  <a:schemeClr val="accent1"/>
                </a:solidFill>
              </a:defRPr>
            </a:lvl9pPr>
          </a:lstStyle>
          <a:p>
            <a:pPr lvl="0"/>
            <a:r>
              <a:rPr lang="en-US" smtClean="0"/>
              <a:t>Edit Master text styles</a:t>
            </a:r>
          </a:p>
          <a:p>
            <a:pPr lvl="1"/>
            <a:r>
              <a:rPr lang="en-US" smtClean="0"/>
              <a:t>Second level</a:t>
            </a:r>
          </a:p>
        </p:txBody>
      </p:sp>
      <p:sp>
        <p:nvSpPr>
          <p:cNvPr id="5" name="Date Placeholder 4">
            <a:extLst>
              <a:ext uri="{FF2B5EF4-FFF2-40B4-BE49-F238E27FC236}">
                <a16:creationId xmlns:a16="http://schemas.microsoft.com/office/drawing/2014/main" id="{BE865055-4BFD-D940-B23A-E0A78C8440D7}"/>
              </a:ext>
            </a:extLst>
          </p:cNvPr>
          <p:cNvSpPr>
            <a:spLocks noGrp="1"/>
          </p:cNvSpPr>
          <p:nvPr>
            <p:ph type="dt" sz="half" idx="13"/>
          </p:nvPr>
        </p:nvSpPr>
        <p:spPr/>
        <p:txBody>
          <a:bodyPr/>
          <a:lstStyle/>
          <a:p>
            <a:r>
              <a:rPr lang="en-US"/>
              <a:t>XX.XX.XXXX</a:t>
            </a:r>
          </a:p>
        </p:txBody>
      </p:sp>
      <p:sp>
        <p:nvSpPr>
          <p:cNvPr id="6" name="Footer Placeholder 5">
            <a:extLst>
              <a:ext uri="{FF2B5EF4-FFF2-40B4-BE49-F238E27FC236}">
                <a16:creationId xmlns:a16="http://schemas.microsoft.com/office/drawing/2014/main" id="{BDA7EF60-65D6-1A44-A899-D9FF0AD3D2AA}"/>
              </a:ext>
            </a:extLst>
          </p:cNvPr>
          <p:cNvSpPr>
            <a:spLocks noGrp="1"/>
          </p:cNvSpPr>
          <p:nvPr>
            <p:ph type="ftr" sz="quarter" idx="14"/>
          </p:nvPr>
        </p:nvSpPr>
        <p:spPr/>
        <p:txBody>
          <a:bodyPr/>
          <a:lstStyle/>
          <a:p>
            <a:r>
              <a:rPr lang="en-US" dirty="0"/>
              <a:t>Modify with Insert &gt; Header and Footer</a:t>
            </a:r>
          </a:p>
        </p:txBody>
      </p:sp>
      <p:sp>
        <p:nvSpPr>
          <p:cNvPr id="8" name="Slide Number Placeholder 7">
            <a:extLst>
              <a:ext uri="{FF2B5EF4-FFF2-40B4-BE49-F238E27FC236}">
                <a16:creationId xmlns:a16="http://schemas.microsoft.com/office/drawing/2014/main" id="{8F0FDACC-34F4-6744-AA11-B2BBBB94BBD6}"/>
              </a:ext>
            </a:extLst>
          </p:cNvPr>
          <p:cNvSpPr>
            <a:spLocks noGrp="1"/>
          </p:cNvSpPr>
          <p:nvPr>
            <p:ph type="sldNum" sz="quarter" idx="15"/>
          </p:nvPr>
        </p:nvSpPr>
        <p:spPr/>
        <p:txBody>
          <a:bodyPr/>
          <a:lstStyle/>
          <a:p>
            <a:fld id="{63DCA5C9-2E11-4C67-86EB-AE1DE127DC64}" type="slidenum">
              <a:rPr lang="en-US" smtClean="0"/>
              <a:pPr/>
              <a:t>‹#›</a:t>
            </a:fld>
            <a:endParaRPr lang="en-US" dirty="0"/>
          </a:p>
        </p:txBody>
      </p:sp>
    </p:spTree>
    <p:extLst>
      <p:ext uri="{BB962C8B-B14F-4D97-AF65-F5344CB8AC3E}">
        <p14:creationId xmlns:p14="http://schemas.microsoft.com/office/powerpoint/2010/main" val="1300916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te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E865055-4BFD-D940-B23A-E0A78C8440D7}"/>
              </a:ext>
            </a:extLst>
          </p:cNvPr>
          <p:cNvSpPr>
            <a:spLocks noGrp="1"/>
          </p:cNvSpPr>
          <p:nvPr>
            <p:ph type="dt" sz="half" idx="13"/>
          </p:nvPr>
        </p:nvSpPr>
        <p:spPr/>
        <p:txBody>
          <a:bodyPr/>
          <a:lstStyle/>
          <a:p>
            <a:r>
              <a:rPr lang="en-US"/>
              <a:t>XX.XX.XXXX</a:t>
            </a:r>
          </a:p>
        </p:txBody>
      </p:sp>
      <p:sp>
        <p:nvSpPr>
          <p:cNvPr id="6" name="Footer Placeholder 5">
            <a:extLst>
              <a:ext uri="{FF2B5EF4-FFF2-40B4-BE49-F238E27FC236}">
                <a16:creationId xmlns:a16="http://schemas.microsoft.com/office/drawing/2014/main" id="{BDA7EF60-65D6-1A44-A899-D9FF0AD3D2AA}"/>
              </a:ext>
            </a:extLst>
          </p:cNvPr>
          <p:cNvSpPr>
            <a:spLocks noGrp="1"/>
          </p:cNvSpPr>
          <p:nvPr>
            <p:ph type="ftr" sz="quarter" idx="14"/>
          </p:nvPr>
        </p:nvSpPr>
        <p:spPr/>
        <p:txBody>
          <a:bodyPr/>
          <a:lstStyle/>
          <a:p>
            <a:r>
              <a:rPr lang="en-US" dirty="0"/>
              <a:t>Modify with Insert &gt; Header and Footer</a:t>
            </a:r>
          </a:p>
        </p:txBody>
      </p:sp>
      <p:sp>
        <p:nvSpPr>
          <p:cNvPr id="8" name="Slide Number Placeholder 7">
            <a:extLst>
              <a:ext uri="{FF2B5EF4-FFF2-40B4-BE49-F238E27FC236}">
                <a16:creationId xmlns:a16="http://schemas.microsoft.com/office/drawing/2014/main" id="{8F0FDACC-34F4-6744-AA11-B2BBBB94BBD6}"/>
              </a:ext>
            </a:extLst>
          </p:cNvPr>
          <p:cNvSpPr>
            <a:spLocks noGrp="1"/>
          </p:cNvSpPr>
          <p:nvPr>
            <p:ph type="sldNum" sz="quarter" idx="15"/>
          </p:nvPr>
        </p:nvSpPr>
        <p:spPr/>
        <p:txBody>
          <a:bodyPr/>
          <a:lstStyle/>
          <a:p>
            <a:fld id="{63DCA5C9-2E11-4C67-86EB-AE1DE127DC64}" type="slidenum">
              <a:rPr lang="en-US" smtClean="0"/>
              <a:pPr/>
              <a:t>‹#›</a:t>
            </a:fld>
            <a:endParaRPr lang="en-US" dirty="0"/>
          </a:p>
        </p:txBody>
      </p:sp>
      <p:sp>
        <p:nvSpPr>
          <p:cNvPr id="2" name="Title 1">
            <a:extLst>
              <a:ext uri="{FF2B5EF4-FFF2-40B4-BE49-F238E27FC236}">
                <a16:creationId xmlns:a16="http://schemas.microsoft.com/office/drawing/2014/main" id="{F30CC5E3-A676-F348-B64F-9A2A12662272}"/>
              </a:ext>
            </a:extLst>
          </p:cNvPr>
          <p:cNvSpPr>
            <a:spLocks noGrp="1"/>
          </p:cNvSpPr>
          <p:nvPr>
            <p:ph type="title"/>
          </p:nvPr>
        </p:nvSpPr>
        <p:spPr>
          <a:xfrm>
            <a:off x="609600" y="1584325"/>
            <a:ext cx="7190317" cy="4676775"/>
          </a:xfrm>
        </p:spPr>
        <p:txBody>
          <a:bodyPr tIns="0" rIns="0" bIns="1737360" anchor="ctr" anchorCtr="0"/>
          <a:lstStyle>
            <a:lvl1pPr>
              <a:lnSpc>
                <a:spcPct val="100000"/>
              </a:lnSpc>
              <a:defRPr sz="3000" b="0">
                <a:solidFill>
                  <a:schemeClr val="accent1"/>
                </a:solidFill>
              </a:defRPr>
            </a:lvl1pPr>
          </a:lstStyle>
          <a:p>
            <a:r>
              <a:rPr lang="en-US" smtClean="0"/>
              <a:t>Click to edit Master title style</a:t>
            </a:r>
            <a:endParaRPr lang="en-US"/>
          </a:p>
        </p:txBody>
      </p:sp>
    </p:spTree>
    <p:extLst>
      <p:ext uri="{BB962C8B-B14F-4D97-AF65-F5344CB8AC3E}">
        <p14:creationId xmlns:p14="http://schemas.microsoft.com/office/powerpoint/2010/main" val="361885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tement_low ink">
    <p:bg>
      <p:bgPr>
        <a:solidFill>
          <a:schemeClr val="bg1"/>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E865055-4BFD-D940-B23A-E0A78C8440D7}"/>
              </a:ext>
            </a:extLst>
          </p:cNvPr>
          <p:cNvSpPr>
            <a:spLocks noGrp="1"/>
          </p:cNvSpPr>
          <p:nvPr>
            <p:ph type="dt" sz="half" idx="13"/>
          </p:nvPr>
        </p:nvSpPr>
        <p:spPr/>
        <p:txBody>
          <a:bodyPr/>
          <a:lstStyle/>
          <a:p>
            <a:r>
              <a:rPr lang="en-US"/>
              <a:t>XX.XX.XXXX</a:t>
            </a:r>
          </a:p>
        </p:txBody>
      </p:sp>
      <p:sp>
        <p:nvSpPr>
          <p:cNvPr id="6" name="Footer Placeholder 5">
            <a:extLst>
              <a:ext uri="{FF2B5EF4-FFF2-40B4-BE49-F238E27FC236}">
                <a16:creationId xmlns:a16="http://schemas.microsoft.com/office/drawing/2014/main" id="{BDA7EF60-65D6-1A44-A899-D9FF0AD3D2AA}"/>
              </a:ext>
            </a:extLst>
          </p:cNvPr>
          <p:cNvSpPr>
            <a:spLocks noGrp="1"/>
          </p:cNvSpPr>
          <p:nvPr>
            <p:ph type="ftr" sz="quarter" idx="14"/>
          </p:nvPr>
        </p:nvSpPr>
        <p:spPr/>
        <p:txBody>
          <a:bodyPr/>
          <a:lstStyle/>
          <a:p>
            <a:r>
              <a:rPr lang="en-US" dirty="0"/>
              <a:t>Modify with Insert &gt; Header and Footer</a:t>
            </a:r>
          </a:p>
        </p:txBody>
      </p:sp>
      <p:sp>
        <p:nvSpPr>
          <p:cNvPr id="8" name="Slide Number Placeholder 7">
            <a:extLst>
              <a:ext uri="{FF2B5EF4-FFF2-40B4-BE49-F238E27FC236}">
                <a16:creationId xmlns:a16="http://schemas.microsoft.com/office/drawing/2014/main" id="{8F0FDACC-34F4-6744-AA11-B2BBBB94BBD6}"/>
              </a:ext>
            </a:extLst>
          </p:cNvPr>
          <p:cNvSpPr>
            <a:spLocks noGrp="1"/>
          </p:cNvSpPr>
          <p:nvPr>
            <p:ph type="sldNum" sz="quarter" idx="15"/>
          </p:nvPr>
        </p:nvSpPr>
        <p:spPr/>
        <p:txBody>
          <a:bodyPr/>
          <a:lstStyle/>
          <a:p>
            <a:fld id="{63DCA5C9-2E11-4C67-86EB-AE1DE127DC64}" type="slidenum">
              <a:rPr lang="en-US" smtClean="0"/>
              <a:pPr/>
              <a:t>‹#›</a:t>
            </a:fld>
            <a:endParaRPr lang="en-US" dirty="0"/>
          </a:p>
        </p:txBody>
      </p:sp>
      <p:sp>
        <p:nvSpPr>
          <p:cNvPr id="2" name="Title 1">
            <a:extLst>
              <a:ext uri="{FF2B5EF4-FFF2-40B4-BE49-F238E27FC236}">
                <a16:creationId xmlns:a16="http://schemas.microsoft.com/office/drawing/2014/main" id="{F30CC5E3-A676-F348-B64F-9A2A12662272}"/>
              </a:ext>
            </a:extLst>
          </p:cNvPr>
          <p:cNvSpPr>
            <a:spLocks noGrp="1"/>
          </p:cNvSpPr>
          <p:nvPr>
            <p:ph type="title"/>
          </p:nvPr>
        </p:nvSpPr>
        <p:spPr>
          <a:xfrm>
            <a:off x="609600" y="1584325"/>
            <a:ext cx="7190317" cy="4676775"/>
          </a:xfrm>
        </p:spPr>
        <p:txBody>
          <a:bodyPr tIns="0" rIns="0" bIns="1737360" anchor="ctr" anchorCtr="0"/>
          <a:lstStyle>
            <a:lvl1pPr>
              <a:lnSpc>
                <a:spcPct val="100000"/>
              </a:lnSpc>
              <a:defRPr sz="3000" b="0">
                <a:solidFill>
                  <a:schemeClr val="accent2"/>
                </a:solidFill>
              </a:defRPr>
            </a:lvl1pPr>
          </a:lstStyle>
          <a:p>
            <a:r>
              <a:rPr lang="en-US" smtClean="0"/>
              <a:t>Click to edit Master title style</a:t>
            </a:r>
            <a:endParaRPr lang="en-US"/>
          </a:p>
        </p:txBody>
      </p:sp>
    </p:spTree>
    <p:extLst>
      <p:ext uri="{BB962C8B-B14F-4D97-AF65-F5344CB8AC3E}">
        <p14:creationId xmlns:p14="http://schemas.microsoft.com/office/powerpoint/2010/main" val="1190371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34700-F4A7-F34F-A23C-0C066A95CBF6}"/>
              </a:ext>
            </a:extLst>
          </p:cNvPr>
          <p:cNvSpPr>
            <a:spLocks noGrp="1"/>
          </p:cNvSpPr>
          <p:nvPr>
            <p:ph type="title" hasCustomPrompt="1"/>
          </p:nvPr>
        </p:nvSpPr>
        <p:spPr>
          <a:xfrm>
            <a:off x="609599" y="342900"/>
            <a:ext cx="10972799" cy="723900"/>
          </a:xfrm>
        </p:spPr>
        <p:txBody>
          <a:bodyPr tIns="914400" bIns="0" anchor="b" anchorCtr="0"/>
          <a:lstStyle>
            <a:lvl1pPr>
              <a:defRPr sz="3000" b="1">
                <a:solidFill>
                  <a:schemeClr val="accent2"/>
                </a:solidFill>
              </a:defRPr>
            </a:lvl1pPr>
          </a:lstStyle>
          <a:p>
            <a:r>
              <a:rPr lang="en-US" dirty="0"/>
              <a:t>Agenda</a:t>
            </a:r>
          </a:p>
        </p:txBody>
      </p:sp>
      <p:sp>
        <p:nvSpPr>
          <p:cNvPr id="12" name="Text Placeholder 11">
            <a:extLst>
              <a:ext uri="{FF2B5EF4-FFF2-40B4-BE49-F238E27FC236}">
                <a16:creationId xmlns:a16="http://schemas.microsoft.com/office/drawing/2014/main" id="{C124A59C-4214-BC45-BE24-A83D937AD860}"/>
              </a:ext>
            </a:extLst>
          </p:cNvPr>
          <p:cNvSpPr>
            <a:spLocks noGrp="1"/>
          </p:cNvSpPr>
          <p:nvPr>
            <p:ph type="body" sz="quarter" idx="12"/>
          </p:nvPr>
        </p:nvSpPr>
        <p:spPr>
          <a:xfrm>
            <a:off x="609602" y="1584326"/>
            <a:ext cx="10972799" cy="4676775"/>
          </a:xfrm>
        </p:spPr>
        <p:txBody>
          <a:bodyPr/>
          <a:lstStyle>
            <a:lvl1pPr marL="347472" indent="-342900">
              <a:lnSpc>
                <a:spcPct val="99000"/>
              </a:lnSpc>
              <a:buClr>
                <a:schemeClr val="accent1"/>
              </a:buClr>
              <a:buFont typeface="+mj-lt"/>
              <a:buAutoNum type="arabicPeriod"/>
              <a:defRPr sz="1800" b="0">
                <a:solidFill>
                  <a:schemeClr val="accent1"/>
                </a:solidFill>
              </a:defRPr>
            </a:lvl1pPr>
            <a:lvl2pPr marL="0" indent="-342900" defTabSz="292608">
              <a:lnSpc>
                <a:spcPct val="99000"/>
              </a:lnSpc>
              <a:buClr>
                <a:schemeClr val="accent1"/>
              </a:buClr>
              <a:buFont typeface="+mj-lt"/>
              <a:buAutoNum type="arabicPeriod"/>
              <a:tabLst>
                <a:tab pos="292608" algn="l"/>
                <a:tab pos="585216" algn="l"/>
              </a:tabLst>
              <a:defRPr sz="1800" b="0">
                <a:solidFill>
                  <a:schemeClr val="accent1"/>
                </a:solidFill>
              </a:defRPr>
            </a:lvl2pPr>
            <a:lvl3pPr marL="0" indent="-342900">
              <a:lnSpc>
                <a:spcPct val="99000"/>
              </a:lnSpc>
              <a:buClr>
                <a:schemeClr val="accent1"/>
              </a:buClr>
              <a:buFont typeface="+mj-lt"/>
              <a:buAutoNum type="arabicPeriod"/>
              <a:defRPr sz="1800" b="0">
                <a:solidFill>
                  <a:schemeClr val="accent1"/>
                </a:solidFill>
              </a:defRPr>
            </a:lvl3pPr>
            <a:lvl4pPr marL="0" indent="-342900">
              <a:lnSpc>
                <a:spcPct val="99000"/>
              </a:lnSpc>
              <a:buClr>
                <a:schemeClr val="accent1"/>
              </a:buClr>
              <a:buSzPct val="100000"/>
              <a:buFont typeface="+mj-lt"/>
              <a:buAutoNum type="arabicPeriod"/>
              <a:defRPr sz="1800" b="0">
                <a:solidFill>
                  <a:schemeClr val="accent1"/>
                </a:solidFill>
              </a:defRPr>
            </a:lvl4pPr>
            <a:lvl5pPr marL="0" indent="-342900">
              <a:lnSpc>
                <a:spcPct val="99000"/>
              </a:lnSpc>
              <a:buClr>
                <a:schemeClr val="accent1"/>
              </a:buClr>
              <a:buSzPct val="100000"/>
              <a:buFont typeface="+mj-lt"/>
              <a:buAutoNum type="arabicPeriod"/>
              <a:defRPr sz="1800" b="0">
                <a:solidFill>
                  <a:schemeClr val="accent1"/>
                </a:solidFill>
              </a:defRPr>
            </a:lvl5pPr>
            <a:lvl6pPr marL="0" indent="-342900">
              <a:lnSpc>
                <a:spcPct val="99000"/>
              </a:lnSpc>
              <a:buClr>
                <a:schemeClr val="accent1"/>
              </a:buClr>
              <a:buSzPct val="100000"/>
              <a:buFont typeface="+mj-lt"/>
              <a:buAutoNum type="arabicPeriod"/>
              <a:defRPr sz="1800" b="0">
                <a:solidFill>
                  <a:schemeClr val="accent1"/>
                </a:solidFill>
              </a:defRPr>
            </a:lvl6pPr>
            <a:lvl7pPr marL="0" indent="-342900">
              <a:lnSpc>
                <a:spcPct val="99000"/>
              </a:lnSpc>
              <a:buClr>
                <a:schemeClr val="accent1"/>
              </a:buClr>
              <a:buSzPct val="100000"/>
              <a:buFont typeface="+mj-lt"/>
              <a:buAutoNum type="arabicPeriod"/>
              <a:defRPr sz="1800" b="0">
                <a:solidFill>
                  <a:schemeClr val="accent1"/>
                </a:solidFill>
              </a:defRPr>
            </a:lvl7pPr>
            <a:lvl8pPr marL="0" indent="-342900">
              <a:lnSpc>
                <a:spcPct val="99000"/>
              </a:lnSpc>
              <a:buClr>
                <a:schemeClr val="accent1"/>
              </a:buClr>
              <a:buSzPct val="100000"/>
              <a:buFont typeface="+mj-lt"/>
              <a:buAutoNum type="arabicPeriod"/>
              <a:defRPr sz="1800" b="0">
                <a:solidFill>
                  <a:schemeClr val="accent1"/>
                </a:solidFill>
              </a:defRPr>
            </a:lvl8pPr>
            <a:lvl9pPr marL="0" indent="-342900">
              <a:lnSpc>
                <a:spcPct val="99000"/>
              </a:lnSpc>
              <a:buClr>
                <a:schemeClr val="accent1"/>
              </a:buClr>
              <a:buSzPct val="100000"/>
              <a:buFont typeface="+mj-lt"/>
              <a:buAutoNum type="arabicPeriod"/>
              <a:defRPr sz="1800" b="0">
                <a:solidFill>
                  <a:schemeClr val="accent1"/>
                </a:solidFill>
              </a:defRPr>
            </a:lvl9pPr>
          </a:lstStyle>
          <a:p>
            <a:pPr lvl="0"/>
            <a:r>
              <a:rPr lang="en-US" smtClean="0"/>
              <a:t>Edit Master text styles</a:t>
            </a:r>
          </a:p>
          <a:p>
            <a:pPr lvl="1"/>
            <a:r>
              <a:rPr lang="en-US" smtClean="0"/>
              <a:t>Second level</a:t>
            </a:r>
          </a:p>
        </p:txBody>
      </p:sp>
      <p:sp>
        <p:nvSpPr>
          <p:cNvPr id="6" name="Date Placeholder 5">
            <a:extLst>
              <a:ext uri="{FF2B5EF4-FFF2-40B4-BE49-F238E27FC236}">
                <a16:creationId xmlns:a16="http://schemas.microsoft.com/office/drawing/2014/main" id="{581496EB-8D97-3E4F-8DC3-4335EEECEA1F}"/>
              </a:ext>
            </a:extLst>
          </p:cNvPr>
          <p:cNvSpPr>
            <a:spLocks noGrp="1"/>
          </p:cNvSpPr>
          <p:nvPr>
            <p:ph type="dt" sz="half" idx="13"/>
          </p:nvPr>
        </p:nvSpPr>
        <p:spPr/>
        <p:txBody>
          <a:bodyPr/>
          <a:lstStyle/>
          <a:p>
            <a:r>
              <a:rPr lang="en-US"/>
              <a:t>XX.XX.XXXX</a:t>
            </a:r>
          </a:p>
        </p:txBody>
      </p:sp>
      <p:sp>
        <p:nvSpPr>
          <p:cNvPr id="7" name="Footer Placeholder 6">
            <a:extLst>
              <a:ext uri="{FF2B5EF4-FFF2-40B4-BE49-F238E27FC236}">
                <a16:creationId xmlns:a16="http://schemas.microsoft.com/office/drawing/2014/main" id="{C6C0F40B-3978-F243-90D1-7C4023761C86}"/>
              </a:ext>
            </a:extLst>
          </p:cNvPr>
          <p:cNvSpPr>
            <a:spLocks noGrp="1"/>
          </p:cNvSpPr>
          <p:nvPr>
            <p:ph type="ftr" sz="quarter" idx="14"/>
          </p:nvPr>
        </p:nvSpPr>
        <p:spPr/>
        <p:txBody>
          <a:bodyPr/>
          <a:lstStyle/>
          <a:p>
            <a:r>
              <a:rPr lang="en-US" dirty="0"/>
              <a:t>Modify with Insert &gt; Header and Footer</a:t>
            </a:r>
          </a:p>
        </p:txBody>
      </p:sp>
      <p:sp>
        <p:nvSpPr>
          <p:cNvPr id="8" name="Slide Number Placeholder 7">
            <a:extLst>
              <a:ext uri="{FF2B5EF4-FFF2-40B4-BE49-F238E27FC236}">
                <a16:creationId xmlns:a16="http://schemas.microsoft.com/office/drawing/2014/main" id="{36AB1F8E-810C-BD44-BE5F-27303BEDE97A}"/>
              </a:ext>
            </a:extLst>
          </p:cNvPr>
          <p:cNvSpPr>
            <a:spLocks noGrp="1"/>
          </p:cNvSpPr>
          <p:nvPr>
            <p:ph type="sldNum" sz="quarter" idx="15"/>
          </p:nvPr>
        </p:nvSpPr>
        <p:spPr/>
        <p:txBody>
          <a:bodyPr/>
          <a:lstStyle/>
          <a:p>
            <a:fld id="{63DCA5C9-2E11-4C67-86EB-AE1DE127DC64}" type="slidenum">
              <a:rPr lang="en-US" smtClean="0"/>
              <a:pPr/>
              <a:t>‹#›</a:t>
            </a:fld>
            <a:endParaRPr lang="en-US" dirty="0"/>
          </a:p>
        </p:txBody>
      </p:sp>
      <p:cxnSp>
        <p:nvCxnSpPr>
          <p:cNvPr id="4" name="Straight Connector 3">
            <a:extLst>
              <a:ext uri="{FF2B5EF4-FFF2-40B4-BE49-F238E27FC236}">
                <a16:creationId xmlns:a16="http://schemas.microsoft.com/office/drawing/2014/main" id="{190729CB-939B-6144-BEC4-603CD8E62058}"/>
              </a:ext>
            </a:extLst>
          </p:cNvPr>
          <p:cNvCxnSpPr/>
          <p:nvPr userDrawn="1"/>
        </p:nvCxnSpPr>
        <p:spPr>
          <a:xfrm>
            <a:off x="609600" y="1325563"/>
            <a:ext cx="109728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44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1col">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609599" y="1584324"/>
            <a:ext cx="10972800" cy="467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a:extLst>
              <a:ext uri="{FF2B5EF4-FFF2-40B4-BE49-F238E27FC236}">
                <a16:creationId xmlns:a16="http://schemas.microsoft.com/office/drawing/2014/main" id="{0A75E391-5DF6-8A45-9113-02BCED9771F0}"/>
              </a:ext>
            </a:extLst>
          </p:cNvPr>
          <p:cNvSpPr>
            <a:spLocks noGrp="1"/>
          </p:cNvSpPr>
          <p:nvPr>
            <p:ph type="title"/>
          </p:nvPr>
        </p:nvSpPr>
        <p:spPr>
          <a:xfrm>
            <a:off x="609599" y="342900"/>
            <a:ext cx="10972800" cy="723900"/>
          </a:xfrm>
        </p:spPr>
        <p:txBody>
          <a:bodyPr/>
          <a:lstStyle/>
          <a:p>
            <a:r>
              <a:rPr lang="en-US" smtClean="0"/>
              <a:t>Click to edit Master title style</a:t>
            </a:r>
            <a:endParaRPr lang="en-US"/>
          </a:p>
        </p:txBody>
      </p:sp>
      <p:cxnSp>
        <p:nvCxnSpPr>
          <p:cNvPr id="10" name="Straight Connector 9">
            <a:extLst>
              <a:ext uri="{FF2B5EF4-FFF2-40B4-BE49-F238E27FC236}">
                <a16:creationId xmlns:a16="http://schemas.microsoft.com/office/drawing/2014/main" id="{22CD5F2E-8E58-A14B-B80C-9B6594482EB6}"/>
              </a:ext>
            </a:extLst>
          </p:cNvPr>
          <p:cNvCxnSpPr/>
          <p:nvPr userDrawn="1"/>
        </p:nvCxnSpPr>
        <p:spPr>
          <a:xfrm>
            <a:off x="609600" y="1325563"/>
            <a:ext cx="109728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Date Placeholder 13">
            <a:extLst>
              <a:ext uri="{FF2B5EF4-FFF2-40B4-BE49-F238E27FC236}">
                <a16:creationId xmlns:a16="http://schemas.microsoft.com/office/drawing/2014/main" id="{A73E81F0-30EC-604C-95CA-DB8CC6CADABA}"/>
              </a:ext>
            </a:extLst>
          </p:cNvPr>
          <p:cNvSpPr>
            <a:spLocks noGrp="1"/>
          </p:cNvSpPr>
          <p:nvPr>
            <p:ph type="dt" sz="half" idx="2"/>
          </p:nvPr>
        </p:nvSpPr>
        <p:spPr>
          <a:xfrm>
            <a:off x="1033992" y="6400970"/>
            <a:ext cx="1070187" cy="208758"/>
          </a:xfrm>
          <a:prstGeom prst="rect">
            <a:avLst/>
          </a:prstGeom>
        </p:spPr>
        <p:txBody>
          <a:bodyPr vert="horz" lIns="0" tIns="0" rIns="0" bIns="0" rtlCol="0" anchor="b" anchorCtr="0"/>
          <a:lstStyle>
            <a:lvl1pPr algn="ctr">
              <a:defRPr sz="800">
                <a:solidFill>
                  <a:schemeClr val="accent1"/>
                </a:solidFill>
              </a:defRPr>
            </a:lvl1pPr>
            <a:lvl2pPr marL="0" algn="ctr">
              <a:defRPr sz="800">
                <a:solidFill>
                  <a:schemeClr val="accent1"/>
                </a:solidFill>
              </a:defRPr>
            </a:lvl2pPr>
            <a:lvl3pPr marL="0" algn="ctr">
              <a:defRPr sz="800">
                <a:solidFill>
                  <a:schemeClr val="accent1"/>
                </a:solidFill>
              </a:defRPr>
            </a:lvl3pPr>
            <a:lvl4pPr marL="0" algn="ctr">
              <a:defRPr sz="800">
                <a:solidFill>
                  <a:schemeClr val="accent1"/>
                </a:solidFill>
              </a:defRPr>
            </a:lvl4pPr>
            <a:lvl5pPr marL="0" algn="ctr">
              <a:defRPr sz="800">
                <a:solidFill>
                  <a:schemeClr val="accent1"/>
                </a:solidFill>
              </a:defRPr>
            </a:lvl5pPr>
            <a:lvl6pPr marL="0" algn="ctr">
              <a:defRPr sz="800">
                <a:solidFill>
                  <a:schemeClr val="accent1"/>
                </a:solidFill>
              </a:defRPr>
            </a:lvl6pPr>
            <a:lvl7pPr marL="0" algn="ctr">
              <a:defRPr sz="800">
                <a:solidFill>
                  <a:schemeClr val="accent1"/>
                </a:solidFill>
              </a:defRPr>
            </a:lvl7pPr>
            <a:lvl8pPr marL="0" algn="ctr">
              <a:defRPr sz="800">
                <a:solidFill>
                  <a:schemeClr val="accent1"/>
                </a:solidFill>
              </a:defRPr>
            </a:lvl8pPr>
            <a:lvl9pPr marL="0" algn="ctr">
              <a:defRPr sz="800">
                <a:solidFill>
                  <a:schemeClr val="accent1"/>
                </a:solidFill>
              </a:defRPr>
            </a:lvl9pPr>
          </a:lstStyle>
          <a:p>
            <a:r>
              <a:rPr lang="en-US"/>
              <a:t>XX.XX.XXXX</a:t>
            </a:r>
          </a:p>
        </p:txBody>
      </p:sp>
    </p:spTree>
    <p:extLst>
      <p:ext uri="{BB962C8B-B14F-4D97-AF65-F5344CB8AC3E}">
        <p14:creationId xmlns:p14="http://schemas.microsoft.com/office/powerpoint/2010/main" val="521723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2col">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609600" y="1584324"/>
            <a:ext cx="5293784" cy="467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a:extLst>
              <a:ext uri="{FF2B5EF4-FFF2-40B4-BE49-F238E27FC236}">
                <a16:creationId xmlns:a16="http://schemas.microsoft.com/office/drawing/2014/main" id="{74290614-5015-FC49-9E9D-A9E87844B58D}"/>
              </a:ext>
            </a:extLst>
          </p:cNvPr>
          <p:cNvSpPr>
            <a:spLocks noGrp="1"/>
          </p:cNvSpPr>
          <p:nvPr>
            <p:ph sz="quarter" idx="13"/>
          </p:nvPr>
        </p:nvSpPr>
        <p:spPr>
          <a:xfrm>
            <a:off x="6294968" y="1584324"/>
            <a:ext cx="5287433" cy="46767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a:extLst>
              <a:ext uri="{FF2B5EF4-FFF2-40B4-BE49-F238E27FC236}">
                <a16:creationId xmlns:a16="http://schemas.microsoft.com/office/drawing/2014/main" id="{3FCF24DE-84A8-7A48-9A78-60AE35523992}"/>
              </a:ext>
            </a:extLst>
          </p:cNvPr>
          <p:cNvSpPr>
            <a:spLocks noGrp="1"/>
          </p:cNvSpPr>
          <p:nvPr>
            <p:ph type="title"/>
          </p:nvPr>
        </p:nvSpPr>
        <p:spPr>
          <a:xfrm>
            <a:off x="609600" y="342900"/>
            <a:ext cx="10972801" cy="723900"/>
          </a:xfrm>
        </p:spPr>
        <p:txBody>
          <a:bodyPr/>
          <a:lstStyle/>
          <a:p>
            <a:r>
              <a:rPr lang="en-US" smtClean="0"/>
              <a:t>Click to edit Master title style</a:t>
            </a:r>
            <a:endParaRPr lang="en-US"/>
          </a:p>
        </p:txBody>
      </p:sp>
      <p:sp>
        <p:nvSpPr>
          <p:cNvPr id="10" name="Date Placeholder 9">
            <a:extLst>
              <a:ext uri="{FF2B5EF4-FFF2-40B4-BE49-F238E27FC236}">
                <a16:creationId xmlns:a16="http://schemas.microsoft.com/office/drawing/2014/main" id="{1C4742D5-3A05-9045-B74A-D3F962B802D0}"/>
              </a:ext>
            </a:extLst>
          </p:cNvPr>
          <p:cNvSpPr>
            <a:spLocks noGrp="1"/>
          </p:cNvSpPr>
          <p:nvPr>
            <p:ph type="dt" sz="half" idx="14"/>
          </p:nvPr>
        </p:nvSpPr>
        <p:spPr/>
        <p:txBody>
          <a:bodyPr/>
          <a:lstStyle/>
          <a:p>
            <a:r>
              <a:rPr lang="en-US"/>
              <a:t>XX.XX.XXXX</a:t>
            </a:r>
          </a:p>
        </p:txBody>
      </p:sp>
      <p:sp>
        <p:nvSpPr>
          <p:cNvPr id="11" name="Footer Placeholder 10">
            <a:extLst>
              <a:ext uri="{FF2B5EF4-FFF2-40B4-BE49-F238E27FC236}">
                <a16:creationId xmlns:a16="http://schemas.microsoft.com/office/drawing/2014/main" id="{D3FE8545-7798-1641-AF94-65B0020EBC8E}"/>
              </a:ext>
            </a:extLst>
          </p:cNvPr>
          <p:cNvSpPr>
            <a:spLocks noGrp="1"/>
          </p:cNvSpPr>
          <p:nvPr>
            <p:ph type="ftr" sz="quarter" idx="15"/>
          </p:nvPr>
        </p:nvSpPr>
        <p:spPr/>
        <p:txBody>
          <a:bodyPr/>
          <a:lstStyle/>
          <a:p>
            <a:r>
              <a:rPr lang="en-US" dirty="0"/>
              <a:t>Modify with Insert &gt; Header and Footer</a:t>
            </a:r>
          </a:p>
        </p:txBody>
      </p:sp>
      <p:sp>
        <p:nvSpPr>
          <p:cNvPr id="12" name="Slide Number Placeholder 11">
            <a:extLst>
              <a:ext uri="{FF2B5EF4-FFF2-40B4-BE49-F238E27FC236}">
                <a16:creationId xmlns:a16="http://schemas.microsoft.com/office/drawing/2014/main" id="{BB145867-33F4-7942-A468-63972ECBADF5}"/>
              </a:ext>
            </a:extLst>
          </p:cNvPr>
          <p:cNvSpPr>
            <a:spLocks noGrp="1"/>
          </p:cNvSpPr>
          <p:nvPr>
            <p:ph type="sldNum" sz="quarter" idx="16"/>
          </p:nvPr>
        </p:nvSpPr>
        <p:spPr/>
        <p:txBody>
          <a:bodyPr/>
          <a:lstStyle/>
          <a:p>
            <a:fld id="{63DCA5C9-2E11-4C67-86EB-AE1DE127DC64}" type="slidenum">
              <a:rPr lang="en-US" smtClean="0"/>
              <a:pPr/>
              <a:t>‹#›</a:t>
            </a:fld>
            <a:endParaRPr lang="en-US" dirty="0"/>
          </a:p>
        </p:txBody>
      </p:sp>
      <p:cxnSp>
        <p:nvCxnSpPr>
          <p:cNvPr id="13" name="Straight Connector 12">
            <a:extLst>
              <a:ext uri="{FF2B5EF4-FFF2-40B4-BE49-F238E27FC236}">
                <a16:creationId xmlns:a16="http://schemas.microsoft.com/office/drawing/2014/main" id="{15107BC0-417D-C644-BE0C-0C6F14AE94F2}"/>
              </a:ext>
            </a:extLst>
          </p:cNvPr>
          <p:cNvCxnSpPr/>
          <p:nvPr userDrawn="1"/>
        </p:nvCxnSpPr>
        <p:spPr>
          <a:xfrm>
            <a:off x="609600" y="1325563"/>
            <a:ext cx="109728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7686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3col">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609601" y="1584324"/>
            <a:ext cx="3412065" cy="467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a:extLst>
              <a:ext uri="{FF2B5EF4-FFF2-40B4-BE49-F238E27FC236}">
                <a16:creationId xmlns:a16="http://schemas.microsoft.com/office/drawing/2014/main" id="{74290614-5015-FC49-9E9D-A9E87844B58D}"/>
              </a:ext>
            </a:extLst>
          </p:cNvPr>
          <p:cNvSpPr>
            <a:spLocks noGrp="1"/>
          </p:cNvSpPr>
          <p:nvPr>
            <p:ph sz="quarter" idx="13"/>
          </p:nvPr>
        </p:nvSpPr>
        <p:spPr>
          <a:xfrm>
            <a:off x="4392084" y="1584325"/>
            <a:ext cx="3407835" cy="46767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a:extLst>
              <a:ext uri="{FF2B5EF4-FFF2-40B4-BE49-F238E27FC236}">
                <a16:creationId xmlns:a16="http://schemas.microsoft.com/office/drawing/2014/main" id="{5ADD0FD0-82F6-6249-86EF-808648B0682B}"/>
              </a:ext>
            </a:extLst>
          </p:cNvPr>
          <p:cNvSpPr>
            <a:spLocks noGrp="1"/>
          </p:cNvSpPr>
          <p:nvPr>
            <p:ph sz="quarter" idx="14"/>
          </p:nvPr>
        </p:nvSpPr>
        <p:spPr>
          <a:xfrm>
            <a:off x="8172450" y="1584324"/>
            <a:ext cx="3409951" cy="467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a:extLst>
              <a:ext uri="{FF2B5EF4-FFF2-40B4-BE49-F238E27FC236}">
                <a16:creationId xmlns:a16="http://schemas.microsoft.com/office/drawing/2014/main" id="{447CAEDB-ABB8-1842-AE19-7725B4CAB22E}"/>
              </a:ext>
            </a:extLst>
          </p:cNvPr>
          <p:cNvSpPr>
            <a:spLocks noGrp="1"/>
          </p:cNvSpPr>
          <p:nvPr>
            <p:ph type="dt" sz="half" idx="15"/>
          </p:nvPr>
        </p:nvSpPr>
        <p:spPr/>
        <p:txBody>
          <a:bodyPr/>
          <a:lstStyle/>
          <a:p>
            <a:r>
              <a:rPr lang="en-US"/>
              <a:t>XX.XX.XXXX</a:t>
            </a:r>
          </a:p>
        </p:txBody>
      </p:sp>
      <p:sp>
        <p:nvSpPr>
          <p:cNvPr id="10" name="Title 9">
            <a:extLst>
              <a:ext uri="{FF2B5EF4-FFF2-40B4-BE49-F238E27FC236}">
                <a16:creationId xmlns:a16="http://schemas.microsoft.com/office/drawing/2014/main" id="{17179FC8-F3CD-6145-AC85-15F1B43C994C}"/>
              </a:ext>
            </a:extLst>
          </p:cNvPr>
          <p:cNvSpPr>
            <a:spLocks noGrp="1"/>
          </p:cNvSpPr>
          <p:nvPr>
            <p:ph type="title"/>
          </p:nvPr>
        </p:nvSpPr>
        <p:spPr>
          <a:xfrm>
            <a:off x="609600" y="342900"/>
            <a:ext cx="10972801" cy="723900"/>
          </a:xfrm>
        </p:spPr>
        <p:txBody>
          <a:bodyPr/>
          <a:lstStyle/>
          <a:p>
            <a:r>
              <a:rPr lang="en-US" smtClean="0"/>
              <a:t>Click to edit Master title style</a:t>
            </a:r>
            <a:endParaRPr lang="en-US"/>
          </a:p>
        </p:txBody>
      </p:sp>
      <p:cxnSp>
        <p:nvCxnSpPr>
          <p:cNvPr id="11" name="Straight Connector 10">
            <a:extLst>
              <a:ext uri="{FF2B5EF4-FFF2-40B4-BE49-F238E27FC236}">
                <a16:creationId xmlns:a16="http://schemas.microsoft.com/office/drawing/2014/main" id="{A82876C4-1E46-7743-A870-A05FA1367C3F}"/>
              </a:ext>
            </a:extLst>
          </p:cNvPr>
          <p:cNvCxnSpPr/>
          <p:nvPr userDrawn="1"/>
        </p:nvCxnSpPr>
        <p:spPr>
          <a:xfrm>
            <a:off x="609600" y="1325563"/>
            <a:ext cx="109728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8509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2col image">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609600" y="1584324"/>
            <a:ext cx="5293784" cy="467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16">
            <a:extLst>
              <a:ext uri="{FF2B5EF4-FFF2-40B4-BE49-F238E27FC236}">
                <a16:creationId xmlns:a16="http://schemas.microsoft.com/office/drawing/2014/main" id="{F22DB92E-0BE0-1049-8105-20C747BD0174}"/>
              </a:ext>
            </a:extLst>
          </p:cNvPr>
          <p:cNvSpPr>
            <a:spLocks noGrp="1"/>
          </p:cNvSpPr>
          <p:nvPr>
            <p:ph type="pic" sz="quarter" idx="15"/>
          </p:nvPr>
        </p:nvSpPr>
        <p:spPr>
          <a:xfrm>
            <a:off x="6294968" y="1584326"/>
            <a:ext cx="5287433" cy="4365212"/>
          </a:xfrm>
          <a:pattFill prst="pct80">
            <a:fgClr>
              <a:schemeClr val="bg1"/>
            </a:fgClr>
            <a:bgClr>
              <a:schemeClr val="bg1">
                <a:lumMod val="75000"/>
              </a:schemeClr>
            </a:bgClr>
          </a:pattFill>
        </p:spPr>
        <p:txBody>
          <a:bodyPr tIns="731520" anchor="ctr"/>
          <a:lstStyle>
            <a:lvl1pPr algn="ctr">
              <a:defRPr/>
            </a:lvl1pPr>
          </a:lstStyle>
          <a:p>
            <a:r>
              <a:rPr lang="en-US" smtClean="0"/>
              <a:t>Click icon to add picture</a:t>
            </a:r>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smtClean="0"/>
              <a:t>Click to edit Master title style</a:t>
            </a:r>
            <a:endParaRPr lang="en-US"/>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a:t>XX.XX.XXXX</a:t>
            </a:r>
          </a:p>
        </p:txBody>
      </p:sp>
      <p:cxnSp>
        <p:nvCxnSpPr>
          <p:cNvPr id="11" name="Straight Connector 10">
            <a:extLst>
              <a:ext uri="{FF2B5EF4-FFF2-40B4-BE49-F238E27FC236}">
                <a16:creationId xmlns:a16="http://schemas.microsoft.com/office/drawing/2014/main" id="{B10F3544-2CD2-DA4B-891B-1BF196A50704}"/>
              </a:ext>
            </a:extLst>
          </p:cNvPr>
          <p:cNvCxnSpPr/>
          <p:nvPr userDrawn="1"/>
        </p:nvCxnSpPr>
        <p:spPr>
          <a:xfrm>
            <a:off x="609600" y="1325563"/>
            <a:ext cx="109728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567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2col caption">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609600" y="1584324"/>
            <a:ext cx="5293784" cy="467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16">
            <a:extLst>
              <a:ext uri="{FF2B5EF4-FFF2-40B4-BE49-F238E27FC236}">
                <a16:creationId xmlns:a16="http://schemas.microsoft.com/office/drawing/2014/main" id="{F22DB92E-0BE0-1049-8105-20C747BD0174}"/>
              </a:ext>
            </a:extLst>
          </p:cNvPr>
          <p:cNvSpPr>
            <a:spLocks noGrp="1"/>
          </p:cNvSpPr>
          <p:nvPr>
            <p:ph type="pic" sz="quarter" idx="15"/>
          </p:nvPr>
        </p:nvSpPr>
        <p:spPr>
          <a:xfrm>
            <a:off x="6294968" y="1584327"/>
            <a:ext cx="5287433" cy="3747695"/>
          </a:xfrm>
          <a:pattFill prst="pct80">
            <a:fgClr>
              <a:schemeClr val="bg1"/>
            </a:fgClr>
            <a:bgClr>
              <a:schemeClr val="bg1">
                <a:lumMod val="75000"/>
              </a:schemeClr>
            </a:bgClr>
          </a:pattFill>
        </p:spPr>
        <p:txBody>
          <a:bodyPr tIns="731520" anchor="ctr"/>
          <a:lstStyle>
            <a:lvl1pPr algn="ctr">
              <a:defRPr/>
            </a:lvl1pPr>
          </a:lstStyle>
          <a:p>
            <a:r>
              <a:rPr lang="en-US" smtClean="0"/>
              <a:t>Click icon to add picture</a:t>
            </a:r>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smtClean="0"/>
              <a:t>Click to edit Master title style</a:t>
            </a:r>
            <a:endParaRPr lang="en-US"/>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a:t>XX.XX.XXXX</a:t>
            </a:r>
          </a:p>
        </p:txBody>
      </p:sp>
      <p:sp>
        <p:nvSpPr>
          <p:cNvPr id="6" name="Text Placeholder 5">
            <a:extLst>
              <a:ext uri="{FF2B5EF4-FFF2-40B4-BE49-F238E27FC236}">
                <a16:creationId xmlns:a16="http://schemas.microsoft.com/office/drawing/2014/main" id="{990FC0A0-8890-FA4A-A265-675F16FD344D}"/>
              </a:ext>
            </a:extLst>
          </p:cNvPr>
          <p:cNvSpPr>
            <a:spLocks noGrp="1"/>
          </p:cNvSpPr>
          <p:nvPr>
            <p:ph type="body" sz="quarter" idx="17"/>
          </p:nvPr>
        </p:nvSpPr>
        <p:spPr>
          <a:xfrm>
            <a:off x="6294968" y="5332022"/>
            <a:ext cx="5287433" cy="929079"/>
          </a:xfrm>
        </p:spPr>
        <p:txBody>
          <a:bodyPr tIns="137160"/>
          <a:lstStyle>
            <a:lvl1pPr>
              <a:defRPr sz="900" b="1">
                <a:solidFill>
                  <a:schemeClr val="accent1"/>
                </a:solidFill>
              </a:defRPr>
            </a:lvl1pPr>
            <a:lvl2pPr>
              <a:defRPr sz="900"/>
            </a:lvl2pPr>
            <a:lvl3pPr marL="0" indent="0">
              <a:buFontTx/>
              <a:buNone/>
              <a:defRPr sz="900" b="1">
                <a:solidFill>
                  <a:schemeClr val="accent1"/>
                </a:solidFill>
              </a:defRPr>
            </a:lvl3pPr>
            <a:lvl4pPr marL="0" indent="0">
              <a:buFontTx/>
              <a:buNone/>
              <a:defRPr sz="900" b="1">
                <a:solidFill>
                  <a:schemeClr val="accent1"/>
                </a:solidFill>
              </a:defRPr>
            </a:lvl4pPr>
            <a:lvl5pPr marL="0" indent="0">
              <a:buFontTx/>
              <a:buNone/>
              <a:defRPr sz="900" b="1">
                <a:solidFill>
                  <a:schemeClr val="accent1"/>
                </a:solidFill>
              </a:defRPr>
            </a:lvl5pPr>
            <a:lvl6pPr marL="0" indent="0">
              <a:buFontTx/>
              <a:buNone/>
              <a:defRPr sz="900" b="1">
                <a:solidFill>
                  <a:schemeClr val="accent1"/>
                </a:solidFill>
              </a:defRPr>
            </a:lvl6pPr>
            <a:lvl7pPr marL="0" indent="0">
              <a:buFontTx/>
              <a:buNone/>
              <a:defRPr sz="900" b="1">
                <a:solidFill>
                  <a:schemeClr val="accent1"/>
                </a:solidFill>
              </a:defRPr>
            </a:lvl7pPr>
            <a:lvl8pPr marL="0" indent="0">
              <a:buFontTx/>
              <a:buNone/>
              <a:defRPr sz="900" b="1">
                <a:solidFill>
                  <a:schemeClr val="accent1"/>
                </a:solidFill>
              </a:defRPr>
            </a:lvl8pPr>
            <a:lvl9pPr marL="0" indent="0">
              <a:buFontTx/>
              <a:buNone/>
              <a:defRPr sz="900" b="1">
                <a:solidFill>
                  <a:schemeClr val="accent1"/>
                </a:solidFill>
              </a:defRPr>
            </a:lvl9pPr>
          </a:lstStyle>
          <a:p>
            <a:pPr lvl="0"/>
            <a:r>
              <a:rPr lang="en-US" smtClean="0"/>
              <a:t>Edit Master text styles</a:t>
            </a:r>
          </a:p>
        </p:txBody>
      </p:sp>
      <p:cxnSp>
        <p:nvCxnSpPr>
          <p:cNvPr id="11" name="Straight Connector 10">
            <a:extLst>
              <a:ext uri="{FF2B5EF4-FFF2-40B4-BE49-F238E27FC236}">
                <a16:creationId xmlns:a16="http://schemas.microsoft.com/office/drawing/2014/main" id="{3749C57A-40D3-284B-A710-F9DC63E9616B}"/>
              </a:ext>
            </a:extLst>
          </p:cNvPr>
          <p:cNvCxnSpPr/>
          <p:nvPr userDrawn="1"/>
        </p:nvCxnSpPr>
        <p:spPr>
          <a:xfrm>
            <a:off x="609600" y="1325563"/>
            <a:ext cx="109728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1577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C0B79C-A3F9-B04E-A291-2BBEFCD76F3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9" name="Title 3">
            <a:extLst>
              <a:ext uri="{FF2B5EF4-FFF2-40B4-BE49-F238E27FC236}">
                <a16:creationId xmlns:a16="http://schemas.microsoft.com/office/drawing/2014/main" id="{FE394604-6B48-BE40-8F43-ABC6903C8C09}"/>
              </a:ext>
            </a:extLst>
          </p:cNvPr>
          <p:cNvSpPr>
            <a:spLocks noGrp="1"/>
          </p:cNvSpPr>
          <p:nvPr>
            <p:ph type="title"/>
          </p:nvPr>
        </p:nvSpPr>
        <p:spPr>
          <a:xfrm>
            <a:off x="609602" y="342901"/>
            <a:ext cx="7190317" cy="1241425"/>
          </a:xfrm>
        </p:spPr>
        <p:txBody>
          <a:bodyPr tIns="1371600" rIns="0" bIns="0" anchor="b" anchorCtr="0"/>
          <a:lstStyle>
            <a:lvl1pPr>
              <a:lnSpc>
                <a:spcPts val="4000"/>
              </a:lnSpc>
              <a:defRPr sz="3600">
                <a:solidFill>
                  <a:schemeClr val="accent1"/>
                </a:solidFill>
              </a:defRPr>
            </a:lvl1pPr>
          </a:lstStyle>
          <a:p>
            <a:r>
              <a:rPr lang="en-US" smtClean="0"/>
              <a:t>Click to edit Master title style</a:t>
            </a:r>
            <a:endParaRPr lang="en-US" dirty="0"/>
          </a:p>
        </p:txBody>
      </p:sp>
      <p:sp>
        <p:nvSpPr>
          <p:cNvPr id="11" name="Text Placeholder 16">
            <a:extLst>
              <a:ext uri="{FF2B5EF4-FFF2-40B4-BE49-F238E27FC236}">
                <a16:creationId xmlns:a16="http://schemas.microsoft.com/office/drawing/2014/main" id="{4DCEB278-B482-8843-ADD0-D60C8BCA5CF1}"/>
              </a:ext>
            </a:extLst>
          </p:cNvPr>
          <p:cNvSpPr>
            <a:spLocks noGrp="1"/>
          </p:cNvSpPr>
          <p:nvPr>
            <p:ph type="body" sz="quarter" idx="12"/>
          </p:nvPr>
        </p:nvSpPr>
        <p:spPr>
          <a:xfrm>
            <a:off x="609602" y="1584326"/>
            <a:ext cx="7190317" cy="1550760"/>
          </a:xfrm>
        </p:spPr>
        <p:txBody>
          <a:bodyPr tIns="301752"/>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Edit Master text styles</a:t>
            </a:r>
          </a:p>
        </p:txBody>
      </p:sp>
      <p:sp>
        <p:nvSpPr>
          <p:cNvPr id="14" name="Date Placeholder 4">
            <a:extLst>
              <a:ext uri="{FF2B5EF4-FFF2-40B4-BE49-F238E27FC236}">
                <a16:creationId xmlns:a16="http://schemas.microsoft.com/office/drawing/2014/main" id="{5BCF08AF-70EA-BB42-8F2F-4649BC659098}"/>
              </a:ext>
            </a:extLst>
          </p:cNvPr>
          <p:cNvSpPr>
            <a:spLocks noGrp="1"/>
          </p:cNvSpPr>
          <p:nvPr>
            <p:ph type="dt" sz="half" idx="18"/>
          </p:nvPr>
        </p:nvSpPr>
        <p:spPr>
          <a:xfrm>
            <a:off x="609599" y="6261100"/>
            <a:ext cx="3409951"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a:t>XX.XX.XXXX</a:t>
            </a:r>
          </a:p>
        </p:txBody>
      </p:sp>
      <p:pic>
        <p:nvPicPr>
          <p:cNvPr id="15" name="Picture 14" descr="A close up of a sign&#10;&#10;Description automatically generated">
            <a:extLst>
              <a:ext uri="{FF2B5EF4-FFF2-40B4-BE49-F238E27FC236}">
                <a16:creationId xmlns:a16="http://schemas.microsoft.com/office/drawing/2014/main" id="{84A357AF-9532-0444-B439-68721ED498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599" y="4613276"/>
            <a:ext cx="1427747" cy="566637"/>
          </a:xfrm>
          <a:prstGeom prst="rect">
            <a:avLst/>
          </a:prstGeom>
        </p:spPr>
      </p:pic>
      <p:sp>
        <p:nvSpPr>
          <p:cNvPr id="17" name="Picture Placeholder 16">
            <a:extLst>
              <a:ext uri="{FF2B5EF4-FFF2-40B4-BE49-F238E27FC236}">
                <a16:creationId xmlns:a16="http://schemas.microsoft.com/office/drawing/2014/main" id="{5BCEF471-47F7-9F48-A6D0-2D0976912E7A}"/>
              </a:ext>
            </a:extLst>
          </p:cNvPr>
          <p:cNvSpPr>
            <a:spLocks noGrp="1"/>
          </p:cNvSpPr>
          <p:nvPr>
            <p:ph type="pic" sz="quarter" idx="17" hasCustomPrompt="1"/>
          </p:nvPr>
        </p:nvSpPr>
        <p:spPr>
          <a:xfrm>
            <a:off x="609601" y="4460810"/>
            <a:ext cx="144728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Tree>
    <p:extLst>
      <p:ext uri="{BB962C8B-B14F-4D97-AF65-F5344CB8AC3E}">
        <p14:creationId xmlns:p14="http://schemas.microsoft.com/office/powerpoint/2010/main" val="1728160094"/>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2col chart">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609600" y="1584324"/>
            <a:ext cx="5293784" cy="467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smtClean="0"/>
              <a:t>Click to edit Master title style</a:t>
            </a:r>
            <a:endParaRPr lang="en-US"/>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a:t>XX.XX.XXXX</a:t>
            </a:r>
          </a:p>
        </p:txBody>
      </p:sp>
      <p:cxnSp>
        <p:nvCxnSpPr>
          <p:cNvPr id="11" name="Straight Connector 10">
            <a:extLst>
              <a:ext uri="{FF2B5EF4-FFF2-40B4-BE49-F238E27FC236}">
                <a16:creationId xmlns:a16="http://schemas.microsoft.com/office/drawing/2014/main" id="{3749C57A-40D3-284B-A710-F9DC63E9616B}"/>
              </a:ext>
            </a:extLst>
          </p:cNvPr>
          <p:cNvCxnSpPr/>
          <p:nvPr userDrawn="1"/>
        </p:nvCxnSpPr>
        <p:spPr>
          <a:xfrm>
            <a:off x="609600" y="1325563"/>
            <a:ext cx="109728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Chart Placeholder 6">
            <a:extLst>
              <a:ext uri="{FF2B5EF4-FFF2-40B4-BE49-F238E27FC236}">
                <a16:creationId xmlns:a16="http://schemas.microsoft.com/office/drawing/2014/main" id="{D9A7A099-8FCD-F248-90AD-8AB09DA1ADCE}"/>
              </a:ext>
            </a:extLst>
          </p:cNvPr>
          <p:cNvSpPr>
            <a:spLocks noGrp="1"/>
          </p:cNvSpPr>
          <p:nvPr>
            <p:ph type="chart" sz="quarter" idx="17"/>
          </p:nvPr>
        </p:nvSpPr>
        <p:spPr>
          <a:xfrm>
            <a:off x="6294968" y="1584326"/>
            <a:ext cx="5287433" cy="4676775"/>
          </a:xfrm>
          <a:pattFill prst="pct10">
            <a:fgClr>
              <a:schemeClr val="tx2"/>
            </a:fgClr>
            <a:bgClr>
              <a:schemeClr val="bg1"/>
            </a:bgClr>
          </a:pattFill>
        </p:spPr>
        <p:txBody>
          <a:bodyPr tIns="2468880"/>
          <a:lstStyle>
            <a:lvl1pPr algn="ctr">
              <a:defRPr/>
            </a:lvl1pPr>
          </a:lstStyle>
          <a:p>
            <a:r>
              <a:rPr lang="en-US" smtClean="0"/>
              <a:t>Click icon to add chart</a:t>
            </a:r>
            <a:endParaRPr lang="en-US"/>
          </a:p>
        </p:txBody>
      </p:sp>
    </p:spTree>
    <p:extLst>
      <p:ext uri="{BB962C8B-B14F-4D97-AF65-F5344CB8AC3E}">
        <p14:creationId xmlns:p14="http://schemas.microsoft.com/office/powerpoint/2010/main" val="1356515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2col table">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609600" y="1584324"/>
            <a:ext cx="5293784" cy="467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smtClean="0"/>
              <a:t>Click to edit Master title style</a:t>
            </a:r>
            <a:endParaRPr lang="en-US"/>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a:t>XX.XX.XXXX</a:t>
            </a:r>
          </a:p>
        </p:txBody>
      </p:sp>
      <p:cxnSp>
        <p:nvCxnSpPr>
          <p:cNvPr id="11" name="Straight Connector 10">
            <a:extLst>
              <a:ext uri="{FF2B5EF4-FFF2-40B4-BE49-F238E27FC236}">
                <a16:creationId xmlns:a16="http://schemas.microsoft.com/office/drawing/2014/main" id="{3749C57A-40D3-284B-A710-F9DC63E9616B}"/>
              </a:ext>
            </a:extLst>
          </p:cNvPr>
          <p:cNvCxnSpPr/>
          <p:nvPr userDrawn="1"/>
        </p:nvCxnSpPr>
        <p:spPr>
          <a:xfrm>
            <a:off x="609600" y="1325563"/>
            <a:ext cx="109728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able Placeholder 5">
            <a:extLst>
              <a:ext uri="{FF2B5EF4-FFF2-40B4-BE49-F238E27FC236}">
                <a16:creationId xmlns:a16="http://schemas.microsoft.com/office/drawing/2014/main" id="{E970E05D-6C9C-AA4C-9AC8-08594C5B389D}"/>
              </a:ext>
            </a:extLst>
          </p:cNvPr>
          <p:cNvSpPr>
            <a:spLocks noGrp="1"/>
          </p:cNvSpPr>
          <p:nvPr>
            <p:ph type="tbl" sz="quarter" idx="17"/>
          </p:nvPr>
        </p:nvSpPr>
        <p:spPr>
          <a:xfrm>
            <a:off x="6294968" y="1584326"/>
            <a:ext cx="5287433" cy="4676775"/>
          </a:xfrm>
          <a:pattFill prst="pct10">
            <a:fgClr>
              <a:schemeClr val="accent1"/>
            </a:fgClr>
            <a:bgClr>
              <a:schemeClr val="bg1"/>
            </a:bgClr>
          </a:pattFill>
        </p:spPr>
        <p:txBody>
          <a:bodyPr tIns="2514600"/>
          <a:lstStyle>
            <a:lvl1pPr algn="ctr">
              <a:defRPr/>
            </a:lvl1pPr>
          </a:lstStyle>
          <a:p>
            <a:r>
              <a:rPr lang="en-US" smtClean="0"/>
              <a:t>Click icon to add table</a:t>
            </a:r>
            <a:endParaRPr lang="en-US"/>
          </a:p>
        </p:txBody>
      </p:sp>
    </p:spTree>
    <p:extLst>
      <p:ext uri="{BB962C8B-B14F-4D97-AF65-F5344CB8AC3E}">
        <p14:creationId xmlns:p14="http://schemas.microsoft.com/office/powerpoint/2010/main" val="36167672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full image">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smtClean="0"/>
              <a:t>Click to edit Master title style</a:t>
            </a:r>
            <a:endParaRPr lang="en-US"/>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a:t>XX.XX.XXXX</a:t>
            </a:r>
          </a:p>
        </p:txBody>
      </p:sp>
      <p:sp>
        <p:nvSpPr>
          <p:cNvPr id="7" name="Picture Placeholder 6">
            <a:extLst>
              <a:ext uri="{FF2B5EF4-FFF2-40B4-BE49-F238E27FC236}">
                <a16:creationId xmlns:a16="http://schemas.microsoft.com/office/drawing/2014/main" id="{831B0537-97D4-CC49-A76B-634F6A3FB51C}"/>
              </a:ext>
            </a:extLst>
          </p:cNvPr>
          <p:cNvSpPr>
            <a:spLocks noGrp="1"/>
          </p:cNvSpPr>
          <p:nvPr>
            <p:ph type="pic" sz="quarter" idx="17"/>
          </p:nvPr>
        </p:nvSpPr>
        <p:spPr>
          <a:xfrm>
            <a:off x="0" y="1325564"/>
            <a:ext cx="12192000" cy="4935537"/>
          </a:xfrm>
          <a:pattFill prst="pct20">
            <a:fgClr>
              <a:schemeClr val="tx2"/>
            </a:fgClr>
            <a:bgClr>
              <a:schemeClr val="bg1"/>
            </a:bgClr>
          </a:pattFill>
        </p:spPr>
        <p:txBody>
          <a:bodyPr tIns="2651760"/>
          <a:lstStyle>
            <a:lvl1pPr algn="ctr">
              <a:defRPr/>
            </a:lvl1pPr>
          </a:lstStyle>
          <a:p>
            <a:r>
              <a:rPr lang="en-US" smtClean="0"/>
              <a:t>Click icon to add picture</a:t>
            </a:r>
            <a:endParaRPr lang="en-US"/>
          </a:p>
        </p:txBody>
      </p:sp>
    </p:spTree>
    <p:extLst>
      <p:ext uri="{BB962C8B-B14F-4D97-AF65-F5344CB8AC3E}">
        <p14:creationId xmlns:p14="http://schemas.microsoft.com/office/powerpoint/2010/main" val="28157304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callout">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46CC6D-8813-8A49-97BC-3A30C8F416F4}"/>
              </a:ext>
            </a:extLst>
          </p:cNvPr>
          <p:cNvSpPr/>
          <p:nvPr userDrawn="1"/>
        </p:nvSpPr>
        <p:spPr bwMode="auto">
          <a:xfrm>
            <a:off x="0" y="0"/>
            <a:ext cx="12192000" cy="6261100"/>
          </a:xfrm>
          <a:prstGeom prst="rect">
            <a:avLst/>
          </a:prstGeom>
          <a:solidFill>
            <a:schemeClr val="accent1"/>
          </a:solidFill>
          <a:ln>
            <a:noFill/>
          </a:ln>
          <a:effectLst/>
        </p:spPr>
        <p:txBody>
          <a:bodyPr wrap="none" rtlCol="0" anchor="ctr"/>
          <a:lstStyle/>
          <a:p>
            <a:pPr algn="ctr"/>
            <a:endParaRPr lang="en-US" sz="1800"/>
          </a:p>
        </p:txBody>
      </p:sp>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a:xfrm>
            <a:off x="6294967" y="342900"/>
            <a:ext cx="5287432" cy="723900"/>
          </a:xfrm>
        </p:spPr>
        <p:txBody>
          <a:bodyPr lIns="228600" rIns="0"/>
          <a:lstStyle/>
          <a:p>
            <a:r>
              <a:rPr lang="en-US" smtClean="0"/>
              <a:t>Click to edit Master title style</a:t>
            </a:r>
            <a:endParaRPr lang="en-US"/>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a:t>XX.XX.XXXX</a:t>
            </a:r>
          </a:p>
        </p:txBody>
      </p:sp>
      <p:cxnSp>
        <p:nvCxnSpPr>
          <p:cNvPr id="11" name="Straight Connector 10">
            <a:extLst>
              <a:ext uri="{FF2B5EF4-FFF2-40B4-BE49-F238E27FC236}">
                <a16:creationId xmlns:a16="http://schemas.microsoft.com/office/drawing/2014/main" id="{3749C57A-40D3-284B-A710-F9DC63E9616B}"/>
              </a:ext>
            </a:extLst>
          </p:cNvPr>
          <p:cNvCxnSpPr>
            <a:cxnSpLocks/>
          </p:cNvCxnSpPr>
          <p:nvPr userDrawn="1"/>
        </p:nvCxnSpPr>
        <p:spPr>
          <a:xfrm>
            <a:off x="6602437" y="1325563"/>
            <a:ext cx="49799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831B0537-97D4-CC49-A76B-634F6A3FB51C}"/>
              </a:ext>
            </a:extLst>
          </p:cNvPr>
          <p:cNvSpPr>
            <a:spLocks noGrp="1"/>
          </p:cNvSpPr>
          <p:nvPr>
            <p:ph type="pic" sz="quarter" idx="17"/>
          </p:nvPr>
        </p:nvSpPr>
        <p:spPr>
          <a:xfrm>
            <a:off x="0" y="1"/>
            <a:ext cx="6096000" cy="6261100"/>
          </a:xfrm>
          <a:pattFill prst="pct20">
            <a:fgClr>
              <a:schemeClr val="tx2"/>
            </a:fgClr>
            <a:bgClr>
              <a:schemeClr val="bg1"/>
            </a:bgClr>
          </a:pattFill>
        </p:spPr>
        <p:txBody>
          <a:bodyPr tIns="2651760"/>
          <a:lstStyle>
            <a:lvl1pPr algn="ctr">
              <a:defRPr/>
            </a:lvl1pPr>
          </a:lstStyle>
          <a:p>
            <a:r>
              <a:rPr lang="en-US" smtClean="0"/>
              <a:t>Click icon to add picture</a:t>
            </a:r>
            <a:endParaRPr lang="en-US"/>
          </a:p>
        </p:txBody>
      </p:sp>
      <p:sp>
        <p:nvSpPr>
          <p:cNvPr id="10" name="Text Placeholder 9">
            <a:extLst>
              <a:ext uri="{FF2B5EF4-FFF2-40B4-BE49-F238E27FC236}">
                <a16:creationId xmlns:a16="http://schemas.microsoft.com/office/drawing/2014/main" id="{26032AB2-38D4-BF4A-A7AB-33296B71E43F}"/>
              </a:ext>
            </a:extLst>
          </p:cNvPr>
          <p:cNvSpPr>
            <a:spLocks noGrp="1"/>
          </p:cNvSpPr>
          <p:nvPr>
            <p:ph type="body" sz="quarter" idx="18"/>
          </p:nvPr>
        </p:nvSpPr>
        <p:spPr>
          <a:xfrm>
            <a:off x="6294968" y="1584326"/>
            <a:ext cx="5287433" cy="4676775"/>
          </a:xfrm>
        </p:spPr>
        <p:txBody>
          <a:bodyPr lIns="2286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47686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callout_low ink">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a:xfrm>
            <a:off x="6294967" y="342900"/>
            <a:ext cx="5287432" cy="723900"/>
          </a:xfrm>
        </p:spPr>
        <p:txBody>
          <a:bodyPr lIns="228600" rIns="0"/>
          <a:lstStyle/>
          <a:p>
            <a:r>
              <a:rPr lang="en-US" smtClean="0"/>
              <a:t>Click to edit Master title style</a:t>
            </a:r>
            <a:endParaRPr lang="en-US"/>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a:t>XX.XX.XXXX</a:t>
            </a:r>
          </a:p>
        </p:txBody>
      </p:sp>
      <p:cxnSp>
        <p:nvCxnSpPr>
          <p:cNvPr id="11" name="Straight Connector 10">
            <a:extLst>
              <a:ext uri="{FF2B5EF4-FFF2-40B4-BE49-F238E27FC236}">
                <a16:creationId xmlns:a16="http://schemas.microsoft.com/office/drawing/2014/main" id="{3749C57A-40D3-284B-A710-F9DC63E9616B}"/>
              </a:ext>
            </a:extLst>
          </p:cNvPr>
          <p:cNvCxnSpPr>
            <a:cxnSpLocks/>
          </p:cNvCxnSpPr>
          <p:nvPr userDrawn="1"/>
        </p:nvCxnSpPr>
        <p:spPr>
          <a:xfrm>
            <a:off x="6602437" y="1325563"/>
            <a:ext cx="49799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831B0537-97D4-CC49-A76B-634F6A3FB51C}"/>
              </a:ext>
            </a:extLst>
          </p:cNvPr>
          <p:cNvSpPr>
            <a:spLocks noGrp="1"/>
          </p:cNvSpPr>
          <p:nvPr>
            <p:ph type="pic" sz="quarter" idx="17"/>
          </p:nvPr>
        </p:nvSpPr>
        <p:spPr>
          <a:xfrm>
            <a:off x="0" y="1"/>
            <a:ext cx="6096000" cy="6261100"/>
          </a:xfrm>
          <a:pattFill prst="pct20">
            <a:fgClr>
              <a:schemeClr val="tx2"/>
            </a:fgClr>
            <a:bgClr>
              <a:schemeClr val="bg1"/>
            </a:bgClr>
          </a:pattFill>
        </p:spPr>
        <p:txBody>
          <a:bodyPr tIns="2651760"/>
          <a:lstStyle>
            <a:lvl1pPr algn="ctr">
              <a:defRPr/>
            </a:lvl1pPr>
          </a:lstStyle>
          <a:p>
            <a:r>
              <a:rPr lang="en-US" smtClean="0"/>
              <a:t>Click icon to add picture</a:t>
            </a:r>
            <a:endParaRPr lang="en-US"/>
          </a:p>
        </p:txBody>
      </p:sp>
      <p:sp>
        <p:nvSpPr>
          <p:cNvPr id="6" name="Text Placeholder 5">
            <a:extLst>
              <a:ext uri="{FF2B5EF4-FFF2-40B4-BE49-F238E27FC236}">
                <a16:creationId xmlns:a16="http://schemas.microsoft.com/office/drawing/2014/main" id="{EEE60AE5-24D1-2A42-9958-C863FAF38E3E}"/>
              </a:ext>
            </a:extLst>
          </p:cNvPr>
          <p:cNvSpPr>
            <a:spLocks noGrp="1"/>
          </p:cNvSpPr>
          <p:nvPr>
            <p:ph type="body" sz="quarter" idx="18"/>
          </p:nvPr>
        </p:nvSpPr>
        <p:spPr>
          <a:xfrm>
            <a:off x="6294968" y="1584326"/>
            <a:ext cx="5287433" cy="4676775"/>
          </a:xfrm>
        </p:spPr>
        <p:txBody>
          <a:bodyPr lIns="22860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81883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callout_full">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a:t>XX.XX.XXXX</a:t>
            </a:r>
          </a:p>
        </p:txBody>
      </p:sp>
      <p:sp>
        <p:nvSpPr>
          <p:cNvPr id="7" name="Picture Placeholder 6">
            <a:extLst>
              <a:ext uri="{FF2B5EF4-FFF2-40B4-BE49-F238E27FC236}">
                <a16:creationId xmlns:a16="http://schemas.microsoft.com/office/drawing/2014/main" id="{831B0537-97D4-CC49-A76B-634F6A3FB51C}"/>
              </a:ext>
            </a:extLst>
          </p:cNvPr>
          <p:cNvSpPr>
            <a:spLocks noGrp="1"/>
          </p:cNvSpPr>
          <p:nvPr>
            <p:ph type="pic" sz="quarter" idx="17"/>
          </p:nvPr>
        </p:nvSpPr>
        <p:spPr>
          <a:xfrm>
            <a:off x="0" y="1"/>
            <a:ext cx="12192000" cy="6261100"/>
          </a:xfrm>
          <a:pattFill prst="pct20">
            <a:fgClr>
              <a:schemeClr val="tx2"/>
            </a:fgClr>
            <a:bgClr>
              <a:schemeClr val="bg1"/>
            </a:bgClr>
          </a:pattFill>
        </p:spPr>
        <p:txBody>
          <a:bodyPr tIns="2651760"/>
          <a:lstStyle>
            <a:lvl1pPr algn="ctr">
              <a:defRPr/>
            </a:lvl1pPr>
          </a:lstStyle>
          <a:p>
            <a:r>
              <a:rPr lang="en-US" smtClean="0"/>
              <a:t>Click icon to add picture</a:t>
            </a:r>
            <a:endParaRPr lang="en-US"/>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a:xfrm>
            <a:off x="7799918" y="0"/>
            <a:ext cx="4392081" cy="6261100"/>
          </a:xfrm>
          <a:gradFill>
            <a:gsLst>
              <a:gs pos="0">
                <a:schemeClr val="accent1">
                  <a:lumMod val="5000"/>
                  <a:lumOff val="95000"/>
                  <a:alpha val="75000"/>
                </a:schemeClr>
              </a:gs>
              <a:gs pos="47000">
                <a:schemeClr val="accent2">
                  <a:alpha val="75000"/>
                </a:schemeClr>
              </a:gs>
            </a:gsLst>
            <a:lin ang="5400000" scaled="1"/>
          </a:gradFill>
        </p:spPr>
        <p:txBody>
          <a:bodyPr lIns="274320" tIns="0" rIns="0" bIns="0" anchor="ctr" anchorCtr="0"/>
          <a:lstStyle>
            <a:lvl1pPr>
              <a:defRPr b="0">
                <a:solidFill>
                  <a:schemeClr val="accent1"/>
                </a:solidFill>
              </a:defRPr>
            </a:lvl1pPr>
          </a:lstStyle>
          <a:p>
            <a:r>
              <a:rPr lang="en-US" smtClean="0"/>
              <a:t>Click to edit Master title style</a:t>
            </a:r>
            <a:endParaRPr lang="en-US"/>
          </a:p>
        </p:txBody>
      </p:sp>
    </p:spTree>
    <p:extLst>
      <p:ext uri="{BB962C8B-B14F-4D97-AF65-F5344CB8AC3E}">
        <p14:creationId xmlns:p14="http://schemas.microsoft.com/office/powerpoint/2010/main" val="23798060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header simp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5" name="Title 4">
            <a:extLst>
              <a:ext uri="{FF2B5EF4-FFF2-40B4-BE49-F238E27FC236}">
                <a16:creationId xmlns:a16="http://schemas.microsoft.com/office/drawing/2014/main" id="{2018F322-4526-4A42-8E1A-638AC0E03161}"/>
              </a:ext>
            </a:extLst>
          </p:cNvPr>
          <p:cNvSpPr>
            <a:spLocks noGrp="1"/>
          </p:cNvSpPr>
          <p:nvPr>
            <p:ph type="title"/>
          </p:nvPr>
        </p:nvSpPr>
        <p:spPr/>
        <p:txBody>
          <a:bodyPr/>
          <a:lstStyle/>
          <a:p>
            <a:r>
              <a:rPr lang="en-US" smtClean="0"/>
              <a:t>Click to edit Master title style</a:t>
            </a:r>
            <a:endParaRPr lang="en-US"/>
          </a:p>
        </p:txBody>
      </p:sp>
      <p:sp>
        <p:nvSpPr>
          <p:cNvPr id="6" name="Date Placeholder 5">
            <a:extLst>
              <a:ext uri="{FF2B5EF4-FFF2-40B4-BE49-F238E27FC236}">
                <a16:creationId xmlns:a16="http://schemas.microsoft.com/office/drawing/2014/main" id="{A869B8A6-9804-1048-8166-F789E401FDA5}"/>
              </a:ext>
            </a:extLst>
          </p:cNvPr>
          <p:cNvSpPr>
            <a:spLocks noGrp="1"/>
          </p:cNvSpPr>
          <p:nvPr>
            <p:ph type="dt" sz="half" idx="12"/>
          </p:nvPr>
        </p:nvSpPr>
        <p:spPr/>
        <p:txBody>
          <a:bodyPr/>
          <a:lstStyle/>
          <a:p>
            <a:r>
              <a:rPr lang="en-US"/>
              <a:t>XX.XX.XXXX</a:t>
            </a:r>
          </a:p>
        </p:txBody>
      </p:sp>
      <p:cxnSp>
        <p:nvCxnSpPr>
          <p:cNvPr id="7" name="Straight Connector 6">
            <a:extLst>
              <a:ext uri="{FF2B5EF4-FFF2-40B4-BE49-F238E27FC236}">
                <a16:creationId xmlns:a16="http://schemas.microsoft.com/office/drawing/2014/main" id="{835FCF01-E355-D141-8A9B-69E97C0DE571}"/>
              </a:ext>
            </a:extLst>
          </p:cNvPr>
          <p:cNvCxnSpPr/>
          <p:nvPr userDrawn="1"/>
        </p:nvCxnSpPr>
        <p:spPr>
          <a:xfrm>
            <a:off x="609600" y="1325563"/>
            <a:ext cx="109728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945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2" name="Date Placeholder 1">
            <a:extLst>
              <a:ext uri="{FF2B5EF4-FFF2-40B4-BE49-F238E27FC236}">
                <a16:creationId xmlns:a16="http://schemas.microsoft.com/office/drawing/2014/main" id="{EDF7185A-0E54-EC4B-A2D7-B3EEFA3226DA}"/>
              </a:ext>
            </a:extLst>
          </p:cNvPr>
          <p:cNvSpPr>
            <a:spLocks noGrp="1"/>
          </p:cNvSpPr>
          <p:nvPr>
            <p:ph type="dt" sz="half" idx="12"/>
          </p:nvPr>
        </p:nvSpPr>
        <p:spPr/>
        <p:txBody>
          <a:bodyPr/>
          <a:lstStyle/>
          <a:p>
            <a:r>
              <a:rPr lang="en-US"/>
              <a:t>XX.XX.XXXX</a:t>
            </a:r>
          </a:p>
        </p:txBody>
      </p:sp>
    </p:spTree>
    <p:extLst>
      <p:ext uri="{BB962C8B-B14F-4D97-AF65-F5344CB8AC3E}">
        <p14:creationId xmlns:p14="http://schemas.microsoft.com/office/powerpoint/2010/main" val="31136467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video">
    <p:bg>
      <p:bgPr>
        <a:solidFill>
          <a:schemeClr val="bg1"/>
        </a:solidFill>
        <a:effectLst/>
      </p:bgPr>
    </p:bg>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0" y="0"/>
            <a:ext cx="12192000" cy="6858000"/>
          </a:xfrm>
          <a:solidFill>
            <a:schemeClr val="tx1"/>
          </a:solidFill>
        </p:spPr>
        <p:txBody>
          <a:bodyPr tIns="731520" anchor="ctr" anchorCtr="0"/>
          <a:lstStyle>
            <a:lvl1pPr algn="ctr">
              <a:defRPr sz="2000" b="0">
                <a:solidFill>
                  <a:schemeClr val="bg2"/>
                </a:solidFill>
              </a:defRPr>
            </a:lvl1pPr>
          </a:lstStyle>
          <a:p>
            <a:r>
              <a:rPr lang="en-US" smtClean="0"/>
              <a:t>Click icon to add media</a:t>
            </a:r>
            <a:endParaRPr lang="en-US" dirty="0"/>
          </a:p>
        </p:txBody>
      </p:sp>
    </p:spTree>
    <p:extLst>
      <p:ext uri="{BB962C8B-B14F-4D97-AF65-F5344CB8AC3E}">
        <p14:creationId xmlns:p14="http://schemas.microsoft.com/office/powerpoint/2010/main" val="2309571877"/>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1"/>
        </a:solid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DBBFA9D9-83F4-B54A-8DDA-F291608040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p:cNvSpPr>
            <a:spLocks noGrp="1"/>
          </p:cNvSpPr>
          <p:nvPr>
            <p:ph type="title" hasCustomPrompt="1"/>
          </p:nvPr>
        </p:nvSpPr>
        <p:spPr>
          <a:xfrm>
            <a:off x="609599" y="2996830"/>
            <a:ext cx="7190319" cy="3264271"/>
          </a:xfrm>
        </p:spPr>
        <p:txBody>
          <a:bodyPr tIns="0" rIns="0" bIns="0" anchor="ctr" anchorCtr="0"/>
          <a:lstStyle>
            <a:lvl1pPr>
              <a:lnSpc>
                <a:spcPct val="100000"/>
              </a:lnSpc>
              <a:defRPr sz="5600">
                <a:solidFill>
                  <a:schemeClr val="bg1"/>
                </a:solidFill>
              </a:defRPr>
            </a:lvl1pPr>
          </a:lstStyle>
          <a:p>
            <a:r>
              <a:rPr lang="en-US" dirty="0"/>
              <a:t>Thank you message here</a:t>
            </a:r>
          </a:p>
        </p:txBody>
      </p:sp>
      <p:pic>
        <p:nvPicPr>
          <p:cNvPr id="11" name="Picture 10" descr="A close up of a sign&#10;&#10;Description automatically generated">
            <a:extLst>
              <a:ext uri="{FF2B5EF4-FFF2-40B4-BE49-F238E27FC236}">
                <a16:creationId xmlns:a16="http://schemas.microsoft.com/office/drawing/2014/main" id="{84E29403-4B54-974D-82BC-19F0F9926B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599" y="1670052"/>
            <a:ext cx="1427747" cy="566637"/>
          </a:xfrm>
          <a:prstGeom prst="rect">
            <a:avLst/>
          </a:prstGeom>
        </p:spPr>
      </p:pic>
      <p:sp>
        <p:nvSpPr>
          <p:cNvPr id="12" name="Picture Placeholder 16">
            <a:extLst>
              <a:ext uri="{FF2B5EF4-FFF2-40B4-BE49-F238E27FC236}">
                <a16:creationId xmlns:a16="http://schemas.microsoft.com/office/drawing/2014/main" id="{B7DC1723-F681-A84F-A939-DB2E67510C18}"/>
              </a:ext>
            </a:extLst>
          </p:cNvPr>
          <p:cNvSpPr>
            <a:spLocks noGrp="1"/>
          </p:cNvSpPr>
          <p:nvPr>
            <p:ph type="pic" sz="quarter" idx="17" hasCustomPrompt="1"/>
          </p:nvPr>
        </p:nvSpPr>
        <p:spPr>
          <a:xfrm>
            <a:off x="609601" y="1584326"/>
            <a:ext cx="1447281" cy="798455"/>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Tree>
    <p:extLst>
      <p:ext uri="{BB962C8B-B14F-4D97-AF65-F5344CB8AC3E}">
        <p14:creationId xmlns:p14="http://schemas.microsoft.com/office/powerpoint/2010/main" val="214116732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2">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7B4CF-7E5D-2547-AA31-7F6A7B98590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Title 3">
            <a:extLst>
              <a:ext uri="{FF2B5EF4-FFF2-40B4-BE49-F238E27FC236}">
                <a16:creationId xmlns:a16="http://schemas.microsoft.com/office/drawing/2014/main" id="{A66B4A81-516D-D64F-A890-22EDA95D3DE4}"/>
              </a:ext>
            </a:extLst>
          </p:cNvPr>
          <p:cNvSpPr>
            <a:spLocks noGrp="1"/>
          </p:cNvSpPr>
          <p:nvPr>
            <p:ph type="title"/>
          </p:nvPr>
        </p:nvSpPr>
        <p:spPr>
          <a:xfrm>
            <a:off x="609602" y="342901"/>
            <a:ext cx="7190317" cy="1241425"/>
          </a:xfrm>
        </p:spPr>
        <p:txBody>
          <a:bodyPr tIns="1371600" rIns="0" bIns="0" anchor="b" anchorCtr="0"/>
          <a:lstStyle>
            <a:lvl1pPr>
              <a:lnSpc>
                <a:spcPts val="4000"/>
              </a:lnSpc>
              <a:defRPr sz="3600">
                <a:solidFill>
                  <a:schemeClr val="accent1"/>
                </a:solidFill>
              </a:defRPr>
            </a:lvl1pPr>
          </a:lstStyle>
          <a:p>
            <a:r>
              <a:rPr lang="en-US" smtClean="0"/>
              <a:t>Click to edit Master title style</a:t>
            </a:r>
            <a:endParaRPr lang="en-US" dirty="0"/>
          </a:p>
        </p:txBody>
      </p:sp>
      <p:sp>
        <p:nvSpPr>
          <p:cNvPr id="15" name="Text Placeholder 16">
            <a:extLst>
              <a:ext uri="{FF2B5EF4-FFF2-40B4-BE49-F238E27FC236}">
                <a16:creationId xmlns:a16="http://schemas.microsoft.com/office/drawing/2014/main" id="{280C0C4E-BB33-D84D-B9C4-50B07F99BC8C}"/>
              </a:ext>
            </a:extLst>
          </p:cNvPr>
          <p:cNvSpPr>
            <a:spLocks noGrp="1"/>
          </p:cNvSpPr>
          <p:nvPr>
            <p:ph type="body" sz="quarter" idx="12"/>
          </p:nvPr>
        </p:nvSpPr>
        <p:spPr>
          <a:xfrm>
            <a:off x="609602" y="1584326"/>
            <a:ext cx="7190317" cy="1550760"/>
          </a:xfrm>
        </p:spPr>
        <p:txBody>
          <a:bodyPr tIns="301752"/>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Edit Master text styles</a:t>
            </a:r>
          </a:p>
        </p:txBody>
      </p:sp>
      <p:sp>
        <p:nvSpPr>
          <p:cNvPr id="16" name="Date Placeholder 4">
            <a:extLst>
              <a:ext uri="{FF2B5EF4-FFF2-40B4-BE49-F238E27FC236}">
                <a16:creationId xmlns:a16="http://schemas.microsoft.com/office/drawing/2014/main" id="{BB422115-847E-9042-AA36-F334F187873A}"/>
              </a:ext>
            </a:extLst>
          </p:cNvPr>
          <p:cNvSpPr>
            <a:spLocks noGrp="1"/>
          </p:cNvSpPr>
          <p:nvPr>
            <p:ph type="dt" sz="half" idx="18"/>
          </p:nvPr>
        </p:nvSpPr>
        <p:spPr>
          <a:xfrm>
            <a:off x="609599" y="6261100"/>
            <a:ext cx="3409951"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a:t>XX.XX.XXXX</a:t>
            </a:r>
          </a:p>
        </p:txBody>
      </p:sp>
      <p:pic>
        <p:nvPicPr>
          <p:cNvPr id="3" name="Picture 2" descr="A close up of a sign&#10;&#10;Description automatically generated">
            <a:extLst>
              <a:ext uri="{FF2B5EF4-FFF2-40B4-BE49-F238E27FC236}">
                <a16:creationId xmlns:a16="http://schemas.microsoft.com/office/drawing/2014/main" id="{6ABCBDE8-3CDC-1646-AEEB-935527491A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599" y="4613276"/>
            <a:ext cx="1427747" cy="566637"/>
          </a:xfrm>
          <a:prstGeom prst="rect">
            <a:avLst/>
          </a:prstGeom>
        </p:spPr>
      </p:pic>
      <p:sp>
        <p:nvSpPr>
          <p:cNvPr id="14" name="Picture Placeholder 16">
            <a:extLst>
              <a:ext uri="{FF2B5EF4-FFF2-40B4-BE49-F238E27FC236}">
                <a16:creationId xmlns:a16="http://schemas.microsoft.com/office/drawing/2014/main" id="{734C748B-0718-0C44-A3DD-4CA121E275F2}"/>
              </a:ext>
            </a:extLst>
          </p:cNvPr>
          <p:cNvSpPr>
            <a:spLocks noGrp="1"/>
          </p:cNvSpPr>
          <p:nvPr>
            <p:ph type="pic" sz="quarter" idx="17" hasCustomPrompt="1"/>
          </p:nvPr>
        </p:nvSpPr>
        <p:spPr>
          <a:xfrm>
            <a:off x="609601" y="4460810"/>
            <a:ext cx="144728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Tree>
    <p:extLst>
      <p:ext uri="{BB962C8B-B14F-4D97-AF65-F5344CB8AC3E}">
        <p14:creationId xmlns:p14="http://schemas.microsoft.com/office/powerpoint/2010/main" val="3756214108"/>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losing_low ink">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BFA9D9-83F4-B54A-8DDA-F291608040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3"/>
          <p:cNvSpPr>
            <a:spLocks noGrp="1"/>
          </p:cNvSpPr>
          <p:nvPr>
            <p:ph type="title" hasCustomPrompt="1"/>
          </p:nvPr>
        </p:nvSpPr>
        <p:spPr>
          <a:xfrm>
            <a:off x="609599" y="2996830"/>
            <a:ext cx="7190319" cy="3264271"/>
          </a:xfrm>
        </p:spPr>
        <p:txBody>
          <a:bodyPr tIns="0" rIns="0" bIns="0" anchor="ctr" anchorCtr="0"/>
          <a:lstStyle>
            <a:lvl1pPr>
              <a:lnSpc>
                <a:spcPct val="100000"/>
              </a:lnSpc>
              <a:defRPr sz="5600">
                <a:solidFill>
                  <a:schemeClr val="accent1"/>
                </a:solidFill>
              </a:defRPr>
            </a:lvl1pPr>
          </a:lstStyle>
          <a:p>
            <a:r>
              <a:rPr lang="en-US" dirty="0"/>
              <a:t>Thank you message here</a:t>
            </a:r>
          </a:p>
        </p:txBody>
      </p:sp>
      <p:pic>
        <p:nvPicPr>
          <p:cNvPr id="11" name="Picture 10">
            <a:extLst>
              <a:ext uri="{FF2B5EF4-FFF2-40B4-BE49-F238E27FC236}">
                <a16:creationId xmlns:a16="http://schemas.microsoft.com/office/drawing/2014/main" id="{84E29403-4B54-974D-82BC-19F0F9926BA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615176" y="1670052"/>
            <a:ext cx="1416592" cy="566637"/>
          </a:xfrm>
          <a:prstGeom prst="rect">
            <a:avLst/>
          </a:prstGeom>
        </p:spPr>
      </p:pic>
      <p:sp>
        <p:nvSpPr>
          <p:cNvPr id="12" name="Picture Placeholder 16">
            <a:extLst>
              <a:ext uri="{FF2B5EF4-FFF2-40B4-BE49-F238E27FC236}">
                <a16:creationId xmlns:a16="http://schemas.microsoft.com/office/drawing/2014/main" id="{B7DC1723-F681-A84F-A939-DB2E67510C18}"/>
              </a:ext>
            </a:extLst>
          </p:cNvPr>
          <p:cNvSpPr>
            <a:spLocks noGrp="1"/>
          </p:cNvSpPr>
          <p:nvPr>
            <p:ph type="pic" sz="quarter" idx="17" hasCustomPrompt="1"/>
          </p:nvPr>
        </p:nvSpPr>
        <p:spPr>
          <a:xfrm>
            <a:off x="609601" y="1584326"/>
            <a:ext cx="1447281" cy="798455"/>
          </a:xfrm>
          <a:solidFill>
            <a:schemeClr val="accent2"/>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Tree>
    <p:extLst>
      <p:ext uri="{BB962C8B-B14F-4D97-AF65-F5344CB8AC3E}">
        <p14:creationId xmlns:p14="http://schemas.microsoft.com/office/powerpoint/2010/main" val="348524346"/>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ext Box 184"/>
          <p:cNvSpPr txBox="1">
            <a:spLocks noChangeArrowheads="1"/>
          </p:cNvSpPr>
          <p:nvPr userDrawn="1"/>
        </p:nvSpPr>
        <p:spPr bwMode="auto">
          <a:xfrm rot="5400000">
            <a:off x="-1831092" y="2363272"/>
            <a:ext cx="4029075" cy="369332"/>
          </a:xfrm>
          <a:prstGeom prst="rect">
            <a:avLst/>
          </a:prstGeom>
          <a:noFill/>
          <a:ln w="9525">
            <a:noFill/>
            <a:miter lim="800000"/>
            <a:headEnd/>
            <a:tailEnd/>
          </a:ln>
          <a:effectLst/>
        </p:spPr>
        <p:txBody>
          <a:bodyPr>
            <a:spAutoFit/>
          </a:bodyPr>
          <a:lstStyle/>
          <a:p>
            <a:pPr algn="l">
              <a:spcBef>
                <a:spcPct val="50000"/>
              </a:spcBef>
              <a:defRPr/>
            </a:pPr>
            <a:r>
              <a:rPr lang="en-US" sz="1800" dirty="0">
                <a:solidFill>
                  <a:srgbClr val="FFFFFF"/>
                </a:solidFill>
                <a:latin typeface="Calibri" pitchFamily="34" charset="0"/>
              </a:rPr>
              <a:t>U N C    H E A L T H    C A R E    S Y S T E M </a:t>
            </a:r>
          </a:p>
        </p:txBody>
      </p:sp>
      <p:sp>
        <p:nvSpPr>
          <p:cNvPr id="14" name="Line 125"/>
          <p:cNvSpPr>
            <a:spLocks noChangeShapeType="1"/>
          </p:cNvSpPr>
          <p:nvPr userDrawn="1"/>
        </p:nvSpPr>
        <p:spPr bwMode="auto">
          <a:xfrm>
            <a:off x="0" y="4876800"/>
            <a:ext cx="387048" cy="0"/>
          </a:xfrm>
          <a:prstGeom prst="line">
            <a:avLst/>
          </a:prstGeom>
          <a:noFill/>
          <a:ln w="44450">
            <a:solidFill>
              <a:srgbClr val="003366"/>
            </a:solidFill>
            <a:round/>
            <a:headEnd/>
            <a:tailEnd/>
          </a:ln>
          <a:effectLst/>
        </p:spPr>
        <p:txBody>
          <a:bodyPr/>
          <a:lstStyle/>
          <a:p>
            <a:pPr>
              <a:defRPr/>
            </a:pPr>
            <a:endParaRPr lang="en-US" sz="1800" dirty="0"/>
          </a:p>
        </p:txBody>
      </p:sp>
      <p:sp>
        <p:nvSpPr>
          <p:cNvPr id="8" name="Title 1"/>
          <p:cNvSpPr>
            <a:spLocks noGrp="1"/>
          </p:cNvSpPr>
          <p:nvPr>
            <p:ph type="ctrTitle" sz="quarter"/>
          </p:nvPr>
        </p:nvSpPr>
        <p:spPr>
          <a:xfrm>
            <a:off x="2487150" y="4043481"/>
            <a:ext cx="7412775" cy="1344175"/>
          </a:xfrm>
          <a:prstGeom prst="rect">
            <a:avLst/>
          </a:prstGeom>
        </p:spPr>
        <p:txBody>
          <a:bodyPr/>
          <a:lstStyle/>
          <a:p>
            <a:endParaRPr lang="en-US" dirty="0"/>
          </a:p>
        </p:txBody>
      </p:sp>
      <p:sp>
        <p:nvSpPr>
          <p:cNvPr id="10" name="Text Box 184"/>
          <p:cNvSpPr txBox="1">
            <a:spLocks noChangeArrowheads="1"/>
          </p:cNvSpPr>
          <p:nvPr userDrawn="1"/>
        </p:nvSpPr>
        <p:spPr bwMode="auto">
          <a:xfrm rot="5400000">
            <a:off x="-1831078" y="2394060"/>
            <a:ext cx="40290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1400">
                <a:solidFill>
                  <a:schemeClr val="tx1"/>
                </a:solidFill>
                <a:latin typeface="Arial" pitchFamily="34" charset="0"/>
                <a:cs typeface="Arial" pitchFamily="34" charset="0"/>
              </a:defRPr>
            </a:lvl1pPr>
            <a:lvl2pPr marL="742950" indent="-285750" algn="ctr" eaLnBrk="0" hangingPunct="0">
              <a:defRPr sz="1400">
                <a:solidFill>
                  <a:schemeClr val="tx1"/>
                </a:solidFill>
                <a:latin typeface="Arial" pitchFamily="34" charset="0"/>
                <a:cs typeface="Arial" pitchFamily="34" charset="0"/>
              </a:defRPr>
            </a:lvl2pPr>
            <a:lvl3pPr marL="1143000" indent="-228600" algn="ctr" eaLnBrk="0" hangingPunct="0">
              <a:defRPr sz="1400">
                <a:solidFill>
                  <a:schemeClr val="tx1"/>
                </a:solidFill>
                <a:latin typeface="Arial" pitchFamily="34" charset="0"/>
                <a:cs typeface="Arial" pitchFamily="34" charset="0"/>
              </a:defRPr>
            </a:lvl3pPr>
            <a:lvl4pPr marL="1600200" indent="-228600" algn="ctr" eaLnBrk="0" hangingPunct="0">
              <a:defRPr sz="1400">
                <a:solidFill>
                  <a:schemeClr val="tx1"/>
                </a:solidFill>
                <a:latin typeface="Arial" pitchFamily="34" charset="0"/>
                <a:cs typeface="Arial" pitchFamily="34" charset="0"/>
              </a:defRPr>
            </a:lvl4pPr>
            <a:lvl5pPr marL="2057400" indent="-228600" algn="ctr" eaLnBrk="0" hangingPunct="0">
              <a:defRPr sz="14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cs typeface="Arial" pitchFamily="34" charset="0"/>
              </a:defRPr>
            </a:lvl9pPr>
          </a:lstStyle>
          <a:p>
            <a:pPr algn="l" eaLnBrk="1" hangingPunct="1">
              <a:spcBef>
                <a:spcPct val="50000"/>
              </a:spcBef>
              <a:defRPr/>
            </a:pPr>
            <a:r>
              <a:rPr lang="en-US" altLang="en-US" sz="1400" dirty="0" smtClean="0">
                <a:solidFill>
                  <a:srgbClr val="FFFFFF"/>
                </a:solidFill>
                <a:latin typeface="Calibri" pitchFamily="34" charset="0"/>
              </a:rPr>
              <a:t>U N C    H E A L T H    C A R E    S Y S T E M </a:t>
            </a:r>
          </a:p>
        </p:txBody>
      </p:sp>
      <p:sp>
        <p:nvSpPr>
          <p:cNvPr id="11" name="Line 125"/>
          <p:cNvSpPr>
            <a:spLocks noChangeShapeType="1"/>
          </p:cNvSpPr>
          <p:nvPr userDrawn="1"/>
        </p:nvSpPr>
        <p:spPr bwMode="auto">
          <a:xfrm>
            <a:off x="0" y="4876800"/>
            <a:ext cx="387048" cy="0"/>
          </a:xfrm>
          <a:prstGeom prst="line">
            <a:avLst/>
          </a:prstGeom>
          <a:noFill/>
          <a:ln w="44450">
            <a:solidFill>
              <a:srgbClr val="003366"/>
            </a:solidFill>
            <a:round/>
            <a:headEnd/>
            <a:tailEnd/>
          </a:ln>
          <a:extLst>
            <a:ext uri="{909E8E84-426E-40DD-AFC4-6F175D3DCCD1}">
              <a14:hiddenFill xmlns:a14="http://schemas.microsoft.com/office/drawing/2010/main">
                <a:noFill/>
              </a14:hiddenFill>
            </a:ext>
          </a:extLst>
        </p:spPr>
        <p:txBody>
          <a:bodyPr/>
          <a:lstStyle/>
          <a:p>
            <a:endParaRPr lang="en-US" sz="1800" dirty="0">
              <a:solidFill>
                <a:srgbClr val="000000"/>
              </a:solidFill>
              <a:latin typeface="Arial" pitchFamily="34" charset="0"/>
              <a:cs typeface="Arial" pitchFamily="34" charset="0"/>
            </a:endParaRPr>
          </a:p>
        </p:txBody>
      </p:sp>
      <p:sp>
        <p:nvSpPr>
          <p:cNvPr id="12" name="Text Box 306"/>
          <p:cNvSpPr txBox="1">
            <a:spLocks noChangeArrowheads="1"/>
          </p:cNvSpPr>
          <p:nvPr userDrawn="1"/>
        </p:nvSpPr>
        <p:spPr bwMode="auto">
          <a:xfrm rot="5400000">
            <a:off x="-1835855" y="2398822"/>
            <a:ext cx="403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1400">
                <a:solidFill>
                  <a:schemeClr val="tx1"/>
                </a:solidFill>
                <a:latin typeface="Arial" pitchFamily="34" charset="0"/>
                <a:cs typeface="Arial" pitchFamily="34" charset="0"/>
              </a:defRPr>
            </a:lvl1pPr>
            <a:lvl2pPr marL="742950" indent="-285750" algn="ctr" eaLnBrk="0" hangingPunct="0">
              <a:defRPr sz="1400">
                <a:solidFill>
                  <a:schemeClr val="tx1"/>
                </a:solidFill>
                <a:latin typeface="Arial" pitchFamily="34" charset="0"/>
                <a:cs typeface="Arial" pitchFamily="34" charset="0"/>
              </a:defRPr>
            </a:lvl2pPr>
            <a:lvl3pPr marL="1143000" indent="-228600" algn="ctr" eaLnBrk="0" hangingPunct="0">
              <a:defRPr sz="1400">
                <a:solidFill>
                  <a:schemeClr val="tx1"/>
                </a:solidFill>
                <a:latin typeface="Arial" pitchFamily="34" charset="0"/>
                <a:cs typeface="Arial" pitchFamily="34" charset="0"/>
              </a:defRPr>
            </a:lvl3pPr>
            <a:lvl4pPr marL="1600200" indent="-228600" algn="ctr" eaLnBrk="0" hangingPunct="0">
              <a:defRPr sz="1400">
                <a:solidFill>
                  <a:schemeClr val="tx1"/>
                </a:solidFill>
                <a:latin typeface="Arial" pitchFamily="34" charset="0"/>
                <a:cs typeface="Arial" pitchFamily="34" charset="0"/>
              </a:defRPr>
            </a:lvl4pPr>
            <a:lvl5pPr marL="2057400" indent="-228600" algn="ctr" eaLnBrk="0" hangingPunct="0">
              <a:defRPr sz="14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cs typeface="Arial" pitchFamily="34" charset="0"/>
              </a:defRPr>
            </a:lvl9pPr>
          </a:lstStyle>
          <a:p>
            <a:pPr algn="l" eaLnBrk="1" hangingPunct="1">
              <a:spcBef>
                <a:spcPct val="50000"/>
              </a:spcBef>
              <a:defRPr/>
            </a:pPr>
            <a:r>
              <a:rPr lang="en-US" altLang="en-US" sz="1400" dirty="0" smtClean="0">
                <a:solidFill>
                  <a:srgbClr val="FFFFFF"/>
                </a:solidFill>
                <a:latin typeface="Calibri" pitchFamily="34" charset="0"/>
              </a:rPr>
              <a:t>U N C    H E A L T H    C A R E    S Y S T E M </a:t>
            </a:r>
          </a:p>
        </p:txBody>
      </p:sp>
      <p:sp>
        <p:nvSpPr>
          <p:cNvPr id="15" name="Text Box 184"/>
          <p:cNvSpPr txBox="1">
            <a:spLocks noChangeArrowheads="1"/>
          </p:cNvSpPr>
          <p:nvPr userDrawn="1"/>
        </p:nvSpPr>
        <p:spPr bwMode="auto">
          <a:xfrm rot="5400000">
            <a:off x="-1831078" y="2394060"/>
            <a:ext cx="40290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1400">
                <a:solidFill>
                  <a:schemeClr val="tx1"/>
                </a:solidFill>
                <a:latin typeface="Arial" pitchFamily="34" charset="0"/>
                <a:cs typeface="Arial" pitchFamily="34" charset="0"/>
              </a:defRPr>
            </a:lvl1pPr>
            <a:lvl2pPr marL="742950" indent="-285750" algn="ctr" eaLnBrk="0" hangingPunct="0">
              <a:defRPr sz="1400">
                <a:solidFill>
                  <a:schemeClr val="tx1"/>
                </a:solidFill>
                <a:latin typeface="Arial" pitchFamily="34" charset="0"/>
                <a:cs typeface="Arial" pitchFamily="34" charset="0"/>
              </a:defRPr>
            </a:lvl2pPr>
            <a:lvl3pPr marL="1143000" indent="-228600" algn="ctr" eaLnBrk="0" hangingPunct="0">
              <a:defRPr sz="1400">
                <a:solidFill>
                  <a:schemeClr val="tx1"/>
                </a:solidFill>
                <a:latin typeface="Arial" pitchFamily="34" charset="0"/>
                <a:cs typeface="Arial" pitchFamily="34" charset="0"/>
              </a:defRPr>
            </a:lvl3pPr>
            <a:lvl4pPr marL="1600200" indent="-228600" algn="ctr" eaLnBrk="0" hangingPunct="0">
              <a:defRPr sz="1400">
                <a:solidFill>
                  <a:schemeClr val="tx1"/>
                </a:solidFill>
                <a:latin typeface="Arial" pitchFamily="34" charset="0"/>
                <a:cs typeface="Arial" pitchFamily="34" charset="0"/>
              </a:defRPr>
            </a:lvl4pPr>
            <a:lvl5pPr marL="2057400" indent="-228600" algn="ctr" eaLnBrk="0" hangingPunct="0">
              <a:defRPr sz="14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cs typeface="Arial" pitchFamily="34" charset="0"/>
              </a:defRPr>
            </a:lvl9pPr>
          </a:lstStyle>
          <a:p>
            <a:pPr algn="l" eaLnBrk="1" hangingPunct="1">
              <a:spcBef>
                <a:spcPct val="50000"/>
              </a:spcBef>
              <a:defRPr/>
            </a:pPr>
            <a:r>
              <a:rPr lang="en-US" altLang="en-US" sz="1400" dirty="0" smtClean="0">
                <a:solidFill>
                  <a:srgbClr val="FFFFFF"/>
                </a:solidFill>
                <a:latin typeface="Calibri" pitchFamily="34" charset="0"/>
              </a:rPr>
              <a:t>U N C    H E A L T H    C A R E    S Y S T E M </a:t>
            </a:r>
          </a:p>
        </p:txBody>
      </p:sp>
      <p:sp>
        <p:nvSpPr>
          <p:cNvPr id="17" name="Text Box 306"/>
          <p:cNvSpPr txBox="1">
            <a:spLocks noChangeArrowheads="1"/>
          </p:cNvSpPr>
          <p:nvPr userDrawn="1"/>
        </p:nvSpPr>
        <p:spPr bwMode="auto">
          <a:xfrm rot="5400000">
            <a:off x="-1835855" y="2398822"/>
            <a:ext cx="403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1400">
                <a:solidFill>
                  <a:schemeClr val="tx1"/>
                </a:solidFill>
                <a:latin typeface="Arial" pitchFamily="34" charset="0"/>
                <a:cs typeface="Arial" pitchFamily="34" charset="0"/>
              </a:defRPr>
            </a:lvl1pPr>
            <a:lvl2pPr marL="742950" indent="-285750" algn="ctr" eaLnBrk="0" hangingPunct="0">
              <a:defRPr sz="1400">
                <a:solidFill>
                  <a:schemeClr val="tx1"/>
                </a:solidFill>
                <a:latin typeface="Arial" pitchFamily="34" charset="0"/>
                <a:cs typeface="Arial" pitchFamily="34" charset="0"/>
              </a:defRPr>
            </a:lvl2pPr>
            <a:lvl3pPr marL="1143000" indent="-228600" algn="ctr" eaLnBrk="0" hangingPunct="0">
              <a:defRPr sz="1400">
                <a:solidFill>
                  <a:schemeClr val="tx1"/>
                </a:solidFill>
                <a:latin typeface="Arial" pitchFamily="34" charset="0"/>
                <a:cs typeface="Arial" pitchFamily="34" charset="0"/>
              </a:defRPr>
            </a:lvl3pPr>
            <a:lvl4pPr marL="1600200" indent="-228600" algn="ctr" eaLnBrk="0" hangingPunct="0">
              <a:defRPr sz="1400">
                <a:solidFill>
                  <a:schemeClr val="tx1"/>
                </a:solidFill>
                <a:latin typeface="Arial" pitchFamily="34" charset="0"/>
                <a:cs typeface="Arial" pitchFamily="34" charset="0"/>
              </a:defRPr>
            </a:lvl4pPr>
            <a:lvl5pPr marL="2057400" indent="-228600" algn="ctr" eaLnBrk="0" hangingPunct="0">
              <a:defRPr sz="14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cs typeface="Arial" pitchFamily="34" charset="0"/>
              </a:defRPr>
            </a:lvl9pPr>
          </a:lstStyle>
          <a:p>
            <a:pPr algn="l" eaLnBrk="1" hangingPunct="1">
              <a:spcBef>
                <a:spcPct val="50000"/>
              </a:spcBef>
              <a:defRPr/>
            </a:pPr>
            <a:r>
              <a:rPr lang="en-US" altLang="en-US" sz="1400" dirty="0" smtClean="0">
                <a:solidFill>
                  <a:srgbClr val="FFFFFF"/>
                </a:solidFill>
                <a:latin typeface="Calibri" pitchFamily="34" charset="0"/>
              </a:rPr>
              <a:t>U N C    H E A L T H    C A R E    S Y S T E M </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61010" y="6232565"/>
            <a:ext cx="2609394" cy="555378"/>
          </a:xfrm>
          <a:prstGeom prst="rect">
            <a:avLst/>
          </a:prstGeom>
        </p:spPr>
      </p:pic>
      <p:sp>
        <p:nvSpPr>
          <p:cNvPr id="18" name="TextBox 1"/>
          <p:cNvSpPr txBox="1"/>
          <p:nvPr userDrawn="1"/>
        </p:nvSpPr>
        <p:spPr>
          <a:xfrm>
            <a:off x="132885" y="10955"/>
            <a:ext cx="492443" cy="6857090"/>
          </a:xfrm>
          <a:prstGeom prst="rect">
            <a:avLst/>
          </a:prstGeom>
          <a:solidFill>
            <a:srgbClr val="4B9CD3"/>
          </a:solidFill>
        </p:spPr>
        <p:txBody>
          <a:bodyPr vert="vert" wrap="square" rtlCol="0">
            <a:spAutoFit/>
          </a:bodyPr>
          <a:lstStyle>
            <a:defPPr>
              <a:defRPr lang="en-US"/>
            </a:defPPr>
            <a:lvl1pPr algn="ctr" rtl="0" fontAlgn="base">
              <a:spcBef>
                <a:spcPct val="0"/>
              </a:spcBef>
              <a:spcAft>
                <a:spcPct val="0"/>
              </a:spcAft>
              <a:defRPr sz="1400" kern="1200">
                <a:solidFill>
                  <a:schemeClr val="tx1"/>
                </a:solidFill>
                <a:latin typeface="Arial" charset="0"/>
                <a:ea typeface="+mn-ea"/>
                <a:cs typeface="Arial" charset="0"/>
              </a:defRPr>
            </a:lvl1pPr>
            <a:lvl2pPr marL="457200" algn="ctr" rtl="0" fontAlgn="base">
              <a:spcBef>
                <a:spcPct val="0"/>
              </a:spcBef>
              <a:spcAft>
                <a:spcPct val="0"/>
              </a:spcAft>
              <a:defRPr sz="1400" kern="1200">
                <a:solidFill>
                  <a:schemeClr val="tx1"/>
                </a:solidFill>
                <a:latin typeface="Arial" charset="0"/>
                <a:ea typeface="+mn-ea"/>
                <a:cs typeface="Arial" charset="0"/>
              </a:defRPr>
            </a:lvl2pPr>
            <a:lvl3pPr marL="914400" algn="ctr" rtl="0" fontAlgn="base">
              <a:spcBef>
                <a:spcPct val="0"/>
              </a:spcBef>
              <a:spcAft>
                <a:spcPct val="0"/>
              </a:spcAft>
              <a:defRPr sz="1400" kern="1200">
                <a:solidFill>
                  <a:schemeClr val="tx1"/>
                </a:solidFill>
                <a:latin typeface="Arial" charset="0"/>
                <a:ea typeface="+mn-ea"/>
                <a:cs typeface="Arial" charset="0"/>
              </a:defRPr>
            </a:lvl3pPr>
            <a:lvl4pPr marL="1371600" algn="ctr" rtl="0" fontAlgn="base">
              <a:spcBef>
                <a:spcPct val="0"/>
              </a:spcBef>
              <a:spcAft>
                <a:spcPct val="0"/>
              </a:spcAft>
              <a:defRPr sz="1400" kern="1200">
                <a:solidFill>
                  <a:schemeClr val="tx1"/>
                </a:solidFill>
                <a:latin typeface="Arial" charset="0"/>
                <a:ea typeface="+mn-ea"/>
                <a:cs typeface="Arial" charset="0"/>
              </a:defRPr>
            </a:lvl4pPr>
            <a:lvl5pPr marL="1828800" algn="ctr" rtl="0" fontAlgn="base">
              <a:spcBef>
                <a:spcPct val="0"/>
              </a:spcBef>
              <a:spcAft>
                <a:spcPct val="0"/>
              </a:spcAft>
              <a:defRPr sz="1400" kern="1200">
                <a:solidFill>
                  <a:schemeClr val="tx1"/>
                </a:solidFill>
                <a:latin typeface="Arial" charset="0"/>
                <a:ea typeface="+mn-ea"/>
                <a:cs typeface="Arial" charset="0"/>
              </a:defRPr>
            </a:lvl5pPr>
            <a:lvl6pPr marL="2286000" algn="l" defTabSz="914400" rtl="0" eaLnBrk="1" latinLnBrk="0" hangingPunct="1">
              <a:defRPr sz="1400" kern="1200">
                <a:solidFill>
                  <a:schemeClr val="tx1"/>
                </a:solidFill>
                <a:latin typeface="Arial" charset="0"/>
                <a:ea typeface="+mn-ea"/>
                <a:cs typeface="Arial" charset="0"/>
              </a:defRPr>
            </a:lvl6pPr>
            <a:lvl7pPr marL="2743200" algn="l" defTabSz="914400" rtl="0" eaLnBrk="1" latinLnBrk="0" hangingPunct="1">
              <a:defRPr sz="1400" kern="1200">
                <a:solidFill>
                  <a:schemeClr val="tx1"/>
                </a:solidFill>
                <a:latin typeface="Arial" charset="0"/>
                <a:ea typeface="+mn-ea"/>
                <a:cs typeface="Arial" charset="0"/>
              </a:defRPr>
            </a:lvl7pPr>
            <a:lvl8pPr marL="3200400" algn="l" defTabSz="914400" rtl="0" eaLnBrk="1" latinLnBrk="0" hangingPunct="1">
              <a:defRPr sz="1400" kern="1200">
                <a:solidFill>
                  <a:schemeClr val="tx1"/>
                </a:solidFill>
                <a:latin typeface="Arial" charset="0"/>
                <a:ea typeface="+mn-ea"/>
                <a:cs typeface="Arial" charset="0"/>
              </a:defRPr>
            </a:lvl8pPr>
            <a:lvl9pPr marL="3657600" algn="l" defTabSz="914400" rtl="0" eaLnBrk="1" latinLnBrk="0" hangingPunct="1">
              <a:defRPr sz="1400" kern="1200">
                <a:solidFill>
                  <a:schemeClr val="tx1"/>
                </a:solidFill>
                <a:latin typeface="Arial" charset="0"/>
                <a:ea typeface="+mn-ea"/>
                <a:cs typeface="Arial" charset="0"/>
              </a:defRPr>
            </a:lvl9pPr>
          </a:lstStyle>
          <a:p>
            <a:pPr algn="ctr"/>
            <a:r>
              <a:rPr lang="en-US" sz="2000" cap="small" baseline="0" dirty="0" smtClean="0">
                <a:solidFill>
                  <a:schemeClr val="bg1"/>
                </a:solidFill>
              </a:rPr>
              <a:t>Carolina  Antimicrobial Stewardship Program</a:t>
            </a:r>
            <a:endParaRPr lang="en-US" sz="2000" cap="small" baseline="0" dirty="0">
              <a:solidFill>
                <a:schemeClr val="bg1"/>
              </a:solidFill>
            </a:endParaRPr>
          </a:p>
        </p:txBody>
      </p:sp>
    </p:spTree>
    <p:extLst>
      <p:ext uri="{BB962C8B-B14F-4D97-AF65-F5344CB8AC3E}">
        <p14:creationId xmlns:p14="http://schemas.microsoft.com/office/powerpoint/2010/main" val="20336984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877796" y="163513"/>
            <a:ext cx="10733632" cy="831850"/>
          </a:xfrm>
          <a:prstGeom prst="rect">
            <a:avLst/>
          </a:prstGeom>
        </p:spPr>
        <p:txBody>
          <a:bodyPr/>
          <a:lstStyle/>
          <a:p>
            <a:endParaRPr lang="en-US" dirty="0"/>
          </a:p>
        </p:txBody>
      </p:sp>
      <p:sp>
        <p:nvSpPr>
          <p:cNvPr id="5" name="Content Placeholder 2"/>
          <p:cNvSpPr>
            <a:spLocks noGrp="1"/>
          </p:cNvSpPr>
          <p:nvPr>
            <p:ph idx="1"/>
          </p:nvPr>
        </p:nvSpPr>
        <p:spPr>
          <a:xfrm>
            <a:off x="877796" y="1600201"/>
            <a:ext cx="10733633" cy="3595430"/>
          </a:xfrm>
          <a:prstGeom prst="rect">
            <a:avLst/>
          </a:prstGeom>
        </p:spPr>
        <p:txBody>
          <a:body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61010" y="6232565"/>
            <a:ext cx="2609394" cy="555378"/>
          </a:xfrm>
          <a:prstGeom prst="rect">
            <a:avLst/>
          </a:prstGeom>
        </p:spPr>
      </p:pic>
    </p:spTree>
    <p:extLst>
      <p:ext uri="{BB962C8B-B14F-4D97-AF65-F5344CB8AC3E}">
        <p14:creationId xmlns:p14="http://schemas.microsoft.com/office/powerpoint/2010/main" val="34897123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4755" name="Rectangle 179"/>
          <p:cNvSpPr>
            <a:spLocks noGrp="1" noChangeArrowheads="1"/>
          </p:cNvSpPr>
          <p:nvPr>
            <p:ph type="ctrTitle" sz="quarter" hasCustomPrompt="1"/>
          </p:nvPr>
        </p:nvSpPr>
        <p:spPr>
          <a:xfrm>
            <a:off x="915218" y="2229843"/>
            <a:ext cx="4974649" cy="1470025"/>
          </a:xfrm>
          <a:prstGeom prst="rect">
            <a:avLst/>
          </a:prstGeom>
          <a:ln/>
        </p:spPr>
        <p:txBody>
          <a:bodyPr lIns="91440" tIns="45720" rIns="91440" bIns="45720" anchor="ctr"/>
          <a:lstStyle>
            <a:lvl1pPr>
              <a:defRPr sz="1733" i="0">
                <a:solidFill>
                  <a:schemeClr val="tx1"/>
                </a:solidFill>
              </a:defRPr>
            </a:lvl1pPr>
          </a:lstStyle>
          <a:p>
            <a:r>
              <a:rPr lang="en-US" dirty="0"/>
              <a:t>Click to edit Master title style</a:t>
            </a:r>
            <a:br>
              <a:rPr lang="en-US" dirty="0"/>
            </a:br>
            <a:endParaRPr lang="en-US" dirty="0"/>
          </a:p>
        </p:txBody>
      </p:sp>
      <p:sp>
        <p:nvSpPr>
          <p:cNvPr id="21" name="Text Placeholder 20"/>
          <p:cNvSpPr>
            <a:spLocks noGrp="1"/>
          </p:cNvSpPr>
          <p:nvPr>
            <p:ph type="body" sz="quarter" idx="10" hasCustomPrompt="1"/>
          </p:nvPr>
        </p:nvSpPr>
        <p:spPr>
          <a:xfrm>
            <a:off x="915216" y="4876828"/>
            <a:ext cx="5295699" cy="728663"/>
          </a:xfrm>
          <a:prstGeom prst="rect">
            <a:avLst/>
          </a:prstGeom>
        </p:spPr>
        <p:txBody>
          <a:bodyPr/>
          <a:lstStyle>
            <a:lvl1pPr>
              <a:defRPr sz="1418" i="1">
                <a:solidFill>
                  <a:schemeClr val="tx2"/>
                </a:solidFill>
              </a:defRPr>
            </a:lvl1pPr>
          </a:lstStyle>
          <a:p>
            <a:pPr lvl="0"/>
            <a:r>
              <a:rPr lang="en-US" dirty="0"/>
              <a:t>Click to add Date</a:t>
            </a:r>
          </a:p>
        </p:txBody>
      </p:sp>
      <p:sp>
        <p:nvSpPr>
          <p:cNvPr id="23" name="Text Placeholder 22"/>
          <p:cNvSpPr>
            <a:spLocks noGrp="1"/>
          </p:cNvSpPr>
          <p:nvPr>
            <p:ph type="body" sz="quarter" idx="11" hasCustomPrompt="1"/>
          </p:nvPr>
        </p:nvSpPr>
        <p:spPr>
          <a:xfrm>
            <a:off x="915218" y="3199784"/>
            <a:ext cx="4975175" cy="1014412"/>
          </a:xfrm>
          <a:prstGeom prst="rect">
            <a:avLst/>
          </a:prstGeom>
        </p:spPr>
        <p:txBody>
          <a:bodyPr/>
          <a:lstStyle>
            <a:lvl1pPr>
              <a:defRPr sz="1733" b="0" baseline="0">
                <a:solidFill>
                  <a:schemeClr val="tx2"/>
                </a:solidFill>
              </a:defRPr>
            </a:lvl1pPr>
          </a:lstStyle>
          <a:p>
            <a:pPr lvl="0"/>
            <a:r>
              <a:rPr lang="en-US" dirty="0"/>
              <a:t>Click to edit Subtitle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61010" y="6253262"/>
            <a:ext cx="2609394" cy="555378"/>
          </a:xfrm>
          <a:prstGeom prst="rect">
            <a:avLst/>
          </a:prstGeom>
        </p:spPr>
      </p:pic>
    </p:spTree>
    <p:extLst>
      <p:ext uri="{BB962C8B-B14F-4D97-AF65-F5344CB8AC3E}">
        <p14:creationId xmlns:p14="http://schemas.microsoft.com/office/powerpoint/2010/main" val="20951483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A6E6-075E-4828-AF88-09BD0A74259E}"/>
              </a:ext>
            </a:extLst>
          </p:cNvPr>
          <p:cNvSpPr>
            <a:spLocks noGrp="1"/>
          </p:cNvSpPr>
          <p:nvPr>
            <p:ph type="ctrTitle"/>
          </p:nvPr>
        </p:nvSpPr>
        <p:spPr>
          <a:xfrm>
            <a:off x="1524000" y="1122363"/>
            <a:ext cx="9144000" cy="2387600"/>
          </a:xfrm>
        </p:spPr>
        <p:txBody>
          <a:bodyPr anchor="b"/>
          <a:lstStyle>
            <a:lvl1pPr algn="ctr">
              <a:defRPr sz="4725"/>
            </a:lvl1pPr>
          </a:lstStyle>
          <a:p>
            <a:r>
              <a:rPr lang="en-US" dirty="0"/>
              <a:t>Click to edit Master title style</a:t>
            </a:r>
          </a:p>
        </p:txBody>
      </p:sp>
      <p:sp>
        <p:nvSpPr>
          <p:cNvPr id="3" name="Subtitle 2">
            <a:extLst>
              <a:ext uri="{FF2B5EF4-FFF2-40B4-BE49-F238E27FC236}">
                <a16:creationId xmlns:a16="http://schemas.microsoft.com/office/drawing/2014/main" id="{5F3800DB-487B-4E23-AC0B-90C9ED4E1076}"/>
              </a:ext>
            </a:extLst>
          </p:cNvPr>
          <p:cNvSpPr>
            <a:spLocks noGrp="1"/>
          </p:cNvSpPr>
          <p:nvPr>
            <p:ph type="subTitle" idx="1"/>
          </p:nvPr>
        </p:nvSpPr>
        <p:spPr>
          <a:xfrm>
            <a:off x="1524000" y="3602038"/>
            <a:ext cx="9144000" cy="1655762"/>
          </a:xfrm>
        </p:spPr>
        <p:txBody>
          <a:bodyPr/>
          <a:lstStyle>
            <a:lvl1pPr marL="0" indent="0" algn="ctr">
              <a:buNone/>
              <a:defRPr sz="1890"/>
            </a:lvl1pPr>
            <a:lvl2pPr marL="360045" indent="0" algn="ctr">
              <a:buNone/>
              <a:defRPr sz="1575"/>
            </a:lvl2pPr>
            <a:lvl3pPr marL="720090" indent="0" algn="ctr">
              <a:buNone/>
              <a:defRPr sz="1418"/>
            </a:lvl3pPr>
            <a:lvl4pPr marL="1080135" indent="0" algn="ctr">
              <a:buNone/>
              <a:defRPr sz="1260"/>
            </a:lvl4pPr>
            <a:lvl5pPr marL="1440180" indent="0" algn="ctr">
              <a:buNone/>
              <a:defRPr sz="1260"/>
            </a:lvl5pPr>
            <a:lvl6pPr marL="1800225" indent="0" algn="ctr">
              <a:buNone/>
              <a:defRPr sz="1260"/>
            </a:lvl6pPr>
            <a:lvl7pPr marL="2160270" indent="0" algn="ctr">
              <a:buNone/>
              <a:defRPr sz="1260"/>
            </a:lvl7pPr>
            <a:lvl8pPr marL="2520315" indent="0" algn="ctr">
              <a:buNone/>
              <a:defRPr sz="1260"/>
            </a:lvl8pPr>
            <a:lvl9pPr marL="2880360" indent="0" algn="ctr">
              <a:buNone/>
              <a:defRPr sz="1260"/>
            </a:lvl9pPr>
          </a:lstStyle>
          <a:p>
            <a:r>
              <a:rPr lang="en-US"/>
              <a:t>Click to edit Master subtitle style</a:t>
            </a:r>
          </a:p>
        </p:txBody>
      </p:sp>
      <p:sp>
        <p:nvSpPr>
          <p:cNvPr id="4" name="Date Placeholder 3">
            <a:extLst>
              <a:ext uri="{FF2B5EF4-FFF2-40B4-BE49-F238E27FC236}">
                <a16:creationId xmlns:a16="http://schemas.microsoft.com/office/drawing/2014/main" id="{664DF5B1-3694-42A9-866E-9F1FF6CF0C01}"/>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54718E67-8162-4BE0-9B01-22B89A120A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568B9D-A8C9-40C5-85B0-14F435F39C81}"/>
              </a:ext>
            </a:extLst>
          </p:cNvPr>
          <p:cNvSpPr>
            <a:spLocks noGrp="1"/>
          </p:cNvSpPr>
          <p:nvPr>
            <p:ph type="sldNum" sz="quarter" idx="12"/>
          </p:nvPr>
        </p:nvSpPr>
        <p:spPr/>
        <p:txBody>
          <a:bodyPr/>
          <a:lstStyle/>
          <a:p>
            <a:fld id="{5B03D32D-F1BC-4E9C-97E1-36CFF5B22341}" type="slidenum">
              <a:rPr lang="en-US" smtClean="0"/>
              <a:t>‹#›</a:t>
            </a:fld>
            <a:endParaRPr lang="en-US" dirty="0"/>
          </a:p>
        </p:txBody>
      </p:sp>
      <p:sp>
        <p:nvSpPr>
          <p:cNvPr id="7" name="TextBox 1"/>
          <p:cNvSpPr txBox="1"/>
          <p:nvPr userDrawn="1"/>
        </p:nvSpPr>
        <p:spPr>
          <a:xfrm>
            <a:off x="132885" y="-9352"/>
            <a:ext cx="492443" cy="6867352"/>
          </a:xfrm>
          <a:prstGeom prst="rect">
            <a:avLst/>
          </a:prstGeom>
          <a:solidFill>
            <a:srgbClr val="4B9CD3"/>
          </a:solidFill>
        </p:spPr>
        <p:txBody>
          <a:bodyPr vert="vert" wrap="square" rtlCol="0">
            <a:spAutoFit/>
          </a:bodyPr>
          <a:lstStyle>
            <a:defPPr>
              <a:defRPr lang="en-US"/>
            </a:defPPr>
            <a:lvl1pPr algn="ctr" rtl="0" fontAlgn="base">
              <a:spcBef>
                <a:spcPct val="0"/>
              </a:spcBef>
              <a:spcAft>
                <a:spcPct val="0"/>
              </a:spcAft>
              <a:defRPr sz="1400" kern="1200">
                <a:solidFill>
                  <a:schemeClr val="tx1"/>
                </a:solidFill>
                <a:latin typeface="Arial" charset="0"/>
                <a:ea typeface="+mn-ea"/>
                <a:cs typeface="Arial" charset="0"/>
              </a:defRPr>
            </a:lvl1pPr>
            <a:lvl2pPr marL="457200" algn="ctr" rtl="0" fontAlgn="base">
              <a:spcBef>
                <a:spcPct val="0"/>
              </a:spcBef>
              <a:spcAft>
                <a:spcPct val="0"/>
              </a:spcAft>
              <a:defRPr sz="1400" kern="1200">
                <a:solidFill>
                  <a:schemeClr val="tx1"/>
                </a:solidFill>
                <a:latin typeface="Arial" charset="0"/>
                <a:ea typeface="+mn-ea"/>
                <a:cs typeface="Arial" charset="0"/>
              </a:defRPr>
            </a:lvl2pPr>
            <a:lvl3pPr marL="914400" algn="ctr" rtl="0" fontAlgn="base">
              <a:spcBef>
                <a:spcPct val="0"/>
              </a:spcBef>
              <a:spcAft>
                <a:spcPct val="0"/>
              </a:spcAft>
              <a:defRPr sz="1400" kern="1200">
                <a:solidFill>
                  <a:schemeClr val="tx1"/>
                </a:solidFill>
                <a:latin typeface="Arial" charset="0"/>
                <a:ea typeface="+mn-ea"/>
                <a:cs typeface="Arial" charset="0"/>
              </a:defRPr>
            </a:lvl3pPr>
            <a:lvl4pPr marL="1371600" algn="ctr" rtl="0" fontAlgn="base">
              <a:spcBef>
                <a:spcPct val="0"/>
              </a:spcBef>
              <a:spcAft>
                <a:spcPct val="0"/>
              </a:spcAft>
              <a:defRPr sz="1400" kern="1200">
                <a:solidFill>
                  <a:schemeClr val="tx1"/>
                </a:solidFill>
                <a:latin typeface="Arial" charset="0"/>
                <a:ea typeface="+mn-ea"/>
                <a:cs typeface="Arial" charset="0"/>
              </a:defRPr>
            </a:lvl4pPr>
            <a:lvl5pPr marL="1828800" algn="ctr" rtl="0" fontAlgn="base">
              <a:spcBef>
                <a:spcPct val="0"/>
              </a:spcBef>
              <a:spcAft>
                <a:spcPct val="0"/>
              </a:spcAft>
              <a:defRPr sz="1400" kern="1200">
                <a:solidFill>
                  <a:schemeClr val="tx1"/>
                </a:solidFill>
                <a:latin typeface="Arial" charset="0"/>
                <a:ea typeface="+mn-ea"/>
                <a:cs typeface="Arial" charset="0"/>
              </a:defRPr>
            </a:lvl5pPr>
            <a:lvl6pPr marL="2286000" algn="l" defTabSz="914400" rtl="0" eaLnBrk="1" latinLnBrk="0" hangingPunct="1">
              <a:defRPr sz="1400" kern="1200">
                <a:solidFill>
                  <a:schemeClr val="tx1"/>
                </a:solidFill>
                <a:latin typeface="Arial" charset="0"/>
                <a:ea typeface="+mn-ea"/>
                <a:cs typeface="Arial" charset="0"/>
              </a:defRPr>
            </a:lvl6pPr>
            <a:lvl7pPr marL="2743200" algn="l" defTabSz="914400" rtl="0" eaLnBrk="1" latinLnBrk="0" hangingPunct="1">
              <a:defRPr sz="1400" kern="1200">
                <a:solidFill>
                  <a:schemeClr val="tx1"/>
                </a:solidFill>
                <a:latin typeface="Arial" charset="0"/>
                <a:ea typeface="+mn-ea"/>
                <a:cs typeface="Arial" charset="0"/>
              </a:defRPr>
            </a:lvl7pPr>
            <a:lvl8pPr marL="3200400" algn="l" defTabSz="914400" rtl="0" eaLnBrk="1" latinLnBrk="0" hangingPunct="1">
              <a:defRPr sz="1400" kern="1200">
                <a:solidFill>
                  <a:schemeClr val="tx1"/>
                </a:solidFill>
                <a:latin typeface="Arial" charset="0"/>
                <a:ea typeface="+mn-ea"/>
                <a:cs typeface="Arial" charset="0"/>
              </a:defRPr>
            </a:lvl8pPr>
            <a:lvl9pPr marL="3657600" algn="l" defTabSz="914400" rtl="0" eaLnBrk="1" latinLnBrk="0" hangingPunct="1">
              <a:defRPr sz="1400" kern="1200">
                <a:solidFill>
                  <a:schemeClr val="tx1"/>
                </a:solidFill>
                <a:latin typeface="Arial" charset="0"/>
                <a:ea typeface="+mn-ea"/>
                <a:cs typeface="Arial" charset="0"/>
              </a:defRPr>
            </a:lvl9pPr>
          </a:lstStyle>
          <a:p>
            <a:pPr algn="ctr"/>
            <a:r>
              <a:rPr lang="en-US" sz="2000" cap="small" baseline="0" dirty="0" smtClean="0">
                <a:solidFill>
                  <a:schemeClr val="bg1"/>
                </a:solidFill>
              </a:rPr>
              <a:t>Carolina  Antimicrobial Stewardship Program</a:t>
            </a:r>
            <a:endParaRPr lang="en-US" sz="2000" cap="small" baseline="0" dirty="0">
              <a:solidFill>
                <a:schemeClr val="bg1"/>
              </a:solidFill>
            </a:endParaRPr>
          </a:p>
        </p:txBody>
      </p:sp>
      <p:sp>
        <p:nvSpPr>
          <p:cNvPr id="8" name="TextBox 1"/>
          <p:cNvSpPr txBox="1"/>
          <p:nvPr userDrawn="1"/>
        </p:nvSpPr>
        <p:spPr>
          <a:xfrm>
            <a:off x="132885" y="910"/>
            <a:ext cx="492443" cy="6857090"/>
          </a:xfrm>
          <a:prstGeom prst="rect">
            <a:avLst/>
          </a:prstGeom>
          <a:solidFill>
            <a:srgbClr val="4B9CD3"/>
          </a:solidFill>
        </p:spPr>
        <p:txBody>
          <a:bodyPr vert="vert" wrap="square" rtlCol="0">
            <a:spAutoFit/>
          </a:bodyPr>
          <a:lstStyle>
            <a:defPPr>
              <a:defRPr lang="en-US"/>
            </a:defPPr>
            <a:lvl1pPr algn="ctr" rtl="0" fontAlgn="base">
              <a:spcBef>
                <a:spcPct val="0"/>
              </a:spcBef>
              <a:spcAft>
                <a:spcPct val="0"/>
              </a:spcAft>
              <a:defRPr sz="1400" kern="1200">
                <a:solidFill>
                  <a:schemeClr val="tx1"/>
                </a:solidFill>
                <a:latin typeface="Arial" charset="0"/>
                <a:ea typeface="+mn-ea"/>
                <a:cs typeface="Arial" charset="0"/>
              </a:defRPr>
            </a:lvl1pPr>
            <a:lvl2pPr marL="457200" algn="ctr" rtl="0" fontAlgn="base">
              <a:spcBef>
                <a:spcPct val="0"/>
              </a:spcBef>
              <a:spcAft>
                <a:spcPct val="0"/>
              </a:spcAft>
              <a:defRPr sz="1400" kern="1200">
                <a:solidFill>
                  <a:schemeClr val="tx1"/>
                </a:solidFill>
                <a:latin typeface="Arial" charset="0"/>
                <a:ea typeface="+mn-ea"/>
                <a:cs typeface="Arial" charset="0"/>
              </a:defRPr>
            </a:lvl2pPr>
            <a:lvl3pPr marL="914400" algn="ctr" rtl="0" fontAlgn="base">
              <a:spcBef>
                <a:spcPct val="0"/>
              </a:spcBef>
              <a:spcAft>
                <a:spcPct val="0"/>
              </a:spcAft>
              <a:defRPr sz="1400" kern="1200">
                <a:solidFill>
                  <a:schemeClr val="tx1"/>
                </a:solidFill>
                <a:latin typeface="Arial" charset="0"/>
                <a:ea typeface="+mn-ea"/>
                <a:cs typeface="Arial" charset="0"/>
              </a:defRPr>
            </a:lvl3pPr>
            <a:lvl4pPr marL="1371600" algn="ctr" rtl="0" fontAlgn="base">
              <a:spcBef>
                <a:spcPct val="0"/>
              </a:spcBef>
              <a:spcAft>
                <a:spcPct val="0"/>
              </a:spcAft>
              <a:defRPr sz="1400" kern="1200">
                <a:solidFill>
                  <a:schemeClr val="tx1"/>
                </a:solidFill>
                <a:latin typeface="Arial" charset="0"/>
                <a:ea typeface="+mn-ea"/>
                <a:cs typeface="Arial" charset="0"/>
              </a:defRPr>
            </a:lvl4pPr>
            <a:lvl5pPr marL="1828800" algn="ctr" rtl="0" fontAlgn="base">
              <a:spcBef>
                <a:spcPct val="0"/>
              </a:spcBef>
              <a:spcAft>
                <a:spcPct val="0"/>
              </a:spcAft>
              <a:defRPr sz="1400" kern="1200">
                <a:solidFill>
                  <a:schemeClr val="tx1"/>
                </a:solidFill>
                <a:latin typeface="Arial" charset="0"/>
                <a:ea typeface="+mn-ea"/>
                <a:cs typeface="Arial" charset="0"/>
              </a:defRPr>
            </a:lvl5pPr>
            <a:lvl6pPr marL="2286000" algn="l" defTabSz="914400" rtl="0" eaLnBrk="1" latinLnBrk="0" hangingPunct="1">
              <a:defRPr sz="1400" kern="1200">
                <a:solidFill>
                  <a:schemeClr val="tx1"/>
                </a:solidFill>
                <a:latin typeface="Arial" charset="0"/>
                <a:ea typeface="+mn-ea"/>
                <a:cs typeface="Arial" charset="0"/>
              </a:defRPr>
            </a:lvl6pPr>
            <a:lvl7pPr marL="2743200" algn="l" defTabSz="914400" rtl="0" eaLnBrk="1" latinLnBrk="0" hangingPunct="1">
              <a:defRPr sz="1400" kern="1200">
                <a:solidFill>
                  <a:schemeClr val="tx1"/>
                </a:solidFill>
                <a:latin typeface="Arial" charset="0"/>
                <a:ea typeface="+mn-ea"/>
                <a:cs typeface="Arial" charset="0"/>
              </a:defRPr>
            </a:lvl7pPr>
            <a:lvl8pPr marL="3200400" algn="l" defTabSz="914400" rtl="0" eaLnBrk="1" latinLnBrk="0" hangingPunct="1">
              <a:defRPr sz="1400" kern="1200">
                <a:solidFill>
                  <a:schemeClr val="tx1"/>
                </a:solidFill>
                <a:latin typeface="Arial" charset="0"/>
                <a:ea typeface="+mn-ea"/>
                <a:cs typeface="Arial" charset="0"/>
              </a:defRPr>
            </a:lvl8pPr>
            <a:lvl9pPr marL="3657600" algn="l" defTabSz="914400" rtl="0" eaLnBrk="1" latinLnBrk="0" hangingPunct="1">
              <a:defRPr sz="1400" kern="1200">
                <a:solidFill>
                  <a:schemeClr val="tx1"/>
                </a:solidFill>
                <a:latin typeface="Arial" charset="0"/>
                <a:ea typeface="+mn-ea"/>
                <a:cs typeface="Arial" charset="0"/>
              </a:defRPr>
            </a:lvl9pPr>
          </a:lstStyle>
          <a:p>
            <a:pPr algn="ctr"/>
            <a:r>
              <a:rPr lang="en-US" sz="2000" cap="small" baseline="0" dirty="0" smtClean="0">
                <a:solidFill>
                  <a:schemeClr val="bg1"/>
                </a:solidFill>
              </a:rPr>
              <a:t>Carolina  Antimicrobial Stewardship Program</a:t>
            </a:r>
            <a:endParaRPr lang="en-US" sz="2000" cap="small" baseline="0" dirty="0">
              <a:solidFill>
                <a:schemeClr val="bg1"/>
              </a:solidFill>
            </a:endParaRPr>
          </a:p>
        </p:txBody>
      </p:sp>
    </p:spTree>
    <p:extLst>
      <p:ext uri="{BB962C8B-B14F-4D97-AF65-F5344CB8AC3E}">
        <p14:creationId xmlns:p14="http://schemas.microsoft.com/office/powerpoint/2010/main" val="42835092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ext Box 184"/>
          <p:cNvSpPr txBox="1">
            <a:spLocks noChangeArrowheads="1"/>
          </p:cNvSpPr>
          <p:nvPr userDrawn="1"/>
        </p:nvSpPr>
        <p:spPr bwMode="auto">
          <a:xfrm rot="5400000">
            <a:off x="-1831090" y="2363274"/>
            <a:ext cx="4029075" cy="369332"/>
          </a:xfrm>
          <a:prstGeom prst="rect">
            <a:avLst/>
          </a:prstGeom>
          <a:noFill/>
          <a:ln w="9525">
            <a:noFill/>
            <a:miter lim="800000"/>
            <a:headEnd/>
            <a:tailEnd/>
          </a:ln>
          <a:effectLst/>
        </p:spPr>
        <p:txBody>
          <a:bodyPr>
            <a:spAutoFit/>
          </a:bodyPr>
          <a:lstStyle/>
          <a:p>
            <a:pPr algn="l">
              <a:spcBef>
                <a:spcPct val="50000"/>
              </a:spcBef>
              <a:defRPr/>
            </a:pPr>
            <a:r>
              <a:rPr lang="en-US" sz="1800" dirty="0">
                <a:solidFill>
                  <a:srgbClr val="FFFFFF"/>
                </a:solidFill>
                <a:latin typeface="Calibri" pitchFamily="34" charset="0"/>
              </a:rPr>
              <a:t>U N C    H E A L T H    C A R E    S Y S T E M </a:t>
            </a:r>
          </a:p>
        </p:txBody>
      </p:sp>
      <p:sp>
        <p:nvSpPr>
          <p:cNvPr id="24755" name="Rectangle 179"/>
          <p:cNvSpPr>
            <a:spLocks noGrp="1" noChangeArrowheads="1"/>
          </p:cNvSpPr>
          <p:nvPr>
            <p:ph type="ctrTitle" sz="quarter" hasCustomPrompt="1"/>
          </p:nvPr>
        </p:nvSpPr>
        <p:spPr>
          <a:xfrm>
            <a:off x="915209" y="2229820"/>
            <a:ext cx="4974649" cy="1470025"/>
          </a:xfrm>
          <a:ln/>
        </p:spPr>
        <p:txBody>
          <a:bodyPr lIns="91440" tIns="45720" rIns="91440" bIns="45720" anchor="ctr"/>
          <a:lstStyle>
            <a:lvl1pPr>
              <a:defRPr sz="2200" i="0">
                <a:solidFill>
                  <a:schemeClr val="tx1"/>
                </a:solidFill>
              </a:defRPr>
            </a:lvl1pPr>
          </a:lstStyle>
          <a:p>
            <a:r>
              <a:rPr lang="en-US" dirty="0"/>
              <a:t>Click to edit Master title </a:t>
            </a:r>
            <a:r>
              <a:rPr lang="en-US" dirty="0" smtClean="0"/>
              <a:t>style</a:t>
            </a:r>
            <a:br>
              <a:rPr lang="en-US" dirty="0" smtClean="0"/>
            </a:br>
            <a:endParaRPr lang="en-US" dirty="0"/>
          </a:p>
        </p:txBody>
      </p:sp>
      <p:sp>
        <p:nvSpPr>
          <p:cNvPr id="14" name="Line 125"/>
          <p:cNvSpPr>
            <a:spLocks noChangeShapeType="1"/>
          </p:cNvSpPr>
          <p:nvPr userDrawn="1"/>
        </p:nvSpPr>
        <p:spPr bwMode="auto">
          <a:xfrm>
            <a:off x="0" y="4876800"/>
            <a:ext cx="387048" cy="0"/>
          </a:xfrm>
          <a:prstGeom prst="line">
            <a:avLst/>
          </a:prstGeom>
          <a:noFill/>
          <a:ln w="44450">
            <a:solidFill>
              <a:srgbClr val="003366"/>
            </a:solidFill>
            <a:round/>
            <a:headEnd/>
            <a:tailEnd/>
          </a:ln>
          <a:effectLst/>
        </p:spPr>
        <p:txBody>
          <a:bodyPr/>
          <a:lstStyle/>
          <a:p>
            <a:pPr>
              <a:defRPr/>
            </a:pPr>
            <a:endParaRPr lang="en-US" sz="1800" dirty="0">
              <a:solidFill>
                <a:srgbClr val="000000"/>
              </a:solidFill>
            </a:endParaRPr>
          </a:p>
        </p:txBody>
      </p:sp>
      <p:sp>
        <p:nvSpPr>
          <p:cNvPr id="15" name="Text Box 306"/>
          <p:cNvSpPr txBox="1">
            <a:spLocks noChangeArrowheads="1"/>
          </p:cNvSpPr>
          <p:nvPr userDrawn="1"/>
        </p:nvSpPr>
        <p:spPr bwMode="auto">
          <a:xfrm rot="5400000">
            <a:off x="-1835855" y="2368036"/>
            <a:ext cx="4038600" cy="369332"/>
          </a:xfrm>
          <a:prstGeom prst="rect">
            <a:avLst/>
          </a:prstGeom>
          <a:noFill/>
          <a:ln w="9525">
            <a:noFill/>
            <a:miter lim="800000"/>
            <a:headEnd/>
            <a:tailEnd/>
          </a:ln>
          <a:effectLst/>
        </p:spPr>
        <p:txBody>
          <a:bodyPr>
            <a:spAutoFit/>
          </a:bodyPr>
          <a:lstStyle/>
          <a:p>
            <a:pPr algn="l">
              <a:spcBef>
                <a:spcPct val="50000"/>
              </a:spcBef>
              <a:defRPr/>
            </a:pPr>
            <a:r>
              <a:rPr lang="en-US" sz="1800" dirty="0">
                <a:solidFill>
                  <a:srgbClr val="FFFFFF"/>
                </a:solidFill>
                <a:latin typeface="Calibri" pitchFamily="34" charset="0"/>
              </a:rPr>
              <a:t>U N C    H E A L T H    C A R E    S Y S T E M </a:t>
            </a:r>
          </a:p>
        </p:txBody>
      </p:sp>
      <p:sp>
        <p:nvSpPr>
          <p:cNvPr id="21" name="Text Placeholder 20"/>
          <p:cNvSpPr>
            <a:spLocks noGrp="1"/>
          </p:cNvSpPr>
          <p:nvPr>
            <p:ph type="body" sz="quarter" idx="10" hasCustomPrompt="1"/>
          </p:nvPr>
        </p:nvSpPr>
        <p:spPr>
          <a:xfrm>
            <a:off x="915207" y="4876805"/>
            <a:ext cx="5295699" cy="728663"/>
          </a:xfrm>
        </p:spPr>
        <p:txBody>
          <a:bodyPr/>
          <a:lstStyle>
            <a:lvl1pPr>
              <a:defRPr sz="1800" i="1">
                <a:solidFill>
                  <a:schemeClr val="tx2"/>
                </a:solidFill>
              </a:defRPr>
            </a:lvl1pPr>
          </a:lstStyle>
          <a:p>
            <a:pPr lvl="0"/>
            <a:r>
              <a:rPr lang="en-US" dirty="0" smtClean="0"/>
              <a:t>Click to add Date</a:t>
            </a:r>
            <a:endParaRPr lang="en-US" dirty="0"/>
          </a:p>
        </p:txBody>
      </p:sp>
      <p:sp>
        <p:nvSpPr>
          <p:cNvPr id="23" name="Text Placeholder 22"/>
          <p:cNvSpPr>
            <a:spLocks noGrp="1"/>
          </p:cNvSpPr>
          <p:nvPr>
            <p:ph type="body" sz="quarter" idx="11" hasCustomPrompt="1"/>
          </p:nvPr>
        </p:nvSpPr>
        <p:spPr>
          <a:xfrm>
            <a:off x="915209" y="3199784"/>
            <a:ext cx="4975175" cy="1014412"/>
          </a:xfrm>
        </p:spPr>
        <p:txBody>
          <a:bodyPr/>
          <a:lstStyle>
            <a:lvl1pPr>
              <a:defRPr sz="2200" b="0" baseline="0">
                <a:solidFill>
                  <a:schemeClr val="tx2"/>
                </a:solidFill>
              </a:defRPr>
            </a:lvl1pPr>
          </a:lstStyle>
          <a:p>
            <a:pPr lvl="0"/>
            <a:r>
              <a:rPr lang="en-US" dirty="0" smtClean="0"/>
              <a:t>Click to edit Subtitle</a:t>
            </a:r>
            <a:endParaRPr lang="en-US" dirty="0"/>
          </a:p>
        </p:txBody>
      </p:sp>
      <p:sp>
        <p:nvSpPr>
          <p:cNvPr id="10" name="TextBox 1"/>
          <p:cNvSpPr txBox="1"/>
          <p:nvPr userDrawn="1"/>
        </p:nvSpPr>
        <p:spPr>
          <a:xfrm>
            <a:off x="132358" y="0"/>
            <a:ext cx="492443" cy="6858000"/>
          </a:xfrm>
          <a:prstGeom prst="rect">
            <a:avLst/>
          </a:prstGeom>
          <a:solidFill>
            <a:srgbClr val="4B9CD3"/>
          </a:solidFill>
        </p:spPr>
        <p:txBody>
          <a:bodyPr vert="vert" wrap="square" rtlCol="0">
            <a:spAutoFit/>
          </a:bodyPr>
          <a:lstStyle>
            <a:defPPr>
              <a:defRPr lang="en-US"/>
            </a:defPPr>
            <a:lvl1pPr algn="ctr" rtl="0" fontAlgn="base">
              <a:spcBef>
                <a:spcPct val="0"/>
              </a:spcBef>
              <a:spcAft>
                <a:spcPct val="0"/>
              </a:spcAft>
              <a:defRPr sz="1400" kern="1200">
                <a:solidFill>
                  <a:schemeClr val="tx1"/>
                </a:solidFill>
                <a:latin typeface="Arial" charset="0"/>
                <a:ea typeface="+mn-ea"/>
                <a:cs typeface="Arial" charset="0"/>
              </a:defRPr>
            </a:lvl1pPr>
            <a:lvl2pPr marL="457200" algn="ctr" rtl="0" fontAlgn="base">
              <a:spcBef>
                <a:spcPct val="0"/>
              </a:spcBef>
              <a:spcAft>
                <a:spcPct val="0"/>
              </a:spcAft>
              <a:defRPr sz="1400" kern="1200">
                <a:solidFill>
                  <a:schemeClr val="tx1"/>
                </a:solidFill>
                <a:latin typeface="Arial" charset="0"/>
                <a:ea typeface="+mn-ea"/>
                <a:cs typeface="Arial" charset="0"/>
              </a:defRPr>
            </a:lvl2pPr>
            <a:lvl3pPr marL="914400" algn="ctr" rtl="0" fontAlgn="base">
              <a:spcBef>
                <a:spcPct val="0"/>
              </a:spcBef>
              <a:spcAft>
                <a:spcPct val="0"/>
              </a:spcAft>
              <a:defRPr sz="1400" kern="1200">
                <a:solidFill>
                  <a:schemeClr val="tx1"/>
                </a:solidFill>
                <a:latin typeface="Arial" charset="0"/>
                <a:ea typeface="+mn-ea"/>
                <a:cs typeface="Arial" charset="0"/>
              </a:defRPr>
            </a:lvl3pPr>
            <a:lvl4pPr marL="1371600" algn="ctr" rtl="0" fontAlgn="base">
              <a:spcBef>
                <a:spcPct val="0"/>
              </a:spcBef>
              <a:spcAft>
                <a:spcPct val="0"/>
              </a:spcAft>
              <a:defRPr sz="1400" kern="1200">
                <a:solidFill>
                  <a:schemeClr val="tx1"/>
                </a:solidFill>
                <a:latin typeface="Arial" charset="0"/>
                <a:ea typeface="+mn-ea"/>
                <a:cs typeface="Arial" charset="0"/>
              </a:defRPr>
            </a:lvl4pPr>
            <a:lvl5pPr marL="1828800" algn="ctr" rtl="0" fontAlgn="base">
              <a:spcBef>
                <a:spcPct val="0"/>
              </a:spcBef>
              <a:spcAft>
                <a:spcPct val="0"/>
              </a:spcAft>
              <a:defRPr sz="1400" kern="1200">
                <a:solidFill>
                  <a:schemeClr val="tx1"/>
                </a:solidFill>
                <a:latin typeface="Arial" charset="0"/>
                <a:ea typeface="+mn-ea"/>
                <a:cs typeface="Arial" charset="0"/>
              </a:defRPr>
            </a:lvl5pPr>
            <a:lvl6pPr marL="2286000" algn="l" defTabSz="914400" rtl="0" eaLnBrk="1" latinLnBrk="0" hangingPunct="1">
              <a:defRPr sz="1400" kern="1200">
                <a:solidFill>
                  <a:schemeClr val="tx1"/>
                </a:solidFill>
                <a:latin typeface="Arial" charset="0"/>
                <a:ea typeface="+mn-ea"/>
                <a:cs typeface="Arial" charset="0"/>
              </a:defRPr>
            </a:lvl6pPr>
            <a:lvl7pPr marL="2743200" algn="l" defTabSz="914400" rtl="0" eaLnBrk="1" latinLnBrk="0" hangingPunct="1">
              <a:defRPr sz="1400" kern="1200">
                <a:solidFill>
                  <a:schemeClr val="tx1"/>
                </a:solidFill>
                <a:latin typeface="Arial" charset="0"/>
                <a:ea typeface="+mn-ea"/>
                <a:cs typeface="Arial" charset="0"/>
              </a:defRPr>
            </a:lvl7pPr>
            <a:lvl8pPr marL="3200400" algn="l" defTabSz="914400" rtl="0" eaLnBrk="1" latinLnBrk="0" hangingPunct="1">
              <a:defRPr sz="1400" kern="1200">
                <a:solidFill>
                  <a:schemeClr val="tx1"/>
                </a:solidFill>
                <a:latin typeface="Arial" charset="0"/>
                <a:ea typeface="+mn-ea"/>
                <a:cs typeface="Arial" charset="0"/>
              </a:defRPr>
            </a:lvl8pPr>
            <a:lvl9pPr marL="3657600" algn="l" defTabSz="914400" rtl="0" eaLnBrk="1" latinLnBrk="0" hangingPunct="1">
              <a:defRPr sz="1400" kern="1200">
                <a:solidFill>
                  <a:schemeClr val="tx1"/>
                </a:solidFill>
                <a:latin typeface="Arial" charset="0"/>
                <a:ea typeface="+mn-ea"/>
                <a:cs typeface="Arial" charset="0"/>
              </a:defRPr>
            </a:lvl9pPr>
          </a:lstStyle>
          <a:p>
            <a:pPr algn="ctr"/>
            <a:r>
              <a:rPr lang="en-US" sz="2000" cap="small" baseline="0" dirty="0" smtClean="0">
                <a:solidFill>
                  <a:schemeClr val="bg1"/>
                </a:solidFill>
              </a:rPr>
              <a:t>Carolina  Antimicrobial Stewardship Program</a:t>
            </a:r>
            <a:endParaRPr lang="en-US" sz="2000" cap="small" baseline="0" dirty="0">
              <a:solidFill>
                <a:schemeClr val="bg1"/>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61010" y="6232565"/>
            <a:ext cx="2609394" cy="555378"/>
          </a:xfrm>
          <a:prstGeom prst="rect">
            <a:avLst/>
          </a:prstGeom>
        </p:spPr>
      </p:pic>
    </p:spTree>
    <p:extLst>
      <p:ext uri="{BB962C8B-B14F-4D97-AF65-F5344CB8AC3E}">
        <p14:creationId xmlns:p14="http://schemas.microsoft.com/office/powerpoint/2010/main" val="413995348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017229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4257849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tx2"/>
                </a:solidFill>
              </a:defRPr>
            </a:lvl1pPr>
          </a:lstStyle>
          <a:p>
            <a:r>
              <a:rPr lang="en-US" dirty="0" smtClean="0"/>
              <a:t>Click to edit Master title style</a:t>
            </a:r>
            <a:endParaRPr lang="en-US" dirty="0"/>
          </a:p>
        </p:txBody>
      </p:sp>
      <p:cxnSp>
        <p:nvCxnSpPr>
          <p:cNvPr id="6" name="Straight Connector 5"/>
          <p:cNvCxnSpPr/>
          <p:nvPr userDrawn="1">
            <p:custDataLst>
              <p:tags r:id="rId1"/>
            </p:custDataLst>
          </p:nvPr>
        </p:nvCxnSpPr>
        <p:spPr bwMode="auto">
          <a:xfrm>
            <a:off x="6579810" y="2053557"/>
            <a:ext cx="5031619" cy="0"/>
          </a:xfrm>
          <a:prstGeom prst="line">
            <a:avLst/>
          </a:prstGeom>
          <a:noFill/>
          <a:ln w="28575" cap="flat" cmpd="sng" algn="ctr">
            <a:solidFill>
              <a:schemeClr val="tx2"/>
            </a:solidFill>
            <a:prstDash val="solid"/>
            <a:round/>
            <a:headEnd type="none" w="med" len="med"/>
            <a:tailEnd type="none" w="med" len="med"/>
          </a:ln>
          <a:effectLst/>
        </p:spPr>
      </p:cxnSp>
      <p:cxnSp>
        <p:nvCxnSpPr>
          <p:cNvPr id="8" name="Straight Connector 7"/>
          <p:cNvCxnSpPr/>
          <p:nvPr userDrawn="1">
            <p:custDataLst>
              <p:tags r:id="rId2"/>
            </p:custDataLst>
          </p:nvPr>
        </p:nvCxnSpPr>
        <p:spPr bwMode="auto">
          <a:xfrm>
            <a:off x="774095" y="2053557"/>
            <a:ext cx="5031619" cy="0"/>
          </a:xfrm>
          <a:prstGeom prst="line">
            <a:avLst/>
          </a:prstGeom>
          <a:noFill/>
          <a:ln w="28575" cap="flat" cmpd="sng" algn="ctr">
            <a:solidFill>
              <a:schemeClr val="tx2"/>
            </a:solidFill>
            <a:prstDash val="solid"/>
            <a:round/>
            <a:headEnd type="none" w="med" len="med"/>
            <a:tailEnd type="none" w="med" len="med"/>
          </a:ln>
          <a:effectLst/>
        </p:spPr>
      </p:cxnSp>
      <p:sp>
        <p:nvSpPr>
          <p:cNvPr id="11" name="Text Placeholder 10"/>
          <p:cNvSpPr>
            <a:spLocks noGrp="1"/>
          </p:cNvSpPr>
          <p:nvPr>
            <p:ph type="body" sz="quarter" idx="10" hasCustomPrompt="1"/>
          </p:nvPr>
        </p:nvSpPr>
        <p:spPr>
          <a:xfrm>
            <a:off x="774095" y="2077621"/>
            <a:ext cx="5031619" cy="3585243"/>
          </a:xfrm>
        </p:spPr>
        <p:txBody>
          <a:bodyPr/>
          <a:lstStyle>
            <a:lvl1pPr>
              <a:defRPr sz="1400"/>
            </a:lvl1pPr>
            <a:lvl2pPr>
              <a:defRPr sz="1400"/>
            </a:lvl2pPr>
            <a:lvl3pPr>
              <a:defRPr sz="1400"/>
            </a:lvl3pPr>
            <a:lvl4pPr>
              <a:defRPr sz="1400"/>
            </a:lvl4pPr>
            <a:lvl5pPr>
              <a:defRPr sz="14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0"/>
          <p:cNvSpPr>
            <a:spLocks noGrp="1"/>
          </p:cNvSpPr>
          <p:nvPr>
            <p:ph type="body" sz="quarter" idx="11" hasCustomPrompt="1"/>
          </p:nvPr>
        </p:nvSpPr>
        <p:spPr>
          <a:xfrm>
            <a:off x="6579810" y="2077621"/>
            <a:ext cx="5031619" cy="3585243"/>
          </a:xfrm>
        </p:spPr>
        <p:txBody>
          <a:bodyPr/>
          <a:lstStyle>
            <a:lvl1pPr>
              <a:defRPr sz="1400"/>
            </a:lvl1pPr>
            <a:lvl2pPr>
              <a:defRPr sz="1400"/>
            </a:lvl2pPr>
            <a:lvl3pPr>
              <a:defRPr sz="1400"/>
            </a:lvl3pPr>
            <a:lvl4pPr>
              <a:defRPr sz="1400"/>
            </a:lvl4pPr>
            <a:lvl5pPr>
              <a:defRPr sz="14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2" hasCustomPrompt="1"/>
          </p:nvPr>
        </p:nvSpPr>
        <p:spPr>
          <a:xfrm>
            <a:off x="774095" y="1371600"/>
            <a:ext cx="5031619" cy="706438"/>
          </a:xfrm>
        </p:spPr>
        <p:txBody>
          <a:bodyPr anchor="b" anchorCtr="0"/>
          <a:lstStyle>
            <a:lvl1pPr algn="ctr">
              <a:defRPr/>
            </a:lvl1pPr>
          </a:lstStyle>
          <a:p>
            <a:pPr lvl="0"/>
            <a:r>
              <a:rPr lang="en-US" dirty="0" smtClean="0"/>
              <a:t>Click to add Header</a:t>
            </a:r>
          </a:p>
        </p:txBody>
      </p:sp>
      <p:sp>
        <p:nvSpPr>
          <p:cNvPr id="15" name="Text Placeholder 13"/>
          <p:cNvSpPr>
            <a:spLocks noGrp="1"/>
          </p:cNvSpPr>
          <p:nvPr>
            <p:ph type="body" sz="quarter" idx="13" hasCustomPrompt="1"/>
          </p:nvPr>
        </p:nvSpPr>
        <p:spPr>
          <a:xfrm>
            <a:off x="6579810" y="1371600"/>
            <a:ext cx="5031619" cy="706438"/>
          </a:xfrm>
        </p:spPr>
        <p:txBody>
          <a:bodyPr anchor="b" anchorCtr="0"/>
          <a:lstStyle>
            <a:lvl1pPr algn="ctr">
              <a:defRPr/>
            </a:lvl1pPr>
          </a:lstStyle>
          <a:p>
            <a:pPr lvl="0"/>
            <a:r>
              <a:rPr lang="en-US" dirty="0" smtClean="0"/>
              <a:t>Click to add Header</a:t>
            </a:r>
          </a:p>
        </p:txBody>
      </p:sp>
    </p:spTree>
    <p:extLst>
      <p:ext uri="{BB962C8B-B14F-4D97-AF65-F5344CB8AC3E}">
        <p14:creationId xmlns:p14="http://schemas.microsoft.com/office/powerpoint/2010/main" val="417132461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718586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_3">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7B4CF-7E5D-2547-AA31-7F6A7B98590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Title 3">
            <a:extLst>
              <a:ext uri="{FF2B5EF4-FFF2-40B4-BE49-F238E27FC236}">
                <a16:creationId xmlns:a16="http://schemas.microsoft.com/office/drawing/2014/main" id="{A66B4A81-516D-D64F-A890-22EDA95D3DE4}"/>
              </a:ext>
            </a:extLst>
          </p:cNvPr>
          <p:cNvSpPr>
            <a:spLocks noGrp="1"/>
          </p:cNvSpPr>
          <p:nvPr>
            <p:ph type="title"/>
          </p:nvPr>
        </p:nvSpPr>
        <p:spPr>
          <a:xfrm>
            <a:off x="609602" y="342901"/>
            <a:ext cx="7190317" cy="1241425"/>
          </a:xfrm>
        </p:spPr>
        <p:txBody>
          <a:bodyPr tIns="1371600" rIns="0" bIns="0" anchor="b" anchorCtr="0"/>
          <a:lstStyle>
            <a:lvl1pPr>
              <a:lnSpc>
                <a:spcPts val="4000"/>
              </a:lnSpc>
              <a:defRPr sz="3600">
                <a:solidFill>
                  <a:schemeClr val="accent1"/>
                </a:solidFill>
              </a:defRPr>
            </a:lvl1pPr>
          </a:lstStyle>
          <a:p>
            <a:r>
              <a:rPr lang="en-US" smtClean="0"/>
              <a:t>Click to edit Master title style</a:t>
            </a:r>
            <a:endParaRPr lang="en-US" dirty="0"/>
          </a:p>
        </p:txBody>
      </p:sp>
      <p:sp>
        <p:nvSpPr>
          <p:cNvPr id="15" name="Text Placeholder 16">
            <a:extLst>
              <a:ext uri="{FF2B5EF4-FFF2-40B4-BE49-F238E27FC236}">
                <a16:creationId xmlns:a16="http://schemas.microsoft.com/office/drawing/2014/main" id="{280C0C4E-BB33-D84D-B9C4-50B07F99BC8C}"/>
              </a:ext>
            </a:extLst>
          </p:cNvPr>
          <p:cNvSpPr>
            <a:spLocks noGrp="1"/>
          </p:cNvSpPr>
          <p:nvPr>
            <p:ph type="body" sz="quarter" idx="12"/>
          </p:nvPr>
        </p:nvSpPr>
        <p:spPr>
          <a:xfrm>
            <a:off x="609602" y="1584326"/>
            <a:ext cx="7190317" cy="1550760"/>
          </a:xfrm>
        </p:spPr>
        <p:txBody>
          <a:bodyPr tIns="301752"/>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Edit Master text styles</a:t>
            </a:r>
          </a:p>
        </p:txBody>
      </p:sp>
      <p:sp>
        <p:nvSpPr>
          <p:cNvPr id="16" name="Date Placeholder 4">
            <a:extLst>
              <a:ext uri="{FF2B5EF4-FFF2-40B4-BE49-F238E27FC236}">
                <a16:creationId xmlns:a16="http://schemas.microsoft.com/office/drawing/2014/main" id="{BB422115-847E-9042-AA36-F334F187873A}"/>
              </a:ext>
            </a:extLst>
          </p:cNvPr>
          <p:cNvSpPr>
            <a:spLocks noGrp="1"/>
          </p:cNvSpPr>
          <p:nvPr>
            <p:ph type="dt" sz="half" idx="18"/>
          </p:nvPr>
        </p:nvSpPr>
        <p:spPr>
          <a:xfrm>
            <a:off x="609599" y="6261100"/>
            <a:ext cx="3409951"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a:t>XX.XX.XXXX</a:t>
            </a:r>
          </a:p>
        </p:txBody>
      </p:sp>
      <p:pic>
        <p:nvPicPr>
          <p:cNvPr id="3" name="Picture 2" descr="A close up of a sign&#10;&#10;Description automatically generated">
            <a:extLst>
              <a:ext uri="{FF2B5EF4-FFF2-40B4-BE49-F238E27FC236}">
                <a16:creationId xmlns:a16="http://schemas.microsoft.com/office/drawing/2014/main" id="{6ABCBDE8-3CDC-1646-AEEB-935527491A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599" y="4613276"/>
            <a:ext cx="1427747" cy="566637"/>
          </a:xfrm>
          <a:prstGeom prst="rect">
            <a:avLst/>
          </a:prstGeom>
        </p:spPr>
      </p:pic>
      <p:sp>
        <p:nvSpPr>
          <p:cNvPr id="14" name="Picture Placeholder 16">
            <a:extLst>
              <a:ext uri="{FF2B5EF4-FFF2-40B4-BE49-F238E27FC236}">
                <a16:creationId xmlns:a16="http://schemas.microsoft.com/office/drawing/2014/main" id="{734C748B-0718-0C44-A3DD-4CA121E275F2}"/>
              </a:ext>
            </a:extLst>
          </p:cNvPr>
          <p:cNvSpPr>
            <a:spLocks noGrp="1"/>
          </p:cNvSpPr>
          <p:nvPr>
            <p:ph type="pic" sz="quarter" idx="17" hasCustomPrompt="1"/>
          </p:nvPr>
        </p:nvSpPr>
        <p:spPr>
          <a:xfrm>
            <a:off x="609601" y="4460810"/>
            <a:ext cx="144728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Tree>
    <p:extLst>
      <p:ext uri="{BB962C8B-B14F-4D97-AF65-F5344CB8AC3E}">
        <p14:creationId xmlns:p14="http://schemas.microsoft.com/office/powerpoint/2010/main" val="987063681"/>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7" name="Text Box 184"/>
          <p:cNvSpPr txBox="1">
            <a:spLocks noChangeArrowheads="1"/>
          </p:cNvSpPr>
          <p:nvPr userDrawn="1"/>
        </p:nvSpPr>
        <p:spPr bwMode="auto">
          <a:xfrm rot="5400000">
            <a:off x="-1831090" y="2363274"/>
            <a:ext cx="4029075" cy="369332"/>
          </a:xfrm>
          <a:prstGeom prst="rect">
            <a:avLst/>
          </a:prstGeom>
          <a:noFill/>
          <a:ln w="9525">
            <a:noFill/>
            <a:miter lim="800000"/>
            <a:headEnd/>
            <a:tailEnd/>
          </a:ln>
          <a:effectLst/>
        </p:spPr>
        <p:txBody>
          <a:bodyPr>
            <a:spAutoFit/>
          </a:bodyPr>
          <a:lstStyle/>
          <a:p>
            <a:pPr algn="l">
              <a:spcBef>
                <a:spcPct val="50000"/>
              </a:spcBef>
              <a:defRPr/>
            </a:pPr>
            <a:r>
              <a:rPr lang="en-US" sz="1800" dirty="0">
                <a:solidFill>
                  <a:srgbClr val="FFFFFF"/>
                </a:solidFill>
                <a:latin typeface="Calibri" pitchFamily="34" charset="0"/>
              </a:rPr>
              <a:t>U N C    H E A L T H    C A R E    S Y S T E M </a:t>
            </a:r>
          </a:p>
        </p:txBody>
      </p:sp>
      <p:sp>
        <p:nvSpPr>
          <p:cNvPr id="10" name="Rectangle 3"/>
          <p:cNvSpPr>
            <a:spLocks noChangeArrowheads="1"/>
          </p:cNvSpPr>
          <p:nvPr userDrawn="1"/>
        </p:nvSpPr>
        <p:spPr bwMode="auto">
          <a:xfrm>
            <a:off x="376970" y="3079750"/>
            <a:ext cx="11815030" cy="769938"/>
          </a:xfrm>
          <a:prstGeom prst="rect">
            <a:avLst/>
          </a:prstGeom>
          <a:solidFill>
            <a:schemeClr val="tx2"/>
          </a:solidFill>
          <a:ln w="9525" algn="ctr">
            <a:solidFill>
              <a:schemeClr val="bg2"/>
            </a:solidFill>
            <a:round/>
            <a:headEnd/>
            <a:tailEnd/>
          </a:ln>
        </p:spPr>
        <p:txBody>
          <a:bodyPr tIns="91440" bIns="91440" anchor="ctr"/>
          <a:lstStyle/>
          <a:p>
            <a:endParaRPr lang="en-US" sz="2400" b="1" dirty="0">
              <a:solidFill>
                <a:srgbClr val="FFFFFF"/>
              </a:solidFill>
            </a:endParaRPr>
          </a:p>
        </p:txBody>
      </p:sp>
      <p:sp>
        <p:nvSpPr>
          <p:cNvPr id="12" name="Text Placeholder 11"/>
          <p:cNvSpPr>
            <a:spLocks noGrp="1"/>
          </p:cNvSpPr>
          <p:nvPr>
            <p:ph type="body" sz="quarter" idx="10" hasCustomPrompt="1"/>
          </p:nvPr>
        </p:nvSpPr>
        <p:spPr>
          <a:xfrm>
            <a:off x="1893168" y="3079750"/>
            <a:ext cx="9315086" cy="769938"/>
          </a:xfrm>
        </p:spPr>
        <p:txBody>
          <a:bodyPr anchor="ctr" anchorCtr="0"/>
          <a:lstStyle>
            <a:lvl1pPr algn="ctr">
              <a:defRPr sz="2400">
                <a:solidFill>
                  <a:schemeClr val="bg1"/>
                </a:solidFill>
              </a:defRPr>
            </a:lvl1pPr>
          </a:lstStyle>
          <a:p>
            <a:pPr lvl="0"/>
            <a:r>
              <a:rPr lang="en-US" dirty="0" smtClean="0"/>
              <a:t>Click to edit divider</a:t>
            </a:r>
            <a:endParaRPr lang="en-US" dirty="0"/>
          </a:p>
        </p:txBody>
      </p:sp>
      <p:sp>
        <p:nvSpPr>
          <p:cNvPr id="14" name="Line 125"/>
          <p:cNvSpPr>
            <a:spLocks noChangeShapeType="1"/>
          </p:cNvSpPr>
          <p:nvPr userDrawn="1"/>
        </p:nvSpPr>
        <p:spPr bwMode="auto">
          <a:xfrm>
            <a:off x="0" y="4876800"/>
            <a:ext cx="387048" cy="0"/>
          </a:xfrm>
          <a:prstGeom prst="line">
            <a:avLst/>
          </a:prstGeom>
          <a:noFill/>
          <a:ln w="44450">
            <a:solidFill>
              <a:srgbClr val="003366"/>
            </a:solidFill>
            <a:round/>
            <a:headEnd/>
            <a:tailEnd/>
          </a:ln>
          <a:effectLst/>
        </p:spPr>
        <p:txBody>
          <a:bodyPr/>
          <a:lstStyle/>
          <a:p>
            <a:pPr>
              <a:defRPr/>
            </a:pPr>
            <a:endParaRPr lang="en-US" sz="1800" dirty="0">
              <a:solidFill>
                <a:srgbClr val="000000"/>
              </a:solidFill>
            </a:endParaRPr>
          </a:p>
        </p:txBody>
      </p:sp>
      <p:sp>
        <p:nvSpPr>
          <p:cNvPr id="15" name="Text Box 306"/>
          <p:cNvSpPr txBox="1">
            <a:spLocks noChangeArrowheads="1"/>
          </p:cNvSpPr>
          <p:nvPr userDrawn="1"/>
        </p:nvSpPr>
        <p:spPr bwMode="auto">
          <a:xfrm rot="5400000">
            <a:off x="-1835855" y="2368036"/>
            <a:ext cx="4038600" cy="369332"/>
          </a:xfrm>
          <a:prstGeom prst="rect">
            <a:avLst/>
          </a:prstGeom>
          <a:noFill/>
          <a:ln w="9525">
            <a:noFill/>
            <a:miter lim="800000"/>
            <a:headEnd/>
            <a:tailEnd/>
          </a:ln>
          <a:effectLst/>
        </p:spPr>
        <p:txBody>
          <a:bodyPr>
            <a:spAutoFit/>
          </a:bodyPr>
          <a:lstStyle/>
          <a:p>
            <a:pPr algn="l">
              <a:spcBef>
                <a:spcPct val="50000"/>
              </a:spcBef>
              <a:defRPr/>
            </a:pPr>
            <a:r>
              <a:rPr lang="en-US" sz="1800" dirty="0">
                <a:solidFill>
                  <a:srgbClr val="FFFFFF"/>
                </a:solidFill>
                <a:latin typeface="Calibri" pitchFamily="34" charset="0"/>
              </a:rPr>
              <a:t>U N C    H E A L T H    C A R E    S Y S </a:t>
            </a:r>
            <a:r>
              <a:rPr lang="en-US" sz="1800" dirty="0" smtClean="0">
                <a:solidFill>
                  <a:srgbClr val="FFFFFF"/>
                </a:solidFill>
                <a:latin typeface="Calibri" pitchFamily="34" charset="0"/>
              </a:rPr>
              <a:t>TE </a:t>
            </a:r>
            <a:r>
              <a:rPr lang="en-US" sz="1800" dirty="0">
                <a:solidFill>
                  <a:srgbClr val="FFFFFF"/>
                </a:solidFill>
                <a:latin typeface="Calibri" pitchFamily="34" charset="0"/>
              </a:rPr>
              <a:t>M </a:t>
            </a:r>
          </a:p>
        </p:txBody>
      </p:sp>
      <p:sp>
        <p:nvSpPr>
          <p:cNvPr id="8" name="TextBox 1"/>
          <p:cNvSpPr txBox="1"/>
          <p:nvPr userDrawn="1"/>
        </p:nvSpPr>
        <p:spPr>
          <a:xfrm>
            <a:off x="132885" y="910"/>
            <a:ext cx="492443" cy="6857090"/>
          </a:xfrm>
          <a:prstGeom prst="rect">
            <a:avLst/>
          </a:prstGeom>
          <a:solidFill>
            <a:srgbClr val="4B9CD3"/>
          </a:solidFill>
        </p:spPr>
        <p:txBody>
          <a:bodyPr vert="vert" wrap="square" rtlCol="0">
            <a:spAutoFit/>
          </a:bodyPr>
          <a:lstStyle>
            <a:defPPr>
              <a:defRPr lang="en-US"/>
            </a:defPPr>
            <a:lvl1pPr algn="ctr" rtl="0" fontAlgn="base">
              <a:spcBef>
                <a:spcPct val="0"/>
              </a:spcBef>
              <a:spcAft>
                <a:spcPct val="0"/>
              </a:spcAft>
              <a:defRPr sz="1400" kern="1200">
                <a:solidFill>
                  <a:schemeClr val="tx1"/>
                </a:solidFill>
                <a:latin typeface="Arial" charset="0"/>
                <a:ea typeface="+mn-ea"/>
                <a:cs typeface="Arial" charset="0"/>
              </a:defRPr>
            </a:lvl1pPr>
            <a:lvl2pPr marL="457200" algn="ctr" rtl="0" fontAlgn="base">
              <a:spcBef>
                <a:spcPct val="0"/>
              </a:spcBef>
              <a:spcAft>
                <a:spcPct val="0"/>
              </a:spcAft>
              <a:defRPr sz="1400" kern="1200">
                <a:solidFill>
                  <a:schemeClr val="tx1"/>
                </a:solidFill>
                <a:latin typeface="Arial" charset="0"/>
                <a:ea typeface="+mn-ea"/>
                <a:cs typeface="Arial" charset="0"/>
              </a:defRPr>
            </a:lvl2pPr>
            <a:lvl3pPr marL="914400" algn="ctr" rtl="0" fontAlgn="base">
              <a:spcBef>
                <a:spcPct val="0"/>
              </a:spcBef>
              <a:spcAft>
                <a:spcPct val="0"/>
              </a:spcAft>
              <a:defRPr sz="1400" kern="1200">
                <a:solidFill>
                  <a:schemeClr val="tx1"/>
                </a:solidFill>
                <a:latin typeface="Arial" charset="0"/>
                <a:ea typeface="+mn-ea"/>
                <a:cs typeface="Arial" charset="0"/>
              </a:defRPr>
            </a:lvl3pPr>
            <a:lvl4pPr marL="1371600" algn="ctr" rtl="0" fontAlgn="base">
              <a:spcBef>
                <a:spcPct val="0"/>
              </a:spcBef>
              <a:spcAft>
                <a:spcPct val="0"/>
              </a:spcAft>
              <a:defRPr sz="1400" kern="1200">
                <a:solidFill>
                  <a:schemeClr val="tx1"/>
                </a:solidFill>
                <a:latin typeface="Arial" charset="0"/>
                <a:ea typeface="+mn-ea"/>
                <a:cs typeface="Arial" charset="0"/>
              </a:defRPr>
            </a:lvl4pPr>
            <a:lvl5pPr marL="1828800" algn="ctr" rtl="0" fontAlgn="base">
              <a:spcBef>
                <a:spcPct val="0"/>
              </a:spcBef>
              <a:spcAft>
                <a:spcPct val="0"/>
              </a:spcAft>
              <a:defRPr sz="1400" kern="1200">
                <a:solidFill>
                  <a:schemeClr val="tx1"/>
                </a:solidFill>
                <a:latin typeface="Arial" charset="0"/>
                <a:ea typeface="+mn-ea"/>
                <a:cs typeface="Arial" charset="0"/>
              </a:defRPr>
            </a:lvl5pPr>
            <a:lvl6pPr marL="2286000" algn="l" defTabSz="914400" rtl="0" eaLnBrk="1" latinLnBrk="0" hangingPunct="1">
              <a:defRPr sz="1400" kern="1200">
                <a:solidFill>
                  <a:schemeClr val="tx1"/>
                </a:solidFill>
                <a:latin typeface="Arial" charset="0"/>
                <a:ea typeface="+mn-ea"/>
                <a:cs typeface="Arial" charset="0"/>
              </a:defRPr>
            </a:lvl6pPr>
            <a:lvl7pPr marL="2743200" algn="l" defTabSz="914400" rtl="0" eaLnBrk="1" latinLnBrk="0" hangingPunct="1">
              <a:defRPr sz="1400" kern="1200">
                <a:solidFill>
                  <a:schemeClr val="tx1"/>
                </a:solidFill>
                <a:latin typeface="Arial" charset="0"/>
                <a:ea typeface="+mn-ea"/>
                <a:cs typeface="Arial" charset="0"/>
              </a:defRPr>
            </a:lvl7pPr>
            <a:lvl8pPr marL="3200400" algn="l" defTabSz="914400" rtl="0" eaLnBrk="1" latinLnBrk="0" hangingPunct="1">
              <a:defRPr sz="1400" kern="1200">
                <a:solidFill>
                  <a:schemeClr val="tx1"/>
                </a:solidFill>
                <a:latin typeface="Arial" charset="0"/>
                <a:ea typeface="+mn-ea"/>
                <a:cs typeface="Arial" charset="0"/>
              </a:defRPr>
            </a:lvl8pPr>
            <a:lvl9pPr marL="3657600" algn="l" defTabSz="914400" rtl="0" eaLnBrk="1" latinLnBrk="0" hangingPunct="1">
              <a:defRPr sz="1400" kern="1200">
                <a:solidFill>
                  <a:schemeClr val="tx1"/>
                </a:solidFill>
                <a:latin typeface="Arial" charset="0"/>
                <a:ea typeface="+mn-ea"/>
                <a:cs typeface="Arial" charset="0"/>
              </a:defRPr>
            </a:lvl9pPr>
          </a:lstStyle>
          <a:p>
            <a:pPr algn="ctr"/>
            <a:r>
              <a:rPr lang="en-US" sz="2000" cap="small" baseline="0" dirty="0" smtClean="0">
                <a:solidFill>
                  <a:schemeClr val="bg1"/>
                </a:solidFill>
              </a:rPr>
              <a:t>Carolina  Antimicrobial Stewardship Program</a:t>
            </a:r>
            <a:endParaRPr lang="en-US" sz="2000" cap="small" baseline="0" dirty="0">
              <a:solidFill>
                <a:schemeClr val="bg1"/>
              </a:solidFill>
            </a:endParaRPr>
          </a:p>
        </p:txBody>
      </p:sp>
    </p:spTree>
    <p:extLst>
      <p:ext uri="{BB962C8B-B14F-4D97-AF65-F5344CB8AC3E}">
        <p14:creationId xmlns:p14="http://schemas.microsoft.com/office/powerpoint/2010/main" val="380652062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64754038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7" name="Text Box 184"/>
          <p:cNvSpPr txBox="1">
            <a:spLocks noChangeArrowheads="1"/>
          </p:cNvSpPr>
          <p:nvPr userDrawn="1"/>
        </p:nvSpPr>
        <p:spPr bwMode="auto">
          <a:xfrm rot="5400000">
            <a:off x="-1831090" y="2363274"/>
            <a:ext cx="4029075" cy="369332"/>
          </a:xfrm>
          <a:prstGeom prst="rect">
            <a:avLst/>
          </a:prstGeom>
          <a:noFill/>
          <a:ln w="9525">
            <a:noFill/>
            <a:miter lim="800000"/>
            <a:headEnd/>
            <a:tailEnd/>
          </a:ln>
          <a:effectLst/>
        </p:spPr>
        <p:txBody>
          <a:bodyPr>
            <a:spAutoFit/>
          </a:bodyPr>
          <a:lstStyle/>
          <a:p>
            <a:pPr algn="l">
              <a:spcBef>
                <a:spcPct val="50000"/>
              </a:spcBef>
              <a:defRPr/>
            </a:pPr>
            <a:r>
              <a:rPr lang="en-US" sz="1800" dirty="0">
                <a:solidFill>
                  <a:srgbClr val="FFFFFF"/>
                </a:solidFill>
                <a:latin typeface="Calibri" pitchFamily="34" charset="0"/>
              </a:rPr>
              <a:t>U N C    H E A L T H    C A R E    S Y S T E M </a:t>
            </a:r>
          </a:p>
        </p:txBody>
      </p:sp>
      <p:sp>
        <p:nvSpPr>
          <p:cNvPr id="24755" name="Rectangle 179"/>
          <p:cNvSpPr>
            <a:spLocks noGrp="1" noChangeArrowheads="1"/>
          </p:cNvSpPr>
          <p:nvPr>
            <p:ph type="ctrTitle" sz="quarter" hasCustomPrompt="1"/>
          </p:nvPr>
        </p:nvSpPr>
        <p:spPr>
          <a:xfrm>
            <a:off x="915209" y="2229820"/>
            <a:ext cx="4974649" cy="1470025"/>
          </a:xfrm>
          <a:ln/>
        </p:spPr>
        <p:txBody>
          <a:bodyPr lIns="91440" tIns="45720" rIns="91440" bIns="45720" anchor="ctr"/>
          <a:lstStyle>
            <a:lvl1pPr>
              <a:defRPr sz="2200" i="0">
                <a:solidFill>
                  <a:schemeClr val="tx1"/>
                </a:solidFill>
              </a:defRPr>
            </a:lvl1pPr>
          </a:lstStyle>
          <a:p>
            <a:r>
              <a:rPr lang="en-US" dirty="0"/>
              <a:t>Click to edit Master title </a:t>
            </a:r>
            <a:r>
              <a:rPr lang="en-US" dirty="0" smtClean="0"/>
              <a:t>style</a:t>
            </a:r>
            <a:br>
              <a:rPr lang="en-US" dirty="0" smtClean="0"/>
            </a:br>
            <a:endParaRPr lang="en-US" dirty="0"/>
          </a:p>
        </p:txBody>
      </p:sp>
      <p:sp>
        <p:nvSpPr>
          <p:cNvPr id="14" name="Line 125"/>
          <p:cNvSpPr>
            <a:spLocks noChangeShapeType="1"/>
          </p:cNvSpPr>
          <p:nvPr userDrawn="1"/>
        </p:nvSpPr>
        <p:spPr bwMode="auto">
          <a:xfrm>
            <a:off x="0" y="4876800"/>
            <a:ext cx="387048" cy="0"/>
          </a:xfrm>
          <a:prstGeom prst="line">
            <a:avLst/>
          </a:prstGeom>
          <a:noFill/>
          <a:ln w="44450">
            <a:solidFill>
              <a:srgbClr val="003366"/>
            </a:solidFill>
            <a:round/>
            <a:headEnd/>
            <a:tailEnd/>
          </a:ln>
          <a:effectLst/>
        </p:spPr>
        <p:txBody>
          <a:bodyPr/>
          <a:lstStyle/>
          <a:p>
            <a:pPr>
              <a:defRPr/>
            </a:pPr>
            <a:endParaRPr lang="en-US" sz="1800" dirty="0">
              <a:solidFill>
                <a:srgbClr val="000000"/>
              </a:solidFill>
            </a:endParaRPr>
          </a:p>
        </p:txBody>
      </p:sp>
      <p:sp>
        <p:nvSpPr>
          <p:cNvPr id="21" name="Text Placeholder 20"/>
          <p:cNvSpPr>
            <a:spLocks noGrp="1"/>
          </p:cNvSpPr>
          <p:nvPr>
            <p:ph type="body" sz="quarter" idx="10" hasCustomPrompt="1"/>
          </p:nvPr>
        </p:nvSpPr>
        <p:spPr>
          <a:xfrm>
            <a:off x="915207" y="4876805"/>
            <a:ext cx="5295699" cy="728663"/>
          </a:xfrm>
        </p:spPr>
        <p:txBody>
          <a:bodyPr/>
          <a:lstStyle>
            <a:lvl1pPr>
              <a:defRPr sz="1800" i="1">
                <a:solidFill>
                  <a:schemeClr val="tx2"/>
                </a:solidFill>
              </a:defRPr>
            </a:lvl1pPr>
          </a:lstStyle>
          <a:p>
            <a:pPr lvl="0"/>
            <a:r>
              <a:rPr lang="en-US" dirty="0" smtClean="0"/>
              <a:t>Click to add Date</a:t>
            </a:r>
            <a:endParaRPr lang="en-US" dirty="0"/>
          </a:p>
        </p:txBody>
      </p:sp>
      <p:sp>
        <p:nvSpPr>
          <p:cNvPr id="23" name="Text Placeholder 22"/>
          <p:cNvSpPr>
            <a:spLocks noGrp="1"/>
          </p:cNvSpPr>
          <p:nvPr>
            <p:ph type="body" sz="quarter" idx="11" hasCustomPrompt="1"/>
          </p:nvPr>
        </p:nvSpPr>
        <p:spPr>
          <a:xfrm>
            <a:off x="915209" y="3199784"/>
            <a:ext cx="4975175" cy="1014412"/>
          </a:xfrm>
        </p:spPr>
        <p:txBody>
          <a:bodyPr/>
          <a:lstStyle>
            <a:lvl1pPr>
              <a:defRPr sz="2200" b="0" baseline="0">
                <a:solidFill>
                  <a:schemeClr val="tx2"/>
                </a:solidFill>
              </a:defRPr>
            </a:lvl1pPr>
          </a:lstStyle>
          <a:p>
            <a:pPr lvl="0"/>
            <a:r>
              <a:rPr lang="en-US" dirty="0" smtClean="0"/>
              <a:t>Click to edit Subtitle</a:t>
            </a:r>
            <a:endParaRPr lang="en-US" dirty="0"/>
          </a:p>
        </p:txBody>
      </p:sp>
      <p:sp>
        <p:nvSpPr>
          <p:cNvPr id="10" name="TextBox 1"/>
          <p:cNvSpPr txBox="1"/>
          <p:nvPr userDrawn="1"/>
        </p:nvSpPr>
        <p:spPr>
          <a:xfrm>
            <a:off x="132885" y="10955"/>
            <a:ext cx="492443" cy="6857090"/>
          </a:xfrm>
          <a:prstGeom prst="rect">
            <a:avLst/>
          </a:prstGeom>
          <a:solidFill>
            <a:srgbClr val="4B9CD3"/>
          </a:solidFill>
        </p:spPr>
        <p:txBody>
          <a:bodyPr vert="vert" wrap="square" rtlCol="0">
            <a:spAutoFit/>
          </a:bodyPr>
          <a:lstStyle>
            <a:defPPr>
              <a:defRPr lang="en-US"/>
            </a:defPPr>
            <a:lvl1pPr algn="ctr" rtl="0" fontAlgn="base">
              <a:spcBef>
                <a:spcPct val="0"/>
              </a:spcBef>
              <a:spcAft>
                <a:spcPct val="0"/>
              </a:spcAft>
              <a:defRPr sz="1400" kern="1200">
                <a:solidFill>
                  <a:schemeClr val="tx1"/>
                </a:solidFill>
                <a:latin typeface="Arial" charset="0"/>
                <a:ea typeface="+mn-ea"/>
                <a:cs typeface="Arial" charset="0"/>
              </a:defRPr>
            </a:lvl1pPr>
            <a:lvl2pPr marL="457200" algn="ctr" rtl="0" fontAlgn="base">
              <a:spcBef>
                <a:spcPct val="0"/>
              </a:spcBef>
              <a:spcAft>
                <a:spcPct val="0"/>
              </a:spcAft>
              <a:defRPr sz="1400" kern="1200">
                <a:solidFill>
                  <a:schemeClr val="tx1"/>
                </a:solidFill>
                <a:latin typeface="Arial" charset="0"/>
                <a:ea typeface="+mn-ea"/>
                <a:cs typeface="Arial" charset="0"/>
              </a:defRPr>
            </a:lvl2pPr>
            <a:lvl3pPr marL="914400" algn="ctr" rtl="0" fontAlgn="base">
              <a:spcBef>
                <a:spcPct val="0"/>
              </a:spcBef>
              <a:spcAft>
                <a:spcPct val="0"/>
              </a:spcAft>
              <a:defRPr sz="1400" kern="1200">
                <a:solidFill>
                  <a:schemeClr val="tx1"/>
                </a:solidFill>
                <a:latin typeface="Arial" charset="0"/>
                <a:ea typeface="+mn-ea"/>
                <a:cs typeface="Arial" charset="0"/>
              </a:defRPr>
            </a:lvl3pPr>
            <a:lvl4pPr marL="1371600" algn="ctr" rtl="0" fontAlgn="base">
              <a:spcBef>
                <a:spcPct val="0"/>
              </a:spcBef>
              <a:spcAft>
                <a:spcPct val="0"/>
              </a:spcAft>
              <a:defRPr sz="1400" kern="1200">
                <a:solidFill>
                  <a:schemeClr val="tx1"/>
                </a:solidFill>
                <a:latin typeface="Arial" charset="0"/>
                <a:ea typeface="+mn-ea"/>
                <a:cs typeface="Arial" charset="0"/>
              </a:defRPr>
            </a:lvl4pPr>
            <a:lvl5pPr marL="1828800" algn="ctr" rtl="0" fontAlgn="base">
              <a:spcBef>
                <a:spcPct val="0"/>
              </a:spcBef>
              <a:spcAft>
                <a:spcPct val="0"/>
              </a:spcAft>
              <a:defRPr sz="1400" kern="1200">
                <a:solidFill>
                  <a:schemeClr val="tx1"/>
                </a:solidFill>
                <a:latin typeface="Arial" charset="0"/>
                <a:ea typeface="+mn-ea"/>
                <a:cs typeface="Arial" charset="0"/>
              </a:defRPr>
            </a:lvl5pPr>
            <a:lvl6pPr marL="2286000" algn="l" defTabSz="914400" rtl="0" eaLnBrk="1" latinLnBrk="0" hangingPunct="1">
              <a:defRPr sz="1400" kern="1200">
                <a:solidFill>
                  <a:schemeClr val="tx1"/>
                </a:solidFill>
                <a:latin typeface="Arial" charset="0"/>
                <a:ea typeface="+mn-ea"/>
                <a:cs typeface="Arial" charset="0"/>
              </a:defRPr>
            </a:lvl6pPr>
            <a:lvl7pPr marL="2743200" algn="l" defTabSz="914400" rtl="0" eaLnBrk="1" latinLnBrk="0" hangingPunct="1">
              <a:defRPr sz="1400" kern="1200">
                <a:solidFill>
                  <a:schemeClr val="tx1"/>
                </a:solidFill>
                <a:latin typeface="Arial" charset="0"/>
                <a:ea typeface="+mn-ea"/>
                <a:cs typeface="Arial" charset="0"/>
              </a:defRPr>
            </a:lvl7pPr>
            <a:lvl8pPr marL="3200400" algn="l" defTabSz="914400" rtl="0" eaLnBrk="1" latinLnBrk="0" hangingPunct="1">
              <a:defRPr sz="1400" kern="1200">
                <a:solidFill>
                  <a:schemeClr val="tx1"/>
                </a:solidFill>
                <a:latin typeface="Arial" charset="0"/>
                <a:ea typeface="+mn-ea"/>
                <a:cs typeface="Arial" charset="0"/>
              </a:defRPr>
            </a:lvl8pPr>
            <a:lvl9pPr marL="3657600" algn="l" defTabSz="914400" rtl="0" eaLnBrk="1" latinLnBrk="0" hangingPunct="1">
              <a:defRPr sz="1400" kern="1200">
                <a:solidFill>
                  <a:schemeClr val="tx1"/>
                </a:solidFill>
                <a:latin typeface="Arial" charset="0"/>
                <a:ea typeface="+mn-ea"/>
                <a:cs typeface="Arial" charset="0"/>
              </a:defRPr>
            </a:lvl9pPr>
          </a:lstStyle>
          <a:p>
            <a:pPr algn="ctr"/>
            <a:r>
              <a:rPr lang="en-US" sz="2000" cap="small" baseline="0" dirty="0" smtClean="0">
                <a:solidFill>
                  <a:schemeClr val="bg1"/>
                </a:solidFill>
              </a:rPr>
              <a:t>Carolina  Antimicrobial Stewardship Program</a:t>
            </a:r>
            <a:endParaRPr lang="en-US" sz="2000" cap="small" baseline="0" dirty="0">
              <a:solidFill>
                <a:schemeClr val="bg1"/>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61010" y="6232565"/>
            <a:ext cx="2609394" cy="555378"/>
          </a:xfrm>
          <a:prstGeom prst="rect">
            <a:avLst/>
          </a:prstGeom>
        </p:spPr>
      </p:pic>
    </p:spTree>
    <p:extLst>
      <p:ext uri="{BB962C8B-B14F-4D97-AF65-F5344CB8AC3E}">
        <p14:creationId xmlns:p14="http://schemas.microsoft.com/office/powerpoint/2010/main" val="294059328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3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914400" y="1524006"/>
            <a:ext cx="10363200" cy="1470025"/>
          </a:xfrm>
        </p:spPr>
        <p:txBody>
          <a:bodyPr/>
          <a:lstStyle>
            <a:lvl1pPr>
              <a:defRPr sz="3600">
                <a:solidFill>
                  <a:schemeClr val="bg1"/>
                </a:solidFill>
              </a:defRPr>
            </a:lvl1pPr>
          </a:lstStyle>
          <a:p>
            <a:r>
              <a:rPr lang="en-US" dirty="0"/>
              <a:t>Click to edit Master title style</a:t>
            </a:r>
          </a:p>
        </p:txBody>
      </p:sp>
      <p:sp>
        <p:nvSpPr>
          <p:cNvPr id="6147" name="Rectangle 3"/>
          <p:cNvSpPr>
            <a:spLocks noGrp="1" noChangeArrowheads="1"/>
          </p:cNvSpPr>
          <p:nvPr>
            <p:ph type="subTitle" idx="1"/>
          </p:nvPr>
        </p:nvSpPr>
        <p:spPr>
          <a:xfrm>
            <a:off x="1828800" y="3048000"/>
            <a:ext cx="8534400" cy="2895600"/>
          </a:xfrm>
        </p:spPr>
        <p:txBody>
          <a:bodyPr/>
          <a:lstStyle>
            <a:lvl1pPr marL="0" indent="0" algn="ctr">
              <a:buFontTx/>
              <a:buNone/>
              <a:defRPr b="1">
                <a:solidFill>
                  <a:srgbClr val="E7E58C"/>
                </a:solidFill>
              </a:defRPr>
            </a:lvl1pPr>
          </a:lstStyle>
          <a:p>
            <a:r>
              <a:rPr lang="en-US"/>
              <a:t>Click to edit Master subtitle style</a:t>
            </a:r>
          </a:p>
        </p:txBody>
      </p:sp>
      <p:sp>
        <p:nvSpPr>
          <p:cNvPr id="6" name="Rectangle 4"/>
          <p:cNvSpPr>
            <a:spLocks noGrp="1" noChangeArrowheads="1"/>
          </p:cNvSpPr>
          <p:nvPr>
            <p:ph type="dt" sz="half" idx="10"/>
          </p:nvPr>
        </p:nvSpPr>
        <p:spPr>
          <a:xfrm>
            <a:off x="609600" y="6245225"/>
            <a:ext cx="2844800" cy="476250"/>
          </a:xfrm>
          <a:prstGeom prst="rect">
            <a:avLst/>
          </a:prstGeom>
        </p:spPr>
        <p:txBody>
          <a:bodyPr/>
          <a:lstStyle>
            <a:lvl1pPr>
              <a:defRPr>
                <a:solidFill>
                  <a:schemeClr val="bg1"/>
                </a:solidFill>
              </a:defRPr>
            </a:lvl1pPr>
          </a:lstStyle>
          <a:p>
            <a:endParaRPr lang="en-US" dirty="0">
              <a:solidFill>
                <a:srgbClr val="FFFFFF"/>
              </a:solidFill>
            </a:endParaRPr>
          </a:p>
        </p:txBody>
      </p:sp>
      <p:sp>
        <p:nvSpPr>
          <p:cNvPr id="7" name="Rectangle 5"/>
          <p:cNvSpPr>
            <a:spLocks noGrp="1" noChangeArrowheads="1"/>
          </p:cNvSpPr>
          <p:nvPr>
            <p:ph type="ftr" sz="quarter" idx="11"/>
          </p:nvPr>
        </p:nvSpPr>
        <p:spPr>
          <a:xfrm>
            <a:off x="4165600" y="6245225"/>
            <a:ext cx="3860800" cy="476250"/>
          </a:xfrm>
          <a:prstGeom prst="rect">
            <a:avLst/>
          </a:prstGeom>
        </p:spPr>
        <p:txBody>
          <a:bodyPr/>
          <a:lstStyle>
            <a:lvl1pPr>
              <a:defRPr>
                <a:solidFill>
                  <a:schemeClr val="bg1"/>
                </a:solidFill>
              </a:defRPr>
            </a:lvl1pPr>
          </a:lstStyle>
          <a:p>
            <a:endParaRPr lang="en-US" dirty="0">
              <a:solidFill>
                <a:srgbClr val="FFFFFF"/>
              </a:solidFill>
            </a:endParaRPr>
          </a:p>
        </p:txBody>
      </p:sp>
      <p:sp>
        <p:nvSpPr>
          <p:cNvPr id="8" name="Rectangle 6"/>
          <p:cNvSpPr>
            <a:spLocks noGrp="1" noChangeArrowheads="1"/>
          </p:cNvSpPr>
          <p:nvPr>
            <p:ph type="sldNum" sz="quarter" idx="12"/>
          </p:nvPr>
        </p:nvSpPr>
        <p:spPr>
          <a:xfrm>
            <a:off x="8737600" y="6245225"/>
            <a:ext cx="2844800" cy="476250"/>
          </a:xfrm>
          <a:prstGeom prst="rect">
            <a:avLst/>
          </a:prstGeom>
        </p:spPr>
        <p:txBody>
          <a:bodyPr/>
          <a:lstStyle>
            <a:lvl1pPr>
              <a:defRPr>
                <a:solidFill>
                  <a:schemeClr val="bg1"/>
                </a:solidFill>
              </a:defRPr>
            </a:lvl1pPr>
          </a:lstStyle>
          <a:p>
            <a:fld id="{F152B696-036F-4274-B21F-5C863AEA5D28}"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29149951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5_Title Slide">
    <p:spTree>
      <p:nvGrpSpPr>
        <p:cNvPr id="1" name=""/>
        <p:cNvGrpSpPr/>
        <p:nvPr/>
      </p:nvGrpSpPr>
      <p:grpSpPr>
        <a:xfrm>
          <a:off x="0" y="0"/>
          <a:ext cx="0" cy="0"/>
          <a:chOff x="0" y="0"/>
          <a:chExt cx="0" cy="0"/>
        </a:xfrm>
      </p:grpSpPr>
      <p:sp>
        <p:nvSpPr>
          <p:cNvPr id="7" name="Text Box 184"/>
          <p:cNvSpPr txBox="1">
            <a:spLocks noChangeArrowheads="1"/>
          </p:cNvSpPr>
          <p:nvPr userDrawn="1"/>
        </p:nvSpPr>
        <p:spPr bwMode="auto">
          <a:xfrm rot="5400000">
            <a:off x="-1831087" y="2363277"/>
            <a:ext cx="4029075" cy="369332"/>
          </a:xfrm>
          <a:prstGeom prst="rect">
            <a:avLst/>
          </a:prstGeom>
          <a:noFill/>
          <a:ln w="9525">
            <a:noFill/>
            <a:miter lim="800000"/>
            <a:headEnd/>
            <a:tailEnd/>
          </a:ln>
          <a:effectLst/>
        </p:spPr>
        <p:txBody>
          <a:bodyPr>
            <a:spAutoFit/>
          </a:bodyPr>
          <a:lstStyle/>
          <a:p>
            <a:pPr algn="l">
              <a:spcBef>
                <a:spcPct val="50000"/>
              </a:spcBef>
              <a:defRPr/>
            </a:pPr>
            <a:r>
              <a:rPr lang="en-US" sz="1800" dirty="0">
                <a:solidFill>
                  <a:srgbClr val="FFFFFF"/>
                </a:solidFill>
                <a:latin typeface="Calibri" pitchFamily="34" charset="0"/>
              </a:rPr>
              <a:t>U N C    H E A L T H    C A R E    S Y S T E M </a:t>
            </a:r>
          </a:p>
        </p:txBody>
      </p:sp>
      <p:sp>
        <p:nvSpPr>
          <p:cNvPr id="24755" name="Rectangle 179"/>
          <p:cNvSpPr>
            <a:spLocks noGrp="1" noChangeArrowheads="1"/>
          </p:cNvSpPr>
          <p:nvPr>
            <p:ph type="ctrTitle" sz="quarter" hasCustomPrompt="1"/>
          </p:nvPr>
        </p:nvSpPr>
        <p:spPr>
          <a:xfrm>
            <a:off x="915210" y="2229824"/>
            <a:ext cx="4974649" cy="1470025"/>
          </a:xfrm>
          <a:ln/>
        </p:spPr>
        <p:txBody>
          <a:bodyPr lIns="91440" tIns="45720" rIns="91440" bIns="45720" anchor="ctr"/>
          <a:lstStyle>
            <a:lvl1pPr>
              <a:defRPr sz="2200" i="0">
                <a:solidFill>
                  <a:schemeClr val="tx2"/>
                </a:solidFill>
              </a:defRPr>
            </a:lvl1pPr>
          </a:lstStyle>
          <a:p>
            <a:r>
              <a:rPr lang="en-US" dirty="0"/>
              <a:t>Click to edit Master title </a:t>
            </a:r>
            <a:r>
              <a:rPr lang="en-US" dirty="0" smtClean="0"/>
              <a:t>style</a:t>
            </a:r>
            <a:br>
              <a:rPr lang="en-US" dirty="0" smtClean="0"/>
            </a:br>
            <a:endParaRPr lang="en-US" dirty="0"/>
          </a:p>
        </p:txBody>
      </p:sp>
      <p:sp>
        <p:nvSpPr>
          <p:cNvPr id="14" name="Line 125"/>
          <p:cNvSpPr>
            <a:spLocks noChangeShapeType="1"/>
          </p:cNvSpPr>
          <p:nvPr userDrawn="1"/>
        </p:nvSpPr>
        <p:spPr bwMode="auto">
          <a:xfrm>
            <a:off x="0" y="4876800"/>
            <a:ext cx="387048" cy="0"/>
          </a:xfrm>
          <a:prstGeom prst="line">
            <a:avLst/>
          </a:prstGeom>
          <a:noFill/>
          <a:ln w="44450">
            <a:solidFill>
              <a:srgbClr val="003366"/>
            </a:solidFill>
            <a:round/>
            <a:headEnd/>
            <a:tailEnd/>
          </a:ln>
          <a:effectLst/>
        </p:spPr>
        <p:txBody>
          <a:bodyPr/>
          <a:lstStyle/>
          <a:p>
            <a:pPr>
              <a:defRPr/>
            </a:pPr>
            <a:endParaRPr lang="en-US" sz="1800" dirty="0">
              <a:solidFill>
                <a:srgbClr val="000000"/>
              </a:solidFill>
            </a:endParaRPr>
          </a:p>
        </p:txBody>
      </p:sp>
      <p:sp>
        <p:nvSpPr>
          <p:cNvPr id="15" name="Text Box 306"/>
          <p:cNvSpPr txBox="1">
            <a:spLocks noChangeArrowheads="1"/>
          </p:cNvSpPr>
          <p:nvPr userDrawn="1"/>
        </p:nvSpPr>
        <p:spPr bwMode="auto">
          <a:xfrm rot="5400000">
            <a:off x="-1835855" y="2368039"/>
            <a:ext cx="4038600" cy="369332"/>
          </a:xfrm>
          <a:prstGeom prst="rect">
            <a:avLst/>
          </a:prstGeom>
          <a:noFill/>
          <a:ln w="9525">
            <a:noFill/>
            <a:miter lim="800000"/>
            <a:headEnd/>
            <a:tailEnd/>
          </a:ln>
          <a:effectLst/>
        </p:spPr>
        <p:txBody>
          <a:bodyPr>
            <a:spAutoFit/>
          </a:bodyPr>
          <a:lstStyle/>
          <a:p>
            <a:pPr algn="l">
              <a:spcBef>
                <a:spcPct val="50000"/>
              </a:spcBef>
              <a:defRPr/>
            </a:pPr>
            <a:r>
              <a:rPr lang="en-US" sz="1800" dirty="0">
                <a:solidFill>
                  <a:srgbClr val="FFFFFF"/>
                </a:solidFill>
                <a:latin typeface="Calibri" pitchFamily="34" charset="0"/>
              </a:rPr>
              <a:t>U N C    H E A L T H    C A R E    S Y S T E M </a:t>
            </a:r>
          </a:p>
        </p:txBody>
      </p:sp>
      <p:sp>
        <p:nvSpPr>
          <p:cNvPr id="21" name="Text Placeholder 20"/>
          <p:cNvSpPr>
            <a:spLocks noGrp="1"/>
          </p:cNvSpPr>
          <p:nvPr>
            <p:ph type="body" sz="quarter" idx="10" hasCustomPrompt="1"/>
          </p:nvPr>
        </p:nvSpPr>
        <p:spPr>
          <a:xfrm>
            <a:off x="915207" y="4876809"/>
            <a:ext cx="5295699" cy="728663"/>
          </a:xfrm>
        </p:spPr>
        <p:txBody>
          <a:bodyPr/>
          <a:lstStyle>
            <a:lvl1pPr>
              <a:defRPr sz="1800" i="1">
                <a:solidFill>
                  <a:schemeClr val="tx2"/>
                </a:solidFill>
              </a:defRPr>
            </a:lvl1pPr>
          </a:lstStyle>
          <a:p>
            <a:pPr lvl="0"/>
            <a:r>
              <a:rPr lang="en-US" dirty="0" smtClean="0"/>
              <a:t>Click to add Date</a:t>
            </a:r>
            <a:endParaRPr lang="en-US" dirty="0"/>
          </a:p>
        </p:txBody>
      </p:sp>
      <p:sp>
        <p:nvSpPr>
          <p:cNvPr id="23" name="Text Placeholder 22"/>
          <p:cNvSpPr>
            <a:spLocks noGrp="1"/>
          </p:cNvSpPr>
          <p:nvPr>
            <p:ph type="body" sz="quarter" idx="11" hasCustomPrompt="1"/>
          </p:nvPr>
        </p:nvSpPr>
        <p:spPr>
          <a:xfrm>
            <a:off x="915211" y="3199784"/>
            <a:ext cx="4975175" cy="1014412"/>
          </a:xfrm>
        </p:spPr>
        <p:txBody>
          <a:bodyPr/>
          <a:lstStyle>
            <a:lvl1pPr>
              <a:defRPr sz="2200" b="0" baseline="0">
                <a:solidFill>
                  <a:schemeClr val="tx2"/>
                </a:solidFill>
              </a:defRPr>
            </a:lvl1pPr>
          </a:lstStyle>
          <a:p>
            <a:pPr lvl="0"/>
            <a:r>
              <a:rPr lang="en-US" dirty="0" smtClean="0"/>
              <a:t>Click to edit Subtitle</a:t>
            </a:r>
            <a:endParaRPr lang="en-US" dirty="0"/>
          </a:p>
        </p:txBody>
      </p:sp>
      <p:sp>
        <p:nvSpPr>
          <p:cNvPr id="10" name="TextBox 1"/>
          <p:cNvSpPr txBox="1"/>
          <p:nvPr userDrawn="1"/>
        </p:nvSpPr>
        <p:spPr>
          <a:xfrm>
            <a:off x="132885" y="10955"/>
            <a:ext cx="492443" cy="6857090"/>
          </a:xfrm>
          <a:prstGeom prst="rect">
            <a:avLst/>
          </a:prstGeom>
          <a:solidFill>
            <a:srgbClr val="4B9CD3"/>
          </a:solidFill>
        </p:spPr>
        <p:txBody>
          <a:bodyPr vert="vert" wrap="square" rtlCol="0">
            <a:spAutoFit/>
          </a:bodyPr>
          <a:lstStyle>
            <a:defPPr>
              <a:defRPr lang="en-US"/>
            </a:defPPr>
            <a:lvl1pPr algn="ctr" rtl="0" fontAlgn="base">
              <a:spcBef>
                <a:spcPct val="0"/>
              </a:spcBef>
              <a:spcAft>
                <a:spcPct val="0"/>
              </a:spcAft>
              <a:defRPr sz="1400" kern="1200">
                <a:solidFill>
                  <a:schemeClr val="tx1"/>
                </a:solidFill>
                <a:latin typeface="Arial" charset="0"/>
                <a:ea typeface="+mn-ea"/>
                <a:cs typeface="Arial" charset="0"/>
              </a:defRPr>
            </a:lvl1pPr>
            <a:lvl2pPr marL="457200" algn="ctr" rtl="0" fontAlgn="base">
              <a:spcBef>
                <a:spcPct val="0"/>
              </a:spcBef>
              <a:spcAft>
                <a:spcPct val="0"/>
              </a:spcAft>
              <a:defRPr sz="1400" kern="1200">
                <a:solidFill>
                  <a:schemeClr val="tx1"/>
                </a:solidFill>
                <a:latin typeface="Arial" charset="0"/>
                <a:ea typeface="+mn-ea"/>
                <a:cs typeface="Arial" charset="0"/>
              </a:defRPr>
            </a:lvl2pPr>
            <a:lvl3pPr marL="914400" algn="ctr" rtl="0" fontAlgn="base">
              <a:spcBef>
                <a:spcPct val="0"/>
              </a:spcBef>
              <a:spcAft>
                <a:spcPct val="0"/>
              </a:spcAft>
              <a:defRPr sz="1400" kern="1200">
                <a:solidFill>
                  <a:schemeClr val="tx1"/>
                </a:solidFill>
                <a:latin typeface="Arial" charset="0"/>
                <a:ea typeface="+mn-ea"/>
                <a:cs typeface="Arial" charset="0"/>
              </a:defRPr>
            </a:lvl3pPr>
            <a:lvl4pPr marL="1371600" algn="ctr" rtl="0" fontAlgn="base">
              <a:spcBef>
                <a:spcPct val="0"/>
              </a:spcBef>
              <a:spcAft>
                <a:spcPct val="0"/>
              </a:spcAft>
              <a:defRPr sz="1400" kern="1200">
                <a:solidFill>
                  <a:schemeClr val="tx1"/>
                </a:solidFill>
                <a:latin typeface="Arial" charset="0"/>
                <a:ea typeface="+mn-ea"/>
                <a:cs typeface="Arial" charset="0"/>
              </a:defRPr>
            </a:lvl4pPr>
            <a:lvl5pPr marL="1828800" algn="ctr" rtl="0" fontAlgn="base">
              <a:spcBef>
                <a:spcPct val="0"/>
              </a:spcBef>
              <a:spcAft>
                <a:spcPct val="0"/>
              </a:spcAft>
              <a:defRPr sz="1400" kern="1200">
                <a:solidFill>
                  <a:schemeClr val="tx1"/>
                </a:solidFill>
                <a:latin typeface="Arial" charset="0"/>
                <a:ea typeface="+mn-ea"/>
                <a:cs typeface="Arial" charset="0"/>
              </a:defRPr>
            </a:lvl5pPr>
            <a:lvl6pPr marL="2286000" algn="l" defTabSz="914400" rtl="0" eaLnBrk="1" latinLnBrk="0" hangingPunct="1">
              <a:defRPr sz="1400" kern="1200">
                <a:solidFill>
                  <a:schemeClr val="tx1"/>
                </a:solidFill>
                <a:latin typeface="Arial" charset="0"/>
                <a:ea typeface="+mn-ea"/>
                <a:cs typeface="Arial" charset="0"/>
              </a:defRPr>
            </a:lvl6pPr>
            <a:lvl7pPr marL="2743200" algn="l" defTabSz="914400" rtl="0" eaLnBrk="1" latinLnBrk="0" hangingPunct="1">
              <a:defRPr sz="1400" kern="1200">
                <a:solidFill>
                  <a:schemeClr val="tx1"/>
                </a:solidFill>
                <a:latin typeface="Arial" charset="0"/>
                <a:ea typeface="+mn-ea"/>
                <a:cs typeface="Arial" charset="0"/>
              </a:defRPr>
            </a:lvl7pPr>
            <a:lvl8pPr marL="3200400" algn="l" defTabSz="914400" rtl="0" eaLnBrk="1" latinLnBrk="0" hangingPunct="1">
              <a:defRPr sz="1400" kern="1200">
                <a:solidFill>
                  <a:schemeClr val="tx1"/>
                </a:solidFill>
                <a:latin typeface="Arial" charset="0"/>
                <a:ea typeface="+mn-ea"/>
                <a:cs typeface="Arial" charset="0"/>
              </a:defRPr>
            </a:lvl8pPr>
            <a:lvl9pPr marL="3657600" algn="l" defTabSz="914400" rtl="0" eaLnBrk="1" latinLnBrk="0" hangingPunct="1">
              <a:defRPr sz="1400" kern="1200">
                <a:solidFill>
                  <a:schemeClr val="tx1"/>
                </a:solidFill>
                <a:latin typeface="Arial" charset="0"/>
                <a:ea typeface="+mn-ea"/>
                <a:cs typeface="Arial" charset="0"/>
              </a:defRPr>
            </a:lvl9pPr>
          </a:lstStyle>
          <a:p>
            <a:pPr algn="ctr"/>
            <a:r>
              <a:rPr lang="en-US" sz="2000" cap="small" baseline="0" dirty="0" smtClean="0">
                <a:solidFill>
                  <a:schemeClr val="bg1"/>
                </a:solidFill>
              </a:rPr>
              <a:t>Carolina  Antimicrobial Stewardship Program</a:t>
            </a:r>
            <a:endParaRPr lang="en-US" sz="2000" cap="small" baseline="0" dirty="0">
              <a:solidFill>
                <a:schemeClr val="bg1"/>
              </a:solidFill>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61010" y="6253262"/>
            <a:ext cx="2609394" cy="555378"/>
          </a:xfrm>
          <a:prstGeom prst="rect">
            <a:avLst/>
          </a:prstGeom>
        </p:spPr>
      </p:pic>
    </p:spTree>
    <p:extLst>
      <p:ext uri="{BB962C8B-B14F-4D97-AF65-F5344CB8AC3E}">
        <p14:creationId xmlns:p14="http://schemas.microsoft.com/office/powerpoint/2010/main" val="14104141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27901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00027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37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_4">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7B4CF-7E5D-2547-AA31-7F6A7B98590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Title 3">
            <a:extLst>
              <a:ext uri="{FF2B5EF4-FFF2-40B4-BE49-F238E27FC236}">
                <a16:creationId xmlns:a16="http://schemas.microsoft.com/office/drawing/2014/main" id="{A66B4A81-516D-D64F-A890-22EDA95D3DE4}"/>
              </a:ext>
            </a:extLst>
          </p:cNvPr>
          <p:cNvSpPr>
            <a:spLocks noGrp="1"/>
          </p:cNvSpPr>
          <p:nvPr>
            <p:ph type="title"/>
          </p:nvPr>
        </p:nvSpPr>
        <p:spPr>
          <a:xfrm>
            <a:off x="609602" y="342901"/>
            <a:ext cx="7190317" cy="1241425"/>
          </a:xfrm>
        </p:spPr>
        <p:txBody>
          <a:bodyPr tIns="1371600" rIns="0" bIns="0" anchor="b" anchorCtr="0"/>
          <a:lstStyle>
            <a:lvl1pPr>
              <a:lnSpc>
                <a:spcPts val="4000"/>
              </a:lnSpc>
              <a:defRPr sz="3600">
                <a:solidFill>
                  <a:schemeClr val="accent1"/>
                </a:solidFill>
              </a:defRPr>
            </a:lvl1pPr>
          </a:lstStyle>
          <a:p>
            <a:r>
              <a:rPr lang="en-US" smtClean="0"/>
              <a:t>Click to edit Master title style</a:t>
            </a:r>
            <a:endParaRPr lang="en-US" dirty="0"/>
          </a:p>
        </p:txBody>
      </p:sp>
      <p:sp>
        <p:nvSpPr>
          <p:cNvPr id="15" name="Text Placeholder 16">
            <a:extLst>
              <a:ext uri="{FF2B5EF4-FFF2-40B4-BE49-F238E27FC236}">
                <a16:creationId xmlns:a16="http://schemas.microsoft.com/office/drawing/2014/main" id="{280C0C4E-BB33-D84D-B9C4-50B07F99BC8C}"/>
              </a:ext>
            </a:extLst>
          </p:cNvPr>
          <p:cNvSpPr>
            <a:spLocks noGrp="1"/>
          </p:cNvSpPr>
          <p:nvPr>
            <p:ph type="body" sz="quarter" idx="12"/>
          </p:nvPr>
        </p:nvSpPr>
        <p:spPr>
          <a:xfrm>
            <a:off x="609602" y="1584326"/>
            <a:ext cx="7190317" cy="1550760"/>
          </a:xfrm>
        </p:spPr>
        <p:txBody>
          <a:bodyPr tIns="301752"/>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Edit Master text styles</a:t>
            </a:r>
          </a:p>
        </p:txBody>
      </p:sp>
      <p:sp>
        <p:nvSpPr>
          <p:cNvPr id="16" name="Date Placeholder 4">
            <a:extLst>
              <a:ext uri="{FF2B5EF4-FFF2-40B4-BE49-F238E27FC236}">
                <a16:creationId xmlns:a16="http://schemas.microsoft.com/office/drawing/2014/main" id="{BB422115-847E-9042-AA36-F334F187873A}"/>
              </a:ext>
            </a:extLst>
          </p:cNvPr>
          <p:cNvSpPr>
            <a:spLocks noGrp="1"/>
          </p:cNvSpPr>
          <p:nvPr>
            <p:ph type="dt" sz="half" idx="18"/>
          </p:nvPr>
        </p:nvSpPr>
        <p:spPr>
          <a:xfrm>
            <a:off x="609599" y="6261100"/>
            <a:ext cx="3409951"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a:t>XX.XX.XXXX</a:t>
            </a:r>
          </a:p>
        </p:txBody>
      </p:sp>
      <p:pic>
        <p:nvPicPr>
          <p:cNvPr id="3" name="Picture 2" descr="A close up of a sign&#10;&#10;Description automatically generated">
            <a:extLst>
              <a:ext uri="{FF2B5EF4-FFF2-40B4-BE49-F238E27FC236}">
                <a16:creationId xmlns:a16="http://schemas.microsoft.com/office/drawing/2014/main" id="{6ABCBDE8-3CDC-1646-AEEB-935527491A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599" y="4613276"/>
            <a:ext cx="1427747" cy="566637"/>
          </a:xfrm>
          <a:prstGeom prst="rect">
            <a:avLst/>
          </a:prstGeom>
        </p:spPr>
      </p:pic>
      <p:sp>
        <p:nvSpPr>
          <p:cNvPr id="14" name="Picture Placeholder 16">
            <a:extLst>
              <a:ext uri="{FF2B5EF4-FFF2-40B4-BE49-F238E27FC236}">
                <a16:creationId xmlns:a16="http://schemas.microsoft.com/office/drawing/2014/main" id="{734C748B-0718-0C44-A3DD-4CA121E275F2}"/>
              </a:ext>
            </a:extLst>
          </p:cNvPr>
          <p:cNvSpPr>
            <a:spLocks noGrp="1"/>
          </p:cNvSpPr>
          <p:nvPr>
            <p:ph type="pic" sz="quarter" idx="17" hasCustomPrompt="1"/>
          </p:nvPr>
        </p:nvSpPr>
        <p:spPr>
          <a:xfrm>
            <a:off x="609601" y="4460810"/>
            <a:ext cx="144728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Tree>
    <p:extLst>
      <p:ext uri="{BB962C8B-B14F-4D97-AF65-F5344CB8AC3E}">
        <p14:creationId xmlns:p14="http://schemas.microsoft.com/office/powerpoint/2010/main" val="117029581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_5">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7B4CF-7E5D-2547-AA31-7F6A7B98590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Title 3">
            <a:extLst>
              <a:ext uri="{FF2B5EF4-FFF2-40B4-BE49-F238E27FC236}">
                <a16:creationId xmlns:a16="http://schemas.microsoft.com/office/drawing/2014/main" id="{A66B4A81-516D-D64F-A890-22EDA95D3DE4}"/>
              </a:ext>
            </a:extLst>
          </p:cNvPr>
          <p:cNvSpPr>
            <a:spLocks noGrp="1"/>
          </p:cNvSpPr>
          <p:nvPr>
            <p:ph type="title"/>
          </p:nvPr>
        </p:nvSpPr>
        <p:spPr>
          <a:xfrm>
            <a:off x="609602" y="342901"/>
            <a:ext cx="7190317" cy="1241425"/>
          </a:xfrm>
        </p:spPr>
        <p:txBody>
          <a:bodyPr tIns="1371600" rIns="0" bIns="0" anchor="b" anchorCtr="0"/>
          <a:lstStyle>
            <a:lvl1pPr>
              <a:lnSpc>
                <a:spcPts val="4000"/>
              </a:lnSpc>
              <a:defRPr sz="3600">
                <a:solidFill>
                  <a:schemeClr val="accent1"/>
                </a:solidFill>
              </a:defRPr>
            </a:lvl1pPr>
          </a:lstStyle>
          <a:p>
            <a:r>
              <a:rPr lang="en-US" smtClean="0"/>
              <a:t>Click to edit Master title style</a:t>
            </a:r>
            <a:endParaRPr lang="en-US" dirty="0"/>
          </a:p>
        </p:txBody>
      </p:sp>
      <p:sp>
        <p:nvSpPr>
          <p:cNvPr id="15" name="Text Placeholder 16">
            <a:extLst>
              <a:ext uri="{FF2B5EF4-FFF2-40B4-BE49-F238E27FC236}">
                <a16:creationId xmlns:a16="http://schemas.microsoft.com/office/drawing/2014/main" id="{280C0C4E-BB33-D84D-B9C4-50B07F99BC8C}"/>
              </a:ext>
            </a:extLst>
          </p:cNvPr>
          <p:cNvSpPr>
            <a:spLocks noGrp="1"/>
          </p:cNvSpPr>
          <p:nvPr>
            <p:ph type="body" sz="quarter" idx="12"/>
          </p:nvPr>
        </p:nvSpPr>
        <p:spPr>
          <a:xfrm>
            <a:off x="609602" y="1584326"/>
            <a:ext cx="7190317" cy="1550760"/>
          </a:xfrm>
        </p:spPr>
        <p:txBody>
          <a:bodyPr tIns="301752"/>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Edit Master text styles</a:t>
            </a:r>
          </a:p>
        </p:txBody>
      </p:sp>
      <p:sp>
        <p:nvSpPr>
          <p:cNvPr id="16" name="Date Placeholder 4">
            <a:extLst>
              <a:ext uri="{FF2B5EF4-FFF2-40B4-BE49-F238E27FC236}">
                <a16:creationId xmlns:a16="http://schemas.microsoft.com/office/drawing/2014/main" id="{BB422115-847E-9042-AA36-F334F187873A}"/>
              </a:ext>
            </a:extLst>
          </p:cNvPr>
          <p:cNvSpPr>
            <a:spLocks noGrp="1"/>
          </p:cNvSpPr>
          <p:nvPr>
            <p:ph type="dt" sz="half" idx="18"/>
          </p:nvPr>
        </p:nvSpPr>
        <p:spPr>
          <a:xfrm>
            <a:off x="609599" y="6261100"/>
            <a:ext cx="3409951"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a:t>XX.XX.XXXX</a:t>
            </a:r>
          </a:p>
        </p:txBody>
      </p:sp>
      <p:pic>
        <p:nvPicPr>
          <p:cNvPr id="3" name="Picture 2" descr="A close up of a sign&#10;&#10;Description automatically generated">
            <a:extLst>
              <a:ext uri="{FF2B5EF4-FFF2-40B4-BE49-F238E27FC236}">
                <a16:creationId xmlns:a16="http://schemas.microsoft.com/office/drawing/2014/main" id="{6ABCBDE8-3CDC-1646-AEEB-935527491A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599" y="4613276"/>
            <a:ext cx="1427747" cy="566637"/>
          </a:xfrm>
          <a:prstGeom prst="rect">
            <a:avLst/>
          </a:prstGeom>
        </p:spPr>
      </p:pic>
      <p:sp>
        <p:nvSpPr>
          <p:cNvPr id="14" name="Picture Placeholder 16">
            <a:extLst>
              <a:ext uri="{FF2B5EF4-FFF2-40B4-BE49-F238E27FC236}">
                <a16:creationId xmlns:a16="http://schemas.microsoft.com/office/drawing/2014/main" id="{734C748B-0718-0C44-A3DD-4CA121E275F2}"/>
              </a:ext>
            </a:extLst>
          </p:cNvPr>
          <p:cNvSpPr>
            <a:spLocks noGrp="1"/>
          </p:cNvSpPr>
          <p:nvPr>
            <p:ph type="pic" sz="quarter" idx="17" hasCustomPrompt="1"/>
          </p:nvPr>
        </p:nvSpPr>
        <p:spPr>
          <a:xfrm>
            <a:off x="609601" y="4460810"/>
            <a:ext cx="144728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Tree>
    <p:extLst>
      <p:ext uri="{BB962C8B-B14F-4D97-AF65-F5344CB8AC3E}">
        <p14:creationId xmlns:p14="http://schemas.microsoft.com/office/powerpoint/2010/main" val="1381886562"/>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_6">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7B4CF-7E5D-2547-AA31-7F6A7B98590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Title 3">
            <a:extLst>
              <a:ext uri="{FF2B5EF4-FFF2-40B4-BE49-F238E27FC236}">
                <a16:creationId xmlns:a16="http://schemas.microsoft.com/office/drawing/2014/main" id="{A66B4A81-516D-D64F-A890-22EDA95D3DE4}"/>
              </a:ext>
            </a:extLst>
          </p:cNvPr>
          <p:cNvSpPr>
            <a:spLocks noGrp="1"/>
          </p:cNvSpPr>
          <p:nvPr>
            <p:ph type="title"/>
          </p:nvPr>
        </p:nvSpPr>
        <p:spPr>
          <a:xfrm>
            <a:off x="609602" y="342901"/>
            <a:ext cx="7190317" cy="1241425"/>
          </a:xfrm>
        </p:spPr>
        <p:txBody>
          <a:bodyPr tIns="1371600" rIns="0" bIns="0" anchor="b" anchorCtr="0"/>
          <a:lstStyle>
            <a:lvl1pPr>
              <a:lnSpc>
                <a:spcPts val="4000"/>
              </a:lnSpc>
              <a:defRPr sz="3600">
                <a:solidFill>
                  <a:schemeClr val="accent1"/>
                </a:solidFill>
              </a:defRPr>
            </a:lvl1pPr>
          </a:lstStyle>
          <a:p>
            <a:r>
              <a:rPr lang="en-US" smtClean="0"/>
              <a:t>Click to edit Master title style</a:t>
            </a:r>
            <a:endParaRPr lang="en-US" dirty="0"/>
          </a:p>
        </p:txBody>
      </p:sp>
      <p:sp>
        <p:nvSpPr>
          <p:cNvPr id="15" name="Text Placeholder 16">
            <a:extLst>
              <a:ext uri="{FF2B5EF4-FFF2-40B4-BE49-F238E27FC236}">
                <a16:creationId xmlns:a16="http://schemas.microsoft.com/office/drawing/2014/main" id="{280C0C4E-BB33-D84D-B9C4-50B07F99BC8C}"/>
              </a:ext>
            </a:extLst>
          </p:cNvPr>
          <p:cNvSpPr>
            <a:spLocks noGrp="1"/>
          </p:cNvSpPr>
          <p:nvPr>
            <p:ph type="body" sz="quarter" idx="12"/>
          </p:nvPr>
        </p:nvSpPr>
        <p:spPr>
          <a:xfrm>
            <a:off x="609602" y="1584326"/>
            <a:ext cx="7190317" cy="1550760"/>
          </a:xfrm>
        </p:spPr>
        <p:txBody>
          <a:bodyPr tIns="301752"/>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Edit Master text styles</a:t>
            </a:r>
          </a:p>
        </p:txBody>
      </p:sp>
      <p:sp>
        <p:nvSpPr>
          <p:cNvPr id="16" name="Date Placeholder 4">
            <a:extLst>
              <a:ext uri="{FF2B5EF4-FFF2-40B4-BE49-F238E27FC236}">
                <a16:creationId xmlns:a16="http://schemas.microsoft.com/office/drawing/2014/main" id="{BB422115-847E-9042-AA36-F334F187873A}"/>
              </a:ext>
            </a:extLst>
          </p:cNvPr>
          <p:cNvSpPr>
            <a:spLocks noGrp="1"/>
          </p:cNvSpPr>
          <p:nvPr>
            <p:ph type="dt" sz="half" idx="18"/>
          </p:nvPr>
        </p:nvSpPr>
        <p:spPr>
          <a:xfrm>
            <a:off x="609599" y="6261100"/>
            <a:ext cx="3409951"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a:t>XX.XX.XXXX</a:t>
            </a:r>
          </a:p>
        </p:txBody>
      </p:sp>
      <p:pic>
        <p:nvPicPr>
          <p:cNvPr id="3" name="Picture 2" descr="A close up of a sign&#10;&#10;Description automatically generated">
            <a:extLst>
              <a:ext uri="{FF2B5EF4-FFF2-40B4-BE49-F238E27FC236}">
                <a16:creationId xmlns:a16="http://schemas.microsoft.com/office/drawing/2014/main" id="{6ABCBDE8-3CDC-1646-AEEB-935527491A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599" y="4613276"/>
            <a:ext cx="1427747" cy="566637"/>
          </a:xfrm>
          <a:prstGeom prst="rect">
            <a:avLst/>
          </a:prstGeom>
        </p:spPr>
      </p:pic>
      <p:sp>
        <p:nvSpPr>
          <p:cNvPr id="14" name="Picture Placeholder 16">
            <a:extLst>
              <a:ext uri="{FF2B5EF4-FFF2-40B4-BE49-F238E27FC236}">
                <a16:creationId xmlns:a16="http://schemas.microsoft.com/office/drawing/2014/main" id="{734C748B-0718-0C44-A3DD-4CA121E275F2}"/>
              </a:ext>
            </a:extLst>
          </p:cNvPr>
          <p:cNvSpPr>
            <a:spLocks noGrp="1"/>
          </p:cNvSpPr>
          <p:nvPr>
            <p:ph type="pic" sz="quarter" idx="17" hasCustomPrompt="1"/>
          </p:nvPr>
        </p:nvSpPr>
        <p:spPr>
          <a:xfrm>
            <a:off x="609601" y="4460810"/>
            <a:ext cx="144728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Tree>
    <p:extLst>
      <p:ext uri="{BB962C8B-B14F-4D97-AF65-F5344CB8AC3E}">
        <p14:creationId xmlns:p14="http://schemas.microsoft.com/office/powerpoint/2010/main" val="16335377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1"/>
        </a:solid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560ED7FF-B301-DB49-88A6-4CD72677E4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5">
            <a:extLst>
              <a:ext uri="{FF2B5EF4-FFF2-40B4-BE49-F238E27FC236}">
                <a16:creationId xmlns:a16="http://schemas.microsoft.com/office/drawing/2014/main" id="{2A6CBF33-95A6-BA4A-9EBE-9DD389BBF7C5}"/>
              </a:ext>
            </a:extLst>
          </p:cNvPr>
          <p:cNvSpPr>
            <a:spLocks noGrp="1"/>
          </p:cNvSpPr>
          <p:nvPr>
            <p:ph type="title"/>
          </p:nvPr>
        </p:nvSpPr>
        <p:spPr>
          <a:xfrm>
            <a:off x="609599" y="1584325"/>
            <a:ext cx="7190319" cy="3475813"/>
          </a:xfrm>
        </p:spPr>
        <p:txBody>
          <a:bodyPr tIns="0" rIns="0" bIns="1097280" anchor="ctr" anchorCtr="0"/>
          <a:lstStyle>
            <a:lvl1pPr>
              <a:lnSpc>
                <a:spcPts val="4000"/>
              </a:lnSpc>
              <a:defRPr sz="3600" b="0">
                <a:solidFill>
                  <a:schemeClr val="accent1"/>
                </a:solidFill>
              </a:defRPr>
            </a:lvl1pPr>
          </a:lstStyle>
          <a:p>
            <a:r>
              <a:rPr lang="en-US" smtClean="0"/>
              <a:t>Click to edit Master title style</a:t>
            </a:r>
            <a:endParaRPr lang="en-US"/>
          </a:p>
        </p:txBody>
      </p:sp>
      <p:sp>
        <p:nvSpPr>
          <p:cNvPr id="7" name="TextBox 6">
            <a:extLst>
              <a:ext uri="{FF2B5EF4-FFF2-40B4-BE49-F238E27FC236}">
                <a16:creationId xmlns:a16="http://schemas.microsoft.com/office/drawing/2014/main" id="{B72703DA-6F62-9B4A-910F-D77F4BC918C9}"/>
              </a:ext>
            </a:extLst>
          </p:cNvPr>
          <p:cNvSpPr txBox="1"/>
          <p:nvPr userDrawn="1"/>
        </p:nvSpPr>
        <p:spPr>
          <a:xfrm>
            <a:off x="10086109" y="6400970"/>
            <a:ext cx="1496291" cy="208758"/>
          </a:xfrm>
          <a:prstGeom prst="rect">
            <a:avLst/>
          </a:prstGeom>
          <a:noFill/>
        </p:spPr>
        <p:txBody>
          <a:bodyPr wrap="square" lIns="0" tIns="0" rIns="0" bIns="0" rtlCol="0" anchor="b" anchorCtr="0">
            <a:noAutofit/>
          </a:bodyPr>
          <a:lstStyle/>
          <a:p>
            <a:pPr marL="0" lvl="0" indent="-4572000" algn="r"/>
            <a:r>
              <a:rPr lang="en-US" sz="800" b="1">
                <a:solidFill>
                  <a:schemeClr val="accent1"/>
                </a:solidFill>
              </a:rPr>
              <a:t>UNC Health</a:t>
            </a:r>
          </a:p>
        </p:txBody>
      </p:sp>
      <p:sp>
        <p:nvSpPr>
          <p:cNvPr id="2" name="Date Placeholder 1">
            <a:extLst>
              <a:ext uri="{FF2B5EF4-FFF2-40B4-BE49-F238E27FC236}">
                <a16:creationId xmlns:a16="http://schemas.microsoft.com/office/drawing/2014/main" id="{575DF001-212C-4540-80F0-7DA5FC4C1808}"/>
              </a:ext>
            </a:extLst>
          </p:cNvPr>
          <p:cNvSpPr>
            <a:spLocks noGrp="1"/>
          </p:cNvSpPr>
          <p:nvPr>
            <p:ph type="dt" sz="half" idx="10"/>
          </p:nvPr>
        </p:nvSpPr>
        <p:spPr/>
        <p:txBody>
          <a:bodyPr/>
          <a:lstStyle/>
          <a:p>
            <a:r>
              <a:rPr lang="en-US"/>
              <a:t>XX.XX.XXXX</a:t>
            </a:r>
          </a:p>
        </p:txBody>
      </p:sp>
      <p:sp>
        <p:nvSpPr>
          <p:cNvPr id="4" name="Footer Placeholder 3">
            <a:extLst>
              <a:ext uri="{FF2B5EF4-FFF2-40B4-BE49-F238E27FC236}">
                <a16:creationId xmlns:a16="http://schemas.microsoft.com/office/drawing/2014/main" id="{875A7F43-CEE2-834B-8BDA-E4A6504C966D}"/>
              </a:ext>
            </a:extLst>
          </p:cNvPr>
          <p:cNvSpPr>
            <a:spLocks noGrp="1"/>
          </p:cNvSpPr>
          <p:nvPr>
            <p:ph type="ftr" sz="quarter" idx="11"/>
          </p:nvPr>
        </p:nvSpPr>
        <p:spPr/>
        <p:txBody>
          <a:bodyPr/>
          <a:lstStyle/>
          <a:p>
            <a:r>
              <a:rPr lang="en-US" dirty="0"/>
              <a:t>Modify with Insert &gt; Header and Footer</a:t>
            </a:r>
          </a:p>
        </p:txBody>
      </p:sp>
      <p:sp>
        <p:nvSpPr>
          <p:cNvPr id="5" name="Slide Number Placeholder 4">
            <a:extLst>
              <a:ext uri="{FF2B5EF4-FFF2-40B4-BE49-F238E27FC236}">
                <a16:creationId xmlns:a16="http://schemas.microsoft.com/office/drawing/2014/main" id="{C8E38607-C19C-774D-BEF7-493C5916175A}"/>
              </a:ext>
            </a:extLst>
          </p:cNvPr>
          <p:cNvSpPr>
            <a:spLocks noGrp="1"/>
          </p:cNvSpPr>
          <p:nvPr>
            <p:ph type="sldNum" sz="quarter" idx="12"/>
          </p:nvPr>
        </p:nvSpPr>
        <p:spPr/>
        <p:txBody>
          <a:bodyPr/>
          <a:lstStyle/>
          <a:p>
            <a:fld id="{63DCA5C9-2E11-4C67-86EB-AE1DE127DC64}" type="slidenum">
              <a:rPr lang="en-US" smtClean="0"/>
              <a:pPr/>
              <a:t>‹#›</a:t>
            </a:fld>
            <a:endParaRPr lang="en-US" dirty="0"/>
          </a:p>
        </p:txBody>
      </p:sp>
    </p:spTree>
    <p:extLst>
      <p:ext uri="{BB962C8B-B14F-4D97-AF65-F5344CB8AC3E}">
        <p14:creationId xmlns:p14="http://schemas.microsoft.com/office/powerpoint/2010/main" val="3229841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_low ink">
    <p:bg>
      <p:bgPr>
        <a:solidFill>
          <a:schemeClr val="bg1"/>
        </a:solidFill>
        <a:effectLst/>
      </p:bgPr>
    </p:bg>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9174749E-3478-0846-8E5D-5A453C217D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5">
            <a:extLst>
              <a:ext uri="{FF2B5EF4-FFF2-40B4-BE49-F238E27FC236}">
                <a16:creationId xmlns:a16="http://schemas.microsoft.com/office/drawing/2014/main" id="{2A6CBF33-95A6-BA4A-9EBE-9DD389BBF7C5}"/>
              </a:ext>
            </a:extLst>
          </p:cNvPr>
          <p:cNvSpPr>
            <a:spLocks noGrp="1"/>
          </p:cNvSpPr>
          <p:nvPr>
            <p:ph type="title"/>
          </p:nvPr>
        </p:nvSpPr>
        <p:spPr>
          <a:xfrm>
            <a:off x="609599" y="1584325"/>
            <a:ext cx="7190319" cy="3475813"/>
          </a:xfrm>
        </p:spPr>
        <p:txBody>
          <a:bodyPr tIns="0" rIns="0" bIns="1097280" anchor="ctr" anchorCtr="0"/>
          <a:lstStyle>
            <a:lvl1pPr>
              <a:lnSpc>
                <a:spcPts val="4000"/>
              </a:lnSpc>
              <a:defRPr sz="3600" b="0">
                <a:solidFill>
                  <a:schemeClr val="bg1"/>
                </a:solidFill>
              </a:defRPr>
            </a:lvl1pPr>
          </a:lstStyle>
          <a:p>
            <a:r>
              <a:rPr lang="en-US" smtClean="0"/>
              <a:t>Click to edit Master title style</a:t>
            </a:r>
            <a:endParaRPr lang="en-US"/>
          </a:p>
        </p:txBody>
      </p:sp>
      <p:sp>
        <p:nvSpPr>
          <p:cNvPr id="2" name="Date Placeholder 1">
            <a:extLst>
              <a:ext uri="{FF2B5EF4-FFF2-40B4-BE49-F238E27FC236}">
                <a16:creationId xmlns:a16="http://schemas.microsoft.com/office/drawing/2014/main" id="{8DD338B1-A6EB-B747-93D6-CD0C9544533A}"/>
              </a:ext>
            </a:extLst>
          </p:cNvPr>
          <p:cNvSpPr>
            <a:spLocks noGrp="1"/>
          </p:cNvSpPr>
          <p:nvPr>
            <p:ph type="dt" sz="half" idx="10"/>
          </p:nvPr>
        </p:nvSpPr>
        <p:spPr/>
        <p:txBody>
          <a:bodyPr/>
          <a:lstStyle/>
          <a:p>
            <a:r>
              <a:rPr lang="en-US"/>
              <a:t>XX.XX.XXXX</a:t>
            </a:r>
          </a:p>
        </p:txBody>
      </p:sp>
      <p:sp>
        <p:nvSpPr>
          <p:cNvPr id="3" name="Footer Placeholder 2">
            <a:extLst>
              <a:ext uri="{FF2B5EF4-FFF2-40B4-BE49-F238E27FC236}">
                <a16:creationId xmlns:a16="http://schemas.microsoft.com/office/drawing/2014/main" id="{8E173091-C838-5F47-8B9C-4265A9A72C0D}"/>
              </a:ext>
            </a:extLst>
          </p:cNvPr>
          <p:cNvSpPr>
            <a:spLocks noGrp="1"/>
          </p:cNvSpPr>
          <p:nvPr>
            <p:ph type="ftr" sz="quarter" idx="11"/>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90175CEF-9B03-8847-99BF-1904D1E4412A}"/>
              </a:ext>
            </a:extLst>
          </p:cNvPr>
          <p:cNvSpPr>
            <a:spLocks noGrp="1"/>
          </p:cNvSpPr>
          <p:nvPr>
            <p:ph type="sldNum" sz="quarter" idx="12"/>
          </p:nvPr>
        </p:nvSpPr>
        <p:spPr/>
        <p:txBody>
          <a:bodyPr/>
          <a:lstStyle/>
          <a:p>
            <a:fld id="{63DCA5C9-2E11-4C67-86EB-AE1DE127DC64}" type="slidenum">
              <a:rPr lang="en-US" smtClean="0"/>
              <a:pPr/>
              <a:t>‹#›</a:t>
            </a:fld>
            <a:endParaRPr lang="en-US" dirty="0"/>
          </a:p>
        </p:txBody>
      </p:sp>
      <p:sp>
        <p:nvSpPr>
          <p:cNvPr id="8" name="TextBox 7">
            <a:extLst>
              <a:ext uri="{FF2B5EF4-FFF2-40B4-BE49-F238E27FC236}">
                <a16:creationId xmlns:a16="http://schemas.microsoft.com/office/drawing/2014/main" id="{DF21B976-CB04-C147-BDC7-E24651677804}"/>
              </a:ext>
            </a:extLst>
          </p:cNvPr>
          <p:cNvSpPr txBox="1"/>
          <p:nvPr userDrawn="1"/>
        </p:nvSpPr>
        <p:spPr>
          <a:xfrm>
            <a:off x="10086109" y="6400970"/>
            <a:ext cx="1496291" cy="208758"/>
          </a:xfrm>
          <a:prstGeom prst="rect">
            <a:avLst/>
          </a:prstGeom>
          <a:noFill/>
        </p:spPr>
        <p:txBody>
          <a:bodyPr wrap="square" lIns="0" tIns="0" rIns="0" bIns="0" rtlCol="0" anchor="b" anchorCtr="0">
            <a:noAutofit/>
          </a:bodyPr>
          <a:lstStyle/>
          <a:p>
            <a:pPr marL="0" lvl="0" indent="-4572000" algn="r"/>
            <a:r>
              <a:rPr lang="en-US" sz="800" b="1">
                <a:solidFill>
                  <a:schemeClr val="accent1"/>
                </a:solidFill>
              </a:rPr>
              <a:t>UNC Health</a:t>
            </a:r>
          </a:p>
        </p:txBody>
      </p:sp>
    </p:spTree>
    <p:extLst>
      <p:ext uri="{BB962C8B-B14F-4D97-AF65-F5344CB8AC3E}">
        <p14:creationId xmlns:p14="http://schemas.microsoft.com/office/powerpoint/2010/main" val="2330837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theme" Target="../theme/theme2.xml"/><Relationship Id="rId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ags" Target="../tags/tag3.xml"/><Relationship Id="rId3" Type="http://schemas.openxmlformats.org/officeDocument/2006/relationships/slideLayout" Target="../slideLayouts/slideLayout37.xml"/><Relationship Id="rId21" Type="http://schemas.openxmlformats.org/officeDocument/2006/relationships/tags" Target="../tags/tag6.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ags" Target="../tags/tag2.xml"/><Relationship Id="rId2" Type="http://schemas.openxmlformats.org/officeDocument/2006/relationships/slideLayout" Target="../slideLayouts/slideLayout36.xml"/><Relationship Id="rId16" Type="http://schemas.openxmlformats.org/officeDocument/2006/relationships/tags" Target="../tags/tag1.xml"/><Relationship Id="rId20" Type="http://schemas.openxmlformats.org/officeDocument/2006/relationships/tags" Target="../tags/tag5.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image" Target="../media/image16.jpg"/><Relationship Id="rId5" Type="http://schemas.openxmlformats.org/officeDocument/2006/relationships/slideLayout" Target="../slideLayouts/slideLayout39.xml"/><Relationship Id="rId15" Type="http://schemas.openxmlformats.org/officeDocument/2006/relationships/vmlDrawing" Target="../drawings/vmlDrawing1.vml"/><Relationship Id="rId23" Type="http://schemas.openxmlformats.org/officeDocument/2006/relationships/image" Target="../media/image17.png"/><Relationship Id="rId10" Type="http://schemas.openxmlformats.org/officeDocument/2006/relationships/slideLayout" Target="../slideLayouts/slideLayout44.xml"/><Relationship Id="rId19" Type="http://schemas.openxmlformats.org/officeDocument/2006/relationships/tags" Target="../tags/tag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3.xml"/><Relationship Id="rId22"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99" y="342900"/>
            <a:ext cx="10972800" cy="723900"/>
          </a:xfrm>
          <a:prstGeom prst="rect">
            <a:avLst/>
          </a:prstGeom>
        </p:spPr>
        <p:txBody>
          <a:bodyPr vert="horz" lIns="0" tIns="868680" rIns="137160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584326"/>
            <a:ext cx="10972800" cy="4676775"/>
          </a:xfrm>
          <a:prstGeom prst="rect">
            <a:avLst/>
          </a:prstGeom>
        </p:spPr>
        <p:txBody>
          <a:bodyPr vert="horz" lIns="0" tIns="73152" rIns="0" bIns="0" rtlCol="0">
            <a:noAutofit/>
          </a:bodyPr>
          <a:lstStyle/>
          <a:p>
            <a:pPr lvl="0"/>
            <a:r>
              <a:rPr lang="en-US" dirty="0"/>
              <a:t>Edit Master text styles</a:t>
            </a:r>
          </a:p>
          <a:p>
            <a:pPr lvl="1"/>
            <a:r>
              <a:rPr lang="en-US" dirty="0"/>
              <a:t>Second level</a:t>
            </a:r>
          </a:p>
          <a:p>
            <a:pPr lvl="2"/>
            <a:r>
              <a:rPr lang="en-US" dirty="0"/>
              <a:t>Third level </a:t>
            </a:r>
          </a:p>
          <a:p>
            <a:pPr lvl="3"/>
            <a:r>
              <a:rPr lang="en-US" dirty="0"/>
              <a:t>Fourth level</a:t>
            </a:r>
          </a:p>
          <a:p>
            <a:pPr marL="685800" marR="0" lvl="4" indent="-228600" algn="l" defTabSz="292608" rtl="0" eaLnBrk="1" fontAlgn="auto"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a:pPr>
            <a:r>
              <a:rPr lang="en-US" dirty="0"/>
              <a:t>Fifth level</a:t>
            </a:r>
          </a:p>
          <a:p>
            <a:pPr lvl="3"/>
            <a:endParaRPr lang="en-US" dirty="0"/>
          </a:p>
        </p:txBody>
      </p:sp>
      <p:sp>
        <p:nvSpPr>
          <p:cNvPr id="5" name="Footer Placeholder 4"/>
          <p:cNvSpPr>
            <a:spLocks noGrp="1"/>
          </p:cNvSpPr>
          <p:nvPr>
            <p:ph type="ftr" sz="quarter" idx="3"/>
          </p:nvPr>
        </p:nvSpPr>
        <p:spPr>
          <a:xfrm>
            <a:off x="2104179" y="6400970"/>
            <a:ext cx="5695739" cy="208758"/>
          </a:xfrm>
          <a:prstGeom prst="rect">
            <a:avLst/>
          </a:prstGeom>
        </p:spPr>
        <p:txBody>
          <a:bodyPr vert="horz" lIns="0" tIns="0" rIns="0" bIns="0" rtlCol="0" anchor="b" anchorCtr="0"/>
          <a:lstStyle>
            <a:lvl1pPr marL="0" indent="9525" algn="l">
              <a:tabLst/>
              <a:defRPr sz="800" b="0" i="0">
                <a:solidFill>
                  <a:schemeClr val="accent1"/>
                </a:solidFill>
                <a:latin typeface="+mn-lt"/>
                <a:ea typeface="Corbel" charset="0"/>
                <a:cs typeface="Corbel" charset="0"/>
              </a:defRPr>
            </a:lvl1pPr>
            <a:lvl2pPr marL="0" indent="9525" algn="l">
              <a:tabLst/>
              <a:defRPr sz="800">
                <a:solidFill>
                  <a:schemeClr val="accent1"/>
                </a:solidFill>
                <a:latin typeface="+mn-lt"/>
                <a:ea typeface="Corbel" charset="0"/>
                <a:cs typeface="Corbel" charset="0"/>
              </a:defRPr>
            </a:lvl2pPr>
            <a:lvl3pPr marL="0" indent="9525" algn="l">
              <a:tabLst/>
              <a:defRPr sz="800">
                <a:solidFill>
                  <a:schemeClr val="accent1"/>
                </a:solidFill>
                <a:latin typeface="+mn-lt"/>
                <a:ea typeface="Corbel" charset="0"/>
                <a:cs typeface="Corbel" charset="0"/>
              </a:defRPr>
            </a:lvl3pPr>
            <a:lvl4pPr marL="0" indent="9525" algn="l">
              <a:tabLst/>
              <a:defRPr sz="800">
                <a:solidFill>
                  <a:schemeClr val="accent1"/>
                </a:solidFill>
                <a:latin typeface="+mn-lt"/>
                <a:ea typeface="Corbel" charset="0"/>
                <a:cs typeface="Corbel" charset="0"/>
              </a:defRPr>
            </a:lvl4pPr>
            <a:lvl5pPr marL="0" indent="9525" algn="l">
              <a:tabLst/>
              <a:defRPr sz="800">
                <a:solidFill>
                  <a:schemeClr val="accent1"/>
                </a:solidFill>
                <a:latin typeface="+mn-lt"/>
                <a:ea typeface="Corbel" charset="0"/>
                <a:cs typeface="Corbel" charset="0"/>
              </a:defRPr>
            </a:lvl5pPr>
            <a:lvl6pPr marL="0" indent="9525" algn="l">
              <a:tabLst/>
              <a:defRPr sz="800">
                <a:solidFill>
                  <a:schemeClr val="accent1"/>
                </a:solidFill>
                <a:latin typeface="+mn-lt"/>
                <a:ea typeface="Corbel" charset="0"/>
                <a:cs typeface="Corbel" charset="0"/>
              </a:defRPr>
            </a:lvl6pPr>
            <a:lvl7pPr marL="0" indent="9525" algn="l">
              <a:tabLst/>
              <a:defRPr sz="800">
                <a:solidFill>
                  <a:schemeClr val="accent1"/>
                </a:solidFill>
                <a:latin typeface="+mn-lt"/>
                <a:ea typeface="Corbel" charset="0"/>
                <a:cs typeface="Corbel" charset="0"/>
              </a:defRPr>
            </a:lvl7pPr>
            <a:lvl8pPr marL="0" indent="9525" algn="l">
              <a:tabLst/>
              <a:defRPr sz="800">
                <a:solidFill>
                  <a:schemeClr val="accent1"/>
                </a:solidFill>
                <a:latin typeface="+mn-lt"/>
                <a:ea typeface="Corbel" charset="0"/>
                <a:cs typeface="Corbel" charset="0"/>
              </a:defRPr>
            </a:lvl8pPr>
            <a:lvl9pPr marL="0" indent="9525" algn="l">
              <a:tabLst/>
              <a:defRPr sz="800">
                <a:solidFill>
                  <a:schemeClr val="accent1"/>
                </a:solidFill>
                <a:latin typeface="+mn-lt"/>
                <a:ea typeface="Corbel" charset="0"/>
                <a:cs typeface="Corbel" charset="0"/>
              </a:defRPr>
            </a:lvl9pPr>
          </a:lstStyle>
          <a:p>
            <a:r>
              <a:rPr lang="en-US" dirty="0"/>
              <a:t>Modify with Insert &gt; Header and Footer</a:t>
            </a:r>
          </a:p>
        </p:txBody>
      </p:sp>
      <p:sp>
        <p:nvSpPr>
          <p:cNvPr id="6" name="Slide Number Placeholder 5"/>
          <p:cNvSpPr>
            <a:spLocks noGrp="1"/>
          </p:cNvSpPr>
          <p:nvPr>
            <p:ph type="sldNum" sz="quarter" idx="4"/>
          </p:nvPr>
        </p:nvSpPr>
        <p:spPr>
          <a:xfrm>
            <a:off x="609600" y="6400970"/>
            <a:ext cx="424392" cy="208758"/>
          </a:xfrm>
          <a:prstGeom prst="rect">
            <a:avLst/>
          </a:prstGeom>
        </p:spPr>
        <p:txBody>
          <a:bodyPr vert="horz" lIns="0" tIns="0" rIns="0" bIns="0" rtlCol="0" anchor="b" anchorCtr="0"/>
          <a:lstStyle>
            <a:lvl1pPr algn="l">
              <a:defRPr sz="800" b="0">
                <a:solidFill>
                  <a:schemeClr val="accent1"/>
                </a:solidFill>
                <a:latin typeface="+mn-lt"/>
                <a:ea typeface="Corbel" charset="0"/>
                <a:cs typeface="Corbel" charset="0"/>
              </a:defRPr>
            </a:lvl1pPr>
            <a:lvl2pPr marL="0" algn="l">
              <a:defRPr sz="800" b="0">
                <a:solidFill>
                  <a:schemeClr val="accent1"/>
                </a:solidFill>
                <a:latin typeface="+mn-lt"/>
                <a:ea typeface="Corbel" charset="0"/>
                <a:cs typeface="Corbel" charset="0"/>
              </a:defRPr>
            </a:lvl2pPr>
            <a:lvl3pPr marL="0" algn="l">
              <a:defRPr sz="800" b="0">
                <a:solidFill>
                  <a:schemeClr val="accent1"/>
                </a:solidFill>
                <a:latin typeface="+mn-lt"/>
                <a:ea typeface="Corbel" charset="0"/>
                <a:cs typeface="Corbel" charset="0"/>
              </a:defRPr>
            </a:lvl3pPr>
            <a:lvl4pPr marL="0" algn="l">
              <a:defRPr sz="800" b="0">
                <a:solidFill>
                  <a:schemeClr val="accent1"/>
                </a:solidFill>
                <a:latin typeface="+mn-lt"/>
                <a:ea typeface="Corbel" charset="0"/>
                <a:cs typeface="Corbel" charset="0"/>
              </a:defRPr>
            </a:lvl4pPr>
            <a:lvl5pPr marL="0" algn="l">
              <a:defRPr sz="800" b="0">
                <a:solidFill>
                  <a:schemeClr val="accent1"/>
                </a:solidFill>
                <a:latin typeface="+mn-lt"/>
                <a:ea typeface="Corbel" charset="0"/>
                <a:cs typeface="Corbel" charset="0"/>
              </a:defRPr>
            </a:lvl5pPr>
            <a:lvl6pPr marL="0" algn="l">
              <a:defRPr sz="800" b="0">
                <a:solidFill>
                  <a:schemeClr val="accent1"/>
                </a:solidFill>
                <a:latin typeface="+mn-lt"/>
                <a:ea typeface="Corbel" charset="0"/>
                <a:cs typeface="Corbel" charset="0"/>
              </a:defRPr>
            </a:lvl6pPr>
            <a:lvl7pPr marL="0" algn="l">
              <a:defRPr sz="800" b="0">
                <a:solidFill>
                  <a:schemeClr val="accent1"/>
                </a:solidFill>
                <a:latin typeface="+mn-lt"/>
                <a:ea typeface="Corbel" charset="0"/>
                <a:cs typeface="Corbel" charset="0"/>
              </a:defRPr>
            </a:lvl7pPr>
            <a:lvl8pPr marL="0" algn="l">
              <a:defRPr sz="800" b="0">
                <a:solidFill>
                  <a:schemeClr val="accent1"/>
                </a:solidFill>
                <a:latin typeface="+mn-lt"/>
                <a:ea typeface="Corbel" charset="0"/>
                <a:cs typeface="Corbel" charset="0"/>
              </a:defRPr>
            </a:lvl8pPr>
            <a:lvl9pPr marL="0" algn="l">
              <a:defRPr sz="800" b="0" i="0">
                <a:solidFill>
                  <a:schemeClr val="accent1"/>
                </a:solidFill>
                <a:latin typeface="+mn-lt"/>
                <a:ea typeface="Corbel" charset="0"/>
                <a:cs typeface="Corbel" charset="0"/>
              </a:defRPr>
            </a:lvl9pPr>
          </a:lstStyle>
          <a:p>
            <a:fld id="{63DCA5C9-2E11-4C67-86EB-AE1DE127DC64}" type="slidenum">
              <a:rPr lang="en-US" smtClean="0"/>
              <a:pPr/>
              <a:t>‹#›</a:t>
            </a:fld>
            <a:endParaRPr lang="en-US" dirty="0"/>
          </a:p>
        </p:txBody>
      </p:sp>
      <p:sp>
        <p:nvSpPr>
          <p:cNvPr id="14" name="Date Placeholder 13">
            <a:extLst>
              <a:ext uri="{FF2B5EF4-FFF2-40B4-BE49-F238E27FC236}">
                <a16:creationId xmlns:a16="http://schemas.microsoft.com/office/drawing/2014/main" id="{F5D300FB-C47F-BA4E-A67A-042C3A7A6A09}"/>
              </a:ext>
            </a:extLst>
          </p:cNvPr>
          <p:cNvSpPr>
            <a:spLocks noGrp="1"/>
          </p:cNvSpPr>
          <p:nvPr>
            <p:ph type="dt" sz="half" idx="2"/>
          </p:nvPr>
        </p:nvSpPr>
        <p:spPr>
          <a:xfrm>
            <a:off x="1033992" y="6400970"/>
            <a:ext cx="1070187" cy="208758"/>
          </a:xfrm>
          <a:prstGeom prst="rect">
            <a:avLst/>
          </a:prstGeom>
        </p:spPr>
        <p:txBody>
          <a:bodyPr vert="horz" lIns="0" tIns="0" rIns="0" bIns="0" rtlCol="0" anchor="b" anchorCtr="0"/>
          <a:lstStyle>
            <a:lvl1pPr algn="ctr">
              <a:defRPr sz="800">
                <a:solidFill>
                  <a:schemeClr val="accent1"/>
                </a:solidFill>
              </a:defRPr>
            </a:lvl1pPr>
            <a:lvl2pPr marL="0" algn="ctr">
              <a:defRPr sz="800">
                <a:solidFill>
                  <a:schemeClr val="accent1"/>
                </a:solidFill>
              </a:defRPr>
            </a:lvl2pPr>
            <a:lvl3pPr marL="0" algn="ctr">
              <a:defRPr sz="800">
                <a:solidFill>
                  <a:schemeClr val="accent1"/>
                </a:solidFill>
              </a:defRPr>
            </a:lvl3pPr>
            <a:lvl4pPr marL="0" algn="ctr">
              <a:defRPr sz="800">
                <a:solidFill>
                  <a:schemeClr val="accent1"/>
                </a:solidFill>
              </a:defRPr>
            </a:lvl4pPr>
            <a:lvl5pPr marL="0" algn="ctr">
              <a:defRPr sz="800">
                <a:solidFill>
                  <a:schemeClr val="accent1"/>
                </a:solidFill>
              </a:defRPr>
            </a:lvl5pPr>
            <a:lvl6pPr marL="0" algn="ctr">
              <a:defRPr sz="800">
                <a:solidFill>
                  <a:schemeClr val="accent1"/>
                </a:solidFill>
              </a:defRPr>
            </a:lvl6pPr>
            <a:lvl7pPr marL="0" algn="ctr">
              <a:defRPr sz="800">
                <a:solidFill>
                  <a:schemeClr val="accent1"/>
                </a:solidFill>
              </a:defRPr>
            </a:lvl7pPr>
            <a:lvl8pPr marL="0" algn="ctr">
              <a:defRPr sz="800">
                <a:solidFill>
                  <a:schemeClr val="accent1"/>
                </a:solidFill>
              </a:defRPr>
            </a:lvl8pPr>
            <a:lvl9pPr marL="0" algn="ctr">
              <a:defRPr sz="800">
                <a:solidFill>
                  <a:schemeClr val="accent1"/>
                </a:solidFill>
              </a:defRPr>
            </a:lvl9pPr>
          </a:lstStyle>
          <a:p>
            <a:r>
              <a:rPr lang="en-US"/>
              <a:t>XX.XX.XXXX</a:t>
            </a:r>
          </a:p>
        </p:txBody>
      </p:sp>
      <p:sp>
        <p:nvSpPr>
          <p:cNvPr id="7" name="TextBox 6">
            <a:extLst>
              <a:ext uri="{FF2B5EF4-FFF2-40B4-BE49-F238E27FC236}">
                <a16:creationId xmlns:a16="http://schemas.microsoft.com/office/drawing/2014/main" id="{AE2EE6E4-ED9E-C34A-BAFF-47DECD28E2BC}"/>
              </a:ext>
            </a:extLst>
          </p:cNvPr>
          <p:cNvSpPr txBox="1"/>
          <p:nvPr userDrawn="1"/>
        </p:nvSpPr>
        <p:spPr>
          <a:xfrm>
            <a:off x="10086109" y="6400970"/>
            <a:ext cx="1496291" cy="208758"/>
          </a:xfrm>
          <a:prstGeom prst="rect">
            <a:avLst/>
          </a:prstGeom>
          <a:noFill/>
        </p:spPr>
        <p:txBody>
          <a:bodyPr wrap="square" lIns="0" tIns="0" rIns="0" bIns="0" rtlCol="0" anchor="b" anchorCtr="0">
            <a:noAutofit/>
          </a:bodyPr>
          <a:lstStyle/>
          <a:p>
            <a:pPr marL="0" lvl="0" indent="-4572000" algn="r"/>
            <a:r>
              <a:rPr lang="en-US" sz="800" b="1">
                <a:solidFill>
                  <a:schemeClr val="accent1"/>
                </a:solidFill>
              </a:rPr>
              <a:t>UNC Health</a:t>
            </a:r>
          </a:p>
        </p:txBody>
      </p:sp>
    </p:spTree>
    <p:extLst>
      <p:ext uri="{BB962C8B-B14F-4D97-AF65-F5344CB8AC3E}">
        <p14:creationId xmlns:p14="http://schemas.microsoft.com/office/powerpoint/2010/main" val="21788208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hf hdr="0"/>
  <p:txStyles>
    <p:titleStyle>
      <a:lvl1pPr algn="l" defTabSz="914400" rtl="0" eaLnBrk="1" latinLnBrk="0" hangingPunct="1">
        <a:lnSpc>
          <a:spcPts val="2800"/>
        </a:lnSpc>
        <a:spcBef>
          <a:spcPct val="0"/>
        </a:spcBef>
        <a:buNone/>
        <a:defRPr sz="2400" b="1" i="0" kern="1200">
          <a:solidFill>
            <a:schemeClr val="accent2"/>
          </a:solidFill>
          <a:latin typeface="+mj-lt"/>
          <a:ea typeface="Georgia" charset="0"/>
          <a:cs typeface="Georgia" charset="0"/>
        </a:defRPr>
      </a:lvl1pPr>
    </p:titleStyle>
    <p:body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marR="0" indent="-228600" algn="l" defTabSz="292608" rtl="0" eaLnBrk="1" fontAlgn="auto"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6858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075">
          <p15:clr>
            <a:srgbClr val="F26B43"/>
          </p15:clr>
        </p15:guide>
        <p15:guide id="3" pos="288">
          <p15:clr>
            <a:srgbClr val="F26B43"/>
          </p15:clr>
        </p15:guide>
        <p15:guide id="8" pos="1899">
          <p15:clr>
            <a:srgbClr val="F26B43"/>
          </p15:clr>
        </p15:guide>
        <p15:guide id="9" pos="2789">
          <p15:clr>
            <a:srgbClr val="F26B43"/>
          </p15:clr>
        </p15:guide>
        <p15:guide id="10" pos="2880">
          <p15:clr>
            <a:srgbClr val="F26B43"/>
          </p15:clr>
        </p15:guide>
        <p15:guide id="12" pos="2974">
          <p15:clr>
            <a:srgbClr val="F26B43"/>
          </p15:clr>
        </p15:guide>
        <p15:guide id="13" pos="5472">
          <p15:clr>
            <a:srgbClr val="F26B43"/>
          </p15:clr>
        </p15:guide>
        <p15:guide id="15" pos="3685">
          <p15:clr>
            <a:srgbClr val="F26B43"/>
          </p15:clr>
        </p15:guide>
        <p15:guide id="16" pos="3861">
          <p15:clr>
            <a:srgbClr val="F26B43"/>
          </p15:clr>
        </p15:guide>
        <p15:guide id="23" orient="horz" pos="4148">
          <p15:clr>
            <a:srgbClr val="F26B43"/>
          </p15:clr>
        </p15:guide>
        <p15:guide id="24" orient="horz" pos="3944">
          <p15:clr>
            <a:srgbClr val="F26B43"/>
          </p15:clr>
        </p15:guide>
        <p15:guide id="25" orient="horz" pos="216">
          <p15:clr>
            <a:srgbClr val="F26B43"/>
          </p15:clr>
        </p15:guide>
        <p15:guide id="26" orient="horz" pos="998">
          <p15:clr>
            <a:srgbClr val="F26B43"/>
          </p15:clr>
        </p15:guide>
        <p15:guide id="27" orient="horz" pos="672">
          <p15:clr>
            <a:srgbClr val="F26B43"/>
          </p15:clr>
        </p15:guide>
        <p15:guide id="31" orient="horz" pos="835">
          <p15:clr>
            <a:srgbClr val="F26B43"/>
          </p15:clr>
        </p15:guide>
        <p15:guide id="32" orient="horz" pos="402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49" name="Line 125"/>
          <p:cNvSpPr>
            <a:spLocks noChangeShapeType="1"/>
          </p:cNvSpPr>
          <p:nvPr/>
        </p:nvSpPr>
        <p:spPr bwMode="auto">
          <a:xfrm>
            <a:off x="0" y="4876800"/>
            <a:ext cx="387048" cy="0"/>
          </a:xfrm>
          <a:prstGeom prst="line">
            <a:avLst/>
          </a:prstGeom>
          <a:noFill/>
          <a:ln w="44450">
            <a:solidFill>
              <a:srgbClr val="003366"/>
            </a:solidFill>
            <a:round/>
            <a:headEnd/>
            <a:tailEnd/>
          </a:ln>
          <a:effectLst/>
        </p:spPr>
        <p:txBody>
          <a:bodyPr/>
          <a:lstStyle/>
          <a:p>
            <a:pPr>
              <a:defRPr/>
            </a:pPr>
            <a:endParaRPr lang="en-US" sz="1800" dirty="0"/>
          </a:p>
        </p:txBody>
      </p:sp>
      <p:sp>
        <p:nvSpPr>
          <p:cNvPr id="1170" name="Line 146"/>
          <p:cNvSpPr>
            <a:spLocks noChangeShapeType="1"/>
          </p:cNvSpPr>
          <p:nvPr userDrawn="1"/>
        </p:nvSpPr>
        <p:spPr bwMode="auto">
          <a:xfrm>
            <a:off x="487842" y="1006475"/>
            <a:ext cx="11216317" cy="0"/>
          </a:xfrm>
          <a:prstGeom prst="line">
            <a:avLst/>
          </a:prstGeom>
          <a:noFill/>
          <a:ln w="19050">
            <a:solidFill>
              <a:srgbClr val="003366"/>
            </a:solidFill>
            <a:round/>
            <a:headEnd/>
            <a:tailEnd/>
          </a:ln>
          <a:effectLst/>
        </p:spPr>
        <p:txBody>
          <a:bodyPr/>
          <a:lstStyle/>
          <a:p>
            <a:pPr>
              <a:defRPr/>
            </a:pPr>
            <a:endParaRPr lang="en-US" sz="1800" dirty="0"/>
          </a:p>
        </p:txBody>
      </p:sp>
      <p:sp>
        <p:nvSpPr>
          <p:cNvPr id="5" name="Text Box 184"/>
          <p:cNvSpPr txBox="1">
            <a:spLocks noChangeArrowheads="1"/>
          </p:cNvSpPr>
          <p:nvPr userDrawn="1"/>
        </p:nvSpPr>
        <p:spPr bwMode="auto">
          <a:xfrm rot="5400000">
            <a:off x="-1831078" y="2394060"/>
            <a:ext cx="40290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1400">
                <a:solidFill>
                  <a:schemeClr val="tx1"/>
                </a:solidFill>
                <a:latin typeface="Arial" pitchFamily="34" charset="0"/>
                <a:cs typeface="Arial" pitchFamily="34" charset="0"/>
              </a:defRPr>
            </a:lvl1pPr>
            <a:lvl2pPr marL="742950" indent="-285750" algn="ctr" eaLnBrk="0" hangingPunct="0">
              <a:defRPr sz="1400">
                <a:solidFill>
                  <a:schemeClr val="tx1"/>
                </a:solidFill>
                <a:latin typeface="Arial" pitchFamily="34" charset="0"/>
                <a:cs typeface="Arial" pitchFamily="34" charset="0"/>
              </a:defRPr>
            </a:lvl2pPr>
            <a:lvl3pPr marL="1143000" indent="-228600" algn="ctr" eaLnBrk="0" hangingPunct="0">
              <a:defRPr sz="1400">
                <a:solidFill>
                  <a:schemeClr val="tx1"/>
                </a:solidFill>
                <a:latin typeface="Arial" pitchFamily="34" charset="0"/>
                <a:cs typeface="Arial" pitchFamily="34" charset="0"/>
              </a:defRPr>
            </a:lvl3pPr>
            <a:lvl4pPr marL="1600200" indent="-228600" algn="ctr" eaLnBrk="0" hangingPunct="0">
              <a:defRPr sz="1400">
                <a:solidFill>
                  <a:schemeClr val="tx1"/>
                </a:solidFill>
                <a:latin typeface="Arial" pitchFamily="34" charset="0"/>
                <a:cs typeface="Arial" pitchFamily="34" charset="0"/>
              </a:defRPr>
            </a:lvl4pPr>
            <a:lvl5pPr marL="2057400" indent="-228600" algn="ctr" eaLnBrk="0" hangingPunct="0">
              <a:defRPr sz="14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cs typeface="Arial" pitchFamily="34" charset="0"/>
              </a:defRPr>
            </a:lvl9pPr>
          </a:lstStyle>
          <a:p>
            <a:pPr algn="l" eaLnBrk="1" hangingPunct="1">
              <a:spcBef>
                <a:spcPct val="50000"/>
              </a:spcBef>
              <a:defRPr/>
            </a:pPr>
            <a:r>
              <a:rPr lang="en-US" altLang="en-US" sz="1400" dirty="0" smtClean="0">
                <a:solidFill>
                  <a:srgbClr val="FFFFFF"/>
                </a:solidFill>
                <a:latin typeface="Calibri" pitchFamily="34" charset="0"/>
              </a:rPr>
              <a:t>U N C    H E A L T H    C A R E    S Y S T E M </a:t>
            </a:r>
          </a:p>
        </p:txBody>
      </p:sp>
      <p:sp>
        <p:nvSpPr>
          <p:cNvPr id="9" name="TextBox 1"/>
          <p:cNvSpPr txBox="1"/>
          <p:nvPr userDrawn="1"/>
        </p:nvSpPr>
        <p:spPr>
          <a:xfrm>
            <a:off x="132885" y="10955"/>
            <a:ext cx="492443" cy="6857090"/>
          </a:xfrm>
          <a:prstGeom prst="rect">
            <a:avLst/>
          </a:prstGeom>
          <a:solidFill>
            <a:srgbClr val="4B9CD3"/>
          </a:solidFill>
        </p:spPr>
        <p:txBody>
          <a:bodyPr vert="vert" wrap="square" rtlCol="0">
            <a:spAutoFit/>
          </a:bodyPr>
          <a:lstStyle>
            <a:defPPr>
              <a:defRPr lang="en-US"/>
            </a:defPPr>
            <a:lvl1pPr algn="ctr" rtl="0" fontAlgn="base">
              <a:spcBef>
                <a:spcPct val="0"/>
              </a:spcBef>
              <a:spcAft>
                <a:spcPct val="0"/>
              </a:spcAft>
              <a:defRPr sz="1400" kern="1200">
                <a:solidFill>
                  <a:schemeClr val="tx1"/>
                </a:solidFill>
                <a:latin typeface="Arial" charset="0"/>
                <a:ea typeface="+mn-ea"/>
                <a:cs typeface="Arial" charset="0"/>
              </a:defRPr>
            </a:lvl1pPr>
            <a:lvl2pPr marL="457200" algn="ctr" rtl="0" fontAlgn="base">
              <a:spcBef>
                <a:spcPct val="0"/>
              </a:spcBef>
              <a:spcAft>
                <a:spcPct val="0"/>
              </a:spcAft>
              <a:defRPr sz="1400" kern="1200">
                <a:solidFill>
                  <a:schemeClr val="tx1"/>
                </a:solidFill>
                <a:latin typeface="Arial" charset="0"/>
                <a:ea typeface="+mn-ea"/>
                <a:cs typeface="Arial" charset="0"/>
              </a:defRPr>
            </a:lvl2pPr>
            <a:lvl3pPr marL="914400" algn="ctr" rtl="0" fontAlgn="base">
              <a:spcBef>
                <a:spcPct val="0"/>
              </a:spcBef>
              <a:spcAft>
                <a:spcPct val="0"/>
              </a:spcAft>
              <a:defRPr sz="1400" kern="1200">
                <a:solidFill>
                  <a:schemeClr val="tx1"/>
                </a:solidFill>
                <a:latin typeface="Arial" charset="0"/>
                <a:ea typeface="+mn-ea"/>
                <a:cs typeface="Arial" charset="0"/>
              </a:defRPr>
            </a:lvl3pPr>
            <a:lvl4pPr marL="1371600" algn="ctr" rtl="0" fontAlgn="base">
              <a:spcBef>
                <a:spcPct val="0"/>
              </a:spcBef>
              <a:spcAft>
                <a:spcPct val="0"/>
              </a:spcAft>
              <a:defRPr sz="1400" kern="1200">
                <a:solidFill>
                  <a:schemeClr val="tx1"/>
                </a:solidFill>
                <a:latin typeface="Arial" charset="0"/>
                <a:ea typeface="+mn-ea"/>
                <a:cs typeface="Arial" charset="0"/>
              </a:defRPr>
            </a:lvl4pPr>
            <a:lvl5pPr marL="1828800" algn="ctr" rtl="0" fontAlgn="base">
              <a:spcBef>
                <a:spcPct val="0"/>
              </a:spcBef>
              <a:spcAft>
                <a:spcPct val="0"/>
              </a:spcAft>
              <a:defRPr sz="1400" kern="1200">
                <a:solidFill>
                  <a:schemeClr val="tx1"/>
                </a:solidFill>
                <a:latin typeface="Arial" charset="0"/>
                <a:ea typeface="+mn-ea"/>
                <a:cs typeface="Arial" charset="0"/>
              </a:defRPr>
            </a:lvl5pPr>
            <a:lvl6pPr marL="2286000" algn="l" defTabSz="914400" rtl="0" eaLnBrk="1" latinLnBrk="0" hangingPunct="1">
              <a:defRPr sz="1400" kern="1200">
                <a:solidFill>
                  <a:schemeClr val="tx1"/>
                </a:solidFill>
                <a:latin typeface="Arial" charset="0"/>
                <a:ea typeface="+mn-ea"/>
                <a:cs typeface="Arial" charset="0"/>
              </a:defRPr>
            </a:lvl6pPr>
            <a:lvl7pPr marL="2743200" algn="l" defTabSz="914400" rtl="0" eaLnBrk="1" latinLnBrk="0" hangingPunct="1">
              <a:defRPr sz="1400" kern="1200">
                <a:solidFill>
                  <a:schemeClr val="tx1"/>
                </a:solidFill>
                <a:latin typeface="Arial" charset="0"/>
                <a:ea typeface="+mn-ea"/>
                <a:cs typeface="Arial" charset="0"/>
              </a:defRPr>
            </a:lvl7pPr>
            <a:lvl8pPr marL="3200400" algn="l" defTabSz="914400" rtl="0" eaLnBrk="1" latinLnBrk="0" hangingPunct="1">
              <a:defRPr sz="1400" kern="1200">
                <a:solidFill>
                  <a:schemeClr val="tx1"/>
                </a:solidFill>
                <a:latin typeface="Arial" charset="0"/>
                <a:ea typeface="+mn-ea"/>
                <a:cs typeface="Arial" charset="0"/>
              </a:defRPr>
            </a:lvl8pPr>
            <a:lvl9pPr marL="3657600" algn="l" defTabSz="914400" rtl="0" eaLnBrk="1" latinLnBrk="0" hangingPunct="1">
              <a:defRPr sz="1400" kern="1200">
                <a:solidFill>
                  <a:schemeClr val="tx1"/>
                </a:solidFill>
                <a:latin typeface="Arial" charset="0"/>
                <a:ea typeface="+mn-ea"/>
                <a:cs typeface="Arial" charset="0"/>
              </a:defRPr>
            </a:lvl9pPr>
          </a:lstStyle>
          <a:p>
            <a:pPr algn="ctr"/>
            <a:r>
              <a:rPr lang="en-US" sz="2000" cap="small" baseline="0" dirty="0" smtClean="0">
                <a:solidFill>
                  <a:schemeClr val="bg1"/>
                </a:solidFill>
              </a:rPr>
              <a:t>Carolina  Antimicrobial Stewardship Program</a:t>
            </a:r>
            <a:endParaRPr lang="en-US" sz="2000" cap="small" baseline="0" dirty="0">
              <a:solidFill>
                <a:schemeClr val="bg1"/>
              </a:solidFill>
            </a:endParaRPr>
          </a:p>
        </p:txBody>
      </p:sp>
    </p:spTree>
    <p:extLst>
      <p:ext uri="{BB962C8B-B14F-4D97-AF65-F5344CB8AC3E}">
        <p14:creationId xmlns:p14="http://schemas.microsoft.com/office/powerpoint/2010/main" val="295294385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7" r:id="rId4"/>
  </p:sldLayoutIdLst>
  <p:hf hdr="0" ft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bg2"/>
          </a:solidFill>
          <a:latin typeface="Arial" charset="0"/>
          <a:cs typeface="Arial" charset="0"/>
        </a:defRPr>
      </a:lvl2pPr>
      <a:lvl3pPr algn="l" rtl="0" eaLnBrk="0" fontAlgn="base" hangingPunct="0">
        <a:spcBef>
          <a:spcPct val="0"/>
        </a:spcBef>
        <a:spcAft>
          <a:spcPct val="0"/>
        </a:spcAft>
        <a:defRPr sz="2400" b="1">
          <a:solidFill>
            <a:schemeClr val="bg2"/>
          </a:solidFill>
          <a:latin typeface="Arial" charset="0"/>
          <a:cs typeface="Arial" charset="0"/>
        </a:defRPr>
      </a:lvl3pPr>
      <a:lvl4pPr algn="l" rtl="0" eaLnBrk="0" fontAlgn="base" hangingPunct="0">
        <a:spcBef>
          <a:spcPct val="0"/>
        </a:spcBef>
        <a:spcAft>
          <a:spcPct val="0"/>
        </a:spcAft>
        <a:defRPr sz="2400" b="1">
          <a:solidFill>
            <a:schemeClr val="bg2"/>
          </a:solidFill>
          <a:latin typeface="Arial" charset="0"/>
          <a:cs typeface="Arial" charset="0"/>
        </a:defRPr>
      </a:lvl4pPr>
      <a:lvl5pPr algn="l" rtl="0" eaLnBrk="0" fontAlgn="base" hangingPunct="0">
        <a:spcBef>
          <a:spcPct val="0"/>
        </a:spcBef>
        <a:spcAft>
          <a:spcPct val="0"/>
        </a:spcAft>
        <a:defRPr sz="2400" b="1">
          <a:solidFill>
            <a:schemeClr val="bg2"/>
          </a:solidFill>
          <a:latin typeface="Arial" charset="0"/>
          <a:cs typeface="Arial" charset="0"/>
        </a:defRPr>
      </a:lvl5pPr>
      <a:lvl6pPr marL="457200" algn="l" rtl="0" fontAlgn="base">
        <a:spcBef>
          <a:spcPct val="0"/>
        </a:spcBef>
        <a:spcAft>
          <a:spcPct val="0"/>
        </a:spcAft>
        <a:defRPr sz="2400" b="1">
          <a:solidFill>
            <a:schemeClr val="bg2"/>
          </a:solidFill>
          <a:latin typeface="Arial" charset="0"/>
          <a:cs typeface="Arial" charset="0"/>
        </a:defRPr>
      </a:lvl6pPr>
      <a:lvl7pPr marL="914400" algn="l" rtl="0" fontAlgn="base">
        <a:spcBef>
          <a:spcPct val="0"/>
        </a:spcBef>
        <a:spcAft>
          <a:spcPct val="0"/>
        </a:spcAft>
        <a:defRPr sz="2400" b="1">
          <a:solidFill>
            <a:schemeClr val="bg2"/>
          </a:solidFill>
          <a:latin typeface="Arial" charset="0"/>
          <a:cs typeface="Arial" charset="0"/>
        </a:defRPr>
      </a:lvl7pPr>
      <a:lvl8pPr marL="1371600" algn="l" rtl="0" fontAlgn="base">
        <a:spcBef>
          <a:spcPct val="0"/>
        </a:spcBef>
        <a:spcAft>
          <a:spcPct val="0"/>
        </a:spcAft>
        <a:defRPr sz="2400" b="1">
          <a:solidFill>
            <a:schemeClr val="bg2"/>
          </a:solidFill>
          <a:latin typeface="Arial" charset="0"/>
          <a:cs typeface="Arial" charset="0"/>
        </a:defRPr>
      </a:lvl8pPr>
      <a:lvl9pPr marL="1828800" algn="l" rtl="0" fontAlgn="base">
        <a:spcBef>
          <a:spcPct val="0"/>
        </a:spcBef>
        <a:spcAft>
          <a:spcPct val="0"/>
        </a:spcAft>
        <a:defRPr sz="2400" b="1">
          <a:solidFill>
            <a:schemeClr val="bg2"/>
          </a:solidFill>
          <a:latin typeface="Arial" charset="0"/>
          <a:cs typeface="Arial" charset="0"/>
        </a:defRPr>
      </a:lvl9pPr>
    </p:titleStyle>
    <p:bodyStyle>
      <a:lvl1pPr marL="179388" indent="-179388" algn="l" rtl="0" eaLnBrk="0" fontAlgn="base" hangingPunct="0">
        <a:spcBef>
          <a:spcPct val="20000"/>
        </a:spcBef>
        <a:spcAft>
          <a:spcPct val="0"/>
        </a:spcAft>
        <a:buClr>
          <a:schemeClr val="tx2"/>
        </a:buClr>
        <a:defRPr sz="1600" b="1">
          <a:solidFill>
            <a:schemeClr val="tx1"/>
          </a:solidFill>
          <a:latin typeface="+mn-lt"/>
          <a:ea typeface="+mn-ea"/>
          <a:cs typeface="+mn-cs"/>
        </a:defRPr>
      </a:lvl1pPr>
      <a:lvl2pPr marL="538163" indent="-179388" algn="l" rtl="0" eaLnBrk="0" fontAlgn="base" hangingPunct="0">
        <a:spcBef>
          <a:spcPct val="20000"/>
        </a:spcBef>
        <a:spcAft>
          <a:spcPct val="0"/>
        </a:spcAft>
        <a:buClr>
          <a:schemeClr val="tx2"/>
        </a:buClr>
        <a:buChar char="•"/>
        <a:defRPr sz="1600">
          <a:solidFill>
            <a:schemeClr val="tx1"/>
          </a:solidFill>
          <a:latin typeface="+mn-lt"/>
          <a:cs typeface="+mn-cs"/>
        </a:defRPr>
      </a:lvl2pPr>
      <a:lvl3pPr marL="896938" indent="-179388" algn="l" rtl="0" eaLnBrk="0" fontAlgn="base" hangingPunct="0">
        <a:spcBef>
          <a:spcPct val="20000"/>
        </a:spcBef>
        <a:spcAft>
          <a:spcPct val="0"/>
        </a:spcAft>
        <a:buClr>
          <a:schemeClr val="tx2"/>
        </a:buClr>
        <a:buChar char="–"/>
        <a:defRPr sz="1600">
          <a:solidFill>
            <a:schemeClr val="tx1"/>
          </a:solidFill>
          <a:latin typeface="+mn-lt"/>
          <a:cs typeface="+mn-cs"/>
        </a:defRPr>
      </a:lvl3pPr>
      <a:lvl4pPr marL="1255713" indent="-179388" algn="l" rtl="0" eaLnBrk="0" fontAlgn="base" hangingPunct="0">
        <a:spcBef>
          <a:spcPct val="20000"/>
        </a:spcBef>
        <a:spcAft>
          <a:spcPct val="0"/>
        </a:spcAft>
        <a:buClr>
          <a:schemeClr val="tx2"/>
        </a:buClr>
        <a:buChar char="•"/>
        <a:defRPr sz="1600">
          <a:solidFill>
            <a:schemeClr val="tx1"/>
          </a:solidFill>
          <a:latin typeface="+mn-lt"/>
          <a:cs typeface="+mn-cs"/>
        </a:defRPr>
      </a:lvl4pPr>
      <a:lvl5pPr marL="1616075" indent="-180975" algn="l" rtl="0" eaLnBrk="0" fontAlgn="base" hangingPunct="0">
        <a:spcBef>
          <a:spcPct val="20000"/>
        </a:spcBef>
        <a:spcAft>
          <a:spcPct val="0"/>
        </a:spcAft>
        <a:buClr>
          <a:schemeClr val="tx2"/>
        </a:buClr>
        <a:buChar char="–"/>
        <a:defRPr sz="1600">
          <a:solidFill>
            <a:schemeClr val="tx1"/>
          </a:solidFill>
          <a:latin typeface="+mn-lt"/>
          <a:cs typeface="+mn-cs"/>
        </a:defRPr>
      </a:lvl5pPr>
      <a:lvl6pPr marL="2073275" indent="-180975" algn="l" rtl="0" fontAlgn="base">
        <a:spcBef>
          <a:spcPct val="20000"/>
        </a:spcBef>
        <a:spcAft>
          <a:spcPct val="0"/>
        </a:spcAft>
        <a:buClr>
          <a:schemeClr val="tx2"/>
        </a:buClr>
        <a:buChar char="–"/>
        <a:defRPr sz="1600">
          <a:solidFill>
            <a:schemeClr val="tx1"/>
          </a:solidFill>
          <a:latin typeface="+mn-lt"/>
          <a:cs typeface="+mn-cs"/>
        </a:defRPr>
      </a:lvl6pPr>
      <a:lvl7pPr marL="2530475" indent="-180975" algn="l" rtl="0" fontAlgn="base">
        <a:spcBef>
          <a:spcPct val="20000"/>
        </a:spcBef>
        <a:spcAft>
          <a:spcPct val="0"/>
        </a:spcAft>
        <a:buClr>
          <a:schemeClr val="tx2"/>
        </a:buClr>
        <a:buChar char="–"/>
        <a:defRPr sz="1600">
          <a:solidFill>
            <a:schemeClr val="tx1"/>
          </a:solidFill>
          <a:latin typeface="+mn-lt"/>
          <a:cs typeface="+mn-cs"/>
        </a:defRPr>
      </a:lvl7pPr>
      <a:lvl8pPr marL="2987675" indent="-180975" algn="l" rtl="0" fontAlgn="base">
        <a:spcBef>
          <a:spcPct val="20000"/>
        </a:spcBef>
        <a:spcAft>
          <a:spcPct val="0"/>
        </a:spcAft>
        <a:buClr>
          <a:schemeClr val="tx2"/>
        </a:buClr>
        <a:buChar char="–"/>
        <a:defRPr sz="1600">
          <a:solidFill>
            <a:schemeClr val="tx1"/>
          </a:solidFill>
          <a:latin typeface="+mn-lt"/>
          <a:cs typeface="+mn-cs"/>
        </a:defRPr>
      </a:lvl8pPr>
      <a:lvl9pPr marL="3444875" indent="-180975" algn="l" rtl="0" fontAlgn="base">
        <a:spcBef>
          <a:spcPct val="20000"/>
        </a:spcBef>
        <a:spcAft>
          <a:spcPct val="0"/>
        </a:spcAft>
        <a:buClr>
          <a:schemeClr val="tx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 name="Object 9" hidden="1"/>
          <p:cNvGraphicFramePr>
            <a:graphicFrameLocks/>
          </p:cNvGraphicFramePr>
          <p:nvPr>
            <p:custDataLst>
              <p:tags r:id="rId16"/>
            </p:custDataLst>
          </p:nvPr>
        </p:nvGraphicFramePr>
        <p:xfrm>
          <a:off x="0" y="0"/>
          <a:ext cx="201587" cy="158750"/>
        </p:xfrm>
        <a:graphic>
          <a:graphicData uri="http://schemas.openxmlformats.org/presentationml/2006/ole">
            <mc:AlternateContent xmlns:mc="http://schemas.openxmlformats.org/markup-compatibility/2006">
              <mc:Choice xmlns:v="urn:schemas-microsoft-com:vml" Requires="v">
                <p:oleObj spid="_x0000_s1048" name="think-cell Slide" r:id="rId22" imgW="0" imgH="0" progId="TCLayout.ActiveDocument.1">
                  <p:embed/>
                </p:oleObj>
              </mc:Choice>
              <mc:Fallback>
                <p:oleObj name="think-cell Slide" r:id="rId22" imgW="0" imgH="0" progId="TCLayout.ActiveDocument.1">
                  <p:embed/>
                  <p:pic>
                    <p:nvPicPr>
                      <p:cNvPr id="10" name="Object 9"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01587"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49" name="Line 125"/>
          <p:cNvSpPr>
            <a:spLocks noChangeShapeType="1"/>
          </p:cNvSpPr>
          <p:nvPr>
            <p:custDataLst>
              <p:tags r:id="rId17"/>
            </p:custDataLst>
          </p:nvPr>
        </p:nvSpPr>
        <p:spPr bwMode="auto">
          <a:xfrm>
            <a:off x="0" y="4876800"/>
            <a:ext cx="387048" cy="0"/>
          </a:xfrm>
          <a:prstGeom prst="line">
            <a:avLst/>
          </a:prstGeom>
          <a:noFill/>
          <a:ln w="44450">
            <a:solidFill>
              <a:srgbClr val="003366"/>
            </a:solidFill>
            <a:round/>
            <a:headEnd/>
            <a:tailEnd/>
          </a:ln>
          <a:effectLst/>
        </p:spPr>
        <p:txBody>
          <a:bodyPr/>
          <a:lstStyle/>
          <a:p>
            <a:pPr>
              <a:defRPr/>
            </a:pPr>
            <a:endParaRPr lang="en-US" sz="1800" dirty="0">
              <a:solidFill>
                <a:srgbClr val="000000"/>
              </a:solidFill>
            </a:endParaRPr>
          </a:p>
        </p:txBody>
      </p:sp>
      <p:sp>
        <p:nvSpPr>
          <p:cNvPr id="1170" name="Line 146"/>
          <p:cNvSpPr>
            <a:spLocks noChangeShapeType="1"/>
          </p:cNvSpPr>
          <p:nvPr>
            <p:custDataLst>
              <p:tags r:id="rId18"/>
            </p:custDataLst>
          </p:nvPr>
        </p:nvSpPr>
        <p:spPr bwMode="auto">
          <a:xfrm>
            <a:off x="487842" y="1006475"/>
            <a:ext cx="11216317" cy="0"/>
          </a:xfrm>
          <a:prstGeom prst="line">
            <a:avLst/>
          </a:prstGeom>
          <a:noFill/>
          <a:ln w="19050">
            <a:solidFill>
              <a:srgbClr val="003366"/>
            </a:solidFill>
            <a:round/>
            <a:headEnd/>
            <a:tailEnd/>
          </a:ln>
          <a:effectLst/>
        </p:spPr>
        <p:txBody>
          <a:bodyPr/>
          <a:lstStyle/>
          <a:p>
            <a:pPr>
              <a:defRPr/>
            </a:pPr>
            <a:endParaRPr lang="en-US" sz="1800" dirty="0">
              <a:solidFill>
                <a:srgbClr val="000000"/>
              </a:solidFill>
            </a:endParaRPr>
          </a:p>
        </p:txBody>
      </p:sp>
      <p:sp>
        <p:nvSpPr>
          <p:cNvPr id="10246" name="Rectangle 148"/>
          <p:cNvSpPr>
            <a:spLocks noGrp="1" noChangeArrowheads="1"/>
          </p:cNvSpPr>
          <p:nvPr>
            <p:ph type="body" idx="1"/>
            <p:custDataLst>
              <p:tags r:id="rId19"/>
            </p:custDataLst>
          </p:nvPr>
        </p:nvSpPr>
        <p:spPr bwMode="auto">
          <a:xfrm>
            <a:off x="877797" y="1600205"/>
            <a:ext cx="10733633" cy="4530725"/>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83" name="Text Box 159"/>
          <p:cNvSpPr txBox="1">
            <a:spLocks noChangeArrowheads="1"/>
          </p:cNvSpPr>
          <p:nvPr>
            <p:custDataLst>
              <p:tags r:id="rId20"/>
            </p:custDataLst>
          </p:nvPr>
        </p:nvSpPr>
        <p:spPr bwMode="auto">
          <a:xfrm>
            <a:off x="11889619" y="6647187"/>
            <a:ext cx="233841" cy="133350"/>
          </a:xfrm>
          <a:prstGeom prst="rect">
            <a:avLst/>
          </a:prstGeom>
          <a:noFill/>
          <a:ln w="9525" algn="ctr">
            <a:noFill/>
            <a:miter lim="800000"/>
            <a:headEnd/>
            <a:tailEnd/>
          </a:ln>
          <a:effectLst/>
        </p:spPr>
        <p:txBody>
          <a:bodyPr wrap="none" lIns="0" tIns="0" rIns="0" bIns="0"/>
          <a:lstStyle/>
          <a:p>
            <a:pPr>
              <a:defRPr/>
            </a:pPr>
            <a:fld id="{BF1DFE13-3F72-4A0E-8E2D-3FA63B2C5A47}" type="slidenum">
              <a:rPr lang="en-US" sz="900">
                <a:solidFill>
                  <a:srgbClr val="000000"/>
                </a:solidFill>
              </a:rPr>
              <a:pPr>
                <a:defRPr/>
              </a:pPr>
              <a:t>‹#›</a:t>
            </a:fld>
            <a:endParaRPr lang="en-US" sz="900" dirty="0">
              <a:solidFill>
                <a:srgbClr val="000000"/>
              </a:solidFill>
            </a:endParaRPr>
          </a:p>
        </p:txBody>
      </p:sp>
      <p:sp>
        <p:nvSpPr>
          <p:cNvPr id="10248" name="Rectangle 217"/>
          <p:cNvSpPr>
            <a:spLocks noGrp="1" noChangeArrowheads="1"/>
          </p:cNvSpPr>
          <p:nvPr>
            <p:ph type="title"/>
            <p:custDataLst>
              <p:tags r:id="rId21"/>
            </p:custDataLst>
          </p:nvPr>
        </p:nvSpPr>
        <p:spPr bwMode="auto">
          <a:xfrm>
            <a:off x="877797" y="163513"/>
            <a:ext cx="10733633" cy="831850"/>
          </a:xfrm>
          <a:prstGeom prst="rect">
            <a:avLst/>
          </a:prstGeom>
          <a:noFill/>
          <a:ln w="9525" algn="ctr">
            <a:noFill/>
            <a:miter lim="800000"/>
            <a:headEnd/>
            <a:tailEnd/>
          </a:ln>
        </p:spPr>
        <p:txBody>
          <a:bodyPr vert="horz" wrap="square" lIns="0" tIns="45713" rIns="0" bIns="45713" numCol="1" anchor="b" anchorCtr="0" compatLnSpc="1">
            <a:prstTxWarp prst="textNoShape">
              <a:avLst/>
            </a:prstTxWarp>
          </a:bodyPr>
          <a:lstStyle/>
          <a:p>
            <a:pPr lvl="0"/>
            <a:r>
              <a:rPr lang="en-US" dirty="0" smtClean="0"/>
              <a:t>Slide title</a:t>
            </a:r>
          </a:p>
        </p:txBody>
      </p:sp>
      <p:pic>
        <p:nvPicPr>
          <p:cNvPr id="2" name="Picture 1"/>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0126088" y="6276068"/>
            <a:ext cx="1578074" cy="438912"/>
          </a:xfrm>
          <a:prstGeom prst="rect">
            <a:avLst/>
          </a:prstGeom>
        </p:spPr>
      </p:pic>
      <p:sp>
        <p:nvSpPr>
          <p:cNvPr id="11" name="TextBox 1"/>
          <p:cNvSpPr txBox="1"/>
          <p:nvPr userDrawn="1"/>
        </p:nvSpPr>
        <p:spPr>
          <a:xfrm>
            <a:off x="132885" y="910"/>
            <a:ext cx="492443" cy="6857090"/>
          </a:xfrm>
          <a:prstGeom prst="rect">
            <a:avLst/>
          </a:prstGeom>
          <a:solidFill>
            <a:srgbClr val="4B9CD3"/>
          </a:solidFill>
        </p:spPr>
        <p:txBody>
          <a:bodyPr vert="vert" wrap="square" rtlCol="0">
            <a:spAutoFit/>
          </a:bodyPr>
          <a:lstStyle>
            <a:defPPr>
              <a:defRPr lang="en-US"/>
            </a:defPPr>
            <a:lvl1pPr algn="ctr" rtl="0" fontAlgn="base">
              <a:spcBef>
                <a:spcPct val="0"/>
              </a:spcBef>
              <a:spcAft>
                <a:spcPct val="0"/>
              </a:spcAft>
              <a:defRPr sz="1400" kern="1200">
                <a:solidFill>
                  <a:schemeClr val="tx1"/>
                </a:solidFill>
                <a:latin typeface="Arial" charset="0"/>
                <a:ea typeface="+mn-ea"/>
                <a:cs typeface="Arial" charset="0"/>
              </a:defRPr>
            </a:lvl1pPr>
            <a:lvl2pPr marL="457200" algn="ctr" rtl="0" fontAlgn="base">
              <a:spcBef>
                <a:spcPct val="0"/>
              </a:spcBef>
              <a:spcAft>
                <a:spcPct val="0"/>
              </a:spcAft>
              <a:defRPr sz="1400" kern="1200">
                <a:solidFill>
                  <a:schemeClr val="tx1"/>
                </a:solidFill>
                <a:latin typeface="Arial" charset="0"/>
                <a:ea typeface="+mn-ea"/>
                <a:cs typeface="Arial" charset="0"/>
              </a:defRPr>
            </a:lvl2pPr>
            <a:lvl3pPr marL="914400" algn="ctr" rtl="0" fontAlgn="base">
              <a:spcBef>
                <a:spcPct val="0"/>
              </a:spcBef>
              <a:spcAft>
                <a:spcPct val="0"/>
              </a:spcAft>
              <a:defRPr sz="1400" kern="1200">
                <a:solidFill>
                  <a:schemeClr val="tx1"/>
                </a:solidFill>
                <a:latin typeface="Arial" charset="0"/>
                <a:ea typeface="+mn-ea"/>
                <a:cs typeface="Arial" charset="0"/>
              </a:defRPr>
            </a:lvl3pPr>
            <a:lvl4pPr marL="1371600" algn="ctr" rtl="0" fontAlgn="base">
              <a:spcBef>
                <a:spcPct val="0"/>
              </a:spcBef>
              <a:spcAft>
                <a:spcPct val="0"/>
              </a:spcAft>
              <a:defRPr sz="1400" kern="1200">
                <a:solidFill>
                  <a:schemeClr val="tx1"/>
                </a:solidFill>
                <a:latin typeface="Arial" charset="0"/>
                <a:ea typeface="+mn-ea"/>
                <a:cs typeface="Arial" charset="0"/>
              </a:defRPr>
            </a:lvl4pPr>
            <a:lvl5pPr marL="1828800" algn="ctr" rtl="0" fontAlgn="base">
              <a:spcBef>
                <a:spcPct val="0"/>
              </a:spcBef>
              <a:spcAft>
                <a:spcPct val="0"/>
              </a:spcAft>
              <a:defRPr sz="1400" kern="1200">
                <a:solidFill>
                  <a:schemeClr val="tx1"/>
                </a:solidFill>
                <a:latin typeface="Arial" charset="0"/>
                <a:ea typeface="+mn-ea"/>
                <a:cs typeface="Arial" charset="0"/>
              </a:defRPr>
            </a:lvl5pPr>
            <a:lvl6pPr marL="2286000" algn="l" defTabSz="914400" rtl="0" eaLnBrk="1" latinLnBrk="0" hangingPunct="1">
              <a:defRPr sz="1400" kern="1200">
                <a:solidFill>
                  <a:schemeClr val="tx1"/>
                </a:solidFill>
                <a:latin typeface="Arial" charset="0"/>
                <a:ea typeface="+mn-ea"/>
                <a:cs typeface="Arial" charset="0"/>
              </a:defRPr>
            </a:lvl6pPr>
            <a:lvl7pPr marL="2743200" algn="l" defTabSz="914400" rtl="0" eaLnBrk="1" latinLnBrk="0" hangingPunct="1">
              <a:defRPr sz="1400" kern="1200">
                <a:solidFill>
                  <a:schemeClr val="tx1"/>
                </a:solidFill>
                <a:latin typeface="Arial" charset="0"/>
                <a:ea typeface="+mn-ea"/>
                <a:cs typeface="Arial" charset="0"/>
              </a:defRPr>
            </a:lvl7pPr>
            <a:lvl8pPr marL="3200400" algn="l" defTabSz="914400" rtl="0" eaLnBrk="1" latinLnBrk="0" hangingPunct="1">
              <a:defRPr sz="1400" kern="1200">
                <a:solidFill>
                  <a:schemeClr val="tx1"/>
                </a:solidFill>
                <a:latin typeface="Arial" charset="0"/>
                <a:ea typeface="+mn-ea"/>
                <a:cs typeface="Arial" charset="0"/>
              </a:defRPr>
            </a:lvl8pPr>
            <a:lvl9pPr marL="3657600" algn="l" defTabSz="914400" rtl="0" eaLnBrk="1" latinLnBrk="0" hangingPunct="1">
              <a:defRPr sz="1400" kern="1200">
                <a:solidFill>
                  <a:schemeClr val="tx1"/>
                </a:solidFill>
                <a:latin typeface="Arial" charset="0"/>
                <a:ea typeface="+mn-ea"/>
                <a:cs typeface="Arial" charset="0"/>
              </a:defRPr>
            </a:lvl9pPr>
          </a:lstStyle>
          <a:p>
            <a:pPr algn="ctr"/>
            <a:r>
              <a:rPr lang="en-US" sz="2000" cap="small" baseline="0" dirty="0" smtClean="0">
                <a:solidFill>
                  <a:schemeClr val="bg1"/>
                </a:solidFill>
              </a:rPr>
              <a:t>Carolina  Antimicrobial Stewardship Program</a:t>
            </a:r>
            <a:endParaRPr lang="en-US" sz="2000" cap="small" baseline="0" dirty="0">
              <a:solidFill>
                <a:schemeClr val="bg1"/>
              </a:solidFill>
            </a:endParaRPr>
          </a:p>
        </p:txBody>
      </p:sp>
      <p:pic>
        <p:nvPicPr>
          <p:cNvPr id="12" name="Picture 11"/>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9461010" y="6232565"/>
            <a:ext cx="2609394" cy="555378"/>
          </a:xfrm>
          <a:prstGeom prst="rect">
            <a:avLst/>
          </a:prstGeom>
        </p:spPr>
      </p:pic>
    </p:spTree>
    <p:extLst>
      <p:ext uri="{BB962C8B-B14F-4D97-AF65-F5344CB8AC3E}">
        <p14:creationId xmlns:p14="http://schemas.microsoft.com/office/powerpoint/2010/main" val="231842423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bg2"/>
          </a:solidFill>
          <a:latin typeface="Arial" charset="0"/>
          <a:cs typeface="Arial" charset="0"/>
        </a:defRPr>
      </a:lvl2pPr>
      <a:lvl3pPr algn="l" rtl="0" eaLnBrk="0" fontAlgn="base" hangingPunct="0">
        <a:spcBef>
          <a:spcPct val="0"/>
        </a:spcBef>
        <a:spcAft>
          <a:spcPct val="0"/>
        </a:spcAft>
        <a:defRPr sz="2400" b="1">
          <a:solidFill>
            <a:schemeClr val="bg2"/>
          </a:solidFill>
          <a:latin typeface="Arial" charset="0"/>
          <a:cs typeface="Arial" charset="0"/>
        </a:defRPr>
      </a:lvl3pPr>
      <a:lvl4pPr algn="l" rtl="0" eaLnBrk="0" fontAlgn="base" hangingPunct="0">
        <a:spcBef>
          <a:spcPct val="0"/>
        </a:spcBef>
        <a:spcAft>
          <a:spcPct val="0"/>
        </a:spcAft>
        <a:defRPr sz="2400" b="1">
          <a:solidFill>
            <a:schemeClr val="bg2"/>
          </a:solidFill>
          <a:latin typeface="Arial" charset="0"/>
          <a:cs typeface="Arial" charset="0"/>
        </a:defRPr>
      </a:lvl4pPr>
      <a:lvl5pPr algn="l" rtl="0" eaLnBrk="0" fontAlgn="base" hangingPunct="0">
        <a:spcBef>
          <a:spcPct val="0"/>
        </a:spcBef>
        <a:spcAft>
          <a:spcPct val="0"/>
        </a:spcAft>
        <a:defRPr sz="2400" b="1">
          <a:solidFill>
            <a:schemeClr val="bg2"/>
          </a:solidFill>
          <a:latin typeface="Arial" charset="0"/>
          <a:cs typeface="Arial" charset="0"/>
        </a:defRPr>
      </a:lvl5pPr>
      <a:lvl6pPr marL="457200" algn="l" rtl="0" fontAlgn="base">
        <a:spcBef>
          <a:spcPct val="0"/>
        </a:spcBef>
        <a:spcAft>
          <a:spcPct val="0"/>
        </a:spcAft>
        <a:defRPr sz="2400" b="1">
          <a:solidFill>
            <a:schemeClr val="bg2"/>
          </a:solidFill>
          <a:latin typeface="Arial" charset="0"/>
          <a:cs typeface="Arial" charset="0"/>
        </a:defRPr>
      </a:lvl6pPr>
      <a:lvl7pPr marL="914400" algn="l" rtl="0" fontAlgn="base">
        <a:spcBef>
          <a:spcPct val="0"/>
        </a:spcBef>
        <a:spcAft>
          <a:spcPct val="0"/>
        </a:spcAft>
        <a:defRPr sz="2400" b="1">
          <a:solidFill>
            <a:schemeClr val="bg2"/>
          </a:solidFill>
          <a:latin typeface="Arial" charset="0"/>
          <a:cs typeface="Arial" charset="0"/>
        </a:defRPr>
      </a:lvl7pPr>
      <a:lvl8pPr marL="1371600" algn="l" rtl="0" fontAlgn="base">
        <a:spcBef>
          <a:spcPct val="0"/>
        </a:spcBef>
        <a:spcAft>
          <a:spcPct val="0"/>
        </a:spcAft>
        <a:defRPr sz="2400" b="1">
          <a:solidFill>
            <a:schemeClr val="bg2"/>
          </a:solidFill>
          <a:latin typeface="Arial" charset="0"/>
          <a:cs typeface="Arial" charset="0"/>
        </a:defRPr>
      </a:lvl8pPr>
      <a:lvl9pPr marL="1828800" algn="l" rtl="0" fontAlgn="base">
        <a:spcBef>
          <a:spcPct val="0"/>
        </a:spcBef>
        <a:spcAft>
          <a:spcPct val="0"/>
        </a:spcAft>
        <a:defRPr sz="2400" b="1">
          <a:solidFill>
            <a:schemeClr val="bg2"/>
          </a:solidFill>
          <a:latin typeface="Arial" charset="0"/>
          <a:cs typeface="Arial" charset="0"/>
        </a:defRPr>
      </a:lvl9pPr>
    </p:titleStyle>
    <p:bodyStyle>
      <a:lvl1pPr marL="179388" indent="-179388" algn="l" rtl="0" eaLnBrk="0" fontAlgn="base" hangingPunct="0">
        <a:spcBef>
          <a:spcPct val="20000"/>
        </a:spcBef>
        <a:spcAft>
          <a:spcPct val="0"/>
        </a:spcAft>
        <a:buClr>
          <a:schemeClr val="tx2"/>
        </a:buClr>
        <a:defRPr sz="1600" b="1">
          <a:solidFill>
            <a:schemeClr val="tx1"/>
          </a:solidFill>
          <a:latin typeface="+mn-lt"/>
          <a:ea typeface="+mn-ea"/>
          <a:cs typeface="+mn-cs"/>
        </a:defRPr>
      </a:lvl1pPr>
      <a:lvl2pPr marL="538163" indent="-179388" algn="l" rtl="0" eaLnBrk="0" fontAlgn="base" hangingPunct="0">
        <a:spcBef>
          <a:spcPct val="20000"/>
        </a:spcBef>
        <a:spcAft>
          <a:spcPct val="0"/>
        </a:spcAft>
        <a:buClr>
          <a:schemeClr val="tx2"/>
        </a:buClr>
        <a:buChar char="•"/>
        <a:defRPr sz="1600">
          <a:solidFill>
            <a:schemeClr val="tx1"/>
          </a:solidFill>
          <a:latin typeface="+mn-lt"/>
          <a:cs typeface="+mn-cs"/>
        </a:defRPr>
      </a:lvl2pPr>
      <a:lvl3pPr marL="896938" indent="-179388" algn="l" rtl="0" eaLnBrk="0" fontAlgn="base" hangingPunct="0">
        <a:spcBef>
          <a:spcPct val="20000"/>
        </a:spcBef>
        <a:spcAft>
          <a:spcPct val="0"/>
        </a:spcAft>
        <a:buClr>
          <a:schemeClr val="tx2"/>
        </a:buClr>
        <a:buChar char="–"/>
        <a:defRPr sz="1600">
          <a:solidFill>
            <a:schemeClr val="tx1"/>
          </a:solidFill>
          <a:latin typeface="+mn-lt"/>
          <a:cs typeface="+mn-cs"/>
        </a:defRPr>
      </a:lvl3pPr>
      <a:lvl4pPr marL="1255713" indent="-179388" algn="l" rtl="0" eaLnBrk="0" fontAlgn="base" hangingPunct="0">
        <a:spcBef>
          <a:spcPct val="20000"/>
        </a:spcBef>
        <a:spcAft>
          <a:spcPct val="0"/>
        </a:spcAft>
        <a:buClr>
          <a:schemeClr val="tx2"/>
        </a:buClr>
        <a:buChar char="•"/>
        <a:defRPr sz="1600">
          <a:solidFill>
            <a:schemeClr val="tx1"/>
          </a:solidFill>
          <a:latin typeface="+mn-lt"/>
          <a:cs typeface="+mn-cs"/>
        </a:defRPr>
      </a:lvl4pPr>
      <a:lvl5pPr marL="1616075" indent="-180975" algn="l" rtl="0" eaLnBrk="0" fontAlgn="base" hangingPunct="0">
        <a:spcBef>
          <a:spcPct val="20000"/>
        </a:spcBef>
        <a:spcAft>
          <a:spcPct val="0"/>
        </a:spcAft>
        <a:buClr>
          <a:schemeClr val="tx2"/>
        </a:buClr>
        <a:buChar char="–"/>
        <a:defRPr sz="1600">
          <a:solidFill>
            <a:schemeClr val="tx1"/>
          </a:solidFill>
          <a:latin typeface="+mn-lt"/>
          <a:cs typeface="+mn-cs"/>
        </a:defRPr>
      </a:lvl5pPr>
      <a:lvl6pPr marL="2073275" indent="-180975" algn="l" rtl="0" fontAlgn="base">
        <a:spcBef>
          <a:spcPct val="20000"/>
        </a:spcBef>
        <a:spcAft>
          <a:spcPct val="0"/>
        </a:spcAft>
        <a:buClr>
          <a:schemeClr val="tx2"/>
        </a:buClr>
        <a:buChar char="–"/>
        <a:defRPr sz="1600">
          <a:solidFill>
            <a:schemeClr val="tx1"/>
          </a:solidFill>
          <a:latin typeface="+mn-lt"/>
          <a:cs typeface="+mn-cs"/>
        </a:defRPr>
      </a:lvl6pPr>
      <a:lvl7pPr marL="2530475" indent="-180975" algn="l" rtl="0" fontAlgn="base">
        <a:spcBef>
          <a:spcPct val="20000"/>
        </a:spcBef>
        <a:spcAft>
          <a:spcPct val="0"/>
        </a:spcAft>
        <a:buClr>
          <a:schemeClr val="tx2"/>
        </a:buClr>
        <a:buChar char="–"/>
        <a:defRPr sz="1600">
          <a:solidFill>
            <a:schemeClr val="tx1"/>
          </a:solidFill>
          <a:latin typeface="+mn-lt"/>
          <a:cs typeface="+mn-cs"/>
        </a:defRPr>
      </a:lvl7pPr>
      <a:lvl8pPr marL="2987675" indent="-180975" algn="l" rtl="0" fontAlgn="base">
        <a:spcBef>
          <a:spcPct val="20000"/>
        </a:spcBef>
        <a:spcAft>
          <a:spcPct val="0"/>
        </a:spcAft>
        <a:buClr>
          <a:schemeClr val="tx2"/>
        </a:buClr>
        <a:buChar char="–"/>
        <a:defRPr sz="1600">
          <a:solidFill>
            <a:schemeClr val="tx1"/>
          </a:solidFill>
          <a:latin typeface="+mn-lt"/>
          <a:cs typeface="+mn-cs"/>
        </a:defRPr>
      </a:lvl8pPr>
      <a:lvl9pPr marL="3444875" indent="-180975" algn="l" rtl="0" fontAlgn="base">
        <a:spcBef>
          <a:spcPct val="20000"/>
        </a:spcBef>
        <a:spcAft>
          <a:spcPct val="0"/>
        </a:spcAft>
        <a:buClr>
          <a:schemeClr val="tx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CASP Super Steward Awards</a:t>
            </a:r>
            <a:endParaRPr lang="en-US" dirty="0"/>
          </a:p>
        </p:txBody>
      </p:sp>
      <p:sp>
        <p:nvSpPr>
          <p:cNvPr id="3" name="Text Placeholder 2"/>
          <p:cNvSpPr>
            <a:spLocks noGrp="1"/>
          </p:cNvSpPr>
          <p:nvPr>
            <p:ph type="body" sz="quarter" idx="12"/>
          </p:nvPr>
        </p:nvSpPr>
        <p:spPr>
          <a:xfrm>
            <a:off x="609599" y="1279697"/>
            <a:ext cx="11410763" cy="5121273"/>
          </a:xfrm>
        </p:spPr>
        <p:txBody>
          <a:bodyPr/>
          <a:lstStyle/>
          <a:p>
            <a:pPr marL="4572" lvl="0" indent="0">
              <a:buNone/>
            </a:pPr>
            <a:r>
              <a:rPr lang="en-US" sz="2400" b="1" dirty="0" smtClean="0">
                <a:solidFill>
                  <a:srgbClr val="002060"/>
                </a:solidFill>
              </a:rPr>
              <a:t>WHAT		</a:t>
            </a:r>
            <a:r>
              <a:rPr lang="en-US" dirty="0" smtClean="0">
                <a:solidFill>
                  <a:srgbClr val="002060"/>
                </a:solidFill>
              </a:rPr>
              <a:t>Recognizing colleagues outside of CASP’s paid staff for their meaningful contributions to 			antimicrobial stewardship. Awardees demonstrate leadership on careful use of 				antimicrobials in their practice or by championing stewardship in other ways, for example: </a:t>
            </a:r>
          </a:p>
          <a:p>
            <a:pPr marL="4572" lvl="0" indent="0">
              <a:buNone/>
            </a:pPr>
            <a:r>
              <a:rPr lang="en-US" dirty="0" smtClean="0">
                <a:solidFill>
                  <a:srgbClr val="002060"/>
                </a:solidFill>
              </a:rPr>
              <a:t>		- Communication / Engagement	</a:t>
            </a:r>
          </a:p>
          <a:p>
            <a:pPr marL="4572" lvl="0" indent="0">
              <a:buNone/>
            </a:pPr>
            <a:r>
              <a:rPr lang="en-US" dirty="0">
                <a:solidFill>
                  <a:srgbClr val="002060"/>
                </a:solidFill>
              </a:rPr>
              <a:t>	</a:t>
            </a:r>
            <a:r>
              <a:rPr lang="en-US" dirty="0" smtClean="0">
                <a:solidFill>
                  <a:srgbClr val="002060"/>
                </a:solidFill>
              </a:rPr>
              <a:t>	- </a:t>
            </a:r>
            <a:r>
              <a:rPr lang="en-US" dirty="0">
                <a:solidFill>
                  <a:srgbClr val="002060"/>
                </a:solidFill>
              </a:rPr>
              <a:t>Innovation / Quality </a:t>
            </a:r>
            <a:r>
              <a:rPr lang="en-US" dirty="0" smtClean="0">
                <a:solidFill>
                  <a:srgbClr val="002060"/>
                </a:solidFill>
              </a:rPr>
              <a:t>Improvement </a:t>
            </a:r>
            <a:r>
              <a:rPr lang="en-US" dirty="0">
                <a:solidFill>
                  <a:srgbClr val="002060"/>
                </a:solidFill>
              </a:rPr>
              <a:t>	</a:t>
            </a:r>
          </a:p>
          <a:p>
            <a:pPr marL="4572" indent="0">
              <a:buNone/>
            </a:pPr>
            <a:r>
              <a:rPr lang="en-US" dirty="0" smtClean="0">
                <a:solidFill>
                  <a:srgbClr val="002060"/>
                </a:solidFill>
              </a:rPr>
              <a:t>		- Infection Prevention	</a:t>
            </a:r>
          </a:p>
          <a:p>
            <a:pPr marL="4572" indent="0">
              <a:buNone/>
            </a:pPr>
            <a:r>
              <a:rPr lang="en-US" dirty="0">
                <a:solidFill>
                  <a:srgbClr val="002060"/>
                </a:solidFill>
              </a:rPr>
              <a:t>	</a:t>
            </a:r>
            <a:r>
              <a:rPr lang="en-US" dirty="0" smtClean="0">
                <a:solidFill>
                  <a:srgbClr val="002060"/>
                </a:solidFill>
              </a:rPr>
              <a:t>	- </a:t>
            </a:r>
            <a:r>
              <a:rPr lang="en-US" dirty="0">
                <a:solidFill>
                  <a:srgbClr val="002060"/>
                </a:solidFill>
              </a:rPr>
              <a:t>Diagnostic </a:t>
            </a:r>
            <a:r>
              <a:rPr lang="en-US" dirty="0" smtClean="0">
                <a:solidFill>
                  <a:srgbClr val="002060"/>
                </a:solidFill>
              </a:rPr>
              <a:t>Stewardship		</a:t>
            </a:r>
          </a:p>
          <a:p>
            <a:pPr marL="4572" indent="0">
              <a:buNone/>
            </a:pPr>
            <a:r>
              <a:rPr lang="en-US" dirty="0">
                <a:solidFill>
                  <a:srgbClr val="002060"/>
                </a:solidFill>
              </a:rPr>
              <a:t>	</a:t>
            </a:r>
            <a:r>
              <a:rPr lang="en-US" dirty="0" smtClean="0">
                <a:solidFill>
                  <a:srgbClr val="002060"/>
                </a:solidFill>
              </a:rPr>
              <a:t>	- Research		</a:t>
            </a:r>
          </a:p>
          <a:p>
            <a:pPr marL="4572" lvl="0" indent="0">
              <a:buNone/>
            </a:pPr>
            <a:r>
              <a:rPr lang="en-US" sz="2400" b="1" dirty="0">
                <a:solidFill>
                  <a:srgbClr val="002060"/>
                </a:solidFill>
              </a:rPr>
              <a:t>	</a:t>
            </a:r>
            <a:r>
              <a:rPr lang="en-US" sz="2400" b="1" dirty="0" smtClean="0">
                <a:solidFill>
                  <a:srgbClr val="002060"/>
                </a:solidFill>
              </a:rPr>
              <a:t>	</a:t>
            </a:r>
            <a:r>
              <a:rPr lang="en-US" dirty="0" smtClean="0">
                <a:solidFill>
                  <a:srgbClr val="002060"/>
                </a:solidFill>
              </a:rPr>
              <a:t>Awardees are recognized with a certificate, an announcement on our site and other 			communications channels, and a small gift.</a:t>
            </a:r>
            <a:endParaRPr lang="en-US" sz="200" dirty="0" smtClean="0">
              <a:solidFill>
                <a:srgbClr val="002060"/>
              </a:solidFill>
            </a:endParaRPr>
          </a:p>
        </p:txBody>
      </p:sp>
      <p:sp>
        <p:nvSpPr>
          <p:cNvPr id="6" name="Slide Number Placeholder 5"/>
          <p:cNvSpPr>
            <a:spLocks noGrp="1"/>
          </p:cNvSpPr>
          <p:nvPr>
            <p:ph type="sldNum" sz="quarter" idx="15"/>
          </p:nvPr>
        </p:nvSpPr>
        <p:spPr/>
        <p:txBody>
          <a:bodyPr/>
          <a:lstStyle/>
          <a:p>
            <a:fld id="{63DCA5C9-2E11-4C67-86EB-AE1DE127DC64}" type="slidenum">
              <a:rPr lang="en-US" smtClean="0"/>
              <a:pPr/>
              <a:t>1</a:t>
            </a:fld>
            <a:endParaRPr lang="en-US" dirty="0"/>
          </a:p>
        </p:txBody>
      </p:sp>
    </p:spTree>
    <p:extLst>
      <p:ext uri="{BB962C8B-B14F-4D97-AF65-F5344CB8AC3E}">
        <p14:creationId xmlns:p14="http://schemas.microsoft.com/office/powerpoint/2010/main" val="41291099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CASP Super Steward Awards</a:t>
            </a:r>
            <a:endParaRPr lang="en-US" dirty="0"/>
          </a:p>
        </p:txBody>
      </p:sp>
      <p:sp>
        <p:nvSpPr>
          <p:cNvPr id="3" name="Text Placeholder 2"/>
          <p:cNvSpPr>
            <a:spLocks noGrp="1"/>
          </p:cNvSpPr>
          <p:nvPr>
            <p:ph type="body" sz="quarter" idx="12"/>
          </p:nvPr>
        </p:nvSpPr>
        <p:spPr>
          <a:xfrm>
            <a:off x="609599" y="1279697"/>
            <a:ext cx="11410763" cy="5121273"/>
          </a:xfrm>
        </p:spPr>
        <p:txBody>
          <a:bodyPr/>
          <a:lstStyle/>
          <a:p>
            <a:pPr marL="4572" indent="0">
              <a:buNone/>
            </a:pPr>
            <a:r>
              <a:rPr lang="en-US" sz="2400" b="1" dirty="0">
                <a:solidFill>
                  <a:srgbClr val="002060"/>
                </a:solidFill>
              </a:rPr>
              <a:t>HOW		</a:t>
            </a:r>
            <a:r>
              <a:rPr lang="en-US" sz="2000" dirty="0">
                <a:solidFill>
                  <a:srgbClr val="002060"/>
                </a:solidFill>
              </a:rPr>
              <a:t>Nomination is easy. </a:t>
            </a:r>
            <a:endParaRPr lang="en-US" sz="2000" dirty="0" smtClean="0">
              <a:solidFill>
                <a:srgbClr val="002060"/>
              </a:solidFill>
            </a:endParaRPr>
          </a:p>
          <a:p>
            <a:pPr marL="4572" indent="0">
              <a:buNone/>
            </a:pPr>
            <a:r>
              <a:rPr lang="en-US" sz="2000" dirty="0">
                <a:solidFill>
                  <a:srgbClr val="002060"/>
                </a:solidFill>
              </a:rPr>
              <a:t>	</a:t>
            </a:r>
            <a:r>
              <a:rPr lang="en-US" sz="2000" dirty="0" smtClean="0">
                <a:solidFill>
                  <a:srgbClr val="002060"/>
                </a:solidFill>
              </a:rPr>
              <a:t>	People can send a brief email to the CASP </a:t>
            </a:r>
            <a:r>
              <a:rPr lang="en-US" sz="2000" dirty="0" smtClean="0">
                <a:solidFill>
                  <a:srgbClr val="002060"/>
                </a:solidFill>
              </a:rPr>
              <a:t>program </a:t>
            </a:r>
            <a:r>
              <a:rPr lang="en-US" sz="2000" dirty="0">
                <a:solidFill>
                  <a:srgbClr val="002060"/>
                </a:solidFill>
              </a:rPr>
              <a:t>m</a:t>
            </a:r>
            <a:r>
              <a:rPr lang="en-US" sz="2000" dirty="0" smtClean="0">
                <a:solidFill>
                  <a:srgbClr val="002060"/>
                </a:solidFill>
              </a:rPr>
              <a:t>anager </a:t>
            </a:r>
            <a:r>
              <a:rPr lang="en-US" sz="2000" dirty="0" smtClean="0">
                <a:solidFill>
                  <a:srgbClr val="002060"/>
                </a:solidFill>
              </a:rPr>
              <a:t>with: </a:t>
            </a:r>
          </a:p>
          <a:p>
            <a:pPr lvl="7">
              <a:buNone/>
            </a:pPr>
            <a:r>
              <a:rPr lang="en-US" sz="2000" dirty="0">
                <a:solidFill>
                  <a:srgbClr val="002060"/>
                </a:solidFill>
              </a:rPr>
              <a:t>	</a:t>
            </a:r>
            <a:r>
              <a:rPr lang="en-US" sz="2000" dirty="0" smtClean="0">
                <a:solidFill>
                  <a:srgbClr val="002060"/>
                </a:solidFill>
              </a:rPr>
              <a:t>	</a:t>
            </a:r>
            <a:r>
              <a:rPr lang="en-US" sz="2000" dirty="0" smtClean="0">
                <a:solidFill>
                  <a:srgbClr val="002060"/>
                </a:solidFill>
              </a:rPr>
              <a:t>	- </a:t>
            </a:r>
            <a:r>
              <a:rPr lang="en-US" sz="2000" dirty="0" smtClean="0">
                <a:solidFill>
                  <a:srgbClr val="002060"/>
                </a:solidFill>
              </a:rPr>
              <a:t>nominee’s name</a:t>
            </a:r>
          </a:p>
          <a:p>
            <a:pPr lvl="7">
              <a:buNone/>
            </a:pPr>
            <a:r>
              <a:rPr lang="en-US" sz="2000" dirty="0">
                <a:solidFill>
                  <a:srgbClr val="002060"/>
                </a:solidFill>
              </a:rPr>
              <a:t>	</a:t>
            </a:r>
            <a:r>
              <a:rPr lang="en-US" sz="2000" dirty="0" smtClean="0">
                <a:solidFill>
                  <a:srgbClr val="002060"/>
                </a:solidFill>
              </a:rPr>
              <a:t>	</a:t>
            </a:r>
            <a:r>
              <a:rPr lang="en-US" sz="2000" dirty="0" smtClean="0">
                <a:solidFill>
                  <a:srgbClr val="002060"/>
                </a:solidFill>
              </a:rPr>
              <a:t>	- </a:t>
            </a:r>
            <a:r>
              <a:rPr lang="en-US" sz="2000" dirty="0" smtClean="0">
                <a:solidFill>
                  <a:srgbClr val="002060"/>
                </a:solidFill>
              </a:rPr>
              <a:t>service/department</a:t>
            </a:r>
          </a:p>
          <a:p>
            <a:pPr lvl="7">
              <a:buNone/>
            </a:pPr>
            <a:r>
              <a:rPr lang="en-US" sz="2000" dirty="0">
                <a:solidFill>
                  <a:srgbClr val="002060"/>
                </a:solidFill>
              </a:rPr>
              <a:t>	</a:t>
            </a:r>
            <a:r>
              <a:rPr lang="en-US" sz="2000" dirty="0" smtClean="0">
                <a:solidFill>
                  <a:srgbClr val="002060"/>
                </a:solidFill>
              </a:rPr>
              <a:t>	</a:t>
            </a:r>
            <a:r>
              <a:rPr lang="en-US" sz="2000" dirty="0" smtClean="0">
                <a:solidFill>
                  <a:srgbClr val="002060"/>
                </a:solidFill>
              </a:rPr>
              <a:t>	- </a:t>
            </a:r>
            <a:r>
              <a:rPr lang="en-US" sz="2000" dirty="0" smtClean="0">
                <a:solidFill>
                  <a:srgbClr val="002060"/>
                </a:solidFill>
              </a:rPr>
              <a:t>brief </a:t>
            </a:r>
            <a:r>
              <a:rPr lang="en-US" sz="2000" dirty="0">
                <a:solidFill>
                  <a:srgbClr val="002060"/>
                </a:solidFill>
              </a:rPr>
              <a:t>rationale for the nomination</a:t>
            </a:r>
          </a:p>
          <a:p>
            <a:pPr lvl="7">
              <a:buNone/>
            </a:pPr>
            <a:r>
              <a:rPr lang="en-US" sz="2000" dirty="0">
                <a:solidFill>
                  <a:srgbClr val="002060"/>
                </a:solidFill>
              </a:rPr>
              <a:t>		</a:t>
            </a:r>
            <a:endParaRPr lang="en-US" sz="2000" dirty="0" smtClean="0">
              <a:solidFill>
                <a:srgbClr val="002060"/>
              </a:solidFill>
            </a:endParaRPr>
          </a:p>
          <a:p>
            <a:pPr lvl="7">
              <a:buNone/>
            </a:pPr>
            <a:r>
              <a:rPr lang="en-US" sz="2000" dirty="0">
                <a:solidFill>
                  <a:srgbClr val="002060"/>
                </a:solidFill>
              </a:rPr>
              <a:t>	</a:t>
            </a:r>
            <a:r>
              <a:rPr lang="en-US" sz="2000" dirty="0" smtClean="0">
                <a:solidFill>
                  <a:srgbClr val="002060"/>
                </a:solidFill>
              </a:rPr>
              <a:t>	At </a:t>
            </a:r>
            <a:r>
              <a:rPr lang="en-US" sz="2000" dirty="0">
                <a:solidFill>
                  <a:srgbClr val="002060"/>
                </a:solidFill>
              </a:rPr>
              <a:t>least </a:t>
            </a:r>
            <a:r>
              <a:rPr lang="en-US" sz="2000" dirty="0" smtClean="0">
                <a:solidFill>
                  <a:srgbClr val="002060"/>
                </a:solidFill>
              </a:rPr>
              <a:t>three </a:t>
            </a:r>
            <a:r>
              <a:rPr lang="en-US" sz="2000" dirty="0">
                <a:solidFill>
                  <a:srgbClr val="002060"/>
                </a:solidFill>
              </a:rPr>
              <a:t>CASP core team members from different disciplines will review </a:t>
            </a:r>
            <a:r>
              <a:rPr lang="en-US" sz="2000" dirty="0" smtClean="0">
                <a:solidFill>
                  <a:srgbClr val="002060"/>
                </a:solidFill>
              </a:rPr>
              <a:t>			nominations </a:t>
            </a:r>
            <a:r>
              <a:rPr lang="en-US" sz="2000" dirty="0">
                <a:solidFill>
                  <a:srgbClr val="002060"/>
                </a:solidFill>
              </a:rPr>
              <a:t>and </a:t>
            </a:r>
            <a:r>
              <a:rPr lang="en-US" sz="2000" dirty="0" smtClean="0">
                <a:solidFill>
                  <a:srgbClr val="002060"/>
                </a:solidFill>
              </a:rPr>
              <a:t>make </a:t>
            </a:r>
            <a:r>
              <a:rPr lang="en-US" sz="2000" dirty="0">
                <a:solidFill>
                  <a:srgbClr val="002060"/>
                </a:solidFill>
              </a:rPr>
              <a:t>their selections. </a:t>
            </a:r>
            <a:endParaRPr lang="en-US" sz="2000" dirty="0" smtClean="0">
              <a:solidFill>
                <a:srgbClr val="002060"/>
              </a:solidFill>
            </a:endParaRPr>
          </a:p>
          <a:p>
            <a:pPr lvl="7">
              <a:buNone/>
            </a:pPr>
            <a:r>
              <a:rPr lang="en-US" sz="2000" dirty="0">
                <a:solidFill>
                  <a:srgbClr val="002060"/>
                </a:solidFill>
              </a:rPr>
              <a:t>	</a:t>
            </a:r>
            <a:r>
              <a:rPr lang="en-US" sz="2000" dirty="0" smtClean="0">
                <a:solidFill>
                  <a:srgbClr val="002060"/>
                </a:solidFill>
              </a:rPr>
              <a:t>	Awardees </a:t>
            </a:r>
            <a:r>
              <a:rPr lang="en-US" sz="2000" dirty="0">
                <a:solidFill>
                  <a:srgbClr val="002060"/>
                </a:solidFill>
              </a:rPr>
              <a:t>will be asked to join a CASP meeting to accept their award. </a:t>
            </a:r>
            <a:endParaRPr lang="en-US" sz="2000" dirty="0" smtClean="0">
              <a:solidFill>
                <a:srgbClr val="002060"/>
              </a:solidFill>
            </a:endParaRPr>
          </a:p>
          <a:p>
            <a:pPr lvl="7">
              <a:buNone/>
            </a:pPr>
            <a:endParaRPr lang="en-US" sz="2000" b="1" dirty="0" smtClean="0">
              <a:solidFill>
                <a:srgbClr val="002060"/>
              </a:solidFill>
            </a:endParaRPr>
          </a:p>
          <a:p>
            <a:pPr marL="0" lvl="0" indent="0" eaLnBrk="0" fontAlgn="base" hangingPunct="0">
              <a:lnSpc>
                <a:spcPct val="100000"/>
              </a:lnSpc>
              <a:spcBef>
                <a:spcPct val="0"/>
              </a:spcBef>
              <a:spcAft>
                <a:spcPct val="0"/>
              </a:spcAft>
              <a:buClrTx/>
              <a:buNone/>
            </a:pPr>
            <a:endParaRPr lang="en-US" altLang="en-US" sz="2000" dirty="0">
              <a:solidFill>
                <a:schemeClr val="tx1"/>
              </a:solidFill>
              <a:latin typeface="Arial" panose="020B0604020202020204" pitchFamily="34" charset="0"/>
            </a:endParaRPr>
          </a:p>
          <a:p>
            <a:pPr marL="4572" indent="0">
              <a:buNone/>
            </a:pPr>
            <a:endParaRPr lang="en-US" sz="2400" b="1" dirty="0">
              <a:solidFill>
                <a:srgbClr val="002060"/>
              </a:solidFill>
            </a:endParaRPr>
          </a:p>
        </p:txBody>
      </p:sp>
      <p:sp>
        <p:nvSpPr>
          <p:cNvPr id="6" name="Slide Number Placeholder 5"/>
          <p:cNvSpPr>
            <a:spLocks noGrp="1"/>
          </p:cNvSpPr>
          <p:nvPr>
            <p:ph type="sldNum" sz="quarter" idx="15"/>
          </p:nvPr>
        </p:nvSpPr>
        <p:spPr/>
        <p:txBody>
          <a:bodyPr/>
          <a:lstStyle/>
          <a:p>
            <a:fld id="{63DCA5C9-2E11-4C67-86EB-AE1DE127DC64}" type="slidenum">
              <a:rPr lang="en-US" smtClean="0"/>
              <a:pPr/>
              <a:t>2</a:t>
            </a:fld>
            <a:endParaRPr lang="en-US" dirty="0"/>
          </a:p>
        </p:txBody>
      </p:sp>
    </p:spTree>
    <p:extLst>
      <p:ext uri="{BB962C8B-B14F-4D97-AF65-F5344CB8AC3E}">
        <p14:creationId xmlns:p14="http://schemas.microsoft.com/office/powerpoint/2010/main" val="2385807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 Steward Awards</a:t>
            </a:r>
            <a:endParaRPr lang="en-US" dirty="0"/>
          </a:p>
        </p:txBody>
      </p:sp>
      <p:sp>
        <p:nvSpPr>
          <p:cNvPr id="3" name="Text Placeholder 2"/>
          <p:cNvSpPr>
            <a:spLocks noGrp="1"/>
          </p:cNvSpPr>
          <p:nvPr>
            <p:ph type="body" sz="quarter" idx="12"/>
          </p:nvPr>
        </p:nvSpPr>
        <p:spPr>
          <a:xfrm>
            <a:off x="609602" y="1447696"/>
            <a:ext cx="11410763" cy="4676775"/>
          </a:xfrm>
        </p:spPr>
        <p:txBody>
          <a:bodyPr/>
          <a:lstStyle/>
          <a:p>
            <a:pPr marL="4572" indent="0">
              <a:buNone/>
            </a:pPr>
            <a:r>
              <a:rPr lang="en-US" sz="2400" b="1" dirty="0" smtClean="0">
                <a:solidFill>
                  <a:srgbClr val="002060"/>
                </a:solidFill>
              </a:rPr>
              <a:t>ELIGIBILITY</a:t>
            </a:r>
            <a:r>
              <a:rPr lang="en-US" sz="2000" b="1" dirty="0">
                <a:solidFill>
                  <a:srgbClr val="002060"/>
                </a:solidFill>
              </a:rPr>
              <a:t>	</a:t>
            </a:r>
            <a:r>
              <a:rPr lang="en-US" sz="2000" b="1" dirty="0" smtClean="0">
                <a:solidFill>
                  <a:srgbClr val="002060"/>
                </a:solidFill>
              </a:rPr>
              <a:t>	</a:t>
            </a:r>
            <a:r>
              <a:rPr lang="en-US" sz="2000" dirty="0" smtClean="0">
                <a:solidFill>
                  <a:srgbClr val="002060"/>
                </a:solidFill>
              </a:rPr>
              <a:t>Any </a:t>
            </a:r>
            <a:r>
              <a:rPr lang="en-US" sz="2000" dirty="0">
                <a:solidFill>
                  <a:srgbClr val="002060"/>
                </a:solidFill>
              </a:rPr>
              <a:t>UNC Medical Center </a:t>
            </a:r>
            <a:r>
              <a:rPr lang="en-US" sz="2000" dirty="0" smtClean="0">
                <a:solidFill>
                  <a:srgbClr val="002060"/>
                </a:solidFill>
              </a:rPr>
              <a:t>employee </a:t>
            </a:r>
            <a:r>
              <a:rPr lang="en-US" sz="2000" dirty="0">
                <a:solidFill>
                  <a:srgbClr val="002060"/>
                </a:solidFill>
              </a:rPr>
              <a:t>who is not a paid member of </a:t>
            </a:r>
            <a:r>
              <a:rPr lang="en-US" sz="2000" dirty="0" smtClean="0">
                <a:solidFill>
                  <a:srgbClr val="002060"/>
                </a:solidFill>
              </a:rPr>
              <a:t>CASP; 				teams are not eligible</a:t>
            </a:r>
          </a:p>
          <a:p>
            <a:pPr marL="4572" indent="0">
              <a:buNone/>
            </a:pPr>
            <a:endParaRPr lang="en-US" sz="2000" dirty="0">
              <a:solidFill>
                <a:srgbClr val="002060"/>
              </a:solidFill>
            </a:endParaRPr>
          </a:p>
          <a:p>
            <a:pPr marL="4572" indent="0">
              <a:buNone/>
            </a:pPr>
            <a:r>
              <a:rPr lang="en-US" sz="2400" b="1" dirty="0">
                <a:solidFill>
                  <a:srgbClr val="002060"/>
                </a:solidFill>
              </a:rPr>
              <a:t>TIMELINE	</a:t>
            </a:r>
            <a:r>
              <a:rPr lang="en-US" sz="2400" b="1" dirty="0" smtClean="0">
                <a:solidFill>
                  <a:srgbClr val="002060"/>
                </a:solidFill>
              </a:rPr>
              <a:t>	</a:t>
            </a:r>
            <a:r>
              <a:rPr lang="en-US" sz="2000" b="1" dirty="0" smtClean="0">
                <a:solidFill>
                  <a:srgbClr val="002060"/>
                </a:solidFill>
              </a:rPr>
              <a:t>March </a:t>
            </a:r>
            <a:r>
              <a:rPr lang="en-US" sz="2000" b="1" dirty="0">
                <a:solidFill>
                  <a:srgbClr val="002060"/>
                </a:solidFill>
              </a:rPr>
              <a:t>14</a:t>
            </a:r>
            <a:r>
              <a:rPr lang="en-US" sz="2000" dirty="0">
                <a:solidFill>
                  <a:srgbClr val="002060"/>
                </a:solidFill>
              </a:rPr>
              <a:t>: awards program launches; nominations solicited for 10 days. </a:t>
            </a:r>
            <a:endParaRPr lang="en-US" sz="2000" dirty="0"/>
          </a:p>
          <a:p>
            <a:pPr marL="4572" indent="0">
              <a:buNone/>
            </a:pPr>
            <a:r>
              <a:rPr lang="en-US" sz="2000" dirty="0">
                <a:solidFill>
                  <a:srgbClr val="002060"/>
                </a:solidFill>
              </a:rPr>
              <a:t>		</a:t>
            </a:r>
            <a:r>
              <a:rPr lang="en-US" sz="2000" dirty="0" smtClean="0">
                <a:solidFill>
                  <a:srgbClr val="002060"/>
                </a:solidFill>
              </a:rPr>
              <a:t>	</a:t>
            </a:r>
            <a:r>
              <a:rPr lang="en-US" sz="2000" b="1" dirty="0" smtClean="0">
                <a:solidFill>
                  <a:srgbClr val="002060"/>
                </a:solidFill>
              </a:rPr>
              <a:t>April</a:t>
            </a:r>
            <a:r>
              <a:rPr lang="en-US" sz="2000" dirty="0">
                <a:solidFill>
                  <a:srgbClr val="002060"/>
                </a:solidFill>
              </a:rPr>
              <a:t>: selection committee meets to vet nominations and select awardee(s)</a:t>
            </a:r>
          </a:p>
          <a:p>
            <a:pPr marL="4572" indent="0">
              <a:buNone/>
            </a:pPr>
            <a:r>
              <a:rPr lang="en-US" sz="2000" dirty="0">
                <a:solidFill>
                  <a:srgbClr val="002060"/>
                </a:solidFill>
              </a:rPr>
              <a:t>		</a:t>
            </a:r>
            <a:r>
              <a:rPr lang="en-US" sz="2000" dirty="0" smtClean="0">
                <a:solidFill>
                  <a:srgbClr val="002060"/>
                </a:solidFill>
              </a:rPr>
              <a:t>	</a:t>
            </a:r>
            <a:r>
              <a:rPr lang="en-US" sz="2000" b="1" dirty="0" smtClean="0">
                <a:solidFill>
                  <a:srgbClr val="002060"/>
                </a:solidFill>
              </a:rPr>
              <a:t>June</a:t>
            </a:r>
            <a:r>
              <a:rPr lang="en-US" sz="2000" dirty="0">
                <a:solidFill>
                  <a:srgbClr val="002060"/>
                </a:solidFill>
              </a:rPr>
              <a:t>: award ceremony during the monthly CASP team meeting</a:t>
            </a:r>
          </a:p>
          <a:p>
            <a:pPr marL="4572" indent="0">
              <a:buNone/>
            </a:pPr>
            <a:endParaRPr lang="en-US" sz="2000" dirty="0">
              <a:solidFill>
                <a:srgbClr val="002060"/>
              </a:solidFill>
            </a:endParaRPr>
          </a:p>
          <a:p>
            <a:pPr marL="4572" indent="0">
              <a:buNone/>
            </a:pPr>
            <a:endParaRPr lang="en-US" sz="2000" dirty="0">
              <a:solidFill>
                <a:srgbClr val="002060"/>
              </a:solidFill>
            </a:endParaRPr>
          </a:p>
          <a:p>
            <a:pPr marL="4572" indent="0">
              <a:buNone/>
            </a:pPr>
            <a:r>
              <a:rPr lang="en-US" dirty="0" smtClean="0">
                <a:solidFill>
                  <a:srgbClr val="002060"/>
                </a:solidFill>
              </a:rPr>
              <a:t>		</a:t>
            </a:r>
            <a:endParaRPr lang="en-US" dirty="0">
              <a:solidFill>
                <a:srgbClr val="002060"/>
              </a:solidFill>
            </a:endParaRPr>
          </a:p>
        </p:txBody>
      </p:sp>
      <p:sp>
        <p:nvSpPr>
          <p:cNvPr id="6" name="Slide Number Placeholder 5"/>
          <p:cNvSpPr>
            <a:spLocks noGrp="1"/>
          </p:cNvSpPr>
          <p:nvPr>
            <p:ph type="sldNum" sz="quarter" idx="15"/>
          </p:nvPr>
        </p:nvSpPr>
        <p:spPr/>
        <p:txBody>
          <a:bodyPr/>
          <a:lstStyle/>
          <a:p>
            <a:fld id="{63DCA5C9-2E11-4C67-86EB-AE1DE127DC64}" type="slidenum">
              <a:rPr lang="en-US" smtClean="0"/>
              <a:pPr/>
              <a:t>3</a:t>
            </a:fld>
            <a:endParaRPr lang="en-US" dirty="0"/>
          </a:p>
        </p:txBody>
      </p:sp>
    </p:spTree>
    <p:extLst>
      <p:ext uri="{BB962C8B-B14F-4D97-AF65-F5344CB8AC3E}">
        <p14:creationId xmlns:p14="http://schemas.microsoft.com/office/powerpoint/2010/main" val="39446861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a.KZtGRRH0iTFTjR5rcuv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Ianggre3EkeD93k9dBmXV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vy5k9zkRSUCKCVf.rq0Or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TvWvUtgMpkaEzXpxHVnUZ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YPG1cKnChU6.fq2_0j6rS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tQaN3ntLMkSQRjmvQ1odX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QeNAFWGXhEq0x_KaDI5oKg"/>
</p:tagLst>
</file>

<file path=ppt/theme/theme1.xml><?xml version="1.0" encoding="utf-8"?>
<a:theme xmlns:a="http://schemas.openxmlformats.org/drawingml/2006/main" name="1_Office Theme">
  <a:themeElements>
    <a:clrScheme name="UNCH 1">
      <a:dk1>
        <a:srgbClr val="000000"/>
      </a:dk1>
      <a:lt1>
        <a:srgbClr val="FFFFFF"/>
      </a:lt1>
      <a:dk2>
        <a:srgbClr val="515151"/>
      </a:dk2>
      <a:lt2>
        <a:srgbClr val="FFFFFF"/>
      </a:lt2>
      <a:accent1>
        <a:srgbClr val="004163"/>
      </a:accent1>
      <a:accent2>
        <a:srgbClr val="4B9CD3"/>
      </a:accent2>
      <a:accent3>
        <a:srgbClr val="CFF000"/>
      </a:accent3>
      <a:accent4>
        <a:srgbClr val="F52CA8"/>
      </a:accent4>
      <a:accent5>
        <a:srgbClr val="89E8A2"/>
      </a:accent5>
      <a:accent6>
        <a:srgbClr val="5FD7E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2"/>
        </a:solidFill>
        <a:ln>
          <a:noFill/>
        </a:ln>
        <a:effec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sz="1600">
            <a:solidFill>
              <a:schemeClr val="bg1"/>
            </a:solidFill>
          </a:defRPr>
        </a:defPPr>
      </a:lstStyle>
    </a:spDef>
    <a:txDef>
      <a:spPr>
        <a:noFill/>
      </a:spPr>
      <a:bodyPr wrap="square" lIns="0" tIns="73152" rIns="0" bIns="0" rtlCol="0">
        <a:normAutofit/>
      </a:bodyPr>
      <a:lstStyle>
        <a:defPPr algn="l">
          <a:defRPr sz="1600">
            <a:solidFill>
              <a:schemeClr val="tx2"/>
            </a:solidFill>
          </a:defRPr>
        </a:defPPr>
      </a:lstStyle>
    </a:txDef>
  </a:objectDefaults>
  <a:extraClrSchemeLst/>
  <a:extLst>
    <a:ext uri="{05A4C25C-085E-4340-85A3-A5531E510DB2}">
      <thm15:themeFamily xmlns:thm15="http://schemas.microsoft.com/office/thememl/2012/main" name="unch_ppt_4x3_200217" id="{878E0F75-38FB-7F4E-909A-C4C19D6B9666}" vid="{3B5F1BB5-35B6-9643-B331-486272C3155E}"/>
    </a:ext>
  </a:extLst>
</a:theme>
</file>

<file path=ppt/theme/theme2.xml><?xml version="1.0" encoding="utf-8"?>
<a:theme xmlns:a="http://schemas.openxmlformats.org/drawingml/2006/main" name="UNC-template_Blank">
  <a:themeElements>
    <a:clrScheme name="Custom 4">
      <a:dk1>
        <a:srgbClr val="000000"/>
      </a:dk1>
      <a:lt1>
        <a:srgbClr val="FFFFFF"/>
      </a:lt1>
      <a:dk2>
        <a:srgbClr val="003366"/>
      </a:dk2>
      <a:lt2>
        <a:srgbClr val="FFFFFF"/>
      </a:lt2>
      <a:accent1>
        <a:srgbClr val="364D6E"/>
      </a:accent1>
      <a:accent2>
        <a:srgbClr val="6F8DB9"/>
      </a:accent2>
      <a:accent3>
        <a:srgbClr val="9DB1CF"/>
      </a:accent3>
      <a:accent4>
        <a:srgbClr val="C3CFE1"/>
      </a:accent4>
      <a:accent5>
        <a:srgbClr val="DFE5EF"/>
      </a:accent5>
      <a:accent6>
        <a:srgbClr val="FFFF66"/>
      </a:accent6>
      <a:hlink>
        <a:srgbClr val="364D6E"/>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spPr>
      <a:bodyPr vert="horz" wrap="none" lIns="91440" tIns="91440" rIns="91440" bIns="9144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spPr>
      <a:bodyPr vert="horz" wrap="none" lIns="91440" tIns="91440" rIns="91440" bIns="9144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UNC-template 1">
        <a:dk1>
          <a:srgbClr val="000000"/>
        </a:dk1>
        <a:lt1>
          <a:srgbClr val="FFFFFF"/>
        </a:lt1>
        <a:dk2>
          <a:srgbClr val="B2B2B2"/>
        </a:dk2>
        <a:lt2>
          <a:srgbClr val="330033"/>
        </a:lt2>
        <a:accent1>
          <a:srgbClr val="CCCC99"/>
        </a:accent1>
        <a:accent2>
          <a:srgbClr val="FFFF66"/>
        </a:accent2>
        <a:accent3>
          <a:srgbClr val="FFFFFF"/>
        </a:accent3>
        <a:accent4>
          <a:srgbClr val="000000"/>
        </a:accent4>
        <a:accent5>
          <a:srgbClr val="E2E2CA"/>
        </a:accent5>
        <a:accent6>
          <a:srgbClr val="E7E75C"/>
        </a:accent6>
        <a:hlink>
          <a:srgbClr val="99CCFF"/>
        </a:hlink>
        <a:folHlink>
          <a:srgbClr val="B2B2B2"/>
        </a:folHlink>
      </a:clrScheme>
      <a:clrMap bg1="lt1" tx1="dk1" bg2="lt2" tx2="dk2" accent1="accent1" accent2="accent2" accent3="accent3" accent4="accent4" accent5="accent5" accent6="accent6" hlink="hlink" folHlink="folHlink"/>
    </a:extraClrScheme>
    <a:extraClrScheme>
      <a:clrScheme name="UNC-template 2">
        <a:dk1>
          <a:srgbClr val="000000"/>
        </a:dk1>
        <a:lt1>
          <a:srgbClr val="FFFFFF"/>
        </a:lt1>
        <a:dk2>
          <a:srgbClr val="99CCFF"/>
        </a:dk2>
        <a:lt2>
          <a:srgbClr val="330033"/>
        </a:lt2>
        <a:accent1>
          <a:srgbClr val="CCCC99"/>
        </a:accent1>
        <a:accent2>
          <a:srgbClr val="FFFF66"/>
        </a:accent2>
        <a:accent3>
          <a:srgbClr val="FFFFFF"/>
        </a:accent3>
        <a:accent4>
          <a:srgbClr val="000000"/>
        </a:accent4>
        <a:accent5>
          <a:srgbClr val="E2E2CA"/>
        </a:accent5>
        <a:accent6>
          <a:srgbClr val="E7E75C"/>
        </a:accent6>
        <a:hlink>
          <a:srgbClr val="99CCFF"/>
        </a:hlink>
        <a:folHlink>
          <a:srgbClr val="B2B2B2"/>
        </a:folHlink>
      </a:clrScheme>
      <a:clrMap bg1="lt1" tx1="dk1" bg2="lt2" tx2="dk2" accent1="accent1" accent2="accent2" accent3="accent3" accent4="accent4" accent5="accent5" accent6="accent6" hlink="hlink" folHlink="folHlink"/>
    </a:extraClrScheme>
    <a:extraClrScheme>
      <a:clrScheme name="UNC-template 3">
        <a:dk1>
          <a:srgbClr val="000000"/>
        </a:dk1>
        <a:lt1>
          <a:srgbClr val="FFFFFF"/>
        </a:lt1>
        <a:dk2>
          <a:srgbClr val="003366"/>
        </a:dk2>
        <a:lt2>
          <a:srgbClr val="330033"/>
        </a:lt2>
        <a:accent1>
          <a:srgbClr val="CCCC99"/>
        </a:accent1>
        <a:accent2>
          <a:srgbClr val="FFFF66"/>
        </a:accent2>
        <a:accent3>
          <a:srgbClr val="FFFFFF"/>
        </a:accent3>
        <a:accent4>
          <a:srgbClr val="000000"/>
        </a:accent4>
        <a:accent5>
          <a:srgbClr val="E2E2CA"/>
        </a:accent5>
        <a:accent6>
          <a:srgbClr val="E7E75C"/>
        </a:accent6>
        <a:hlink>
          <a:srgbClr val="99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NC-template_HCS">
  <a:themeElements>
    <a:clrScheme name="Custom 1">
      <a:dk1>
        <a:srgbClr val="000000"/>
      </a:dk1>
      <a:lt1>
        <a:srgbClr val="FFFFFF"/>
      </a:lt1>
      <a:dk2>
        <a:srgbClr val="003366"/>
      </a:dk2>
      <a:lt2>
        <a:srgbClr val="FFFFFF"/>
      </a:lt2>
      <a:accent1>
        <a:srgbClr val="364D6E"/>
      </a:accent1>
      <a:accent2>
        <a:srgbClr val="6F8DB9"/>
      </a:accent2>
      <a:accent3>
        <a:srgbClr val="9DB1CF"/>
      </a:accent3>
      <a:accent4>
        <a:srgbClr val="C3CFE1"/>
      </a:accent4>
      <a:accent5>
        <a:srgbClr val="DFE5EF"/>
      </a:accent5>
      <a:accent6>
        <a:srgbClr val="FFFF66"/>
      </a:accent6>
      <a:hlink>
        <a:srgbClr val="364D6E"/>
      </a:hlink>
      <a:folHlink>
        <a:srgbClr val="364D6E"/>
      </a:folHlink>
    </a:clrScheme>
    <a:fontScheme name="UNC-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spPr>
      <a:bodyPr vert="horz" wrap="none" lIns="91440" tIns="91440" rIns="91440" bIns="9144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spPr>
      <a:bodyPr vert="horz" wrap="none" lIns="91440" tIns="91440" rIns="91440" bIns="9144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UNC-template 1">
        <a:dk1>
          <a:srgbClr val="000000"/>
        </a:dk1>
        <a:lt1>
          <a:srgbClr val="FFFFFF"/>
        </a:lt1>
        <a:dk2>
          <a:srgbClr val="B2B2B2"/>
        </a:dk2>
        <a:lt2>
          <a:srgbClr val="330033"/>
        </a:lt2>
        <a:accent1>
          <a:srgbClr val="CCCC99"/>
        </a:accent1>
        <a:accent2>
          <a:srgbClr val="FFFF66"/>
        </a:accent2>
        <a:accent3>
          <a:srgbClr val="FFFFFF"/>
        </a:accent3>
        <a:accent4>
          <a:srgbClr val="000000"/>
        </a:accent4>
        <a:accent5>
          <a:srgbClr val="E2E2CA"/>
        </a:accent5>
        <a:accent6>
          <a:srgbClr val="E7E75C"/>
        </a:accent6>
        <a:hlink>
          <a:srgbClr val="99CCFF"/>
        </a:hlink>
        <a:folHlink>
          <a:srgbClr val="B2B2B2"/>
        </a:folHlink>
      </a:clrScheme>
      <a:clrMap bg1="lt1" tx1="dk1" bg2="lt2" tx2="dk2" accent1="accent1" accent2="accent2" accent3="accent3" accent4="accent4" accent5="accent5" accent6="accent6" hlink="hlink" folHlink="folHlink"/>
    </a:extraClrScheme>
    <a:extraClrScheme>
      <a:clrScheme name="UNC-template 2">
        <a:dk1>
          <a:srgbClr val="000000"/>
        </a:dk1>
        <a:lt1>
          <a:srgbClr val="FFFFFF"/>
        </a:lt1>
        <a:dk2>
          <a:srgbClr val="99CCFF"/>
        </a:dk2>
        <a:lt2>
          <a:srgbClr val="330033"/>
        </a:lt2>
        <a:accent1>
          <a:srgbClr val="CCCC99"/>
        </a:accent1>
        <a:accent2>
          <a:srgbClr val="FFFF66"/>
        </a:accent2>
        <a:accent3>
          <a:srgbClr val="FFFFFF"/>
        </a:accent3>
        <a:accent4>
          <a:srgbClr val="000000"/>
        </a:accent4>
        <a:accent5>
          <a:srgbClr val="E2E2CA"/>
        </a:accent5>
        <a:accent6>
          <a:srgbClr val="E7E75C"/>
        </a:accent6>
        <a:hlink>
          <a:srgbClr val="99CCFF"/>
        </a:hlink>
        <a:folHlink>
          <a:srgbClr val="B2B2B2"/>
        </a:folHlink>
      </a:clrScheme>
      <a:clrMap bg1="lt1" tx1="dk1" bg2="lt2" tx2="dk2" accent1="accent1" accent2="accent2" accent3="accent3" accent4="accent4" accent5="accent5" accent6="accent6" hlink="hlink" folHlink="folHlink"/>
    </a:extraClrScheme>
    <a:extraClrScheme>
      <a:clrScheme name="UNC-template 3">
        <a:dk1>
          <a:srgbClr val="000000"/>
        </a:dk1>
        <a:lt1>
          <a:srgbClr val="FFFFFF"/>
        </a:lt1>
        <a:dk2>
          <a:srgbClr val="003366"/>
        </a:dk2>
        <a:lt2>
          <a:srgbClr val="330033"/>
        </a:lt2>
        <a:accent1>
          <a:srgbClr val="CCCC99"/>
        </a:accent1>
        <a:accent2>
          <a:srgbClr val="FFFF66"/>
        </a:accent2>
        <a:accent3>
          <a:srgbClr val="FFFFFF"/>
        </a:accent3>
        <a:accent4>
          <a:srgbClr val="000000"/>
        </a:accent4>
        <a:accent5>
          <a:srgbClr val="E2E2CA"/>
        </a:accent5>
        <a:accent6>
          <a:srgbClr val="E7E75C"/>
        </a:accent6>
        <a:hlink>
          <a:srgbClr val="99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7466</TotalTime>
  <Words>281</Words>
  <Application>Microsoft Office PowerPoint</Application>
  <PresentationFormat>Widescreen</PresentationFormat>
  <Paragraphs>33</Paragraphs>
  <Slides>3</Slides>
  <Notes>3</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3</vt:i4>
      </vt:variant>
    </vt:vector>
  </HeadingPairs>
  <TitlesOfParts>
    <vt:vector size="13" baseType="lpstr">
      <vt:lpstr>Arial</vt:lpstr>
      <vt:lpstr>Arial Unicode MS</vt:lpstr>
      <vt:lpstr>Calibri</vt:lpstr>
      <vt:lpstr>Corbel</vt:lpstr>
      <vt:lpstr>Georgia</vt:lpstr>
      <vt:lpstr>System Font Regular</vt:lpstr>
      <vt:lpstr>1_Office Theme</vt:lpstr>
      <vt:lpstr>UNC-template_Blank</vt:lpstr>
      <vt:lpstr>UNC-template_HCS</vt:lpstr>
      <vt:lpstr>think-cell Slide</vt:lpstr>
      <vt:lpstr>The CASP Super Steward Awards</vt:lpstr>
      <vt:lpstr>The CASP Super Steward Awards</vt:lpstr>
      <vt:lpstr>Super Steward Awards</vt:lpstr>
    </vt:vector>
  </TitlesOfParts>
  <Company>UNC Health 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Summerlin-long, Shelley</dc:creator>
  <cp:lastModifiedBy>Doughman, Danielle</cp:lastModifiedBy>
  <cp:revision>111</cp:revision>
  <dcterms:created xsi:type="dcterms:W3CDTF">2021-09-23T16:10:43Z</dcterms:created>
  <dcterms:modified xsi:type="dcterms:W3CDTF">2022-03-09T13:31:04Z</dcterms:modified>
</cp:coreProperties>
</file>