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256" r:id="rId5"/>
    <p:sldId id="261" r:id="rId6"/>
    <p:sldId id="370" r:id="rId7"/>
    <p:sldId id="379" r:id="rId8"/>
    <p:sldId id="407" r:id="rId9"/>
    <p:sldId id="408" r:id="rId10"/>
    <p:sldId id="409" r:id="rId11"/>
    <p:sldId id="406" r:id="rId12"/>
    <p:sldId id="404" r:id="rId13"/>
    <p:sldId id="380" r:id="rId14"/>
    <p:sldId id="386" r:id="rId15"/>
    <p:sldId id="381" r:id="rId16"/>
    <p:sldId id="410" r:id="rId17"/>
    <p:sldId id="391" r:id="rId18"/>
    <p:sldId id="415" r:id="rId19"/>
    <p:sldId id="395" r:id="rId20"/>
    <p:sldId id="413" r:id="rId21"/>
    <p:sldId id="328" r:id="rId22"/>
    <p:sldId id="402" r:id="rId23"/>
    <p:sldId id="362" r:id="rId24"/>
    <p:sldId id="416" r:id="rId25"/>
    <p:sldId id="414" r:id="rId26"/>
    <p:sldId id="417" r:id="rId27"/>
    <p:sldId id="411" r:id="rId28"/>
    <p:sldId id="403" r:id="rId29"/>
    <p:sldId id="392" r:id="rId30"/>
    <p:sldId id="393" r:id="rId31"/>
    <p:sldId id="398" r:id="rId32"/>
    <p:sldId id="399" r:id="rId33"/>
    <p:sldId id="400" r:id="rId34"/>
    <p:sldId id="412" r:id="rId35"/>
    <p:sldId id="418" r:id="rId36"/>
    <p:sldId id="382" r:id="rId37"/>
    <p:sldId id="387" r:id="rId38"/>
    <p:sldId id="419" r:id="rId39"/>
    <p:sldId id="383" r:id="rId40"/>
    <p:sldId id="384" r:id="rId41"/>
    <p:sldId id="34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3D91E"/>
    <a:srgbClr val="4B9CD3"/>
    <a:srgbClr val="4B9CD5"/>
    <a:srgbClr val="C3D5EA"/>
    <a:srgbClr val="004163"/>
    <a:srgbClr val="C2D5EA"/>
    <a:srgbClr val="4B9CD6"/>
    <a:srgbClr val="4B9CD4"/>
    <a:srgbClr val="F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E928A-B2D3-4391-98FF-F94D28EB7C8C}" v="785" dt="2023-06-14T17:17:13.813"/>
    <p1510:client id="{D6B07D86-1AB5-48BA-A429-E3E659609D62}" v="7" dt="2023-06-14T13:35:45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5" autoAdjust="0"/>
    <p:restoredTop sz="87430" autoAdjust="0"/>
  </p:normalViewPr>
  <p:slideViewPr>
    <p:cSldViewPr snapToGrid="0">
      <p:cViewPr varScale="1">
        <p:scale>
          <a:sx n="100" d="100"/>
          <a:sy n="100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e, Nicholas" userId="24381704-925d-4842-9744-f5812d8b78ab" providerId="ADAL" clId="{375E928A-B2D3-4391-98FF-F94D28EB7C8C}"/>
    <pc:docChg chg="undo redo custSel addSld delSld modSld sldOrd">
      <pc:chgData name="Kane, Nicholas" userId="24381704-925d-4842-9744-f5812d8b78ab" providerId="ADAL" clId="{375E928A-B2D3-4391-98FF-F94D28EB7C8C}" dt="2023-06-14T17:17:13.811" v="3939"/>
      <pc:docMkLst>
        <pc:docMk/>
      </pc:docMkLst>
      <pc:sldChg chg="modNotesTx">
        <pc:chgData name="Kane, Nicholas" userId="24381704-925d-4842-9744-f5812d8b78ab" providerId="ADAL" clId="{375E928A-B2D3-4391-98FF-F94D28EB7C8C}" dt="2023-06-07T00:11:34.401" v="1103" actId="115"/>
        <pc:sldMkLst>
          <pc:docMk/>
          <pc:sldMk cId="2446471292" sldId="261"/>
        </pc:sldMkLst>
      </pc:sldChg>
      <pc:sldChg chg="del">
        <pc:chgData name="Kane, Nicholas" userId="24381704-925d-4842-9744-f5812d8b78ab" providerId="ADAL" clId="{375E928A-B2D3-4391-98FF-F94D28EB7C8C}" dt="2023-06-06T22:32:09.787" v="1" actId="47"/>
        <pc:sldMkLst>
          <pc:docMk/>
          <pc:sldMk cId="3423239109" sldId="310"/>
        </pc:sldMkLst>
      </pc:sldChg>
      <pc:sldChg chg="ord">
        <pc:chgData name="Kane, Nicholas" userId="24381704-925d-4842-9744-f5812d8b78ab" providerId="ADAL" clId="{375E928A-B2D3-4391-98FF-F94D28EB7C8C}" dt="2023-06-07T01:12:37.548" v="1582"/>
        <pc:sldMkLst>
          <pc:docMk/>
          <pc:sldMk cId="2496096828" sldId="328"/>
        </pc:sldMkLst>
      </pc:sldChg>
      <pc:sldChg chg="delSp modSp add mod ord modAnim">
        <pc:chgData name="Kane, Nicholas" userId="24381704-925d-4842-9744-f5812d8b78ab" providerId="ADAL" clId="{375E928A-B2D3-4391-98FF-F94D28EB7C8C}" dt="2023-06-14T16:37:14.981" v="3934" actId="114"/>
        <pc:sldMkLst>
          <pc:docMk/>
          <pc:sldMk cId="2328440526" sldId="362"/>
        </pc:sldMkLst>
        <pc:spChg chg="mod">
          <ac:chgData name="Kane, Nicholas" userId="24381704-925d-4842-9744-f5812d8b78ab" providerId="ADAL" clId="{375E928A-B2D3-4391-98FF-F94D28EB7C8C}" dt="2023-06-14T16:37:14.981" v="3934" actId="114"/>
          <ac:spMkLst>
            <pc:docMk/>
            <pc:sldMk cId="2328440526" sldId="362"/>
            <ac:spMk id="5" creationId="{5260A362-9045-05CE-B397-E09F4D016A76}"/>
          </ac:spMkLst>
        </pc:spChg>
        <pc:spChg chg="del mod">
          <ac:chgData name="Kane, Nicholas" userId="24381704-925d-4842-9744-f5812d8b78ab" providerId="ADAL" clId="{375E928A-B2D3-4391-98FF-F94D28EB7C8C}" dt="2023-06-10T11:34:12.591" v="3770" actId="478"/>
          <ac:spMkLst>
            <pc:docMk/>
            <pc:sldMk cId="2328440526" sldId="362"/>
            <ac:spMk id="9" creationId="{A7EABF69-8742-6BF9-ADF0-3855DBFD2D94}"/>
          </ac:spMkLst>
        </pc:spChg>
      </pc:sldChg>
      <pc:sldChg chg="del">
        <pc:chgData name="Kane, Nicholas" userId="24381704-925d-4842-9744-f5812d8b78ab" providerId="ADAL" clId="{375E928A-B2D3-4391-98FF-F94D28EB7C8C}" dt="2023-06-06T22:57:07.505" v="736" actId="47"/>
        <pc:sldMkLst>
          <pc:docMk/>
          <pc:sldMk cId="3038969258" sldId="373"/>
        </pc:sldMkLst>
      </pc:sldChg>
      <pc:sldChg chg="del">
        <pc:chgData name="Kane, Nicholas" userId="24381704-925d-4842-9744-f5812d8b78ab" providerId="ADAL" clId="{375E928A-B2D3-4391-98FF-F94D28EB7C8C}" dt="2023-06-06T22:32:12.465" v="2" actId="47"/>
        <pc:sldMkLst>
          <pc:docMk/>
          <pc:sldMk cId="2263713730" sldId="378"/>
        </pc:sldMkLst>
      </pc:sldChg>
      <pc:sldChg chg="del">
        <pc:chgData name="Kane, Nicholas" userId="24381704-925d-4842-9744-f5812d8b78ab" providerId="ADAL" clId="{375E928A-B2D3-4391-98FF-F94D28EB7C8C}" dt="2023-06-07T01:33:45.195" v="1658" actId="47"/>
        <pc:sldMkLst>
          <pc:docMk/>
          <pc:sldMk cId="2710177630" sldId="385"/>
        </pc:sldMkLst>
      </pc:sldChg>
      <pc:sldChg chg="addSp delSp modSp del mod modNotesTx">
        <pc:chgData name="Kane, Nicholas" userId="24381704-925d-4842-9744-f5812d8b78ab" providerId="ADAL" clId="{375E928A-B2D3-4391-98FF-F94D28EB7C8C}" dt="2023-06-06T22:53:20.559" v="704" actId="47"/>
        <pc:sldMkLst>
          <pc:docMk/>
          <pc:sldMk cId="2226116917" sldId="390"/>
        </pc:sldMkLst>
        <pc:spChg chg="del mod">
          <ac:chgData name="Kane, Nicholas" userId="24381704-925d-4842-9744-f5812d8b78ab" providerId="ADAL" clId="{375E928A-B2D3-4391-98FF-F94D28EB7C8C}" dt="2023-06-06T22:47:55.519" v="640" actId="478"/>
          <ac:spMkLst>
            <pc:docMk/>
            <pc:sldMk cId="2226116917" sldId="390"/>
            <ac:spMk id="3" creationId="{05766DAF-FF10-2DA5-8526-66515CFFB0EB}"/>
          </ac:spMkLst>
        </pc:spChg>
        <pc:spChg chg="add del mod">
          <ac:chgData name="Kane, Nicholas" userId="24381704-925d-4842-9744-f5812d8b78ab" providerId="ADAL" clId="{375E928A-B2D3-4391-98FF-F94D28EB7C8C}" dt="2023-06-06T22:46:56.417" v="625" actId="478"/>
          <ac:spMkLst>
            <pc:docMk/>
            <pc:sldMk cId="2226116917" sldId="390"/>
            <ac:spMk id="7" creationId="{B079428B-D0D3-DE1C-DBDF-9476CBD3A586}"/>
          </ac:spMkLst>
        </pc:spChg>
        <pc:spChg chg="mod">
          <ac:chgData name="Kane, Nicholas" userId="24381704-925d-4842-9744-f5812d8b78ab" providerId="ADAL" clId="{375E928A-B2D3-4391-98FF-F94D28EB7C8C}" dt="2023-06-06T22:47:37.656" v="637" actId="20577"/>
          <ac:spMkLst>
            <pc:docMk/>
            <pc:sldMk cId="2226116917" sldId="390"/>
            <ac:spMk id="8" creationId="{8873651A-0369-75CE-FEFE-1F22EAB9B6BB}"/>
          </ac:spMkLst>
        </pc:spChg>
        <pc:spChg chg="del mod">
          <ac:chgData name="Kane, Nicholas" userId="24381704-925d-4842-9744-f5812d8b78ab" providerId="ADAL" clId="{375E928A-B2D3-4391-98FF-F94D28EB7C8C}" dt="2023-06-06T22:46:54.445" v="624" actId="478"/>
          <ac:spMkLst>
            <pc:docMk/>
            <pc:sldMk cId="2226116917" sldId="390"/>
            <ac:spMk id="10" creationId="{D079A162-B648-13A8-9697-75F7298A7797}"/>
          </ac:spMkLst>
        </pc:spChg>
        <pc:spChg chg="del">
          <ac:chgData name="Kane, Nicholas" userId="24381704-925d-4842-9744-f5812d8b78ab" providerId="ADAL" clId="{375E928A-B2D3-4391-98FF-F94D28EB7C8C}" dt="2023-06-06T22:45:28.458" v="598" actId="478"/>
          <ac:spMkLst>
            <pc:docMk/>
            <pc:sldMk cId="2226116917" sldId="390"/>
            <ac:spMk id="14" creationId="{0DAD3574-41F7-FF1A-6385-34F9207B36D1}"/>
          </ac:spMkLst>
        </pc:spChg>
        <pc:spChg chg="del">
          <ac:chgData name="Kane, Nicholas" userId="24381704-925d-4842-9744-f5812d8b78ab" providerId="ADAL" clId="{375E928A-B2D3-4391-98FF-F94D28EB7C8C}" dt="2023-06-06T22:45:28.458" v="598" actId="478"/>
          <ac:spMkLst>
            <pc:docMk/>
            <pc:sldMk cId="2226116917" sldId="390"/>
            <ac:spMk id="17" creationId="{8FC0A695-564B-C199-0032-A70180409ED2}"/>
          </ac:spMkLst>
        </pc:spChg>
        <pc:graphicFrameChg chg="add mod">
          <ac:chgData name="Kane, Nicholas" userId="24381704-925d-4842-9744-f5812d8b78ab" providerId="ADAL" clId="{375E928A-B2D3-4391-98FF-F94D28EB7C8C}" dt="2023-06-06T22:47:04.655" v="627" actId="14100"/>
          <ac:graphicFrameMkLst>
            <pc:docMk/>
            <pc:sldMk cId="2226116917" sldId="390"/>
            <ac:graphicFrameMk id="4" creationId="{A7230556-6F6D-9C4B-9D78-FECB19C9C325}"/>
          </ac:graphicFrameMkLst>
        </pc:graphicFrameChg>
        <pc:picChg chg="del">
          <ac:chgData name="Kane, Nicholas" userId="24381704-925d-4842-9744-f5812d8b78ab" providerId="ADAL" clId="{375E928A-B2D3-4391-98FF-F94D28EB7C8C}" dt="2023-06-06T22:45:25.690" v="597" actId="478"/>
          <ac:picMkLst>
            <pc:docMk/>
            <pc:sldMk cId="2226116917" sldId="390"/>
            <ac:picMk id="5" creationId="{00000000-0000-0000-0000-000000000000}"/>
          </ac:picMkLst>
        </pc:picChg>
        <pc:picChg chg="add del mod">
          <ac:chgData name="Kane, Nicholas" userId="24381704-925d-4842-9744-f5812d8b78ab" providerId="ADAL" clId="{375E928A-B2D3-4391-98FF-F94D28EB7C8C}" dt="2023-06-06T22:51:10.765" v="697" actId="478"/>
          <ac:picMkLst>
            <pc:docMk/>
            <pc:sldMk cId="2226116917" sldId="390"/>
            <ac:picMk id="1026" creationId="{C4D74026-D286-94FA-CFC8-924976A4C651}"/>
          </ac:picMkLst>
        </pc:picChg>
      </pc:sldChg>
      <pc:sldChg chg="modSp mod ord modNotesTx">
        <pc:chgData name="Kane, Nicholas" userId="24381704-925d-4842-9744-f5812d8b78ab" providerId="ADAL" clId="{375E928A-B2D3-4391-98FF-F94D28EB7C8C}" dt="2023-06-10T11:12:34.128" v="2882"/>
        <pc:sldMkLst>
          <pc:docMk/>
          <pc:sldMk cId="2976959987" sldId="391"/>
        </pc:sldMkLst>
        <pc:spChg chg="mod">
          <ac:chgData name="Kane, Nicholas" userId="24381704-925d-4842-9744-f5812d8b78ab" providerId="ADAL" clId="{375E928A-B2D3-4391-98FF-F94D28EB7C8C}" dt="2023-06-10T11:12:34.128" v="2882"/>
          <ac:spMkLst>
            <pc:docMk/>
            <pc:sldMk cId="2976959987" sldId="391"/>
            <ac:spMk id="8" creationId="{8873651A-0369-75CE-FEFE-1F22EAB9B6BB}"/>
          </ac:spMkLst>
        </pc:spChg>
        <pc:picChg chg="mod">
          <ac:chgData name="Kane, Nicholas" userId="24381704-925d-4842-9744-f5812d8b78ab" providerId="ADAL" clId="{375E928A-B2D3-4391-98FF-F94D28EB7C8C}" dt="2023-06-07T01:35:17.226" v="1660" actId="1076"/>
          <ac:picMkLst>
            <pc:docMk/>
            <pc:sldMk cId="2976959987" sldId="391"/>
            <ac:picMk id="5" creationId="{3A5B08D8-60F9-496F-BB0A-C28FE0DFEB4B}"/>
          </ac:picMkLst>
        </pc:picChg>
      </pc:sldChg>
      <pc:sldChg chg="delSp mod">
        <pc:chgData name="Kane, Nicholas" userId="24381704-925d-4842-9744-f5812d8b78ab" providerId="ADAL" clId="{375E928A-B2D3-4391-98FF-F94D28EB7C8C}" dt="2023-06-14T16:57:39.854" v="3938" actId="478"/>
        <pc:sldMkLst>
          <pc:docMk/>
          <pc:sldMk cId="212500630" sldId="393"/>
        </pc:sldMkLst>
        <pc:spChg chg="del">
          <ac:chgData name="Kane, Nicholas" userId="24381704-925d-4842-9744-f5812d8b78ab" providerId="ADAL" clId="{375E928A-B2D3-4391-98FF-F94D28EB7C8C}" dt="2023-06-14T16:57:39.854" v="3938" actId="478"/>
          <ac:spMkLst>
            <pc:docMk/>
            <pc:sldMk cId="212500630" sldId="393"/>
            <ac:spMk id="18" creationId="{72C972ED-5B45-6D46-8090-84D81ECF764F}"/>
          </ac:spMkLst>
        </pc:spChg>
      </pc:sldChg>
      <pc:sldChg chg="addSp delSp modSp mod ord modAnim">
        <pc:chgData name="Kane, Nicholas" userId="24381704-925d-4842-9744-f5812d8b78ab" providerId="ADAL" clId="{375E928A-B2D3-4391-98FF-F94D28EB7C8C}" dt="2023-06-10T11:12:40.740" v="2887"/>
        <pc:sldMkLst>
          <pc:docMk/>
          <pc:sldMk cId="2367363984" sldId="395"/>
        </pc:sldMkLst>
        <pc:spChg chg="mod">
          <ac:chgData name="Kane, Nicholas" userId="24381704-925d-4842-9744-f5812d8b78ab" providerId="ADAL" clId="{375E928A-B2D3-4391-98FF-F94D28EB7C8C}" dt="2023-06-10T11:12:40.740" v="2887"/>
          <ac:spMkLst>
            <pc:docMk/>
            <pc:sldMk cId="2367363984" sldId="395"/>
            <ac:spMk id="8" creationId="{8873651A-0369-75CE-FEFE-1F22EAB9B6BB}"/>
          </ac:spMkLst>
        </pc:spChg>
        <pc:spChg chg="mod">
          <ac:chgData name="Kane, Nicholas" userId="24381704-925d-4842-9744-f5812d8b78ab" providerId="ADAL" clId="{375E928A-B2D3-4391-98FF-F94D28EB7C8C}" dt="2023-06-07T01:28:18.554" v="1653" actId="20577"/>
          <ac:spMkLst>
            <pc:docMk/>
            <pc:sldMk cId="2367363984" sldId="395"/>
            <ac:spMk id="10" creationId="{D079A162-B648-13A8-9697-75F7298A7797}"/>
          </ac:spMkLst>
        </pc:spChg>
        <pc:spChg chg="mod">
          <ac:chgData name="Kane, Nicholas" userId="24381704-925d-4842-9744-f5812d8b78ab" providerId="ADAL" clId="{375E928A-B2D3-4391-98FF-F94D28EB7C8C}" dt="2023-06-07T01:22:22.745" v="1611" actId="164"/>
          <ac:spMkLst>
            <pc:docMk/>
            <pc:sldMk cId="2367363984" sldId="395"/>
            <ac:spMk id="11" creationId="{96CF3937-655D-B176-7DFD-5E678DC715A2}"/>
          </ac:spMkLst>
        </pc:spChg>
        <pc:spChg chg="mod">
          <ac:chgData name="Kane, Nicholas" userId="24381704-925d-4842-9744-f5812d8b78ab" providerId="ADAL" clId="{375E928A-B2D3-4391-98FF-F94D28EB7C8C}" dt="2023-06-07T01:22:22.745" v="1611" actId="164"/>
          <ac:spMkLst>
            <pc:docMk/>
            <pc:sldMk cId="2367363984" sldId="395"/>
            <ac:spMk id="13" creationId="{96CF3937-655D-B176-7DFD-5E678DC715A2}"/>
          </ac:spMkLst>
        </pc:spChg>
        <pc:grpChg chg="add mod">
          <ac:chgData name="Kane, Nicholas" userId="24381704-925d-4842-9744-f5812d8b78ab" providerId="ADAL" clId="{375E928A-B2D3-4391-98FF-F94D28EB7C8C}" dt="2023-06-07T01:22:22.745" v="1611" actId="164"/>
          <ac:grpSpMkLst>
            <pc:docMk/>
            <pc:sldMk cId="2367363984" sldId="395"/>
            <ac:grpSpMk id="3" creationId="{DACF0148-3A4A-3796-D90E-31D4DD68AB1C}"/>
          </ac:grpSpMkLst>
        </pc:grpChg>
        <pc:picChg chg="mod">
          <ac:chgData name="Kane, Nicholas" userId="24381704-925d-4842-9744-f5812d8b78ab" providerId="ADAL" clId="{375E928A-B2D3-4391-98FF-F94D28EB7C8C}" dt="2023-06-07T01:22:22.745" v="1611" actId="164"/>
          <ac:picMkLst>
            <pc:docMk/>
            <pc:sldMk cId="2367363984" sldId="395"/>
            <ac:picMk id="5" creationId="{00000000-0000-0000-0000-000000000000}"/>
          </ac:picMkLst>
        </pc:picChg>
        <pc:picChg chg="add del mod">
          <ac:chgData name="Kane, Nicholas" userId="24381704-925d-4842-9744-f5812d8b78ab" providerId="ADAL" clId="{375E928A-B2D3-4391-98FF-F94D28EB7C8C}" dt="2023-06-07T01:22:19.110" v="1608" actId="931"/>
          <ac:picMkLst>
            <pc:docMk/>
            <pc:sldMk cId="2367363984" sldId="395"/>
            <ac:picMk id="6" creationId="{4A621E52-D064-D21D-07FB-1DE08E07EBE7}"/>
          </ac:picMkLst>
        </pc:picChg>
      </pc:sldChg>
      <pc:sldChg chg="modSp mod modShow">
        <pc:chgData name="Kane, Nicholas" userId="24381704-925d-4842-9744-f5812d8b78ab" providerId="ADAL" clId="{375E928A-B2D3-4391-98FF-F94D28EB7C8C}" dt="2023-06-10T11:13:23.708" v="2912"/>
        <pc:sldMkLst>
          <pc:docMk/>
          <pc:sldMk cId="1293522611" sldId="400"/>
        </pc:sldMkLst>
        <pc:spChg chg="mod">
          <ac:chgData name="Kane, Nicholas" userId="24381704-925d-4842-9744-f5812d8b78ab" providerId="ADAL" clId="{375E928A-B2D3-4391-98FF-F94D28EB7C8C}" dt="2023-06-10T11:13:23.708" v="2912"/>
          <ac:spMkLst>
            <pc:docMk/>
            <pc:sldMk cId="1293522611" sldId="400"/>
            <ac:spMk id="8" creationId="{8873651A-0369-75CE-FEFE-1F22EAB9B6BB}"/>
          </ac:spMkLst>
        </pc:spChg>
      </pc:sldChg>
      <pc:sldChg chg="modSp mod ord">
        <pc:chgData name="Kane, Nicholas" userId="24381704-925d-4842-9744-f5812d8b78ab" providerId="ADAL" clId="{375E928A-B2D3-4391-98FF-F94D28EB7C8C}" dt="2023-06-14T16:32:13.458" v="3933" actId="207"/>
        <pc:sldMkLst>
          <pc:docMk/>
          <pc:sldMk cId="698649444" sldId="402"/>
        </pc:sldMkLst>
        <pc:graphicFrameChg chg="mod modGraphic">
          <ac:chgData name="Kane, Nicholas" userId="24381704-925d-4842-9744-f5812d8b78ab" providerId="ADAL" clId="{375E928A-B2D3-4391-98FF-F94D28EB7C8C}" dt="2023-06-14T16:32:13.458" v="3933" actId="207"/>
          <ac:graphicFrameMkLst>
            <pc:docMk/>
            <pc:sldMk cId="698649444" sldId="402"/>
            <ac:graphicFrameMk id="5" creationId="{C050760A-D32C-54B5-B0E1-C1ACC1D8F68B}"/>
          </ac:graphicFrameMkLst>
        </pc:graphicFrameChg>
      </pc:sldChg>
      <pc:sldChg chg="modSp mod">
        <pc:chgData name="Kane, Nicholas" userId="24381704-925d-4842-9744-f5812d8b78ab" providerId="ADAL" clId="{375E928A-B2D3-4391-98FF-F94D28EB7C8C}" dt="2023-06-10T11:13:14.889" v="2908"/>
        <pc:sldMkLst>
          <pc:docMk/>
          <pc:sldMk cId="2566825106" sldId="403"/>
        </pc:sldMkLst>
        <pc:spChg chg="mod">
          <ac:chgData name="Kane, Nicholas" userId="24381704-925d-4842-9744-f5812d8b78ab" providerId="ADAL" clId="{375E928A-B2D3-4391-98FF-F94D28EB7C8C}" dt="2023-06-10T11:13:14.889" v="2908"/>
          <ac:spMkLst>
            <pc:docMk/>
            <pc:sldMk cId="2566825106" sldId="403"/>
            <ac:spMk id="8" creationId="{8873651A-0369-75CE-FEFE-1F22EAB9B6BB}"/>
          </ac:spMkLst>
        </pc:spChg>
      </pc:sldChg>
      <pc:sldChg chg="modSp add mod">
        <pc:chgData name="Kane, Nicholas" userId="24381704-925d-4842-9744-f5812d8b78ab" providerId="ADAL" clId="{375E928A-B2D3-4391-98FF-F94D28EB7C8C}" dt="2023-06-11T19:23:23.527" v="3923" actId="313"/>
        <pc:sldMkLst>
          <pc:docMk/>
          <pc:sldMk cId="315846588" sldId="404"/>
        </pc:sldMkLst>
        <pc:spChg chg="mod">
          <ac:chgData name="Kane, Nicholas" userId="24381704-925d-4842-9744-f5812d8b78ab" providerId="ADAL" clId="{375E928A-B2D3-4391-98FF-F94D28EB7C8C}" dt="2023-06-06T22:48:22.693" v="691" actId="20577"/>
          <ac:spMkLst>
            <pc:docMk/>
            <pc:sldMk cId="315846588" sldId="404"/>
            <ac:spMk id="3" creationId="{05766DAF-FF10-2DA5-8526-66515CFFB0EB}"/>
          </ac:spMkLst>
        </pc:spChg>
        <pc:spChg chg="mod">
          <ac:chgData name="Kane, Nicholas" userId="24381704-925d-4842-9744-f5812d8b78ab" providerId="ADAL" clId="{375E928A-B2D3-4391-98FF-F94D28EB7C8C}" dt="2023-06-11T19:23:23.527" v="3923" actId="313"/>
          <ac:spMkLst>
            <pc:docMk/>
            <pc:sldMk cId="315846588" sldId="404"/>
            <ac:spMk id="10" creationId="{D079A162-B648-13A8-9697-75F7298A7797}"/>
          </ac:spMkLst>
        </pc:spChg>
      </pc:sldChg>
      <pc:sldChg chg="modSp add del">
        <pc:chgData name="Kane, Nicholas" userId="24381704-925d-4842-9744-f5812d8b78ab" providerId="ADAL" clId="{375E928A-B2D3-4391-98FF-F94D28EB7C8C}" dt="2023-06-06T22:54:08.564" v="715" actId="47"/>
        <pc:sldMkLst>
          <pc:docMk/>
          <pc:sldMk cId="2602789559" sldId="405"/>
        </pc:sldMkLst>
        <pc:graphicFrameChg chg="mod">
          <ac:chgData name="Kane, Nicholas" userId="24381704-925d-4842-9744-f5812d8b78ab" providerId="ADAL" clId="{375E928A-B2D3-4391-98FF-F94D28EB7C8C}" dt="2023-06-06T22:51:29.244" v="699" actId="478"/>
          <ac:graphicFrameMkLst>
            <pc:docMk/>
            <pc:sldMk cId="2602789559" sldId="405"/>
            <ac:graphicFrameMk id="4" creationId="{A7230556-6F6D-9C4B-9D78-FECB19C9C325}"/>
          </ac:graphicFrameMkLst>
        </pc:graphicFrameChg>
      </pc:sldChg>
      <pc:sldChg chg="addSp delSp modSp add mod ord">
        <pc:chgData name="Kane, Nicholas" userId="24381704-925d-4842-9744-f5812d8b78ab" providerId="ADAL" clId="{375E928A-B2D3-4391-98FF-F94D28EB7C8C}" dt="2023-06-07T00:07:34.196" v="1097" actId="164"/>
        <pc:sldMkLst>
          <pc:docMk/>
          <pc:sldMk cId="2120147199" sldId="406"/>
        </pc:sldMkLst>
        <pc:spChg chg="mod">
          <ac:chgData name="Kane, Nicholas" userId="24381704-925d-4842-9744-f5812d8b78ab" providerId="ADAL" clId="{375E928A-B2D3-4391-98FF-F94D28EB7C8C}" dt="2023-06-06T22:53:04.317" v="701" actId="18245"/>
          <ac:spMkLst>
            <pc:docMk/>
            <pc:sldMk cId="2120147199" sldId="406"/>
            <ac:spMk id="5" creationId="{54302990-DD19-6C51-02DE-A2F7B9DC01F3}"/>
          </ac:spMkLst>
        </pc:spChg>
        <pc:spChg chg="mod">
          <ac:chgData name="Kane, Nicholas" userId="24381704-925d-4842-9744-f5812d8b78ab" providerId="ADAL" clId="{375E928A-B2D3-4391-98FF-F94D28EB7C8C}" dt="2023-06-06T22:53:04.317" v="701" actId="18245"/>
          <ac:spMkLst>
            <pc:docMk/>
            <pc:sldMk cId="2120147199" sldId="406"/>
            <ac:spMk id="6" creationId="{CE504AB6-7427-FD3F-1CBC-F91E40555D4F}"/>
          </ac:spMkLst>
        </pc:spChg>
        <pc:spChg chg="mod">
          <ac:chgData name="Kane, Nicholas" userId="24381704-925d-4842-9744-f5812d8b78ab" providerId="ADAL" clId="{375E928A-B2D3-4391-98FF-F94D28EB7C8C}" dt="2023-06-06T22:53:04.317" v="701" actId="18245"/>
          <ac:spMkLst>
            <pc:docMk/>
            <pc:sldMk cId="2120147199" sldId="406"/>
            <ac:spMk id="7" creationId="{BF46084F-3958-76FA-46DF-7E7BC7D1343A}"/>
          </ac:spMkLst>
        </pc:spChg>
        <pc:spChg chg="add del mod">
          <ac:chgData name="Kane, Nicholas" userId="24381704-925d-4842-9744-f5812d8b78ab" providerId="ADAL" clId="{375E928A-B2D3-4391-98FF-F94D28EB7C8C}" dt="2023-06-06T22:53:17.666" v="703" actId="478"/>
          <ac:spMkLst>
            <pc:docMk/>
            <pc:sldMk cId="2120147199" sldId="406"/>
            <ac:spMk id="9" creationId="{2D7D52C2-468D-8363-8CBF-380F0EC23074}"/>
          </ac:spMkLst>
        </pc:spChg>
        <pc:spChg chg="mod">
          <ac:chgData name="Kane, Nicholas" userId="24381704-925d-4842-9744-f5812d8b78ab" providerId="ADAL" clId="{375E928A-B2D3-4391-98FF-F94D28EB7C8C}" dt="2023-06-06T22:53:04.317" v="701" actId="18245"/>
          <ac:spMkLst>
            <pc:docMk/>
            <pc:sldMk cId="2120147199" sldId="406"/>
            <ac:spMk id="10" creationId="{370FD5DA-08F2-555B-6F92-7F2D43B8877F}"/>
          </ac:spMkLst>
        </pc:spChg>
        <pc:spChg chg="mod">
          <ac:chgData name="Kane, Nicholas" userId="24381704-925d-4842-9744-f5812d8b78ab" providerId="ADAL" clId="{375E928A-B2D3-4391-98FF-F94D28EB7C8C}" dt="2023-06-06T22:53:04.317" v="701" actId="18245"/>
          <ac:spMkLst>
            <pc:docMk/>
            <pc:sldMk cId="2120147199" sldId="406"/>
            <ac:spMk id="11" creationId="{6A67DE9F-D89A-9FAA-467B-7CC02C6A6818}"/>
          </ac:spMkLst>
        </pc:spChg>
        <pc:spChg chg="mod">
          <ac:chgData name="Kane, Nicholas" userId="24381704-925d-4842-9744-f5812d8b78ab" providerId="ADAL" clId="{375E928A-B2D3-4391-98FF-F94D28EB7C8C}" dt="2023-06-06T22:53:04.317" v="701" actId="18245"/>
          <ac:spMkLst>
            <pc:docMk/>
            <pc:sldMk cId="2120147199" sldId="406"/>
            <ac:spMk id="13" creationId="{2D5F71D0-7C84-98B1-2C69-FBCCB62AA2B2}"/>
          </ac:spMkLst>
        </pc:spChg>
        <pc:spChg chg="mod">
          <ac:chgData name="Kane, Nicholas" userId="24381704-925d-4842-9744-f5812d8b78ab" providerId="ADAL" clId="{375E928A-B2D3-4391-98FF-F94D28EB7C8C}" dt="2023-06-07T00:02:59.418" v="992" actId="20577"/>
          <ac:spMkLst>
            <pc:docMk/>
            <pc:sldMk cId="2120147199" sldId="406"/>
            <ac:spMk id="14" creationId="{8EA19D86-1538-B6D5-4438-98C855847C1F}"/>
          </ac:spMkLst>
        </pc:spChg>
        <pc:spChg chg="mod">
          <ac:chgData name="Kane, Nicholas" userId="24381704-925d-4842-9744-f5812d8b78ab" providerId="ADAL" clId="{375E928A-B2D3-4391-98FF-F94D28EB7C8C}" dt="2023-06-06T22:53:04.317" v="701" actId="18245"/>
          <ac:spMkLst>
            <pc:docMk/>
            <pc:sldMk cId="2120147199" sldId="406"/>
            <ac:spMk id="16" creationId="{A0CDCC6E-5D82-1545-12C9-797EC6485CF1}"/>
          </ac:spMkLst>
        </pc:spChg>
        <pc:spChg chg="add mod">
          <ac:chgData name="Kane, Nicholas" userId="24381704-925d-4842-9744-f5812d8b78ab" providerId="ADAL" clId="{375E928A-B2D3-4391-98FF-F94D28EB7C8C}" dt="2023-06-07T00:04:25.583" v="1013"/>
          <ac:spMkLst>
            <pc:docMk/>
            <pc:sldMk cId="2120147199" sldId="406"/>
            <ac:spMk id="17" creationId="{F4EC246A-AFA6-C40E-1C75-29C080EDA4FF}"/>
          </ac:spMkLst>
        </pc:spChg>
        <pc:spChg chg="add mod">
          <ac:chgData name="Kane, Nicholas" userId="24381704-925d-4842-9744-f5812d8b78ab" providerId="ADAL" clId="{375E928A-B2D3-4391-98FF-F94D28EB7C8C}" dt="2023-06-07T00:07:34.196" v="1097" actId="164"/>
          <ac:spMkLst>
            <pc:docMk/>
            <pc:sldMk cId="2120147199" sldId="406"/>
            <ac:spMk id="18" creationId="{30E1C0CB-0EEC-02B2-18EE-11A27676761C}"/>
          </ac:spMkLst>
        </pc:spChg>
        <pc:spChg chg="add mod">
          <ac:chgData name="Kane, Nicholas" userId="24381704-925d-4842-9744-f5812d8b78ab" providerId="ADAL" clId="{375E928A-B2D3-4391-98FF-F94D28EB7C8C}" dt="2023-06-07T00:07:34.196" v="1097" actId="164"/>
          <ac:spMkLst>
            <pc:docMk/>
            <pc:sldMk cId="2120147199" sldId="406"/>
            <ac:spMk id="19" creationId="{FB64B1FD-D979-09F8-23E6-FD10878C2413}"/>
          </ac:spMkLst>
        </pc:spChg>
        <pc:spChg chg="add mod">
          <ac:chgData name="Kane, Nicholas" userId="24381704-925d-4842-9744-f5812d8b78ab" providerId="ADAL" clId="{375E928A-B2D3-4391-98FF-F94D28EB7C8C}" dt="2023-06-07T00:07:34.196" v="1097" actId="164"/>
          <ac:spMkLst>
            <pc:docMk/>
            <pc:sldMk cId="2120147199" sldId="406"/>
            <ac:spMk id="20" creationId="{386E62D8-3D7D-6D85-ADAC-8831C3FEEE1A}"/>
          </ac:spMkLst>
        </pc:spChg>
        <pc:spChg chg="add mod">
          <ac:chgData name="Kane, Nicholas" userId="24381704-925d-4842-9744-f5812d8b78ab" providerId="ADAL" clId="{375E928A-B2D3-4391-98FF-F94D28EB7C8C}" dt="2023-06-07T00:07:34.196" v="1097" actId="164"/>
          <ac:spMkLst>
            <pc:docMk/>
            <pc:sldMk cId="2120147199" sldId="406"/>
            <ac:spMk id="21" creationId="{D957CE95-B75F-1C88-3E52-E001707BB7E7}"/>
          </ac:spMkLst>
        </pc:spChg>
        <pc:grpChg chg="mod">
          <ac:chgData name="Kane, Nicholas" userId="24381704-925d-4842-9744-f5812d8b78ab" providerId="ADAL" clId="{375E928A-B2D3-4391-98FF-F94D28EB7C8C}" dt="2023-06-06T22:53:04.317" v="701" actId="18245"/>
          <ac:grpSpMkLst>
            <pc:docMk/>
            <pc:sldMk cId="2120147199" sldId="406"/>
            <ac:grpSpMk id="3" creationId="{DC0899A6-9D46-0FFF-3BE6-78D7EC00B84F}"/>
          </ac:grpSpMkLst>
        </pc:grpChg>
        <pc:grpChg chg="add mod">
          <ac:chgData name="Kane, Nicholas" userId="24381704-925d-4842-9744-f5812d8b78ab" providerId="ADAL" clId="{375E928A-B2D3-4391-98FF-F94D28EB7C8C}" dt="2023-06-07T00:07:34.196" v="1097" actId="164"/>
          <ac:grpSpMkLst>
            <pc:docMk/>
            <pc:sldMk cId="2120147199" sldId="406"/>
            <ac:grpSpMk id="22" creationId="{6C00A47D-455F-D4DC-A8D9-19D052D3D1D0}"/>
          </ac:grpSpMkLst>
        </pc:grpChg>
        <pc:graphicFrameChg chg="del">
          <ac:chgData name="Kane, Nicholas" userId="24381704-925d-4842-9744-f5812d8b78ab" providerId="ADAL" clId="{375E928A-B2D3-4391-98FF-F94D28EB7C8C}" dt="2023-06-06T22:53:04.317" v="701" actId="18245"/>
          <ac:graphicFrameMkLst>
            <pc:docMk/>
            <pc:sldMk cId="2120147199" sldId="406"/>
            <ac:graphicFrameMk id="4" creationId="{A7230556-6F6D-9C4B-9D78-FECB19C9C325}"/>
          </ac:graphicFrameMkLst>
        </pc:graphicFrameChg>
        <pc:picChg chg="add mod">
          <ac:chgData name="Kane, Nicholas" userId="24381704-925d-4842-9744-f5812d8b78ab" providerId="ADAL" clId="{375E928A-B2D3-4391-98FF-F94D28EB7C8C}" dt="2023-06-07T00:07:34.196" v="1097" actId="164"/>
          <ac:picMkLst>
            <pc:docMk/>
            <pc:sldMk cId="2120147199" sldId="406"/>
            <ac:picMk id="4098" creationId="{EB707E86-567F-32E0-9AC4-7C0101980E58}"/>
          </ac:picMkLst>
        </pc:picChg>
      </pc:sldChg>
      <pc:sldChg chg="addSp delSp modSp add mod">
        <pc:chgData name="Kane, Nicholas" userId="24381704-925d-4842-9744-f5812d8b78ab" providerId="ADAL" clId="{375E928A-B2D3-4391-98FF-F94D28EB7C8C}" dt="2023-06-06T22:53:58.696" v="714"/>
        <pc:sldMkLst>
          <pc:docMk/>
          <pc:sldMk cId="56591264" sldId="407"/>
        </pc:sldMkLst>
        <pc:spChg chg="add del mod">
          <ac:chgData name="Kane, Nicholas" userId="24381704-925d-4842-9744-f5812d8b78ab" providerId="ADAL" clId="{375E928A-B2D3-4391-98FF-F94D28EB7C8C}" dt="2023-06-06T22:53:34.161" v="707" actId="478"/>
          <ac:spMkLst>
            <pc:docMk/>
            <pc:sldMk cId="56591264" sldId="407"/>
            <ac:spMk id="4" creationId="{547ED5C8-57D7-209C-3772-AD0B59BCCE48}"/>
          </ac:spMkLst>
        </pc:spChg>
        <pc:spChg chg="mod">
          <ac:chgData name="Kane, Nicholas" userId="24381704-925d-4842-9744-f5812d8b78ab" providerId="ADAL" clId="{375E928A-B2D3-4391-98FF-F94D28EB7C8C}" dt="2023-06-06T22:53:33.516" v="706" actId="571"/>
          <ac:spMkLst>
            <pc:docMk/>
            <pc:sldMk cId="56591264" sldId="407"/>
            <ac:spMk id="5" creationId="{54302990-DD19-6C51-02DE-A2F7B9DC01F3}"/>
          </ac:spMkLst>
        </pc:spChg>
        <pc:spChg chg="mod">
          <ac:chgData name="Kane, Nicholas" userId="24381704-925d-4842-9744-f5812d8b78ab" providerId="ADAL" clId="{375E928A-B2D3-4391-98FF-F94D28EB7C8C}" dt="2023-06-06T22:53:33.516" v="706" actId="571"/>
          <ac:spMkLst>
            <pc:docMk/>
            <pc:sldMk cId="56591264" sldId="407"/>
            <ac:spMk id="6" creationId="{CE504AB6-7427-FD3F-1CBC-F91E40555D4F}"/>
          </ac:spMkLst>
        </pc:spChg>
        <pc:spChg chg="mod">
          <ac:chgData name="Kane, Nicholas" userId="24381704-925d-4842-9744-f5812d8b78ab" providerId="ADAL" clId="{375E928A-B2D3-4391-98FF-F94D28EB7C8C}" dt="2023-06-06T22:53:33.516" v="706" actId="571"/>
          <ac:spMkLst>
            <pc:docMk/>
            <pc:sldMk cId="56591264" sldId="407"/>
            <ac:spMk id="7" creationId="{BF46084F-3958-76FA-46DF-7E7BC7D1343A}"/>
          </ac:spMkLst>
        </pc:spChg>
        <pc:spChg chg="del mod">
          <ac:chgData name="Kane, Nicholas" userId="24381704-925d-4842-9744-f5812d8b78ab" providerId="ADAL" clId="{375E928A-B2D3-4391-98FF-F94D28EB7C8C}" dt="2023-06-06T22:53:37.535" v="708" actId="478"/>
          <ac:spMkLst>
            <pc:docMk/>
            <pc:sldMk cId="56591264" sldId="407"/>
            <ac:spMk id="9" creationId="{2D7D52C2-468D-8363-8CBF-380F0EC23074}"/>
          </ac:spMkLst>
        </pc:spChg>
        <pc:spChg chg="del mod">
          <ac:chgData name="Kane, Nicholas" userId="24381704-925d-4842-9744-f5812d8b78ab" providerId="ADAL" clId="{375E928A-B2D3-4391-98FF-F94D28EB7C8C}" dt="2023-06-06T22:53:40.617" v="709" actId="478"/>
          <ac:spMkLst>
            <pc:docMk/>
            <pc:sldMk cId="56591264" sldId="407"/>
            <ac:spMk id="10" creationId="{370FD5DA-08F2-555B-6F92-7F2D43B8877F}"/>
          </ac:spMkLst>
        </pc:spChg>
        <pc:spChg chg="del mod">
          <ac:chgData name="Kane, Nicholas" userId="24381704-925d-4842-9744-f5812d8b78ab" providerId="ADAL" clId="{375E928A-B2D3-4391-98FF-F94D28EB7C8C}" dt="2023-06-06T22:53:50.667" v="713" actId="478"/>
          <ac:spMkLst>
            <pc:docMk/>
            <pc:sldMk cId="56591264" sldId="407"/>
            <ac:spMk id="11" creationId="{6A67DE9F-D89A-9FAA-467B-7CC02C6A6818}"/>
          </ac:spMkLst>
        </pc:spChg>
        <pc:spChg chg="del mod">
          <ac:chgData name="Kane, Nicholas" userId="24381704-925d-4842-9744-f5812d8b78ab" providerId="ADAL" clId="{375E928A-B2D3-4391-98FF-F94D28EB7C8C}" dt="2023-06-06T22:53:42.814" v="710" actId="478"/>
          <ac:spMkLst>
            <pc:docMk/>
            <pc:sldMk cId="56591264" sldId="407"/>
            <ac:spMk id="13" creationId="{2D5F71D0-7C84-98B1-2C69-FBCCB62AA2B2}"/>
          </ac:spMkLst>
        </pc:spChg>
        <pc:spChg chg="del mod">
          <ac:chgData name="Kane, Nicholas" userId="24381704-925d-4842-9744-f5812d8b78ab" providerId="ADAL" clId="{375E928A-B2D3-4391-98FF-F94D28EB7C8C}" dt="2023-06-06T22:53:47.607" v="712" actId="478"/>
          <ac:spMkLst>
            <pc:docMk/>
            <pc:sldMk cId="56591264" sldId="407"/>
            <ac:spMk id="14" creationId="{8EA19D86-1538-B6D5-4438-98C855847C1F}"/>
          </ac:spMkLst>
        </pc:spChg>
        <pc:spChg chg="del mod">
          <ac:chgData name="Kane, Nicholas" userId="24381704-925d-4842-9744-f5812d8b78ab" providerId="ADAL" clId="{375E928A-B2D3-4391-98FF-F94D28EB7C8C}" dt="2023-06-06T22:53:45.319" v="711" actId="478"/>
          <ac:spMkLst>
            <pc:docMk/>
            <pc:sldMk cId="56591264" sldId="407"/>
            <ac:spMk id="16" creationId="{A0CDCC6E-5D82-1545-12C9-797EC6485CF1}"/>
          </ac:spMkLst>
        </pc:spChg>
        <pc:spChg chg="add del mod">
          <ac:chgData name="Kane, Nicholas" userId="24381704-925d-4842-9744-f5812d8b78ab" providerId="ADAL" clId="{375E928A-B2D3-4391-98FF-F94D28EB7C8C}" dt="2023-06-06T22:53:34.161" v="707" actId="478"/>
          <ac:spMkLst>
            <pc:docMk/>
            <pc:sldMk cId="56591264" sldId="407"/>
            <ac:spMk id="17" creationId="{3AA4F8AC-53B0-13F3-0E3F-3D5B4F7A5AD6}"/>
          </ac:spMkLst>
        </pc:spChg>
        <pc:grpChg chg="mod">
          <ac:chgData name="Kane, Nicholas" userId="24381704-925d-4842-9744-f5812d8b78ab" providerId="ADAL" clId="{375E928A-B2D3-4391-98FF-F94D28EB7C8C}" dt="2023-06-06T22:53:33.516" v="706" actId="571"/>
          <ac:grpSpMkLst>
            <pc:docMk/>
            <pc:sldMk cId="56591264" sldId="407"/>
            <ac:grpSpMk id="3" creationId="{DC0899A6-9D46-0FFF-3BE6-78D7EC00B84F}"/>
          </ac:grpSpMkLst>
        </pc:grpChg>
        <pc:picChg chg="add mod">
          <ac:chgData name="Kane, Nicholas" userId="24381704-925d-4842-9744-f5812d8b78ab" providerId="ADAL" clId="{375E928A-B2D3-4391-98FF-F94D28EB7C8C}" dt="2023-06-06T22:53:58.696" v="714"/>
          <ac:picMkLst>
            <pc:docMk/>
            <pc:sldMk cId="56591264" sldId="407"/>
            <ac:picMk id="18" creationId="{3EB0CC66-0922-AAAC-52C1-C33A688EDA4B}"/>
          </ac:picMkLst>
        </pc:picChg>
      </pc:sldChg>
      <pc:sldChg chg="addSp delSp modSp add mod ord">
        <pc:chgData name="Kane, Nicholas" userId="24381704-925d-4842-9744-f5812d8b78ab" providerId="ADAL" clId="{375E928A-B2D3-4391-98FF-F94D28EB7C8C}" dt="2023-06-06T22:56:13.835" v="728" actId="1076"/>
        <pc:sldMkLst>
          <pc:docMk/>
          <pc:sldMk cId="3670501891" sldId="408"/>
        </pc:sldMkLst>
        <pc:spChg chg="mod">
          <ac:chgData name="Kane, Nicholas" userId="24381704-925d-4842-9744-f5812d8b78ab" providerId="ADAL" clId="{375E928A-B2D3-4391-98FF-F94D28EB7C8C}" dt="2023-06-06T22:54:49.648" v="723" actId="20577"/>
          <ac:spMkLst>
            <pc:docMk/>
            <pc:sldMk cId="3670501891" sldId="408"/>
            <ac:spMk id="9" creationId="{2D7D52C2-468D-8363-8CBF-380F0EC23074}"/>
          </ac:spMkLst>
        </pc:spChg>
        <pc:spChg chg="del">
          <ac:chgData name="Kane, Nicholas" userId="24381704-925d-4842-9744-f5812d8b78ab" providerId="ADAL" clId="{375E928A-B2D3-4391-98FF-F94D28EB7C8C}" dt="2023-06-06T22:54:33.236" v="719" actId="478"/>
          <ac:spMkLst>
            <pc:docMk/>
            <pc:sldMk cId="3670501891" sldId="408"/>
            <ac:spMk id="11" creationId="{6A67DE9F-D89A-9FAA-467B-7CC02C6A6818}"/>
          </ac:spMkLst>
        </pc:spChg>
        <pc:spChg chg="del">
          <ac:chgData name="Kane, Nicholas" userId="24381704-925d-4842-9744-f5812d8b78ab" providerId="ADAL" clId="{375E928A-B2D3-4391-98FF-F94D28EB7C8C}" dt="2023-06-06T22:54:35.221" v="720" actId="478"/>
          <ac:spMkLst>
            <pc:docMk/>
            <pc:sldMk cId="3670501891" sldId="408"/>
            <ac:spMk id="13" creationId="{2D5F71D0-7C84-98B1-2C69-FBCCB62AA2B2}"/>
          </ac:spMkLst>
        </pc:spChg>
        <pc:spChg chg="del">
          <ac:chgData name="Kane, Nicholas" userId="24381704-925d-4842-9744-f5812d8b78ab" providerId="ADAL" clId="{375E928A-B2D3-4391-98FF-F94D28EB7C8C}" dt="2023-06-06T22:54:39.807" v="722" actId="478"/>
          <ac:spMkLst>
            <pc:docMk/>
            <pc:sldMk cId="3670501891" sldId="408"/>
            <ac:spMk id="14" creationId="{8EA19D86-1538-B6D5-4438-98C855847C1F}"/>
          </ac:spMkLst>
        </pc:spChg>
        <pc:spChg chg="del">
          <ac:chgData name="Kane, Nicholas" userId="24381704-925d-4842-9744-f5812d8b78ab" providerId="ADAL" clId="{375E928A-B2D3-4391-98FF-F94D28EB7C8C}" dt="2023-06-06T22:54:36.950" v="721" actId="478"/>
          <ac:spMkLst>
            <pc:docMk/>
            <pc:sldMk cId="3670501891" sldId="408"/>
            <ac:spMk id="16" creationId="{A0CDCC6E-5D82-1545-12C9-797EC6485CF1}"/>
          </ac:spMkLst>
        </pc:spChg>
        <pc:picChg chg="add mod">
          <ac:chgData name="Kane, Nicholas" userId="24381704-925d-4842-9744-f5812d8b78ab" providerId="ADAL" clId="{375E928A-B2D3-4391-98FF-F94D28EB7C8C}" dt="2023-06-06T22:56:13.835" v="728" actId="1076"/>
          <ac:picMkLst>
            <pc:docMk/>
            <pc:sldMk cId="3670501891" sldId="408"/>
            <ac:picMk id="2050" creationId="{8F329474-679E-9348-5535-D815A7F1D2E3}"/>
          </ac:picMkLst>
        </pc:picChg>
      </pc:sldChg>
      <pc:sldChg chg="addSp delSp modSp add mod ord">
        <pc:chgData name="Kane, Nicholas" userId="24381704-925d-4842-9744-f5812d8b78ab" providerId="ADAL" clId="{375E928A-B2D3-4391-98FF-F94D28EB7C8C}" dt="2023-06-07T00:00:03.265" v="970" actId="207"/>
        <pc:sldMkLst>
          <pc:docMk/>
          <pc:sldMk cId="1370188077" sldId="409"/>
        </pc:sldMkLst>
        <pc:spChg chg="del">
          <ac:chgData name="Kane, Nicholas" userId="24381704-925d-4842-9744-f5812d8b78ab" providerId="ADAL" clId="{375E928A-B2D3-4391-98FF-F94D28EB7C8C}" dt="2023-06-06T22:56:49.295" v="732" actId="478"/>
          <ac:spMkLst>
            <pc:docMk/>
            <pc:sldMk cId="1370188077" sldId="409"/>
            <ac:spMk id="14" creationId="{8EA19D86-1538-B6D5-4438-98C855847C1F}"/>
          </ac:spMkLst>
        </pc:spChg>
        <pc:spChg chg="mod">
          <ac:chgData name="Kane, Nicholas" userId="24381704-925d-4842-9744-f5812d8b78ab" providerId="ADAL" clId="{375E928A-B2D3-4391-98FF-F94D28EB7C8C}" dt="2023-06-06T23:46:43.277" v="823" actId="1076"/>
          <ac:spMkLst>
            <pc:docMk/>
            <pc:sldMk cId="1370188077" sldId="409"/>
            <ac:spMk id="15" creationId="{9EAE4F24-843B-4221-14BD-8169B83AB1E2}"/>
          </ac:spMkLst>
        </pc:spChg>
        <pc:spChg chg="del">
          <ac:chgData name="Kane, Nicholas" userId="24381704-925d-4842-9744-f5812d8b78ab" providerId="ADAL" clId="{375E928A-B2D3-4391-98FF-F94D28EB7C8C}" dt="2023-06-06T22:56:51.398" v="733" actId="478"/>
          <ac:spMkLst>
            <pc:docMk/>
            <pc:sldMk cId="1370188077" sldId="409"/>
            <ac:spMk id="16" creationId="{A0CDCC6E-5D82-1545-12C9-797EC6485CF1}"/>
          </ac:spMkLst>
        </pc:spChg>
        <pc:spChg chg="add del">
          <ac:chgData name="Kane, Nicholas" userId="24381704-925d-4842-9744-f5812d8b78ab" providerId="ADAL" clId="{375E928A-B2D3-4391-98FF-F94D28EB7C8C}" dt="2023-06-06T23:10:18.675" v="746" actId="22"/>
          <ac:spMkLst>
            <pc:docMk/>
            <pc:sldMk cId="1370188077" sldId="409"/>
            <ac:spMk id="25" creationId="{BB90AC82-8999-9CCA-5C37-815EC9D071D7}"/>
          </ac:spMkLst>
        </pc:spChg>
        <pc:spChg chg="add del mod">
          <ac:chgData name="Kane, Nicholas" userId="24381704-925d-4842-9744-f5812d8b78ab" providerId="ADAL" clId="{375E928A-B2D3-4391-98FF-F94D28EB7C8C}" dt="2023-06-06T23:45:37.292" v="793" actId="478"/>
          <ac:spMkLst>
            <pc:docMk/>
            <pc:sldMk cId="1370188077" sldId="409"/>
            <ac:spMk id="26" creationId="{81D48392-DA54-5783-A885-452B4C06CF61}"/>
          </ac:spMkLst>
        </pc:spChg>
        <pc:spChg chg="add del mod">
          <ac:chgData name="Kane, Nicholas" userId="24381704-925d-4842-9744-f5812d8b78ab" providerId="ADAL" clId="{375E928A-B2D3-4391-98FF-F94D28EB7C8C}" dt="2023-06-06T23:45:48.233" v="794" actId="478"/>
          <ac:spMkLst>
            <pc:docMk/>
            <pc:sldMk cId="1370188077" sldId="409"/>
            <ac:spMk id="27" creationId="{FF8C6506-4FA6-6C95-87ED-95AC01020053}"/>
          </ac:spMkLst>
        </pc:spChg>
        <pc:spChg chg="add mod">
          <ac:chgData name="Kane, Nicholas" userId="24381704-925d-4842-9744-f5812d8b78ab" providerId="ADAL" clId="{375E928A-B2D3-4391-98FF-F94D28EB7C8C}" dt="2023-06-06T23:56:52.515" v="951" actId="14100"/>
          <ac:spMkLst>
            <pc:docMk/>
            <pc:sldMk cId="1370188077" sldId="409"/>
            <ac:spMk id="29" creationId="{96BAE6BF-976E-7258-1919-3A321A71B330}"/>
          </ac:spMkLst>
        </pc:spChg>
        <pc:spChg chg="add mod">
          <ac:chgData name="Kane, Nicholas" userId="24381704-925d-4842-9744-f5812d8b78ab" providerId="ADAL" clId="{375E928A-B2D3-4391-98FF-F94D28EB7C8C}" dt="2023-06-06T23:57:00.377" v="952" actId="14100"/>
          <ac:spMkLst>
            <pc:docMk/>
            <pc:sldMk cId="1370188077" sldId="409"/>
            <ac:spMk id="30" creationId="{F0285880-F6AA-7125-C7CF-B868CE90AF48}"/>
          </ac:spMkLst>
        </pc:spChg>
        <pc:spChg chg="add mod">
          <ac:chgData name="Kane, Nicholas" userId="24381704-925d-4842-9744-f5812d8b78ab" providerId="ADAL" clId="{375E928A-B2D3-4391-98FF-F94D28EB7C8C}" dt="2023-06-06T23:59:10.104" v="968"/>
          <ac:spMkLst>
            <pc:docMk/>
            <pc:sldMk cId="1370188077" sldId="409"/>
            <ac:spMk id="35" creationId="{376A6180-DAD7-B8BC-FCE2-07EC8237E021}"/>
          </ac:spMkLst>
        </pc:spChg>
        <pc:picChg chg="add mod">
          <ac:chgData name="Kane, Nicholas" userId="24381704-925d-4842-9744-f5812d8b78ab" providerId="ADAL" clId="{375E928A-B2D3-4391-98FF-F94D28EB7C8C}" dt="2023-06-07T00:00:03.265" v="970" actId="207"/>
          <ac:picMkLst>
            <pc:docMk/>
            <pc:sldMk cId="1370188077" sldId="409"/>
            <ac:picMk id="17" creationId="{9FFD3DEA-3F43-E95D-724F-A5F5FD5F8F0B}"/>
          </ac:picMkLst>
        </pc:picChg>
        <pc:picChg chg="add mod">
          <ac:chgData name="Kane, Nicholas" userId="24381704-925d-4842-9744-f5812d8b78ab" providerId="ADAL" clId="{375E928A-B2D3-4391-98FF-F94D28EB7C8C}" dt="2023-06-06T23:59:48.404" v="969" actId="207"/>
          <ac:picMkLst>
            <pc:docMk/>
            <pc:sldMk cId="1370188077" sldId="409"/>
            <ac:picMk id="19" creationId="{B204F7A9-ED96-1D7C-6670-DB8CFC73C1C0}"/>
          </ac:picMkLst>
        </pc:picChg>
        <pc:picChg chg="add mod">
          <ac:chgData name="Kane, Nicholas" userId="24381704-925d-4842-9744-f5812d8b78ab" providerId="ADAL" clId="{375E928A-B2D3-4391-98FF-F94D28EB7C8C}" dt="2023-06-07T00:00:03.265" v="970" actId="207"/>
          <ac:picMkLst>
            <pc:docMk/>
            <pc:sldMk cId="1370188077" sldId="409"/>
            <ac:picMk id="21" creationId="{A4C4712F-E769-5504-4A5F-736DD962C3A3}"/>
          </ac:picMkLst>
        </pc:picChg>
        <pc:picChg chg="add mod">
          <ac:chgData name="Kane, Nicholas" userId="24381704-925d-4842-9744-f5812d8b78ab" providerId="ADAL" clId="{375E928A-B2D3-4391-98FF-F94D28EB7C8C}" dt="2023-06-07T00:00:03.265" v="970" actId="207"/>
          <ac:picMkLst>
            <pc:docMk/>
            <pc:sldMk cId="1370188077" sldId="409"/>
            <ac:picMk id="23" creationId="{3A7D534C-0076-869F-8FD0-D820E4CA5B2B}"/>
          </ac:picMkLst>
        </pc:picChg>
        <pc:picChg chg="add mod">
          <ac:chgData name="Kane, Nicholas" userId="24381704-925d-4842-9744-f5812d8b78ab" providerId="ADAL" clId="{375E928A-B2D3-4391-98FF-F94D28EB7C8C}" dt="2023-06-07T00:00:03.265" v="970" actId="207"/>
          <ac:picMkLst>
            <pc:docMk/>
            <pc:sldMk cId="1370188077" sldId="409"/>
            <ac:picMk id="34" creationId="{3A26ACDC-9776-75D1-7C72-8E27DBD7F3C9}"/>
          </ac:picMkLst>
        </pc:picChg>
        <pc:picChg chg="add del mod">
          <ac:chgData name="Kane, Nicholas" userId="24381704-925d-4842-9744-f5812d8b78ab" providerId="ADAL" clId="{375E928A-B2D3-4391-98FF-F94D28EB7C8C}" dt="2023-06-06T23:43:36.803" v="750" actId="478"/>
          <ac:picMkLst>
            <pc:docMk/>
            <pc:sldMk cId="1370188077" sldId="409"/>
            <ac:picMk id="3074" creationId="{A367DB3F-98C7-4ACE-72C5-1A86A21F11A1}"/>
          </ac:picMkLst>
        </pc:picChg>
        <pc:picChg chg="add mod">
          <ac:chgData name="Kane, Nicholas" userId="24381704-925d-4842-9744-f5812d8b78ab" providerId="ADAL" clId="{375E928A-B2D3-4391-98FF-F94D28EB7C8C}" dt="2023-06-06T23:53:23.143" v="879" actId="1076"/>
          <ac:picMkLst>
            <pc:docMk/>
            <pc:sldMk cId="1370188077" sldId="409"/>
            <ac:picMk id="3076" creationId="{CA86AA9F-A2F5-1EE1-98E1-74AC7C64FFB0}"/>
          </ac:picMkLst>
        </pc:picChg>
        <pc:cxnChg chg="add mod">
          <ac:chgData name="Kane, Nicholas" userId="24381704-925d-4842-9744-f5812d8b78ab" providerId="ADAL" clId="{375E928A-B2D3-4391-98FF-F94D28EB7C8C}" dt="2023-06-06T23:55:14.687" v="944" actId="1036"/>
          <ac:cxnSpMkLst>
            <pc:docMk/>
            <pc:sldMk cId="1370188077" sldId="409"/>
            <ac:cxnSpMk id="32" creationId="{192375A4-E3C1-F25E-8236-3D433A509D37}"/>
          </ac:cxnSpMkLst>
        </pc:cxnChg>
      </pc:sldChg>
      <pc:sldChg chg="addSp delSp modSp add mod modNotesTx">
        <pc:chgData name="Kane, Nicholas" userId="24381704-925d-4842-9744-f5812d8b78ab" providerId="ADAL" clId="{375E928A-B2D3-4391-98FF-F94D28EB7C8C}" dt="2023-06-10T11:12:21.402" v="2877" actId="20577"/>
        <pc:sldMkLst>
          <pc:docMk/>
          <pc:sldMk cId="983373604" sldId="410"/>
        </pc:sldMkLst>
        <pc:spChg chg="del">
          <ac:chgData name="Kane, Nicholas" userId="24381704-925d-4842-9744-f5812d8b78ab" providerId="ADAL" clId="{375E928A-B2D3-4391-98FF-F94D28EB7C8C}" dt="2023-06-07T00:38:48.729" v="1160" actId="478"/>
          <ac:spMkLst>
            <pc:docMk/>
            <pc:sldMk cId="983373604" sldId="410"/>
            <ac:spMk id="5" creationId="{54302990-DD19-6C51-02DE-A2F7B9DC01F3}"/>
          </ac:spMkLst>
        </pc:spChg>
        <pc:spChg chg="del">
          <ac:chgData name="Kane, Nicholas" userId="24381704-925d-4842-9744-f5812d8b78ab" providerId="ADAL" clId="{375E928A-B2D3-4391-98FF-F94D28EB7C8C}" dt="2023-06-07T00:38:42.922" v="1158" actId="478"/>
          <ac:spMkLst>
            <pc:docMk/>
            <pc:sldMk cId="983373604" sldId="410"/>
            <ac:spMk id="6" creationId="{CE504AB6-7427-FD3F-1CBC-F91E40555D4F}"/>
          </ac:spMkLst>
        </pc:spChg>
        <pc:spChg chg="del">
          <ac:chgData name="Kane, Nicholas" userId="24381704-925d-4842-9744-f5812d8b78ab" providerId="ADAL" clId="{375E928A-B2D3-4391-98FF-F94D28EB7C8C}" dt="2023-06-07T00:38:45.556" v="1159" actId="478"/>
          <ac:spMkLst>
            <pc:docMk/>
            <pc:sldMk cId="983373604" sldId="410"/>
            <ac:spMk id="7" creationId="{BF46084F-3958-76FA-46DF-7E7BC7D1343A}"/>
          </ac:spMkLst>
        </pc:spChg>
        <pc:spChg chg="mod">
          <ac:chgData name="Kane, Nicholas" userId="24381704-925d-4842-9744-f5812d8b78ab" providerId="ADAL" clId="{375E928A-B2D3-4391-98FF-F94D28EB7C8C}" dt="2023-06-10T11:12:21.402" v="2877" actId="20577"/>
          <ac:spMkLst>
            <pc:docMk/>
            <pc:sldMk cId="983373604" sldId="410"/>
            <ac:spMk id="8" creationId="{8873651A-0369-75CE-FEFE-1F22EAB9B6BB}"/>
          </ac:spMkLst>
        </pc:spChg>
        <pc:spChg chg="del">
          <ac:chgData name="Kane, Nicholas" userId="24381704-925d-4842-9744-f5812d8b78ab" providerId="ADAL" clId="{375E928A-B2D3-4391-98FF-F94D28EB7C8C}" dt="2023-06-07T00:37:11.976" v="1138" actId="478"/>
          <ac:spMkLst>
            <pc:docMk/>
            <pc:sldMk cId="983373604" sldId="410"/>
            <ac:spMk id="17" creationId="{F4EC246A-AFA6-C40E-1C75-29C080EDA4FF}"/>
          </ac:spMkLst>
        </pc:spChg>
        <pc:spChg chg="mod topLvl">
          <ac:chgData name="Kane, Nicholas" userId="24381704-925d-4842-9744-f5812d8b78ab" providerId="ADAL" clId="{375E928A-B2D3-4391-98FF-F94D28EB7C8C}" dt="2023-06-07T00:56:38.034" v="1236" actId="164"/>
          <ac:spMkLst>
            <pc:docMk/>
            <pc:sldMk cId="983373604" sldId="410"/>
            <ac:spMk id="26" creationId="{04EC071F-94B4-32A2-9AD4-107B21337663}"/>
          </ac:spMkLst>
        </pc:spChg>
        <pc:grpChg chg="del">
          <ac:chgData name="Kane, Nicholas" userId="24381704-925d-4842-9744-f5812d8b78ab" providerId="ADAL" clId="{375E928A-B2D3-4391-98FF-F94D28EB7C8C}" dt="2023-06-07T00:38:52.673" v="1161" actId="478"/>
          <ac:grpSpMkLst>
            <pc:docMk/>
            <pc:sldMk cId="983373604" sldId="410"/>
            <ac:grpSpMk id="3" creationId="{DC0899A6-9D46-0FFF-3BE6-78D7EC00B84F}"/>
          </ac:grpSpMkLst>
        </pc:grpChg>
        <pc:grpChg chg="del">
          <ac:chgData name="Kane, Nicholas" userId="24381704-925d-4842-9744-f5812d8b78ab" providerId="ADAL" clId="{375E928A-B2D3-4391-98FF-F94D28EB7C8C}" dt="2023-06-07T00:37:09.686" v="1137" actId="478"/>
          <ac:grpSpMkLst>
            <pc:docMk/>
            <pc:sldMk cId="983373604" sldId="410"/>
            <ac:grpSpMk id="22" creationId="{6C00A47D-455F-D4DC-A8D9-19D052D3D1D0}"/>
          </ac:grpSpMkLst>
        </pc:grpChg>
        <pc:grpChg chg="add del mod">
          <ac:chgData name="Kane, Nicholas" userId="24381704-925d-4842-9744-f5812d8b78ab" providerId="ADAL" clId="{375E928A-B2D3-4391-98FF-F94D28EB7C8C}" dt="2023-06-07T00:56:17.329" v="1234" actId="165"/>
          <ac:grpSpMkLst>
            <pc:docMk/>
            <pc:sldMk cId="983373604" sldId="410"/>
            <ac:grpSpMk id="24" creationId="{B1177D69-B08F-0126-B8F3-BDCB74CC9FC4}"/>
          </ac:grpSpMkLst>
        </pc:grpChg>
        <pc:grpChg chg="add mod">
          <ac:chgData name="Kane, Nicholas" userId="24381704-925d-4842-9744-f5812d8b78ab" providerId="ADAL" clId="{375E928A-B2D3-4391-98FF-F94D28EB7C8C}" dt="2023-06-07T00:56:41.380" v="1237" actId="1076"/>
          <ac:grpSpMkLst>
            <pc:docMk/>
            <pc:sldMk cId="983373604" sldId="410"/>
            <ac:grpSpMk id="27" creationId="{027920FF-7056-7FF0-77BA-642348EDC42F}"/>
          </ac:grpSpMkLst>
        </pc:grpChg>
        <pc:graphicFrameChg chg="add mod">
          <ac:chgData name="Kane, Nicholas" userId="24381704-925d-4842-9744-f5812d8b78ab" providerId="ADAL" clId="{375E928A-B2D3-4391-98FF-F94D28EB7C8C}" dt="2023-06-07T00:40:05.945" v="1177" actId="20577"/>
          <ac:graphicFrameMkLst>
            <pc:docMk/>
            <pc:sldMk cId="983373604" sldId="410"/>
            <ac:graphicFrameMk id="4" creationId="{0F9D2959-01F3-11B5-C186-97A803C89260}"/>
          </ac:graphicFrameMkLst>
        </pc:graphicFrameChg>
        <pc:picChg chg="add del mod">
          <ac:chgData name="Kane, Nicholas" userId="24381704-925d-4842-9744-f5812d8b78ab" providerId="ADAL" clId="{375E928A-B2D3-4391-98FF-F94D28EB7C8C}" dt="2023-06-07T00:56:03.990" v="1231" actId="478"/>
          <ac:picMkLst>
            <pc:docMk/>
            <pc:sldMk cId="983373604" sldId="410"/>
            <ac:picMk id="23" creationId="{FF6F4728-59F5-8B7A-8F9F-0F77DBB2FDE1}"/>
          </ac:picMkLst>
        </pc:picChg>
        <pc:picChg chg="mod topLvl modCrop">
          <ac:chgData name="Kane, Nicholas" userId="24381704-925d-4842-9744-f5812d8b78ab" providerId="ADAL" clId="{375E928A-B2D3-4391-98FF-F94D28EB7C8C}" dt="2023-06-07T00:56:38.034" v="1236" actId="164"/>
          <ac:picMkLst>
            <pc:docMk/>
            <pc:sldMk cId="983373604" sldId="410"/>
            <ac:picMk id="25" creationId="{5E8DD1B6-2234-F1AD-C3BF-07E80B2F8AA5}"/>
          </ac:picMkLst>
        </pc:picChg>
      </pc:sldChg>
      <pc:sldChg chg="addSp delSp modSp add mod modNotesTx">
        <pc:chgData name="Kane, Nicholas" userId="24381704-925d-4842-9744-f5812d8b78ab" providerId="ADAL" clId="{375E928A-B2D3-4391-98FF-F94D28EB7C8C}" dt="2023-06-10T11:13:02.564" v="2903" actId="20577"/>
        <pc:sldMkLst>
          <pc:docMk/>
          <pc:sldMk cId="2660569290" sldId="411"/>
        </pc:sldMkLst>
        <pc:spChg chg="add mod">
          <ac:chgData name="Kane, Nicholas" userId="24381704-925d-4842-9744-f5812d8b78ab" providerId="ADAL" clId="{375E928A-B2D3-4391-98FF-F94D28EB7C8C}" dt="2023-06-07T00:55:38.627" v="1230" actId="164"/>
          <ac:spMkLst>
            <pc:docMk/>
            <pc:sldMk cId="2660569290" sldId="411"/>
            <ac:spMk id="6" creationId="{1E743207-A538-8D37-C696-2D8D07ABECE3}"/>
          </ac:spMkLst>
        </pc:spChg>
        <pc:spChg chg="mod">
          <ac:chgData name="Kane, Nicholas" userId="24381704-925d-4842-9744-f5812d8b78ab" providerId="ADAL" clId="{375E928A-B2D3-4391-98FF-F94D28EB7C8C}" dt="2023-06-10T11:13:02.564" v="2903" actId="20577"/>
          <ac:spMkLst>
            <pc:docMk/>
            <pc:sldMk cId="2660569290" sldId="411"/>
            <ac:spMk id="8" creationId="{8873651A-0369-75CE-FEFE-1F22EAB9B6BB}"/>
          </ac:spMkLst>
        </pc:spChg>
        <pc:spChg chg="add mod">
          <ac:chgData name="Kane, Nicholas" userId="24381704-925d-4842-9744-f5812d8b78ab" providerId="ADAL" clId="{375E928A-B2D3-4391-98FF-F94D28EB7C8C}" dt="2023-06-07T01:09:50.461" v="1522" actId="1076"/>
          <ac:spMkLst>
            <pc:docMk/>
            <pc:sldMk cId="2660569290" sldId="411"/>
            <ac:spMk id="11" creationId="{DE97FC58-CADF-87A6-CA44-E196C341347D}"/>
          </ac:spMkLst>
        </pc:spChg>
        <pc:spChg chg="mod">
          <ac:chgData name="Kane, Nicholas" userId="24381704-925d-4842-9744-f5812d8b78ab" providerId="ADAL" clId="{375E928A-B2D3-4391-98FF-F94D28EB7C8C}" dt="2023-06-07T01:09:45.661" v="1521" actId="1076"/>
          <ac:spMkLst>
            <pc:docMk/>
            <pc:sldMk cId="2660569290" sldId="411"/>
            <ac:spMk id="15" creationId="{9EAE4F24-843B-4221-14BD-8169B83AB1E2}"/>
          </ac:spMkLst>
        </pc:spChg>
        <pc:grpChg chg="add del mod">
          <ac:chgData name="Kane, Nicholas" userId="24381704-925d-4842-9744-f5812d8b78ab" providerId="ADAL" clId="{375E928A-B2D3-4391-98FF-F94D28EB7C8C}" dt="2023-06-07T00:57:11.904" v="1239" actId="478"/>
          <ac:grpSpMkLst>
            <pc:docMk/>
            <pc:sldMk cId="2660569290" sldId="411"/>
            <ac:grpSpMk id="7" creationId="{16D82D77-3DA6-4A50-DF6F-0E240B41E37D}"/>
          </ac:grpSpMkLst>
        </pc:grpChg>
        <pc:graphicFrameChg chg="add del mod">
          <ac:chgData name="Kane, Nicholas" userId="24381704-925d-4842-9744-f5812d8b78ab" providerId="ADAL" clId="{375E928A-B2D3-4391-98FF-F94D28EB7C8C}" dt="2023-06-07T00:53:20.159" v="1210" actId="478"/>
          <ac:graphicFrameMkLst>
            <pc:docMk/>
            <pc:sldMk cId="2660569290" sldId="411"/>
            <ac:graphicFrameMk id="3" creationId="{AA9108EB-27EA-39E6-A358-220EFAD6D08B}"/>
          </ac:graphicFrameMkLst>
        </pc:graphicFrameChg>
        <pc:graphicFrameChg chg="mod">
          <ac:chgData name="Kane, Nicholas" userId="24381704-925d-4842-9744-f5812d8b78ab" providerId="ADAL" clId="{375E928A-B2D3-4391-98FF-F94D28EB7C8C}" dt="2023-06-07T00:41:24.962" v="1199" actId="255"/>
          <ac:graphicFrameMkLst>
            <pc:docMk/>
            <pc:sldMk cId="2660569290" sldId="411"/>
            <ac:graphicFrameMk id="4" creationId="{0F9D2959-01F3-11B5-C186-97A803C89260}"/>
          </ac:graphicFrameMkLst>
        </pc:graphicFrameChg>
        <pc:graphicFrameChg chg="add del mod modGraphic">
          <ac:chgData name="Kane, Nicholas" userId="24381704-925d-4842-9744-f5812d8b78ab" providerId="ADAL" clId="{375E928A-B2D3-4391-98FF-F94D28EB7C8C}" dt="2023-06-07T01:00:52.568" v="1293" actId="478"/>
          <ac:graphicFrameMkLst>
            <pc:docMk/>
            <pc:sldMk cId="2660569290" sldId="411"/>
            <ac:graphicFrameMk id="9" creationId="{491EAEB1-C279-5F3D-ADFF-07F141502EFD}"/>
          </ac:graphicFrameMkLst>
        </pc:graphicFrameChg>
        <pc:graphicFrameChg chg="add mod">
          <ac:chgData name="Kane, Nicholas" userId="24381704-925d-4842-9744-f5812d8b78ab" providerId="ADAL" clId="{375E928A-B2D3-4391-98FF-F94D28EB7C8C}" dt="2023-06-07T01:11:45.446" v="1580" actId="20577"/>
          <ac:graphicFrameMkLst>
            <pc:docMk/>
            <pc:sldMk cId="2660569290" sldId="411"/>
            <ac:graphicFrameMk id="10" creationId="{A5368A50-7DF3-3085-60A0-A8DF9E349A9D}"/>
          </ac:graphicFrameMkLst>
        </pc:graphicFrameChg>
        <pc:picChg chg="add mod modCrop">
          <ac:chgData name="Kane, Nicholas" userId="24381704-925d-4842-9744-f5812d8b78ab" providerId="ADAL" clId="{375E928A-B2D3-4391-98FF-F94D28EB7C8C}" dt="2023-06-07T00:55:38.627" v="1230" actId="164"/>
          <ac:picMkLst>
            <pc:docMk/>
            <pc:sldMk cId="2660569290" sldId="411"/>
            <ac:picMk id="5" creationId="{ED7C99C3-C8E8-9A4F-F693-81EF9BD5B81F}"/>
          </ac:picMkLst>
        </pc:picChg>
      </pc:sldChg>
      <pc:sldChg chg="addSp delSp modSp new del mod modClrScheme chgLayout">
        <pc:chgData name="Kane, Nicholas" userId="24381704-925d-4842-9744-f5812d8b78ab" providerId="ADAL" clId="{375E928A-B2D3-4391-98FF-F94D28EB7C8C}" dt="2023-06-07T01:09:11.838" v="1497" actId="47"/>
        <pc:sldMkLst>
          <pc:docMk/>
          <pc:sldMk cId="1513263620" sldId="412"/>
        </pc:sldMkLst>
        <pc:spChg chg="mod ord">
          <ac:chgData name="Kane, Nicholas" userId="24381704-925d-4842-9744-f5812d8b78ab" providerId="ADAL" clId="{375E928A-B2D3-4391-98FF-F94D28EB7C8C}" dt="2023-06-07T01:01:20.654" v="1295" actId="700"/>
          <ac:spMkLst>
            <pc:docMk/>
            <pc:sldMk cId="1513263620" sldId="412"/>
            <ac:spMk id="2" creationId="{069C29AE-36E9-7B10-6F9A-20D0FDBABD28}"/>
          </ac:spMkLst>
        </pc:spChg>
        <pc:spChg chg="del">
          <ac:chgData name="Kane, Nicholas" userId="24381704-925d-4842-9744-f5812d8b78ab" providerId="ADAL" clId="{375E928A-B2D3-4391-98FF-F94D28EB7C8C}" dt="2023-06-07T01:01:20.654" v="1295" actId="700"/>
          <ac:spMkLst>
            <pc:docMk/>
            <pc:sldMk cId="1513263620" sldId="412"/>
            <ac:spMk id="3" creationId="{D9FA2289-5B31-3A14-387E-D31274580FA4}"/>
          </ac:spMkLst>
        </pc:spChg>
        <pc:spChg chg="del">
          <ac:chgData name="Kane, Nicholas" userId="24381704-925d-4842-9744-f5812d8b78ab" providerId="ADAL" clId="{375E928A-B2D3-4391-98FF-F94D28EB7C8C}" dt="2023-06-07T01:01:20.654" v="1295" actId="700"/>
          <ac:spMkLst>
            <pc:docMk/>
            <pc:sldMk cId="1513263620" sldId="412"/>
            <ac:spMk id="4" creationId="{36AD6F1C-9169-603F-59C7-670DCC85B8BD}"/>
          </ac:spMkLst>
        </pc:spChg>
        <pc:spChg chg="del">
          <ac:chgData name="Kane, Nicholas" userId="24381704-925d-4842-9744-f5812d8b78ab" providerId="ADAL" clId="{375E928A-B2D3-4391-98FF-F94D28EB7C8C}" dt="2023-06-07T01:01:20.654" v="1295" actId="700"/>
          <ac:spMkLst>
            <pc:docMk/>
            <pc:sldMk cId="1513263620" sldId="412"/>
            <ac:spMk id="5" creationId="{FF1533B6-93FF-09CB-C2B0-0E2C7952FA0D}"/>
          </ac:spMkLst>
        </pc:spChg>
        <pc:graphicFrameChg chg="add mod modGraphic">
          <ac:chgData name="Kane, Nicholas" userId="24381704-925d-4842-9744-f5812d8b78ab" providerId="ADAL" clId="{375E928A-B2D3-4391-98FF-F94D28EB7C8C}" dt="2023-06-07T01:05:46.394" v="1334" actId="255"/>
          <ac:graphicFrameMkLst>
            <pc:docMk/>
            <pc:sldMk cId="1513263620" sldId="412"/>
            <ac:graphicFrameMk id="6" creationId="{F35DBA57-EEFA-ADE6-ACBA-7332606E8B2A}"/>
          </ac:graphicFrameMkLst>
        </pc:graphicFrameChg>
      </pc:sldChg>
      <pc:sldChg chg="delSp modSp add mod delAnim">
        <pc:chgData name="Kane, Nicholas" userId="24381704-925d-4842-9744-f5812d8b78ab" providerId="ADAL" clId="{375E928A-B2D3-4391-98FF-F94D28EB7C8C}" dt="2023-06-10T11:39:28.255" v="3919" actId="478"/>
        <pc:sldMkLst>
          <pc:docMk/>
          <pc:sldMk cId="3727813829" sldId="412"/>
        </pc:sldMkLst>
        <pc:spChg chg="mod">
          <ac:chgData name="Kane, Nicholas" userId="24381704-925d-4842-9744-f5812d8b78ab" providerId="ADAL" clId="{375E928A-B2D3-4391-98FF-F94D28EB7C8C}" dt="2023-06-07T01:41:19.494" v="2102" actId="20577"/>
          <ac:spMkLst>
            <pc:docMk/>
            <pc:sldMk cId="3727813829" sldId="412"/>
            <ac:spMk id="3" creationId="{53278E1A-DCC4-672C-420E-EF3220D833BD}"/>
          </ac:spMkLst>
        </pc:spChg>
        <pc:spChg chg="mod">
          <ac:chgData name="Kane, Nicholas" userId="24381704-925d-4842-9744-f5812d8b78ab" providerId="ADAL" clId="{375E928A-B2D3-4391-98FF-F94D28EB7C8C}" dt="2023-06-07T01:48:28.940" v="2844" actId="20577"/>
          <ac:spMkLst>
            <pc:docMk/>
            <pc:sldMk cId="3727813829" sldId="412"/>
            <ac:spMk id="5" creationId="{5260A362-9045-05CE-B397-E09F4D016A76}"/>
          </ac:spMkLst>
        </pc:spChg>
        <pc:spChg chg="del mod">
          <ac:chgData name="Kane, Nicholas" userId="24381704-925d-4842-9744-f5812d8b78ab" providerId="ADAL" clId="{375E928A-B2D3-4391-98FF-F94D28EB7C8C}" dt="2023-06-10T11:39:28.255" v="3919" actId="478"/>
          <ac:spMkLst>
            <pc:docMk/>
            <pc:sldMk cId="3727813829" sldId="412"/>
            <ac:spMk id="9" creationId="{A7EABF69-8742-6BF9-ADF0-3855DBFD2D94}"/>
          </ac:spMkLst>
        </pc:spChg>
      </pc:sldChg>
      <pc:sldChg chg="addSp delSp modSp add mod modAnim">
        <pc:chgData name="Kane, Nicholas" userId="24381704-925d-4842-9744-f5812d8b78ab" providerId="ADAL" clId="{375E928A-B2D3-4391-98FF-F94D28EB7C8C}" dt="2023-06-10T11:12:47.084" v="2891"/>
        <pc:sldMkLst>
          <pc:docMk/>
          <pc:sldMk cId="1566824235" sldId="413"/>
        </pc:sldMkLst>
        <pc:spChg chg="mod">
          <ac:chgData name="Kane, Nicholas" userId="24381704-925d-4842-9744-f5812d8b78ab" providerId="ADAL" clId="{375E928A-B2D3-4391-98FF-F94D28EB7C8C}" dt="2023-06-10T11:12:47.084" v="2891"/>
          <ac:spMkLst>
            <pc:docMk/>
            <pc:sldMk cId="1566824235" sldId="413"/>
            <ac:spMk id="8" creationId="{8873651A-0369-75CE-FEFE-1F22EAB9B6BB}"/>
          </ac:spMkLst>
        </pc:spChg>
        <pc:grpChg chg="del">
          <ac:chgData name="Kane, Nicholas" userId="24381704-925d-4842-9744-f5812d8b78ab" providerId="ADAL" clId="{375E928A-B2D3-4391-98FF-F94D28EB7C8C}" dt="2023-06-07T01:22:30.868" v="1613" actId="478"/>
          <ac:grpSpMkLst>
            <pc:docMk/>
            <pc:sldMk cId="1566824235" sldId="413"/>
            <ac:grpSpMk id="3" creationId="{DACF0148-3A4A-3796-D90E-31D4DD68AB1C}"/>
          </ac:grpSpMkLst>
        </pc:grpChg>
        <pc:grpChg chg="add mod">
          <ac:chgData name="Kane, Nicholas" userId="24381704-925d-4842-9744-f5812d8b78ab" providerId="ADAL" clId="{375E928A-B2D3-4391-98FF-F94D28EB7C8C}" dt="2023-06-07T01:27:19.054" v="1651" actId="164"/>
          <ac:grpSpMkLst>
            <pc:docMk/>
            <pc:sldMk cId="1566824235" sldId="413"/>
            <ac:grpSpMk id="18" creationId="{35E8AAF5-2E74-1C2D-17F2-3337D4D3E83B}"/>
          </ac:grpSpMkLst>
        </pc:grpChg>
        <pc:picChg chg="add mod">
          <ac:chgData name="Kane, Nicholas" userId="24381704-925d-4842-9744-f5812d8b78ab" providerId="ADAL" clId="{375E928A-B2D3-4391-98FF-F94D28EB7C8C}" dt="2023-06-07T01:27:19.054" v="1651" actId="164"/>
          <ac:picMkLst>
            <pc:docMk/>
            <pc:sldMk cId="1566824235" sldId="413"/>
            <ac:picMk id="4" creationId="{AB245964-169A-42B1-0AB0-EA3EF0B78F40}"/>
          </ac:picMkLst>
        </pc:picChg>
        <pc:picChg chg="add mod">
          <ac:chgData name="Kane, Nicholas" userId="24381704-925d-4842-9744-f5812d8b78ab" providerId="ADAL" clId="{375E928A-B2D3-4391-98FF-F94D28EB7C8C}" dt="2023-06-07T01:27:19.054" v="1651" actId="164"/>
          <ac:picMkLst>
            <pc:docMk/>
            <pc:sldMk cId="1566824235" sldId="413"/>
            <ac:picMk id="7" creationId="{2083305B-DD2B-7CBB-4C5E-AE13B66AD8C7}"/>
          </ac:picMkLst>
        </pc:picChg>
        <pc:picChg chg="add mod">
          <ac:chgData name="Kane, Nicholas" userId="24381704-925d-4842-9744-f5812d8b78ab" providerId="ADAL" clId="{375E928A-B2D3-4391-98FF-F94D28EB7C8C}" dt="2023-06-07T01:27:19.054" v="1651" actId="164"/>
          <ac:picMkLst>
            <pc:docMk/>
            <pc:sldMk cId="1566824235" sldId="413"/>
            <ac:picMk id="14" creationId="{BFC7AA6D-E5A9-43C3-5D06-AA6467D0C205}"/>
          </ac:picMkLst>
        </pc:picChg>
        <pc:picChg chg="add mod">
          <ac:chgData name="Kane, Nicholas" userId="24381704-925d-4842-9744-f5812d8b78ab" providerId="ADAL" clId="{375E928A-B2D3-4391-98FF-F94D28EB7C8C}" dt="2023-06-07T01:27:19.054" v="1651" actId="164"/>
          <ac:picMkLst>
            <pc:docMk/>
            <pc:sldMk cId="1566824235" sldId="413"/>
            <ac:picMk id="17" creationId="{CCF00149-BC0E-333E-33E4-DC1EA32655A2}"/>
          </ac:picMkLst>
        </pc:picChg>
      </pc:sldChg>
      <pc:sldChg chg="add del ord">
        <pc:chgData name="Kane, Nicholas" userId="24381704-925d-4842-9744-f5812d8b78ab" providerId="ADAL" clId="{375E928A-B2D3-4391-98FF-F94D28EB7C8C}" dt="2023-06-07T01:15:43.790" v="1593" actId="47"/>
        <pc:sldMkLst>
          <pc:docMk/>
          <pc:sldMk cId="3193663440" sldId="413"/>
        </pc:sldMkLst>
      </pc:sldChg>
      <pc:sldChg chg="delSp modSp add mod delAnim">
        <pc:chgData name="Kane, Nicholas" userId="24381704-925d-4842-9744-f5812d8b78ab" providerId="ADAL" clId="{375E928A-B2D3-4391-98FF-F94D28EB7C8C}" dt="2023-06-14T16:37:27.949" v="3936" actId="114"/>
        <pc:sldMkLst>
          <pc:docMk/>
          <pc:sldMk cId="319330578" sldId="414"/>
        </pc:sldMkLst>
        <pc:spChg chg="mod">
          <ac:chgData name="Kane, Nicholas" userId="24381704-925d-4842-9744-f5812d8b78ab" providerId="ADAL" clId="{375E928A-B2D3-4391-98FF-F94D28EB7C8C}" dt="2023-06-07T01:41:07.821" v="2100" actId="20577"/>
          <ac:spMkLst>
            <pc:docMk/>
            <pc:sldMk cId="319330578" sldId="414"/>
            <ac:spMk id="3" creationId="{53278E1A-DCC4-672C-420E-EF3220D833BD}"/>
          </ac:spMkLst>
        </pc:spChg>
        <pc:spChg chg="mod">
          <ac:chgData name="Kane, Nicholas" userId="24381704-925d-4842-9744-f5812d8b78ab" providerId="ADAL" clId="{375E928A-B2D3-4391-98FF-F94D28EB7C8C}" dt="2023-06-14T16:37:27.949" v="3936" actId="114"/>
          <ac:spMkLst>
            <pc:docMk/>
            <pc:sldMk cId="319330578" sldId="414"/>
            <ac:spMk id="5" creationId="{5260A362-9045-05CE-B397-E09F4D016A76}"/>
          </ac:spMkLst>
        </pc:spChg>
        <pc:spChg chg="del mod">
          <ac:chgData name="Kane, Nicholas" userId="24381704-925d-4842-9744-f5812d8b78ab" providerId="ADAL" clId="{375E928A-B2D3-4391-98FF-F94D28EB7C8C}" dt="2023-06-10T11:35:41.602" v="3777" actId="478"/>
          <ac:spMkLst>
            <pc:docMk/>
            <pc:sldMk cId="319330578" sldId="414"/>
            <ac:spMk id="9" creationId="{A7EABF69-8742-6BF9-ADF0-3855DBFD2D94}"/>
          </ac:spMkLst>
        </pc:spChg>
      </pc:sldChg>
      <pc:sldChg chg="addSp delSp modSp add mod">
        <pc:chgData name="Kane, Nicholas" userId="24381704-925d-4842-9744-f5812d8b78ab" providerId="ADAL" clId="{375E928A-B2D3-4391-98FF-F94D28EB7C8C}" dt="2023-06-10T11:32:38.776" v="3767" actId="20577"/>
        <pc:sldMkLst>
          <pc:docMk/>
          <pc:sldMk cId="1681171806" sldId="415"/>
        </pc:sldMkLst>
        <pc:spChg chg="add mod">
          <ac:chgData name="Kane, Nicholas" userId="24381704-925d-4842-9744-f5812d8b78ab" providerId="ADAL" clId="{375E928A-B2D3-4391-98FF-F94D28EB7C8C}" dt="2023-06-10T11:28:57.198" v="3537"/>
          <ac:spMkLst>
            <pc:docMk/>
            <pc:sldMk cId="1681171806" sldId="415"/>
            <ac:spMk id="3" creationId="{9043A3EF-8C82-BF39-DEB3-262249E9D5C2}"/>
          </ac:spMkLst>
        </pc:spChg>
        <pc:spChg chg="add del mod">
          <ac:chgData name="Kane, Nicholas" userId="24381704-925d-4842-9744-f5812d8b78ab" providerId="ADAL" clId="{375E928A-B2D3-4391-98FF-F94D28EB7C8C}" dt="2023-06-10T11:31:38.277" v="3725"/>
          <ac:spMkLst>
            <pc:docMk/>
            <pc:sldMk cId="1681171806" sldId="415"/>
            <ac:spMk id="4" creationId="{071E73D8-1469-2E17-DBB9-B6C2467186C0}"/>
          </ac:spMkLst>
        </pc:spChg>
        <pc:spChg chg="add del mod">
          <ac:chgData name="Kane, Nicholas" userId="24381704-925d-4842-9744-f5812d8b78ab" providerId="ADAL" clId="{375E928A-B2D3-4391-98FF-F94D28EB7C8C}" dt="2023-06-10T11:31:41.968" v="3728"/>
          <ac:spMkLst>
            <pc:docMk/>
            <pc:sldMk cId="1681171806" sldId="415"/>
            <ac:spMk id="6" creationId="{A9854728-C891-EA20-BF56-B1064FB04A42}"/>
          </ac:spMkLst>
        </pc:spChg>
        <pc:spChg chg="add mod">
          <ac:chgData name="Kane, Nicholas" userId="24381704-925d-4842-9744-f5812d8b78ab" providerId="ADAL" clId="{375E928A-B2D3-4391-98FF-F94D28EB7C8C}" dt="2023-06-10T11:31:49.167" v="3748" actId="1036"/>
          <ac:spMkLst>
            <pc:docMk/>
            <pc:sldMk cId="1681171806" sldId="415"/>
            <ac:spMk id="7" creationId="{F55DE48C-5664-4033-FC34-4BC2CF4878FA}"/>
          </ac:spMkLst>
        </pc:spChg>
        <pc:spChg chg="mod">
          <ac:chgData name="Kane, Nicholas" userId="24381704-925d-4842-9744-f5812d8b78ab" providerId="ADAL" clId="{375E928A-B2D3-4391-98FF-F94D28EB7C8C}" dt="2023-06-10T11:14:54.120" v="2923" actId="20577"/>
          <ac:spMkLst>
            <pc:docMk/>
            <pc:sldMk cId="1681171806" sldId="415"/>
            <ac:spMk id="8" creationId="{8873651A-0369-75CE-FEFE-1F22EAB9B6BB}"/>
          </ac:spMkLst>
        </pc:spChg>
        <pc:spChg chg="mod">
          <ac:chgData name="Kane, Nicholas" userId="24381704-925d-4842-9744-f5812d8b78ab" providerId="ADAL" clId="{375E928A-B2D3-4391-98FF-F94D28EB7C8C}" dt="2023-06-10T11:32:38.776" v="3767" actId="20577"/>
          <ac:spMkLst>
            <pc:docMk/>
            <pc:sldMk cId="1681171806" sldId="415"/>
            <ac:spMk id="10" creationId="{D079A162-B648-13A8-9697-75F7298A7797}"/>
          </ac:spMkLst>
        </pc:spChg>
        <pc:picChg chg="add del">
          <ac:chgData name="Kane, Nicholas" userId="24381704-925d-4842-9744-f5812d8b78ab" providerId="ADAL" clId="{375E928A-B2D3-4391-98FF-F94D28EB7C8C}" dt="2023-06-10T11:31:43.012" v="3729" actId="478"/>
          <ac:picMkLst>
            <pc:docMk/>
            <pc:sldMk cId="1681171806" sldId="415"/>
            <ac:picMk id="5" creationId="{3A5B08D8-60F9-496F-BB0A-C28FE0DFEB4B}"/>
          </ac:picMkLst>
        </pc:picChg>
      </pc:sldChg>
      <pc:sldChg chg="addSp delSp modSp add mod">
        <pc:chgData name="Kane, Nicholas" userId="24381704-925d-4842-9744-f5812d8b78ab" providerId="ADAL" clId="{375E928A-B2D3-4391-98FF-F94D28EB7C8C}" dt="2023-06-14T16:37:19.848" v="3935" actId="114"/>
        <pc:sldMkLst>
          <pc:docMk/>
          <pc:sldMk cId="2700575369" sldId="416"/>
        </pc:sldMkLst>
        <pc:spChg chg="mod">
          <ac:chgData name="Kane, Nicholas" userId="24381704-925d-4842-9744-f5812d8b78ab" providerId="ADAL" clId="{375E928A-B2D3-4391-98FF-F94D28EB7C8C}" dt="2023-06-14T16:37:19.848" v="3935" actId="114"/>
          <ac:spMkLst>
            <pc:docMk/>
            <pc:sldMk cId="2700575369" sldId="416"/>
            <ac:spMk id="5" creationId="{5260A362-9045-05CE-B397-E09F4D016A76}"/>
          </ac:spMkLst>
        </pc:spChg>
        <pc:spChg chg="add del mod">
          <ac:chgData name="Kane, Nicholas" userId="24381704-925d-4842-9744-f5812d8b78ab" providerId="ADAL" clId="{375E928A-B2D3-4391-98FF-F94D28EB7C8C}" dt="2023-06-10T11:34:28.129" v="3773" actId="208"/>
          <ac:spMkLst>
            <pc:docMk/>
            <pc:sldMk cId="2700575369" sldId="416"/>
            <ac:spMk id="9" creationId="{A7EABF69-8742-6BF9-ADF0-3855DBFD2D94}"/>
          </ac:spMkLst>
        </pc:spChg>
      </pc:sldChg>
      <pc:sldChg chg="modSp add mod modAnim">
        <pc:chgData name="Kane, Nicholas" userId="24381704-925d-4842-9744-f5812d8b78ab" providerId="ADAL" clId="{375E928A-B2D3-4391-98FF-F94D28EB7C8C}" dt="2023-06-14T16:37:33.377" v="3937" actId="114"/>
        <pc:sldMkLst>
          <pc:docMk/>
          <pc:sldMk cId="2596801966" sldId="417"/>
        </pc:sldMkLst>
        <pc:spChg chg="mod">
          <ac:chgData name="Kane, Nicholas" userId="24381704-925d-4842-9744-f5812d8b78ab" providerId="ADAL" clId="{375E928A-B2D3-4391-98FF-F94D28EB7C8C}" dt="2023-06-14T16:37:33.377" v="3937" actId="114"/>
          <ac:spMkLst>
            <pc:docMk/>
            <pc:sldMk cId="2596801966" sldId="417"/>
            <ac:spMk id="5" creationId="{5260A362-9045-05CE-B397-E09F4D016A76}"/>
          </ac:spMkLst>
        </pc:spChg>
        <pc:spChg chg="mod">
          <ac:chgData name="Kane, Nicholas" userId="24381704-925d-4842-9744-f5812d8b78ab" providerId="ADAL" clId="{375E928A-B2D3-4391-98FF-F94D28EB7C8C}" dt="2023-06-10T11:37:27.200" v="3913" actId="1036"/>
          <ac:spMkLst>
            <pc:docMk/>
            <pc:sldMk cId="2596801966" sldId="417"/>
            <ac:spMk id="9" creationId="{A7EABF69-8742-6BF9-ADF0-3855DBFD2D94}"/>
          </ac:spMkLst>
        </pc:spChg>
      </pc:sldChg>
      <pc:sldChg chg="modSp add modAnim">
        <pc:chgData name="Kane, Nicholas" userId="24381704-925d-4842-9744-f5812d8b78ab" providerId="ADAL" clId="{375E928A-B2D3-4391-98FF-F94D28EB7C8C}" dt="2023-06-10T11:39:51.873" v="3922" actId="207"/>
        <pc:sldMkLst>
          <pc:docMk/>
          <pc:sldMk cId="1962100081" sldId="418"/>
        </pc:sldMkLst>
        <pc:spChg chg="mod">
          <ac:chgData name="Kane, Nicholas" userId="24381704-925d-4842-9744-f5812d8b78ab" providerId="ADAL" clId="{375E928A-B2D3-4391-98FF-F94D28EB7C8C}" dt="2023-06-10T11:39:51.873" v="3922" actId="207"/>
          <ac:spMkLst>
            <pc:docMk/>
            <pc:sldMk cId="1962100081" sldId="418"/>
            <ac:spMk id="5" creationId="{5260A362-9045-05CE-B397-E09F4D016A76}"/>
          </ac:spMkLst>
        </pc:spChg>
      </pc:sldChg>
      <pc:sldChg chg="add">
        <pc:chgData name="Kane, Nicholas" userId="24381704-925d-4842-9744-f5812d8b78ab" providerId="ADAL" clId="{375E928A-B2D3-4391-98FF-F94D28EB7C8C}" dt="2023-06-14T17:17:13.811" v="3939"/>
        <pc:sldMkLst>
          <pc:docMk/>
          <pc:sldMk cId="3980163147" sldId="419"/>
        </pc:sldMkLst>
      </pc:sldChg>
    </pc:docChg>
  </pc:docChgLst>
  <pc:docChgLst>
    <pc:chgData name="Kane, Nicholas" userId="S::u324205@unch.unc.edu::24381704-925d-4842-9744-f5812d8b78ab" providerId="AD" clId="Web-{D6B07D86-1AB5-48BA-A429-E3E659609D62}"/>
    <pc:docChg chg="modSld">
      <pc:chgData name="Kane, Nicholas" userId="S::u324205@unch.unc.edu::24381704-925d-4842-9744-f5812d8b78ab" providerId="AD" clId="Web-{D6B07D86-1AB5-48BA-A429-E3E659609D62}" dt="2023-06-14T13:35:43.556" v="65"/>
      <pc:docMkLst>
        <pc:docMk/>
      </pc:docMkLst>
      <pc:sldChg chg="modNotes">
        <pc:chgData name="Kane, Nicholas" userId="S::u324205@unch.unc.edu::24381704-925d-4842-9744-f5812d8b78ab" providerId="AD" clId="Web-{D6B07D86-1AB5-48BA-A429-E3E659609D62}" dt="2023-06-14T13:35:43.556" v="65"/>
        <pc:sldMkLst>
          <pc:docMk/>
          <pc:sldMk cId="2367363984" sldId="395"/>
        </pc:sldMkLst>
      </pc:sldChg>
      <pc:sldChg chg="modSp">
        <pc:chgData name="Kane, Nicholas" userId="S::u324205@unch.unc.edu::24381704-925d-4842-9744-f5812d8b78ab" providerId="AD" clId="Web-{D6B07D86-1AB5-48BA-A429-E3E659609D62}" dt="2023-06-14T13:23:18.916" v="4" actId="20577"/>
        <pc:sldMkLst>
          <pc:docMk/>
          <pc:sldMk cId="1681171806" sldId="415"/>
        </pc:sldMkLst>
        <pc:spChg chg="mod">
          <ac:chgData name="Kane, Nicholas" userId="S::u324205@unch.unc.edu::24381704-925d-4842-9744-f5812d8b78ab" providerId="AD" clId="Web-{D6B07D86-1AB5-48BA-A429-E3E659609D62}" dt="2023-06-14T13:23:18.916" v="4" actId="20577"/>
          <ac:spMkLst>
            <pc:docMk/>
            <pc:sldMk cId="1681171806" sldId="415"/>
            <ac:spMk id="10" creationId="{D079A162-B648-13A8-9697-75F7298A7797}"/>
          </ac:spMkLst>
        </pc:spChg>
      </pc:sldChg>
    </pc:docChg>
  </pc:docChgLst>
  <pc:docChgLst>
    <pc:chgData name="Nicholas" userId="24381704-925d-4842-9744-f5812d8b78ab" providerId="ADAL" clId="{A3E6891E-30CB-4735-A197-7B42000B4FF5}"/>
    <pc:docChg chg="addSld modSld">
      <pc:chgData name="Nicholas" userId="24381704-925d-4842-9744-f5812d8b78ab" providerId="ADAL" clId="{A3E6891E-30CB-4735-A197-7B42000B4FF5}" dt="2023-06-02T11:23:36.650" v="5" actId="1038"/>
      <pc:docMkLst>
        <pc:docMk/>
      </pc:docMkLst>
      <pc:sldChg chg="addSp modSp">
        <pc:chgData name="Nicholas" userId="24381704-925d-4842-9744-f5812d8b78ab" providerId="ADAL" clId="{A3E6891E-30CB-4735-A197-7B42000B4FF5}" dt="2023-06-02T00:52:55.918" v="3"/>
        <pc:sldMkLst>
          <pc:docMk/>
          <pc:sldMk cId="2976959987" sldId="391"/>
        </pc:sldMkLst>
        <pc:spChg chg="add mod">
          <ac:chgData name="Nicholas" userId="24381704-925d-4842-9744-f5812d8b78ab" providerId="ADAL" clId="{A3E6891E-30CB-4735-A197-7B42000B4FF5}" dt="2023-06-02T00:50:30.241" v="1"/>
          <ac:spMkLst>
            <pc:docMk/>
            <pc:sldMk cId="2976959987" sldId="391"/>
            <ac:spMk id="9" creationId="{14421515-BA85-4B7A-A53D-6BBBF86FC946}"/>
          </ac:spMkLst>
        </pc:spChg>
        <pc:spChg chg="add mod">
          <ac:chgData name="Nicholas" userId="24381704-925d-4842-9744-f5812d8b78ab" providerId="ADAL" clId="{A3E6891E-30CB-4735-A197-7B42000B4FF5}" dt="2023-06-02T00:50:30.241" v="1"/>
          <ac:spMkLst>
            <pc:docMk/>
            <pc:sldMk cId="2976959987" sldId="391"/>
            <ac:spMk id="11" creationId="{BE096F8E-5371-41E4-A140-0D9EB426A907}"/>
          </ac:spMkLst>
        </pc:spChg>
        <pc:spChg chg="add mod">
          <ac:chgData name="Nicholas" userId="24381704-925d-4842-9744-f5812d8b78ab" providerId="ADAL" clId="{A3E6891E-30CB-4735-A197-7B42000B4FF5}" dt="2023-06-02T00:50:30.241" v="1"/>
          <ac:spMkLst>
            <pc:docMk/>
            <pc:sldMk cId="2976959987" sldId="391"/>
            <ac:spMk id="13" creationId="{C487030C-4672-473E-9E7C-39EA5B161D6E}"/>
          </ac:spMkLst>
        </pc:spChg>
        <pc:spChg chg="add mod">
          <ac:chgData name="Nicholas" userId="24381704-925d-4842-9744-f5812d8b78ab" providerId="ADAL" clId="{A3E6891E-30CB-4735-A197-7B42000B4FF5}" dt="2023-06-02T00:50:30.241" v="1"/>
          <ac:spMkLst>
            <pc:docMk/>
            <pc:sldMk cId="2976959987" sldId="391"/>
            <ac:spMk id="14" creationId="{CF6BEAA4-115F-4802-8E94-2983ADD5DCBD}"/>
          </ac:spMkLst>
        </pc:spChg>
        <pc:spChg chg="add mod">
          <ac:chgData name="Nicholas" userId="24381704-925d-4842-9744-f5812d8b78ab" providerId="ADAL" clId="{A3E6891E-30CB-4735-A197-7B42000B4FF5}" dt="2023-06-02T00:50:30.241" v="1"/>
          <ac:spMkLst>
            <pc:docMk/>
            <pc:sldMk cId="2976959987" sldId="391"/>
            <ac:spMk id="16" creationId="{5ED5E95F-98D3-4266-8705-70D27F2E0703}"/>
          </ac:spMkLst>
        </pc:spChg>
        <pc:spChg chg="add mod">
          <ac:chgData name="Nicholas" userId="24381704-925d-4842-9744-f5812d8b78ab" providerId="ADAL" clId="{A3E6891E-30CB-4735-A197-7B42000B4FF5}" dt="2023-06-02T00:50:30.241" v="1"/>
          <ac:spMkLst>
            <pc:docMk/>
            <pc:sldMk cId="2976959987" sldId="391"/>
            <ac:spMk id="17" creationId="{8D3105AE-CA84-4010-8102-8057A40470ED}"/>
          </ac:spMkLst>
        </pc:spChg>
        <pc:spChg chg="add mod">
          <ac:chgData name="Nicholas" userId="24381704-925d-4842-9744-f5812d8b78ab" providerId="ADAL" clId="{A3E6891E-30CB-4735-A197-7B42000B4FF5}" dt="2023-06-02T00:50:30.241" v="1"/>
          <ac:spMkLst>
            <pc:docMk/>
            <pc:sldMk cId="2976959987" sldId="391"/>
            <ac:spMk id="22" creationId="{B1535FE3-38B7-4A48-B872-ADD1294C3392}"/>
          </ac:spMkLst>
        </pc:spChg>
        <pc:spChg chg="add mod">
          <ac:chgData name="Nicholas" userId="24381704-925d-4842-9744-f5812d8b78ab" providerId="ADAL" clId="{A3E6891E-30CB-4735-A197-7B42000B4FF5}" dt="2023-06-02T00:50:30.241" v="1"/>
          <ac:spMkLst>
            <pc:docMk/>
            <pc:sldMk cId="2976959987" sldId="391"/>
            <ac:spMk id="23" creationId="{63A2B924-5E34-47C5-AA5D-137ACD1C88B9}"/>
          </ac:spMkLst>
        </pc:spChg>
        <pc:picChg chg="add">
          <ac:chgData name="Nicholas" userId="24381704-925d-4842-9744-f5812d8b78ab" providerId="ADAL" clId="{A3E6891E-30CB-4735-A197-7B42000B4FF5}" dt="2023-06-02T00:50:37.056" v="2"/>
          <ac:picMkLst>
            <pc:docMk/>
            <pc:sldMk cId="2976959987" sldId="391"/>
            <ac:picMk id="4" creationId="{7190DB56-8346-4D1A-97E9-1DA836C96739}"/>
          </ac:picMkLst>
        </pc:picChg>
        <pc:picChg chg="add">
          <ac:chgData name="Nicholas" userId="24381704-925d-4842-9744-f5812d8b78ab" providerId="ADAL" clId="{A3E6891E-30CB-4735-A197-7B42000B4FF5}" dt="2023-06-02T00:52:55.918" v="3"/>
          <ac:picMkLst>
            <pc:docMk/>
            <pc:sldMk cId="2976959987" sldId="391"/>
            <ac:picMk id="5" creationId="{3A5B08D8-60F9-496F-BB0A-C28FE0DFEB4B}"/>
          </ac:picMkLst>
        </pc:picChg>
        <pc:cxnChg chg="add mod">
          <ac:chgData name="Nicholas" userId="24381704-925d-4842-9744-f5812d8b78ab" providerId="ADAL" clId="{A3E6891E-30CB-4735-A197-7B42000B4FF5}" dt="2023-06-02T00:50:30.241" v="1"/>
          <ac:cxnSpMkLst>
            <pc:docMk/>
            <pc:sldMk cId="2976959987" sldId="391"/>
            <ac:cxnSpMk id="18" creationId="{2FADC6C8-3BAC-45B4-9EB5-B026F55D62EA}"/>
          </ac:cxnSpMkLst>
        </pc:cxnChg>
        <pc:cxnChg chg="add mod">
          <ac:chgData name="Nicholas" userId="24381704-925d-4842-9744-f5812d8b78ab" providerId="ADAL" clId="{A3E6891E-30CB-4735-A197-7B42000B4FF5}" dt="2023-06-02T00:50:30.241" v="1"/>
          <ac:cxnSpMkLst>
            <pc:docMk/>
            <pc:sldMk cId="2976959987" sldId="391"/>
            <ac:cxnSpMk id="19" creationId="{C36FC2C9-6BAC-4753-9AE3-6B556781A8A0}"/>
          </ac:cxnSpMkLst>
        </pc:cxnChg>
        <pc:cxnChg chg="add mod">
          <ac:chgData name="Nicholas" userId="24381704-925d-4842-9744-f5812d8b78ab" providerId="ADAL" clId="{A3E6891E-30CB-4735-A197-7B42000B4FF5}" dt="2023-06-02T00:50:30.241" v="1"/>
          <ac:cxnSpMkLst>
            <pc:docMk/>
            <pc:sldMk cId="2976959987" sldId="391"/>
            <ac:cxnSpMk id="20" creationId="{9C3F32AA-9546-40D7-98BE-729A311BE6C2}"/>
          </ac:cxnSpMkLst>
        </pc:cxnChg>
        <pc:cxnChg chg="add mod">
          <ac:chgData name="Nicholas" userId="24381704-925d-4842-9744-f5812d8b78ab" providerId="ADAL" clId="{A3E6891E-30CB-4735-A197-7B42000B4FF5}" dt="2023-06-02T00:50:30.241" v="1"/>
          <ac:cxnSpMkLst>
            <pc:docMk/>
            <pc:sldMk cId="2976959987" sldId="391"/>
            <ac:cxnSpMk id="21" creationId="{B03341D9-79C7-47A6-8E55-2BE24B23AA2D}"/>
          </ac:cxnSpMkLst>
        </pc:cxnChg>
      </pc:sldChg>
      <pc:sldChg chg="modSp mod">
        <pc:chgData name="Nicholas" userId="24381704-925d-4842-9744-f5812d8b78ab" providerId="ADAL" clId="{A3E6891E-30CB-4735-A197-7B42000B4FF5}" dt="2023-06-02T11:23:36.650" v="5" actId="1038"/>
        <pc:sldMkLst>
          <pc:docMk/>
          <pc:sldMk cId="212500630" sldId="393"/>
        </pc:sldMkLst>
        <pc:spChg chg="mod">
          <ac:chgData name="Nicholas" userId="24381704-925d-4842-9744-f5812d8b78ab" providerId="ADAL" clId="{A3E6891E-30CB-4735-A197-7B42000B4FF5}" dt="2023-06-02T11:23:36.650" v="5" actId="1038"/>
          <ac:spMkLst>
            <pc:docMk/>
            <pc:sldMk cId="212500630" sldId="393"/>
            <ac:spMk id="3" creationId="{C7E8C2E2-6EDE-67CC-DFF0-5D7F14617DFC}"/>
          </ac:spMkLst>
        </pc:spChg>
      </pc:sldChg>
      <pc:sldChg chg="add">
        <pc:chgData name="Nicholas" userId="24381704-925d-4842-9744-f5812d8b78ab" providerId="ADAL" clId="{A3E6891E-30CB-4735-A197-7B42000B4FF5}" dt="2023-06-02T00:50:18.990" v="0"/>
        <pc:sldMkLst>
          <pc:docMk/>
          <pc:sldMk cId="2566825106" sldId="40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4" Type="http://schemas.openxmlformats.org/officeDocument/2006/relationships/image" Target="../media/image82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48.png"/><Relationship Id="rId7" Type="http://schemas.openxmlformats.org/officeDocument/2006/relationships/image" Target="../media/image83.png"/><Relationship Id="rId12" Type="http://schemas.openxmlformats.org/officeDocument/2006/relationships/image" Target="../media/image27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53.svg"/><Relationship Id="rId11" Type="http://schemas.openxmlformats.org/officeDocument/2006/relationships/image" Target="../media/image26.png"/><Relationship Id="rId5" Type="http://schemas.openxmlformats.org/officeDocument/2006/relationships/image" Target="../media/image52.png"/><Relationship Id="rId10" Type="http://schemas.openxmlformats.org/officeDocument/2006/relationships/image" Target="../media/image86.svg"/><Relationship Id="rId4" Type="http://schemas.openxmlformats.org/officeDocument/2006/relationships/image" Target="../media/image49.svg"/><Relationship Id="rId9" Type="http://schemas.openxmlformats.org/officeDocument/2006/relationships/image" Target="../media/image85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48.png"/><Relationship Id="rId7" Type="http://schemas.openxmlformats.org/officeDocument/2006/relationships/image" Target="../media/image83.png"/><Relationship Id="rId12" Type="http://schemas.openxmlformats.org/officeDocument/2006/relationships/image" Target="../media/image91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53.svg"/><Relationship Id="rId11" Type="http://schemas.openxmlformats.org/officeDocument/2006/relationships/image" Target="../media/image90.png"/><Relationship Id="rId5" Type="http://schemas.openxmlformats.org/officeDocument/2006/relationships/image" Target="../media/image52.png"/><Relationship Id="rId10" Type="http://schemas.openxmlformats.org/officeDocument/2006/relationships/image" Target="../media/image89.svg"/><Relationship Id="rId4" Type="http://schemas.openxmlformats.org/officeDocument/2006/relationships/image" Target="../media/image49.svg"/><Relationship Id="rId9" Type="http://schemas.openxmlformats.org/officeDocument/2006/relationships/image" Target="../media/image8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32.svg"/><Relationship Id="rId9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51.svg"/><Relationship Id="rId11" Type="http://schemas.openxmlformats.org/officeDocument/2006/relationships/image" Target="../media/image26.png"/><Relationship Id="rId5" Type="http://schemas.openxmlformats.org/officeDocument/2006/relationships/image" Target="../media/image50.png"/><Relationship Id="rId10" Type="http://schemas.openxmlformats.org/officeDocument/2006/relationships/image" Target="../media/image25.svg"/><Relationship Id="rId4" Type="http://schemas.openxmlformats.org/officeDocument/2006/relationships/image" Target="../media/image49.svg"/><Relationship Id="rId9" Type="http://schemas.openxmlformats.org/officeDocument/2006/relationships/image" Target="../media/image24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12" Type="http://schemas.openxmlformats.org/officeDocument/2006/relationships/image" Target="../media/image27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53.svg"/><Relationship Id="rId11" Type="http://schemas.openxmlformats.org/officeDocument/2006/relationships/image" Target="../media/image26.png"/><Relationship Id="rId5" Type="http://schemas.openxmlformats.org/officeDocument/2006/relationships/image" Target="../media/image52.png"/><Relationship Id="rId10" Type="http://schemas.openxmlformats.org/officeDocument/2006/relationships/image" Target="../media/image25.svg"/><Relationship Id="rId4" Type="http://schemas.openxmlformats.org/officeDocument/2006/relationships/image" Target="../media/image4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4" Type="http://schemas.openxmlformats.org/officeDocument/2006/relationships/image" Target="../media/image82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48.png"/><Relationship Id="rId7" Type="http://schemas.openxmlformats.org/officeDocument/2006/relationships/image" Target="../media/image83.png"/><Relationship Id="rId12" Type="http://schemas.openxmlformats.org/officeDocument/2006/relationships/image" Target="../media/image27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53.svg"/><Relationship Id="rId11" Type="http://schemas.openxmlformats.org/officeDocument/2006/relationships/image" Target="../media/image26.png"/><Relationship Id="rId5" Type="http://schemas.openxmlformats.org/officeDocument/2006/relationships/image" Target="../media/image52.png"/><Relationship Id="rId10" Type="http://schemas.openxmlformats.org/officeDocument/2006/relationships/image" Target="../media/image86.svg"/><Relationship Id="rId4" Type="http://schemas.openxmlformats.org/officeDocument/2006/relationships/image" Target="../media/image49.svg"/><Relationship Id="rId9" Type="http://schemas.openxmlformats.org/officeDocument/2006/relationships/image" Target="../media/image85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48.png"/><Relationship Id="rId7" Type="http://schemas.openxmlformats.org/officeDocument/2006/relationships/image" Target="../media/image83.png"/><Relationship Id="rId12" Type="http://schemas.openxmlformats.org/officeDocument/2006/relationships/image" Target="../media/image91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53.svg"/><Relationship Id="rId11" Type="http://schemas.openxmlformats.org/officeDocument/2006/relationships/image" Target="../media/image90.png"/><Relationship Id="rId5" Type="http://schemas.openxmlformats.org/officeDocument/2006/relationships/image" Target="../media/image52.png"/><Relationship Id="rId10" Type="http://schemas.openxmlformats.org/officeDocument/2006/relationships/image" Target="../media/image89.svg"/><Relationship Id="rId4" Type="http://schemas.openxmlformats.org/officeDocument/2006/relationships/image" Target="../media/image49.svg"/><Relationship Id="rId9" Type="http://schemas.openxmlformats.org/officeDocument/2006/relationships/image" Target="../media/image8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32.svg"/><Relationship Id="rId9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51.svg"/><Relationship Id="rId11" Type="http://schemas.openxmlformats.org/officeDocument/2006/relationships/image" Target="../media/image26.png"/><Relationship Id="rId5" Type="http://schemas.openxmlformats.org/officeDocument/2006/relationships/image" Target="../media/image50.png"/><Relationship Id="rId10" Type="http://schemas.openxmlformats.org/officeDocument/2006/relationships/image" Target="../media/image25.svg"/><Relationship Id="rId4" Type="http://schemas.openxmlformats.org/officeDocument/2006/relationships/image" Target="../media/image49.svg"/><Relationship Id="rId9" Type="http://schemas.openxmlformats.org/officeDocument/2006/relationships/image" Target="../media/image2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12" Type="http://schemas.openxmlformats.org/officeDocument/2006/relationships/image" Target="../media/image27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53.svg"/><Relationship Id="rId11" Type="http://schemas.openxmlformats.org/officeDocument/2006/relationships/image" Target="../media/image26.png"/><Relationship Id="rId5" Type="http://schemas.openxmlformats.org/officeDocument/2006/relationships/image" Target="../media/image52.png"/><Relationship Id="rId10" Type="http://schemas.openxmlformats.org/officeDocument/2006/relationships/image" Target="../media/image25.svg"/><Relationship Id="rId4" Type="http://schemas.openxmlformats.org/officeDocument/2006/relationships/image" Target="../media/image4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A5508-EF34-174A-A7DA-E4A0B1F7E9D7}" type="doc">
      <dgm:prSet loTypeId="urn:microsoft.com/office/officeart/2008/layout/CaptionedPictures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4602FD-27FE-664F-BB94-76227AF3BA02}">
      <dgm:prSet phldrT="[Text]" custT="1"/>
      <dgm:spPr/>
      <dgm:t>
        <a:bodyPr/>
        <a:lstStyle/>
        <a:p>
          <a:pPr algn="ctr"/>
          <a:r>
            <a:rPr lang="en-US" sz="1800" b="1" dirty="0"/>
            <a:t>Guideline Overview</a:t>
          </a:r>
        </a:p>
      </dgm:t>
    </dgm:pt>
    <dgm:pt modelId="{60041585-4214-DA44-AC53-E41E51C14DD8}" type="parTrans" cxnId="{9E3D4DB8-B1B2-694D-B3A7-F885956592FE}">
      <dgm:prSet/>
      <dgm:spPr/>
      <dgm:t>
        <a:bodyPr/>
        <a:lstStyle/>
        <a:p>
          <a:pPr algn="ctr"/>
          <a:endParaRPr lang="en-US" sz="1800"/>
        </a:p>
      </dgm:t>
    </dgm:pt>
    <dgm:pt modelId="{7E938B1D-647B-9147-B6CE-479FD640B9AC}" type="sibTrans" cxnId="{9E3D4DB8-B1B2-694D-B3A7-F885956592FE}">
      <dgm:prSet/>
      <dgm:spPr/>
      <dgm:t>
        <a:bodyPr/>
        <a:lstStyle/>
        <a:p>
          <a:pPr algn="ctr"/>
          <a:endParaRPr lang="en-US" sz="1800"/>
        </a:p>
      </dgm:t>
    </dgm:pt>
    <dgm:pt modelId="{A620CD62-B568-7644-B8D1-34974F27D015}">
      <dgm:prSet phldrT="[Text]" custT="1"/>
      <dgm:spPr/>
      <dgm:t>
        <a:bodyPr/>
        <a:lstStyle/>
        <a:p>
          <a:pPr algn="ctr"/>
          <a:r>
            <a:rPr lang="en-US" sz="1800" dirty="0"/>
            <a:t>Definitions &amp; Diagnosis </a:t>
          </a:r>
        </a:p>
      </dgm:t>
    </dgm:pt>
    <dgm:pt modelId="{31DE35AF-EA37-DD4D-AC67-1A4907E2427A}" type="parTrans" cxnId="{4BB5BE20-FF4F-5F4C-BEE5-D27DC789C40A}">
      <dgm:prSet/>
      <dgm:spPr/>
      <dgm:t>
        <a:bodyPr/>
        <a:lstStyle/>
        <a:p>
          <a:pPr algn="ctr"/>
          <a:endParaRPr lang="en-US" sz="1800"/>
        </a:p>
      </dgm:t>
    </dgm:pt>
    <dgm:pt modelId="{B4362FF3-6F31-0C4B-9744-795B6F7DF15A}" type="sibTrans" cxnId="{4BB5BE20-FF4F-5F4C-BEE5-D27DC789C40A}">
      <dgm:prSet/>
      <dgm:spPr/>
      <dgm:t>
        <a:bodyPr/>
        <a:lstStyle/>
        <a:p>
          <a:pPr algn="ctr"/>
          <a:endParaRPr lang="en-US" sz="1800"/>
        </a:p>
      </dgm:t>
    </dgm:pt>
    <dgm:pt modelId="{157CFBA9-E4B8-9148-9B4E-8CF04501AB88}">
      <dgm:prSet phldrT="[Text]" custT="1"/>
      <dgm:spPr/>
      <dgm:t>
        <a:bodyPr/>
        <a:lstStyle/>
        <a:p>
          <a:pPr algn="ctr"/>
          <a:r>
            <a:rPr lang="en-US" sz="1800" dirty="0"/>
            <a:t>Delirium &amp; UTI</a:t>
          </a:r>
        </a:p>
      </dgm:t>
    </dgm:pt>
    <dgm:pt modelId="{C529C6B4-5FA2-414C-8AEC-86C4E11F9359}" type="parTrans" cxnId="{BFC81998-4E7D-DE41-9BEC-AA37B5A117AB}">
      <dgm:prSet/>
      <dgm:spPr/>
      <dgm:t>
        <a:bodyPr/>
        <a:lstStyle/>
        <a:p>
          <a:pPr algn="ctr"/>
          <a:endParaRPr lang="en-US" sz="1800"/>
        </a:p>
      </dgm:t>
    </dgm:pt>
    <dgm:pt modelId="{B032E6FE-2F34-5F43-A629-ED3E47280B70}" type="sibTrans" cxnId="{BFC81998-4E7D-DE41-9BEC-AA37B5A117AB}">
      <dgm:prSet/>
      <dgm:spPr/>
      <dgm:t>
        <a:bodyPr/>
        <a:lstStyle/>
        <a:p>
          <a:pPr algn="ctr"/>
          <a:endParaRPr lang="en-US" sz="1800"/>
        </a:p>
      </dgm:t>
    </dgm:pt>
    <dgm:pt modelId="{CE71DE18-E16C-3D40-9054-BAFD760F12E8}">
      <dgm:prSet phldrT="[Text]" custT="1"/>
      <dgm:spPr/>
      <dgm:t>
        <a:bodyPr/>
        <a:lstStyle/>
        <a:p>
          <a:pPr algn="ctr"/>
          <a:r>
            <a:rPr lang="en-US" sz="1800" dirty="0"/>
            <a:t>Antimicrobial Therapy</a:t>
          </a:r>
        </a:p>
      </dgm:t>
    </dgm:pt>
    <dgm:pt modelId="{F1B952B7-5EC8-CB43-8520-12BA428D7C89}" type="parTrans" cxnId="{DA99CF85-670C-714A-81C4-6BD5AB15EF59}">
      <dgm:prSet/>
      <dgm:spPr/>
      <dgm:t>
        <a:bodyPr/>
        <a:lstStyle/>
        <a:p>
          <a:pPr algn="ctr"/>
          <a:endParaRPr lang="en-US" sz="1800"/>
        </a:p>
      </dgm:t>
    </dgm:pt>
    <dgm:pt modelId="{E1E9B134-76A7-A749-AF62-39150BE725E2}" type="sibTrans" cxnId="{DA99CF85-670C-714A-81C4-6BD5AB15EF59}">
      <dgm:prSet/>
      <dgm:spPr/>
      <dgm:t>
        <a:bodyPr/>
        <a:lstStyle/>
        <a:p>
          <a:pPr algn="ctr"/>
          <a:endParaRPr lang="en-US" sz="1800"/>
        </a:p>
      </dgm:t>
    </dgm:pt>
    <dgm:pt modelId="{321EF143-56D0-4048-86A5-455578704D58}">
      <dgm:prSet phldrT="[Text]" custT="1"/>
      <dgm:spPr/>
      <dgm:t>
        <a:bodyPr/>
        <a:lstStyle/>
        <a:p>
          <a:pPr algn="ctr"/>
          <a:r>
            <a:rPr lang="en-US" sz="1800" dirty="0"/>
            <a:t>Urine Culture Interpretation</a:t>
          </a:r>
        </a:p>
      </dgm:t>
    </dgm:pt>
    <dgm:pt modelId="{05F22B1A-0874-304F-91A7-4B9E84EA430D}" type="sibTrans" cxnId="{74706F5F-D801-0645-A304-E26277710915}">
      <dgm:prSet/>
      <dgm:spPr/>
      <dgm:t>
        <a:bodyPr/>
        <a:lstStyle/>
        <a:p>
          <a:pPr algn="ctr"/>
          <a:endParaRPr lang="en-US" sz="1800"/>
        </a:p>
      </dgm:t>
    </dgm:pt>
    <dgm:pt modelId="{F48CA2DB-FE84-1444-8227-F91C4C821C4E}" type="parTrans" cxnId="{74706F5F-D801-0645-A304-E26277710915}">
      <dgm:prSet/>
      <dgm:spPr/>
      <dgm:t>
        <a:bodyPr/>
        <a:lstStyle/>
        <a:p>
          <a:pPr algn="ctr"/>
          <a:endParaRPr lang="en-US" sz="1800"/>
        </a:p>
      </dgm:t>
    </dgm:pt>
    <dgm:pt modelId="{6158F4E1-95F1-F84E-BDA4-9A5B05EF2E8B}">
      <dgm:prSet phldrT="[Text]" custT="1"/>
      <dgm:spPr/>
      <dgm:t>
        <a:bodyPr/>
        <a:lstStyle/>
        <a:p>
          <a:pPr algn="ctr"/>
          <a:r>
            <a:rPr lang="en-US" sz="1800" dirty="0"/>
            <a:t>Key Points </a:t>
          </a:r>
        </a:p>
      </dgm:t>
    </dgm:pt>
    <dgm:pt modelId="{B913C6D4-C337-F447-9D35-27D51218E998}" type="sibTrans" cxnId="{4347E1B6-C555-344C-BB83-81FF3C9DE27A}">
      <dgm:prSet/>
      <dgm:spPr/>
      <dgm:t>
        <a:bodyPr/>
        <a:lstStyle/>
        <a:p>
          <a:endParaRPr lang="en-US"/>
        </a:p>
      </dgm:t>
    </dgm:pt>
    <dgm:pt modelId="{C4F014DF-39E2-9449-81FC-2883D41298D8}" type="parTrans" cxnId="{4347E1B6-C555-344C-BB83-81FF3C9DE27A}">
      <dgm:prSet/>
      <dgm:spPr/>
      <dgm:t>
        <a:bodyPr/>
        <a:lstStyle/>
        <a:p>
          <a:endParaRPr lang="en-US"/>
        </a:p>
      </dgm:t>
    </dgm:pt>
    <dgm:pt modelId="{619B9D7B-A60D-7245-A220-56A7BB672850}" type="pres">
      <dgm:prSet presAssocID="{03BA5508-EF34-174A-A7DA-E4A0B1F7E9D7}" presName="Name0" presStyleCnt="0">
        <dgm:presLayoutVars>
          <dgm:chMax/>
          <dgm:chPref/>
          <dgm:dir/>
        </dgm:presLayoutVars>
      </dgm:prSet>
      <dgm:spPr/>
    </dgm:pt>
    <dgm:pt modelId="{0EFDA387-46C5-8343-BBA1-4BFCA1B83337}" type="pres">
      <dgm:prSet presAssocID="{714602FD-27FE-664F-BB94-76227AF3BA02}" presName="composite" presStyleCnt="0">
        <dgm:presLayoutVars>
          <dgm:chMax val="1"/>
          <dgm:chPref val="1"/>
        </dgm:presLayoutVars>
      </dgm:prSet>
      <dgm:spPr/>
    </dgm:pt>
    <dgm:pt modelId="{B7D20D13-2E40-B84A-B440-55E05E0A7C49}" type="pres">
      <dgm:prSet presAssocID="{714602FD-27FE-664F-BB94-76227AF3BA02}" presName="Accent" presStyleLbl="trAlignAcc1" presStyleIdx="0" presStyleCnt="6">
        <dgm:presLayoutVars>
          <dgm:chMax val="0"/>
          <dgm:chPref val="0"/>
        </dgm:presLayoutVars>
      </dgm:prSet>
      <dgm:spPr>
        <a:ln w="28575">
          <a:solidFill>
            <a:srgbClr val="4B9CD5"/>
          </a:solidFill>
        </a:ln>
      </dgm:spPr>
    </dgm:pt>
    <dgm:pt modelId="{F61C89B9-E2A7-3445-B94C-FCC7FC9E5A6D}" type="pres">
      <dgm:prSet presAssocID="{714602FD-27FE-664F-BB94-76227AF3BA02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20339AD7-CAC8-4D4B-A172-DEB82284559C}" type="pres">
      <dgm:prSet presAssocID="{714602FD-27FE-664F-BB94-76227AF3BA02}" presName="ChildComposite" presStyleCnt="0"/>
      <dgm:spPr/>
    </dgm:pt>
    <dgm:pt modelId="{5A4343B6-E1E3-6C4D-825E-71F2C4F8767C}" type="pres">
      <dgm:prSet presAssocID="{714602FD-27FE-664F-BB94-76227AF3BA0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B0B8F49-DECD-4A49-BE1D-3E0595FC9F54}" type="pres">
      <dgm:prSet presAssocID="{714602FD-27FE-664F-BB94-76227AF3BA02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F63D4627-CC10-AF46-8424-6C115CCFFD00}" type="pres">
      <dgm:prSet presAssocID="{7E938B1D-647B-9147-B6CE-479FD640B9AC}" presName="sibTrans" presStyleCnt="0"/>
      <dgm:spPr/>
    </dgm:pt>
    <dgm:pt modelId="{3E734B69-13AD-CB4E-8445-C09EF3816ED7}" type="pres">
      <dgm:prSet presAssocID="{A620CD62-B568-7644-B8D1-34974F27D015}" presName="composite" presStyleCnt="0">
        <dgm:presLayoutVars>
          <dgm:chMax val="1"/>
          <dgm:chPref val="1"/>
        </dgm:presLayoutVars>
      </dgm:prSet>
      <dgm:spPr/>
    </dgm:pt>
    <dgm:pt modelId="{A4A60642-EFF3-FE4F-9190-3A921815DDAC}" type="pres">
      <dgm:prSet presAssocID="{A620CD62-B568-7644-B8D1-34974F27D015}" presName="Accent" presStyleLbl="trAlignAcc1" presStyleIdx="1" presStyleCnt="6">
        <dgm:presLayoutVars>
          <dgm:chMax val="0"/>
          <dgm:chPref val="0"/>
        </dgm:presLayoutVars>
      </dgm:prSet>
      <dgm:spPr/>
    </dgm:pt>
    <dgm:pt modelId="{391E99C0-F8E4-694E-9C58-71D80EE4D573}" type="pres">
      <dgm:prSet presAssocID="{A620CD62-B568-7644-B8D1-34974F27D015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64C0A35C-FDC6-FD45-9E1A-BDD71A6D91C5}" type="pres">
      <dgm:prSet presAssocID="{A620CD62-B568-7644-B8D1-34974F27D015}" presName="ChildComposite" presStyleCnt="0"/>
      <dgm:spPr/>
    </dgm:pt>
    <dgm:pt modelId="{DEE54336-2586-3948-B4B3-E630242FEA2B}" type="pres">
      <dgm:prSet presAssocID="{A620CD62-B568-7644-B8D1-34974F27D01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4628C00-6BBB-C840-A77B-58460441A741}" type="pres">
      <dgm:prSet presAssocID="{A620CD62-B568-7644-B8D1-34974F27D015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5A5EDB0B-F47C-5D4B-BCC8-BB33F2C278DA}" type="pres">
      <dgm:prSet presAssocID="{B4362FF3-6F31-0C4B-9744-795B6F7DF15A}" presName="sibTrans" presStyleCnt="0"/>
      <dgm:spPr/>
    </dgm:pt>
    <dgm:pt modelId="{B15D28FE-4E76-F84C-90AC-8110AED268FA}" type="pres">
      <dgm:prSet presAssocID="{157CFBA9-E4B8-9148-9B4E-8CF04501AB88}" presName="composite" presStyleCnt="0">
        <dgm:presLayoutVars>
          <dgm:chMax val="1"/>
          <dgm:chPref val="1"/>
        </dgm:presLayoutVars>
      </dgm:prSet>
      <dgm:spPr/>
    </dgm:pt>
    <dgm:pt modelId="{1D0FAB29-42E0-8947-865E-3A3F03A1FF37}" type="pres">
      <dgm:prSet presAssocID="{157CFBA9-E4B8-9148-9B4E-8CF04501AB88}" presName="Accent" presStyleLbl="trAlignAcc1" presStyleIdx="2" presStyleCnt="6">
        <dgm:presLayoutVars>
          <dgm:chMax val="0"/>
          <dgm:chPref val="0"/>
        </dgm:presLayoutVars>
      </dgm:prSet>
      <dgm:spPr/>
    </dgm:pt>
    <dgm:pt modelId="{EDCA56B6-0018-D144-B648-F40A50AE62BE}" type="pres">
      <dgm:prSet presAssocID="{157CFBA9-E4B8-9148-9B4E-8CF04501AB88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zzy face with solid fill with solid fill"/>
        </a:ext>
      </dgm:extLst>
    </dgm:pt>
    <dgm:pt modelId="{EAD470C3-AD2C-154A-87F4-50C921C09C9F}" type="pres">
      <dgm:prSet presAssocID="{157CFBA9-E4B8-9148-9B4E-8CF04501AB88}" presName="ChildComposite" presStyleCnt="0"/>
      <dgm:spPr/>
    </dgm:pt>
    <dgm:pt modelId="{E566C7A6-07E2-134C-8058-48983875A8A2}" type="pres">
      <dgm:prSet presAssocID="{157CFBA9-E4B8-9148-9B4E-8CF04501AB8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26DD7E0-6A78-CC42-9C87-1E3608D6ADC2}" type="pres">
      <dgm:prSet presAssocID="{157CFBA9-E4B8-9148-9B4E-8CF04501AB88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D7907ACA-4AC0-794C-A08B-B9E39F93D942}" type="pres">
      <dgm:prSet presAssocID="{B032E6FE-2F34-5F43-A629-ED3E47280B70}" presName="sibTrans" presStyleCnt="0"/>
      <dgm:spPr/>
    </dgm:pt>
    <dgm:pt modelId="{991C8DA8-7464-094E-A00C-3746B1CA493E}" type="pres">
      <dgm:prSet presAssocID="{CE71DE18-E16C-3D40-9054-BAFD760F12E8}" presName="composite" presStyleCnt="0">
        <dgm:presLayoutVars>
          <dgm:chMax val="1"/>
          <dgm:chPref val="1"/>
        </dgm:presLayoutVars>
      </dgm:prSet>
      <dgm:spPr/>
    </dgm:pt>
    <dgm:pt modelId="{8E2C0024-282F-144E-8504-6E9D1194C01F}" type="pres">
      <dgm:prSet presAssocID="{CE71DE18-E16C-3D40-9054-BAFD760F12E8}" presName="Accent" presStyleLbl="trAlignAcc1" presStyleIdx="3" presStyleCnt="6">
        <dgm:presLayoutVars>
          <dgm:chMax val="0"/>
          <dgm:chPref val="0"/>
        </dgm:presLayoutVars>
      </dgm:prSet>
      <dgm:spPr/>
    </dgm:pt>
    <dgm:pt modelId="{4BBCBB8A-7114-1243-8054-171EDD346B7C}" type="pres">
      <dgm:prSet presAssocID="{CE71DE18-E16C-3D40-9054-BAFD760F12E8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IV with solid fill"/>
        </a:ext>
      </dgm:extLst>
    </dgm:pt>
    <dgm:pt modelId="{B103A378-0AC7-5C4F-9AF9-CCCCB6E9BC6C}" type="pres">
      <dgm:prSet presAssocID="{CE71DE18-E16C-3D40-9054-BAFD760F12E8}" presName="ChildComposite" presStyleCnt="0"/>
      <dgm:spPr/>
    </dgm:pt>
    <dgm:pt modelId="{1128D88E-B31D-F04C-8A70-217B548233CF}" type="pres">
      <dgm:prSet presAssocID="{CE71DE18-E16C-3D40-9054-BAFD760F12E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35A9B52-F952-8548-8C0A-39508DA16B40}" type="pres">
      <dgm:prSet presAssocID="{CE71DE18-E16C-3D40-9054-BAFD760F12E8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08947489-37B9-5F4C-AA8F-782A5C406761}" type="pres">
      <dgm:prSet presAssocID="{E1E9B134-76A7-A749-AF62-39150BE725E2}" presName="sibTrans" presStyleCnt="0"/>
      <dgm:spPr/>
    </dgm:pt>
    <dgm:pt modelId="{32C7A165-10E6-7E4D-B9D7-CA9F69CC381E}" type="pres">
      <dgm:prSet presAssocID="{321EF143-56D0-4048-86A5-455578704D58}" presName="composite" presStyleCnt="0">
        <dgm:presLayoutVars>
          <dgm:chMax val="1"/>
          <dgm:chPref val="1"/>
        </dgm:presLayoutVars>
      </dgm:prSet>
      <dgm:spPr/>
    </dgm:pt>
    <dgm:pt modelId="{FFB076F5-C4C2-2A48-8CC7-AC39837C95DC}" type="pres">
      <dgm:prSet presAssocID="{321EF143-56D0-4048-86A5-455578704D58}" presName="Accent" presStyleLbl="trAlignAcc1" presStyleIdx="4" presStyleCnt="6">
        <dgm:presLayoutVars>
          <dgm:chMax val="0"/>
          <dgm:chPref val="0"/>
        </dgm:presLayoutVars>
      </dgm:prSet>
      <dgm:spPr/>
    </dgm:pt>
    <dgm:pt modelId="{6A8FD100-E78B-7E41-87CE-8DBC001AB454}" type="pres">
      <dgm:prSet presAssocID="{321EF143-56D0-4048-86A5-455578704D58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Petri Dish with solid fill"/>
        </a:ext>
      </dgm:extLst>
    </dgm:pt>
    <dgm:pt modelId="{63E11E46-D618-D645-8AE9-FE876914B1CB}" type="pres">
      <dgm:prSet presAssocID="{321EF143-56D0-4048-86A5-455578704D58}" presName="ChildComposite" presStyleCnt="0"/>
      <dgm:spPr/>
    </dgm:pt>
    <dgm:pt modelId="{F202ECD9-ED79-364E-A132-A20EFECB19A1}" type="pres">
      <dgm:prSet presAssocID="{321EF143-56D0-4048-86A5-455578704D5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2347E2F-B01D-8843-9E4B-6578DEF6384D}" type="pres">
      <dgm:prSet presAssocID="{321EF143-56D0-4048-86A5-455578704D58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A8BF545B-DABB-A441-8068-AFF58E079ADD}" type="pres">
      <dgm:prSet presAssocID="{05F22B1A-0874-304F-91A7-4B9E84EA430D}" presName="sibTrans" presStyleCnt="0"/>
      <dgm:spPr/>
    </dgm:pt>
    <dgm:pt modelId="{56D2C231-7D8B-9A41-AE43-149947187F79}" type="pres">
      <dgm:prSet presAssocID="{6158F4E1-95F1-F84E-BDA4-9A5B05EF2E8B}" presName="composite" presStyleCnt="0">
        <dgm:presLayoutVars>
          <dgm:chMax val="1"/>
          <dgm:chPref val="1"/>
        </dgm:presLayoutVars>
      </dgm:prSet>
      <dgm:spPr/>
    </dgm:pt>
    <dgm:pt modelId="{AF041DDD-12D9-3C41-A6AE-35EF49F79853}" type="pres">
      <dgm:prSet presAssocID="{6158F4E1-95F1-F84E-BDA4-9A5B05EF2E8B}" presName="Accent" presStyleLbl="trAlignAcc1" presStyleIdx="5" presStyleCnt="6">
        <dgm:presLayoutVars>
          <dgm:chMax val="0"/>
          <dgm:chPref val="0"/>
        </dgm:presLayoutVars>
      </dgm:prSet>
      <dgm:spPr/>
    </dgm:pt>
    <dgm:pt modelId="{C5E98D3B-4BD3-4A4D-B676-0543204CA529}" type="pres">
      <dgm:prSet presAssocID="{6158F4E1-95F1-F84E-BDA4-9A5B05EF2E8B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Comment Important with solid fill"/>
        </a:ext>
      </dgm:extLst>
    </dgm:pt>
    <dgm:pt modelId="{7268B3DB-DBEF-5440-B2D2-9E4FEE86A266}" type="pres">
      <dgm:prSet presAssocID="{6158F4E1-95F1-F84E-BDA4-9A5B05EF2E8B}" presName="ChildComposite" presStyleCnt="0"/>
      <dgm:spPr/>
    </dgm:pt>
    <dgm:pt modelId="{84D2E8C5-2406-C540-8DA1-7992B971B732}" type="pres">
      <dgm:prSet presAssocID="{6158F4E1-95F1-F84E-BDA4-9A5B05EF2E8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1E738D-0355-CA4B-B8DF-9A761E39E468}" type="pres">
      <dgm:prSet presAssocID="{6158F4E1-95F1-F84E-BDA4-9A5B05EF2E8B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ADD3E704-837A-604B-837E-1E12AACD93A0}" type="presOf" srcId="{157CFBA9-E4B8-9148-9B4E-8CF04501AB88}" destId="{126DD7E0-6A78-CC42-9C87-1E3608D6ADC2}" srcOrd="0" destOrd="0" presId="urn:microsoft.com/office/officeart/2008/layout/CaptionedPictures"/>
    <dgm:cxn modelId="{D40D7E1B-FD31-674B-AA59-8CD4A1D2F107}" type="presOf" srcId="{714602FD-27FE-664F-BB94-76227AF3BA02}" destId="{6B0B8F49-DECD-4A49-BE1D-3E0595FC9F54}" srcOrd="0" destOrd="0" presId="urn:microsoft.com/office/officeart/2008/layout/CaptionedPictures"/>
    <dgm:cxn modelId="{4BB5BE20-FF4F-5F4C-BEE5-D27DC789C40A}" srcId="{03BA5508-EF34-174A-A7DA-E4A0B1F7E9D7}" destId="{A620CD62-B568-7644-B8D1-34974F27D015}" srcOrd="1" destOrd="0" parTransId="{31DE35AF-EA37-DD4D-AC67-1A4907E2427A}" sibTransId="{B4362FF3-6F31-0C4B-9744-795B6F7DF15A}"/>
    <dgm:cxn modelId="{74706F5F-D801-0645-A304-E26277710915}" srcId="{03BA5508-EF34-174A-A7DA-E4A0B1F7E9D7}" destId="{321EF143-56D0-4048-86A5-455578704D58}" srcOrd="4" destOrd="0" parTransId="{F48CA2DB-FE84-1444-8227-F91C4C821C4E}" sibTransId="{05F22B1A-0874-304F-91A7-4B9E84EA430D}"/>
    <dgm:cxn modelId="{1A8FE460-122E-FA4D-B8D2-3B9068CBEAB9}" type="presOf" srcId="{321EF143-56D0-4048-86A5-455578704D58}" destId="{C2347E2F-B01D-8843-9E4B-6578DEF6384D}" srcOrd="0" destOrd="0" presId="urn:microsoft.com/office/officeart/2008/layout/CaptionedPictures"/>
    <dgm:cxn modelId="{954EDB51-73F2-5C4A-9F98-2B8366C9CCB6}" type="presOf" srcId="{6158F4E1-95F1-F84E-BDA4-9A5B05EF2E8B}" destId="{661E738D-0355-CA4B-B8DF-9A761E39E468}" srcOrd="0" destOrd="0" presId="urn:microsoft.com/office/officeart/2008/layout/CaptionedPictures"/>
    <dgm:cxn modelId="{ABAFBC5A-E2F8-0143-A1C5-5DB2777627D5}" type="presOf" srcId="{03BA5508-EF34-174A-A7DA-E4A0B1F7E9D7}" destId="{619B9D7B-A60D-7245-A220-56A7BB672850}" srcOrd="0" destOrd="0" presId="urn:microsoft.com/office/officeart/2008/layout/CaptionedPictures"/>
    <dgm:cxn modelId="{DA99CF85-670C-714A-81C4-6BD5AB15EF59}" srcId="{03BA5508-EF34-174A-A7DA-E4A0B1F7E9D7}" destId="{CE71DE18-E16C-3D40-9054-BAFD760F12E8}" srcOrd="3" destOrd="0" parTransId="{F1B952B7-5EC8-CB43-8520-12BA428D7C89}" sibTransId="{E1E9B134-76A7-A749-AF62-39150BE725E2}"/>
    <dgm:cxn modelId="{BFC81998-4E7D-DE41-9BEC-AA37B5A117AB}" srcId="{03BA5508-EF34-174A-A7DA-E4A0B1F7E9D7}" destId="{157CFBA9-E4B8-9148-9B4E-8CF04501AB88}" srcOrd="2" destOrd="0" parTransId="{C529C6B4-5FA2-414C-8AEC-86C4E11F9359}" sibTransId="{B032E6FE-2F34-5F43-A629-ED3E47280B70}"/>
    <dgm:cxn modelId="{4347E1B6-C555-344C-BB83-81FF3C9DE27A}" srcId="{03BA5508-EF34-174A-A7DA-E4A0B1F7E9D7}" destId="{6158F4E1-95F1-F84E-BDA4-9A5B05EF2E8B}" srcOrd="5" destOrd="0" parTransId="{C4F014DF-39E2-9449-81FC-2883D41298D8}" sibTransId="{B913C6D4-C337-F447-9D35-27D51218E998}"/>
    <dgm:cxn modelId="{9E3D4DB8-B1B2-694D-B3A7-F885956592FE}" srcId="{03BA5508-EF34-174A-A7DA-E4A0B1F7E9D7}" destId="{714602FD-27FE-664F-BB94-76227AF3BA02}" srcOrd="0" destOrd="0" parTransId="{60041585-4214-DA44-AC53-E41E51C14DD8}" sibTransId="{7E938B1D-647B-9147-B6CE-479FD640B9AC}"/>
    <dgm:cxn modelId="{17D1E7CB-9F56-C446-80FC-DEB3D100D2DA}" type="presOf" srcId="{A620CD62-B568-7644-B8D1-34974F27D015}" destId="{94628C00-6BBB-C840-A77B-58460441A741}" srcOrd="0" destOrd="0" presId="urn:microsoft.com/office/officeart/2008/layout/CaptionedPictures"/>
    <dgm:cxn modelId="{31D031D7-9569-B84E-9D4E-4ED24DF3CA43}" type="presOf" srcId="{CE71DE18-E16C-3D40-9054-BAFD760F12E8}" destId="{935A9B52-F952-8548-8C0A-39508DA16B40}" srcOrd="0" destOrd="0" presId="urn:microsoft.com/office/officeart/2008/layout/CaptionedPictures"/>
    <dgm:cxn modelId="{500791A5-197B-7444-AB72-5B18EFA900FB}" type="presParOf" srcId="{619B9D7B-A60D-7245-A220-56A7BB672850}" destId="{0EFDA387-46C5-8343-BBA1-4BFCA1B83337}" srcOrd="0" destOrd="0" presId="urn:microsoft.com/office/officeart/2008/layout/CaptionedPictures"/>
    <dgm:cxn modelId="{3137D92E-0575-8B4C-966B-C86258574BBA}" type="presParOf" srcId="{0EFDA387-46C5-8343-BBA1-4BFCA1B83337}" destId="{B7D20D13-2E40-B84A-B440-55E05E0A7C49}" srcOrd="0" destOrd="0" presId="urn:microsoft.com/office/officeart/2008/layout/CaptionedPictures"/>
    <dgm:cxn modelId="{62AC601A-3CCD-9A49-A1F3-7E85A14EC419}" type="presParOf" srcId="{0EFDA387-46C5-8343-BBA1-4BFCA1B83337}" destId="{F61C89B9-E2A7-3445-B94C-FCC7FC9E5A6D}" srcOrd="1" destOrd="0" presId="urn:microsoft.com/office/officeart/2008/layout/CaptionedPictures"/>
    <dgm:cxn modelId="{5EAE666F-6C43-D14B-9742-51FBB18BDCFF}" type="presParOf" srcId="{0EFDA387-46C5-8343-BBA1-4BFCA1B83337}" destId="{20339AD7-CAC8-4D4B-A172-DEB82284559C}" srcOrd="2" destOrd="0" presId="urn:microsoft.com/office/officeart/2008/layout/CaptionedPictures"/>
    <dgm:cxn modelId="{311DDBC5-5A5E-8A4D-A314-BC005F9AF491}" type="presParOf" srcId="{20339AD7-CAC8-4D4B-A172-DEB82284559C}" destId="{5A4343B6-E1E3-6C4D-825E-71F2C4F8767C}" srcOrd="0" destOrd="0" presId="urn:microsoft.com/office/officeart/2008/layout/CaptionedPictures"/>
    <dgm:cxn modelId="{C8697D82-4C0C-D649-86BD-983A28015020}" type="presParOf" srcId="{20339AD7-CAC8-4D4B-A172-DEB82284559C}" destId="{6B0B8F49-DECD-4A49-BE1D-3E0595FC9F54}" srcOrd="1" destOrd="0" presId="urn:microsoft.com/office/officeart/2008/layout/CaptionedPictures"/>
    <dgm:cxn modelId="{4D1F929D-D101-344B-A97E-0C8CD654D038}" type="presParOf" srcId="{619B9D7B-A60D-7245-A220-56A7BB672850}" destId="{F63D4627-CC10-AF46-8424-6C115CCFFD00}" srcOrd="1" destOrd="0" presId="urn:microsoft.com/office/officeart/2008/layout/CaptionedPictures"/>
    <dgm:cxn modelId="{A4882BD3-261C-2143-8A56-2B5AB0336CD1}" type="presParOf" srcId="{619B9D7B-A60D-7245-A220-56A7BB672850}" destId="{3E734B69-13AD-CB4E-8445-C09EF3816ED7}" srcOrd="2" destOrd="0" presId="urn:microsoft.com/office/officeart/2008/layout/CaptionedPictures"/>
    <dgm:cxn modelId="{FED97BE3-5E51-0544-B74A-585D366995CA}" type="presParOf" srcId="{3E734B69-13AD-CB4E-8445-C09EF3816ED7}" destId="{A4A60642-EFF3-FE4F-9190-3A921815DDAC}" srcOrd="0" destOrd="0" presId="urn:microsoft.com/office/officeart/2008/layout/CaptionedPictures"/>
    <dgm:cxn modelId="{93487B29-9FC0-3544-B750-25F285598D31}" type="presParOf" srcId="{3E734B69-13AD-CB4E-8445-C09EF3816ED7}" destId="{391E99C0-F8E4-694E-9C58-71D80EE4D573}" srcOrd="1" destOrd="0" presId="urn:microsoft.com/office/officeart/2008/layout/CaptionedPictures"/>
    <dgm:cxn modelId="{4DE757EB-D1C6-994B-9EE4-298BF99E077E}" type="presParOf" srcId="{3E734B69-13AD-CB4E-8445-C09EF3816ED7}" destId="{64C0A35C-FDC6-FD45-9E1A-BDD71A6D91C5}" srcOrd="2" destOrd="0" presId="urn:microsoft.com/office/officeart/2008/layout/CaptionedPictures"/>
    <dgm:cxn modelId="{B044D2DE-B2FA-894C-AC8C-5433D68C932E}" type="presParOf" srcId="{64C0A35C-FDC6-FD45-9E1A-BDD71A6D91C5}" destId="{DEE54336-2586-3948-B4B3-E630242FEA2B}" srcOrd="0" destOrd="0" presId="urn:microsoft.com/office/officeart/2008/layout/CaptionedPictures"/>
    <dgm:cxn modelId="{9EEDAC6F-689F-7F47-B8A7-1533B28D8ADB}" type="presParOf" srcId="{64C0A35C-FDC6-FD45-9E1A-BDD71A6D91C5}" destId="{94628C00-6BBB-C840-A77B-58460441A741}" srcOrd="1" destOrd="0" presId="urn:microsoft.com/office/officeart/2008/layout/CaptionedPictures"/>
    <dgm:cxn modelId="{65892F97-AE06-A34A-A839-8FCEE08731C9}" type="presParOf" srcId="{619B9D7B-A60D-7245-A220-56A7BB672850}" destId="{5A5EDB0B-F47C-5D4B-BCC8-BB33F2C278DA}" srcOrd="3" destOrd="0" presId="urn:microsoft.com/office/officeart/2008/layout/CaptionedPictures"/>
    <dgm:cxn modelId="{EA7EDD32-5F2C-CE42-9268-7E2BDA744C47}" type="presParOf" srcId="{619B9D7B-A60D-7245-A220-56A7BB672850}" destId="{B15D28FE-4E76-F84C-90AC-8110AED268FA}" srcOrd="4" destOrd="0" presId="urn:microsoft.com/office/officeart/2008/layout/CaptionedPictures"/>
    <dgm:cxn modelId="{EE3F98F6-71FE-6E4D-A67A-3E217A2EE8D4}" type="presParOf" srcId="{B15D28FE-4E76-F84C-90AC-8110AED268FA}" destId="{1D0FAB29-42E0-8947-865E-3A3F03A1FF37}" srcOrd="0" destOrd="0" presId="urn:microsoft.com/office/officeart/2008/layout/CaptionedPictures"/>
    <dgm:cxn modelId="{36BE29FA-BC51-1D43-A0A4-09632E881715}" type="presParOf" srcId="{B15D28FE-4E76-F84C-90AC-8110AED268FA}" destId="{EDCA56B6-0018-D144-B648-F40A50AE62BE}" srcOrd="1" destOrd="0" presId="urn:microsoft.com/office/officeart/2008/layout/CaptionedPictures"/>
    <dgm:cxn modelId="{A6D81958-2791-464D-8112-EB9DEBA91AF3}" type="presParOf" srcId="{B15D28FE-4E76-F84C-90AC-8110AED268FA}" destId="{EAD470C3-AD2C-154A-87F4-50C921C09C9F}" srcOrd="2" destOrd="0" presId="urn:microsoft.com/office/officeart/2008/layout/CaptionedPictures"/>
    <dgm:cxn modelId="{7DC6C953-1032-A041-92CA-91CFCB7AB226}" type="presParOf" srcId="{EAD470C3-AD2C-154A-87F4-50C921C09C9F}" destId="{E566C7A6-07E2-134C-8058-48983875A8A2}" srcOrd="0" destOrd="0" presId="urn:microsoft.com/office/officeart/2008/layout/CaptionedPictures"/>
    <dgm:cxn modelId="{1751BF1D-9C1C-514B-8991-03672BEEEFE3}" type="presParOf" srcId="{EAD470C3-AD2C-154A-87F4-50C921C09C9F}" destId="{126DD7E0-6A78-CC42-9C87-1E3608D6ADC2}" srcOrd="1" destOrd="0" presId="urn:microsoft.com/office/officeart/2008/layout/CaptionedPictures"/>
    <dgm:cxn modelId="{54703CB9-4210-934C-B3C6-75DED07169B1}" type="presParOf" srcId="{619B9D7B-A60D-7245-A220-56A7BB672850}" destId="{D7907ACA-4AC0-794C-A08B-B9E39F93D942}" srcOrd="5" destOrd="0" presId="urn:microsoft.com/office/officeart/2008/layout/CaptionedPictures"/>
    <dgm:cxn modelId="{BD7AE1CD-8E7F-394B-BE92-6FE6AC37DB7D}" type="presParOf" srcId="{619B9D7B-A60D-7245-A220-56A7BB672850}" destId="{991C8DA8-7464-094E-A00C-3746B1CA493E}" srcOrd="6" destOrd="0" presId="urn:microsoft.com/office/officeart/2008/layout/CaptionedPictures"/>
    <dgm:cxn modelId="{4C21F3AF-9CAF-3748-99E7-F58244D1D874}" type="presParOf" srcId="{991C8DA8-7464-094E-A00C-3746B1CA493E}" destId="{8E2C0024-282F-144E-8504-6E9D1194C01F}" srcOrd="0" destOrd="0" presId="urn:microsoft.com/office/officeart/2008/layout/CaptionedPictures"/>
    <dgm:cxn modelId="{C2D4A74B-A4FC-3C43-B1F4-BC305687E051}" type="presParOf" srcId="{991C8DA8-7464-094E-A00C-3746B1CA493E}" destId="{4BBCBB8A-7114-1243-8054-171EDD346B7C}" srcOrd="1" destOrd="0" presId="urn:microsoft.com/office/officeart/2008/layout/CaptionedPictures"/>
    <dgm:cxn modelId="{0C69718B-BE37-9649-8D94-5CCCF3E82DDE}" type="presParOf" srcId="{991C8DA8-7464-094E-A00C-3746B1CA493E}" destId="{B103A378-0AC7-5C4F-9AF9-CCCCB6E9BC6C}" srcOrd="2" destOrd="0" presId="urn:microsoft.com/office/officeart/2008/layout/CaptionedPictures"/>
    <dgm:cxn modelId="{410BF7D0-0259-E54B-874F-E6CCC05F032F}" type="presParOf" srcId="{B103A378-0AC7-5C4F-9AF9-CCCCB6E9BC6C}" destId="{1128D88E-B31D-F04C-8A70-217B548233CF}" srcOrd="0" destOrd="0" presId="urn:microsoft.com/office/officeart/2008/layout/CaptionedPictures"/>
    <dgm:cxn modelId="{A1233537-854C-F247-B285-47BAC492A301}" type="presParOf" srcId="{B103A378-0AC7-5C4F-9AF9-CCCCB6E9BC6C}" destId="{935A9B52-F952-8548-8C0A-39508DA16B40}" srcOrd="1" destOrd="0" presId="urn:microsoft.com/office/officeart/2008/layout/CaptionedPictures"/>
    <dgm:cxn modelId="{B9A822AB-EB82-CA4A-8A40-99502EE30782}" type="presParOf" srcId="{619B9D7B-A60D-7245-A220-56A7BB672850}" destId="{08947489-37B9-5F4C-AA8F-782A5C406761}" srcOrd="7" destOrd="0" presId="urn:microsoft.com/office/officeart/2008/layout/CaptionedPictures"/>
    <dgm:cxn modelId="{869B37A4-0E0D-C342-B377-A6596B9DCD82}" type="presParOf" srcId="{619B9D7B-A60D-7245-A220-56A7BB672850}" destId="{32C7A165-10E6-7E4D-B9D7-CA9F69CC381E}" srcOrd="8" destOrd="0" presId="urn:microsoft.com/office/officeart/2008/layout/CaptionedPictures"/>
    <dgm:cxn modelId="{0D15A18E-6F02-AC40-B488-84169FE1B0AE}" type="presParOf" srcId="{32C7A165-10E6-7E4D-B9D7-CA9F69CC381E}" destId="{FFB076F5-C4C2-2A48-8CC7-AC39837C95DC}" srcOrd="0" destOrd="0" presId="urn:microsoft.com/office/officeart/2008/layout/CaptionedPictures"/>
    <dgm:cxn modelId="{5C8B2B43-4E15-4C42-9C6F-E571667E7586}" type="presParOf" srcId="{32C7A165-10E6-7E4D-B9D7-CA9F69CC381E}" destId="{6A8FD100-E78B-7E41-87CE-8DBC001AB454}" srcOrd="1" destOrd="0" presId="urn:microsoft.com/office/officeart/2008/layout/CaptionedPictures"/>
    <dgm:cxn modelId="{0492A51D-3536-9F41-81CB-3A649CDD5581}" type="presParOf" srcId="{32C7A165-10E6-7E4D-B9D7-CA9F69CC381E}" destId="{63E11E46-D618-D645-8AE9-FE876914B1CB}" srcOrd="2" destOrd="0" presId="urn:microsoft.com/office/officeart/2008/layout/CaptionedPictures"/>
    <dgm:cxn modelId="{4C56B6F4-86C1-8D41-816D-1B2B381CEAF3}" type="presParOf" srcId="{63E11E46-D618-D645-8AE9-FE876914B1CB}" destId="{F202ECD9-ED79-364E-A132-A20EFECB19A1}" srcOrd="0" destOrd="0" presId="urn:microsoft.com/office/officeart/2008/layout/CaptionedPictures"/>
    <dgm:cxn modelId="{CF02E9E4-AE8F-1344-B664-1164D465684D}" type="presParOf" srcId="{63E11E46-D618-D645-8AE9-FE876914B1CB}" destId="{C2347E2F-B01D-8843-9E4B-6578DEF6384D}" srcOrd="1" destOrd="0" presId="urn:microsoft.com/office/officeart/2008/layout/CaptionedPictures"/>
    <dgm:cxn modelId="{33953CE9-8B97-E744-8926-BBAAA440EBFB}" type="presParOf" srcId="{619B9D7B-A60D-7245-A220-56A7BB672850}" destId="{A8BF545B-DABB-A441-8068-AFF58E079ADD}" srcOrd="9" destOrd="0" presId="urn:microsoft.com/office/officeart/2008/layout/CaptionedPictures"/>
    <dgm:cxn modelId="{C3DA8F02-FCF8-204A-9DAB-615FBF2B762F}" type="presParOf" srcId="{619B9D7B-A60D-7245-A220-56A7BB672850}" destId="{56D2C231-7D8B-9A41-AE43-149947187F79}" srcOrd="10" destOrd="0" presId="urn:microsoft.com/office/officeart/2008/layout/CaptionedPictures"/>
    <dgm:cxn modelId="{29F51E50-4092-0E4B-8CDD-6EED8C318855}" type="presParOf" srcId="{56D2C231-7D8B-9A41-AE43-149947187F79}" destId="{AF041DDD-12D9-3C41-A6AE-35EF49F79853}" srcOrd="0" destOrd="0" presId="urn:microsoft.com/office/officeart/2008/layout/CaptionedPictures"/>
    <dgm:cxn modelId="{80C968AC-B1F6-8D40-82A0-8347CF71E16D}" type="presParOf" srcId="{56D2C231-7D8B-9A41-AE43-149947187F79}" destId="{C5E98D3B-4BD3-4A4D-B676-0543204CA529}" srcOrd="1" destOrd="0" presId="urn:microsoft.com/office/officeart/2008/layout/CaptionedPictures"/>
    <dgm:cxn modelId="{AD746BFD-BA9F-0E42-9BD2-99B0E9CEBB00}" type="presParOf" srcId="{56D2C231-7D8B-9A41-AE43-149947187F79}" destId="{7268B3DB-DBEF-5440-B2D2-9E4FEE86A266}" srcOrd="2" destOrd="0" presId="urn:microsoft.com/office/officeart/2008/layout/CaptionedPictures"/>
    <dgm:cxn modelId="{587ED3BE-9C05-6A48-8820-0E96F3DA485A}" type="presParOf" srcId="{7268B3DB-DBEF-5440-B2D2-9E4FEE86A266}" destId="{84D2E8C5-2406-C540-8DA1-7992B971B732}" srcOrd="0" destOrd="0" presId="urn:microsoft.com/office/officeart/2008/layout/CaptionedPictures"/>
    <dgm:cxn modelId="{5A943BCD-6A1F-6D43-9C8B-022812A09E11}" type="presParOf" srcId="{7268B3DB-DBEF-5440-B2D2-9E4FEE86A266}" destId="{661E738D-0355-CA4B-B8DF-9A761E39E46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D0B063-728C-E143-853C-D01E5E3A9D51}" type="doc">
      <dgm:prSet loTypeId="urn:microsoft.com/office/officeart/2005/8/layout/vList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947A91D-E17D-4C45-9F9C-9D47F78C04A5}">
      <dgm:prSet phldrT="[Text]" custT="1"/>
      <dgm:spPr>
        <a:solidFill>
          <a:srgbClr val="C3D5EA"/>
        </a:solidFill>
      </dgm:spPr>
      <dgm:t>
        <a:bodyPr/>
        <a:lstStyle/>
        <a:p>
          <a:pPr algn="l"/>
          <a:r>
            <a:rPr lang="en-US" sz="2400" u="none" dirty="0">
              <a:solidFill>
                <a:schemeClr val="tx1"/>
              </a:solidFill>
            </a:rPr>
            <a:t>7 days of IV or highly bioavailable therapy is effective for </a:t>
          </a:r>
          <a:r>
            <a:rPr lang="en-US" sz="2400" u="none" dirty="0" err="1">
              <a:solidFill>
                <a:schemeClr val="tx1"/>
              </a:solidFill>
            </a:rPr>
            <a:t>cUTI</a:t>
          </a:r>
          <a:r>
            <a:rPr lang="en-US" sz="2400" u="none" dirty="0">
              <a:solidFill>
                <a:schemeClr val="tx1"/>
              </a:solidFill>
            </a:rPr>
            <a:t> with associated gram-negative bacteremia</a:t>
          </a:r>
        </a:p>
      </dgm:t>
    </dgm:pt>
    <dgm:pt modelId="{CA428995-479D-5E4A-981B-B32787CBA2FE}" type="parTrans" cxnId="{A8D9B7A0-7B5C-2540-ADBD-A1CB0864C17F}">
      <dgm:prSet/>
      <dgm:spPr/>
      <dgm:t>
        <a:bodyPr/>
        <a:lstStyle/>
        <a:p>
          <a:endParaRPr lang="en-US" sz="2400"/>
        </a:p>
      </dgm:t>
    </dgm:pt>
    <dgm:pt modelId="{42242013-8D18-624E-8508-6655508F9F3C}" type="sibTrans" cxnId="{A8D9B7A0-7B5C-2540-ADBD-A1CB0864C17F}">
      <dgm:prSet/>
      <dgm:spPr/>
      <dgm:t>
        <a:bodyPr/>
        <a:lstStyle/>
        <a:p>
          <a:endParaRPr lang="en-US" sz="2400"/>
        </a:p>
      </dgm:t>
    </dgm:pt>
    <dgm:pt modelId="{21F664D2-1993-BE4E-9862-627363A1A36F}">
      <dgm:prSet phldrT="[Text]" custT="1"/>
      <dgm:spPr>
        <a:solidFill>
          <a:srgbClr val="C3D5EA"/>
        </a:solidFill>
      </dgm:spPr>
      <dgm:t>
        <a:bodyPr/>
        <a:lstStyle/>
        <a:p>
          <a:pPr algn="l"/>
          <a:r>
            <a:rPr lang="en-US" sz="2400" dirty="0">
              <a:solidFill>
                <a:schemeClr val="tx1"/>
              </a:solidFill>
            </a:rPr>
            <a:t>10-14 days of therapy may be necessary if unable to use IV or highly bioavailable agent </a:t>
          </a:r>
        </a:p>
      </dgm:t>
    </dgm:pt>
    <dgm:pt modelId="{9F9905DA-C9D4-7D44-9FED-705E21FDC04E}" type="parTrans" cxnId="{77C75B38-5408-C148-84EB-D222EC30D9C4}">
      <dgm:prSet/>
      <dgm:spPr/>
      <dgm:t>
        <a:bodyPr/>
        <a:lstStyle/>
        <a:p>
          <a:endParaRPr lang="en-US" sz="2400"/>
        </a:p>
      </dgm:t>
    </dgm:pt>
    <dgm:pt modelId="{A4DDBA2B-23DD-3046-BFE9-10C0650BADFD}" type="sibTrans" cxnId="{77C75B38-5408-C148-84EB-D222EC30D9C4}">
      <dgm:prSet/>
      <dgm:spPr/>
      <dgm:t>
        <a:bodyPr/>
        <a:lstStyle/>
        <a:p>
          <a:endParaRPr lang="en-US" sz="2400"/>
        </a:p>
      </dgm:t>
    </dgm:pt>
    <dgm:pt modelId="{855DBCE6-FD45-BC4C-9026-581914A84CEB}">
      <dgm:prSet phldrT="[Text]" custT="1"/>
      <dgm:spPr>
        <a:solidFill>
          <a:srgbClr val="C3D5EA"/>
        </a:solidFill>
      </dgm:spPr>
      <dgm:t>
        <a:bodyPr/>
        <a:lstStyle/>
        <a:p>
          <a:pPr algn="l"/>
          <a:r>
            <a:rPr lang="en-US" sz="2400" dirty="0">
              <a:solidFill>
                <a:schemeClr val="tx1"/>
              </a:solidFill>
              <a:cs typeface="Segoe UI"/>
            </a:rPr>
            <a:t>Unclear role of highly bioavailable </a:t>
          </a:r>
          <a:r>
            <a:rPr lang="en-US" sz="2400" dirty="0">
              <a:solidFill>
                <a:schemeClr val="tx1"/>
              </a:solidFill>
              <a:latin typeface="Symbol" panose="05050102010706020507" pitchFamily="18" charset="2"/>
              <a:cs typeface="Segoe UI"/>
            </a:rPr>
            <a:t>b</a:t>
          </a:r>
          <a:r>
            <a:rPr lang="en-US" sz="2400" dirty="0">
              <a:solidFill>
                <a:schemeClr val="tx1"/>
              </a:solidFill>
              <a:cs typeface="Segoe UI"/>
            </a:rPr>
            <a:t>-lactam agents (amoxicillin &amp; cephalexin)</a:t>
          </a:r>
          <a:endParaRPr lang="en-US" sz="2400" dirty="0">
            <a:solidFill>
              <a:schemeClr val="tx1"/>
            </a:solidFill>
          </a:endParaRPr>
        </a:p>
      </dgm:t>
    </dgm:pt>
    <dgm:pt modelId="{AB38B26F-FD1C-2240-9EC7-DC1A65A3D221}" type="sibTrans" cxnId="{A3F5B4B5-BD46-1D47-85C8-52C78A279818}">
      <dgm:prSet/>
      <dgm:spPr/>
      <dgm:t>
        <a:bodyPr/>
        <a:lstStyle/>
        <a:p>
          <a:endParaRPr lang="en-US" sz="2400"/>
        </a:p>
      </dgm:t>
    </dgm:pt>
    <dgm:pt modelId="{96B24DE6-1670-1141-99AA-DD45C4225E9E}" type="parTrans" cxnId="{A3F5B4B5-BD46-1D47-85C8-52C78A279818}">
      <dgm:prSet/>
      <dgm:spPr/>
      <dgm:t>
        <a:bodyPr/>
        <a:lstStyle/>
        <a:p>
          <a:endParaRPr lang="en-US" sz="2400"/>
        </a:p>
      </dgm:t>
    </dgm:pt>
    <dgm:pt modelId="{236D595A-D954-4674-B1BB-724677F1522C}">
      <dgm:prSet custT="1"/>
      <dgm:spPr>
        <a:solidFill>
          <a:srgbClr val="C3D5EA"/>
        </a:solidFill>
      </dgm:spPr>
      <dgm:t>
        <a:bodyPr/>
        <a:lstStyle/>
        <a:p>
          <a:pPr algn="l"/>
          <a:r>
            <a:rPr lang="en-US" sz="2400" dirty="0">
              <a:solidFill>
                <a:schemeClr val="tx1"/>
              </a:solidFill>
            </a:rPr>
            <a:t>Prolonged therapy may increase risk for subsequently resistant infection</a:t>
          </a:r>
        </a:p>
      </dgm:t>
    </dgm:pt>
    <dgm:pt modelId="{8D19A345-3D06-40BF-B5E1-C680B96E632D}" type="parTrans" cxnId="{BA17C0A7-E9F9-427D-A85D-947035E34EDF}">
      <dgm:prSet/>
      <dgm:spPr/>
      <dgm:t>
        <a:bodyPr/>
        <a:lstStyle/>
        <a:p>
          <a:endParaRPr lang="en-US"/>
        </a:p>
      </dgm:t>
    </dgm:pt>
    <dgm:pt modelId="{8C6833D8-4953-4257-BEFF-1FC8B31C846F}" type="sibTrans" cxnId="{BA17C0A7-E9F9-427D-A85D-947035E34EDF}">
      <dgm:prSet/>
      <dgm:spPr/>
      <dgm:t>
        <a:bodyPr/>
        <a:lstStyle/>
        <a:p>
          <a:endParaRPr lang="en-US"/>
        </a:p>
      </dgm:t>
    </dgm:pt>
    <dgm:pt modelId="{DE4DB94F-6E2B-5B47-8454-F39EDE2D6F0A}" type="pres">
      <dgm:prSet presAssocID="{23D0B063-728C-E143-853C-D01E5E3A9D51}" presName="linearFlow" presStyleCnt="0">
        <dgm:presLayoutVars>
          <dgm:dir/>
          <dgm:resizeHandles val="exact"/>
        </dgm:presLayoutVars>
      </dgm:prSet>
      <dgm:spPr/>
    </dgm:pt>
    <dgm:pt modelId="{233109F0-B2A4-C94E-AD4F-B1D6684FF068}" type="pres">
      <dgm:prSet presAssocID="{D947A91D-E17D-4C45-9F9C-9D47F78C04A5}" presName="composite" presStyleCnt="0"/>
      <dgm:spPr/>
    </dgm:pt>
    <dgm:pt modelId="{C1C4820F-C50F-E14C-97CD-654FD95343C8}" type="pres">
      <dgm:prSet presAssocID="{D947A91D-E17D-4C45-9F9C-9D47F78C04A5}" presName="imgShp" presStyleLbl="fgImgPlac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DF4F115-9576-254C-BFB4-702555298641}" type="pres">
      <dgm:prSet presAssocID="{D947A91D-E17D-4C45-9F9C-9D47F78C04A5}" presName="txShp" presStyleLbl="node1" presStyleIdx="0" presStyleCnt="4">
        <dgm:presLayoutVars>
          <dgm:bulletEnabled val="1"/>
        </dgm:presLayoutVars>
      </dgm:prSet>
      <dgm:spPr/>
    </dgm:pt>
    <dgm:pt modelId="{98EE4FCA-C335-504C-88AE-856F0CA7A78A}" type="pres">
      <dgm:prSet presAssocID="{42242013-8D18-624E-8508-6655508F9F3C}" presName="spacing" presStyleCnt="0"/>
      <dgm:spPr/>
    </dgm:pt>
    <dgm:pt modelId="{B1F1B648-171B-0444-9038-E5112918F3A2}" type="pres">
      <dgm:prSet presAssocID="{21F664D2-1993-BE4E-9862-627363A1A36F}" presName="composite" presStyleCnt="0"/>
      <dgm:spPr/>
    </dgm:pt>
    <dgm:pt modelId="{B907E266-5C69-524A-8796-AB3416335DD6}" type="pres">
      <dgm:prSet presAssocID="{21F664D2-1993-BE4E-9862-627363A1A36F}" presName="imgShp" presStyleLbl="fgImgPlac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112AD1CE-DDE7-ED4B-A3FE-C729B81E69CE}" type="pres">
      <dgm:prSet presAssocID="{21F664D2-1993-BE4E-9862-627363A1A36F}" presName="txShp" presStyleLbl="node1" presStyleIdx="1" presStyleCnt="4">
        <dgm:presLayoutVars>
          <dgm:bulletEnabled val="1"/>
        </dgm:presLayoutVars>
      </dgm:prSet>
      <dgm:spPr/>
    </dgm:pt>
    <dgm:pt modelId="{5C9B90E4-3378-6749-94B0-3D24230061C2}" type="pres">
      <dgm:prSet presAssocID="{A4DDBA2B-23DD-3046-BFE9-10C0650BADFD}" presName="spacing" presStyleCnt="0"/>
      <dgm:spPr/>
    </dgm:pt>
    <dgm:pt modelId="{0D95DC6B-1C62-1941-8F1F-D9D56107BE1D}" type="pres">
      <dgm:prSet presAssocID="{855DBCE6-FD45-BC4C-9026-581914A84CEB}" presName="composite" presStyleCnt="0"/>
      <dgm:spPr/>
    </dgm:pt>
    <dgm:pt modelId="{4534433C-D8E4-3849-A702-AB6C26040523}" type="pres">
      <dgm:prSet presAssocID="{855DBCE6-FD45-BC4C-9026-581914A84CEB}" presName="imgShp" presStyleLbl="fgImgPlac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33EB12CF-A748-E142-991F-719C71EFE9E9}" type="pres">
      <dgm:prSet presAssocID="{855DBCE6-FD45-BC4C-9026-581914A84CEB}" presName="txShp" presStyleLbl="node1" presStyleIdx="2" presStyleCnt="4">
        <dgm:presLayoutVars>
          <dgm:bulletEnabled val="1"/>
        </dgm:presLayoutVars>
      </dgm:prSet>
      <dgm:spPr/>
    </dgm:pt>
    <dgm:pt modelId="{C7ECDEC3-E1C2-44A7-9567-D68979CF8D0A}" type="pres">
      <dgm:prSet presAssocID="{AB38B26F-FD1C-2240-9EC7-DC1A65A3D221}" presName="spacing" presStyleCnt="0"/>
      <dgm:spPr/>
    </dgm:pt>
    <dgm:pt modelId="{0AC01389-FCF7-4460-82F2-ECB8A64CB050}" type="pres">
      <dgm:prSet presAssocID="{236D595A-D954-4674-B1BB-724677F1522C}" presName="composite" presStyleCnt="0"/>
      <dgm:spPr/>
    </dgm:pt>
    <dgm:pt modelId="{983EE55A-BF44-4412-8A5A-E2C563E220A0}" type="pres">
      <dgm:prSet presAssocID="{236D595A-D954-4674-B1BB-724677F1522C}" presName="imgShp" presStyleLbl="fgImgPlac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359C5E15-1972-4940-9ED9-39693DA1D692}" type="pres">
      <dgm:prSet presAssocID="{236D595A-D954-4674-B1BB-724677F1522C}" presName="txShp" presStyleLbl="node1" presStyleIdx="3" presStyleCnt="4">
        <dgm:presLayoutVars>
          <dgm:bulletEnabled val="1"/>
        </dgm:presLayoutVars>
      </dgm:prSet>
      <dgm:spPr/>
    </dgm:pt>
  </dgm:ptLst>
  <dgm:cxnLst>
    <dgm:cxn modelId="{6E21110F-A7D6-AD41-9208-71C7B6ABF974}" type="presOf" srcId="{21F664D2-1993-BE4E-9862-627363A1A36F}" destId="{112AD1CE-DDE7-ED4B-A3FE-C729B81E69CE}" srcOrd="0" destOrd="0" presId="urn:microsoft.com/office/officeart/2005/8/layout/vList3"/>
    <dgm:cxn modelId="{77C75B38-5408-C148-84EB-D222EC30D9C4}" srcId="{23D0B063-728C-E143-853C-D01E5E3A9D51}" destId="{21F664D2-1993-BE4E-9862-627363A1A36F}" srcOrd="1" destOrd="0" parTransId="{9F9905DA-C9D4-7D44-9FED-705E21FDC04E}" sibTransId="{A4DDBA2B-23DD-3046-BFE9-10C0650BADFD}"/>
    <dgm:cxn modelId="{87602E73-7298-7745-9797-58254E8BBC96}" type="presOf" srcId="{855DBCE6-FD45-BC4C-9026-581914A84CEB}" destId="{33EB12CF-A748-E142-991F-719C71EFE9E9}" srcOrd="0" destOrd="0" presId="urn:microsoft.com/office/officeart/2005/8/layout/vList3"/>
    <dgm:cxn modelId="{651D7188-0656-EE41-8818-ACBDCEC00ADD}" type="presOf" srcId="{23D0B063-728C-E143-853C-D01E5E3A9D51}" destId="{DE4DB94F-6E2B-5B47-8454-F39EDE2D6F0A}" srcOrd="0" destOrd="0" presId="urn:microsoft.com/office/officeart/2005/8/layout/vList3"/>
    <dgm:cxn modelId="{A8D9B7A0-7B5C-2540-ADBD-A1CB0864C17F}" srcId="{23D0B063-728C-E143-853C-D01E5E3A9D51}" destId="{D947A91D-E17D-4C45-9F9C-9D47F78C04A5}" srcOrd="0" destOrd="0" parTransId="{CA428995-479D-5E4A-981B-B32787CBA2FE}" sibTransId="{42242013-8D18-624E-8508-6655508F9F3C}"/>
    <dgm:cxn modelId="{BA17C0A7-E9F9-427D-A85D-947035E34EDF}" srcId="{23D0B063-728C-E143-853C-D01E5E3A9D51}" destId="{236D595A-D954-4674-B1BB-724677F1522C}" srcOrd="3" destOrd="0" parTransId="{8D19A345-3D06-40BF-B5E1-C680B96E632D}" sibTransId="{8C6833D8-4953-4257-BEFF-1FC8B31C846F}"/>
    <dgm:cxn modelId="{A3F5B4B5-BD46-1D47-85C8-52C78A279818}" srcId="{23D0B063-728C-E143-853C-D01E5E3A9D51}" destId="{855DBCE6-FD45-BC4C-9026-581914A84CEB}" srcOrd="2" destOrd="0" parTransId="{96B24DE6-1670-1141-99AA-DD45C4225E9E}" sibTransId="{AB38B26F-FD1C-2240-9EC7-DC1A65A3D221}"/>
    <dgm:cxn modelId="{DB3E14EB-787B-4023-BC85-46307FD8718C}" type="presOf" srcId="{236D595A-D954-4674-B1BB-724677F1522C}" destId="{359C5E15-1972-4940-9ED9-39693DA1D692}" srcOrd="0" destOrd="0" presId="urn:microsoft.com/office/officeart/2005/8/layout/vList3"/>
    <dgm:cxn modelId="{DD1E1DF8-0188-9440-BE0F-7E62F22F621B}" type="presOf" srcId="{D947A91D-E17D-4C45-9F9C-9D47F78C04A5}" destId="{0DF4F115-9576-254C-BFB4-702555298641}" srcOrd="0" destOrd="0" presId="urn:microsoft.com/office/officeart/2005/8/layout/vList3"/>
    <dgm:cxn modelId="{50A00C5C-1A28-3F48-BD52-0272CBC7C758}" type="presParOf" srcId="{DE4DB94F-6E2B-5B47-8454-F39EDE2D6F0A}" destId="{233109F0-B2A4-C94E-AD4F-B1D6684FF068}" srcOrd="0" destOrd="0" presId="urn:microsoft.com/office/officeart/2005/8/layout/vList3"/>
    <dgm:cxn modelId="{14C07825-3F23-3445-9640-3D6536DE34CB}" type="presParOf" srcId="{233109F0-B2A4-C94E-AD4F-B1D6684FF068}" destId="{C1C4820F-C50F-E14C-97CD-654FD95343C8}" srcOrd="0" destOrd="0" presId="urn:microsoft.com/office/officeart/2005/8/layout/vList3"/>
    <dgm:cxn modelId="{7C95F026-294E-DD40-9043-B4DDFA190FAE}" type="presParOf" srcId="{233109F0-B2A4-C94E-AD4F-B1D6684FF068}" destId="{0DF4F115-9576-254C-BFB4-702555298641}" srcOrd="1" destOrd="0" presId="urn:microsoft.com/office/officeart/2005/8/layout/vList3"/>
    <dgm:cxn modelId="{ADE76AD2-E19B-0941-8D5B-682DC702C32B}" type="presParOf" srcId="{DE4DB94F-6E2B-5B47-8454-F39EDE2D6F0A}" destId="{98EE4FCA-C335-504C-88AE-856F0CA7A78A}" srcOrd="1" destOrd="0" presId="urn:microsoft.com/office/officeart/2005/8/layout/vList3"/>
    <dgm:cxn modelId="{487F6F86-C001-804E-BE80-05B1A4E7D796}" type="presParOf" srcId="{DE4DB94F-6E2B-5B47-8454-F39EDE2D6F0A}" destId="{B1F1B648-171B-0444-9038-E5112918F3A2}" srcOrd="2" destOrd="0" presId="urn:microsoft.com/office/officeart/2005/8/layout/vList3"/>
    <dgm:cxn modelId="{3BD09110-3BA9-954D-BF46-C7A6486ACF32}" type="presParOf" srcId="{B1F1B648-171B-0444-9038-E5112918F3A2}" destId="{B907E266-5C69-524A-8796-AB3416335DD6}" srcOrd="0" destOrd="0" presId="urn:microsoft.com/office/officeart/2005/8/layout/vList3"/>
    <dgm:cxn modelId="{165D9351-65F6-724C-A1B6-523FB286A249}" type="presParOf" srcId="{B1F1B648-171B-0444-9038-E5112918F3A2}" destId="{112AD1CE-DDE7-ED4B-A3FE-C729B81E69CE}" srcOrd="1" destOrd="0" presId="urn:microsoft.com/office/officeart/2005/8/layout/vList3"/>
    <dgm:cxn modelId="{4D79CFFA-4C47-E041-AB89-F1816622290F}" type="presParOf" srcId="{DE4DB94F-6E2B-5B47-8454-F39EDE2D6F0A}" destId="{5C9B90E4-3378-6749-94B0-3D24230061C2}" srcOrd="3" destOrd="0" presId="urn:microsoft.com/office/officeart/2005/8/layout/vList3"/>
    <dgm:cxn modelId="{5ED36E30-F817-EE47-83B0-847D163B0302}" type="presParOf" srcId="{DE4DB94F-6E2B-5B47-8454-F39EDE2D6F0A}" destId="{0D95DC6B-1C62-1941-8F1F-D9D56107BE1D}" srcOrd="4" destOrd="0" presId="urn:microsoft.com/office/officeart/2005/8/layout/vList3"/>
    <dgm:cxn modelId="{9F25A070-EF7C-0446-B5C4-82AE1A5EBA7B}" type="presParOf" srcId="{0D95DC6B-1C62-1941-8F1F-D9D56107BE1D}" destId="{4534433C-D8E4-3849-A702-AB6C26040523}" srcOrd="0" destOrd="0" presId="urn:microsoft.com/office/officeart/2005/8/layout/vList3"/>
    <dgm:cxn modelId="{E9667CFC-7852-984B-A873-B6510E588E6B}" type="presParOf" srcId="{0D95DC6B-1C62-1941-8F1F-D9D56107BE1D}" destId="{33EB12CF-A748-E142-991F-719C71EFE9E9}" srcOrd="1" destOrd="0" presId="urn:microsoft.com/office/officeart/2005/8/layout/vList3"/>
    <dgm:cxn modelId="{369AF5F5-6B12-4933-993D-06CF7AAFE2C5}" type="presParOf" srcId="{DE4DB94F-6E2B-5B47-8454-F39EDE2D6F0A}" destId="{C7ECDEC3-E1C2-44A7-9567-D68979CF8D0A}" srcOrd="5" destOrd="0" presId="urn:microsoft.com/office/officeart/2005/8/layout/vList3"/>
    <dgm:cxn modelId="{C4B0AC78-E0B4-4FCD-BD86-67CAA6F691CD}" type="presParOf" srcId="{DE4DB94F-6E2B-5B47-8454-F39EDE2D6F0A}" destId="{0AC01389-FCF7-4460-82F2-ECB8A64CB050}" srcOrd="6" destOrd="0" presId="urn:microsoft.com/office/officeart/2005/8/layout/vList3"/>
    <dgm:cxn modelId="{B96F729B-BD19-4F7D-A9BE-CD1098A70BEA}" type="presParOf" srcId="{0AC01389-FCF7-4460-82F2-ECB8A64CB050}" destId="{983EE55A-BF44-4412-8A5A-E2C563E220A0}" srcOrd="0" destOrd="0" presId="urn:microsoft.com/office/officeart/2005/8/layout/vList3"/>
    <dgm:cxn modelId="{4BDC3078-BAD1-4A25-8FC4-300E51E4DE30}" type="presParOf" srcId="{0AC01389-FCF7-4460-82F2-ECB8A64CB050}" destId="{359C5E15-1972-4940-9ED9-39693DA1D6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D0B063-728C-E143-853C-D01E5E3A9D51}" type="doc">
      <dgm:prSet loTypeId="urn:microsoft.com/office/officeart/2005/8/layout/vList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947A91D-E17D-4C45-9F9C-9D47F78C04A5}">
      <dgm:prSet phldrT="[Text]" phldr="0" custT="1"/>
      <dgm:spPr>
        <a:solidFill>
          <a:srgbClr val="C3D5EA"/>
        </a:solidFill>
      </dgm:spPr>
      <dgm:t>
        <a:bodyPr/>
        <a:lstStyle/>
        <a:p>
          <a:pPr algn="l" rtl="0"/>
          <a:r>
            <a:rPr lang="en-US" sz="2400" dirty="0">
              <a:solidFill>
                <a:schemeClr val="tx1"/>
              </a:solidFill>
              <a:latin typeface="Arial" panose="020B0604020202020204"/>
            </a:rPr>
            <a:t>Conflicting evidence on optimal treatment duration for men with pyelonephritis</a:t>
          </a:r>
          <a:endParaRPr lang="en-US" sz="2400" dirty="0">
            <a:solidFill>
              <a:schemeClr val="tx1"/>
            </a:solidFill>
          </a:endParaRPr>
        </a:p>
      </dgm:t>
    </dgm:pt>
    <dgm:pt modelId="{CA428995-479D-5E4A-981B-B32787CBA2FE}" type="parTrans" cxnId="{A8D9B7A0-7B5C-2540-ADBD-A1CB0864C17F}">
      <dgm:prSet/>
      <dgm:spPr/>
      <dgm:t>
        <a:bodyPr/>
        <a:lstStyle/>
        <a:p>
          <a:endParaRPr lang="en-US" sz="2400"/>
        </a:p>
      </dgm:t>
    </dgm:pt>
    <dgm:pt modelId="{42242013-8D18-624E-8508-6655508F9F3C}" type="sibTrans" cxnId="{A8D9B7A0-7B5C-2540-ADBD-A1CB0864C17F}">
      <dgm:prSet/>
      <dgm:spPr/>
      <dgm:t>
        <a:bodyPr/>
        <a:lstStyle/>
        <a:p>
          <a:endParaRPr lang="en-US" sz="2400"/>
        </a:p>
      </dgm:t>
    </dgm:pt>
    <dgm:pt modelId="{21F664D2-1993-BE4E-9862-627363A1A36F}">
      <dgm:prSet phldrT="[Text]" custT="1"/>
      <dgm:spPr>
        <a:solidFill>
          <a:srgbClr val="C3D5EA"/>
        </a:solidFill>
      </dgm:spPr>
      <dgm:t>
        <a:bodyPr/>
        <a:lstStyle/>
        <a:p>
          <a:pPr algn="l" rtl="0"/>
          <a:r>
            <a:rPr lang="en-US" sz="2400" dirty="0">
              <a:solidFill>
                <a:schemeClr val="tx1"/>
              </a:solidFill>
              <a:latin typeface="Arial" panose="020B0604020202020204"/>
            </a:rPr>
            <a:t>7-days likely adequate with optimally dosed antibiotics</a:t>
          </a:r>
          <a:endParaRPr lang="en-US" sz="2400" dirty="0">
            <a:solidFill>
              <a:schemeClr val="tx1"/>
            </a:solidFill>
          </a:endParaRPr>
        </a:p>
      </dgm:t>
    </dgm:pt>
    <dgm:pt modelId="{9F9905DA-C9D4-7D44-9FED-705E21FDC04E}" type="parTrans" cxnId="{77C75B38-5408-C148-84EB-D222EC30D9C4}">
      <dgm:prSet/>
      <dgm:spPr/>
      <dgm:t>
        <a:bodyPr/>
        <a:lstStyle/>
        <a:p>
          <a:endParaRPr lang="en-US" sz="2400"/>
        </a:p>
      </dgm:t>
    </dgm:pt>
    <dgm:pt modelId="{A4DDBA2B-23DD-3046-BFE9-10C0650BADFD}" type="sibTrans" cxnId="{77C75B38-5408-C148-84EB-D222EC30D9C4}">
      <dgm:prSet/>
      <dgm:spPr/>
      <dgm:t>
        <a:bodyPr/>
        <a:lstStyle/>
        <a:p>
          <a:endParaRPr lang="en-US" sz="2400"/>
        </a:p>
      </dgm:t>
    </dgm:pt>
    <dgm:pt modelId="{DE4DB94F-6E2B-5B47-8454-F39EDE2D6F0A}" type="pres">
      <dgm:prSet presAssocID="{23D0B063-728C-E143-853C-D01E5E3A9D51}" presName="linearFlow" presStyleCnt="0">
        <dgm:presLayoutVars>
          <dgm:dir/>
          <dgm:resizeHandles val="exact"/>
        </dgm:presLayoutVars>
      </dgm:prSet>
      <dgm:spPr/>
    </dgm:pt>
    <dgm:pt modelId="{233109F0-B2A4-C94E-AD4F-B1D6684FF068}" type="pres">
      <dgm:prSet presAssocID="{D947A91D-E17D-4C45-9F9C-9D47F78C04A5}" presName="composite" presStyleCnt="0"/>
      <dgm:spPr/>
    </dgm:pt>
    <dgm:pt modelId="{C1C4820F-C50F-E14C-97CD-654FD95343C8}" type="pres">
      <dgm:prSet presAssocID="{D947A91D-E17D-4C45-9F9C-9D47F78C04A5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 with solid fill"/>
        </a:ext>
      </dgm:extLst>
    </dgm:pt>
    <dgm:pt modelId="{0DF4F115-9576-254C-BFB4-702555298641}" type="pres">
      <dgm:prSet presAssocID="{D947A91D-E17D-4C45-9F9C-9D47F78C04A5}" presName="txShp" presStyleLbl="node1" presStyleIdx="0" presStyleCnt="2">
        <dgm:presLayoutVars>
          <dgm:bulletEnabled val="1"/>
        </dgm:presLayoutVars>
      </dgm:prSet>
      <dgm:spPr/>
    </dgm:pt>
    <dgm:pt modelId="{98EE4FCA-C335-504C-88AE-856F0CA7A78A}" type="pres">
      <dgm:prSet presAssocID="{42242013-8D18-624E-8508-6655508F9F3C}" presName="spacing" presStyleCnt="0"/>
      <dgm:spPr/>
    </dgm:pt>
    <dgm:pt modelId="{B1F1B648-171B-0444-9038-E5112918F3A2}" type="pres">
      <dgm:prSet presAssocID="{21F664D2-1993-BE4E-9862-627363A1A36F}" presName="composite" presStyleCnt="0"/>
      <dgm:spPr/>
    </dgm:pt>
    <dgm:pt modelId="{B907E266-5C69-524A-8796-AB3416335DD6}" type="pres">
      <dgm:prSet presAssocID="{21F664D2-1993-BE4E-9862-627363A1A36F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 with solid fill"/>
        </a:ext>
      </dgm:extLst>
    </dgm:pt>
    <dgm:pt modelId="{112AD1CE-DDE7-ED4B-A3FE-C729B81E69CE}" type="pres">
      <dgm:prSet presAssocID="{21F664D2-1993-BE4E-9862-627363A1A36F}" presName="txShp" presStyleLbl="node1" presStyleIdx="1" presStyleCnt="2">
        <dgm:presLayoutVars>
          <dgm:bulletEnabled val="1"/>
        </dgm:presLayoutVars>
      </dgm:prSet>
      <dgm:spPr/>
    </dgm:pt>
  </dgm:ptLst>
  <dgm:cxnLst>
    <dgm:cxn modelId="{6E21110F-A7D6-AD41-9208-71C7B6ABF974}" type="presOf" srcId="{21F664D2-1993-BE4E-9862-627363A1A36F}" destId="{112AD1CE-DDE7-ED4B-A3FE-C729B81E69CE}" srcOrd="0" destOrd="0" presId="urn:microsoft.com/office/officeart/2005/8/layout/vList3"/>
    <dgm:cxn modelId="{77C75B38-5408-C148-84EB-D222EC30D9C4}" srcId="{23D0B063-728C-E143-853C-D01E5E3A9D51}" destId="{21F664D2-1993-BE4E-9862-627363A1A36F}" srcOrd="1" destOrd="0" parTransId="{9F9905DA-C9D4-7D44-9FED-705E21FDC04E}" sibTransId="{A4DDBA2B-23DD-3046-BFE9-10C0650BADFD}"/>
    <dgm:cxn modelId="{651D7188-0656-EE41-8818-ACBDCEC00ADD}" type="presOf" srcId="{23D0B063-728C-E143-853C-D01E5E3A9D51}" destId="{DE4DB94F-6E2B-5B47-8454-F39EDE2D6F0A}" srcOrd="0" destOrd="0" presId="urn:microsoft.com/office/officeart/2005/8/layout/vList3"/>
    <dgm:cxn modelId="{A8D9B7A0-7B5C-2540-ADBD-A1CB0864C17F}" srcId="{23D0B063-728C-E143-853C-D01E5E3A9D51}" destId="{D947A91D-E17D-4C45-9F9C-9D47F78C04A5}" srcOrd="0" destOrd="0" parTransId="{CA428995-479D-5E4A-981B-B32787CBA2FE}" sibTransId="{42242013-8D18-624E-8508-6655508F9F3C}"/>
    <dgm:cxn modelId="{DD1E1DF8-0188-9440-BE0F-7E62F22F621B}" type="presOf" srcId="{D947A91D-E17D-4C45-9F9C-9D47F78C04A5}" destId="{0DF4F115-9576-254C-BFB4-702555298641}" srcOrd="0" destOrd="0" presId="urn:microsoft.com/office/officeart/2005/8/layout/vList3"/>
    <dgm:cxn modelId="{50A00C5C-1A28-3F48-BD52-0272CBC7C758}" type="presParOf" srcId="{DE4DB94F-6E2B-5B47-8454-F39EDE2D6F0A}" destId="{233109F0-B2A4-C94E-AD4F-B1D6684FF068}" srcOrd="0" destOrd="0" presId="urn:microsoft.com/office/officeart/2005/8/layout/vList3"/>
    <dgm:cxn modelId="{14C07825-3F23-3445-9640-3D6536DE34CB}" type="presParOf" srcId="{233109F0-B2A4-C94E-AD4F-B1D6684FF068}" destId="{C1C4820F-C50F-E14C-97CD-654FD95343C8}" srcOrd="0" destOrd="0" presId="urn:microsoft.com/office/officeart/2005/8/layout/vList3"/>
    <dgm:cxn modelId="{7C95F026-294E-DD40-9043-B4DDFA190FAE}" type="presParOf" srcId="{233109F0-B2A4-C94E-AD4F-B1D6684FF068}" destId="{0DF4F115-9576-254C-BFB4-702555298641}" srcOrd="1" destOrd="0" presId="urn:microsoft.com/office/officeart/2005/8/layout/vList3"/>
    <dgm:cxn modelId="{ADE76AD2-E19B-0941-8D5B-682DC702C32B}" type="presParOf" srcId="{DE4DB94F-6E2B-5B47-8454-F39EDE2D6F0A}" destId="{98EE4FCA-C335-504C-88AE-856F0CA7A78A}" srcOrd="1" destOrd="0" presId="urn:microsoft.com/office/officeart/2005/8/layout/vList3"/>
    <dgm:cxn modelId="{487F6F86-C001-804E-BE80-05B1A4E7D796}" type="presParOf" srcId="{DE4DB94F-6E2B-5B47-8454-F39EDE2D6F0A}" destId="{B1F1B648-171B-0444-9038-E5112918F3A2}" srcOrd="2" destOrd="0" presId="urn:microsoft.com/office/officeart/2005/8/layout/vList3"/>
    <dgm:cxn modelId="{3BD09110-3BA9-954D-BF46-C7A6486ACF32}" type="presParOf" srcId="{B1F1B648-171B-0444-9038-E5112918F3A2}" destId="{B907E266-5C69-524A-8796-AB3416335DD6}" srcOrd="0" destOrd="0" presId="urn:microsoft.com/office/officeart/2005/8/layout/vList3"/>
    <dgm:cxn modelId="{165D9351-65F6-724C-A1B6-523FB286A249}" type="presParOf" srcId="{B1F1B648-171B-0444-9038-E5112918F3A2}" destId="{112AD1CE-DDE7-ED4B-A3FE-C729B81E69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BA5508-EF34-174A-A7DA-E4A0B1F7E9D7}" type="doc">
      <dgm:prSet loTypeId="urn:microsoft.com/office/officeart/2008/layout/CaptionedPictures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4602FD-27FE-664F-BB94-76227AF3BA02}">
      <dgm:prSet phldrT="[Text]" custT="1"/>
      <dgm:spPr/>
      <dgm:t>
        <a:bodyPr/>
        <a:lstStyle/>
        <a:p>
          <a:pPr algn="ctr"/>
          <a:r>
            <a:rPr lang="en-US" sz="1800" b="0" dirty="0"/>
            <a:t>Guideline Overview</a:t>
          </a:r>
        </a:p>
      </dgm:t>
    </dgm:pt>
    <dgm:pt modelId="{60041585-4214-DA44-AC53-E41E51C14DD8}" type="parTrans" cxnId="{9E3D4DB8-B1B2-694D-B3A7-F885956592FE}">
      <dgm:prSet/>
      <dgm:spPr/>
      <dgm:t>
        <a:bodyPr/>
        <a:lstStyle/>
        <a:p>
          <a:pPr algn="ctr"/>
          <a:endParaRPr lang="en-US" sz="1800"/>
        </a:p>
      </dgm:t>
    </dgm:pt>
    <dgm:pt modelId="{7E938B1D-647B-9147-B6CE-479FD640B9AC}" type="sibTrans" cxnId="{9E3D4DB8-B1B2-694D-B3A7-F885956592FE}">
      <dgm:prSet/>
      <dgm:spPr/>
      <dgm:t>
        <a:bodyPr/>
        <a:lstStyle/>
        <a:p>
          <a:pPr algn="ctr"/>
          <a:endParaRPr lang="en-US" sz="1800"/>
        </a:p>
      </dgm:t>
    </dgm:pt>
    <dgm:pt modelId="{A620CD62-B568-7644-B8D1-34974F27D015}">
      <dgm:prSet phldrT="[Text]" custT="1"/>
      <dgm:spPr/>
      <dgm:t>
        <a:bodyPr/>
        <a:lstStyle/>
        <a:p>
          <a:pPr algn="ctr"/>
          <a:r>
            <a:rPr lang="en-US" sz="1800" dirty="0"/>
            <a:t>Definitions &amp; Diagnosis </a:t>
          </a:r>
        </a:p>
      </dgm:t>
    </dgm:pt>
    <dgm:pt modelId="{31DE35AF-EA37-DD4D-AC67-1A4907E2427A}" type="parTrans" cxnId="{4BB5BE20-FF4F-5F4C-BEE5-D27DC789C40A}">
      <dgm:prSet/>
      <dgm:spPr/>
      <dgm:t>
        <a:bodyPr/>
        <a:lstStyle/>
        <a:p>
          <a:pPr algn="ctr"/>
          <a:endParaRPr lang="en-US" sz="1800"/>
        </a:p>
      </dgm:t>
    </dgm:pt>
    <dgm:pt modelId="{B4362FF3-6F31-0C4B-9744-795B6F7DF15A}" type="sibTrans" cxnId="{4BB5BE20-FF4F-5F4C-BEE5-D27DC789C40A}">
      <dgm:prSet/>
      <dgm:spPr/>
      <dgm:t>
        <a:bodyPr/>
        <a:lstStyle/>
        <a:p>
          <a:pPr algn="ctr"/>
          <a:endParaRPr lang="en-US" sz="1800"/>
        </a:p>
      </dgm:t>
    </dgm:pt>
    <dgm:pt modelId="{157CFBA9-E4B8-9148-9B4E-8CF04501AB88}">
      <dgm:prSet phldrT="[Text]" custT="1"/>
      <dgm:spPr/>
      <dgm:t>
        <a:bodyPr/>
        <a:lstStyle/>
        <a:p>
          <a:pPr algn="ctr"/>
          <a:r>
            <a:rPr lang="en-US" sz="1800" b="0" dirty="0"/>
            <a:t>Delirium &amp; UTI</a:t>
          </a:r>
        </a:p>
      </dgm:t>
    </dgm:pt>
    <dgm:pt modelId="{C529C6B4-5FA2-414C-8AEC-86C4E11F9359}" type="parTrans" cxnId="{BFC81998-4E7D-DE41-9BEC-AA37B5A117AB}">
      <dgm:prSet/>
      <dgm:spPr/>
      <dgm:t>
        <a:bodyPr/>
        <a:lstStyle/>
        <a:p>
          <a:pPr algn="ctr"/>
          <a:endParaRPr lang="en-US" sz="1800"/>
        </a:p>
      </dgm:t>
    </dgm:pt>
    <dgm:pt modelId="{B032E6FE-2F34-5F43-A629-ED3E47280B70}" type="sibTrans" cxnId="{BFC81998-4E7D-DE41-9BEC-AA37B5A117AB}">
      <dgm:prSet/>
      <dgm:spPr/>
      <dgm:t>
        <a:bodyPr/>
        <a:lstStyle/>
        <a:p>
          <a:pPr algn="ctr"/>
          <a:endParaRPr lang="en-US" sz="1800"/>
        </a:p>
      </dgm:t>
    </dgm:pt>
    <dgm:pt modelId="{CE71DE18-E16C-3D40-9054-BAFD760F12E8}">
      <dgm:prSet phldrT="[Text]" custT="1"/>
      <dgm:spPr/>
      <dgm:t>
        <a:bodyPr/>
        <a:lstStyle/>
        <a:p>
          <a:pPr algn="ctr"/>
          <a:r>
            <a:rPr lang="en-US" sz="1800" b="0" dirty="0"/>
            <a:t>Antimicrobial Therapy</a:t>
          </a:r>
        </a:p>
      </dgm:t>
    </dgm:pt>
    <dgm:pt modelId="{F1B952B7-5EC8-CB43-8520-12BA428D7C89}" type="parTrans" cxnId="{DA99CF85-670C-714A-81C4-6BD5AB15EF59}">
      <dgm:prSet/>
      <dgm:spPr/>
      <dgm:t>
        <a:bodyPr/>
        <a:lstStyle/>
        <a:p>
          <a:pPr algn="ctr"/>
          <a:endParaRPr lang="en-US" sz="1800"/>
        </a:p>
      </dgm:t>
    </dgm:pt>
    <dgm:pt modelId="{E1E9B134-76A7-A749-AF62-39150BE725E2}" type="sibTrans" cxnId="{DA99CF85-670C-714A-81C4-6BD5AB15EF59}">
      <dgm:prSet/>
      <dgm:spPr/>
      <dgm:t>
        <a:bodyPr/>
        <a:lstStyle/>
        <a:p>
          <a:pPr algn="ctr"/>
          <a:endParaRPr lang="en-US" sz="1800"/>
        </a:p>
      </dgm:t>
    </dgm:pt>
    <dgm:pt modelId="{321EF143-56D0-4048-86A5-455578704D58}">
      <dgm:prSet phldrT="[Text]" custT="1"/>
      <dgm:spPr/>
      <dgm:t>
        <a:bodyPr/>
        <a:lstStyle/>
        <a:p>
          <a:pPr algn="ctr"/>
          <a:r>
            <a:rPr lang="en-US" sz="1800" b="1" dirty="0"/>
            <a:t>Urine Culture Interpretation</a:t>
          </a:r>
        </a:p>
      </dgm:t>
    </dgm:pt>
    <dgm:pt modelId="{05F22B1A-0874-304F-91A7-4B9E84EA430D}" type="sibTrans" cxnId="{74706F5F-D801-0645-A304-E26277710915}">
      <dgm:prSet/>
      <dgm:spPr/>
      <dgm:t>
        <a:bodyPr/>
        <a:lstStyle/>
        <a:p>
          <a:pPr algn="ctr"/>
          <a:endParaRPr lang="en-US" sz="1800"/>
        </a:p>
      </dgm:t>
    </dgm:pt>
    <dgm:pt modelId="{F48CA2DB-FE84-1444-8227-F91C4C821C4E}" type="parTrans" cxnId="{74706F5F-D801-0645-A304-E26277710915}">
      <dgm:prSet/>
      <dgm:spPr/>
      <dgm:t>
        <a:bodyPr/>
        <a:lstStyle/>
        <a:p>
          <a:pPr algn="ctr"/>
          <a:endParaRPr lang="en-US" sz="1800"/>
        </a:p>
      </dgm:t>
    </dgm:pt>
    <dgm:pt modelId="{6158F4E1-95F1-F84E-BDA4-9A5B05EF2E8B}">
      <dgm:prSet phldrT="[Text]" custT="1"/>
      <dgm:spPr/>
      <dgm:t>
        <a:bodyPr/>
        <a:lstStyle/>
        <a:p>
          <a:pPr algn="ctr"/>
          <a:r>
            <a:rPr lang="en-US" sz="1800" dirty="0"/>
            <a:t>Key Points </a:t>
          </a:r>
        </a:p>
      </dgm:t>
    </dgm:pt>
    <dgm:pt modelId="{B913C6D4-C337-F447-9D35-27D51218E998}" type="sibTrans" cxnId="{4347E1B6-C555-344C-BB83-81FF3C9DE27A}">
      <dgm:prSet/>
      <dgm:spPr/>
      <dgm:t>
        <a:bodyPr/>
        <a:lstStyle/>
        <a:p>
          <a:endParaRPr lang="en-US"/>
        </a:p>
      </dgm:t>
    </dgm:pt>
    <dgm:pt modelId="{C4F014DF-39E2-9449-81FC-2883D41298D8}" type="parTrans" cxnId="{4347E1B6-C555-344C-BB83-81FF3C9DE27A}">
      <dgm:prSet/>
      <dgm:spPr/>
      <dgm:t>
        <a:bodyPr/>
        <a:lstStyle/>
        <a:p>
          <a:endParaRPr lang="en-US"/>
        </a:p>
      </dgm:t>
    </dgm:pt>
    <dgm:pt modelId="{619B9D7B-A60D-7245-A220-56A7BB672850}" type="pres">
      <dgm:prSet presAssocID="{03BA5508-EF34-174A-A7DA-E4A0B1F7E9D7}" presName="Name0" presStyleCnt="0">
        <dgm:presLayoutVars>
          <dgm:chMax/>
          <dgm:chPref/>
          <dgm:dir/>
        </dgm:presLayoutVars>
      </dgm:prSet>
      <dgm:spPr/>
    </dgm:pt>
    <dgm:pt modelId="{0EFDA387-46C5-8343-BBA1-4BFCA1B83337}" type="pres">
      <dgm:prSet presAssocID="{714602FD-27FE-664F-BB94-76227AF3BA02}" presName="composite" presStyleCnt="0">
        <dgm:presLayoutVars>
          <dgm:chMax val="1"/>
          <dgm:chPref val="1"/>
        </dgm:presLayoutVars>
      </dgm:prSet>
      <dgm:spPr/>
    </dgm:pt>
    <dgm:pt modelId="{B7D20D13-2E40-B84A-B440-55E05E0A7C49}" type="pres">
      <dgm:prSet presAssocID="{714602FD-27FE-664F-BB94-76227AF3BA02}" presName="Accent" presStyleLbl="trAlignAcc1" presStyleIdx="0" presStyleCnt="6">
        <dgm:presLayoutVars>
          <dgm:chMax val="0"/>
          <dgm:chPref val="0"/>
        </dgm:presLayoutVars>
      </dgm:prSet>
      <dgm:spPr>
        <a:xfrm>
          <a:off x="108991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61C89B9-E2A7-3445-B94C-FCC7FC9E5A6D}" type="pres">
      <dgm:prSet presAssocID="{714602FD-27FE-664F-BB94-76227AF3BA02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20339AD7-CAC8-4D4B-A172-DEB82284559C}" type="pres">
      <dgm:prSet presAssocID="{714602FD-27FE-664F-BB94-76227AF3BA02}" presName="ChildComposite" presStyleCnt="0"/>
      <dgm:spPr/>
    </dgm:pt>
    <dgm:pt modelId="{5A4343B6-E1E3-6C4D-825E-71F2C4F8767C}" type="pres">
      <dgm:prSet presAssocID="{714602FD-27FE-664F-BB94-76227AF3BA0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B0B8F49-DECD-4A49-BE1D-3E0595FC9F54}" type="pres">
      <dgm:prSet presAssocID="{714602FD-27FE-664F-BB94-76227AF3BA02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F63D4627-CC10-AF46-8424-6C115CCFFD00}" type="pres">
      <dgm:prSet presAssocID="{7E938B1D-647B-9147-B6CE-479FD640B9AC}" presName="sibTrans" presStyleCnt="0"/>
      <dgm:spPr/>
    </dgm:pt>
    <dgm:pt modelId="{3E734B69-13AD-CB4E-8445-C09EF3816ED7}" type="pres">
      <dgm:prSet presAssocID="{A620CD62-B568-7644-B8D1-34974F27D015}" presName="composite" presStyleCnt="0">
        <dgm:presLayoutVars>
          <dgm:chMax val="1"/>
          <dgm:chPref val="1"/>
        </dgm:presLayoutVars>
      </dgm:prSet>
      <dgm:spPr/>
    </dgm:pt>
    <dgm:pt modelId="{A4A60642-EFF3-FE4F-9190-3A921815DDAC}" type="pres">
      <dgm:prSet presAssocID="{A620CD62-B568-7644-B8D1-34974F27D015}" presName="Accent" presStyleLbl="trAlignAcc1" presStyleIdx="1" presStyleCnt="6">
        <dgm:presLayoutVars>
          <dgm:chMax val="0"/>
          <dgm:chPref val="0"/>
        </dgm:presLayoutVars>
      </dgm:prSet>
      <dgm:spPr>
        <a:xfrm>
          <a:off x="385646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91E99C0-F8E4-694E-9C58-71D80EE4D573}" type="pres">
      <dgm:prSet presAssocID="{A620CD62-B568-7644-B8D1-34974F27D015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64C0A35C-FDC6-FD45-9E1A-BDD71A6D91C5}" type="pres">
      <dgm:prSet presAssocID="{A620CD62-B568-7644-B8D1-34974F27D015}" presName="ChildComposite" presStyleCnt="0"/>
      <dgm:spPr/>
    </dgm:pt>
    <dgm:pt modelId="{DEE54336-2586-3948-B4B3-E630242FEA2B}" type="pres">
      <dgm:prSet presAssocID="{A620CD62-B568-7644-B8D1-34974F27D01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4628C00-6BBB-C840-A77B-58460441A741}" type="pres">
      <dgm:prSet presAssocID="{A620CD62-B568-7644-B8D1-34974F27D015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5A5EDB0B-F47C-5D4B-BCC8-BB33F2C278DA}" type="pres">
      <dgm:prSet presAssocID="{B4362FF3-6F31-0C4B-9744-795B6F7DF15A}" presName="sibTrans" presStyleCnt="0"/>
      <dgm:spPr/>
    </dgm:pt>
    <dgm:pt modelId="{B15D28FE-4E76-F84C-90AC-8110AED268FA}" type="pres">
      <dgm:prSet presAssocID="{157CFBA9-E4B8-9148-9B4E-8CF04501AB88}" presName="composite" presStyleCnt="0">
        <dgm:presLayoutVars>
          <dgm:chMax val="1"/>
          <dgm:chPref val="1"/>
        </dgm:presLayoutVars>
      </dgm:prSet>
      <dgm:spPr/>
    </dgm:pt>
    <dgm:pt modelId="{1D0FAB29-42E0-8947-865E-3A3F03A1FF37}" type="pres">
      <dgm:prSet presAssocID="{157CFBA9-E4B8-9148-9B4E-8CF04501AB88}" presName="Accent" presStyleLbl="trAlignAcc1" presStyleIdx="2" presStyleCnt="6">
        <dgm:presLayoutVars>
          <dgm:chMax val="0"/>
          <dgm:chPref val="0"/>
        </dgm:presLayoutVars>
      </dgm:prSet>
      <dgm:spPr>
        <a:xfrm>
          <a:off x="6623009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DCA56B6-0018-D144-B648-F40A50AE62BE}" type="pres">
      <dgm:prSet presAssocID="{157CFBA9-E4B8-9148-9B4E-8CF04501AB88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zzy face with solid fill with solid fill"/>
        </a:ext>
      </dgm:extLst>
    </dgm:pt>
    <dgm:pt modelId="{EAD470C3-AD2C-154A-87F4-50C921C09C9F}" type="pres">
      <dgm:prSet presAssocID="{157CFBA9-E4B8-9148-9B4E-8CF04501AB88}" presName="ChildComposite" presStyleCnt="0"/>
      <dgm:spPr/>
    </dgm:pt>
    <dgm:pt modelId="{E566C7A6-07E2-134C-8058-48983875A8A2}" type="pres">
      <dgm:prSet presAssocID="{157CFBA9-E4B8-9148-9B4E-8CF04501AB8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26DD7E0-6A78-CC42-9C87-1E3608D6ADC2}" type="pres">
      <dgm:prSet presAssocID="{157CFBA9-E4B8-9148-9B4E-8CF04501AB88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D7907ACA-4AC0-794C-A08B-B9E39F93D942}" type="pres">
      <dgm:prSet presAssocID="{B032E6FE-2F34-5F43-A629-ED3E47280B70}" presName="sibTrans" presStyleCnt="0"/>
      <dgm:spPr/>
    </dgm:pt>
    <dgm:pt modelId="{991C8DA8-7464-094E-A00C-3746B1CA493E}" type="pres">
      <dgm:prSet presAssocID="{CE71DE18-E16C-3D40-9054-BAFD760F12E8}" presName="composite" presStyleCnt="0">
        <dgm:presLayoutVars>
          <dgm:chMax val="1"/>
          <dgm:chPref val="1"/>
        </dgm:presLayoutVars>
      </dgm:prSet>
      <dgm:spPr/>
    </dgm:pt>
    <dgm:pt modelId="{8E2C0024-282F-144E-8504-6E9D1194C01F}" type="pres">
      <dgm:prSet presAssocID="{CE71DE18-E16C-3D40-9054-BAFD760F12E8}" presName="Accent" presStyleLbl="trAlignAcc1" presStyleIdx="3" presStyleCnt="6">
        <dgm:presLayoutVars>
          <dgm:chMax val="0"/>
          <dgm:chPref val="0"/>
        </dgm:presLayoutVars>
      </dgm:prSet>
      <dgm:spPr>
        <a:xfrm>
          <a:off x="1089910" y="30602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BBCBB8A-7114-1243-8054-171EDD346B7C}" type="pres">
      <dgm:prSet presAssocID="{CE71DE18-E16C-3D40-9054-BAFD760F12E8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IV with solid fill"/>
        </a:ext>
      </dgm:extLst>
    </dgm:pt>
    <dgm:pt modelId="{B103A378-0AC7-5C4F-9AF9-CCCCB6E9BC6C}" type="pres">
      <dgm:prSet presAssocID="{CE71DE18-E16C-3D40-9054-BAFD760F12E8}" presName="ChildComposite" presStyleCnt="0"/>
      <dgm:spPr/>
    </dgm:pt>
    <dgm:pt modelId="{1128D88E-B31D-F04C-8A70-217B548233CF}" type="pres">
      <dgm:prSet presAssocID="{CE71DE18-E16C-3D40-9054-BAFD760F12E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35A9B52-F952-8548-8C0A-39508DA16B40}" type="pres">
      <dgm:prSet presAssocID="{CE71DE18-E16C-3D40-9054-BAFD760F12E8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08947489-37B9-5F4C-AA8F-782A5C406761}" type="pres">
      <dgm:prSet presAssocID="{E1E9B134-76A7-A749-AF62-39150BE725E2}" presName="sibTrans" presStyleCnt="0"/>
      <dgm:spPr/>
    </dgm:pt>
    <dgm:pt modelId="{32C7A165-10E6-7E4D-B9D7-CA9F69CC381E}" type="pres">
      <dgm:prSet presAssocID="{321EF143-56D0-4048-86A5-455578704D58}" presName="composite" presStyleCnt="0">
        <dgm:presLayoutVars>
          <dgm:chMax val="1"/>
          <dgm:chPref val="1"/>
        </dgm:presLayoutVars>
      </dgm:prSet>
      <dgm:spPr/>
    </dgm:pt>
    <dgm:pt modelId="{FFB076F5-C4C2-2A48-8CC7-AC39837C95DC}" type="pres">
      <dgm:prSet presAssocID="{321EF143-56D0-4048-86A5-455578704D58}" presName="Accent" presStyleLbl="trAlignAcc1" presStyleIdx="4" presStyleCnt="6">
        <dgm:presLayoutVars>
          <dgm:chMax val="0"/>
          <dgm:chPref val="0"/>
        </dgm:presLayoutVars>
      </dgm:prSet>
      <dgm:spPr>
        <a:xfrm>
          <a:off x="3856460" y="30602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4B9CD5"/>
          </a:solidFill>
          <a:prstDash val="solid"/>
          <a:miter lim="800000"/>
        </a:ln>
        <a:effectLst/>
      </dgm:spPr>
    </dgm:pt>
    <dgm:pt modelId="{6A8FD100-E78B-7E41-87CE-8DBC001AB454}" type="pres">
      <dgm:prSet presAssocID="{321EF143-56D0-4048-86A5-455578704D58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Petri Dish with solid fill"/>
        </a:ext>
      </dgm:extLst>
    </dgm:pt>
    <dgm:pt modelId="{63E11E46-D618-D645-8AE9-FE876914B1CB}" type="pres">
      <dgm:prSet presAssocID="{321EF143-56D0-4048-86A5-455578704D58}" presName="ChildComposite" presStyleCnt="0"/>
      <dgm:spPr/>
    </dgm:pt>
    <dgm:pt modelId="{F202ECD9-ED79-364E-A132-A20EFECB19A1}" type="pres">
      <dgm:prSet presAssocID="{321EF143-56D0-4048-86A5-455578704D5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2347E2F-B01D-8843-9E4B-6578DEF6384D}" type="pres">
      <dgm:prSet presAssocID="{321EF143-56D0-4048-86A5-455578704D58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A8BF545B-DABB-A441-8068-AFF58E079ADD}" type="pres">
      <dgm:prSet presAssocID="{05F22B1A-0874-304F-91A7-4B9E84EA430D}" presName="sibTrans" presStyleCnt="0"/>
      <dgm:spPr/>
    </dgm:pt>
    <dgm:pt modelId="{56D2C231-7D8B-9A41-AE43-149947187F79}" type="pres">
      <dgm:prSet presAssocID="{6158F4E1-95F1-F84E-BDA4-9A5B05EF2E8B}" presName="composite" presStyleCnt="0">
        <dgm:presLayoutVars>
          <dgm:chMax val="1"/>
          <dgm:chPref val="1"/>
        </dgm:presLayoutVars>
      </dgm:prSet>
      <dgm:spPr/>
    </dgm:pt>
    <dgm:pt modelId="{AF041DDD-12D9-3C41-A6AE-35EF49F79853}" type="pres">
      <dgm:prSet presAssocID="{6158F4E1-95F1-F84E-BDA4-9A5B05EF2E8B}" presName="Accent" presStyleLbl="trAlignAcc1" presStyleIdx="5" presStyleCnt="6">
        <dgm:presLayoutVars>
          <dgm:chMax val="0"/>
          <dgm:chPref val="0"/>
        </dgm:presLayoutVars>
      </dgm:prSet>
      <dgm:spPr/>
    </dgm:pt>
    <dgm:pt modelId="{C5E98D3B-4BD3-4A4D-B676-0543204CA529}" type="pres">
      <dgm:prSet presAssocID="{6158F4E1-95F1-F84E-BDA4-9A5B05EF2E8B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Comment Important with solid fill"/>
        </a:ext>
      </dgm:extLst>
    </dgm:pt>
    <dgm:pt modelId="{7268B3DB-DBEF-5440-B2D2-9E4FEE86A266}" type="pres">
      <dgm:prSet presAssocID="{6158F4E1-95F1-F84E-BDA4-9A5B05EF2E8B}" presName="ChildComposite" presStyleCnt="0"/>
      <dgm:spPr/>
    </dgm:pt>
    <dgm:pt modelId="{84D2E8C5-2406-C540-8DA1-7992B971B732}" type="pres">
      <dgm:prSet presAssocID="{6158F4E1-95F1-F84E-BDA4-9A5B05EF2E8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1E738D-0355-CA4B-B8DF-9A761E39E468}" type="pres">
      <dgm:prSet presAssocID="{6158F4E1-95F1-F84E-BDA4-9A5B05EF2E8B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ADD3E704-837A-604B-837E-1E12AACD93A0}" type="presOf" srcId="{157CFBA9-E4B8-9148-9B4E-8CF04501AB88}" destId="{126DD7E0-6A78-CC42-9C87-1E3608D6ADC2}" srcOrd="0" destOrd="0" presId="urn:microsoft.com/office/officeart/2008/layout/CaptionedPictures"/>
    <dgm:cxn modelId="{D40D7E1B-FD31-674B-AA59-8CD4A1D2F107}" type="presOf" srcId="{714602FD-27FE-664F-BB94-76227AF3BA02}" destId="{6B0B8F49-DECD-4A49-BE1D-3E0595FC9F54}" srcOrd="0" destOrd="0" presId="urn:microsoft.com/office/officeart/2008/layout/CaptionedPictures"/>
    <dgm:cxn modelId="{4BB5BE20-FF4F-5F4C-BEE5-D27DC789C40A}" srcId="{03BA5508-EF34-174A-A7DA-E4A0B1F7E9D7}" destId="{A620CD62-B568-7644-B8D1-34974F27D015}" srcOrd="1" destOrd="0" parTransId="{31DE35AF-EA37-DD4D-AC67-1A4907E2427A}" sibTransId="{B4362FF3-6F31-0C4B-9744-795B6F7DF15A}"/>
    <dgm:cxn modelId="{74706F5F-D801-0645-A304-E26277710915}" srcId="{03BA5508-EF34-174A-A7DA-E4A0B1F7E9D7}" destId="{321EF143-56D0-4048-86A5-455578704D58}" srcOrd="4" destOrd="0" parTransId="{F48CA2DB-FE84-1444-8227-F91C4C821C4E}" sibTransId="{05F22B1A-0874-304F-91A7-4B9E84EA430D}"/>
    <dgm:cxn modelId="{1A8FE460-122E-FA4D-B8D2-3B9068CBEAB9}" type="presOf" srcId="{321EF143-56D0-4048-86A5-455578704D58}" destId="{C2347E2F-B01D-8843-9E4B-6578DEF6384D}" srcOrd="0" destOrd="0" presId="urn:microsoft.com/office/officeart/2008/layout/CaptionedPictures"/>
    <dgm:cxn modelId="{954EDB51-73F2-5C4A-9F98-2B8366C9CCB6}" type="presOf" srcId="{6158F4E1-95F1-F84E-BDA4-9A5B05EF2E8B}" destId="{661E738D-0355-CA4B-B8DF-9A761E39E468}" srcOrd="0" destOrd="0" presId="urn:microsoft.com/office/officeart/2008/layout/CaptionedPictures"/>
    <dgm:cxn modelId="{ABAFBC5A-E2F8-0143-A1C5-5DB2777627D5}" type="presOf" srcId="{03BA5508-EF34-174A-A7DA-E4A0B1F7E9D7}" destId="{619B9D7B-A60D-7245-A220-56A7BB672850}" srcOrd="0" destOrd="0" presId="urn:microsoft.com/office/officeart/2008/layout/CaptionedPictures"/>
    <dgm:cxn modelId="{DA99CF85-670C-714A-81C4-6BD5AB15EF59}" srcId="{03BA5508-EF34-174A-A7DA-E4A0B1F7E9D7}" destId="{CE71DE18-E16C-3D40-9054-BAFD760F12E8}" srcOrd="3" destOrd="0" parTransId="{F1B952B7-5EC8-CB43-8520-12BA428D7C89}" sibTransId="{E1E9B134-76A7-A749-AF62-39150BE725E2}"/>
    <dgm:cxn modelId="{BFC81998-4E7D-DE41-9BEC-AA37B5A117AB}" srcId="{03BA5508-EF34-174A-A7DA-E4A0B1F7E9D7}" destId="{157CFBA9-E4B8-9148-9B4E-8CF04501AB88}" srcOrd="2" destOrd="0" parTransId="{C529C6B4-5FA2-414C-8AEC-86C4E11F9359}" sibTransId="{B032E6FE-2F34-5F43-A629-ED3E47280B70}"/>
    <dgm:cxn modelId="{4347E1B6-C555-344C-BB83-81FF3C9DE27A}" srcId="{03BA5508-EF34-174A-A7DA-E4A0B1F7E9D7}" destId="{6158F4E1-95F1-F84E-BDA4-9A5B05EF2E8B}" srcOrd="5" destOrd="0" parTransId="{C4F014DF-39E2-9449-81FC-2883D41298D8}" sibTransId="{B913C6D4-C337-F447-9D35-27D51218E998}"/>
    <dgm:cxn modelId="{9E3D4DB8-B1B2-694D-B3A7-F885956592FE}" srcId="{03BA5508-EF34-174A-A7DA-E4A0B1F7E9D7}" destId="{714602FD-27FE-664F-BB94-76227AF3BA02}" srcOrd="0" destOrd="0" parTransId="{60041585-4214-DA44-AC53-E41E51C14DD8}" sibTransId="{7E938B1D-647B-9147-B6CE-479FD640B9AC}"/>
    <dgm:cxn modelId="{17D1E7CB-9F56-C446-80FC-DEB3D100D2DA}" type="presOf" srcId="{A620CD62-B568-7644-B8D1-34974F27D015}" destId="{94628C00-6BBB-C840-A77B-58460441A741}" srcOrd="0" destOrd="0" presId="urn:microsoft.com/office/officeart/2008/layout/CaptionedPictures"/>
    <dgm:cxn modelId="{31D031D7-9569-B84E-9D4E-4ED24DF3CA43}" type="presOf" srcId="{CE71DE18-E16C-3D40-9054-BAFD760F12E8}" destId="{935A9B52-F952-8548-8C0A-39508DA16B40}" srcOrd="0" destOrd="0" presId="urn:microsoft.com/office/officeart/2008/layout/CaptionedPictures"/>
    <dgm:cxn modelId="{500791A5-197B-7444-AB72-5B18EFA900FB}" type="presParOf" srcId="{619B9D7B-A60D-7245-A220-56A7BB672850}" destId="{0EFDA387-46C5-8343-BBA1-4BFCA1B83337}" srcOrd="0" destOrd="0" presId="urn:microsoft.com/office/officeart/2008/layout/CaptionedPictures"/>
    <dgm:cxn modelId="{3137D92E-0575-8B4C-966B-C86258574BBA}" type="presParOf" srcId="{0EFDA387-46C5-8343-BBA1-4BFCA1B83337}" destId="{B7D20D13-2E40-B84A-B440-55E05E0A7C49}" srcOrd="0" destOrd="0" presId="urn:microsoft.com/office/officeart/2008/layout/CaptionedPictures"/>
    <dgm:cxn modelId="{62AC601A-3CCD-9A49-A1F3-7E85A14EC419}" type="presParOf" srcId="{0EFDA387-46C5-8343-BBA1-4BFCA1B83337}" destId="{F61C89B9-E2A7-3445-B94C-FCC7FC9E5A6D}" srcOrd="1" destOrd="0" presId="urn:microsoft.com/office/officeart/2008/layout/CaptionedPictures"/>
    <dgm:cxn modelId="{5EAE666F-6C43-D14B-9742-51FBB18BDCFF}" type="presParOf" srcId="{0EFDA387-46C5-8343-BBA1-4BFCA1B83337}" destId="{20339AD7-CAC8-4D4B-A172-DEB82284559C}" srcOrd="2" destOrd="0" presId="urn:microsoft.com/office/officeart/2008/layout/CaptionedPictures"/>
    <dgm:cxn modelId="{311DDBC5-5A5E-8A4D-A314-BC005F9AF491}" type="presParOf" srcId="{20339AD7-CAC8-4D4B-A172-DEB82284559C}" destId="{5A4343B6-E1E3-6C4D-825E-71F2C4F8767C}" srcOrd="0" destOrd="0" presId="urn:microsoft.com/office/officeart/2008/layout/CaptionedPictures"/>
    <dgm:cxn modelId="{C8697D82-4C0C-D649-86BD-983A28015020}" type="presParOf" srcId="{20339AD7-CAC8-4D4B-A172-DEB82284559C}" destId="{6B0B8F49-DECD-4A49-BE1D-3E0595FC9F54}" srcOrd="1" destOrd="0" presId="urn:microsoft.com/office/officeart/2008/layout/CaptionedPictures"/>
    <dgm:cxn modelId="{4D1F929D-D101-344B-A97E-0C8CD654D038}" type="presParOf" srcId="{619B9D7B-A60D-7245-A220-56A7BB672850}" destId="{F63D4627-CC10-AF46-8424-6C115CCFFD00}" srcOrd="1" destOrd="0" presId="urn:microsoft.com/office/officeart/2008/layout/CaptionedPictures"/>
    <dgm:cxn modelId="{A4882BD3-261C-2143-8A56-2B5AB0336CD1}" type="presParOf" srcId="{619B9D7B-A60D-7245-A220-56A7BB672850}" destId="{3E734B69-13AD-CB4E-8445-C09EF3816ED7}" srcOrd="2" destOrd="0" presId="urn:microsoft.com/office/officeart/2008/layout/CaptionedPictures"/>
    <dgm:cxn modelId="{FED97BE3-5E51-0544-B74A-585D366995CA}" type="presParOf" srcId="{3E734B69-13AD-CB4E-8445-C09EF3816ED7}" destId="{A4A60642-EFF3-FE4F-9190-3A921815DDAC}" srcOrd="0" destOrd="0" presId="urn:microsoft.com/office/officeart/2008/layout/CaptionedPictures"/>
    <dgm:cxn modelId="{93487B29-9FC0-3544-B750-25F285598D31}" type="presParOf" srcId="{3E734B69-13AD-CB4E-8445-C09EF3816ED7}" destId="{391E99C0-F8E4-694E-9C58-71D80EE4D573}" srcOrd="1" destOrd="0" presId="urn:microsoft.com/office/officeart/2008/layout/CaptionedPictures"/>
    <dgm:cxn modelId="{4DE757EB-D1C6-994B-9EE4-298BF99E077E}" type="presParOf" srcId="{3E734B69-13AD-CB4E-8445-C09EF3816ED7}" destId="{64C0A35C-FDC6-FD45-9E1A-BDD71A6D91C5}" srcOrd="2" destOrd="0" presId="urn:microsoft.com/office/officeart/2008/layout/CaptionedPictures"/>
    <dgm:cxn modelId="{B044D2DE-B2FA-894C-AC8C-5433D68C932E}" type="presParOf" srcId="{64C0A35C-FDC6-FD45-9E1A-BDD71A6D91C5}" destId="{DEE54336-2586-3948-B4B3-E630242FEA2B}" srcOrd="0" destOrd="0" presId="urn:microsoft.com/office/officeart/2008/layout/CaptionedPictures"/>
    <dgm:cxn modelId="{9EEDAC6F-689F-7F47-B8A7-1533B28D8ADB}" type="presParOf" srcId="{64C0A35C-FDC6-FD45-9E1A-BDD71A6D91C5}" destId="{94628C00-6BBB-C840-A77B-58460441A741}" srcOrd="1" destOrd="0" presId="urn:microsoft.com/office/officeart/2008/layout/CaptionedPictures"/>
    <dgm:cxn modelId="{65892F97-AE06-A34A-A839-8FCEE08731C9}" type="presParOf" srcId="{619B9D7B-A60D-7245-A220-56A7BB672850}" destId="{5A5EDB0B-F47C-5D4B-BCC8-BB33F2C278DA}" srcOrd="3" destOrd="0" presId="urn:microsoft.com/office/officeart/2008/layout/CaptionedPictures"/>
    <dgm:cxn modelId="{EA7EDD32-5F2C-CE42-9268-7E2BDA744C47}" type="presParOf" srcId="{619B9D7B-A60D-7245-A220-56A7BB672850}" destId="{B15D28FE-4E76-F84C-90AC-8110AED268FA}" srcOrd="4" destOrd="0" presId="urn:microsoft.com/office/officeart/2008/layout/CaptionedPictures"/>
    <dgm:cxn modelId="{EE3F98F6-71FE-6E4D-A67A-3E217A2EE8D4}" type="presParOf" srcId="{B15D28FE-4E76-F84C-90AC-8110AED268FA}" destId="{1D0FAB29-42E0-8947-865E-3A3F03A1FF37}" srcOrd="0" destOrd="0" presId="urn:microsoft.com/office/officeart/2008/layout/CaptionedPictures"/>
    <dgm:cxn modelId="{36BE29FA-BC51-1D43-A0A4-09632E881715}" type="presParOf" srcId="{B15D28FE-4E76-F84C-90AC-8110AED268FA}" destId="{EDCA56B6-0018-D144-B648-F40A50AE62BE}" srcOrd="1" destOrd="0" presId="urn:microsoft.com/office/officeart/2008/layout/CaptionedPictures"/>
    <dgm:cxn modelId="{A6D81958-2791-464D-8112-EB9DEBA91AF3}" type="presParOf" srcId="{B15D28FE-4E76-F84C-90AC-8110AED268FA}" destId="{EAD470C3-AD2C-154A-87F4-50C921C09C9F}" srcOrd="2" destOrd="0" presId="urn:microsoft.com/office/officeart/2008/layout/CaptionedPictures"/>
    <dgm:cxn modelId="{7DC6C953-1032-A041-92CA-91CFCB7AB226}" type="presParOf" srcId="{EAD470C3-AD2C-154A-87F4-50C921C09C9F}" destId="{E566C7A6-07E2-134C-8058-48983875A8A2}" srcOrd="0" destOrd="0" presId="urn:microsoft.com/office/officeart/2008/layout/CaptionedPictures"/>
    <dgm:cxn modelId="{1751BF1D-9C1C-514B-8991-03672BEEEFE3}" type="presParOf" srcId="{EAD470C3-AD2C-154A-87F4-50C921C09C9F}" destId="{126DD7E0-6A78-CC42-9C87-1E3608D6ADC2}" srcOrd="1" destOrd="0" presId="urn:microsoft.com/office/officeart/2008/layout/CaptionedPictures"/>
    <dgm:cxn modelId="{54703CB9-4210-934C-B3C6-75DED07169B1}" type="presParOf" srcId="{619B9D7B-A60D-7245-A220-56A7BB672850}" destId="{D7907ACA-4AC0-794C-A08B-B9E39F93D942}" srcOrd="5" destOrd="0" presId="urn:microsoft.com/office/officeart/2008/layout/CaptionedPictures"/>
    <dgm:cxn modelId="{BD7AE1CD-8E7F-394B-BE92-6FE6AC37DB7D}" type="presParOf" srcId="{619B9D7B-A60D-7245-A220-56A7BB672850}" destId="{991C8DA8-7464-094E-A00C-3746B1CA493E}" srcOrd="6" destOrd="0" presId="urn:microsoft.com/office/officeart/2008/layout/CaptionedPictures"/>
    <dgm:cxn modelId="{4C21F3AF-9CAF-3748-99E7-F58244D1D874}" type="presParOf" srcId="{991C8DA8-7464-094E-A00C-3746B1CA493E}" destId="{8E2C0024-282F-144E-8504-6E9D1194C01F}" srcOrd="0" destOrd="0" presId="urn:microsoft.com/office/officeart/2008/layout/CaptionedPictures"/>
    <dgm:cxn modelId="{C2D4A74B-A4FC-3C43-B1F4-BC305687E051}" type="presParOf" srcId="{991C8DA8-7464-094E-A00C-3746B1CA493E}" destId="{4BBCBB8A-7114-1243-8054-171EDD346B7C}" srcOrd="1" destOrd="0" presId="urn:microsoft.com/office/officeart/2008/layout/CaptionedPictures"/>
    <dgm:cxn modelId="{0C69718B-BE37-9649-8D94-5CCCF3E82DDE}" type="presParOf" srcId="{991C8DA8-7464-094E-A00C-3746B1CA493E}" destId="{B103A378-0AC7-5C4F-9AF9-CCCCB6E9BC6C}" srcOrd="2" destOrd="0" presId="urn:microsoft.com/office/officeart/2008/layout/CaptionedPictures"/>
    <dgm:cxn modelId="{410BF7D0-0259-E54B-874F-E6CCC05F032F}" type="presParOf" srcId="{B103A378-0AC7-5C4F-9AF9-CCCCB6E9BC6C}" destId="{1128D88E-B31D-F04C-8A70-217B548233CF}" srcOrd="0" destOrd="0" presId="urn:microsoft.com/office/officeart/2008/layout/CaptionedPictures"/>
    <dgm:cxn modelId="{A1233537-854C-F247-B285-47BAC492A301}" type="presParOf" srcId="{B103A378-0AC7-5C4F-9AF9-CCCCB6E9BC6C}" destId="{935A9B52-F952-8548-8C0A-39508DA16B40}" srcOrd="1" destOrd="0" presId="urn:microsoft.com/office/officeart/2008/layout/CaptionedPictures"/>
    <dgm:cxn modelId="{B9A822AB-EB82-CA4A-8A40-99502EE30782}" type="presParOf" srcId="{619B9D7B-A60D-7245-A220-56A7BB672850}" destId="{08947489-37B9-5F4C-AA8F-782A5C406761}" srcOrd="7" destOrd="0" presId="urn:microsoft.com/office/officeart/2008/layout/CaptionedPictures"/>
    <dgm:cxn modelId="{869B37A4-0E0D-C342-B377-A6596B9DCD82}" type="presParOf" srcId="{619B9D7B-A60D-7245-A220-56A7BB672850}" destId="{32C7A165-10E6-7E4D-B9D7-CA9F69CC381E}" srcOrd="8" destOrd="0" presId="urn:microsoft.com/office/officeart/2008/layout/CaptionedPictures"/>
    <dgm:cxn modelId="{0D15A18E-6F02-AC40-B488-84169FE1B0AE}" type="presParOf" srcId="{32C7A165-10E6-7E4D-B9D7-CA9F69CC381E}" destId="{FFB076F5-C4C2-2A48-8CC7-AC39837C95DC}" srcOrd="0" destOrd="0" presId="urn:microsoft.com/office/officeart/2008/layout/CaptionedPictures"/>
    <dgm:cxn modelId="{5C8B2B43-4E15-4C42-9C6F-E571667E7586}" type="presParOf" srcId="{32C7A165-10E6-7E4D-B9D7-CA9F69CC381E}" destId="{6A8FD100-E78B-7E41-87CE-8DBC001AB454}" srcOrd="1" destOrd="0" presId="urn:microsoft.com/office/officeart/2008/layout/CaptionedPictures"/>
    <dgm:cxn modelId="{0492A51D-3536-9F41-81CB-3A649CDD5581}" type="presParOf" srcId="{32C7A165-10E6-7E4D-B9D7-CA9F69CC381E}" destId="{63E11E46-D618-D645-8AE9-FE876914B1CB}" srcOrd="2" destOrd="0" presId="urn:microsoft.com/office/officeart/2008/layout/CaptionedPictures"/>
    <dgm:cxn modelId="{4C56B6F4-86C1-8D41-816D-1B2B381CEAF3}" type="presParOf" srcId="{63E11E46-D618-D645-8AE9-FE876914B1CB}" destId="{F202ECD9-ED79-364E-A132-A20EFECB19A1}" srcOrd="0" destOrd="0" presId="urn:microsoft.com/office/officeart/2008/layout/CaptionedPictures"/>
    <dgm:cxn modelId="{CF02E9E4-AE8F-1344-B664-1164D465684D}" type="presParOf" srcId="{63E11E46-D618-D645-8AE9-FE876914B1CB}" destId="{C2347E2F-B01D-8843-9E4B-6578DEF6384D}" srcOrd="1" destOrd="0" presId="urn:microsoft.com/office/officeart/2008/layout/CaptionedPictures"/>
    <dgm:cxn modelId="{33953CE9-8B97-E744-8926-BBAAA440EBFB}" type="presParOf" srcId="{619B9D7B-A60D-7245-A220-56A7BB672850}" destId="{A8BF545B-DABB-A441-8068-AFF58E079ADD}" srcOrd="9" destOrd="0" presId="urn:microsoft.com/office/officeart/2008/layout/CaptionedPictures"/>
    <dgm:cxn modelId="{C3DA8F02-FCF8-204A-9DAB-615FBF2B762F}" type="presParOf" srcId="{619B9D7B-A60D-7245-A220-56A7BB672850}" destId="{56D2C231-7D8B-9A41-AE43-149947187F79}" srcOrd="10" destOrd="0" presId="urn:microsoft.com/office/officeart/2008/layout/CaptionedPictures"/>
    <dgm:cxn modelId="{29F51E50-4092-0E4B-8CDD-6EED8C318855}" type="presParOf" srcId="{56D2C231-7D8B-9A41-AE43-149947187F79}" destId="{AF041DDD-12D9-3C41-A6AE-35EF49F79853}" srcOrd="0" destOrd="0" presId="urn:microsoft.com/office/officeart/2008/layout/CaptionedPictures"/>
    <dgm:cxn modelId="{80C968AC-B1F6-8D40-82A0-8347CF71E16D}" type="presParOf" srcId="{56D2C231-7D8B-9A41-AE43-149947187F79}" destId="{C5E98D3B-4BD3-4A4D-B676-0543204CA529}" srcOrd="1" destOrd="0" presId="urn:microsoft.com/office/officeart/2008/layout/CaptionedPictures"/>
    <dgm:cxn modelId="{AD746BFD-BA9F-0E42-9BD2-99B0E9CEBB00}" type="presParOf" srcId="{56D2C231-7D8B-9A41-AE43-149947187F79}" destId="{7268B3DB-DBEF-5440-B2D2-9E4FEE86A266}" srcOrd="2" destOrd="0" presId="urn:microsoft.com/office/officeart/2008/layout/CaptionedPictures"/>
    <dgm:cxn modelId="{587ED3BE-9C05-6A48-8820-0E96F3DA485A}" type="presParOf" srcId="{7268B3DB-DBEF-5440-B2D2-9E4FEE86A266}" destId="{84D2E8C5-2406-C540-8DA1-7992B971B732}" srcOrd="0" destOrd="0" presId="urn:microsoft.com/office/officeart/2008/layout/CaptionedPictures"/>
    <dgm:cxn modelId="{5A943BCD-6A1F-6D43-9C8B-022812A09E11}" type="presParOf" srcId="{7268B3DB-DBEF-5440-B2D2-9E4FEE86A266}" destId="{661E738D-0355-CA4B-B8DF-9A761E39E46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F49149-4A0C-494A-AA3D-84D1B1782583}" type="doc">
      <dgm:prSet loTypeId="urn:microsoft.com/office/officeart/2008/layout/VerticalCurvedLis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EF7D5E8-373E-BC49-9BFC-B4F14B20DC34}">
      <dgm:prSet phldrT="[Text]" custT="1"/>
      <dgm:spPr/>
      <dgm:t>
        <a:bodyPr/>
        <a:lstStyle/>
        <a:p>
          <a:r>
            <a:rPr lang="en-US" sz="2400" dirty="0"/>
            <a:t>Incorporates McLendon Lab’s reporting policies with diagnostic and treatment recommendations   </a:t>
          </a:r>
        </a:p>
      </dgm:t>
    </dgm:pt>
    <dgm:pt modelId="{B4E4C121-F61E-E64D-829C-32D173F5329B}" type="parTrans" cxnId="{86EC0E92-C972-7642-8E57-692945602067}">
      <dgm:prSet/>
      <dgm:spPr/>
      <dgm:t>
        <a:bodyPr/>
        <a:lstStyle/>
        <a:p>
          <a:endParaRPr lang="en-US" sz="2400"/>
        </a:p>
      </dgm:t>
    </dgm:pt>
    <dgm:pt modelId="{AFAABB29-C9D7-8845-AD3C-6F1715D8D54A}" type="sibTrans" cxnId="{86EC0E92-C972-7642-8E57-692945602067}">
      <dgm:prSet/>
      <dgm:spPr/>
      <dgm:t>
        <a:bodyPr/>
        <a:lstStyle/>
        <a:p>
          <a:endParaRPr lang="en-US" sz="2400"/>
        </a:p>
      </dgm:t>
    </dgm:pt>
    <dgm:pt modelId="{C1A22915-53A4-C24F-97A7-ED5A12E95540}">
      <dgm:prSet custT="1"/>
      <dgm:spPr/>
      <dgm:t>
        <a:bodyPr/>
        <a:lstStyle/>
        <a:p>
          <a:r>
            <a:rPr lang="en-US" sz="2400" dirty="0"/>
            <a:t>Encourages clinicians to assess pathogen and patient-specific factors  </a:t>
          </a:r>
        </a:p>
      </dgm:t>
    </dgm:pt>
    <dgm:pt modelId="{249653C7-3C91-D940-B80B-B44FAB8E6AA9}" type="parTrans" cxnId="{ECAAA2F0-553D-7A43-9CA1-E4098CE327A8}">
      <dgm:prSet/>
      <dgm:spPr/>
      <dgm:t>
        <a:bodyPr/>
        <a:lstStyle/>
        <a:p>
          <a:endParaRPr lang="en-US" sz="2400"/>
        </a:p>
      </dgm:t>
    </dgm:pt>
    <dgm:pt modelId="{07DFDE52-D725-5E4C-8FDB-FFC0A991C168}" type="sibTrans" cxnId="{ECAAA2F0-553D-7A43-9CA1-E4098CE327A8}">
      <dgm:prSet/>
      <dgm:spPr/>
      <dgm:t>
        <a:bodyPr/>
        <a:lstStyle/>
        <a:p>
          <a:endParaRPr lang="en-US" sz="2400"/>
        </a:p>
      </dgm:t>
    </dgm:pt>
    <dgm:pt modelId="{C7DB8CCC-E8EE-8B48-840B-F599D10B424B}">
      <dgm:prSet phldrT="[Text]" custT="1"/>
      <dgm:spPr/>
      <dgm:t>
        <a:bodyPr/>
        <a:lstStyle/>
        <a:p>
          <a:r>
            <a:rPr lang="en-US" sz="2400" dirty="0"/>
            <a:t>New algorithmic approach for urine culture interpretation </a:t>
          </a:r>
        </a:p>
      </dgm:t>
    </dgm:pt>
    <dgm:pt modelId="{A986C52C-B270-5A47-99F0-B6575F98A45A}" type="parTrans" cxnId="{CA4E573B-AE12-7A4C-8AFA-9615C42F05DA}">
      <dgm:prSet/>
      <dgm:spPr/>
      <dgm:t>
        <a:bodyPr/>
        <a:lstStyle/>
        <a:p>
          <a:endParaRPr lang="en-US"/>
        </a:p>
      </dgm:t>
    </dgm:pt>
    <dgm:pt modelId="{1A5B0336-CFAD-2B42-9914-0715434C2CE9}" type="sibTrans" cxnId="{CA4E573B-AE12-7A4C-8AFA-9615C42F05DA}">
      <dgm:prSet/>
      <dgm:spPr/>
      <dgm:t>
        <a:bodyPr/>
        <a:lstStyle/>
        <a:p>
          <a:endParaRPr lang="en-US"/>
        </a:p>
      </dgm:t>
    </dgm:pt>
    <dgm:pt modelId="{01FC8ECD-9F74-664D-88D9-18B2E160A917}" type="pres">
      <dgm:prSet presAssocID="{14F49149-4A0C-494A-AA3D-84D1B1782583}" presName="Name0" presStyleCnt="0">
        <dgm:presLayoutVars>
          <dgm:chMax val="7"/>
          <dgm:chPref val="7"/>
          <dgm:dir/>
        </dgm:presLayoutVars>
      </dgm:prSet>
      <dgm:spPr/>
    </dgm:pt>
    <dgm:pt modelId="{1840EA70-11D2-5F45-85C9-C8E875D1C15E}" type="pres">
      <dgm:prSet presAssocID="{14F49149-4A0C-494A-AA3D-84D1B1782583}" presName="Name1" presStyleCnt="0"/>
      <dgm:spPr/>
    </dgm:pt>
    <dgm:pt modelId="{692E546A-B225-B545-ADFE-25F74D412BEC}" type="pres">
      <dgm:prSet presAssocID="{14F49149-4A0C-494A-AA3D-84D1B1782583}" presName="cycle" presStyleCnt="0"/>
      <dgm:spPr/>
    </dgm:pt>
    <dgm:pt modelId="{27E148D6-F906-6745-B0BC-724C3520B49B}" type="pres">
      <dgm:prSet presAssocID="{14F49149-4A0C-494A-AA3D-84D1B1782583}" presName="srcNode" presStyleLbl="node1" presStyleIdx="0" presStyleCnt="3"/>
      <dgm:spPr/>
    </dgm:pt>
    <dgm:pt modelId="{DE58FB37-3E94-984F-B3FE-CE3A5A49B835}" type="pres">
      <dgm:prSet presAssocID="{14F49149-4A0C-494A-AA3D-84D1B1782583}" presName="conn" presStyleLbl="parChTrans1D2" presStyleIdx="0" presStyleCnt="1"/>
      <dgm:spPr/>
    </dgm:pt>
    <dgm:pt modelId="{36D9FF3A-A9A8-0A4F-BB75-05E11A1775AA}" type="pres">
      <dgm:prSet presAssocID="{14F49149-4A0C-494A-AA3D-84D1B1782583}" presName="extraNode" presStyleLbl="node1" presStyleIdx="0" presStyleCnt="3"/>
      <dgm:spPr/>
    </dgm:pt>
    <dgm:pt modelId="{70221A36-D883-1740-BC96-2AC2F833A2F7}" type="pres">
      <dgm:prSet presAssocID="{14F49149-4A0C-494A-AA3D-84D1B1782583}" presName="dstNode" presStyleLbl="node1" presStyleIdx="0" presStyleCnt="3"/>
      <dgm:spPr/>
    </dgm:pt>
    <dgm:pt modelId="{3ED69229-1EC7-4D4A-997B-48C960A57B17}" type="pres">
      <dgm:prSet presAssocID="{C7DB8CCC-E8EE-8B48-840B-F599D10B424B}" presName="text_1" presStyleLbl="node1" presStyleIdx="0" presStyleCnt="3">
        <dgm:presLayoutVars>
          <dgm:bulletEnabled val="1"/>
        </dgm:presLayoutVars>
      </dgm:prSet>
      <dgm:spPr/>
    </dgm:pt>
    <dgm:pt modelId="{27340630-DCF0-A549-8DE7-2D16FACF5F10}" type="pres">
      <dgm:prSet presAssocID="{C7DB8CCC-E8EE-8B48-840B-F599D10B424B}" presName="accent_1" presStyleCnt="0"/>
      <dgm:spPr/>
    </dgm:pt>
    <dgm:pt modelId="{F1847B18-6631-EC4A-AEFC-A59B202636E6}" type="pres">
      <dgm:prSet presAssocID="{C7DB8CCC-E8EE-8B48-840B-F599D10B424B}" presName="accentRepeatNode" presStyleLbl="solidFgAcc1" presStyleIdx="0" presStyleCnt="3"/>
      <dgm:spPr/>
    </dgm:pt>
    <dgm:pt modelId="{CC587317-793E-504A-82F3-0A7005224B62}" type="pres">
      <dgm:prSet presAssocID="{AEF7D5E8-373E-BC49-9BFC-B4F14B20DC34}" presName="text_2" presStyleLbl="node1" presStyleIdx="1" presStyleCnt="3">
        <dgm:presLayoutVars>
          <dgm:bulletEnabled val="1"/>
        </dgm:presLayoutVars>
      </dgm:prSet>
      <dgm:spPr/>
    </dgm:pt>
    <dgm:pt modelId="{D8B07BC8-985B-544D-BFBB-7FFB7E71D2FA}" type="pres">
      <dgm:prSet presAssocID="{AEF7D5E8-373E-BC49-9BFC-B4F14B20DC34}" presName="accent_2" presStyleCnt="0"/>
      <dgm:spPr/>
    </dgm:pt>
    <dgm:pt modelId="{B730D362-76D7-2A48-8A86-DD3F86A42CAF}" type="pres">
      <dgm:prSet presAssocID="{AEF7D5E8-373E-BC49-9BFC-B4F14B20DC34}" presName="accentRepeatNode" presStyleLbl="solidFgAcc1" presStyleIdx="1" presStyleCnt="3"/>
      <dgm:spPr/>
    </dgm:pt>
    <dgm:pt modelId="{A357D04F-FF04-E047-9687-77700CEC5D76}" type="pres">
      <dgm:prSet presAssocID="{C1A22915-53A4-C24F-97A7-ED5A12E95540}" presName="text_3" presStyleLbl="node1" presStyleIdx="2" presStyleCnt="3">
        <dgm:presLayoutVars>
          <dgm:bulletEnabled val="1"/>
        </dgm:presLayoutVars>
      </dgm:prSet>
      <dgm:spPr/>
    </dgm:pt>
    <dgm:pt modelId="{B865C86C-5033-254F-A2EB-50D158DB99AD}" type="pres">
      <dgm:prSet presAssocID="{C1A22915-53A4-C24F-97A7-ED5A12E95540}" presName="accent_3" presStyleCnt="0"/>
      <dgm:spPr/>
    </dgm:pt>
    <dgm:pt modelId="{92493390-8372-E741-AFC9-7AAB34F3211B}" type="pres">
      <dgm:prSet presAssocID="{C1A22915-53A4-C24F-97A7-ED5A12E95540}" presName="accentRepeatNode" presStyleLbl="solidFgAcc1" presStyleIdx="2" presStyleCnt="3"/>
      <dgm:spPr/>
    </dgm:pt>
  </dgm:ptLst>
  <dgm:cxnLst>
    <dgm:cxn modelId="{925D570E-A688-6D4B-B5B2-2013F64B85E7}" type="presOf" srcId="{C7DB8CCC-E8EE-8B48-840B-F599D10B424B}" destId="{3ED69229-1EC7-4D4A-997B-48C960A57B17}" srcOrd="0" destOrd="0" presId="urn:microsoft.com/office/officeart/2008/layout/VerticalCurvedList"/>
    <dgm:cxn modelId="{EA80A637-59BD-2E46-82EE-A5A15E915000}" type="presOf" srcId="{C1A22915-53A4-C24F-97A7-ED5A12E95540}" destId="{A357D04F-FF04-E047-9687-77700CEC5D76}" srcOrd="0" destOrd="0" presId="urn:microsoft.com/office/officeart/2008/layout/VerticalCurvedList"/>
    <dgm:cxn modelId="{CA4E573B-AE12-7A4C-8AFA-9615C42F05DA}" srcId="{14F49149-4A0C-494A-AA3D-84D1B1782583}" destId="{C7DB8CCC-E8EE-8B48-840B-F599D10B424B}" srcOrd="0" destOrd="0" parTransId="{A986C52C-B270-5A47-99F0-B6575F98A45A}" sibTransId="{1A5B0336-CFAD-2B42-9914-0715434C2CE9}"/>
    <dgm:cxn modelId="{7DE4E67F-52A6-9B4E-989A-76F6F4996061}" type="presOf" srcId="{14F49149-4A0C-494A-AA3D-84D1B1782583}" destId="{01FC8ECD-9F74-664D-88D9-18B2E160A917}" srcOrd="0" destOrd="0" presId="urn:microsoft.com/office/officeart/2008/layout/VerticalCurvedList"/>
    <dgm:cxn modelId="{86EC0E92-C972-7642-8E57-692945602067}" srcId="{14F49149-4A0C-494A-AA3D-84D1B1782583}" destId="{AEF7D5E8-373E-BC49-9BFC-B4F14B20DC34}" srcOrd="1" destOrd="0" parTransId="{B4E4C121-F61E-E64D-829C-32D173F5329B}" sibTransId="{AFAABB29-C9D7-8845-AD3C-6F1715D8D54A}"/>
    <dgm:cxn modelId="{E4A3699F-F61E-054A-B922-4AE2DA7847C8}" type="presOf" srcId="{AEF7D5E8-373E-BC49-9BFC-B4F14B20DC34}" destId="{CC587317-793E-504A-82F3-0A7005224B62}" srcOrd="0" destOrd="0" presId="urn:microsoft.com/office/officeart/2008/layout/VerticalCurvedList"/>
    <dgm:cxn modelId="{DBF62DE5-532B-964C-A6C5-7E6E31C1C5E9}" type="presOf" srcId="{1A5B0336-CFAD-2B42-9914-0715434C2CE9}" destId="{DE58FB37-3E94-984F-B3FE-CE3A5A49B835}" srcOrd="0" destOrd="0" presId="urn:microsoft.com/office/officeart/2008/layout/VerticalCurvedList"/>
    <dgm:cxn modelId="{ECAAA2F0-553D-7A43-9CA1-E4098CE327A8}" srcId="{14F49149-4A0C-494A-AA3D-84D1B1782583}" destId="{C1A22915-53A4-C24F-97A7-ED5A12E95540}" srcOrd="2" destOrd="0" parTransId="{249653C7-3C91-D940-B80B-B44FAB8E6AA9}" sibTransId="{07DFDE52-D725-5E4C-8FDB-FFC0A991C168}"/>
    <dgm:cxn modelId="{689B325D-7A74-8440-8176-73E43B821CAE}" type="presParOf" srcId="{01FC8ECD-9F74-664D-88D9-18B2E160A917}" destId="{1840EA70-11D2-5F45-85C9-C8E875D1C15E}" srcOrd="0" destOrd="0" presId="urn:microsoft.com/office/officeart/2008/layout/VerticalCurvedList"/>
    <dgm:cxn modelId="{7ACE1C4E-EFA6-9347-B013-DD6241EC9CAD}" type="presParOf" srcId="{1840EA70-11D2-5F45-85C9-C8E875D1C15E}" destId="{692E546A-B225-B545-ADFE-25F74D412BEC}" srcOrd="0" destOrd="0" presId="urn:microsoft.com/office/officeart/2008/layout/VerticalCurvedList"/>
    <dgm:cxn modelId="{BA27EB88-950D-6844-B5FB-3ED9DBC152AA}" type="presParOf" srcId="{692E546A-B225-B545-ADFE-25F74D412BEC}" destId="{27E148D6-F906-6745-B0BC-724C3520B49B}" srcOrd="0" destOrd="0" presId="urn:microsoft.com/office/officeart/2008/layout/VerticalCurvedList"/>
    <dgm:cxn modelId="{D13038A2-7ACD-364F-BF7B-186FD527732D}" type="presParOf" srcId="{692E546A-B225-B545-ADFE-25F74D412BEC}" destId="{DE58FB37-3E94-984F-B3FE-CE3A5A49B835}" srcOrd="1" destOrd="0" presId="urn:microsoft.com/office/officeart/2008/layout/VerticalCurvedList"/>
    <dgm:cxn modelId="{3EBE8434-63B9-0B48-B56C-EF853F3B81BE}" type="presParOf" srcId="{692E546A-B225-B545-ADFE-25F74D412BEC}" destId="{36D9FF3A-A9A8-0A4F-BB75-05E11A1775AA}" srcOrd="2" destOrd="0" presId="urn:microsoft.com/office/officeart/2008/layout/VerticalCurvedList"/>
    <dgm:cxn modelId="{2029FC9A-3E79-6847-AA97-9F38922AE63E}" type="presParOf" srcId="{692E546A-B225-B545-ADFE-25F74D412BEC}" destId="{70221A36-D883-1740-BC96-2AC2F833A2F7}" srcOrd="3" destOrd="0" presId="urn:microsoft.com/office/officeart/2008/layout/VerticalCurvedList"/>
    <dgm:cxn modelId="{3CEA22BE-1C3F-AE4D-A041-6C2AC953C338}" type="presParOf" srcId="{1840EA70-11D2-5F45-85C9-C8E875D1C15E}" destId="{3ED69229-1EC7-4D4A-997B-48C960A57B17}" srcOrd="1" destOrd="0" presId="urn:microsoft.com/office/officeart/2008/layout/VerticalCurvedList"/>
    <dgm:cxn modelId="{82CDCF30-6784-4741-88D0-680DC18A4605}" type="presParOf" srcId="{1840EA70-11D2-5F45-85C9-C8E875D1C15E}" destId="{27340630-DCF0-A549-8DE7-2D16FACF5F10}" srcOrd="2" destOrd="0" presId="urn:microsoft.com/office/officeart/2008/layout/VerticalCurvedList"/>
    <dgm:cxn modelId="{57C7D7BD-F681-8740-81F4-8F0528DC839F}" type="presParOf" srcId="{27340630-DCF0-A549-8DE7-2D16FACF5F10}" destId="{F1847B18-6631-EC4A-AEFC-A59B202636E6}" srcOrd="0" destOrd="0" presId="urn:microsoft.com/office/officeart/2008/layout/VerticalCurvedList"/>
    <dgm:cxn modelId="{4C59A5AD-DBCA-1745-978B-8AED3D3C9EC8}" type="presParOf" srcId="{1840EA70-11D2-5F45-85C9-C8E875D1C15E}" destId="{CC587317-793E-504A-82F3-0A7005224B62}" srcOrd="3" destOrd="0" presId="urn:microsoft.com/office/officeart/2008/layout/VerticalCurvedList"/>
    <dgm:cxn modelId="{AE3DC5C7-5BE4-7C4D-A110-31E57F28AD06}" type="presParOf" srcId="{1840EA70-11D2-5F45-85C9-C8E875D1C15E}" destId="{D8B07BC8-985B-544D-BFBB-7FFB7E71D2FA}" srcOrd="4" destOrd="0" presId="urn:microsoft.com/office/officeart/2008/layout/VerticalCurvedList"/>
    <dgm:cxn modelId="{0929AEB5-145B-BA4E-9B50-7AE1A4996FE4}" type="presParOf" srcId="{D8B07BC8-985B-544D-BFBB-7FFB7E71D2FA}" destId="{B730D362-76D7-2A48-8A86-DD3F86A42CAF}" srcOrd="0" destOrd="0" presId="urn:microsoft.com/office/officeart/2008/layout/VerticalCurvedList"/>
    <dgm:cxn modelId="{F2B0294D-FC7F-1244-9CC1-BBCF87B00C11}" type="presParOf" srcId="{1840EA70-11D2-5F45-85C9-C8E875D1C15E}" destId="{A357D04F-FF04-E047-9687-77700CEC5D76}" srcOrd="5" destOrd="0" presId="urn:microsoft.com/office/officeart/2008/layout/VerticalCurvedList"/>
    <dgm:cxn modelId="{1D49E7A5-439F-CC44-98AA-37C7B1FA2D2F}" type="presParOf" srcId="{1840EA70-11D2-5F45-85C9-C8E875D1C15E}" destId="{B865C86C-5033-254F-A2EB-50D158DB99AD}" srcOrd="6" destOrd="0" presId="urn:microsoft.com/office/officeart/2008/layout/VerticalCurvedList"/>
    <dgm:cxn modelId="{8ED4075D-4F26-1B4E-8EB9-7C48CD4D087C}" type="presParOf" srcId="{B865C86C-5033-254F-A2EB-50D158DB99AD}" destId="{92493390-8372-E741-AFC9-7AAB34F321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3BA5508-EF34-174A-A7DA-E4A0B1F7E9D7}" type="doc">
      <dgm:prSet loTypeId="urn:microsoft.com/office/officeart/2008/layout/CaptionedPictures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4602FD-27FE-664F-BB94-76227AF3BA02}">
      <dgm:prSet phldrT="[Text]" custT="1"/>
      <dgm:spPr/>
      <dgm:t>
        <a:bodyPr/>
        <a:lstStyle/>
        <a:p>
          <a:pPr algn="ctr"/>
          <a:r>
            <a:rPr lang="en-US" sz="1800" b="0" dirty="0"/>
            <a:t>Guideline Overview</a:t>
          </a:r>
        </a:p>
      </dgm:t>
    </dgm:pt>
    <dgm:pt modelId="{60041585-4214-DA44-AC53-E41E51C14DD8}" type="parTrans" cxnId="{9E3D4DB8-B1B2-694D-B3A7-F885956592FE}">
      <dgm:prSet/>
      <dgm:spPr/>
      <dgm:t>
        <a:bodyPr/>
        <a:lstStyle/>
        <a:p>
          <a:pPr algn="ctr"/>
          <a:endParaRPr lang="en-US" sz="1800"/>
        </a:p>
      </dgm:t>
    </dgm:pt>
    <dgm:pt modelId="{7E938B1D-647B-9147-B6CE-479FD640B9AC}" type="sibTrans" cxnId="{9E3D4DB8-B1B2-694D-B3A7-F885956592FE}">
      <dgm:prSet/>
      <dgm:spPr/>
      <dgm:t>
        <a:bodyPr/>
        <a:lstStyle/>
        <a:p>
          <a:pPr algn="ctr"/>
          <a:endParaRPr lang="en-US" sz="1800"/>
        </a:p>
      </dgm:t>
    </dgm:pt>
    <dgm:pt modelId="{A620CD62-B568-7644-B8D1-34974F27D015}">
      <dgm:prSet phldrT="[Text]" custT="1"/>
      <dgm:spPr/>
      <dgm:t>
        <a:bodyPr/>
        <a:lstStyle/>
        <a:p>
          <a:pPr algn="ctr"/>
          <a:r>
            <a:rPr lang="en-US" sz="1800" dirty="0"/>
            <a:t>Definitions &amp; Diagnosis </a:t>
          </a:r>
        </a:p>
      </dgm:t>
    </dgm:pt>
    <dgm:pt modelId="{31DE35AF-EA37-DD4D-AC67-1A4907E2427A}" type="parTrans" cxnId="{4BB5BE20-FF4F-5F4C-BEE5-D27DC789C40A}">
      <dgm:prSet/>
      <dgm:spPr/>
      <dgm:t>
        <a:bodyPr/>
        <a:lstStyle/>
        <a:p>
          <a:pPr algn="ctr"/>
          <a:endParaRPr lang="en-US" sz="1800"/>
        </a:p>
      </dgm:t>
    </dgm:pt>
    <dgm:pt modelId="{B4362FF3-6F31-0C4B-9744-795B6F7DF15A}" type="sibTrans" cxnId="{4BB5BE20-FF4F-5F4C-BEE5-D27DC789C40A}">
      <dgm:prSet/>
      <dgm:spPr/>
      <dgm:t>
        <a:bodyPr/>
        <a:lstStyle/>
        <a:p>
          <a:pPr algn="ctr"/>
          <a:endParaRPr lang="en-US" sz="1800"/>
        </a:p>
      </dgm:t>
    </dgm:pt>
    <dgm:pt modelId="{157CFBA9-E4B8-9148-9B4E-8CF04501AB88}">
      <dgm:prSet phldrT="[Text]" custT="1"/>
      <dgm:spPr/>
      <dgm:t>
        <a:bodyPr/>
        <a:lstStyle/>
        <a:p>
          <a:pPr algn="ctr"/>
          <a:r>
            <a:rPr lang="en-US" sz="1800" b="0" dirty="0"/>
            <a:t>Delirium &amp; UTI</a:t>
          </a:r>
        </a:p>
      </dgm:t>
    </dgm:pt>
    <dgm:pt modelId="{C529C6B4-5FA2-414C-8AEC-86C4E11F9359}" type="parTrans" cxnId="{BFC81998-4E7D-DE41-9BEC-AA37B5A117AB}">
      <dgm:prSet/>
      <dgm:spPr/>
      <dgm:t>
        <a:bodyPr/>
        <a:lstStyle/>
        <a:p>
          <a:pPr algn="ctr"/>
          <a:endParaRPr lang="en-US" sz="1800"/>
        </a:p>
      </dgm:t>
    </dgm:pt>
    <dgm:pt modelId="{B032E6FE-2F34-5F43-A629-ED3E47280B70}" type="sibTrans" cxnId="{BFC81998-4E7D-DE41-9BEC-AA37B5A117AB}">
      <dgm:prSet/>
      <dgm:spPr/>
      <dgm:t>
        <a:bodyPr/>
        <a:lstStyle/>
        <a:p>
          <a:pPr algn="ctr"/>
          <a:endParaRPr lang="en-US" sz="1800"/>
        </a:p>
      </dgm:t>
    </dgm:pt>
    <dgm:pt modelId="{CE71DE18-E16C-3D40-9054-BAFD760F12E8}">
      <dgm:prSet phldrT="[Text]" custT="1"/>
      <dgm:spPr/>
      <dgm:t>
        <a:bodyPr/>
        <a:lstStyle/>
        <a:p>
          <a:pPr algn="ctr"/>
          <a:r>
            <a:rPr lang="en-US" sz="1800" b="0" dirty="0"/>
            <a:t>Antimicrobial Therapy</a:t>
          </a:r>
        </a:p>
      </dgm:t>
    </dgm:pt>
    <dgm:pt modelId="{F1B952B7-5EC8-CB43-8520-12BA428D7C89}" type="parTrans" cxnId="{DA99CF85-670C-714A-81C4-6BD5AB15EF59}">
      <dgm:prSet/>
      <dgm:spPr/>
      <dgm:t>
        <a:bodyPr/>
        <a:lstStyle/>
        <a:p>
          <a:pPr algn="ctr"/>
          <a:endParaRPr lang="en-US" sz="1800"/>
        </a:p>
      </dgm:t>
    </dgm:pt>
    <dgm:pt modelId="{E1E9B134-76A7-A749-AF62-39150BE725E2}" type="sibTrans" cxnId="{DA99CF85-670C-714A-81C4-6BD5AB15EF59}">
      <dgm:prSet/>
      <dgm:spPr/>
      <dgm:t>
        <a:bodyPr/>
        <a:lstStyle/>
        <a:p>
          <a:pPr algn="ctr"/>
          <a:endParaRPr lang="en-US" sz="1800"/>
        </a:p>
      </dgm:t>
    </dgm:pt>
    <dgm:pt modelId="{321EF143-56D0-4048-86A5-455578704D58}">
      <dgm:prSet phldrT="[Text]" custT="1"/>
      <dgm:spPr/>
      <dgm:t>
        <a:bodyPr/>
        <a:lstStyle/>
        <a:p>
          <a:pPr algn="ctr"/>
          <a:r>
            <a:rPr lang="en-US" sz="1800" b="0" dirty="0"/>
            <a:t>Urine Culture Interpretation</a:t>
          </a:r>
        </a:p>
      </dgm:t>
    </dgm:pt>
    <dgm:pt modelId="{05F22B1A-0874-304F-91A7-4B9E84EA430D}" type="sibTrans" cxnId="{74706F5F-D801-0645-A304-E26277710915}">
      <dgm:prSet/>
      <dgm:spPr/>
      <dgm:t>
        <a:bodyPr/>
        <a:lstStyle/>
        <a:p>
          <a:pPr algn="ctr"/>
          <a:endParaRPr lang="en-US" sz="1800"/>
        </a:p>
      </dgm:t>
    </dgm:pt>
    <dgm:pt modelId="{F48CA2DB-FE84-1444-8227-F91C4C821C4E}" type="parTrans" cxnId="{74706F5F-D801-0645-A304-E26277710915}">
      <dgm:prSet/>
      <dgm:spPr/>
      <dgm:t>
        <a:bodyPr/>
        <a:lstStyle/>
        <a:p>
          <a:pPr algn="ctr"/>
          <a:endParaRPr lang="en-US" sz="1800"/>
        </a:p>
      </dgm:t>
    </dgm:pt>
    <dgm:pt modelId="{6158F4E1-95F1-F84E-BDA4-9A5B05EF2E8B}">
      <dgm:prSet phldrT="[Text]" custT="1"/>
      <dgm:spPr/>
      <dgm:t>
        <a:bodyPr/>
        <a:lstStyle/>
        <a:p>
          <a:pPr algn="ctr"/>
          <a:r>
            <a:rPr lang="en-US" sz="1800" b="1" dirty="0"/>
            <a:t>Key Points </a:t>
          </a:r>
        </a:p>
      </dgm:t>
    </dgm:pt>
    <dgm:pt modelId="{B913C6D4-C337-F447-9D35-27D51218E998}" type="sibTrans" cxnId="{4347E1B6-C555-344C-BB83-81FF3C9DE27A}">
      <dgm:prSet/>
      <dgm:spPr/>
      <dgm:t>
        <a:bodyPr/>
        <a:lstStyle/>
        <a:p>
          <a:endParaRPr lang="en-US"/>
        </a:p>
      </dgm:t>
    </dgm:pt>
    <dgm:pt modelId="{C4F014DF-39E2-9449-81FC-2883D41298D8}" type="parTrans" cxnId="{4347E1B6-C555-344C-BB83-81FF3C9DE27A}">
      <dgm:prSet/>
      <dgm:spPr/>
      <dgm:t>
        <a:bodyPr/>
        <a:lstStyle/>
        <a:p>
          <a:endParaRPr lang="en-US"/>
        </a:p>
      </dgm:t>
    </dgm:pt>
    <dgm:pt modelId="{619B9D7B-A60D-7245-A220-56A7BB672850}" type="pres">
      <dgm:prSet presAssocID="{03BA5508-EF34-174A-A7DA-E4A0B1F7E9D7}" presName="Name0" presStyleCnt="0">
        <dgm:presLayoutVars>
          <dgm:chMax/>
          <dgm:chPref/>
          <dgm:dir/>
        </dgm:presLayoutVars>
      </dgm:prSet>
      <dgm:spPr/>
    </dgm:pt>
    <dgm:pt modelId="{0EFDA387-46C5-8343-BBA1-4BFCA1B83337}" type="pres">
      <dgm:prSet presAssocID="{714602FD-27FE-664F-BB94-76227AF3BA02}" presName="composite" presStyleCnt="0">
        <dgm:presLayoutVars>
          <dgm:chMax val="1"/>
          <dgm:chPref val="1"/>
        </dgm:presLayoutVars>
      </dgm:prSet>
      <dgm:spPr/>
    </dgm:pt>
    <dgm:pt modelId="{B7D20D13-2E40-B84A-B440-55E05E0A7C49}" type="pres">
      <dgm:prSet presAssocID="{714602FD-27FE-664F-BB94-76227AF3BA02}" presName="Accent" presStyleLbl="trAlignAcc1" presStyleIdx="0" presStyleCnt="6">
        <dgm:presLayoutVars>
          <dgm:chMax val="0"/>
          <dgm:chPref val="0"/>
        </dgm:presLayoutVars>
      </dgm:prSet>
      <dgm:spPr>
        <a:xfrm>
          <a:off x="108991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61C89B9-E2A7-3445-B94C-FCC7FC9E5A6D}" type="pres">
      <dgm:prSet presAssocID="{714602FD-27FE-664F-BB94-76227AF3BA02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20339AD7-CAC8-4D4B-A172-DEB82284559C}" type="pres">
      <dgm:prSet presAssocID="{714602FD-27FE-664F-BB94-76227AF3BA02}" presName="ChildComposite" presStyleCnt="0"/>
      <dgm:spPr/>
    </dgm:pt>
    <dgm:pt modelId="{5A4343B6-E1E3-6C4D-825E-71F2C4F8767C}" type="pres">
      <dgm:prSet presAssocID="{714602FD-27FE-664F-BB94-76227AF3BA0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B0B8F49-DECD-4A49-BE1D-3E0595FC9F54}" type="pres">
      <dgm:prSet presAssocID="{714602FD-27FE-664F-BB94-76227AF3BA02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F63D4627-CC10-AF46-8424-6C115CCFFD00}" type="pres">
      <dgm:prSet presAssocID="{7E938B1D-647B-9147-B6CE-479FD640B9AC}" presName="sibTrans" presStyleCnt="0"/>
      <dgm:spPr/>
    </dgm:pt>
    <dgm:pt modelId="{3E734B69-13AD-CB4E-8445-C09EF3816ED7}" type="pres">
      <dgm:prSet presAssocID="{A620CD62-B568-7644-B8D1-34974F27D015}" presName="composite" presStyleCnt="0">
        <dgm:presLayoutVars>
          <dgm:chMax val="1"/>
          <dgm:chPref val="1"/>
        </dgm:presLayoutVars>
      </dgm:prSet>
      <dgm:spPr/>
    </dgm:pt>
    <dgm:pt modelId="{A4A60642-EFF3-FE4F-9190-3A921815DDAC}" type="pres">
      <dgm:prSet presAssocID="{A620CD62-B568-7644-B8D1-34974F27D015}" presName="Accent" presStyleLbl="trAlignAcc1" presStyleIdx="1" presStyleCnt="6">
        <dgm:presLayoutVars>
          <dgm:chMax val="0"/>
          <dgm:chPref val="0"/>
        </dgm:presLayoutVars>
      </dgm:prSet>
      <dgm:spPr>
        <a:xfrm>
          <a:off x="385646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91E99C0-F8E4-694E-9C58-71D80EE4D573}" type="pres">
      <dgm:prSet presAssocID="{A620CD62-B568-7644-B8D1-34974F27D015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64C0A35C-FDC6-FD45-9E1A-BDD71A6D91C5}" type="pres">
      <dgm:prSet presAssocID="{A620CD62-B568-7644-B8D1-34974F27D015}" presName="ChildComposite" presStyleCnt="0"/>
      <dgm:spPr/>
    </dgm:pt>
    <dgm:pt modelId="{DEE54336-2586-3948-B4B3-E630242FEA2B}" type="pres">
      <dgm:prSet presAssocID="{A620CD62-B568-7644-B8D1-34974F27D01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4628C00-6BBB-C840-A77B-58460441A741}" type="pres">
      <dgm:prSet presAssocID="{A620CD62-B568-7644-B8D1-34974F27D015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5A5EDB0B-F47C-5D4B-BCC8-BB33F2C278DA}" type="pres">
      <dgm:prSet presAssocID="{B4362FF3-6F31-0C4B-9744-795B6F7DF15A}" presName="sibTrans" presStyleCnt="0"/>
      <dgm:spPr/>
    </dgm:pt>
    <dgm:pt modelId="{B15D28FE-4E76-F84C-90AC-8110AED268FA}" type="pres">
      <dgm:prSet presAssocID="{157CFBA9-E4B8-9148-9B4E-8CF04501AB88}" presName="composite" presStyleCnt="0">
        <dgm:presLayoutVars>
          <dgm:chMax val="1"/>
          <dgm:chPref val="1"/>
        </dgm:presLayoutVars>
      </dgm:prSet>
      <dgm:spPr/>
    </dgm:pt>
    <dgm:pt modelId="{1D0FAB29-42E0-8947-865E-3A3F03A1FF37}" type="pres">
      <dgm:prSet presAssocID="{157CFBA9-E4B8-9148-9B4E-8CF04501AB88}" presName="Accent" presStyleLbl="trAlignAcc1" presStyleIdx="2" presStyleCnt="6">
        <dgm:presLayoutVars>
          <dgm:chMax val="0"/>
          <dgm:chPref val="0"/>
        </dgm:presLayoutVars>
      </dgm:prSet>
      <dgm:spPr>
        <a:xfrm>
          <a:off x="6623009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DCA56B6-0018-D144-B648-F40A50AE62BE}" type="pres">
      <dgm:prSet presAssocID="{157CFBA9-E4B8-9148-9B4E-8CF04501AB88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zzy face with solid fill with solid fill"/>
        </a:ext>
      </dgm:extLst>
    </dgm:pt>
    <dgm:pt modelId="{EAD470C3-AD2C-154A-87F4-50C921C09C9F}" type="pres">
      <dgm:prSet presAssocID="{157CFBA9-E4B8-9148-9B4E-8CF04501AB88}" presName="ChildComposite" presStyleCnt="0"/>
      <dgm:spPr/>
    </dgm:pt>
    <dgm:pt modelId="{E566C7A6-07E2-134C-8058-48983875A8A2}" type="pres">
      <dgm:prSet presAssocID="{157CFBA9-E4B8-9148-9B4E-8CF04501AB8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26DD7E0-6A78-CC42-9C87-1E3608D6ADC2}" type="pres">
      <dgm:prSet presAssocID="{157CFBA9-E4B8-9148-9B4E-8CF04501AB88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D7907ACA-4AC0-794C-A08B-B9E39F93D942}" type="pres">
      <dgm:prSet presAssocID="{B032E6FE-2F34-5F43-A629-ED3E47280B70}" presName="sibTrans" presStyleCnt="0"/>
      <dgm:spPr/>
    </dgm:pt>
    <dgm:pt modelId="{991C8DA8-7464-094E-A00C-3746B1CA493E}" type="pres">
      <dgm:prSet presAssocID="{CE71DE18-E16C-3D40-9054-BAFD760F12E8}" presName="composite" presStyleCnt="0">
        <dgm:presLayoutVars>
          <dgm:chMax val="1"/>
          <dgm:chPref val="1"/>
        </dgm:presLayoutVars>
      </dgm:prSet>
      <dgm:spPr/>
    </dgm:pt>
    <dgm:pt modelId="{8E2C0024-282F-144E-8504-6E9D1194C01F}" type="pres">
      <dgm:prSet presAssocID="{CE71DE18-E16C-3D40-9054-BAFD760F12E8}" presName="Accent" presStyleLbl="trAlignAcc1" presStyleIdx="3" presStyleCnt="6">
        <dgm:presLayoutVars>
          <dgm:chMax val="0"/>
          <dgm:chPref val="0"/>
        </dgm:presLayoutVars>
      </dgm:prSet>
      <dgm:spPr>
        <a:xfrm>
          <a:off x="1089910" y="30602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BBCBB8A-7114-1243-8054-171EDD346B7C}" type="pres">
      <dgm:prSet presAssocID="{CE71DE18-E16C-3D40-9054-BAFD760F12E8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IV with solid fill"/>
        </a:ext>
      </dgm:extLst>
    </dgm:pt>
    <dgm:pt modelId="{B103A378-0AC7-5C4F-9AF9-CCCCB6E9BC6C}" type="pres">
      <dgm:prSet presAssocID="{CE71DE18-E16C-3D40-9054-BAFD760F12E8}" presName="ChildComposite" presStyleCnt="0"/>
      <dgm:spPr/>
    </dgm:pt>
    <dgm:pt modelId="{1128D88E-B31D-F04C-8A70-217B548233CF}" type="pres">
      <dgm:prSet presAssocID="{CE71DE18-E16C-3D40-9054-BAFD760F12E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35A9B52-F952-8548-8C0A-39508DA16B40}" type="pres">
      <dgm:prSet presAssocID="{CE71DE18-E16C-3D40-9054-BAFD760F12E8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08947489-37B9-5F4C-AA8F-782A5C406761}" type="pres">
      <dgm:prSet presAssocID="{E1E9B134-76A7-A749-AF62-39150BE725E2}" presName="sibTrans" presStyleCnt="0"/>
      <dgm:spPr/>
    </dgm:pt>
    <dgm:pt modelId="{32C7A165-10E6-7E4D-B9D7-CA9F69CC381E}" type="pres">
      <dgm:prSet presAssocID="{321EF143-56D0-4048-86A5-455578704D58}" presName="composite" presStyleCnt="0">
        <dgm:presLayoutVars>
          <dgm:chMax val="1"/>
          <dgm:chPref val="1"/>
        </dgm:presLayoutVars>
      </dgm:prSet>
      <dgm:spPr/>
    </dgm:pt>
    <dgm:pt modelId="{FFB076F5-C4C2-2A48-8CC7-AC39837C95DC}" type="pres">
      <dgm:prSet presAssocID="{321EF143-56D0-4048-86A5-455578704D58}" presName="Accent" presStyleLbl="trAlignAcc1" presStyleIdx="4" presStyleCnt="6">
        <dgm:presLayoutVars>
          <dgm:chMax val="0"/>
          <dgm:chPref val="0"/>
        </dgm:presLayoutVars>
      </dgm:prSet>
      <dgm:spPr>
        <a:xfrm>
          <a:off x="3856460" y="30602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A8FD100-E78B-7E41-87CE-8DBC001AB454}" type="pres">
      <dgm:prSet presAssocID="{321EF143-56D0-4048-86A5-455578704D58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Petri Dish with solid fill"/>
        </a:ext>
      </dgm:extLst>
    </dgm:pt>
    <dgm:pt modelId="{63E11E46-D618-D645-8AE9-FE876914B1CB}" type="pres">
      <dgm:prSet presAssocID="{321EF143-56D0-4048-86A5-455578704D58}" presName="ChildComposite" presStyleCnt="0"/>
      <dgm:spPr/>
    </dgm:pt>
    <dgm:pt modelId="{F202ECD9-ED79-364E-A132-A20EFECB19A1}" type="pres">
      <dgm:prSet presAssocID="{321EF143-56D0-4048-86A5-455578704D5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2347E2F-B01D-8843-9E4B-6578DEF6384D}" type="pres">
      <dgm:prSet presAssocID="{321EF143-56D0-4048-86A5-455578704D58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A8BF545B-DABB-A441-8068-AFF58E079ADD}" type="pres">
      <dgm:prSet presAssocID="{05F22B1A-0874-304F-91A7-4B9E84EA430D}" presName="sibTrans" presStyleCnt="0"/>
      <dgm:spPr/>
    </dgm:pt>
    <dgm:pt modelId="{56D2C231-7D8B-9A41-AE43-149947187F79}" type="pres">
      <dgm:prSet presAssocID="{6158F4E1-95F1-F84E-BDA4-9A5B05EF2E8B}" presName="composite" presStyleCnt="0">
        <dgm:presLayoutVars>
          <dgm:chMax val="1"/>
          <dgm:chPref val="1"/>
        </dgm:presLayoutVars>
      </dgm:prSet>
      <dgm:spPr/>
    </dgm:pt>
    <dgm:pt modelId="{AF041DDD-12D9-3C41-A6AE-35EF49F79853}" type="pres">
      <dgm:prSet presAssocID="{6158F4E1-95F1-F84E-BDA4-9A5B05EF2E8B}" presName="Accent" presStyleLbl="trAlignAcc1" presStyleIdx="5" presStyleCnt="6">
        <dgm:presLayoutVars>
          <dgm:chMax val="0"/>
          <dgm:chPref val="0"/>
        </dgm:presLayoutVars>
      </dgm:prSet>
      <dgm:spPr>
        <a:xfrm>
          <a:off x="6623009" y="30602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4B9CD5"/>
          </a:solidFill>
          <a:prstDash val="solid"/>
          <a:miter lim="800000"/>
        </a:ln>
        <a:effectLst/>
      </dgm:spPr>
    </dgm:pt>
    <dgm:pt modelId="{C5E98D3B-4BD3-4A4D-B676-0543204CA529}" type="pres">
      <dgm:prSet presAssocID="{6158F4E1-95F1-F84E-BDA4-9A5B05EF2E8B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Comment Important with solid fill"/>
        </a:ext>
      </dgm:extLst>
    </dgm:pt>
    <dgm:pt modelId="{7268B3DB-DBEF-5440-B2D2-9E4FEE86A266}" type="pres">
      <dgm:prSet presAssocID="{6158F4E1-95F1-F84E-BDA4-9A5B05EF2E8B}" presName="ChildComposite" presStyleCnt="0"/>
      <dgm:spPr/>
    </dgm:pt>
    <dgm:pt modelId="{84D2E8C5-2406-C540-8DA1-7992B971B732}" type="pres">
      <dgm:prSet presAssocID="{6158F4E1-95F1-F84E-BDA4-9A5B05EF2E8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1E738D-0355-CA4B-B8DF-9A761E39E468}" type="pres">
      <dgm:prSet presAssocID="{6158F4E1-95F1-F84E-BDA4-9A5B05EF2E8B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ADD3E704-837A-604B-837E-1E12AACD93A0}" type="presOf" srcId="{157CFBA9-E4B8-9148-9B4E-8CF04501AB88}" destId="{126DD7E0-6A78-CC42-9C87-1E3608D6ADC2}" srcOrd="0" destOrd="0" presId="urn:microsoft.com/office/officeart/2008/layout/CaptionedPictures"/>
    <dgm:cxn modelId="{D40D7E1B-FD31-674B-AA59-8CD4A1D2F107}" type="presOf" srcId="{714602FD-27FE-664F-BB94-76227AF3BA02}" destId="{6B0B8F49-DECD-4A49-BE1D-3E0595FC9F54}" srcOrd="0" destOrd="0" presId="urn:microsoft.com/office/officeart/2008/layout/CaptionedPictures"/>
    <dgm:cxn modelId="{4BB5BE20-FF4F-5F4C-BEE5-D27DC789C40A}" srcId="{03BA5508-EF34-174A-A7DA-E4A0B1F7E9D7}" destId="{A620CD62-B568-7644-B8D1-34974F27D015}" srcOrd="1" destOrd="0" parTransId="{31DE35AF-EA37-DD4D-AC67-1A4907E2427A}" sibTransId="{B4362FF3-6F31-0C4B-9744-795B6F7DF15A}"/>
    <dgm:cxn modelId="{74706F5F-D801-0645-A304-E26277710915}" srcId="{03BA5508-EF34-174A-A7DA-E4A0B1F7E9D7}" destId="{321EF143-56D0-4048-86A5-455578704D58}" srcOrd="4" destOrd="0" parTransId="{F48CA2DB-FE84-1444-8227-F91C4C821C4E}" sibTransId="{05F22B1A-0874-304F-91A7-4B9E84EA430D}"/>
    <dgm:cxn modelId="{1A8FE460-122E-FA4D-B8D2-3B9068CBEAB9}" type="presOf" srcId="{321EF143-56D0-4048-86A5-455578704D58}" destId="{C2347E2F-B01D-8843-9E4B-6578DEF6384D}" srcOrd="0" destOrd="0" presId="urn:microsoft.com/office/officeart/2008/layout/CaptionedPictures"/>
    <dgm:cxn modelId="{954EDB51-73F2-5C4A-9F98-2B8366C9CCB6}" type="presOf" srcId="{6158F4E1-95F1-F84E-BDA4-9A5B05EF2E8B}" destId="{661E738D-0355-CA4B-B8DF-9A761E39E468}" srcOrd="0" destOrd="0" presId="urn:microsoft.com/office/officeart/2008/layout/CaptionedPictures"/>
    <dgm:cxn modelId="{ABAFBC5A-E2F8-0143-A1C5-5DB2777627D5}" type="presOf" srcId="{03BA5508-EF34-174A-A7DA-E4A0B1F7E9D7}" destId="{619B9D7B-A60D-7245-A220-56A7BB672850}" srcOrd="0" destOrd="0" presId="urn:microsoft.com/office/officeart/2008/layout/CaptionedPictures"/>
    <dgm:cxn modelId="{DA99CF85-670C-714A-81C4-6BD5AB15EF59}" srcId="{03BA5508-EF34-174A-A7DA-E4A0B1F7E9D7}" destId="{CE71DE18-E16C-3D40-9054-BAFD760F12E8}" srcOrd="3" destOrd="0" parTransId="{F1B952B7-5EC8-CB43-8520-12BA428D7C89}" sibTransId="{E1E9B134-76A7-A749-AF62-39150BE725E2}"/>
    <dgm:cxn modelId="{BFC81998-4E7D-DE41-9BEC-AA37B5A117AB}" srcId="{03BA5508-EF34-174A-A7DA-E4A0B1F7E9D7}" destId="{157CFBA9-E4B8-9148-9B4E-8CF04501AB88}" srcOrd="2" destOrd="0" parTransId="{C529C6B4-5FA2-414C-8AEC-86C4E11F9359}" sibTransId="{B032E6FE-2F34-5F43-A629-ED3E47280B70}"/>
    <dgm:cxn modelId="{4347E1B6-C555-344C-BB83-81FF3C9DE27A}" srcId="{03BA5508-EF34-174A-A7DA-E4A0B1F7E9D7}" destId="{6158F4E1-95F1-F84E-BDA4-9A5B05EF2E8B}" srcOrd="5" destOrd="0" parTransId="{C4F014DF-39E2-9449-81FC-2883D41298D8}" sibTransId="{B913C6D4-C337-F447-9D35-27D51218E998}"/>
    <dgm:cxn modelId="{9E3D4DB8-B1B2-694D-B3A7-F885956592FE}" srcId="{03BA5508-EF34-174A-A7DA-E4A0B1F7E9D7}" destId="{714602FD-27FE-664F-BB94-76227AF3BA02}" srcOrd="0" destOrd="0" parTransId="{60041585-4214-DA44-AC53-E41E51C14DD8}" sibTransId="{7E938B1D-647B-9147-B6CE-479FD640B9AC}"/>
    <dgm:cxn modelId="{17D1E7CB-9F56-C446-80FC-DEB3D100D2DA}" type="presOf" srcId="{A620CD62-B568-7644-B8D1-34974F27D015}" destId="{94628C00-6BBB-C840-A77B-58460441A741}" srcOrd="0" destOrd="0" presId="urn:microsoft.com/office/officeart/2008/layout/CaptionedPictures"/>
    <dgm:cxn modelId="{31D031D7-9569-B84E-9D4E-4ED24DF3CA43}" type="presOf" srcId="{CE71DE18-E16C-3D40-9054-BAFD760F12E8}" destId="{935A9B52-F952-8548-8C0A-39508DA16B40}" srcOrd="0" destOrd="0" presId="urn:microsoft.com/office/officeart/2008/layout/CaptionedPictures"/>
    <dgm:cxn modelId="{500791A5-197B-7444-AB72-5B18EFA900FB}" type="presParOf" srcId="{619B9D7B-A60D-7245-A220-56A7BB672850}" destId="{0EFDA387-46C5-8343-BBA1-4BFCA1B83337}" srcOrd="0" destOrd="0" presId="urn:microsoft.com/office/officeart/2008/layout/CaptionedPictures"/>
    <dgm:cxn modelId="{3137D92E-0575-8B4C-966B-C86258574BBA}" type="presParOf" srcId="{0EFDA387-46C5-8343-BBA1-4BFCA1B83337}" destId="{B7D20D13-2E40-B84A-B440-55E05E0A7C49}" srcOrd="0" destOrd="0" presId="urn:microsoft.com/office/officeart/2008/layout/CaptionedPictures"/>
    <dgm:cxn modelId="{62AC601A-3CCD-9A49-A1F3-7E85A14EC419}" type="presParOf" srcId="{0EFDA387-46C5-8343-BBA1-4BFCA1B83337}" destId="{F61C89B9-E2A7-3445-B94C-FCC7FC9E5A6D}" srcOrd="1" destOrd="0" presId="urn:microsoft.com/office/officeart/2008/layout/CaptionedPictures"/>
    <dgm:cxn modelId="{5EAE666F-6C43-D14B-9742-51FBB18BDCFF}" type="presParOf" srcId="{0EFDA387-46C5-8343-BBA1-4BFCA1B83337}" destId="{20339AD7-CAC8-4D4B-A172-DEB82284559C}" srcOrd="2" destOrd="0" presId="urn:microsoft.com/office/officeart/2008/layout/CaptionedPictures"/>
    <dgm:cxn modelId="{311DDBC5-5A5E-8A4D-A314-BC005F9AF491}" type="presParOf" srcId="{20339AD7-CAC8-4D4B-A172-DEB82284559C}" destId="{5A4343B6-E1E3-6C4D-825E-71F2C4F8767C}" srcOrd="0" destOrd="0" presId="urn:microsoft.com/office/officeart/2008/layout/CaptionedPictures"/>
    <dgm:cxn modelId="{C8697D82-4C0C-D649-86BD-983A28015020}" type="presParOf" srcId="{20339AD7-CAC8-4D4B-A172-DEB82284559C}" destId="{6B0B8F49-DECD-4A49-BE1D-3E0595FC9F54}" srcOrd="1" destOrd="0" presId="urn:microsoft.com/office/officeart/2008/layout/CaptionedPictures"/>
    <dgm:cxn modelId="{4D1F929D-D101-344B-A97E-0C8CD654D038}" type="presParOf" srcId="{619B9D7B-A60D-7245-A220-56A7BB672850}" destId="{F63D4627-CC10-AF46-8424-6C115CCFFD00}" srcOrd="1" destOrd="0" presId="urn:microsoft.com/office/officeart/2008/layout/CaptionedPictures"/>
    <dgm:cxn modelId="{A4882BD3-261C-2143-8A56-2B5AB0336CD1}" type="presParOf" srcId="{619B9D7B-A60D-7245-A220-56A7BB672850}" destId="{3E734B69-13AD-CB4E-8445-C09EF3816ED7}" srcOrd="2" destOrd="0" presId="urn:microsoft.com/office/officeart/2008/layout/CaptionedPictures"/>
    <dgm:cxn modelId="{FED97BE3-5E51-0544-B74A-585D366995CA}" type="presParOf" srcId="{3E734B69-13AD-CB4E-8445-C09EF3816ED7}" destId="{A4A60642-EFF3-FE4F-9190-3A921815DDAC}" srcOrd="0" destOrd="0" presId="urn:microsoft.com/office/officeart/2008/layout/CaptionedPictures"/>
    <dgm:cxn modelId="{93487B29-9FC0-3544-B750-25F285598D31}" type="presParOf" srcId="{3E734B69-13AD-CB4E-8445-C09EF3816ED7}" destId="{391E99C0-F8E4-694E-9C58-71D80EE4D573}" srcOrd="1" destOrd="0" presId="urn:microsoft.com/office/officeart/2008/layout/CaptionedPictures"/>
    <dgm:cxn modelId="{4DE757EB-D1C6-994B-9EE4-298BF99E077E}" type="presParOf" srcId="{3E734B69-13AD-CB4E-8445-C09EF3816ED7}" destId="{64C0A35C-FDC6-FD45-9E1A-BDD71A6D91C5}" srcOrd="2" destOrd="0" presId="urn:microsoft.com/office/officeart/2008/layout/CaptionedPictures"/>
    <dgm:cxn modelId="{B044D2DE-B2FA-894C-AC8C-5433D68C932E}" type="presParOf" srcId="{64C0A35C-FDC6-FD45-9E1A-BDD71A6D91C5}" destId="{DEE54336-2586-3948-B4B3-E630242FEA2B}" srcOrd="0" destOrd="0" presId="urn:microsoft.com/office/officeart/2008/layout/CaptionedPictures"/>
    <dgm:cxn modelId="{9EEDAC6F-689F-7F47-B8A7-1533B28D8ADB}" type="presParOf" srcId="{64C0A35C-FDC6-FD45-9E1A-BDD71A6D91C5}" destId="{94628C00-6BBB-C840-A77B-58460441A741}" srcOrd="1" destOrd="0" presId="urn:microsoft.com/office/officeart/2008/layout/CaptionedPictures"/>
    <dgm:cxn modelId="{65892F97-AE06-A34A-A839-8FCEE08731C9}" type="presParOf" srcId="{619B9D7B-A60D-7245-A220-56A7BB672850}" destId="{5A5EDB0B-F47C-5D4B-BCC8-BB33F2C278DA}" srcOrd="3" destOrd="0" presId="urn:microsoft.com/office/officeart/2008/layout/CaptionedPictures"/>
    <dgm:cxn modelId="{EA7EDD32-5F2C-CE42-9268-7E2BDA744C47}" type="presParOf" srcId="{619B9D7B-A60D-7245-A220-56A7BB672850}" destId="{B15D28FE-4E76-F84C-90AC-8110AED268FA}" srcOrd="4" destOrd="0" presId="urn:microsoft.com/office/officeart/2008/layout/CaptionedPictures"/>
    <dgm:cxn modelId="{EE3F98F6-71FE-6E4D-A67A-3E217A2EE8D4}" type="presParOf" srcId="{B15D28FE-4E76-F84C-90AC-8110AED268FA}" destId="{1D0FAB29-42E0-8947-865E-3A3F03A1FF37}" srcOrd="0" destOrd="0" presId="urn:microsoft.com/office/officeart/2008/layout/CaptionedPictures"/>
    <dgm:cxn modelId="{36BE29FA-BC51-1D43-A0A4-09632E881715}" type="presParOf" srcId="{B15D28FE-4E76-F84C-90AC-8110AED268FA}" destId="{EDCA56B6-0018-D144-B648-F40A50AE62BE}" srcOrd="1" destOrd="0" presId="urn:microsoft.com/office/officeart/2008/layout/CaptionedPictures"/>
    <dgm:cxn modelId="{A6D81958-2791-464D-8112-EB9DEBA91AF3}" type="presParOf" srcId="{B15D28FE-4E76-F84C-90AC-8110AED268FA}" destId="{EAD470C3-AD2C-154A-87F4-50C921C09C9F}" srcOrd="2" destOrd="0" presId="urn:microsoft.com/office/officeart/2008/layout/CaptionedPictures"/>
    <dgm:cxn modelId="{7DC6C953-1032-A041-92CA-91CFCB7AB226}" type="presParOf" srcId="{EAD470C3-AD2C-154A-87F4-50C921C09C9F}" destId="{E566C7A6-07E2-134C-8058-48983875A8A2}" srcOrd="0" destOrd="0" presId="urn:microsoft.com/office/officeart/2008/layout/CaptionedPictures"/>
    <dgm:cxn modelId="{1751BF1D-9C1C-514B-8991-03672BEEEFE3}" type="presParOf" srcId="{EAD470C3-AD2C-154A-87F4-50C921C09C9F}" destId="{126DD7E0-6A78-CC42-9C87-1E3608D6ADC2}" srcOrd="1" destOrd="0" presId="urn:microsoft.com/office/officeart/2008/layout/CaptionedPictures"/>
    <dgm:cxn modelId="{54703CB9-4210-934C-B3C6-75DED07169B1}" type="presParOf" srcId="{619B9D7B-A60D-7245-A220-56A7BB672850}" destId="{D7907ACA-4AC0-794C-A08B-B9E39F93D942}" srcOrd="5" destOrd="0" presId="urn:microsoft.com/office/officeart/2008/layout/CaptionedPictures"/>
    <dgm:cxn modelId="{BD7AE1CD-8E7F-394B-BE92-6FE6AC37DB7D}" type="presParOf" srcId="{619B9D7B-A60D-7245-A220-56A7BB672850}" destId="{991C8DA8-7464-094E-A00C-3746B1CA493E}" srcOrd="6" destOrd="0" presId="urn:microsoft.com/office/officeart/2008/layout/CaptionedPictures"/>
    <dgm:cxn modelId="{4C21F3AF-9CAF-3748-99E7-F58244D1D874}" type="presParOf" srcId="{991C8DA8-7464-094E-A00C-3746B1CA493E}" destId="{8E2C0024-282F-144E-8504-6E9D1194C01F}" srcOrd="0" destOrd="0" presId="urn:microsoft.com/office/officeart/2008/layout/CaptionedPictures"/>
    <dgm:cxn modelId="{C2D4A74B-A4FC-3C43-B1F4-BC305687E051}" type="presParOf" srcId="{991C8DA8-7464-094E-A00C-3746B1CA493E}" destId="{4BBCBB8A-7114-1243-8054-171EDD346B7C}" srcOrd="1" destOrd="0" presId="urn:microsoft.com/office/officeart/2008/layout/CaptionedPictures"/>
    <dgm:cxn modelId="{0C69718B-BE37-9649-8D94-5CCCF3E82DDE}" type="presParOf" srcId="{991C8DA8-7464-094E-A00C-3746B1CA493E}" destId="{B103A378-0AC7-5C4F-9AF9-CCCCB6E9BC6C}" srcOrd="2" destOrd="0" presId="urn:microsoft.com/office/officeart/2008/layout/CaptionedPictures"/>
    <dgm:cxn modelId="{410BF7D0-0259-E54B-874F-E6CCC05F032F}" type="presParOf" srcId="{B103A378-0AC7-5C4F-9AF9-CCCCB6E9BC6C}" destId="{1128D88E-B31D-F04C-8A70-217B548233CF}" srcOrd="0" destOrd="0" presId="urn:microsoft.com/office/officeart/2008/layout/CaptionedPictures"/>
    <dgm:cxn modelId="{A1233537-854C-F247-B285-47BAC492A301}" type="presParOf" srcId="{B103A378-0AC7-5C4F-9AF9-CCCCB6E9BC6C}" destId="{935A9B52-F952-8548-8C0A-39508DA16B40}" srcOrd="1" destOrd="0" presId="urn:microsoft.com/office/officeart/2008/layout/CaptionedPictures"/>
    <dgm:cxn modelId="{B9A822AB-EB82-CA4A-8A40-99502EE30782}" type="presParOf" srcId="{619B9D7B-A60D-7245-A220-56A7BB672850}" destId="{08947489-37B9-5F4C-AA8F-782A5C406761}" srcOrd="7" destOrd="0" presId="urn:microsoft.com/office/officeart/2008/layout/CaptionedPictures"/>
    <dgm:cxn modelId="{869B37A4-0E0D-C342-B377-A6596B9DCD82}" type="presParOf" srcId="{619B9D7B-A60D-7245-A220-56A7BB672850}" destId="{32C7A165-10E6-7E4D-B9D7-CA9F69CC381E}" srcOrd="8" destOrd="0" presId="urn:microsoft.com/office/officeart/2008/layout/CaptionedPictures"/>
    <dgm:cxn modelId="{0D15A18E-6F02-AC40-B488-84169FE1B0AE}" type="presParOf" srcId="{32C7A165-10E6-7E4D-B9D7-CA9F69CC381E}" destId="{FFB076F5-C4C2-2A48-8CC7-AC39837C95DC}" srcOrd="0" destOrd="0" presId="urn:microsoft.com/office/officeart/2008/layout/CaptionedPictures"/>
    <dgm:cxn modelId="{5C8B2B43-4E15-4C42-9C6F-E571667E7586}" type="presParOf" srcId="{32C7A165-10E6-7E4D-B9D7-CA9F69CC381E}" destId="{6A8FD100-E78B-7E41-87CE-8DBC001AB454}" srcOrd="1" destOrd="0" presId="urn:microsoft.com/office/officeart/2008/layout/CaptionedPictures"/>
    <dgm:cxn modelId="{0492A51D-3536-9F41-81CB-3A649CDD5581}" type="presParOf" srcId="{32C7A165-10E6-7E4D-B9D7-CA9F69CC381E}" destId="{63E11E46-D618-D645-8AE9-FE876914B1CB}" srcOrd="2" destOrd="0" presId="urn:microsoft.com/office/officeart/2008/layout/CaptionedPictures"/>
    <dgm:cxn modelId="{4C56B6F4-86C1-8D41-816D-1B2B381CEAF3}" type="presParOf" srcId="{63E11E46-D618-D645-8AE9-FE876914B1CB}" destId="{F202ECD9-ED79-364E-A132-A20EFECB19A1}" srcOrd="0" destOrd="0" presId="urn:microsoft.com/office/officeart/2008/layout/CaptionedPictures"/>
    <dgm:cxn modelId="{CF02E9E4-AE8F-1344-B664-1164D465684D}" type="presParOf" srcId="{63E11E46-D618-D645-8AE9-FE876914B1CB}" destId="{C2347E2F-B01D-8843-9E4B-6578DEF6384D}" srcOrd="1" destOrd="0" presId="urn:microsoft.com/office/officeart/2008/layout/CaptionedPictures"/>
    <dgm:cxn modelId="{33953CE9-8B97-E744-8926-BBAAA440EBFB}" type="presParOf" srcId="{619B9D7B-A60D-7245-A220-56A7BB672850}" destId="{A8BF545B-DABB-A441-8068-AFF58E079ADD}" srcOrd="9" destOrd="0" presId="urn:microsoft.com/office/officeart/2008/layout/CaptionedPictures"/>
    <dgm:cxn modelId="{C3DA8F02-FCF8-204A-9DAB-615FBF2B762F}" type="presParOf" srcId="{619B9D7B-A60D-7245-A220-56A7BB672850}" destId="{56D2C231-7D8B-9A41-AE43-149947187F79}" srcOrd="10" destOrd="0" presId="urn:microsoft.com/office/officeart/2008/layout/CaptionedPictures"/>
    <dgm:cxn modelId="{29F51E50-4092-0E4B-8CDD-6EED8C318855}" type="presParOf" srcId="{56D2C231-7D8B-9A41-AE43-149947187F79}" destId="{AF041DDD-12D9-3C41-A6AE-35EF49F79853}" srcOrd="0" destOrd="0" presId="urn:microsoft.com/office/officeart/2008/layout/CaptionedPictures"/>
    <dgm:cxn modelId="{80C968AC-B1F6-8D40-82A0-8347CF71E16D}" type="presParOf" srcId="{56D2C231-7D8B-9A41-AE43-149947187F79}" destId="{C5E98D3B-4BD3-4A4D-B676-0543204CA529}" srcOrd="1" destOrd="0" presId="urn:microsoft.com/office/officeart/2008/layout/CaptionedPictures"/>
    <dgm:cxn modelId="{AD746BFD-BA9F-0E42-9BD2-99B0E9CEBB00}" type="presParOf" srcId="{56D2C231-7D8B-9A41-AE43-149947187F79}" destId="{7268B3DB-DBEF-5440-B2D2-9E4FEE86A266}" srcOrd="2" destOrd="0" presId="urn:microsoft.com/office/officeart/2008/layout/CaptionedPictures"/>
    <dgm:cxn modelId="{587ED3BE-9C05-6A48-8820-0E96F3DA485A}" type="presParOf" srcId="{7268B3DB-DBEF-5440-B2D2-9E4FEE86A266}" destId="{84D2E8C5-2406-C540-8DA1-7992B971B732}" srcOrd="0" destOrd="0" presId="urn:microsoft.com/office/officeart/2008/layout/CaptionedPictures"/>
    <dgm:cxn modelId="{5A943BCD-6A1F-6D43-9C8B-022812A09E11}" type="presParOf" srcId="{7268B3DB-DBEF-5440-B2D2-9E4FEE86A266}" destId="{661E738D-0355-CA4B-B8DF-9A761E39E46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F49149-4A0C-494A-AA3D-84D1B1782583}" type="doc">
      <dgm:prSet loTypeId="urn:microsoft.com/office/officeart/2008/layout/VerticalCurvedLis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EF7D5E8-373E-BC49-9BFC-B4F14B20DC34}">
      <dgm:prSet phldrT="[Text]" custT="1"/>
      <dgm:spPr/>
      <dgm:t>
        <a:bodyPr/>
        <a:lstStyle/>
        <a:p>
          <a:r>
            <a:rPr lang="en-US" sz="2400" dirty="0"/>
            <a:t>Inappropriate urine culture orders lead to misdiagnosis and unnecessary use of antibiotics</a:t>
          </a:r>
        </a:p>
      </dgm:t>
    </dgm:pt>
    <dgm:pt modelId="{B4E4C121-F61E-E64D-829C-32D173F5329B}" type="parTrans" cxnId="{86EC0E92-C972-7642-8E57-692945602067}">
      <dgm:prSet/>
      <dgm:spPr/>
      <dgm:t>
        <a:bodyPr/>
        <a:lstStyle/>
        <a:p>
          <a:endParaRPr lang="en-US" sz="2400"/>
        </a:p>
      </dgm:t>
    </dgm:pt>
    <dgm:pt modelId="{AFAABB29-C9D7-8845-AD3C-6F1715D8D54A}" type="sibTrans" cxnId="{86EC0E92-C972-7642-8E57-692945602067}">
      <dgm:prSet/>
      <dgm:spPr/>
      <dgm:t>
        <a:bodyPr/>
        <a:lstStyle/>
        <a:p>
          <a:endParaRPr lang="en-US" sz="2400"/>
        </a:p>
      </dgm:t>
    </dgm:pt>
    <dgm:pt modelId="{9D63A405-203E-6340-950A-0B981A488A99}">
      <dgm:prSet phldrT="[Text]" custT="1"/>
      <dgm:spPr/>
      <dgm:t>
        <a:bodyPr/>
        <a:lstStyle/>
        <a:p>
          <a:r>
            <a:rPr lang="en-US" sz="2400" dirty="0"/>
            <a:t>Treatment of asymptomatic bacteriuria offers no benefit and may cause patient harm</a:t>
          </a:r>
        </a:p>
      </dgm:t>
    </dgm:pt>
    <dgm:pt modelId="{4A3D9559-4231-8140-AD2D-AF2CFF5FE1F3}" type="parTrans" cxnId="{1F4236B3-9AB1-2443-A80F-E17871988B97}">
      <dgm:prSet/>
      <dgm:spPr/>
      <dgm:t>
        <a:bodyPr/>
        <a:lstStyle/>
        <a:p>
          <a:endParaRPr lang="en-US" sz="2400"/>
        </a:p>
      </dgm:t>
    </dgm:pt>
    <dgm:pt modelId="{909AD088-CE79-984C-8EBB-05FDBF29DF40}" type="sibTrans" cxnId="{1F4236B3-9AB1-2443-A80F-E17871988B97}">
      <dgm:prSet/>
      <dgm:spPr/>
      <dgm:t>
        <a:bodyPr/>
        <a:lstStyle/>
        <a:p>
          <a:endParaRPr lang="en-US" sz="2400"/>
        </a:p>
      </dgm:t>
    </dgm:pt>
    <dgm:pt modelId="{55C43E67-FF86-C347-A198-B04B8A3F2FB1}">
      <dgm:prSet phldrT="[Text]" custT="1"/>
      <dgm:spPr/>
      <dgm:t>
        <a:bodyPr/>
        <a:lstStyle/>
        <a:p>
          <a:r>
            <a:rPr lang="en-US" sz="2400" dirty="0"/>
            <a:t>Nitrofurantoin and gentamicin are efficacious, broad-spectrum agents with minimal risk for collateral resistance development</a:t>
          </a:r>
        </a:p>
      </dgm:t>
    </dgm:pt>
    <dgm:pt modelId="{49AF0A77-C526-8E4C-A510-BC0AD1603618}" type="parTrans" cxnId="{79144D8F-11F0-0F44-A2FC-89425FAA086D}">
      <dgm:prSet/>
      <dgm:spPr/>
      <dgm:t>
        <a:bodyPr/>
        <a:lstStyle/>
        <a:p>
          <a:endParaRPr lang="en-US" sz="2400"/>
        </a:p>
      </dgm:t>
    </dgm:pt>
    <dgm:pt modelId="{42C3CEAA-3994-CA43-8738-A2C1B61BFD0D}" type="sibTrans" cxnId="{79144D8F-11F0-0F44-A2FC-89425FAA086D}">
      <dgm:prSet/>
      <dgm:spPr/>
      <dgm:t>
        <a:bodyPr/>
        <a:lstStyle/>
        <a:p>
          <a:endParaRPr lang="en-US" sz="2400"/>
        </a:p>
      </dgm:t>
    </dgm:pt>
    <dgm:pt modelId="{DD26BA1C-B784-7949-9D5B-7CAD7847FB45}">
      <dgm:prSet phldrT="[Text]" custT="1"/>
      <dgm:spPr/>
      <dgm:t>
        <a:bodyPr/>
        <a:lstStyle/>
        <a:p>
          <a:r>
            <a:rPr lang="en-US" sz="2400" dirty="0"/>
            <a:t>The shortest effective treatment durations should be utilized </a:t>
          </a:r>
        </a:p>
      </dgm:t>
    </dgm:pt>
    <dgm:pt modelId="{9B5CEDDB-E94E-7649-A6B2-B48D392E6229}" type="parTrans" cxnId="{19CF3105-E661-C84C-95E3-0899D3271DA5}">
      <dgm:prSet/>
      <dgm:spPr/>
      <dgm:t>
        <a:bodyPr/>
        <a:lstStyle/>
        <a:p>
          <a:endParaRPr lang="en-US" sz="2400"/>
        </a:p>
      </dgm:t>
    </dgm:pt>
    <dgm:pt modelId="{77289B6D-381C-4043-A0D9-00F7FD0199E7}" type="sibTrans" cxnId="{19CF3105-E661-C84C-95E3-0899D3271DA5}">
      <dgm:prSet/>
      <dgm:spPr/>
      <dgm:t>
        <a:bodyPr/>
        <a:lstStyle/>
        <a:p>
          <a:endParaRPr lang="en-US" sz="2400"/>
        </a:p>
      </dgm:t>
    </dgm:pt>
    <dgm:pt modelId="{01FC8ECD-9F74-664D-88D9-18B2E160A917}" type="pres">
      <dgm:prSet presAssocID="{14F49149-4A0C-494A-AA3D-84D1B1782583}" presName="Name0" presStyleCnt="0">
        <dgm:presLayoutVars>
          <dgm:chMax val="7"/>
          <dgm:chPref val="7"/>
          <dgm:dir/>
        </dgm:presLayoutVars>
      </dgm:prSet>
      <dgm:spPr/>
    </dgm:pt>
    <dgm:pt modelId="{1840EA70-11D2-5F45-85C9-C8E875D1C15E}" type="pres">
      <dgm:prSet presAssocID="{14F49149-4A0C-494A-AA3D-84D1B1782583}" presName="Name1" presStyleCnt="0"/>
      <dgm:spPr/>
    </dgm:pt>
    <dgm:pt modelId="{692E546A-B225-B545-ADFE-25F74D412BEC}" type="pres">
      <dgm:prSet presAssocID="{14F49149-4A0C-494A-AA3D-84D1B1782583}" presName="cycle" presStyleCnt="0"/>
      <dgm:spPr/>
    </dgm:pt>
    <dgm:pt modelId="{27E148D6-F906-6745-B0BC-724C3520B49B}" type="pres">
      <dgm:prSet presAssocID="{14F49149-4A0C-494A-AA3D-84D1B1782583}" presName="srcNode" presStyleLbl="node1" presStyleIdx="0" presStyleCnt="4"/>
      <dgm:spPr/>
    </dgm:pt>
    <dgm:pt modelId="{DE58FB37-3E94-984F-B3FE-CE3A5A49B835}" type="pres">
      <dgm:prSet presAssocID="{14F49149-4A0C-494A-AA3D-84D1B1782583}" presName="conn" presStyleLbl="parChTrans1D2" presStyleIdx="0" presStyleCnt="1"/>
      <dgm:spPr/>
    </dgm:pt>
    <dgm:pt modelId="{36D9FF3A-A9A8-0A4F-BB75-05E11A1775AA}" type="pres">
      <dgm:prSet presAssocID="{14F49149-4A0C-494A-AA3D-84D1B1782583}" presName="extraNode" presStyleLbl="node1" presStyleIdx="0" presStyleCnt="4"/>
      <dgm:spPr/>
    </dgm:pt>
    <dgm:pt modelId="{70221A36-D883-1740-BC96-2AC2F833A2F7}" type="pres">
      <dgm:prSet presAssocID="{14F49149-4A0C-494A-AA3D-84D1B1782583}" presName="dstNode" presStyleLbl="node1" presStyleIdx="0" presStyleCnt="4"/>
      <dgm:spPr/>
    </dgm:pt>
    <dgm:pt modelId="{6C6B3353-E125-48CE-A773-98E11F0638EE}" type="pres">
      <dgm:prSet presAssocID="{AEF7D5E8-373E-BC49-9BFC-B4F14B20DC34}" presName="text_1" presStyleLbl="node1" presStyleIdx="0" presStyleCnt="4">
        <dgm:presLayoutVars>
          <dgm:bulletEnabled val="1"/>
        </dgm:presLayoutVars>
      </dgm:prSet>
      <dgm:spPr/>
    </dgm:pt>
    <dgm:pt modelId="{6566E8E4-7315-4F7A-91D3-BCA712C27B8C}" type="pres">
      <dgm:prSet presAssocID="{AEF7D5E8-373E-BC49-9BFC-B4F14B20DC34}" presName="accent_1" presStyleCnt="0"/>
      <dgm:spPr/>
    </dgm:pt>
    <dgm:pt modelId="{B730D362-76D7-2A48-8A86-DD3F86A42CAF}" type="pres">
      <dgm:prSet presAssocID="{AEF7D5E8-373E-BC49-9BFC-B4F14B20DC34}" presName="accentRepeatNode" presStyleLbl="solidFgAcc1" presStyleIdx="0" presStyleCnt="4"/>
      <dgm:spPr/>
    </dgm:pt>
    <dgm:pt modelId="{2C262E70-93F5-2447-8BC6-0D298686F22D}" type="pres">
      <dgm:prSet presAssocID="{9D63A405-203E-6340-950A-0B981A488A99}" presName="text_2" presStyleLbl="node1" presStyleIdx="1" presStyleCnt="4">
        <dgm:presLayoutVars>
          <dgm:bulletEnabled val="1"/>
        </dgm:presLayoutVars>
      </dgm:prSet>
      <dgm:spPr/>
    </dgm:pt>
    <dgm:pt modelId="{14D71136-A79A-B94A-85DC-1D573DCA4338}" type="pres">
      <dgm:prSet presAssocID="{9D63A405-203E-6340-950A-0B981A488A99}" presName="accent_2" presStyleCnt="0"/>
      <dgm:spPr/>
    </dgm:pt>
    <dgm:pt modelId="{AEBAA9AD-DEB8-4E4C-AC6B-B8716EA65437}" type="pres">
      <dgm:prSet presAssocID="{9D63A405-203E-6340-950A-0B981A488A99}" presName="accentRepeatNode" presStyleLbl="solidFgAcc1" presStyleIdx="1" presStyleCnt="4"/>
      <dgm:spPr/>
    </dgm:pt>
    <dgm:pt modelId="{B4DB98BB-B239-AE4F-8757-3DA0A016B489}" type="pres">
      <dgm:prSet presAssocID="{55C43E67-FF86-C347-A198-B04B8A3F2FB1}" presName="text_3" presStyleLbl="node1" presStyleIdx="2" presStyleCnt="4">
        <dgm:presLayoutVars>
          <dgm:bulletEnabled val="1"/>
        </dgm:presLayoutVars>
      </dgm:prSet>
      <dgm:spPr/>
    </dgm:pt>
    <dgm:pt modelId="{A6FA886F-F9AA-954A-BCC0-4E3C67842E30}" type="pres">
      <dgm:prSet presAssocID="{55C43E67-FF86-C347-A198-B04B8A3F2FB1}" presName="accent_3" presStyleCnt="0"/>
      <dgm:spPr/>
    </dgm:pt>
    <dgm:pt modelId="{A758F505-2BFE-584F-A457-6560147A870E}" type="pres">
      <dgm:prSet presAssocID="{55C43E67-FF86-C347-A198-B04B8A3F2FB1}" presName="accentRepeatNode" presStyleLbl="solidFgAcc1" presStyleIdx="2" presStyleCnt="4"/>
      <dgm:spPr/>
    </dgm:pt>
    <dgm:pt modelId="{403DB66D-DEA8-784E-98C2-8A84A77E6BA6}" type="pres">
      <dgm:prSet presAssocID="{DD26BA1C-B784-7949-9D5B-7CAD7847FB45}" presName="text_4" presStyleLbl="node1" presStyleIdx="3" presStyleCnt="4">
        <dgm:presLayoutVars>
          <dgm:bulletEnabled val="1"/>
        </dgm:presLayoutVars>
      </dgm:prSet>
      <dgm:spPr/>
    </dgm:pt>
    <dgm:pt modelId="{135AB543-1E96-0044-AB4B-549758DEA596}" type="pres">
      <dgm:prSet presAssocID="{DD26BA1C-B784-7949-9D5B-7CAD7847FB45}" presName="accent_4" presStyleCnt="0"/>
      <dgm:spPr/>
    </dgm:pt>
    <dgm:pt modelId="{10487192-E09A-1346-B8FC-11034E614A29}" type="pres">
      <dgm:prSet presAssocID="{DD26BA1C-B784-7949-9D5B-7CAD7847FB45}" presName="accentRepeatNode" presStyleLbl="solidFgAcc1" presStyleIdx="3" presStyleCnt="4"/>
      <dgm:spPr/>
    </dgm:pt>
  </dgm:ptLst>
  <dgm:cxnLst>
    <dgm:cxn modelId="{19CF3105-E661-C84C-95E3-0899D3271DA5}" srcId="{14F49149-4A0C-494A-AA3D-84D1B1782583}" destId="{DD26BA1C-B784-7949-9D5B-7CAD7847FB45}" srcOrd="3" destOrd="0" parTransId="{9B5CEDDB-E94E-7649-A6B2-B48D392E6229}" sibTransId="{77289B6D-381C-4043-A0D9-00F7FD0199E7}"/>
    <dgm:cxn modelId="{D58F892E-9809-D742-9B62-C82B6C14EC9E}" type="presOf" srcId="{9D63A405-203E-6340-950A-0B981A488A99}" destId="{2C262E70-93F5-2447-8BC6-0D298686F22D}" srcOrd="0" destOrd="0" presId="urn:microsoft.com/office/officeart/2008/layout/VerticalCurvedList"/>
    <dgm:cxn modelId="{5AA0BC3C-0CCD-5D49-8986-419847812E77}" type="presOf" srcId="{55C43E67-FF86-C347-A198-B04B8A3F2FB1}" destId="{B4DB98BB-B239-AE4F-8757-3DA0A016B489}" srcOrd="0" destOrd="0" presId="urn:microsoft.com/office/officeart/2008/layout/VerticalCurvedList"/>
    <dgm:cxn modelId="{C3566C42-6F2E-354F-BF72-03EC0EDA7671}" type="presOf" srcId="{AEF7D5E8-373E-BC49-9BFC-B4F14B20DC34}" destId="{6C6B3353-E125-48CE-A773-98E11F0638EE}" srcOrd="0" destOrd="0" presId="urn:microsoft.com/office/officeart/2008/layout/VerticalCurvedList"/>
    <dgm:cxn modelId="{7DE4E67F-52A6-9B4E-989A-76F6F4996061}" type="presOf" srcId="{14F49149-4A0C-494A-AA3D-84D1B1782583}" destId="{01FC8ECD-9F74-664D-88D9-18B2E160A917}" srcOrd="0" destOrd="0" presId="urn:microsoft.com/office/officeart/2008/layout/VerticalCurvedList"/>
    <dgm:cxn modelId="{79144D8F-11F0-0F44-A2FC-89425FAA086D}" srcId="{14F49149-4A0C-494A-AA3D-84D1B1782583}" destId="{55C43E67-FF86-C347-A198-B04B8A3F2FB1}" srcOrd="2" destOrd="0" parTransId="{49AF0A77-C526-8E4C-A510-BC0AD1603618}" sibTransId="{42C3CEAA-3994-CA43-8738-A2C1B61BFD0D}"/>
    <dgm:cxn modelId="{86EC0E92-C972-7642-8E57-692945602067}" srcId="{14F49149-4A0C-494A-AA3D-84D1B1782583}" destId="{AEF7D5E8-373E-BC49-9BFC-B4F14B20DC34}" srcOrd="0" destOrd="0" parTransId="{B4E4C121-F61E-E64D-829C-32D173F5329B}" sibTransId="{AFAABB29-C9D7-8845-AD3C-6F1715D8D54A}"/>
    <dgm:cxn modelId="{1F4236B3-9AB1-2443-A80F-E17871988B97}" srcId="{14F49149-4A0C-494A-AA3D-84D1B1782583}" destId="{9D63A405-203E-6340-950A-0B981A488A99}" srcOrd="1" destOrd="0" parTransId="{4A3D9559-4231-8140-AD2D-AF2CFF5FE1F3}" sibTransId="{909AD088-CE79-984C-8EBB-05FDBF29DF40}"/>
    <dgm:cxn modelId="{880013CB-2AA3-2745-B130-5D16A90C7917}" type="presOf" srcId="{DD26BA1C-B784-7949-9D5B-7CAD7847FB45}" destId="{403DB66D-DEA8-784E-98C2-8A84A77E6BA6}" srcOrd="0" destOrd="0" presId="urn:microsoft.com/office/officeart/2008/layout/VerticalCurvedList"/>
    <dgm:cxn modelId="{ECA5D3E5-DB14-FD4A-9F8A-604B1F245A12}" type="presOf" srcId="{AFAABB29-C9D7-8845-AD3C-6F1715D8D54A}" destId="{DE58FB37-3E94-984F-B3FE-CE3A5A49B835}" srcOrd="0" destOrd="0" presId="urn:microsoft.com/office/officeart/2008/layout/VerticalCurvedList"/>
    <dgm:cxn modelId="{689B325D-7A74-8440-8176-73E43B821CAE}" type="presParOf" srcId="{01FC8ECD-9F74-664D-88D9-18B2E160A917}" destId="{1840EA70-11D2-5F45-85C9-C8E875D1C15E}" srcOrd="0" destOrd="0" presId="urn:microsoft.com/office/officeart/2008/layout/VerticalCurvedList"/>
    <dgm:cxn modelId="{7ACE1C4E-EFA6-9347-B013-DD6241EC9CAD}" type="presParOf" srcId="{1840EA70-11D2-5F45-85C9-C8E875D1C15E}" destId="{692E546A-B225-B545-ADFE-25F74D412BEC}" srcOrd="0" destOrd="0" presId="urn:microsoft.com/office/officeart/2008/layout/VerticalCurvedList"/>
    <dgm:cxn modelId="{BA27EB88-950D-6844-B5FB-3ED9DBC152AA}" type="presParOf" srcId="{692E546A-B225-B545-ADFE-25F74D412BEC}" destId="{27E148D6-F906-6745-B0BC-724C3520B49B}" srcOrd="0" destOrd="0" presId="urn:microsoft.com/office/officeart/2008/layout/VerticalCurvedList"/>
    <dgm:cxn modelId="{D13038A2-7ACD-364F-BF7B-186FD527732D}" type="presParOf" srcId="{692E546A-B225-B545-ADFE-25F74D412BEC}" destId="{DE58FB37-3E94-984F-B3FE-CE3A5A49B835}" srcOrd="1" destOrd="0" presId="urn:microsoft.com/office/officeart/2008/layout/VerticalCurvedList"/>
    <dgm:cxn modelId="{3EBE8434-63B9-0B48-B56C-EF853F3B81BE}" type="presParOf" srcId="{692E546A-B225-B545-ADFE-25F74D412BEC}" destId="{36D9FF3A-A9A8-0A4F-BB75-05E11A1775AA}" srcOrd="2" destOrd="0" presId="urn:microsoft.com/office/officeart/2008/layout/VerticalCurvedList"/>
    <dgm:cxn modelId="{2029FC9A-3E79-6847-AA97-9F38922AE63E}" type="presParOf" srcId="{692E546A-B225-B545-ADFE-25F74D412BEC}" destId="{70221A36-D883-1740-BC96-2AC2F833A2F7}" srcOrd="3" destOrd="0" presId="urn:microsoft.com/office/officeart/2008/layout/VerticalCurvedList"/>
    <dgm:cxn modelId="{5E27B2A2-D94A-8047-9CE5-D4A5DEA54762}" type="presParOf" srcId="{1840EA70-11D2-5F45-85C9-C8E875D1C15E}" destId="{6C6B3353-E125-48CE-A773-98E11F0638EE}" srcOrd="1" destOrd="0" presId="urn:microsoft.com/office/officeart/2008/layout/VerticalCurvedList"/>
    <dgm:cxn modelId="{BE118640-4F16-C54A-ABB7-DEA5CC749FD7}" type="presParOf" srcId="{1840EA70-11D2-5F45-85C9-C8E875D1C15E}" destId="{6566E8E4-7315-4F7A-91D3-BCA712C27B8C}" srcOrd="2" destOrd="0" presId="urn:microsoft.com/office/officeart/2008/layout/VerticalCurvedList"/>
    <dgm:cxn modelId="{8749EEF2-B5DC-E24C-A72F-C5DFBB4993AB}" type="presParOf" srcId="{6566E8E4-7315-4F7A-91D3-BCA712C27B8C}" destId="{B730D362-76D7-2A48-8A86-DD3F86A42CAF}" srcOrd="0" destOrd="0" presId="urn:microsoft.com/office/officeart/2008/layout/VerticalCurvedList"/>
    <dgm:cxn modelId="{5072AB13-8B5A-294E-9366-79E56DBE255B}" type="presParOf" srcId="{1840EA70-11D2-5F45-85C9-C8E875D1C15E}" destId="{2C262E70-93F5-2447-8BC6-0D298686F22D}" srcOrd="3" destOrd="0" presId="urn:microsoft.com/office/officeart/2008/layout/VerticalCurvedList"/>
    <dgm:cxn modelId="{7460AF37-8EF5-154F-B75B-4A4F6EFE877A}" type="presParOf" srcId="{1840EA70-11D2-5F45-85C9-C8E875D1C15E}" destId="{14D71136-A79A-B94A-85DC-1D573DCA4338}" srcOrd="4" destOrd="0" presId="urn:microsoft.com/office/officeart/2008/layout/VerticalCurvedList"/>
    <dgm:cxn modelId="{4FC98A78-9614-4E49-BB66-6FDD907BD0E6}" type="presParOf" srcId="{14D71136-A79A-B94A-85DC-1D573DCA4338}" destId="{AEBAA9AD-DEB8-4E4C-AC6B-B8716EA65437}" srcOrd="0" destOrd="0" presId="urn:microsoft.com/office/officeart/2008/layout/VerticalCurvedList"/>
    <dgm:cxn modelId="{1560E27F-0AAD-114D-B76D-A35AAFF8BC44}" type="presParOf" srcId="{1840EA70-11D2-5F45-85C9-C8E875D1C15E}" destId="{B4DB98BB-B239-AE4F-8757-3DA0A016B489}" srcOrd="5" destOrd="0" presId="urn:microsoft.com/office/officeart/2008/layout/VerticalCurvedList"/>
    <dgm:cxn modelId="{10FABC0D-49BB-7A42-B7E8-2A21EB515A92}" type="presParOf" srcId="{1840EA70-11D2-5F45-85C9-C8E875D1C15E}" destId="{A6FA886F-F9AA-954A-BCC0-4E3C67842E30}" srcOrd="6" destOrd="0" presId="urn:microsoft.com/office/officeart/2008/layout/VerticalCurvedList"/>
    <dgm:cxn modelId="{A65A47C5-4C38-EA48-8783-E56F4FAA40B4}" type="presParOf" srcId="{A6FA886F-F9AA-954A-BCC0-4E3C67842E30}" destId="{A758F505-2BFE-584F-A457-6560147A870E}" srcOrd="0" destOrd="0" presId="urn:microsoft.com/office/officeart/2008/layout/VerticalCurvedList"/>
    <dgm:cxn modelId="{DC6FA853-C76C-8640-A9FB-5A95BD5D670F}" type="presParOf" srcId="{1840EA70-11D2-5F45-85C9-C8E875D1C15E}" destId="{403DB66D-DEA8-784E-98C2-8A84A77E6BA6}" srcOrd="7" destOrd="0" presId="urn:microsoft.com/office/officeart/2008/layout/VerticalCurvedList"/>
    <dgm:cxn modelId="{C5EDBFA3-3446-9645-B9C8-2645F2EE6995}" type="presParOf" srcId="{1840EA70-11D2-5F45-85C9-C8E875D1C15E}" destId="{135AB543-1E96-0044-AB4B-549758DEA596}" srcOrd="8" destOrd="0" presId="urn:microsoft.com/office/officeart/2008/layout/VerticalCurvedList"/>
    <dgm:cxn modelId="{E9255DCC-DF8D-E745-B095-8549789584F4}" type="presParOf" srcId="{135AB543-1E96-0044-AB4B-549758DEA596}" destId="{10487192-E09A-1346-B8FC-11034E614A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A5508-EF34-174A-A7DA-E4A0B1F7E9D7}" type="doc">
      <dgm:prSet loTypeId="urn:microsoft.com/office/officeart/2008/layout/CaptionedPictures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4602FD-27FE-664F-BB94-76227AF3BA02}">
      <dgm:prSet phldrT="[Text]" custT="1"/>
      <dgm:spPr/>
      <dgm:t>
        <a:bodyPr/>
        <a:lstStyle/>
        <a:p>
          <a:pPr algn="ctr"/>
          <a:r>
            <a:rPr lang="en-US" sz="1800" b="0" dirty="0"/>
            <a:t>Guideline Overview</a:t>
          </a:r>
        </a:p>
      </dgm:t>
    </dgm:pt>
    <dgm:pt modelId="{60041585-4214-DA44-AC53-E41E51C14DD8}" type="parTrans" cxnId="{9E3D4DB8-B1B2-694D-B3A7-F885956592FE}">
      <dgm:prSet/>
      <dgm:spPr/>
      <dgm:t>
        <a:bodyPr/>
        <a:lstStyle/>
        <a:p>
          <a:pPr algn="ctr"/>
          <a:endParaRPr lang="en-US" sz="1800"/>
        </a:p>
      </dgm:t>
    </dgm:pt>
    <dgm:pt modelId="{7E938B1D-647B-9147-B6CE-479FD640B9AC}" type="sibTrans" cxnId="{9E3D4DB8-B1B2-694D-B3A7-F885956592FE}">
      <dgm:prSet/>
      <dgm:spPr/>
      <dgm:t>
        <a:bodyPr/>
        <a:lstStyle/>
        <a:p>
          <a:pPr algn="ctr"/>
          <a:endParaRPr lang="en-US" sz="1800"/>
        </a:p>
      </dgm:t>
    </dgm:pt>
    <dgm:pt modelId="{A620CD62-B568-7644-B8D1-34974F27D015}">
      <dgm:prSet phldrT="[Text]" custT="1"/>
      <dgm:spPr/>
      <dgm:t>
        <a:bodyPr/>
        <a:lstStyle/>
        <a:p>
          <a:pPr algn="ctr"/>
          <a:r>
            <a:rPr lang="en-US" sz="1800" b="1" dirty="0"/>
            <a:t>Definitions &amp; Diagnosis </a:t>
          </a:r>
        </a:p>
      </dgm:t>
    </dgm:pt>
    <dgm:pt modelId="{31DE35AF-EA37-DD4D-AC67-1A4907E2427A}" type="parTrans" cxnId="{4BB5BE20-FF4F-5F4C-BEE5-D27DC789C40A}">
      <dgm:prSet/>
      <dgm:spPr/>
      <dgm:t>
        <a:bodyPr/>
        <a:lstStyle/>
        <a:p>
          <a:pPr algn="ctr"/>
          <a:endParaRPr lang="en-US" sz="1800"/>
        </a:p>
      </dgm:t>
    </dgm:pt>
    <dgm:pt modelId="{B4362FF3-6F31-0C4B-9744-795B6F7DF15A}" type="sibTrans" cxnId="{4BB5BE20-FF4F-5F4C-BEE5-D27DC789C40A}">
      <dgm:prSet/>
      <dgm:spPr/>
      <dgm:t>
        <a:bodyPr/>
        <a:lstStyle/>
        <a:p>
          <a:pPr algn="ctr"/>
          <a:endParaRPr lang="en-US" sz="1800"/>
        </a:p>
      </dgm:t>
    </dgm:pt>
    <dgm:pt modelId="{157CFBA9-E4B8-9148-9B4E-8CF04501AB88}">
      <dgm:prSet phldrT="[Text]" custT="1"/>
      <dgm:spPr/>
      <dgm:t>
        <a:bodyPr/>
        <a:lstStyle/>
        <a:p>
          <a:pPr algn="ctr"/>
          <a:r>
            <a:rPr lang="en-US" sz="1800" dirty="0"/>
            <a:t>Delirium &amp; UTI</a:t>
          </a:r>
        </a:p>
      </dgm:t>
    </dgm:pt>
    <dgm:pt modelId="{C529C6B4-5FA2-414C-8AEC-86C4E11F9359}" type="parTrans" cxnId="{BFC81998-4E7D-DE41-9BEC-AA37B5A117AB}">
      <dgm:prSet/>
      <dgm:spPr/>
      <dgm:t>
        <a:bodyPr/>
        <a:lstStyle/>
        <a:p>
          <a:pPr algn="ctr"/>
          <a:endParaRPr lang="en-US" sz="1800"/>
        </a:p>
      </dgm:t>
    </dgm:pt>
    <dgm:pt modelId="{B032E6FE-2F34-5F43-A629-ED3E47280B70}" type="sibTrans" cxnId="{BFC81998-4E7D-DE41-9BEC-AA37B5A117AB}">
      <dgm:prSet/>
      <dgm:spPr/>
      <dgm:t>
        <a:bodyPr/>
        <a:lstStyle/>
        <a:p>
          <a:pPr algn="ctr"/>
          <a:endParaRPr lang="en-US" sz="1800"/>
        </a:p>
      </dgm:t>
    </dgm:pt>
    <dgm:pt modelId="{CE71DE18-E16C-3D40-9054-BAFD760F12E8}">
      <dgm:prSet phldrT="[Text]" custT="1"/>
      <dgm:spPr/>
      <dgm:t>
        <a:bodyPr/>
        <a:lstStyle/>
        <a:p>
          <a:pPr algn="ctr"/>
          <a:r>
            <a:rPr lang="en-US" sz="1800" dirty="0"/>
            <a:t>Antimicrobial Therapy</a:t>
          </a:r>
        </a:p>
      </dgm:t>
    </dgm:pt>
    <dgm:pt modelId="{F1B952B7-5EC8-CB43-8520-12BA428D7C89}" type="parTrans" cxnId="{DA99CF85-670C-714A-81C4-6BD5AB15EF59}">
      <dgm:prSet/>
      <dgm:spPr/>
      <dgm:t>
        <a:bodyPr/>
        <a:lstStyle/>
        <a:p>
          <a:pPr algn="ctr"/>
          <a:endParaRPr lang="en-US" sz="1800"/>
        </a:p>
      </dgm:t>
    </dgm:pt>
    <dgm:pt modelId="{E1E9B134-76A7-A749-AF62-39150BE725E2}" type="sibTrans" cxnId="{DA99CF85-670C-714A-81C4-6BD5AB15EF59}">
      <dgm:prSet/>
      <dgm:spPr/>
      <dgm:t>
        <a:bodyPr/>
        <a:lstStyle/>
        <a:p>
          <a:pPr algn="ctr"/>
          <a:endParaRPr lang="en-US" sz="1800"/>
        </a:p>
      </dgm:t>
    </dgm:pt>
    <dgm:pt modelId="{321EF143-56D0-4048-86A5-455578704D58}">
      <dgm:prSet phldrT="[Text]" custT="1"/>
      <dgm:spPr/>
      <dgm:t>
        <a:bodyPr/>
        <a:lstStyle/>
        <a:p>
          <a:pPr algn="ctr"/>
          <a:r>
            <a:rPr lang="en-US" sz="1800" dirty="0"/>
            <a:t>Urine Culture Interpretation</a:t>
          </a:r>
        </a:p>
      </dgm:t>
    </dgm:pt>
    <dgm:pt modelId="{05F22B1A-0874-304F-91A7-4B9E84EA430D}" type="sibTrans" cxnId="{74706F5F-D801-0645-A304-E26277710915}">
      <dgm:prSet/>
      <dgm:spPr/>
      <dgm:t>
        <a:bodyPr/>
        <a:lstStyle/>
        <a:p>
          <a:pPr algn="ctr"/>
          <a:endParaRPr lang="en-US" sz="1800"/>
        </a:p>
      </dgm:t>
    </dgm:pt>
    <dgm:pt modelId="{F48CA2DB-FE84-1444-8227-F91C4C821C4E}" type="parTrans" cxnId="{74706F5F-D801-0645-A304-E26277710915}">
      <dgm:prSet/>
      <dgm:spPr/>
      <dgm:t>
        <a:bodyPr/>
        <a:lstStyle/>
        <a:p>
          <a:pPr algn="ctr"/>
          <a:endParaRPr lang="en-US" sz="1800"/>
        </a:p>
      </dgm:t>
    </dgm:pt>
    <dgm:pt modelId="{6158F4E1-95F1-F84E-BDA4-9A5B05EF2E8B}">
      <dgm:prSet phldrT="[Text]" custT="1"/>
      <dgm:spPr/>
      <dgm:t>
        <a:bodyPr/>
        <a:lstStyle/>
        <a:p>
          <a:pPr algn="ctr"/>
          <a:r>
            <a:rPr lang="en-US" sz="1800" dirty="0"/>
            <a:t>Key Points </a:t>
          </a:r>
        </a:p>
      </dgm:t>
    </dgm:pt>
    <dgm:pt modelId="{B913C6D4-C337-F447-9D35-27D51218E998}" type="sibTrans" cxnId="{4347E1B6-C555-344C-BB83-81FF3C9DE27A}">
      <dgm:prSet/>
      <dgm:spPr/>
      <dgm:t>
        <a:bodyPr/>
        <a:lstStyle/>
        <a:p>
          <a:endParaRPr lang="en-US"/>
        </a:p>
      </dgm:t>
    </dgm:pt>
    <dgm:pt modelId="{C4F014DF-39E2-9449-81FC-2883D41298D8}" type="parTrans" cxnId="{4347E1B6-C555-344C-BB83-81FF3C9DE27A}">
      <dgm:prSet/>
      <dgm:spPr/>
      <dgm:t>
        <a:bodyPr/>
        <a:lstStyle/>
        <a:p>
          <a:endParaRPr lang="en-US"/>
        </a:p>
      </dgm:t>
    </dgm:pt>
    <dgm:pt modelId="{619B9D7B-A60D-7245-A220-56A7BB672850}" type="pres">
      <dgm:prSet presAssocID="{03BA5508-EF34-174A-A7DA-E4A0B1F7E9D7}" presName="Name0" presStyleCnt="0">
        <dgm:presLayoutVars>
          <dgm:chMax/>
          <dgm:chPref/>
          <dgm:dir/>
        </dgm:presLayoutVars>
      </dgm:prSet>
      <dgm:spPr/>
    </dgm:pt>
    <dgm:pt modelId="{0EFDA387-46C5-8343-BBA1-4BFCA1B83337}" type="pres">
      <dgm:prSet presAssocID="{714602FD-27FE-664F-BB94-76227AF3BA02}" presName="composite" presStyleCnt="0">
        <dgm:presLayoutVars>
          <dgm:chMax val="1"/>
          <dgm:chPref val="1"/>
        </dgm:presLayoutVars>
      </dgm:prSet>
      <dgm:spPr/>
    </dgm:pt>
    <dgm:pt modelId="{B7D20D13-2E40-B84A-B440-55E05E0A7C49}" type="pres">
      <dgm:prSet presAssocID="{714602FD-27FE-664F-BB94-76227AF3BA02}" presName="Accent" presStyleLbl="trAlignAcc1" presStyleIdx="0" presStyleCnt="6">
        <dgm:presLayoutVars>
          <dgm:chMax val="0"/>
          <dgm:chPref val="0"/>
        </dgm:presLayoutVars>
      </dgm:prSet>
      <dgm:spPr>
        <a:xfrm>
          <a:off x="108991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61C89B9-E2A7-3445-B94C-FCC7FC9E5A6D}" type="pres">
      <dgm:prSet presAssocID="{714602FD-27FE-664F-BB94-76227AF3BA02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20339AD7-CAC8-4D4B-A172-DEB82284559C}" type="pres">
      <dgm:prSet presAssocID="{714602FD-27FE-664F-BB94-76227AF3BA02}" presName="ChildComposite" presStyleCnt="0"/>
      <dgm:spPr/>
    </dgm:pt>
    <dgm:pt modelId="{5A4343B6-E1E3-6C4D-825E-71F2C4F8767C}" type="pres">
      <dgm:prSet presAssocID="{714602FD-27FE-664F-BB94-76227AF3BA0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B0B8F49-DECD-4A49-BE1D-3E0595FC9F54}" type="pres">
      <dgm:prSet presAssocID="{714602FD-27FE-664F-BB94-76227AF3BA02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F63D4627-CC10-AF46-8424-6C115CCFFD00}" type="pres">
      <dgm:prSet presAssocID="{7E938B1D-647B-9147-B6CE-479FD640B9AC}" presName="sibTrans" presStyleCnt="0"/>
      <dgm:spPr/>
    </dgm:pt>
    <dgm:pt modelId="{3E734B69-13AD-CB4E-8445-C09EF3816ED7}" type="pres">
      <dgm:prSet presAssocID="{A620CD62-B568-7644-B8D1-34974F27D015}" presName="composite" presStyleCnt="0">
        <dgm:presLayoutVars>
          <dgm:chMax val="1"/>
          <dgm:chPref val="1"/>
        </dgm:presLayoutVars>
      </dgm:prSet>
      <dgm:spPr/>
    </dgm:pt>
    <dgm:pt modelId="{A4A60642-EFF3-FE4F-9190-3A921815DDAC}" type="pres">
      <dgm:prSet presAssocID="{A620CD62-B568-7644-B8D1-34974F27D015}" presName="Accent" presStyleLbl="trAlignAcc1" presStyleIdx="1" presStyleCnt="6">
        <dgm:presLayoutVars>
          <dgm:chMax val="0"/>
          <dgm:chPref val="0"/>
        </dgm:presLayoutVars>
      </dgm:prSet>
      <dgm:spPr>
        <a:xfrm>
          <a:off x="385646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4B9CD5"/>
          </a:solidFill>
          <a:prstDash val="solid"/>
          <a:miter lim="800000"/>
        </a:ln>
        <a:effectLst/>
      </dgm:spPr>
    </dgm:pt>
    <dgm:pt modelId="{391E99C0-F8E4-694E-9C58-71D80EE4D573}" type="pres">
      <dgm:prSet presAssocID="{A620CD62-B568-7644-B8D1-34974F27D015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64C0A35C-FDC6-FD45-9E1A-BDD71A6D91C5}" type="pres">
      <dgm:prSet presAssocID="{A620CD62-B568-7644-B8D1-34974F27D015}" presName="ChildComposite" presStyleCnt="0"/>
      <dgm:spPr/>
    </dgm:pt>
    <dgm:pt modelId="{DEE54336-2586-3948-B4B3-E630242FEA2B}" type="pres">
      <dgm:prSet presAssocID="{A620CD62-B568-7644-B8D1-34974F27D01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4628C00-6BBB-C840-A77B-58460441A741}" type="pres">
      <dgm:prSet presAssocID="{A620CD62-B568-7644-B8D1-34974F27D015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5A5EDB0B-F47C-5D4B-BCC8-BB33F2C278DA}" type="pres">
      <dgm:prSet presAssocID="{B4362FF3-6F31-0C4B-9744-795B6F7DF15A}" presName="sibTrans" presStyleCnt="0"/>
      <dgm:spPr/>
    </dgm:pt>
    <dgm:pt modelId="{B15D28FE-4E76-F84C-90AC-8110AED268FA}" type="pres">
      <dgm:prSet presAssocID="{157CFBA9-E4B8-9148-9B4E-8CF04501AB88}" presName="composite" presStyleCnt="0">
        <dgm:presLayoutVars>
          <dgm:chMax val="1"/>
          <dgm:chPref val="1"/>
        </dgm:presLayoutVars>
      </dgm:prSet>
      <dgm:spPr/>
    </dgm:pt>
    <dgm:pt modelId="{1D0FAB29-42E0-8947-865E-3A3F03A1FF37}" type="pres">
      <dgm:prSet presAssocID="{157CFBA9-E4B8-9148-9B4E-8CF04501AB88}" presName="Accent" presStyleLbl="trAlignAcc1" presStyleIdx="2" presStyleCnt="6">
        <dgm:presLayoutVars>
          <dgm:chMax val="0"/>
          <dgm:chPref val="0"/>
        </dgm:presLayoutVars>
      </dgm:prSet>
      <dgm:spPr/>
    </dgm:pt>
    <dgm:pt modelId="{EDCA56B6-0018-D144-B648-F40A50AE62BE}" type="pres">
      <dgm:prSet presAssocID="{157CFBA9-E4B8-9148-9B4E-8CF04501AB88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zzy face with solid fill with solid fill"/>
        </a:ext>
      </dgm:extLst>
    </dgm:pt>
    <dgm:pt modelId="{EAD470C3-AD2C-154A-87F4-50C921C09C9F}" type="pres">
      <dgm:prSet presAssocID="{157CFBA9-E4B8-9148-9B4E-8CF04501AB88}" presName="ChildComposite" presStyleCnt="0"/>
      <dgm:spPr/>
    </dgm:pt>
    <dgm:pt modelId="{E566C7A6-07E2-134C-8058-48983875A8A2}" type="pres">
      <dgm:prSet presAssocID="{157CFBA9-E4B8-9148-9B4E-8CF04501AB8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26DD7E0-6A78-CC42-9C87-1E3608D6ADC2}" type="pres">
      <dgm:prSet presAssocID="{157CFBA9-E4B8-9148-9B4E-8CF04501AB88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D7907ACA-4AC0-794C-A08B-B9E39F93D942}" type="pres">
      <dgm:prSet presAssocID="{B032E6FE-2F34-5F43-A629-ED3E47280B70}" presName="sibTrans" presStyleCnt="0"/>
      <dgm:spPr/>
    </dgm:pt>
    <dgm:pt modelId="{991C8DA8-7464-094E-A00C-3746B1CA493E}" type="pres">
      <dgm:prSet presAssocID="{CE71DE18-E16C-3D40-9054-BAFD760F12E8}" presName="composite" presStyleCnt="0">
        <dgm:presLayoutVars>
          <dgm:chMax val="1"/>
          <dgm:chPref val="1"/>
        </dgm:presLayoutVars>
      </dgm:prSet>
      <dgm:spPr/>
    </dgm:pt>
    <dgm:pt modelId="{8E2C0024-282F-144E-8504-6E9D1194C01F}" type="pres">
      <dgm:prSet presAssocID="{CE71DE18-E16C-3D40-9054-BAFD760F12E8}" presName="Accent" presStyleLbl="trAlignAcc1" presStyleIdx="3" presStyleCnt="6">
        <dgm:presLayoutVars>
          <dgm:chMax val="0"/>
          <dgm:chPref val="0"/>
        </dgm:presLayoutVars>
      </dgm:prSet>
      <dgm:spPr/>
    </dgm:pt>
    <dgm:pt modelId="{4BBCBB8A-7114-1243-8054-171EDD346B7C}" type="pres">
      <dgm:prSet presAssocID="{CE71DE18-E16C-3D40-9054-BAFD760F12E8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IV with solid fill"/>
        </a:ext>
      </dgm:extLst>
    </dgm:pt>
    <dgm:pt modelId="{B103A378-0AC7-5C4F-9AF9-CCCCB6E9BC6C}" type="pres">
      <dgm:prSet presAssocID="{CE71DE18-E16C-3D40-9054-BAFD760F12E8}" presName="ChildComposite" presStyleCnt="0"/>
      <dgm:spPr/>
    </dgm:pt>
    <dgm:pt modelId="{1128D88E-B31D-F04C-8A70-217B548233CF}" type="pres">
      <dgm:prSet presAssocID="{CE71DE18-E16C-3D40-9054-BAFD760F12E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35A9B52-F952-8548-8C0A-39508DA16B40}" type="pres">
      <dgm:prSet presAssocID="{CE71DE18-E16C-3D40-9054-BAFD760F12E8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08947489-37B9-5F4C-AA8F-782A5C406761}" type="pres">
      <dgm:prSet presAssocID="{E1E9B134-76A7-A749-AF62-39150BE725E2}" presName="sibTrans" presStyleCnt="0"/>
      <dgm:spPr/>
    </dgm:pt>
    <dgm:pt modelId="{32C7A165-10E6-7E4D-B9D7-CA9F69CC381E}" type="pres">
      <dgm:prSet presAssocID="{321EF143-56D0-4048-86A5-455578704D58}" presName="composite" presStyleCnt="0">
        <dgm:presLayoutVars>
          <dgm:chMax val="1"/>
          <dgm:chPref val="1"/>
        </dgm:presLayoutVars>
      </dgm:prSet>
      <dgm:spPr/>
    </dgm:pt>
    <dgm:pt modelId="{FFB076F5-C4C2-2A48-8CC7-AC39837C95DC}" type="pres">
      <dgm:prSet presAssocID="{321EF143-56D0-4048-86A5-455578704D58}" presName="Accent" presStyleLbl="trAlignAcc1" presStyleIdx="4" presStyleCnt="6">
        <dgm:presLayoutVars>
          <dgm:chMax val="0"/>
          <dgm:chPref val="0"/>
        </dgm:presLayoutVars>
      </dgm:prSet>
      <dgm:spPr/>
    </dgm:pt>
    <dgm:pt modelId="{6A8FD100-E78B-7E41-87CE-8DBC001AB454}" type="pres">
      <dgm:prSet presAssocID="{321EF143-56D0-4048-86A5-455578704D58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Petri Dish with solid fill"/>
        </a:ext>
      </dgm:extLst>
    </dgm:pt>
    <dgm:pt modelId="{63E11E46-D618-D645-8AE9-FE876914B1CB}" type="pres">
      <dgm:prSet presAssocID="{321EF143-56D0-4048-86A5-455578704D58}" presName="ChildComposite" presStyleCnt="0"/>
      <dgm:spPr/>
    </dgm:pt>
    <dgm:pt modelId="{F202ECD9-ED79-364E-A132-A20EFECB19A1}" type="pres">
      <dgm:prSet presAssocID="{321EF143-56D0-4048-86A5-455578704D5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2347E2F-B01D-8843-9E4B-6578DEF6384D}" type="pres">
      <dgm:prSet presAssocID="{321EF143-56D0-4048-86A5-455578704D58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A8BF545B-DABB-A441-8068-AFF58E079ADD}" type="pres">
      <dgm:prSet presAssocID="{05F22B1A-0874-304F-91A7-4B9E84EA430D}" presName="sibTrans" presStyleCnt="0"/>
      <dgm:spPr/>
    </dgm:pt>
    <dgm:pt modelId="{56D2C231-7D8B-9A41-AE43-149947187F79}" type="pres">
      <dgm:prSet presAssocID="{6158F4E1-95F1-F84E-BDA4-9A5B05EF2E8B}" presName="composite" presStyleCnt="0">
        <dgm:presLayoutVars>
          <dgm:chMax val="1"/>
          <dgm:chPref val="1"/>
        </dgm:presLayoutVars>
      </dgm:prSet>
      <dgm:spPr/>
    </dgm:pt>
    <dgm:pt modelId="{AF041DDD-12D9-3C41-A6AE-35EF49F79853}" type="pres">
      <dgm:prSet presAssocID="{6158F4E1-95F1-F84E-BDA4-9A5B05EF2E8B}" presName="Accent" presStyleLbl="trAlignAcc1" presStyleIdx="5" presStyleCnt="6">
        <dgm:presLayoutVars>
          <dgm:chMax val="0"/>
          <dgm:chPref val="0"/>
        </dgm:presLayoutVars>
      </dgm:prSet>
      <dgm:spPr/>
    </dgm:pt>
    <dgm:pt modelId="{C5E98D3B-4BD3-4A4D-B676-0543204CA529}" type="pres">
      <dgm:prSet presAssocID="{6158F4E1-95F1-F84E-BDA4-9A5B05EF2E8B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Comment Important with solid fill"/>
        </a:ext>
      </dgm:extLst>
    </dgm:pt>
    <dgm:pt modelId="{7268B3DB-DBEF-5440-B2D2-9E4FEE86A266}" type="pres">
      <dgm:prSet presAssocID="{6158F4E1-95F1-F84E-BDA4-9A5B05EF2E8B}" presName="ChildComposite" presStyleCnt="0"/>
      <dgm:spPr/>
    </dgm:pt>
    <dgm:pt modelId="{84D2E8C5-2406-C540-8DA1-7992B971B732}" type="pres">
      <dgm:prSet presAssocID="{6158F4E1-95F1-F84E-BDA4-9A5B05EF2E8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1E738D-0355-CA4B-B8DF-9A761E39E468}" type="pres">
      <dgm:prSet presAssocID="{6158F4E1-95F1-F84E-BDA4-9A5B05EF2E8B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ADD3E704-837A-604B-837E-1E12AACD93A0}" type="presOf" srcId="{157CFBA9-E4B8-9148-9B4E-8CF04501AB88}" destId="{126DD7E0-6A78-CC42-9C87-1E3608D6ADC2}" srcOrd="0" destOrd="0" presId="urn:microsoft.com/office/officeart/2008/layout/CaptionedPictures"/>
    <dgm:cxn modelId="{D40D7E1B-FD31-674B-AA59-8CD4A1D2F107}" type="presOf" srcId="{714602FD-27FE-664F-BB94-76227AF3BA02}" destId="{6B0B8F49-DECD-4A49-BE1D-3E0595FC9F54}" srcOrd="0" destOrd="0" presId="urn:microsoft.com/office/officeart/2008/layout/CaptionedPictures"/>
    <dgm:cxn modelId="{4BB5BE20-FF4F-5F4C-BEE5-D27DC789C40A}" srcId="{03BA5508-EF34-174A-A7DA-E4A0B1F7E9D7}" destId="{A620CD62-B568-7644-B8D1-34974F27D015}" srcOrd="1" destOrd="0" parTransId="{31DE35AF-EA37-DD4D-AC67-1A4907E2427A}" sibTransId="{B4362FF3-6F31-0C4B-9744-795B6F7DF15A}"/>
    <dgm:cxn modelId="{74706F5F-D801-0645-A304-E26277710915}" srcId="{03BA5508-EF34-174A-A7DA-E4A0B1F7E9D7}" destId="{321EF143-56D0-4048-86A5-455578704D58}" srcOrd="4" destOrd="0" parTransId="{F48CA2DB-FE84-1444-8227-F91C4C821C4E}" sibTransId="{05F22B1A-0874-304F-91A7-4B9E84EA430D}"/>
    <dgm:cxn modelId="{1A8FE460-122E-FA4D-B8D2-3B9068CBEAB9}" type="presOf" srcId="{321EF143-56D0-4048-86A5-455578704D58}" destId="{C2347E2F-B01D-8843-9E4B-6578DEF6384D}" srcOrd="0" destOrd="0" presId="urn:microsoft.com/office/officeart/2008/layout/CaptionedPictures"/>
    <dgm:cxn modelId="{954EDB51-73F2-5C4A-9F98-2B8366C9CCB6}" type="presOf" srcId="{6158F4E1-95F1-F84E-BDA4-9A5B05EF2E8B}" destId="{661E738D-0355-CA4B-B8DF-9A761E39E468}" srcOrd="0" destOrd="0" presId="urn:microsoft.com/office/officeart/2008/layout/CaptionedPictures"/>
    <dgm:cxn modelId="{ABAFBC5A-E2F8-0143-A1C5-5DB2777627D5}" type="presOf" srcId="{03BA5508-EF34-174A-A7DA-E4A0B1F7E9D7}" destId="{619B9D7B-A60D-7245-A220-56A7BB672850}" srcOrd="0" destOrd="0" presId="urn:microsoft.com/office/officeart/2008/layout/CaptionedPictures"/>
    <dgm:cxn modelId="{DA99CF85-670C-714A-81C4-6BD5AB15EF59}" srcId="{03BA5508-EF34-174A-A7DA-E4A0B1F7E9D7}" destId="{CE71DE18-E16C-3D40-9054-BAFD760F12E8}" srcOrd="3" destOrd="0" parTransId="{F1B952B7-5EC8-CB43-8520-12BA428D7C89}" sibTransId="{E1E9B134-76A7-A749-AF62-39150BE725E2}"/>
    <dgm:cxn modelId="{BFC81998-4E7D-DE41-9BEC-AA37B5A117AB}" srcId="{03BA5508-EF34-174A-A7DA-E4A0B1F7E9D7}" destId="{157CFBA9-E4B8-9148-9B4E-8CF04501AB88}" srcOrd="2" destOrd="0" parTransId="{C529C6B4-5FA2-414C-8AEC-86C4E11F9359}" sibTransId="{B032E6FE-2F34-5F43-A629-ED3E47280B70}"/>
    <dgm:cxn modelId="{4347E1B6-C555-344C-BB83-81FF3C9DE27A}" srcId="{03BA5508-EF34-174A-A7DA-E4A0B1F7E9D7}" destId="{6158F4E1-95F1-F84E-BDA4-9A5B05EF2E8B}" srcOrd="5" destOrd="0" parTransId="{C4F014DF-39E2-9449-81FC-2883D41298D8}" sibTransId="{B913C6D4-C337-F447-9D35-27D51218E998}"/>
    <dgm:cxn modelId="{9E3D4DB8-B1B2-694D-B3A7-F885956592FE}" srcId="{03BA5508-EF34-174A-A7DA-E4A0B1F7E9D7}" destId="{714602FD-27FE-664F-BB94-76227AF3BA02}" srcOrd="0" destOrd="0" parTransId="{60041585-4214-DA44-AC53-E41E51C14DD8}" sibTransId="{7E938B1D-647B-9147-B6CE-479FD640B9AC}"/>
    <dgm:cxn modelId="{17D1E7CB-9F56-C446-80FC-DEB3D100D2DA}" type="presOf" srcId="{A620CD62-B568-7644-B8D1-34974F27D015}" destId="{94628C00-6BBB-C840-A77B-58460441A741}" srcOrd="0" destOrd="0" presId="urn:microsoft.com/office/officeart/2008/layout/CaptionedPictures"/>
    <dgm:cxn modelId="{31D031D7-9569-B84E-9D4E-4ED24DF3CA43}" type="presOf" srcId="{CE71DE18-E16C-3D40-9054-BAFD760F12E8}" destId="{935A9B52-F952-8548-8C0A-39508DA16B40}" srcOrd="0" destOrd="0" presId="urn:microsoft.com/office/officeart/2008/layout/CaptionedPictures"/>
    <dgm:cxn modelId="{500791A5-197B-7444-AB72-5B18EFA900FB}" type="presParOf" srcId="{619B9D7B-A60D-7245-A220-56A7BB672850}" destId="{0EFDA387-46C5-8343-BBA1-4BFCA1B83337}" srcOrd="0" destOrd="0" presId="urn:microsoft.com/office/officeart/2008/layout/CaptionedPictures"/>
    <dgm:cxn modelId="{3137D92E-0575-8B4C-966B-C86258574BBA}" type="presParOf" srcId="{0EFDA387-46C5-8343-BBA1-4BFCA1B83337}" destId="{B7D20D13-2E40-B84A-B440-55E05E0A7C49}" srcOrd="0" destOrd="0" presId="urn:microsoft.com/office/officeart/2008/layout/CaptionedPictures"/>
    <dgm:cxn modelId="{62AC601A-3CCD-9A49-A1F3-7E85A14EC419}" type="presParOf" srcId="{0EFDA387-46C5-8343-BBA1-4BFCA1B83337}" destId="{F61C89B9-E2A7-3445-B94C-FCC7FC9E5A6D}" srcOrd="1" destOrd="0" presId="urn:microsoft.com/office/officeart/2008/layout/CaptionedPictures"/>
    <dgm:cxn modelId="{5EAE666F-6C43-D14B-9742-51FBB18BDCFF}" type="presParOf" srcId="{0EFDA387-46C5-8343-BBA1-4BFCA1B83337}" destId="{20339AD7-CAC8-4D4B-A172-DEB82284559C}" srcOrd="2" destOrd="0" presId="urn:microsoft.com/office/officeart/2008/layout/CaptionedPictures"/>
    <dgm:cxn modelId="{311DDBC5-5A5E-8A4D-A314-BC005F9AF491}" type="presParOf" srcId="{20339AD7-CAC8-4D4B-A172-DEB82284559C}" destId="{5A4343B6-E1E3-6C4D-825E-71F2C4F8767C}" srcOrd="0" destOrd="0" presId="urn:microsoft.com/office/officeart/2008/layout/CaptionedPictures"/>
    <dgm:cxn modelId="{C8697D82-4C0C-D649-86BD-983A28015020}" type="presParOf" srcId="{20339AD7-CAC8-4D4B-A172-DEB82284559C}" destId="{6B0B8F49-DECD-4A49-BE1D-3E0595FC9F54}" srcOrd="1" destOrd="0" presId="urn:microsoft.com/office/officeart/2008/layout/CaptionedPictures"/>
    <dgm:cxn modelId="{4D1F929D-D101-344B-A97E-0C8CD654D038}" type="presParOf" srcId="{619B9D7B-A60D-7245-A220-56A7BB672850}" destId="{F63D4627-CC10-AF46-8424-6C115CCFFD00}" srcOrd="1" destOrd="0" presId="urn:microsoft.com/office/officeart/2008/layout/CaptionedPictures"/>
    <dgm:cxn modelId="{A4882BD3-261C-2143-8A56-2B5AB0336CD1}" type="presParOf" srcId="{619B9D7B-A60D-7245-A220-56A7BB672850}" destId="{3E734B69-13AD-CB4E-8445-C09EF3816ED7}" srcOrd="2" destOrd="0" presId="urn:microsoft.com/office/officeart/2008/layout/CaptionedPictures"/>
    <dgm:cxn modelId="{FED97BE3-5E51-0544-B74A-585D366995CA}" type="presParOf" srcId="{3E734B69-13AD-CB4E-8445-C09EF3816ED7}" destId="{A4A60642-EFF3-FE4F-9190-3A921815DDAC}" srcOrd="0" destOrd="0" presId="urn:microsoft.com/office/officeart/2008/layout/CaptionedPictures"/>
    <dgm:cxn modelId="{93487B29-9FC0-3544-B750-25F285598D31}" type="presParOf" srcId="{3E734B69-13AD-CB4E-8445-C09EF3816ED7}" destId="{391E99C0-F8E4-694E-9C58-71D80EE4D573}" srcOrd="1" destOrd="0" presId="urn:microsoft.com/office/officeart/2008/layout/CaptionedPictures"/>
    <dgm:cxn modelId="{4DE757EB-D1C6-994B-9EE4-298BF99E077E}" type="presParOf" srcId="{3E734B69-13AD-CB4E-8445-C09EF3816ED7}" destId="{64C0A35C-FDC6-FD45-9E1A-BDD71A6D91C5}" srcOrd="2" destOrd="0" presId="urn:microsoft.com/office/officeart/2008/layout/CaptionedPictures"/>
    <dgm:cxn modelId="{B044D2DE-B2FA-894C-AC8C-5433D68C932E}" type="presParOf" srcId="{64C0A35C-FDC6-FD45-9E1A-BDD71A6D91C5}" destId="{DEE54336-2586-3948-B4B3-E630242FEA2B}" srcOrd="0" destOrd="0" presId="urn:microsoft.com/office/officeart/2008/layout/CaptionedPictures"/>
    <dgm:cxn modelId="{9EEDAC6F-689F-7F47-B8A7-1533B28D8ADB}" type="presParOf" srcId="{64C0A35C-FDC6-FD45-9E1A-BDD71A6D91C5}" destId="{94628C00-6BBB-C840-A77B-58460441A741}" srcOrd="1" destOrd="0" presId="urn:microsoft.com/office/officeart/2008/layout/CaptionedPictures"/>
    <dgm:cxn modelId="{65892F97-AE06-A34A-A839-8FCEE08731C9}" type="presParOf" srcId="{619B9D7B-A60D-7245-A220-56A7BB672850}" destId="{5A5EDB0B-F47C-5D4B-BCC8-BB33F2C278DA}" srcOrd="3" destOrd="0" presId="urn:microsoft.com/office/officeart/2008/layout/CaptionedPictures"/>
    <dgm:cxn modelId="{EA7EDD32-5F2C-CE42-9268-7E2BDA744C47}" type="presParOf" srcId="{619B9D7B-A60D-7245-A220-56A7BB672850}" destId="{B15D28FE-4E76-F84C-90AC-8110AED268FA}" srcOrd="4" destOrd="0" presId="urn:microsoft.com/office/officeart/2008/layout/CaptionedPictures"/>
    <dgm:cxn modelId="{EE3F98F6-71FE-6E4D-A67A-3E217A2EE8D4}" type="presParOf" srcId="{B15D28FE-4E76-F84C-90AC-8110AED268FA}" destId="{1D0FAB29-42E0-8947-865E-3A3F03A1FF37}" srcOrd="0" destOrd="0" presId="urn:microsoft.com/office/officeart/2008/layout/CaptionedPictures"/>
    <dgm:cxn modelId="{36BE29FA-BC51-1D43-A0A4-09632E881715}" type="presParOf" srcId="{B15D28FE-4E76-F84C-90AC-8110AED268FA}" destId="{EDCA56B6-0018-D144-B648-F40A50AE62BE}" srcOrd="1" destOrd="0" presId="urn:microsoft.com/office/officeart/2008/layout/CaptionedPictures"/>
    <dgm:cxn modelId="{A6D81958-2791-464D-8112-EB9DEBA91AF3}" type="presParOf" srcId="{B15D28FE-4E76-F84C-90AC-8110AED268FA}" destId="{EAD470C3-AD2C-154A-87F4-50C921C09C9F}" srcOrd="2" destOrd="0" presId="urn:microsoft.com/office/officeart/2008/layout/CaptionedPictures"/>
    <dgm:cxn modelId="{7DC6C953-1032-A041-92CA-91CFCB7AB226}" type="presParOf" srcId="{EAD470C3-AD2C-154A-87F4-50C921C09C9F}" destId="{E566C7A6-07E2-134C-8058-48983875A8A2}" srcOrd="0" destOrd="0" presId="urn:microsoft.com/office/officeart/2008/layout/CaptionedPictures"/>
    <dgm:cxn modelId="{1751BF1D-9C1C-514B-8991-03672BEEEFE3}" type="presParOf" srcId="{EAD470C3-AD2C-154A-87F4-50C921C09C9F}" destId="{126DD7E0-6A78-CC42-9C87-1E3608D6ADC2}" srcOrd="1" destOrd="0" presId="urn:microsoft.com/office/officeart/2008/layout/CaptionedPictures"/>
    <dgm:cxn modelId="{54703CB9-4210-934C-B3C6-75DED07169B1}" type="presParOf" srcId="{619B9D7B-A60D-7245-A220-56A7BB672850}" destId="{D7907ACA-4AC0-794C-A08B-B9E39F93D942}" srcOrd="5" destOrd="0" presId="urn:microsoft.com/office/officeart/2008/layout/CaptionedPictures"/>
    <dgm:cxn modelId="{BD7AE1CD-8E7F-394B-BE92-6FE6AC37DB7D}" type="presParOf" srcId="{619B9D7B-A60D-7245-A220-56A7BB672850}" destId="{991C8DA8-7464-094E-A00C-3746B1CA493E}" srcOrd="6" destOrd="0" presId="urn:microsoft.com/office/officeart/2008/layout/CaptionedPictures"/>
    <dgm:cxn modelId="{4C21F3AF-9CAF-3748-99E7-F58244D1D874}" type="presParOf" srcId="{991C8DA8-7464-094E-A00C-3746B1CA493E}" destId="{8E2C0024-282F-144E-8504-6E9D1194C01F}" srcOrd="0" destOrd="0" presId="urn:microsoft.com/office/officeart/2008/layout/CaptionedPictures"/>
    <dgm:cxn modelId="{C2D4A74B-A4FC-3C43-B1F4-BC305687E051}" type="presParOf" srcId="{991C8DA8-7464-094E-A00C-3746B1CA493E}" destId="{4BBCBB8A-7114-1243-8054-171EDD346B7C}" srcOrd="1" destOrd="0" presId="urn:microsoft.com/office/officeart/2008/layout/CaptionedPictures"/>
    <dgm:cxn modelId="{0C69718B-BE37-9649-8D94-5CCCF3E82DDE}" type="presParOf" srcId="{991C8DA8-7464-094E-A00C-3746B1CA493E}" destId="{B103A378-0AC7-5C4F-9AF9-CCCCB6E9BC6C}" srcOrd="2" destOrd="0" presId="urn:microsoft.com/office/officeart/2008/layout/CaptionedPictures"/>
    <dgm:cxn modelId="{410BF7D0-0259-E54B-874F-E6CCC05F032F}" type="presParOf" srcId="{B103A378-0AC7-5C4F-9AF9-CCCCB6E9BC6C}" destId="{1128D88E-B31D-F04C-8A70-217B548233CF}" srcOrd="0" destOrd="0" presId="urn:microsoft.com/office/officeart/2008/layout/CaptionedPictures"/>
    <dgm:cxn modelId="{A1233537-854C-F247-B285-47BAC492A301}" type="presParOf" srcId="{B103A378-0AC7-5C4F-9AF9-CCCCB6E9BC6C}" destId="{935A9B52-F952-8548-8C0A-39508DA16B40}" srcOrd="1" destOrd="0" presId="urn:microsoft.com/office/officeart/2008/layout/CaptionedPictures"/>
    <dgm:cxn modelId="{B9A822AB-EB82-CA4A-8A40-99502EE30782}" type="presParOf" srcId="{619B9D7B-A60D-7245-A220-56A7BB672850}" destId="{08947489-37B9-5F4C-AA8F-782A5C406761}" srcOrd="7" destOrd="0" presId="urn:microsoft.com/office/officeart/2008/layout/CaptionedPictures"/>
    <dgm:cxn modelId="{869B37A4-0E0D-C342-B377-A6596B9DCD82}" type="presParOf" srcId="{619B9D7B-A60D-7245-A220-56A7BB672850}" destId="{32C7A165-10E6-7E4D-B9D7-CA9F69CC381E}" srcOrd="8" destOrd="0" presId="urn:microsoft.com/office/officeart/2008/layout/CaptionedPictures"/>
    <dgm:cxn modelId="{0D15A18E-6F02-AC40-B488-84169FE1B0AE}" type="presParOf" srcId="{32C7A165-10E6-7E4D-B9D7-CA9F69CC381E}" destId="{FFB076F5-C4C2-2A48-8CC7-AC39837C95DC}" srcOrd="0" destOrd="0" presId="urn:microsoft.com/office/officeart/2008/layout/CaptionedPictures"/>
    <dgm:cxn modelId="{5C8B2B43-4E15-4C42-9C6F-E571667E7586}" type="presParOf" srcId="{32C7A165-10E6-7E4D-B9D7-CA9F69CC381E}" destId="{6A8FD100-E78B-7E41-87CE-8DBC001AB454}" srcOrd="1" destOrd="0" presId="urn:microsoft.com/office/officeart/2008/layout/CaptionedPictures"/>
    <dgm:cxn modelId="{0492A51D-3536-9F41-81CB-3A649CDD5581}" type="presParOf" srcId="{32C7A165-10E6-7E4D-B9D7-CA9F69CC381E}" destId="{63E11E46-D618-D645-8AE9-FE876914B1CB}" srcOrd="2" destOrd="0" presId="urn:microsoft.com/office/officeart/2008/layout/CaptionedPictures"/>
    <dgm:cxn modelId="{4C56B6F4-86C1-8D41-816D-1B2B381CEAF3}" type="presParOf" srcId="{63E11E46-D618-D645-8AE9-FE876914B1CB}" destId="{F202ECD9-ED79-364E-A132-A20EFECB19A1}" srcOrd="0" destOrd="0" presId="urn:microsoft.com/office/officeart/2008/layout/CaptionedPictures"/>
    <dgm:cxn modelId="{CF02E9E4-AE8F-1344-B664-1164D465684D}" type="presParOf" srcId="{63E11E46-D618-D645-8AE9-FE876914B1CB}" destId="{C2347E2F-B01D-8843-9E4B-6578DEF6384D}" srcOrd="1" destOrd="0" presId="urn:microsoft.com/office/officeart/2008/layout/CaptionedPictures"/>
    <dgm:cxn modelId="{33953CE9-8B97-E744-8926-BBAAA440EBFB}" type="presParOf" srcId="{619B9D7B-A60D-7245-A220-56A7BB672850}" destId="{A8BF545B-DABB-A441-8068-AFF58E079ADD}" srcOrd="9" destOrd="0" presId="urn:microsoft.com/office/officeart/2008/layout/CaptionedPictures"/>
    <dgm:cxn modelId="{C3DA8F02-FCF8-204A-9DAB-615FBF2B762F}" type="presParOf" srcId="{619B9D7B-A60D-7245-A220-56A7BB672850}" destId="{56D2C231-7D8B-9A41-AE43-149947187F79}" srcOrd="10" destOrd="0" presId="urn:microsoft.com/office/officeart/2008/layout/CaptionedPictures"/>
    <dgm:cxn modelId="{29F51E50-4092-0E4B-8CDD-6EED8C318855}" type="presParOf" srcId="{56D2C231-7D8B-9A41-AE43-149947187F79}" destId="{AF041DDD-12D9-3C41-A6AE-35EF49F79853}" srcOrd="0" destOrd="0" presId="urn:microsoft.com/office/officeart/2008/layout/CaptionedPictures"/>
    <dgm:cxn modelId="{80C968AC-B1F6-8D40-82A0-8347CF71E16D}" type="presParOf" srcId="{56D2C231-7D8B-9A41-AE43-149947187F79}" destId="{C5E98D3B-4BD3-4A4D-B676-0543204CA529}" srcOrd="1" destOrd="0" presId="urn:microsoft.com/office/officeart/2008/layout/CaptionedPictures"/>
    <dgm:cxn modelId="{AD746BFD-BA9F-0E42-9BD2-99B0E9CEBB00}" type="presParOf" srcId="{56D2C231-7D8B-9A41-AE43-149947187F79}" destId="{7268B3DB-DBEF-5440-B2D2-9E4FEE86A266}" srcOrd="2" destOrd="0" presId="urn:microsoft.com/office/officeart/2008/layout/CaptionedPictures"/>
    <dgm:cxn modelId="{587ED3BE-9C05-6A48-8820-0E96F3DA485A}" type="presParOf" srcId="{7268B3DB-DBEF-5440-B2D2-9E4FEE86A266}" destId="{84D2E8C5-2406-C540-8DA1-7992B971B732}" srcOrd="0" destOrd="0" presId="urn:microsoft.com/office/officeart/2008/layout/CaptionedPictures"/>
    <dgm:cxn modelId="{5A943BCD-6A1F-6D43-9C8B-022812A09E11}" type="presParOf" srcId="{7268B3DB-DBEF-5440-B2D2-9E4FEE86A266}" destId="{661E738D-0355-CA4B-B8DF-9A761E39E46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BA5508-EF34-174A-A7DA-E4A0B1F7E9D7}" type="doc">
      <dgm:prSet loTypeId="urn:microsoft.com/office/officeart/2008/layout/CaptionedPictures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4602FD-27FE-664F-BB94-76227AF3BA02}">
      <dgm:prSet phldrT="[Text]" custT="1"/>
      <dgm:spPr/>
      <dgm:t>
        <a:bodyPr/>
        <a:lstStyle/>
        <a:p>
          <a:pPr algn="ctr"/>
          <a:r>
            <a:rPr lang="en-US" sz="1800" b="0" dirty="0"/>
            <a:t>Guideline Overview</a:t>
          </a:r>
        </a:p>
      </dgm:t>
    </dgm:pt>
    <dgm:pt modelId="{60041585-4214-DA44-AC53-E41E51C14DD8}" type="parTrans" cxnId="{9E3D4DB8-B1B2-694D-B3A7-F885956592FE}">
      <dgm:prSet/>
      <dgm:spPr/>
      <dgm:t>
        <a:bodyPr/>
        <a:lstStyle/>
        <a:p>
          <a:pPr algn="ctr"/>
          <a:endParaRPr lang="en-US" sz="1800"/>
        </a:p>
      </dgm:t>
    </dgm:pt>
    <dgm:pt modelId="{7E938B1D-647B-9147-B6CE-479FD640B9AC}" type="sibTrans" cxnId="{9E3D4DB8-B1B2-694D-B3A7-F885956592FE}">
      <dgm:prSet/>
      <dgm:spPr/>
      <dgm:t>
        <a:bodyPr/>
        <a:lstStyle/>
        <a:p>
          <a:pPr algn="ctr"/>
          <a:endParaRPr lang="en-US" sz="1800"/>
        </a:p>
      </dgm:t>
    </dgm:pt>
    <dgm:pt modelId="{A620CD62-B568-7644-B8D1-34974F27D015}">
      <dgm:prSet phldrT="[Text]" custT="1"/>
      <dgm:spPr/>
      <dgm:t>
        <a:bodyPr/>
        <a:lstStyle/>
        <a:p>
          <a:pPr algn="ctr"/>
          <a:r>
            <a:rPr lang="en-US" sz="1800" dirty="0"/>
            <a:t>Definitions &amp; Diagnosis </a:t>
          </a:r>
        </a:p>
      </dgm:t>
    </dgm:pt>
    <dgm:pt modelId="{31DE35AF-EA37-DD4D-AC67-1A4907E2427A}" type="parTrans" cxnId="{4BB5BE20-FF4F-5F4C-BEE5-D27DC789C40A}">
      <dgm:prSet/>
      <dgm:spPr/>
      <dgm:t>
        <a:bodyPr/>
        <a:lstStyle/>
        <a:p>
          <a:pPr algn="ctr"/>
          <a:endParaRPr lang="en-US" sz="1800"/>
        </a:p>
      </dgm:t>
    </dgm:pt>
    <dgm:pt modelId="{B4362FF3-6F31-0C4B-9744-795B6F7DF15A}" type="sibTrans" cxnId="{4BB5BE20-FF4F-5F4C-BEE5-D27DC789C40A}">
      <dgm:prSet/>
      <dgm:spPr/>
      <dgm:t>
        <a:bodyPr/>
        <a:lstStyle/>
        <a:p>
          <a:pPr algn="ctr"/>
          <a:endParaRPr lang="en-US" sz="1800"/>
        </a:p>
      </dgm:t>
    </dgm:pt>
    <dgm:pt modelId="{157CFBA9-E4B8-9148-9B4E-8CF04501AB88}">
      <dgm:prSet phldrT="[Text]" custT="1"/>
      <dgm:spPr/>
      <dgm:t>
        <a:bodyPr/>
        <a:lstStyle/>
        <a:p>
          <a:pPr algn="ctr"/>
          <a:r>
            <a:rPr lang="en-US" sz="1800" b="1" dirty="0"/>
            <a:t>Delirium &amp; UTI</a:t>
          </a:r>
        </a:p>
      </dgm:t>
    </dgm:pt>
    <dgm:pt modelId="{C529C6B4-5FA2-414C-8AEC-86C4E11F9359}" type="parTrans" cxnId="{BFC81998-4E7D-DE41-9BEC-AA37B5A117AB}">
      <dgm:prSet/>
      <dgm:spPr/>
      <dgm:t>
        <a:bodyPr/>
        <a:lstStyle/>
        <a:p>
          <a:pPr algn="ctr"/>
          <a:endParaRPr lang="en-US" sz="1800"/>
        </a:p>
      </dgm:t>
    </dgm:pt>
    <dgm:pt modelId="{B032E6FE-2F34-5F43-A629-ED3E47280B70}" type="sibTrans" cxnId="{BFC81998-4E7D-DE41-9BEC-AA37B5A117AB}">
      <dgm:prSet/>
      <dgm:spPr/>
      <dgm:t>
        <a:bodyPr/>
        <a:lstStyle/>
        <a:p>
          <a:pPr algn="ctr"/>
          <a:endParaRPr lang="en-US" sz="1800"/>
        </a:p>
      </dgm:t>
    </dgm:pt>
    <dgm:pt modelId="{CE71DE18-E16C-3D40-9054-BAFD760F12E8}">
      <dgm:prSet phldrT="[Text]" custT="1"/>
      <dgm:spPr/>
      <dgm:t>
        <a:bodyPr/>
        <a:lstStyle/>
        <a:p>
          <a:pPr algn="ctr"/>
          <a:r>
            <a:rPr lang="en-US" sz="1800" dirty="0"/>
            <a:t>Antimicrobial Therapy</a:t>
          </a:r>
        </a:p>
      </dgm:t>
    </dgm:pt>
    <dgm:pt modelId="{F1B952B7-5EC8-CB43-8520-12BA428D7C89}" type="parTrans" cxnId="{DA99CF85-670C-714A-81C4-6BD5AB15EF59}">
      <dgm:prSet/>
      <dgm:spPr/>
      <dgm:t>
        <a:bodyPr/>
        <a:lstStyle/>
        <a:p>
          <a:pPr algn="ctr"/>
          <a:endParaRPr lang="en-US" sz="1800"/>
        </a:p>
      </dgm:t>
    </dgm:pt>
    <dgm:pt modelId="{E1E9B134-76A7-A749-AF62-39150BE725E2}" type="sibTrans" cxnId="{DA99CF85-670C-714A-81C4-6BD5AB15EF59}">
      <dgm:prSet/>
      <dgm:spPr/>
      <dgm:t>
        <a:bodyPr/>
        <a:lstStyle/>
        <a:p>
          <a:pPr algn="ctr"/>
          <a:endParaRPr lang="en-US" sz="1800"/>
        </a:p>
      </dgm:t>
    </dgm:pt>
    <dgm:pt modelId="{321EF143-56D0-4048-86A5-455578704D58}">
      <dgm:prSet phldrT="[Text]" custT="1"/>
      <dgm:spPr/>
      <dgm:t>
        <a:bodyPr/>
        <a:lstStyle/>
        <a:p>
          <a:pPr algn="ctr"/>
          <a:r>
            <a:rPr lang="en-US" sz="1800" dirty="0"/>
            <a:t>Urine Culture Interpretation</a:t>
          </a:r>
        </a:p>
      </dgm:t>
    </dgm:pt>
    <dgm:pt modelId="{05F22B1A-0874-304F-91A7-4B9E84EA430D}" type="sibTrans" cxnId="{74706F5F-D801-0645-A304-E26277710915}">
      <dgm:prSet/>
      <dgm:spPr/>
      <dgm:t>
        <a:bodyPr/>
        <a:lstStyle/>
        <a:p>
          <a:pPr algn="ctr"/>
          <a:endParaRPr lang="en-US" sz="1800"/>
        </a:p>
      </dgm:t>
    </dgm:pt>
    <dgm:pt modelId="{F48CA2DB-FE84-1444-8227-F91C4C821C4E}" type="parTrans" cxnId="{74706F5F-D801-0645-A304-E26277710915}">
      <dgm:prSet/>
      <dgm:spPr/>
      <dgm:t>
        <a:bodyPr/>
        <a:lstStyle/>
        <a:p>
          <a:pPr algn="ctr"/>
          <a:endParaRPr lang="en-US" sz="1800"/>
        </a:p>
      </dgm:t>
    </dgm:pt>
    <dgm:pt modelId="{6158F4E1-95F1-F84E-BDA4-9A5B05EF2E8B}">
      <dgm:prSet phldrT="[Text]" custT="1"/>
      <dgm:spPr/>
      <dgm:t>
        <a:bodyPr/>
        <a:lstStyle/>
        <a:p>
          <a:pPr algn="ctr"/>
          <a:r>
            <a:rPr lang="en-US" sz="1800" dirty="0"/>
            <a:t>Key Points </a:t>
          </a:r>
        </a:p>
      </dgm:t>
    </dgm:pt>
    <dgm:pt modelId="{B913C6D4-C337-F447-9D35-27D51218E998}" type="sibTrans" cxnId="{4347E1B6-C555-344C-BB83-81FF3C9DE27A}">
      <dgm:prSet/>
      <dgm:spPr/>
      <dgm:t>
        <a:bodyPr/>
        <a:lstStyle/>
        <a:p>
          <a:endParaRPr lang="en-US"/>
        </a:p>
      </dgm:t>
    </dgm:pt>
    <dgm:pt modelId="{C4F014DF-39E2-9449-81FC-2883D41298D8}" type="parTrans" cxnId="{4347E1B6-C555-344C-BB83-81FF3C9DE27A}">
      <dgm:prSet/>
      <dgm:spPr/>
      <dgm:t>
        <a:bodyPr/>
        <a:lstStyle/>
        <a:p>
          <a:endParaRPr lang="en-US"/>
        </a:p>
      </dgm:t>
    </dgm:pt>
    <dgm:pt modelId="{619B9D7B-A60D-7245-A220-56A7BB672850}" type="pres">
      <dgm:prSet presAssocID="{03BA5508-EF34-174A-A7DA-E4A0B1F7E9D7}" presName="Name0" presStyleCnt="0">
        <dgm:presLayoutVars>
          <dgm:chMax/>
          <dgm:chPref/>
          <dgm:dir/>
        </dgm:presLayoutVars>
      </dgm:prSet>
      <dgm:spPr/>
    </dgm:pt>
    <dgm:pt modelId="{0EFDA387-46C5-8343-BBA1-4BFCA1B83337}" type="pres">
      <dgm:prSet presAssocID="{714602FD-27FE-664F-BB94-76227AF3BA02}" presName="composite" presStyleCnt="0">
        <dgm:presLayoutVars>
          <dgm:chMax val="1"/>
          <dgm:chPref val="1"/>
        </dgm:presLayoutVars>
      </dgm:prSet>
      <dgm:spPr/>
    </dgm:pt>
    <dgm:pt modelId="{B7D20D13-2E40-B84A-B440-55E05E0A7C49}" type="pres">
      <dgm:prSet presAssocID="{714602FD-27FE-664F-BB94-76227AF3BA02}" presName="Accent" presStyleLbl="trAlignAcc1" presStyleIdx="0" presStyleCnt="6">
        <dgm:presLayoutVars>
          <dgm:chMax val="0"/>
          <dgm:chPref val="0"/>
        </dgm:presLayoutVars>
      </dgm:prSet>
      <dgm:spPr>
        <a:xfrm>
          <a:off x="108991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61C89B9-E2A7-3445-B94C-FCC7FC9E5A6D}" type="pres">
      <dgm:prSet presAssocID="{714602FD-27FE-664F-BB94-76227AF3BA02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20339AD7-CAC8-4D4B-A172-DEB82284559C}" type="pres">
      <dgm:prSet presAssocID="{714602FD-27FE-664F-BB94-76227AF3BA02}" presName="ChildComposite" presStyleCnt="0"/>
      <dgm:spPr/>
    </dgm:pt>
    <dgm:pt modelId="{5A4343B6-E1E3-6C4D-825E-71F2C4F8767C}" type="pres">
      <dgm:prSet presAssocID="{714602FD-27FE-664F-BB94-76227AF3BA0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B0B8F49-DECD-4A49-BE1D-3E0595FC9F54}" type="pres">
      <dgm:prSet presAssocID="{714602FD-27FE-664F-BB94-76227AF3BA02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F63D4627-CC10-AF46-8424-6C115CCFFD00}" type="pres">
      <dgm:prSet presAssocID="{7E938B1D-647B-9147-B6CE-479FD640B9AC}" presName="sibTrans" presStyleCnt="0"/>
      <dgm:spPr/>
    </dgm:pt>
    <dgm:pt modelId="{3E734B69-13AD-CB4E-8445-C09EF3816ED7}" type="pres">
      <dgm:prSet presAssocID="{A620CD62-B568-7644-B8D1-34974F27D015}" presName="composite" presStyleCnt="0">
        <dgm:presLayoutVars>
          <dgm:chMax val="1"/>
          <dgm:chPref val="1"/>
        </dgm:presLayoutVars>
      </dgm:prSet>
      <dgm:spPr/>
    </dgm:pt>
    <dgm:pt modelId="{A4A60642-EFF3-FE4F-9190-3A921815DDAC}" type="pres">
      <dgm:prSet presAssocID="{A620CD62-B568-7644-B8D1-34974F27D015}" presName="Accent" presStyleLbl="trAlignAcc1" presStyleIdx="1" presStyleCnt="6">
        <dgm:presLayoutVars>
          <dgm:chMax val="0"/>
          <dgm:chPref val="0"/>
        </dgm:presLayoutVars>
      </dgm:prSet>
      <dgm:spPr>
        <a:xfrm>
          <a:off x="385646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91E99C0-F8E4-694E-9C58-71D80EE4D573}" type="pres">
      <dgm:prSet presAssocID="{A620CD62-B568-7644-B8D1-34974F27D015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64C0A35C-FDC6-FD45-9E1A-BDD71A6D91C5}" type="pres">
      <dgm:prSet presAssocID="{A620CD62-B568-7644-B8D1-34974F27D015}" presName="ChildComposite" presStyleCnt="0"/>
      <dgm:spPr/>
    </dgm:pt>
    <dgm:pt modelId="{DEE54336-2586-3948-B4B3-E630242FEA2B}" type="pres">
      <dgm:prSet presAssocID="{A620CD62-B568-7644-B8D1-34974F27D01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4628C00-6BBB-C840-A77B-58460441A741}" type="pres">
      <dgm:prSet presAssocID="{A620CD62-B568-7644-B8D1-34974F27D015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5A5EDB0B-F47C-5D4B-BCC8-BB33F2C278DA}" type="pres">
      <dgm:prSet presAssocID="{B4362FF3-6F31-0C4B-9744-795B6F7DF15A}" presName="sibTrans" presStyleCnt="0"/>
      <dgm:spPr/>
    </dgm:pt>
    <dgm:pt modelId="{B15D28FE-4E76-F84C-90AC-8110AED268FA}" type="pres">
      <dgm:prSet presAssocID="{157CFBA9-E4B8-9148-9B4E-8CF04501AB88}" presName="composite" presStyleCnt="0">
        <dgm:presLayoutVars>
          <dgm:chMax val="1"/>
          <dgm:chPref val="1"/>
        </dgm:presLayoutVars>
      </dgm:prSet>
      <dgm:spPr/>
    </dgm:pt>
    <dgm:pt modelId="{1D0FAB29-42E0-8947-865E-3A3F03A1FF37}" type="pres">
      <dgm:prSet presAssocID="{157CFBA9-E4B8-9148-9B4E-8CF04501AB88}" presName="Accent" presStyleLbl="trAlignAcc1" presStyleIdx="2" presStyleCnt="6">
        <dgm:presLayoutVars>
          <dgm:chMax val="0"/>
          <dgm:chPref val="0"/>
        </dgm:presLayoutVars>
      </dgm:prSet>
      <dgm:spPr>
        <a:xfrm>
          <a:off x="6623009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4B9CD5"/>
          </a:solidFill>
          <a:prstDash val="solid"/>
          <a:miter lim="800000"/>
        </a:ln>
        <a:effectLst/>
      </dgm:spPr>
    </dgm:pt>
    <dgm:pt modelId="{EDCA56B6-0018-D144-B648-F40A50AE62BE}" type="pres">
      <dgm:prSet presAssocID="{157CFBA9-E4B8-9148-9B4E-8CF04501AB88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zzy face with solid fill with solid fill"/>
        </a:ext>
      </dgm:extLst>
    </dgm:pt>
    <dgm:pt modelId="{EAD470C3-AD2C-154A-87F4-50C921C09C9F}" type="pres">
      <dgm:prSet presAssocID="{157CFBA9-E4B8-9148-9B4E-8CF04501AB88}" presName="ChildComposite" presStyleCnt="0"/>
      <dgm:spPr/>
    </dgm:pt>
    <dgm:pt modelId="{E566C7A6-07E2-134C-8058-48983875A8A2}" type="pres">
      <dgm:prSet presAssocID="{157CFBA9-E4B8-9148-9B4E-8CF04501AB8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26DD7E0-6A78-CC42-9C87-1E3608D6ADC2}" type="pres">
      <dgm:prSet presAssocID="{157CFBA9-E4B8-9148-9B4E-8CF04501AB88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D7907ACA-4AC0-794C-A08B-B9E39F93D942}" type="pres">
      <dgm:prSet presAssocID="{B032E6FE-2F34-5F43-A629-ED3E47280B70}" presName="sibTrans" presStyleCnt="0"/>
      <dgm:spPr/>
    </dgm:pt>
    <dgm:pt modelId="{991C8DA8-7464-094E-A00C-3746B1CA493E}" type="pres">
      <dgm:prSet presAssocID="{CE71DE18-E16C-3D40-9054-BAFD760F12E8}" presName="composite" presStyleCnt="0">
        <dgm:presLayoutVars>
          <dgm:chMax val="1"/>
          <dgm:chPref val="1"/>
        </dgm:presLayoutVars>
      </dgm:prSet>
      <dgm:spPr/>
    </dgm:pt>
    <dgm:pt modelId="{8E2C0024-282F-144E-8504-6E9D1194C01F}" type="pres">
      <dgm:prSet presAssocID="{CE71DE18-E16C-3D40-9054-BAFD760F12E8}" presName="Accent" presStyleLbl="trAlignAcc1" presStyleIdx="3" presStyleCnt="6">
        <dgm:presLayoutVars>
          <dgm:chMax val="0"/>
          <dgm:chPref val="0"/>
        </dgm:presLayoutVars>
      </dgm:prSet>
      <dgm:spPr/>
    </dgm:pt>
    <dgm:pt modelId="{4BBCBB8A-7114-1243-8054-171EDD346B7C}" type="pres">
      <dgm:prSet presAssocID="{CE71DE18-E16C-3D40-9054-BAFD760F12E8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IV with solid fill"/>
        </a:ext>
      </dgm:extLst>
    </dgm:pt>
    <dgm:pt modelId="{B103A378-0AC7-5C4F-9AF9-CCCCB6E9BC6C}" type="pres">
      <dgm:prSet presAssocID="{CE71DE18-E16C-3D40-9054-BAFD760F12E8}" presName="ChildComposite" presStyleCnt="0"/>
      <dgm:spPr/>
    </dgm:pt>
    <dgm:pt modelId="{1128D88E-B31D-F04C-8A70-217B548233CF}" type="pres">
      <dgm:prSet presAssocID="{CE71DE18-E16C-3D40-9054-BAFD760F12E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35A9B52-F952-8548-8C0A-39508DA16B40}" type="pres">
      <dgm:prSet presAssocID="{CE71DE18-E16C-3D40-9054-BAFD760F12E8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08947489-37B9-5F4C-AA8F-782A5C406761}" type="pres">
      <dgm:prSet presAssocID="{E1E9B134-76A7-A749-AF62-39150BE725E2}" presName="sibTrans" presStyleCnt="0"/>
      <dgm:spPr/>
    </dgm:pt>
    <dgm:pt modelId="{32C7A165-10E6-7E4D-B9D7-CA9F69CC381E}" type="pres">
      <dgm:prSet presAssocID="{321EF143-56D0-4048-86A5-455578704D58}" presName="composite" presStyleCnt="0">
        <dgm:presLayoutVars>
          <dgm:chMax val="1"/>
          <dgm:chPref val="1"/>
        </dgm:presLayoutVars>
      </dgm:prSet>
      <dgm:spPr/>
    </dgm:pt>
    <dgm:pt modelId="{FFB076F5-C4C2-2A48-8CC7-AC39837C95DC}" type="pres">
      <dgm:prSet presAssocID="{321EF143-56D0-4048-86A5-455578704D58}" presName="Accent" presStyleLbl="trAlignAcc1" presStyleIdx="4" presStyleCnt="6">
        <dgm:presLayoutVars>
          <dgm:chMax val="0"/>
          <dgm:chPref val="0"/>
        </dgm:presLayoutVars>
      </dgm:prSet>
      <dgm:spPr/>
    </dgm:pt>
    <dgm:pt modelId="{6A8FD100-E78B-7E41-87CE-8DBC001AB454}" type="pres">
      <dgm:prSet presAssocID="{321EF143-56D0-4048-86A5-455578704D58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Petri Dish with solid fill"/>
        </a:ext>
      </dgm:extLst>
    </dgm:pt>
    <dgm:pt modelId="{63E11E46-D618-D645-8AE9-FE876914B1CB}" type="pres">
      <dgm:prSet presAssocID="{321EF143-56D0-4048-86A5-455578704D58}" presName="ChildComposite" presStyleCnt="0"/>
      <dgm:spPr/>
    </dgm:pt>
    <dgm:pt modelId="{F202ECD9-ED79-364E-A132-A20EFECB19A1}" type="pres">
      <dgm:prSet presAssocID="{321EF143-56D0-4048-86A5-455578704D5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2347E2F-B01D-8843-9E4B-6578DEF6384D}" type="pres">
      <dgm:prSet presAssocID="{321EF143-56D0-4048-86A5-455578704D58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A8BF545B-DABB-A441-8068-AFF58E079ADD}" type="pres">
      <dgm:prSet presAssocID="{05F22B1A-0874-304F-91A7-4B9E84EA430D}" presName="sibTrans" presStyleCnt="0"/>
      <dgm:spPr/>
    </dgm:pt>
    <dgm:pt modelId="{56D2C231-7D8B-9A41-AE43-149947187F79}" type="pres">
      <dgm:prSet presAssocID="{6158F4E1-95F1-F84E-BDA4-9A5B05EF2E8B}" presName="composite" presStyleCnt="0">
        <dgm:presLayoutVars>
          <dgm:chMax val="1"/>
          <dgm:chPref val="1"/>
        </dgm:presLayoutVars>
      </dgm:prSet>
      <dgm:spPr/>
    </dgm:pt>
    <dgm:pt modelId="{AF041DDD-12D9-3C41-A6AE-35EF49F79853}" type="pres">
      <dgm:prSet presAssocID="{6158F4E1-95F1-F84E-BDA4-9A5B05EF2E8B}" presName="Accent" presStyleLbl="trAlignAcc1" presStyleIdx="5" presStyleCnt="6">
        <dgm:presLayoutVars>
          <dgm:chMax val="0"/>
          <dgm:chPref val="0"/>
        </dgm:presLayoutVars>
      </dgm:prSet>
      <dgm:spPr/>
    </dgm:pt>
    <dgm:pt modelId="{C5E98D3B-4BD3-4A4D-B676-0543204CA529}" type="pres">
      <dgm:prSet presAssocID="{6158F4E1-95F1-F84E-BDA4-9A5B05EF2E8B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Comment Important with solid fill"/>
        </a:ext>
      </dgm:extLst>
    </dgm:pt>
    <dgm:pt modelId="{7268B3DB-DBEF-5440-B2D2-9E4FEE86A266}" type="pres">
      <dgm:prSet presAssocID="{6158F4E1-95F1-F84E-BDA4-9A5B05EF2E8B}" presName="ChildComposite" presStyleCnt="0"/>
      <dgm:spPr/>
    </dgm:pt>
    <dgm:pt modelId="{84D2E8C5-2406-C540-8DA1-7992B971B732}" type="pres">
      <dgm:prSet presAssocID="{6158F4E1-95F1-F84E-BDA4-9A5B05EF2E8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1E738D-0355-CA4B-B8DF-9A761E39E468}" type="pres">
      <dgm:prSet presAssocID="{6158F4E1-95F1-F84E-BDA4-9A5B05EF2E8B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ADD3E704-837A-604B-837E-1E12AACD93A0}" type="presOf" srcId="{157CFBA9-E4B8-9148-9B4E-8CF04501AB88}" destId="{126DD7E0-6A78-CC42-9C87-1E3608D6ADC2}" srcOrd="0" destOrd="0" presId="urn:microsoft.com/office/officeart/2008/layout/CaptionedPictures"/>
    <dgm:cxn modelId="{D40D7E1B-FD31-674B-AA59-8CD4A1D2F107}" type="presOf" srcId="{714602FD-27FE-664F-BB94-76227AF3BA02}" destId="{6B0B8F49-DECD-4A49-BE1D-3E0595FC9F54}" srcOrd="0" destOrd="0" presId="urn:microsoft.com/office/officeart/2008/layout/CaptionedPictures"/>
    <dgm:cxn modelId="{4BB5BE20-FF4F-5F4C-BEE5-D27DC789C40A}" srcId="{03BA5508-EF34-174A-A7DA-E4A0B1F7E9D7}" destId="{A620CD62-B568-7644-B8D1-34974F27D015}" srcOrd="1" destOrd="0" parTransId="{31DE35AF-EA37-DD4D-AC67-1A4907E2427A}" sibTransId="{B4362FF3-6F31-0C4B-9744-795B6F7DF15A}"/>
    <dgm:cxn modelId="{74706F5F-D801-0645-A304-E26277710915}" srcId="{03BA5508-EF34-174A-A7DA-E4A0B1F7E9D7}" destId="{321EF143-56D0-4048-86A5-455578704D58}" srcOrd="4" destOrd="0" parTransId="{F48CA2DB-FE84-1444-8227-F91C4C821C4E}" sibTransId="{05F22B1A-0874-304F-91A7-4B9E84EA430D}"/>
    <dgm:cxn modelId="{1A8FE460-122E-FA4D-B8D2-3B9068CBEAB9}" type="presOf" srcId="{321EF143-56D0-4048-86A5-455578704D58}" destId="{C2347E2F-B01D-8843-9E4B-6578DEF6384D}" srcOrd="0" destOrd="0" presId="urn:microsoft.com/office/officeart/2008/layout/CaptionedPictures"/>
    <dgm:cxn modelId="{954EDB51-73F2-5C4A-9F98-2B8366C9CCB6}" type="presOf" srcId="{6158F4E1-95F1-F84E-BDA4-9A5B05EF2E8B}" destId="{661E738D-0355-CA4B-B8DF-9A761E39E468}" srcOrd="0" destOrd="0" presId="urn:microsoft.com/office/officeart/2008/layout/CaptionedPictures"/>
    <dgm:cxn modelId="{ABAFBC5A-E2F8-0143-A1C5-5DB2777627D5}" type="presOf" srcId="{03BA5508-EF34-174A-A7DA-E4A0B1F7E9D7}" destId="{619B9D7B-A60D-7245-A220-56A7BB672850}" srcOrd="0" destOrd="0" presId="urn:microsoft.com/office/officeart/2008/layout/CaptionedPictures"/>
    <dgm:cxn modelId="{DA99CF85-670C-714A-81C4-6BD5AB15EF59}" srcId="{03BA5508-EF34-174A-A7DA-E4A0B1F7E9D7}" destId="{CE71DE18-E16C-3D40-9054-BAFD760F12E8}" srcOrd="3" destOrd="0" parTransId="{F1B952B7-5EC8-CB43-8520-12BA428D7C89}" sibTransId="{E1E9B134-76A7-A749-AF62-39150BE725E2}"/>
    <dgm:cxn modelId="{BFC81998-4E7D-DE41-9BEC-AA37B5A117AB}" srcId="{03BA5508-EF34-174A-A7DA-E4A0B1F7E9D7}" destId="{157CFBA9-E4B8-9148-9B4E-8CF04501AB88}" srcOrd="2" destOrd="0" parTransId="{C529C6B4-5FA2-414C-8AEC-86C4E11F9359}" sibTransId="{B032E6FE-2F34-5F43-A629-ED3E47280B70}"/>
    <dgm:cxn modelId="{4347E1B6-C555-344C-BB83-81FF3C9DE27A}" srcId="{03BA5508-EF34-174A-A7DA-E4A0B1F7E9D7}" destId="{6158F4E1-95F1-F84E-BDA4-9A5B05EF2E8B}" srcOrd="5" destOrd="0" parTransId="{C4F014DF-39E2-9449-81FC-2883D41298D8}" sibTransId="{B913C6D4-C337-F447-9D35-27D51218E998}"/>
    <dgm:cxn modelId="{9E3D4DB8-B1B2-694D-B3A7-F885956592FE}" srcId="{03BA5508-EF34-174A-A7DA-E4A0B1F7E9D7}" destId="{714602FD-27FE-664F-BB94-76227AF3BA02}" srcOrd="0" destOrd="0" parTransId="{60041585-4214-DA44-AC53-E41E51C14DD8}" sibTransId="{7E938B1D-647B-9147-B6CE-479FD640B9AC}"/>
    <dgm:cxn modelId="{17D1E7CB-9F56-C446-80FC-DEB3D100D2DA}" type="presOf" srcId="{A620CD62-B568-7644-B8D1-34974F27D015}" destId="{94628C00-6BBB-C840-A77B-58460441A741}" srcOrd="0" destOrd="0" presId="urn:microsoft.com/office/officeart/2008/layout/CaptionedPictures"/>
    <dgm:cxn modelId="{31D031D7-9569-B84E-9D4E-4ED24DF3CA43}" type="presOf" srcId="{CE71DE18-E16C-3D40-9054-BAFD760F12E8}" destId="{935A9B52-F952-8548-8C0A-39508DA16B40}" srcOrd="0" destOrd="0" presId="urn:microsoft.com/office/officeart/2008/layout/CaptionedPictures"/>
    <dgm:cxn modelId="{500791A5-197B-7444-AB72-5B18EFA900FB}" type="presParOf" srcId="{619B9D7B-A60D-7245-A220-56A7BB672850}" destId="{0EFDA387-46C5-8343-BBA1-4BFCA1B83337}" srcOrd="0" destOrd="0" presId="urn:microsoft.com/office/officeart/2008/layout/CaptionedPictures"/>
    <dgm:cxn modelId="{3137D92E-0575-8B4C-966B-C86258574BBA}" type="presParOf" srcId="{0EFDA387-46C5-8343-BBA1-4BFCA1B83337}" destId="{B7D20D13-2E40-B84A-B440-55E05E0A7C49}" srcOrd="0" destOrd="0" presId="urn:microsoft.com/office/officeart/2008/layout/CaptionedPictures"/>
    <dgm:cxn modelId="{62AC601A-3CCD-9A49-A1F3-7E85A14EC419}" type="presParOf" srcId="{0EFDA387-46C5-8343-BBA1-4BFCA1B83337}" destId="{F61C89B9-E2A7-3445-B94C-FCC7FC9E5A6D}" srcOrd="1" destOrd="0" presId="urn:microsoft.com/office/officeart/2008/layout/CaptionedPictures"/>
    <dgm:cxn modelId="{5EAE666F-6C43-D14B-9742-51FBB18BDCFF}" type="presParOf" srcId="{0EFDA387-46C5-8343-BBA1-4BFCA1B83337}" destId="{20339AD7-CAC8-4D4B-A172-DEB82284559C}" srcOrd="2" destOrd="0" presId="urn:microsoft.com/office/officeart/2008/layout/CaptionedPictures"/>
    <dgm:cxn modelId="{311DDBC5-5A5E-8A4D-A314-BC005F9AF491}" type="presParOf" srcId="{20339AD7-CAC8-4D4B-A172-DEB82284559C}" destId="{5A4343B6-E1E3-6C4D-825E-71F2C4F8767C}" srcOrd="0" destOrd="0" presId="urn:microsoft.com/office/officeart/2008/layout/CaptionedPictures"/>
    <dgm:cxn modelId="{C8697D82-4C0C-D649-86BD-983A28015020}" type="presParOf" srcId="{20339AD7-CAC8-4D4B-A172-DEB82284559C}" destId="{6B0B8F49-DECD-4A49-BE1D-3E0595FC9F54}" srcOrd="1" destOrd="0" presId="urn:microsoft.com/office/officeart/2008/layout/CaptionedPictures"/>
    <dgm:cxn modelId="{4D1F929D-D101-344B-A97E-0C8CD654D038}" type="presParOf" srcId="{619B9D7B-A60D-7245-A220-56A7BB672850}" destId="{F63D4627-CC10-AF46-8424-6C115CCFFD00}" srcOrd="1" destOrd="0" presId="urn:microsoft.com/office/officeart/2008/layout/CaptionedPictures"/>
    <dgm:cxn modelId="{A4882BD3-261C-2143-8A56-2B5AB0336CD1}" type="presParOf" srcId="{619B9D7B-A60D-7245-A220-56A7BB672850}" destId="{3E734B69-13AD-CB4E-8445-C09EF3816ED7}" srcOrd="2" destOrd="0" presId="urn:microsoft.com/office/officeart/2008/layout/CaptionedPictures"/>
    <dgm:cxn modelId="{FED97BE3-5E51-0544-B74A-585D366995CA}" type="presParOf" srcId="{3E734B69-13AD-CB4E-8445-C09EF3816ED7}" destId="{A4A60642-EFF3-FE4F-9190-3A921815DDAC}" srcOrd="0" destOrd="0" presId="urn:microsoft.com/office/officeart/2008/layout/CaptionedPictures"/>
    <dgm:cxn modelId="{93487B29-9FC0-3544-B750-25F285598D31}" type="presParOf" srcId="{3E734B69-13AD-CB4E-8445-C09EF3816ED7}" destId="{391E99C0-F8E4-694E-9C58-71D80EE4D573}" srcOrd="1" destOrd="0" presId="urn:microsoft.com/office/officeart/2008/layout/CaptionedPictures"/>
    <dgm:cxn modelId="{4DE757EB-D1C6-994B-9EE4-298BF99E077E}" type="presParOf" srcId="{3E734B69-13AD-CB4E-8445-C09EF3816ED7}" destId="{64C0A35C-FDC6-FD45-9E1A-BDD71A6D91C5}" srcOrd="2" destOrd="0" presId="urn:microsoft.com/office/officeart/2008/layout/CaptionedPictures"/>
    <dgm:cxn modelId="{B044D2DE-B2FA-894C-AC8C-5433D68C932E}" type="presParOf" srcId="{64C0A35C-FDC6-FD45-9E1A-BDD71A6D91C5}" destId="{DEE54336-2586-3948-B4B3-E630242FEA2B}" srcOrd="0" destOrd="0" presId="urn:microsoft.com/office/officeart/2008/layout/CaptionedPictures"/>
    <dgm:cxn modelId="{9EEDAC6F-689F-7F47-B8A7-1533B28D8ADB}" type="presParOf" srcId="{64C0A35C-FDC6-FD45-9E1A-BDD71A6D91C5}" destId="{94628C00-6BBB-C840-A77B-58460441A741}" srcOrd="1" destOrd="0" presId="urn:microsoft.com/office/officeart/2008/layout/CaptionedPictures"/>
    <dgm:cxn modelId="{65892F97-AE06-A34A-A839-8FCEE08731C9}" type="presParOf" srcId="{619B9D7B-A60D-7245-A220-56A7BB672850}" destId="{5A5EDB0B-F47C-5D4B-BCC8-BB33F2C278DA}" srcOrd="3" destOrd="0" presId="urn:microsoft.com/office/officeart/2008/layout/CaptionedPictures"/>
    <dgm:cxn modelId="{EA7EDD32-5F2C-CE42-9268-7E2BDA744C47}" type="presParOf" srcId="{619B9D7B-A60D-7245-A220-56A7BB672850}" destId="{B15D28FE-4E76-F84C-90AC-8110AED268FA}" srcOrd="4" destOrd="0" presId="urn:microsoft.com/office/officeart/2008/layout/CaptionedPictures"/>
    <dgm:cxn modelId="{EE3F98F6-71FE-6E4D-A67A-3E217A2EE8D4}" type="presParOf" srcId="{B15D28FE-4E76-F84C-90AC-8110AED268FA}" destId="{1D0FAB29-42E0-8947-865E-3A3F03A1FF37}" srcOrd="0" destOrd="0" presId="urn:microsoft.com/office/officeart/2008/layout/CaptionedPictures"/>
    <dgm:cxn modelId="{36BE29FA-BC51-1D43-A0A4-09632E881715}" type="presParOf" srcId="{B15D28FE-4E76-F84C-90AC-8110AED268FA}" destId="{EDCA56B6-0018-D144-B648-F40A50AE62BE}" srcOrd="1" destOrd="0" presId="urn:microsoft.com/office/officeart/2008/layout/CaptionedPictures"/>
    <dgm:cxn modelId="{A6D81958-2791-464D-8112-EB9DEBA91AF3}" type="presParOf" srcId="{B15D28FE-4E76-F84C-90AC-8110AED268FA}" destId="{EAD470C3-AD2C-154A-87F4-50C921C09C9F}" srcOrd="2" destOrd="0" presId="urn:microsoft.com/office/officeart/2008/layout/CaptionedPictures"/>
    <dgm:cxn modelId="{7DC6C953-1032-A041-92CA-91CFCB7AB226}" type="presParOf" srcId="{EAD470C3-AD2C-154A-87F4-50C921C09C9F}" destId="{E566C7A6-07E2-134C-8058-48983875A8A2}" srcOrd="0" destOrd="0" presId="urn:microsoft.com/office/officeart/2008/layout/CaptionedPictures"/>
    <dgm:cxn modelId="{1751BF1D-9C1C-514B-8991-03672BEEEFE3}" type="presParOf" srcId="{EAD470C3-AD2C-154A-87F4-50C921C09C9F}" destId="{126DD7E0-6A78-CC42-9C87-1E3608D6ADC2}" srcOrd="1" destOrd="0" presId="urn:microsoft.com/office/officeart/2008/layout/CaptionedPictures"/>
    <dgm:cxn modelId="{54703CB9-4210-934C-B3C6-75DED07169B1}" type="presParOf" srcId="{619B9D7B-A60D-7245-A220-56A7BB672850}" destId="{D7907ACA-4AC0-794C-A08B-B9E39F93D942}" srcOrd="5" destOrd="0" presId="urn:microsoft.com/office/officeart/2008/layout/CaptionedPictures"/>
    <dgm:cxn modelId="{BD7AE1CD-8E7F-394B-BE92-6FE6AC37DB7D}" type="presParOf" srcId="{619B9D7B-A60D-7245-A220-56A7BB672850}" destId="{991C8DA8-7464-094E-A00C-3746B1CA493E}" srcOrd="6" destOrd="0" presId="urn:microsoft.com/office/officeart/2008/layout/CaptionedPictures"/>
    <dgm:cxn modelId="{4C21F3AF-9CAF-3748-99E7-F58244D1D874}" type="presParOf" srcId="{991C8DA8-7464-094E-A00C-3746B1CA493E}" destId="{8E2C0024-282F-144E-8504-6E9D1194C01F}" srcOrd="0" destOrd="0" presId="urn:microsoft.com/office/officeart/2008/layout/CaptionedPictures"/>
    <dgm:cxn modelId="{C2D4A74B-A4FC-3C43-B1F4-BC305687E051}" type="presParOf" srcId="{991C8DA8-7464-094E-A00C-3746B1CA493E}" destId="{4BBCBB8A-7114-1243-8054-171EDD346B7C}" srcOrd="1" destOrd="0" presId="urn:microsoft.com/office/officeart/2008/layout/CaptionedPictures"/>
    <dgm:cxn modelId="{0C69718B-BE37-9649-8D94-5CCCF3E82DDE}" type="presParOf" srcId="{991C8DA8-7464-094E-A00C-3746B1CA493E}" destId="{B103A378-0AC7-5C4F-9AF9-CCCCB6E9BC6C}" srcOrd="2" destOrd="0" presId="urn:microsoft.com/office/officeart/2008/layout/CaptionedPictures"/>
    <dgm:cxn modelId="{410BF7D0-0259-E54B-874F-E6CCC05F032F}" type="presParOf" srcId="{B103A378-0AC7-5C4F-9AF9-CCCCB6E9BC6C}" destId="{1128D88E-B31D-F04C-8A70-217B548233CF}" srcOrd="0" destOrd="0" presId="urn:microsoft.com/office/officeart/2008/layout/CaptionedPictures"/>
    <dgm:cxn modelId="{A1233537-854C-F247-B285-47BAC492A301}" type="presParOf" srcId="{B103A378-0AC7-5C4F-9AF9-CCCCB6E9BC6C}" destId="{935A9B52-F952-8548-8C0A-39508DA16B40}" srcOrd="1" destOrd="0" presId="urn:microsoft.com/office/officeart/2008/layout/CaptionedPictures"/>
    <dgm:cxn modelId="{B9A822AB-EB82-CA4A-8A40-99502EE30782}" type="presParOf" srcId="{619B9D7B-A60D-7245-A220-56A7BB672850}" destId="{08947489-37B9-5F4C-AA8F-782A5C406761}" srcOrd="7" destOrd="0" presId="urn:microsoft.com/office/officeart/2008/layout/CaptionedPictures"/>
    <dgm:cxn modelId="{869B37A4-0E0D-C342-B377-A6596B9DCD82}" type="presParOf" srcId="{619B9D7B-A60D-7245-A220-56A7BB672850}" destId="{32C7A165-10E6-7E4D-B9D7-CA9F69CC381E}" srcOrd="8" destOrd="0" presId="urn:microsoft.com/office/officeart/2008/layout/CaptionedPictures"/>
    <dgm:cxn modelId="{0D15A18E-6F02-AC40-B488-84169FE1B0AE}" type="presParOf" srcId="{32C7A165-10E6-7E4D-B9D7-CA9F69CC381E}" destId="{FFB076F5-C4C2-2A48-8CC7-AC39837C95DC}" srcOrd="0" destOrd="0" presId="urn:microsoft.com/office/officeart/2008/layout/CaptionedPictures"/>
    <dgm:cxn modelId="{5C8B2B43-4E15-4C42-9C6F-E571667E7586}" type="presParOf" srcId="{32C7A165-10E6-7E4D-B9D7-CA9F69CC381E}" destId="{6A8FD100-E78B-7E41-87CE-8DBC001AB454}" srcOrd="1" destOrd="0" presId="urn:microsoft.com/office/officeart/2008/layout/CaptionedPictures"/>
    <dgm:cxn modelId="{0492A51D-3536-9F41-81CB-3A649CDD5581}" type="presParOf" srcId="{32C7A165-10E6-7E4D-B9D7-CA9F69CC381E}" destId="{63E11E46-D618-D645-8AE9-FE876914B1CB}" srcOrd="2" destOrd="0" presId="urn:microsoft.com/office/officeart/2008/layout/CaptionedPictures"/>
    <dgm:cxn modelId="{4C56B6F4-86C1-8D41-816D-1B2B381CEAF3}" type="presParOf" srcId="{63E11E46-D618-D645-8AE9-FE876914B1CB}" destId="{F202ECD9-ED79-364E-A132-A20EFECB19A1}" srcOrd="0" destOrd="0" presId="urn:microsoft.com/office/officeart/2008/layout/CaptionedPictures"/>
    <dgm:cxn modelId="{CF02E9E4-AE8F-1344-B664-1164D465684D}" type="presParOf" srcId="{63E11E46-D618-D645-8AE9-FE876914B1CB}" destId="{C2347E2F-B01D-8843-9E4B-6578DEF6384D}" srcOrd="1" destOrd="0" presId="urn:microsoft.com/office/officeart/2008/layout/CaptionedPictures"/>
    <dgm:cxn modelId="{33953CE9-8B97-E744-8926-BBAAA440EBFB}" type="presParOf" srcId="{619B9D7B-A60D-7245-A220-56A7BB672850}" destId="{A8BF545B-DABB-A441-8068-AFF58E079ADD}" srcOrd="9" destOrd="0" presId="urn:microsoft.com/office/officeart/2008/layout/CaptionedPictures"/>
    <dgm:cxn modelId="{C3DA8F02-FCF8-204A-9DAB-615FBF2B762F}" type="presParOf" srcId="{619B9D7B-A60D-7245-A220-56A7BB672850}" destId="{56D2C231-7D8B-9A41-AE43-149947187F79}" srcOrd="10" destOrd="0" presId="urn:microsoft.com/office/officeart/2008/layout/CaptionedPictures"/>
    <dgm:cxn modelId="{29F51E50-4092-0E4B-8CDD-6EED8C318855}" type="presParOf" srcId="{56D2C231-7D8B-9A41-AE43-149947187F79}" destId="{AF041DDD-12D9-3C41-A6AE-35EF49F79853}" srcOrd="0" destOrd="0" presId="urn:microsoft.com/office/officeart/2008/layout/CaptionedPictures"/>
    <dgm:cxn modelId="{80C968AC-B1F6-8D40-82A0-8347CF71E16D}" type="presParOf" srcId="{56D2C231-7D8B-9A41-AE43-149947187F79}" destId="{C5E98D3B-4BD3-4A4D-B676-0543204CA529}" srcOrd="1" destOrd="0" presId="urn:microsoft.com/office/officeart/2008/layout/CaptionedPictures"/>
    <dgm:cxn modelId="{AD746BFD-BA9F-0E42-9BD2-99B0E9CEBB00}" type="presParOf" srcId="{56D2C231-7D8B-9A41-AE43-149947187F79}" destId="{7268B3DB-DBEF-5440-B2D2-9E4FEE86A266}" srcOrd="2" destOrd="0" presId="urn:microsoft.com/office/officeart/2008/layout/CaptionedPictures"/>
    <dgm:cxn modelId="{587ED3BE-9C05-6A48-8820-0E96F3DA485A}" type="presParOf" srcId="{7268B3DB-DBEF-5440-B2D2-9E4FEE86A266}" destId="{84D2E8C5-2406-C540-8DA1-7992B971B732}" srcOrd="0" destOrd="0" presId="urn:microsoft.com/office/officeart/2008/layout/CaptionedPictures"/>
    <dgm:cxn modelId="{5A943BCD-6A1F-6D43-9C8B-022812A09E11}" type="presParOf" srcId="{7268B3DB-DBEF-5440-B2D2-9E4FEE86A266}" destId="{661E738D-0355-CA4B-B8DF-9A761E39E46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017734-9B07-9942-91DD-2ABC43E8D9D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20C8B-A413-6240-98A6-5B6D607BED93}">
      <dgm:prSet phldrT="[Text]" custT="1"/>
      <dgm:spPr/>
      <dgm:t>
        <a:bodyPr/>
        <a:lstStyle/>
        <a:p>
          <a:r>
            <a:rPr lang="en-US" sz="2000" b="1" dirty="0"/>
            <a:t>Obtain History</a:t>
          </a:r>
        </a:p>
      </dgm:t>
    </dgm:pt>
    <dgm:pt modelId="{46DA7A47-6DBC-5540-B021-81C998D86A95}" type="parTrans" cxnId="{377015F4-3B3A-444B-AEE4-A8E3716C20FA}">
      <dgm:prSet/>
      <dgm:spPr/>
      <dgm:t>
        <a:bodyPr/>
        <a:lstStyle/>
        <a:p>
          <a:endParaRPr lang="en-US" sz="2000"/>
        </a:p>
      </dgm:t>
    </dgm:pt>
    <dgm:pt modelId="{F95CB03E-4E67-CC49-9406-A815A15D2AD2}" type="sibTrans" cxnId="{377015F4-3B3A-444B-AEE4-A8E3716C20FA}">
      <dgm:prSet/>
      <dgm:spPr/>
      <dgm:t>
        <a:bodyPr/>
        <a:lstStyle/>
        <a:p>
          <a:endParaRPr lang="en-US" sz="2000"/>
        </a:p>
      </dgm:t>
    </dgm:pt>
    <dgm:pt modelId="{2B0525BD-BBE6-9C4C-AD96-8024C4AFE5FE}">
      <dgm:prSet phldrT="[Text]" custT="1"/>
      <dgm:spPr/>
      <dgm:t>
        <a:bodyPr/>
        <a:lstStyle/>
        <a:p>
          <a:r>
            <a:rPr lang="en-US" sz="2000" b="1" dirty="0"/>
            <a:t>Evidence-Based Screening</a:t>
          </a:r>
        </a:p>
      </dgm:t>
    </dgm:pt>
    <dgm:pt modelId="{18A0E938-2B0D-9247-B3BC-8020F0C63007}" type="parTrans" cxnId="{88CB73D2-626D-7641-A321-771528607012}">
      <dgm:prSet/>
      <dgm:spPr/>
      <dgm:t>
        <a:bodyPr/>
        <a:lstStyle/>
        <a:p>
          <a:endParaRPr lang="en-US" sz="2000"/>
        </a:p>
      </dgm:t>
    </dgm:pt>
    <dgm:pt modelId="{6358972E-0360-C241-9647-B84C071C5EC7}" type="sibTrans" cxnId="{88CB73D2-626D-7641-A321-771528607012}">
      <dgm:prSet/>
      <dgm:spPr/>
      <dgm:t>
        <a:bodyPr/>
        <a:lstStyle/>
        <a:p>
          <a:endParaRPr lang="en-US" sz="2000"/>
        </a:p>
      </dgm:t>
    </dgm:pt>
    <dgm:pt modelId="{91A652A2-D4DF-1B41-91A2-261EDE3D3A58}">
      <dgm:prSet phldrT="[Text]" custT="1"/>
      <dgm:spPr/>
      <dgm:t>
        <a:bodyPr/>
        <a:lstStyle/>
        <a:p>
          <a:r>
            <a:rPr lang="en-US" sz="2000" b="1" dirty="0"/>
            <a:t>Clinical Evaluation</a:t>
          </a:r>
        </a:p>
      </dgm:t>
    </dgm:pt>
    <dgm:pt modelId="{0D235783-1406-874B-A70B-5701F16DD9A4}" type="parTrans" cxnId="{CEDA8A6E-7EFB-054D-BDA5-BD18070435A6}">
      <dgm:prSet/>
      <dgm:spPr/>
      <dgm:t>
        <a:bodyPr/>
        <a:lstStyle/>
        <a:p>
          <a:endParaRPr lang="en-US" sz="2000"/>
        </a:p>
      </dgm:t>
    </dgm:pt>
    <dgm:pt modelId="{69C85AAD-0D6D-A24A-A2B7-664503C64D3D}" type="sibTrans" cxnId="{CEDA8A6E-7EFB-054D-BDA5-BD18070435A6}">
      <dgm:prSet/>
      <dgm:spPr/>
      <dgm:t>
        <a:bodyPr/>
        <a:lstStyle/>
        <a:p>
          <a:endParaRPr lang="en-US" sz="2000"/>
        </a:p>
      </dgm:t>
    </dgm:pt>
    <dgm:pt modelId="{577F3CAE-7BD7-5046-8762-BE40B805D74D}">
      <dgm:prSet phldrT="[Text]" custT="1"/>
      <dgm:spPr/>
      <dgm:t>
        <a:bodyPr/>
        <a:lstStyle/>
        <a:p>
          <a:r>
            <a:rPr lang="en-US" sz="2000" dirty="0"/>
            <a:t>Delirium: acute, fluctuating</a:t>
          </a:r>
        </a:p>
      </dgm:t>
    </dgm:pt>
    <dgm:pt modelId="{F272F17B-41E3-EC4C-8B5C-276357148050}" type="parTrans" cxnId="{AC8C4F34-5EB7-3B43-8CB4-519EEFD1ECA5}">
      <dgm:prSet/>
      <dgm:spPr/>
      <dgm:t>
        <a:bodyPr/>
        <a:lstStyle/>
        <a:p>
          <a:endParaRPr lang="en-US" sz="2000"/>
        </a:p>
      </dgm:t>
    </dgm:pt>
    <dgm:pt modelId="{37C2CA2B-C5AF-3E48-BBB3-ECAE10C7A64B}" type="sibTrans" cxnId="{AC8C4F34-5EB7-3B43-8CB4-519EEFD1ECA5}">
      <dgm:prSet/>
      <dgm:spPr/>
      <dgm:t>
        <a:bodyPr/>
        <a:lstStyle/>
        <a:p>
          <a:endParaRPr lang="en-US" sz="2000"/>
        </a:p>
      </dgm:t>
    </dgm:pt>
    <dgm:pt modelId="{A053F690-6D47-0744-8C40-1253617E5106}">
      <dgm:prSet phldrT="[Text]" custT="1"/>
      <dgm:spPr/>
      <dgm:t>
        <a:bodyPr/>
        <a:lstStyle/>
        <a:p>
          <a:r>
            <a:rPr lang="en-US" sz="2000" dirty="0"/>
            <a:t>Dementia: gradual, steady</a:t>
          </a:r>
        </a:p>
      </dgm:t>
    </dgm:pt>
    <dgm:pt modelId="{E626BD11-2BF1-414A-AB0D-A7179F7E4C67}" type="parTrans" cxnId="{4FADBA68-2DD6-9848-94EB-FF92D61F35A0}">
      <dgm:prSet/>
      <dgm:spPr/>
      <dgm:t>
        <a:bodyPr/>
        <a:lstStyle/>
        <a:p>
          <a:endParaRPr lang="en-US" sz="2000"/>
        </a:p>
      </dgm:t>
    </dgm:pt>
    <dgm:pt modelId="{09165AFB-7C7E-B340-B0DA-345307576A99}" type="sibTrans" cxnId="{4FADBA68-2DD6-9848-94EB-FF92D61F35A0}">
      <dgm:prSet/>
      <dgm:spPr/>
      <dgm:t>
        <a:bodyPr/>
        <a:lstStyle/>
        <a:p>
          <a:endParaRPr lang="en-US" sz="2000"/>
        </a:p>
      </dgm:t>
    </dgm:pt>
    <dgm:pt modelId="{A1050F56-56C3-7D4E-AA99-1B0E5094B57F}">
      <dgm:prSet phldrT="[Text]" custT="1"/>
      <dgm:spPr/>
      <dgm:t>
        <a:bodyPr/>
        <a:lstStyle/>
        <a:p>
          <a:r>
            <a:rPr lang="en-US" sz="2000" dirty="0"/>
            <a:t>Floor status: 4 A's Test or 3D-CAM</a:t>
          </a:r>
        </a:p>
      </dgm:t>
    </dgm:pt>
    <dgm:pt modelId="{83181BCD-2B6B-7248-9DC4-9646501058C2}" type="parTrans" cxnId="{D1FE8D08-8E1B-D848-8BF6-00980A8241F1}">
      <dgm:prSet/>
      <dgm:spPr/>
      <dgm:t>
        <a:bodyPr/>
        <a:lstStyle/>
        <a:p>
          <a:endParaRPr lang="en-US" sz="2000"/>
        </a:p>
      </dgm:t>
    </dgm:pt>
    <dgm:pt modelId="{3654D51F-F680-FD46-AEC4-3A3052211792}" type="sibTrans" cxnId="{D1FE8D08-8E1B-D848-8BF6-00980A8241F1}">
      <dgm:prSet/>
      <dgm:spPr/>
      <dgm:t>
        <a:bodyPr/>
        <a:lstStyle/>
        <a:p>
          <a:endParaRPr lang="en-US" sz="2000"/>
        </a:p>
      </dgm:t>
    </dgm:pt>
    <dgm:pt modelId="{F718DC7D-E221-CF4D-B09A-DB0668F22493}">
      <dgm:prSet phldrT="[Text]" custT="1"/>
      <dgm:spPr/>
      <dgm:t>
        <a:bodyPr/>
        <a:lstStyle/>
        <a:p>
          <a:r>
            <a:rPr lang="en-US" sz="2000" dirty="0"/>
            <a:t>ICU status: CAM-ICU</a:t>
          </a:r>
        </a:p>
      </dgm:t>
    </dgm:pt>
    <dgm:pt modelId="{9A6FB27C-7F6D-7C47-AF91-D11963B85923}" type="parTrans" cxnId="{01DF51BC-61BF-B341-BC3A-49D67AE0ECAA}">
      <dgm:prSet/>
      <dgm:spPr/>
      <dgm:t>
        <a:bodyPr/>
        <a:lstStyle/>
        <a:p>
          <a:endParaRPr lang="en-US" sz="2000"/>
        </a:p>
      </dgm:t>
    </dgm:pt>
    <dgm:pt modelId="{D8A1AFA1-83C6-5C4D-B76D-341B448EF669}" type="sibTrans" cxnId="{01DF51BC-61BF-B341-BC3A-49D67AE0ECAA}">
      <dgm:prSet/>
      <dgm:spPr/>
      <dgm:t>
        <a:bodyPr/>
        <a:lstStyle/>
        <a:p>
          <a:endParaRPr lang="en-US" sz="2000"/>
        </a:p>
      </dgm:t>
    </dgm:pt>
    <dgm:pt modelId="{EC10A90C-F6C7-9D45-8282-4D8FF8E0A439}">
      <dgm:prSet phldrT="[Text]" custT="1"/>
      <dgm:spPr/>
      <dgm:t>
        <a:bodyPr/>
        <a:lstStyle/>
        <a:p>
          <a:r>
            <a:rPr lang="en-US" sz="2000" b="0" dirty="0"/>
            <a:t>UTI-specific symptoms </a:t>
          </a:r>
          <a:r>
            <a:rPr lang="en-US" sz="2000" b="0" u="sng" dirty="0"/>
            <a:t>or</a:t>
          </a:r>
          <a:r>
            <a:rPr lang="en-US" sz="2000" b="0" dirty="0"/>
            <a:t> unstable → send UA</a:t>
          </a:r>
        </a:p>
      </dgm:t>
    </dgm:pt>
    <dgm:pt modelId="{0C1ED079-2916-B04D-9282-845B7CB63AB3}" type="parTrans" cxnId="{1161A502-9AB7-8F46-B52F-0EFE116C2E61}">
      <dgm:prSet/>
      <dgm:spPr/>
      <dgm:t>
        <a:bodyPr/>
        <a:lstStyle/>
        <a:p>
          <a:endParaRPr lang="en-US" sz="2000"/>
        </a:p>
      </dgm:t>
    </dgm:pt>
    <dgm:pt modelId="{00EEFE78-EEF8-924C-832B-A5EC08047E21}" type="sibTrans" cxnId="{1161A502-9AB7-8F46-B52F-0EFE116C2E61}">
      <dgm:prSet/>
      <dgm:spPr/>
      <dgm:t>
        <a:bodyPr/>
        <a:lstStyle/>
        <a:p>
          <a:endParaRPr lang="en-US" sz="2000"/>
        </a:p>
      </dgm:t>
    </dgm:pt>
    <dgm:pt modelId="{DC403468-2027-3D45-91FD-540C7D4223CD}">
      <dgm:prSet phldrT="[Text]" custT="1"/>
      <dgm:spPr/>
      <dgm:t>
        <a:bodyPr/>
        <a:lstStyle/>
        <a:p>
          <a:r>
            <a:rPr lang="en-US" sz="2000" b="0" dirty="0"/>
            <a:t>Clinically stable </a:t>
          </a:r>
          <a:r>
            <a:rPr lang="en-US" sz="2000" b="0" u="sng" dirty="0"/>
            <a:t>and</a:t>
          </a:r>
          <a:r>
            <a:rPr lang="en-US" sz="2000" b="0" dirty="0"/>
            <a:t> no symptoms: defer UTI workup</a:t>
          </a:r>
        </a:p>
      </dgm:t>
    </dgm:pt>
    <dgm:pt modelId="{124A7A6E-482F-A14F-ABC4-932164F60953}" type="parTrans" cxnId="{A85F264C-6763-274E-9A29-D4BE6FF8241E}">
      <dgm:prSet/>
      <dgm:spPr/>
      <dgm:t>
        <a:bodyPr/>
        <a:lstStyle/>
        <a:p>
          <a:endParaRPr lang="en-US" sz="2000"/>
        </a:p>
      </dgm:t>
    </dgm:pt>
    <dgm:pt modelId="{929889BE-CC76-7C41-B776-789A583DBE22}" type="sibTrans" cxnId="{A85F264C-6763-274E-9A29-D4BE6FF8241E}">
      <dgm:prSet/>
      <dgm:spPr/>
      <dgm:t>
        <a:bodyPr/>
        <a:lstStyle/>
        <a:p>
          <a:endParaRPr lang="en-US" sz="2000"/>
        </a:p>
      </dgm:t>
    </dgm:pt>
    <dgm:pt modelId="{E9BE3F89-B983-134B-A607-AE5447FFECBA}" type="pres">
      <dgm:prSet presAssocID="{79017734-9B07-9942-91DD-2ABC43E8D9D8}" presName="theList" presStyleCnt="0">
        <dgm:presLayoutVars>
          <dgm:dir/>
          <dgm:animLvl val="lvl"/>
          <dgm:resizeHandles val="exact"/>
        </dgm:presLayoutVars>
      </dgm:prSet>
      <dgm:spPr/>
    </dgm:pt>
    <dgm:pt modelId="{45DC654E-7CD4-A94D-B907-DB1E26377BC3}" type="pres">
      <dgm:prSet presAssocID="{44220C8B-A413-6240-98A6-5B6D607BED93}" presName="compNode" presStyleCnt="0"/>
      <dgm:spPr/>
    </dgm:pt>
    <dgm:pt modelId="{03E8146C-AD57-0449-8859-880ABB8A1950}" type="pres">
      <dgm:prSet presAssocID="{44220C8B-A413-6240-98A6-5B6D607BED93}" presName="aNode" presStyleLbl="bgShp" presStyleIdx="0" presStyleCnt="3"/>
      <dgm:spPr/>
    </dgm:pt>
    <dgm:pt modelId="{ACCCB88C-78EC-D048-88FA-DA3E7DCCA8F6}" type="pres">
      <dgm:prSet presAssocID="{44220C8B-A413-6240-98A6-5B6D607BED93}" presName="textNode" presStyleLbl="bgShp" presStyleIdx="0" presStyleCnt="3"/>
      <dgm:spPr/>
    </dgm:pt>
    <dgm:pt modelId="{92000F7A-D68F-9443-ADAB-9F112523522C}" type="pres">
      <dgm:prSet presAssocID="{44220C8B-A413-6240-98A6-5B6D607BED93}" presName="compChildNode" presStyleCnt="0"/>
      <dgm:spPr/>
    </dgm:pt>
    <dgm:pt modelId="{3F5D24DD-D600-384D-B648-98FFD4BCD836}" type="pres">
      <dgm:prSet presAssocID="{44220C8B-A413-6240-98A6-5B6D607BED93}" presName="theInnerList" presStyleCnt="0"/>
      <dgm:spPr/>
    </dgm:pt>
    <dgm:pt modelId="{8EF09F0D-9F03-4E40-BE9E-AA0BE1F164A6}" type="pres">
      <dgm:prSet presAssocID="{577F3CAE-7BD7-5046-8762-BE40B805D74D}" presName="childNode" presStyleLbl="node1" presStyleIdx="0" presStyleCnt="6">
        <dgm:presLayoutVars>
          <dgm:bulletEnabled val="1"/>
        </dgm:presLayoutVars>
      </dgm:prSet>
      <dgm:spPr/>
    </dgm:pt>
    <dgm:pt modelId="{E3338B35-A102-A346-ADD1-31990D1DBFF8}" type="pres">
      <dgm:prSet presAssocID="{577F3CAE-7BD7-5046-8762-BE40B805D74D}" presName="aSpace2" presStyleCnt="0"/>
      <dgm:spPr/>
    </dgm:pt>
    <dgm:pt modelId="{80861306-226E-BA4A-A326-25B50359BE3F}" type="pres">
      <dgm:prSet presAssocID="{A053F690-6D47-0744-8C40-1253617E5106}" presName="childNode" presStyleLbl="node1" presStyleIdx="1" presStyleCnt="6">
        <dgm:presLayoutVars>
          <dgm:bulletEnabled val="1"/>
        </dgm:presLayoutVars>
      </dgm:prSet>
      <dgm:spPr/>
    </dgm:pt>
    <dgm:pt modelId="{600DB0CC-9F82-3948-B4D1-DA00ABECF5FC}" type="pres">
      <dgm:prSet presAssocID="{44220C8B-A413-6240-98A6-5B6D607BED93}" presName="aSpace" presStyleCnt="0"/>
      <dgm:spPr/>
    </dgm:pt>
    <dgm:pt modelId="{2B44403D-CBA2-E54D-BE39-C919157F4821}" type="pres">
      <dgm:prSet presAssocID="{2B0525BD-BBE6-9C4C-AD96-8024C4AFE5FE}" presName="compNode" presStyleCnt="0"/>
      <dgm:spPr/>
    </dgm:pt>
    <dgm:pt modelId="{24FBD229-4164-6444-8817-2665CA5072AE}" type="pres">
      <dgm:prSet presAssocID="{2B0525BD-BBE6-9C4C-AD96-8024C4AFE5FE}" presName="aNode" presStyleLbl="bgShp" presStyleIdx="1" presStyleCnt="3"/>
      <dgm:spPr/>
    </dgm:pt>
    <dgm:pt modelId="{C58AB644-A099-654E-8AB6-55BD35E768F7}" type="pres">
      <dgm:prSet presAssocID="{2B0525BD-BBE6-9C4C-AD96-8024C4AFE5FE}" presName="textNode" presStyleLbl="bgShp" presStyleIdx="1" presStyleCnt="3"/>
      <dgm:spPr/>
    </dgm:pt>
    <dgm:pt modelId="{E6915B33-00DE-2B44-BADE-CBD19A337C53}" type="pres">
      <dgm:prSet presAssocID="{2B0525BD-BBE6-9C4C-AD96-8024C4AFE5FE}" presName="compChildNode" presStyleCnt="0"/>
      <dgm:spPr/>
    </dgm:pt>
    <dgm:pt modelId="{4E200250-FE6F-6244-B583-8449F43A1E8A}" type="pres">
      <dgm:prSet presAssocID="{2B0525BD-BBE6-9C4C-AD96-8024C4AFE5FE}" presName="theInnerList" presStyleCnt="0"/>
      <dgm:spPr/>
    </dgm:pt>
    <dgm:pt modelId="{DB8B0940-F153-BD46-857F-4B713BAC2663}" type="pres">
      <dgm:prSet presAssocID="{A1050F56-56C3-7D4E-AA99-1B0E5094B57F}" presName="childNode" presStyleLbl="node1" presStyleIdx="2" presStyleCnt="6">
        <dgm:presLayoutVars>
          <dgm:bulletEnabled val="1"/>
        </dgm:presLayoutVars>
      </dgm:prSet>
      <dgm:spPr/>
    </dgm:pt>
    <dgm:pt modelId="{61BA4F3F-0EE1-9B42-A82A-1E0DDFD2F84C}" type="pres">
      <dgm:prSet presAssocID="{A1050F56-56C3-7D4E-AA99-1B0E5094B57F}" presName="aSpace2" presStyleCnt="0"/>
      <dgm:spPr/>
    </dgm:pt>
    <dgm:pt modelId="{C8701FE3-371F-F748-B71B-07E421785B47}" type="pres">
      <dgm:prSet presAssocID="{F718DC7D-E221-CF4D-B09A-DB0668F22493}" presName="childNode" presStyleLbl="node1" presStyleIdx="3" presStyleCnt="6">
        <dgm:presLayoutVars>
          <dgm:bulletEnabled val="1"/>
        </dgm:presLayoutVars>
      </dgm:prSet>
      <dgm:spPr/>
    </dgm:pt>
    <dgm:pt modelId="{B904514F-ACFA-0E49-BD08-C56953998F0C}" type="pres">
      <dgm:prSet presAssocID="{2B0525BD-BBE6-9C4C-AD96-8024C4AFE5FE}" presName="aSpace" presStyleCnt="0"/>
      <dgm:spPr/>
    </dgm:pt>
    <dgm:pt modelId="{6082C9CD-F699-0247-9DC5-6B8E7EB9B573}" type="pres">
      <dgm:prSet presAssocID="{91A652A2-D4DF-1B41-91A2-261EDE3D3A58}" presName="compNode" presStyleCnt="0"/>
      <dgm:spPr/>
    </dgm:pt>
    <dgm:pt modelId="{1386A020-8416-564F-9FBB-D7E8BA582D76}" type="pres">
      <dgm:prSet presAssocID="{91A652A2-D4DF-1B41-91A2-261EDE3D3A58}" presName="aNode" presStyleLbl="bgShp" presStyleIdx="2" presStyleCnt="3"/>
      <dgm:spPr/>
    </dgm:pt>
    <dgm:pt modelId="{DF7110DB-E987-944E-94BD-DD88D7006046}" type="pres">
      <dgm:prSet presAssocID="{91A652A2-D4DF-1B41-91A2-261EDE3D3A58}" presName="textNode" presStyleLbl="bgShp" presStyleIdx="2" presStyleCnt="3"/>
      <dgm:spPr/>
    </dgm:pt>
    <dgm:pt modelId="{C2B573E2-C9E4-394B-8DC5-6CC2C2D39D7D}" type="pres">
      <dgm:prSet presAssocID="{91A652A2-D4DF-1B41-91A2-261EDE3D3A58}" presName="compChildNode" presStyleCnt="0"/>
      <dgm:spPr/>
    </dgm:pt>
    <dgm:pt modelId="{DBF85343-3C74-B04B-8417-2BD3EDDB4AC1}" type="pres">
      <dgm:prSet presAssocID="{91A652A2-D4DF-1B41-91A2-261EDE3D3A58}" presName="theInnerList" presStyleCnt="0"/>
      <dgm:spPr/>
    </dgm:pt>
    <dgm:pt modelId="{80DE2989-E7BE-3441-9A91-E9D210E44F20}" type="pres">
      <dgm:prSet presAssocID="{EC10A90C-F6C7-9D45-8282-4D8FF8E0A439}" presName="childNode" presStyleLbl="node1" presStyleIdx="4" presStyleCnt="6">
        <dgm:presLayoutVars>
          <dgm:bulletEnabled val="1"/>
        </dgm:presLayoutVars>
      </dgm:prSet>
      <dgm:spPr/>
    </dgm:pt>
    <dgm:pt modelId="{ADB25643-691D-DC40-A725-EF1BC04D0E73}" type="pres">
      <dgm:prSet presAssocID="{EC10A90C-F6C7-9D45-8282-4D8FF8E0A439}" presName="aSpace2" presStyleCnt="0"/>
      <dgm:spPr/>
    </dgm:pt>
    <dgm:pt modelId="{D8D3B3C9-2DAE-DE46-B367-F0B3556EAEEB}" type="pres">
      <dgm:prSet presAssocID="{DC403468-2027-3D45-91FD-540C7D4223CD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1161A502-9AB7-8F46-B52F-0EFE116C2E61}" srcId="{91A652A2-D4DF-1B41-91A2-261EDE3D3A58}" destId="{EC10A90C-F6C7-9D45-8282-4D8FF8E0A439}" srcOrd="0" destOrd="0" parTransId="{0C1ED079-2916-B04D-9282-845B7CB63AB3}" sibTransId="{00EEFE78-EEF8-924C-832B-A5EC08047E21}"/>
    <dgm:cxn modelId="{D1FE8D08-8E1B-D848-8BF6-00980A8241F1}" srcId="{2B0525BD-BBE6-9C4C-AD96-8024C4AFE5FE}" destId="{A1050F56-56C3-7D4E-AA99-1B0E5094B57F}" srcOrd="0" destOrd="0" parTransId="{83181BCD-2B6B-7248-9DC4-9646501058C2}" sibTransId="{3654D51F-F680-FD46-AEC4-3A3052211792}"/>
    <dgm:cxn modelId="{FC91B60A-2265-7E49-AE8F-67956AB4FADE}" type="presOf" srcId="{DC403468-2027-3D45-91FD-540C7D4223CD}" destId="{D8D3B3C9-2DAE-DE46-B367-F0B3556EAEEB}" srcOrd="0" destOrd="0" presId="urn:microsoft.com/office/officeart/2005/8/layout/lProcess2"/>
    <dgm:cxn modelId="{F86F8228-3983-0D48-AB58-A6BF0F42CA97}" type="presOf" srcId="{91A652A2-D4DF-1B41-91A2-261EDE3D3A58}" destId="{DF7110DB-E987-944E-94BD-DD88D7006046}" srcOrd="1" destOrd="0" presId="urn:microsoft.com/office/officeart/2005/8/layout/lProcess2"/>
    <dgm:cxn modelId="{AC8C4F34-5EB7-3B43-8CB4-519EEFD1ECA5}" srcId="{44220C8B-A413-6240-98A6-5B6D607BED93}" destId="{577F3CAE-7BD7-5046-8762-BE40B805D74D}" srcOrd="0" destOrd="0" parTransId="{F272F17B-41E3-EC4C-8B5C-276357148050}" sibTransId="{37C2CA2B-C5AF-3E48-BBB3-ECAE10C7A64B}"/>
    <dgm:cxn modelId="{9BF7A143-4E3F-1044-81B1-890C582FE290}" type="presOf" srcId="{2B0525BD-BBE6-9C4C-AD96-8024C4AFE5FE}" destId="{24FBD229-4164-6444-8817-2665CA5072AE}" srcOrd="0" destOrd="0" presId="urn:microsoft.com/office/officeart/2005/8/layout/lProcess2"/>
    <dgm:cxn modelId="{4FADBA68-2DD6-9848-94EB-FF92D61F35A0}" srcId="{44220C8B-A413-6240-98A6-5B6D607BED93}" destId="{A053F690-6D47-0744-8C40-1253617E5106}" srcOrd="1" destOrd="0" parTransId="{E626BD11-2BF1-414A-AB0D-A7179F7E4C67}" sibTransId="{09165AFB-7C7E-B340-B0DA-345307576A99}"/>
    <dgm:cxn modelId="{A85F264C-6763-274E-9A29-D4BE6FF8241E}" srcId="{91A652A2-D4DF-1B41-91A2-261EDE3D3A58}" destId="{DC403468-2027-3D45-91FD-540C7D4223CD}" srcOrd="1" destOrd="0" parTransId="{124A7A6E-482F-A14F-ABC4-932164F60953}" sibTransId="{929889BE-CC76-7C41-B776-789A583DBE22}"/>
    <dgm:cxn modelId="{CEDA8A6E-7EFB-054D-BDA5-BD18070435A6}" srcId="{79017734-9B07-9942-91DD-2ABC43E8D9D8}" destId="{91A652A2-D4DF-1B41-91A2-261EDE3D3A58}" srcOrd="2" destOrd="0" parTransId="{0D235783-1406-874B-A70B-5701F16DD9A4}" sibTransId="{69C85AAD-0D6D-A24A-A2B7-664503C64D3D}"/>
    <dgm:cxn modelId="{71148253-F2F5-2544-BA02-4642C4A8AF9D}" type="presOf" srcId="{44220C8B-A413-6240-98A6-5B6D607BED93}" destId="{ACCCB88C-78EC-D048-88FA-DA3E7DCCA8F6}" srcOrd="1" destOrd="0" presId="urn:microsoft.com/office/officeart/2005/8/layout/lProcess2"/>
    <dgm:cxn modelId="{4807E677-CC8F-CD43-B2BD-FD4177DF9AD9}" type="presOf" srcId="{F718DC7D-E221-CF4D-B09A-DB0668F22493}" destId="{C8701FE3-371F-F748-B71B-07E421785B47}" srcOrd="0" destOrd="0" presId="urn:microsoft.com/office/officeart/2005/8/layout/lProcess2"/>
    <dgm:cxn modelId="{1BDA7259-310F-5245-8E43-BF0971AA7DB5}" type="presOf" srcId="{79017734-9B07-9942-91DD-2ABC43E8D9D8}" destId="{E9BE3F89-B983-134B-A607-AE5447FFECBA}" srcOrd="0" destOrd="0" presId="urn:microsoft.com/office/officeart/2005/8/layout/lProcess2"/>
    <dgm:cxn modelId="{F2906787-ACBA-2E45-AB69-FC1C1444B76A}" type="presOf" srcId="{A053F690-6D47-0744-8C40-1253617E5106}" destId="{80861306-226E-BA4A-A326-25B50359BE3F}" srcOrd="0" destOrd="0" presId="urn:microsoft.com/office/officeart/2005/8/layout/lProcess2"/>
    <dgm:cxn modelId="{960E7C93-D9F1-314C-AA7E-382FA1785306}" type="presOf" srcId="{91A652A2-D4DF-1B41-91A2-261EDE3D3A58}" destId="{1386A020-8416-564F-9FBB-D7E8BA582D76}" srcOrd="0" destOrd="0" presId="urn:microsoft.com/office/officeart/2005/8/layout/lProcess2"/>
    <dgm:cxn modelId="{14B37994-0F0F-6043-9DA1-4E06894AB298}" type="presOf" srcId="{2B0525BD-BBE6-9C4C-AD96-8024C4AFE5FE}" destId="{C58AB644-A099-654E-8AB6-55BD35E768F7}" srcOrd="1" destOrd="0" presId="urn:microsoft.com/office/officeart/2005/8/layout/lProcess2"/>
    <dgm:cxn modelId="{122C7D9D-AAA6-AB4D-B95D-4313989E923B}" type="presOf" srcId="{EC10A90C-F6C7-9D45-8282-4D8FF8E0A439}" destId="{80DE2989-E7BE-3441-9A91-E9D210E44F20}" srcOrd="0" destOrd="0" presId="urn:microsoft.com/office/officeart/2005/8/layout/lProcess2"/>
    <dgm:cxn modelId="{5B592DA2-AA11-5349-BD2B-3EDA6ECEEDCF}" type="presOf" srcId="{A1050F56-56C3-7D4E-AA99-1B0E5094B57F}" destId="{DB8B0940-F153-BD46-857F-4B713BAC2663}" srcOrd="0" destOrd="0" presId="urn:microsoft.com/office/officeart/2005/8/layout/lProcess2"/>
    <dgm:cxn modelId="{576663A9-A2E0-1C43-8AB8-7DAEEA50473E}" type="presOf" srcId="{44220C8B-A413-6240-98A6-5B6D607BED93}" destId="{03E8146C-AD57-0449-8859-880ABB8A1950}" srcOrd="0" destOrd="0" presId="urn:microsoft.com/office/officeart/2005/8/layout/lProcess2"/>
    <dgm:cxn modelId="{01DF51BC-61BF-B341-BC3A-49D67AE0ECAA}" srcId="{2B0525BD-BBE6-9C4C-AD96-8024C4AFE5FE}" destId="{F718DC7D-E221-CF4D-B09A-DB0668F22493}" srcOrd="1" destOrd="0" parTransId="{9A6FB27C-7F6D-7C47-AF91-D11963B85923}" sibTransId="{D8A1AFA1-83C6-5C4D-B76D-341B448EF669}"/>
    <dgm:cxn modelId="{88CB73D2-626D-7641-A321-771528607012}" srcId="{79017734-9B07-9942-91DD-2ABC43E8D9D8}" destId="{2B0525BD-BBE6-9C4C-AD96-8024C4AFE5FE}" srcOrd="1" destOrd="0" parTransId="{18A0E938-2B0D-9247-B3BC-8020F0C63007}" sibTransId="{6358972E-0360-C241-9647-B84C071C5EC7}"/>
    <dgm:cxn modelId="{CFE0D9DA-C68F-B646-BBBB-FB546F4CE343}" type="presOf" srcId="{577F3CAE-7BD7-5046-8762-BE40B805D74D}" destId="{8EF09F0D-9F03-4E40-BE9E-AA0BE1F164A6}" srcOrd="0" destOrd="0" presId="urn:microsoft.com/office/officeart/2005/8/layout/lProcess2"/>
    <dgm:cxn modelId="{377015F4-3B3A-444B-AEE4-A8E3716C20FA}" srcId="{79017734-9B07-9942-91DD-2ABC43E8D9D8}" destId="{44220C8B-A413-6240-98A6-5B6D607BED93}" srcOrd="0" destOrd="0" parTransId="{46DA7A47-6DBC-5540-B021-81C998D86A95}" sibTransId="{F95CB03E-4E67-CC49-9406-A815A15D2AD2}"/>
    <dgm:cxn modelId="{95A63723-1453-4340-9441-807BD6D7C16A}" type="presParOf" srcId="{E9BE3F89-B983-134B-A607-AE5447FFECBA}" destId="{45DC654E-7CD4-A94D-B907-DB1E26377BC3}" srcOrd="0" destOrd="0" presId="urn:microsoft.com/office/officeart/2005/8/layout/lProcess2"/>
    <dgm:cxn modelId="{D7CDC144-F607-1E4E-999A-383DCE7481E6}" type="presParOf" srcId="{45DC654E-7CD4-A94D-B907-DB1E26377BC3}" destId="{03E8146C-AD57-0449-8859-880ABB8A1950}" srcOrd="0" destOrd="0" presId="urn:microsoft.com/office/officeart/2005/8/layout/lProcess2"/>
    <dgm:cxn modelId="{85637895-E2EA-824E-B840-C6B6D714E935}" type="presParOf" srcId="{45DC654E-7CD4-A94D-B907-DB1E26377BC3}" destId="{ACCCB88C-78EC-D048-88FA-DA3E7DCCA8F6}" srcOrd="1" destOrd="0" presId="urn:microsoft.com/office/officeart/2005/8/layout/lProcess2"/>
    <dgm:cxn modelId="{EE24EF9B-E92C-1A48-B63E-4D74045E30C7}" type="presParOf" srcId="{45DC654E-7CD4-A94D-B907-DB1E26377BC3}" destId="{92000F7A-D68F-9443-ADAB-9F112523522C}" srcOrd="2" destOrd="0" presId="urn:microsoft.com/office/officeart/2005/8/layout/lProcess2"/>
    <dgm:cxn modelId="{6C8E0AB6-C0D8-F74E-84BC-763EFF232888}" type="presParOf" srcId="{92000F7A-D68F-9443-ADAB-9F112523522C}" destId="{3F5D24DD-D600-384D-B648-98FFD4BCD836}" srcOrd="0" destOrd="0" presId="urn:microsoft.com/office/officeart/2005/8/layout/lProcess2"/>
    <dgm:cxn modelId="{327560CB-0D32-E64B-88A0-9619CC9C0CEC}" type="presParOf" srcId="{3F5D24DD-D600-384D-B648-98FFD4BCD836}" destId="{8EF09F0D-9F03-4E40-BE9E-AA0BE1F164A6}" srcOrd="0" destOrd="0" presId="urn:microsoft.com/office/officeart/2005/8/layout/lProcess2"/>
    <dgm:cxn modelId="{7C691DE3-3B1D-FA48-ACD4-F8E9013F7AF0}" type="presParOf" srcId="{3F5D24DD-D600-384D-B648-98FFD4BCD836}" destId="{E3338B35-A102-A346-ADD1-31990D1DBFF8}" srcOrd="1" destOrd="0" presId="urn:microsoft.com/office/officeart/2005/8/layout/lProcess2"/>
    <dgm:cxn modelId="{93B5EFF3-627C-5D4F-9D35-7CCA40050F9E}" type="presParOf" srcId="{3F5D24DD-D600-384D-B648-98FFD4BCD836}" destId="{80861306-226E-BA4A-A326-25B50359BE3F}" srcOrd="2" destOrd="0" presId="urn:microsoft.com/office/officeart/2005/8/layout/lProcess2"/>
    <dgm:cxn modelId="{87F25C1B-9BDF-4440-A3C3-8E8DD8764048}" type="presParOf" srcId="{E9BE3F89-B983-134B-A607-AE5447FFECBA}" destId="{600DB0CC-9F82-3948-B4D1-DA00ABECF5FC}" srcOrd="1" destOrd="0" presId="urn:microsoft.com/office/officeart/2005/8/layout/lProcess2"/>
    <dgm:cxn modelId="{C3B90BC2-3133-3748-9735-82BBEEDA5BF5}" type="presParOf" srcId="{E9BE3F89-B983-134B-A607-AE5447FFECBA}" destId="{2B44403D-CBA2-E54D-BE39-C919157F4821}" srcOrd="2" destOrd="0" presId="urn:microsoft.com/office/officeart/2005/8/layout/lProcess2"/>
    <dgm:cxn modelId="{23294382-370E-B042-9941-B9DC4301DF1E}" type="presParOf" srcId="{2B44403D-CBA2-E54D-BE39-C919157F4821}" destId="{24FBD229-4164-6444-8817-2665CA5072AE}" srcOrd="0" destOrd="0" presId="urn:microsoft.com/office/officeart/2005/8/layout/lProcess2"/>
    <dgm:cxn modelId="{C45F558C-3E30-4441-8DB5-C03E46A92446}" type="presParOf" srcId="{2B44403D-CBA2-E54D-BE39-C919157F4821}" destId="{C58AB644-A099-654E-8AB6-55BD35E768F7}" srcOrd="1" destOrd="0" presId="urn:microsoft.com/office/officeart/2005/8/layout/lProcess2"/>
    <dgm:cxn modelId="{8CDDA211-7A08-2944-8CCD-E6DA6E21096C}" type="presParOf" srcId="{2B44403D-CBA2-E54D-BE39-C919157F4821}" destId="{E6915B33-00DE-2B44-BADE-CBD19A337C53}" srcOrd="2" destOrd="0" presId="urn:microsoft.com/office/officeart/2005/8/layout/lProcess2"/>
    <dgm:cxn modelId="{82B5DC46-D855-8F42-95F3-E88D7AE7167C}" type="presParOf" srcId="{E6915B33-00DE-2B44-BADE-CBD19A337C53}" destId="{4E200250-FE6F-6244-B583-8449F43A1E8A}" srcOrd="0" destOrd="0" presId="urn:microsoft.com/office/officeart/2005/8/layout/lProcess2"/>
    <dgm:cxn modelId="{43249F45-3BAC-9141-AA66-72C1F4A25A51}" type="presParOf" srcId="{4E200250-FE6F-6244-B583-8449F43A1E8A}" destId="{DB8B0940-F153-BD46-857F-4B713BAC2663}" srcOrd="0" destOrd="0" presId="urn:microsoft.com/office/officeart/2005/8/layout/lProcess2"/>
    <dgm:cxn modelId="{5C3C54BF-2EE4-374A-A86F-A1E6A1956D33}" type="presParOf" srcId="{4E200250-FE6F-6244-B583-8449F43A1E8A}" destId="{61BA4F3F-0EE1-9B42-A82A-1E0DDFD2F84C}" srcOrd="1" destOrd="0" presId="urn:microsoft.com/office/officeart/2005/8/layout/lProcess2"/>
    <dgm:cxn modelId="{C79EA9C8-F832-A946-A05E-CBF5840C9609}" type="presParOf" srcId="{4E200250-FE6F-6244-B583-8449F43A1E8A}" destId="{C8701FE3-371F-F748-B71B-07E421785B47}" srcOrd="2" destOrd="0" presId="urn:microsoft.com/office/officeart/2005/8/layout/lProcess2"/>
    <dgm:cxn modelId="{E83E0E04-E054-2D45-A9B9-8E2F86EF5B4D}" type="presParOf" srcId="{E9BE3F89-B983-134B-A607-AE5447FFECBA}" destId="{B904514F-ACFA-0E49-BD08-C56953998F0C}" srcOrd="3" destOrd="0" presId="urn:microsoft.com/office/officeart/2005/8/layout/lProcess2"/>
    <dgm:cxn modelId="{CB46C82A-423C-224C-AFE9-7899C5650FE9}" type="presParOf" srcId="{E9BE3F89-B983-134B-A607-AE5447FFECBA}" destId="{6082C9CD-F699-0247-9DC5-6B8E7EB9B573}" srcOrd="4" destOrd="0" presId="urn:microsoft.com/office/officeart/2005/8/layout/lProcess2"/>
    <dgm:cxn modelId="{F9D2407D-9A27-324A-A157-D151517D814F}" type="presParOf" srcId="{6082C9CD-F699-0247-9DC5-6B8E7EB9B573}" destId="{1386A020-8416-564F-9FBB-D7E8BA582D76}" srcOrd="0" destOrd="0" presId="urn:microsoft.com/office/officeart/2005/8/layout/lProcess2"/>
    <dgm:cxn modelId="{BC6BA762-61F3-EE44-B7D4-D6C513674896}" type="presParOf" srcId="{6082C9CD-F699-0247-9DC5-6B8E7EB9B573}" destId="{DF7110DB-E987-944E-94BD-DD88D7006046}" srcOrd="1" destOrd="0" presId="urn:microsoft.com/office/officeart/2005/8/layout/lProcess2"/>
    <dgm:cxn modelId="{35096A63-238B-A94F-9F3C-176490331290}" type="presParOf" srcId="{6082C9CD-F699-0247-9DC5-6B8E7EB9B573}" destId="{C2B573E2-C9E4-394B-8DC5-6CC2C2D39D7D}" srcOrd="2" destOrd="0" presId="urn:microsoft.com/office/officeart/2005/8/layout/lProcess2"/>
    <dgm:cxn modelId="{7E1F1F77-5D18-5345-A62F-C4E1A57DF8A2}" type="presParOf" srcId="{C2B573E2-C9E4-394B-8DC5-6CC2C2D39D7D}" destId="{DBF85343-3C74-B04B-8417-2BD3EDDB4AC1}" srcOrd="0" destOrd="0" presId="urn:microsoft.com/office/officeart/2005/8/layout/lProcess2"/>
    <dgm:cxn modelId="{07200330-D909-3143-A8DE-7EBCC85437D8}" type="presParOf" srcId="{DBF85343-3C74-B04B-8417-2BD3EDDB4AC1}" destId="{80DE2989-E7BE-3441-9A91-E9D210E44F20}" srcOrd="0" destOrd="0" presId="urn:microsoft.com/office/officeart/2005/8/layout/lProcess2"/>
    <dgm:cxn modelId="{C4C40984-0596-3D4F-9FCB-19002169C895}" type="presParOf" srcId="{DBF85343-3C74-B04B-8417-2BD3EDDB4AC1}" destId="{ADB25643-691D-DC40-A725-EF1BC04D0E73}" srcOrd="1" destOrd="0" presId="urn:microsoft.com/office/officeart/2005/8/layout/lProcess2"/>
    <dgm:cxn modelId="{FB25EF2A-3ED9-FC4C-8959-8AB5FF500291}" type="presParOf" srcId="{DBF85343-3C74-B04B-8417-2BD3EDDB4AC1}" destId="{D8D3B3C9-2DAE-DE46-B367-F0B3556EAEE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BA5508-EF34-174A-A7DA-E4A0B1F7E9D7}" type="doc">
      <dgm:prSet loTypeId="urn:microsoft.com/office/officeart/2008/layout/CaptionedPictures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4602FD-27FE-664F-BB94-76227AF3BA02}">
      <dgm:prSet phldrT="[Text]" custT="1"/>
      <dgm:spPr/>
      <dgm:t>
        <a:bodyPr/>
        <a:lstStyle/>
        <a:p>
          <a:pPr algn="ctr"/>
          <a:r>
            <a:rPr lang="en-US" sz="1800" b="0" dirty="0"/>
            <a:t>Guideline Overview</a:t>
          </a:r>
        </a:p>
      </dgm:t>
    </dgm:pt>
    <dgm:pt modelId="{60041585-4214-DA44-AC53-E41E51C14DD8}" type="parTrans" cxnId="{9E3D4DB8-B1B2-694D-B3A7-F885956592FE}">
      <dgm:prSet/>
      <dgm:spPr/>
      <dgm:t>
        <a:bodyPr/>
        <a:lstStyle/>
        <a:p>
          <a:pPr algn="ctr"/>
          <a:endParaRPr lang="en-US" sz="1800"/>
        </a:p>
      </dgm:t>
    </dgm:pt>
    <dgm:pt modelId="{7E938B1D-647B-9147-B6CE-479FD640B9AC}" type="sibTrans" cxnId="{9E3D4DB8-B1B2-694D-B3A7-F885956592FE}">
      <dgm:prSet/>
      <dgm:spPr/>
      <dgm:t>
        <a:bodyPr/>
        <a:lstStyle/>
        <a:p>
          <a:pPr algn="ctr"/>
          <a:endParaRPr lang="en-US" sz="1800"/>
        </a:p>
      </dgm:t>
    </dgm:pt>
    <dgm:pt modelId="{A620CD62-B568-7644-B8D1-34974F27D015}">
      <dgm:prSet phldrT="[Text]" custT="1"/>
      <dgm:spPr/>
      <dgm:t>
        <a:bodyPr/>
        <a:lstStyle/>
        <a:p>
          <a:pPr algn="ctr"/>
          <a:r>
            <a:rPr lang="en-US" sz="1800" dirty="0"/>
            <a:t>Definitions &amp; Diagnosis </a:t>
          </a:r>
        </a:p>
      </dgm:t>
    </dgm:pt>
    <dgm:pt modelId="{31DE35AF-EA37-DD4D-AC67-1A4907E2427A}" type="parTrans" cxnId="{4BB5BE20-FF4F-5F4C-BEE5-D27DC789C40A}">
      <dgm:prSet/>
      <dgm:spPr/>
      <dgm:t>
        <a:bodyPr/>
        <a:lstStyle/>
        <a:p>
          <a:pPr algn="ctr"/>
          <a:endParaRPr lang="en-US" sz="1800"/>
        </a:p>
      </dgm:t>
    </dgm:pt>
    <dgm:pt modelId="{B4362FF3-6F31-0C4B-9744-795B6F7DF15A}" type="sibTrans" cxnId="{4BB5BE20-FF4F-5F4C-BEE5-D27DC789C40A}">
      <dgm:prSet/>
      <dgm:spPr/>
      <dgm:t>
        <a:bodyPr/>
        <a:lstStyle/>
        <a:p>
          <a:pPr algn="ctr"/>
          <a:endParaRPr lang="en-US" sz="1800"/>
        </a:p>
      </dgm:t>
    </dgm:pt>
    <dgm:pt modelId="{157CFBA9-E4B8-9148-9B4E-8CF04501AB88}">
      <dgm:prSet phldrT="[Text]" custT="1"/>
      <dgm:spPr/>
      <dgm:t>
        <a:bodyPr/>
        <a:lstStyle/>
        <a:p>
          <a:pPr algn="ctr"/>
          <a:r>
            <a:rPr lang="en-US" sz="1800" b="0" dirty="0"/>
            <a:t>Delirium &amp; UTI</a:t>
          </a:r>
        </a:p>
      </dgm:t>
    </dgm:pt>
    <dgm:pt modelId="{C529C6B4-5FA2-414C-8AEC-86C4E11F9359}" type="parTrans" cxnId="{BFC81998-4E7D-DE41-9BEC-AA37B5A117AB}">
      <dgm:prSet/>
      <dgm:spPr/>
      <dgm:t>
        <a:bodyPr/>
        <a:lstStyle/>
        <a:p>
          <a:pPr algn="ctr"/>
          <a:endParaRPr lang="en-US" sz="1800"/>
        </a:p>
      </dgm:t>
    </dgm:pt>
    <dgm:pt modelId="{B032E6FE-2F34-5F43-A629-ED3E47280B70}" type="sibTrans" cxnId="{BFC81998-4E7D-DE41-9BEC-AA37B5A117AB}">
      <dgm:prSet/>
      <dgm:spPr/>
      <dgm:t>
        <a:bodyPr/>
        <a:lstStyle/>
        <a:p>
          <a:pPr algn="ctr"/>
          <a:endParaRPr lang="en-US" sz="1800"/>
        </a:p>
      </dgm:t>
    </dgm:pt>
    <dgm:pt modelId="{CE71DE18-E16C-3D40-9054-BAFD760F12E8}">
      <dgm:prSet phldrT="[Text]" custT="1"/>
      <dgm:spPr/>
      <dgm:t>
        <a:bodyPr/>
        <a:lstStyle/>
        <a:p>
          <a:pPr algn="ctr"/>
          <a:r>
            <a:rPr lang="en-US" sz="1800" b="1" dirty="0"/>
            <a:t>Antimicrobial Therapy</a:t>
          </a:r>
        </a:p>
      </dgm:t>
    </dgm:pt>
    <dgm:pt modelId="{F1B952B7-5EC8-CB43-8520-12BA428D7C89}" type="parTrans" cxnId="{DA99CF85-670C-714A-81C4-6BD5AB15EF59}">
      <dgm:prSet/>
      <dgm:spPr/>
      <dgm:t>
        <a:bodyPr/>
        <a:lstStyle/>
        <a:p>
          <a:pPr algn="ctr"/>
          <a:endParaRPr lang="en-US" sz="1800"/>
        </a:p>
      </dgm:t>
    </dgm:pt>
    <dgm:pt modelId="{E1E9B134-76A7-A749-AF62-39150BE725E2}" type="sibTrans" cxnId="{DA99CF85-670C-714A-81C4-6BD5AB15EF59}">
      <dgm:prSet/>
      <dgm:spPr/>
      <dgm:t>
        <a:bodyPr/>
        <a:lstStyle/>
        <a:p>
          <a:pPr algn="ctr"/>
          <a:endParaRPr lang="en-US" sz="1800"/>
        </a:p>
      </dgm:t>
    </dgm:pt>
    <dgm:pt modelId="{321EF143-56D0-4048-86A5-455578704D58}">
      <dgm:prSet phldrT="[Text]" custT="1"/>
      <dgm:spPr/>
      <dgm:t>
        <a:bodyPr/>
        <a:lstStyle/>
        <a:p>
          <a:pPr algn="ctr"/>
          <a:r>
            <a:rPr lang="en-US" sz="1800" dirty="0"/>
            <a:t>Urine Culture Interpretation</a:t>
          </a:r>
        </a:p>
      </dgm:t>
    </dgm:pt>
    <dgm:pt modelId="{05F22B1A-0874-304F-91A7-4B9E84EA430D}" type="sibTrans" cxnId="{74706F5F-D801-0645-A304-E26277710915}">
      <dgm:prSet/>
      <dgm:spPr/>
      <dgm:t>
        <a:bodyPr/>
        <a:lstStyle/>
        <a:p>
          <a:pPr algn="ctr"/>
          <a:endParaRPr lang="en-US" sz="1800"/>
        </a:p>
      </dgm:t>
    </dgm:pt>
    <dgm:pt modelId="{F48CA2DB-FE84-1444-8227-F91C4C821C4E}" type="parTrans" cxnId="{74706F5F-D801-0645-A304-E26277710915}">
      <dgm:prSet/>
      <dgm:spPr/>
      <dgm:t>
        <a:bodyPr/>
        <a:lstStyle/>
        <a:p>
          <a:pPr algn="ctr"/>
          <a:endParaRPr lang="en-US" sz="1800"/>
        </a:p>
      </dgm:t>
    </dgm:pt>
    <dgm:pt modelId="{6158F4E1-95F1-F84E-BDA4-9A5B05EF2E8B}">
      <dgm:prSet phldrT="[Text]" custT="1"/>
      <dgm:spPr/>
      <dgm:t>
        <a:bodyPr/>
        <a:lstStyle/>
        <a:p>
          <a:pPr algn="ctr"/>
          <a:r>
            <a:rPr lang="en-US" sz="1800" dirty="0"/>
            <a:t>Key Points </a:t>
          </a:r>
        </a:p>
      </dgm:t>
    </dgm:pt>
    <dgm:pt modelId="{B913C6D4-C337-F447-9D35-27D51218E998}" type="sibTrans" cxnId="{4347E1B6-C555-344C-BB83-81FF3C9DE27A}">
      <dgm:prSet/>
      <dgm:spPr/>
      <dgm:t>
        <a:bodyPr/>
        <a:lstStyle/>
        <a:p>
          <a:endParaRPr lang="en-US"/>
        </a:p>
      </dgm:t>
    </dgm:pt>
    <dgm:pt modelId="{C4F014DF-39E2-9449-81FC-2883D41298D8}" type="parTrans" cxnId="{4347E1B6-C555-344C-BB83-81FF3C9DE27A}">
      <dgm:prSet/>
      <dgm:spPr/>
      <dgm:t>
        <a:bodyPr/>
        <a:lstStyle/>
        <a:p>
          <a:endParaRPr lang="en-US"/>
        </a:p>
      </dgm:t>
    </dgm:pt>
    <dgm:pt modelId="{619B9D7B-A60D-7245-A220-56A7BB672850}" type="pres">
      <dgm:prSet presAssocID="{03BA5508-EF34-174A-A7DA-E4A0B1F7E9D7}" presName="Name0" presStyleCnt="0">
        <dgm:presLayoutVars>
          <dgm:chMax/>
          <dgm:chPref/>
          <dgm:dir/>
        </dgm:presLayoutVars>
      </dgm:prSet>
      <dgm:spPr/>
    </dgm:pt>
    <dgm:pt modelId="{0EFDA387-46C5-8343-BBA1-4BFCA1B83337}" type="pres">
      <dgm:prSet presAssocID="{714602FD-27FE-664F-BB94-76227AF3BA02}" presName="composite" presStyleCnt="0">
        <dgm:presLayoutVars>
          <dgm:chMax val="1"/>
          <dgm:chPref val="1"/>
        </dgm:presLayoutVars>
      </dgm:prSet>
      <dgm:spPr/>
    </dgm:pt>
    <dgm:pt modelId="{B7D20D13-2E40-B84A-B440-55E05E0A7C49}" type="pres">
      <dgm:prSet presAssocID="{714602FD-27FE-664F-BB94-76227AF3BA02}" presName="Accent" presStyleLbl="trAlignAcc1" presStyleIdx="0" presStyleCnt="6">
        <dgm:presLayoutVars>
          <dgm:chMax val="0"/>
          <dgm:chPref val="0"/>
        </dgm:presLayoutVars>
      </dgm:prSet>
      <dgm:spPr>
        <a:xfrm>
          <a:off x="108991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61C89B9-E2A7-3445-B94C-FCC7FC9E5A6D}" type="pres">
      <dgm:prSet presAssocID="{714602FD-27FE-664F-BB94-76227AF3BA02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20339AD7-CAC8-4D4B-A172-DEB82284559C}" type="pres">
      <dgm:prSet presAssocID="{714602FD-27FE-664F-BB94-76227AF3BA02}" presName="ChildComposite" presStyleCnt="0"/>
      <dgm:spPr/>
    </dgm:pt>
    <dgm:pt modelId="{5A4343B6-E1E3-6C4D-825E-71F2C4F8767C}" type="pres">
      <dgm:prSet presAssocID="{714602FD-27FE-664F-BB94-76227AF3BA0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B0B8F49-DECD-4A49-BE1D-3E0595FC9F54}" type="pres">
      <dgm:prSet presAssocID="{714602FD-27FE-664F-BB94-76227AF3BA02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F63D4627-CC10-AF46-8424-6C115CCFFD00}" type="pres">
      <dgm:prSet presAssocID="{7E938B1D-647B-9147-B6CE-479FD640B9AC}" presName="sibTrans" presStyleCnt="0"/>
      <dgm:spPr/>
    </dgm:pt>
    <dgm:pt modelId="{3E734B69-13AD-CB4E-8445-C09EF3816ED7}" type="pres">
      <dgm:prSet presAssocID="{A620CD62-B568-7644-B8D1-34974F27D015}" presName="composite" presStyleCnt="0">
        <dgm:presLayoutVars>
          <dgm:chMax val="1"/>
          <dgm:chPref val="1"/>
        </dgm:presLayoutVars>
      </dgm:prSet>
      <dgm:spPr/>
    </dgm:pt>
    <dgm:pt modelId="{A4A60642-EFF3-FE4F-9190-3A921815DDAC}" type="pres">
      <dgm:prSet presAssocID="{A620CD62-B568-7644-B8D1-34974F27D015}" presName="Accent" presStyleLbl="trAlignAcc1" presStyleIdx="1" presStyleCnt="6">
        <dgm:presLayoutVars>
          <dgm:chMax val="0"/>
          <dgm:chPref val="0"/>
        </dgm:presLayoutVars>
      </dgm:prSet>
      <dgm:spPr>
        <a:xfrm>
          <a:off x="385646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91E99C0-F8E4-694E-9C58-71D80EE4D573}" type="pres">
      <dgm:prSet presAssocID="{A620CD62-B568-7644-B8D1-34974F27D015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64C0A35C-FDC6-FD45-9E1A-BDD71A6D91C5}" type="pres">
      <dgm:prSet presAssocID="{A620CD62-B568-7644-B8D1-34974F27D015}" presName="ChildComposite" presStyleCnt="0"/>
      <dgm:spPr/>
    </dgm:pt>
    <dgm:pt modelId="{DEE54336-2586-3948-B4B3-E630242FEA2B}" type="pres">
      <dgm:prSet presAssocID="{A620CD62-B568-7644-B8D1-34974F27D01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4628C00-6BBB-C840-A77B-58460441A741}" type="pres">
      <dgm:prSet presAssocID="{A620CD62-B568-7644-B8D1-34974F27D015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5A5EDB0B-F47C-5D4B-BCC8-BB33F2C278DA}" type="pres">
      <dgm:prSet presAssocID="{B4362FF3-6F31-0C4B-9744-795B6F7DF15A}" presName="sibTrans" presStyleCnt="0"/>
      <dgm:spPr/>
    </dgm:pt>
    <dgm:pt modelId="{B15D28FE-4E76-F84C-90AC-8110AED268FA}" type="pres">
      <dgm:prSet presAssocID="{157CFBA9-E4B8-9148-9B4E-8CF04501AB88}" presName="composite" presStyleCnt="0">
        <dgm:presLayoutVars>
          <dgm:chMax val="1"/>
          <dgm:chPref val="1"/>
        </dgm:presLayoutVars>
      </dgm:prSet>
      <dgm:spPr/>
    </dgm:pt>
    <dgm:pt modelId="{1D0FAB29-42E0-8947-865E-3A3F03A1FF37}" type="pres">
      <dgm:prSet presAssocID="{157CFBA9-E4B8-9148-9B4E-8CF04501AB88}" presName="Accent" presStyleLbl="trAlignAcc1" presStyleIdx="2" presStyleCnt="6">
        <dgm:presLayoutVars>
          <dgm:chMax val="0"/>
          <dgm:chPref val="0"/>
        </dgm:presLayoutVars>
      </dgm:prSet>
      <dgm:spPr>
        <a:xfrm>
          <a:off x="6623009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DCA56B6-0018-D144-B648-F40A50AE62BE}" type="pres">
      <dgm:prSet presAssocID="{157CFBA9-E4B8-9148-9B4E-8CF04501AB88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zzy face with solid fill with solid fill"/>
        </a:ext>
      </dgm:extLst>
    </dgm:pt>
    <dgm:pt modelId="{EAD470C3-AD2C-154A-87F4-50C921C09C9F}" type="pres">
      <dgm:prSet presAssocID="{157CFBA9-E4B8-9148-9B4E-8CF04501AB88}" presName="ChildComposite" presStyleCnt="0"/>
      <dgm:spPr/>
    </dgm:pt>
    <dgm:pt modelId="{E566C7A6-07E2-134C-8058-48983875A8A2}" type="pres">
      <dgm:prSet presAssocID="{157CFBA9-E4B8-9148-9B4E-8CF04501AB8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26DD7E0-6A78-CC42-9C87-1E3608D6ADC2}" type="pres">
      <dgm:prSet presAssocID="{157CFBA9-E4B8-9148-9B4E-8CF04501AB88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D7907ACA-4AC0-794C-A08B-B9E39F93D942}" type="pres">
      <dgm:prSet presAssocID="{B032E6FE-2F34-5F43-A629-ED3E47280B70}" presName="sibTrans" presStyleCnt="0"/>
      <dgm:spPr/>
    </dgm:pt>
    <dgm:pt modelId="{991C8DA8-7464-094E-A00C-3746B1CA493E}" type="pres">
      <dgm:prSet presAssocID="{CE71DE18-E16C-3D40-9054-BAFD760F12E8}" presName="composite" presStyleCnt="0">
        <dgm:presLayoutVars>
          <dgm:chMax val="1"/>
          <dgm:chPref val="1"/>
        </dgm:presLayoutVars>
      </dgm:prSet>
      <dgm:spPr/>
    </dgm:pt>
    <dgm:pt modelId="{8E2C0024-282F-144E-8504-6E9D1194C01F}" type="pres">
      <dgm:prSet presAssocID="{CE71DE18-E16C-3D40-9054-BAFD760F12E8}" presName="Accent" presStyleLbl="trAlignAcc1" presStyleIdx="3" presStyleCnt="6">
        <dgm:presLayoutVars>
          <dgm:chMax val="0"/>
          <dgm:chPref val="0"/>
        </dgm:presLayoutVars>
      </dgm:prSet>
      <dgm:spPr>
        <a:xfrm>
          <a:off x="1089910" y="30602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4B9CD5"/>
          </a:solidFill>
          <a:prstDash val="solid"/>
          <a:miter lim="800000"/>
        </a:ln>
        <a:effectLst/>
      </dgm:spPr>
    </dgm:pt>
    <dgm:pt modelId="{4BBCBB8A-7114-1243-8054-171EDD346B7C}" type="pres">
      <dgm:prSet presAssocID="{CE71DE18-E16C-3D40-9054-BAFD760F12E8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IV with solid fill"/>
        </a:ext>
      </dgm:extLst>
    </dgm:pt>
    <dgm:pt modelId="{B103A378-0AC7-5C4F-9AF9-CCCCB6E9BC6C}" type="pres">
      <dgm:prSet presAssocID="{CE71DE18-E16C-3D40-9054-BAFD760F12E8}" presName="ChildComposite" presStyleCnt="0"/>
      <dgm:spPr/>
    </dgm:pt>
    <dgm:pt modelId="{1128D88E-B31D-F04C-8A70-217B548233CF}" type="pres">
      <dgm:prSet presAssocID="{CE71DE18-E16C-3D40-9054-BAFD760F12E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35A9B52-F952-8548-8C0A-39508DA16B40}" type="pres">
      <dgm:prSet presAssocID="{CE71DE18-E16C-3D40-9054-BAFD760F12E8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08947489-37B9-5F4C-AA8F-782A5C406761}" type="pres">
      <dgm:prSet presAssocID="{E1E9B134-76A7-A749-AF62-39150BE725E2}" presName="sibTrans" presStyleCnt="0"/>
      <dgm:spPr/>
    </dgm:pt>
    <dgm:pt modelId="{32C7A165-10E6-7E4D-B9D7-CA9F69CC381E}" type="pres">
      <dgm:prSet presAssocID="{321EF143-56D0-4048-86A5-455578704D58}" presName="composite" presStyleCnt="0">
        <dgm:presLayoutVars>
          <dgm:chMax val="1"/>
          <dgm:chPref val="1"/>
        </dgm:presLayoutVars>
      </dgm:prSet>
      <dgm:spPr/>
    </dgm:pt>
    <dgm:pt modelId="{FFB076F5-C4C2-2A48-8CC7-AC39837C95DC}" type="pres">
      <dgm:prSet presAssocID="{321EF143-56D0-4048-86A5-455578704D58}" presName="Accent" presStyleLbl="trAlignAcc1" presStyleIdx="4" presStyleCnt="6">
        <dgm:presLayoutVars>
          <dgm:chMax val="0"/>
          <dgm:chPref val="0"/>
        </dgm:presLayoutVars>
      </dgm:prSet>
      <dgm:spPr/>
    </dgm:pt>
    <dgm:pt modelId="{6A8FD100-E78B-7E41-87CE-8DBC001AB454}" type="pres">
      <dgm:prSet presAssocID="{321EF143-56D0-4048-86A5-455578704D58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Petri Dish with solid fill"/>
        </a:ext>
      </dgm:extLst>
    </dgm:pt>
    <dgm:pt modelId="{63E11E46-D618-D645-8AE9-FE876914B1CB}" type="pres">
      <dgm:prSet presAssocID="{321EF143-56D0-4048-86A5-455578704D58}" presName="ChildComposite" presStyleCnt="0"/>
      <dgm:spPr/>
    </dgm:pt>
    <dgm:pt modelId="{F202ECD9-ED79-364E-A132-A20EFECB19A1}" type="pres">
      <dgm:prSet presAssocID="{321EF143-56D0-4048-86A5-455578704D5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2347E2F-B01D-8843-9E4B-6578DEF6384D}" type="pres">
      <dgm:prSet presAssocID="{321EF143-56D0-4048-86A5-455578704D58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A8BF545B-DABB-A441-8068-AFF58E079ADD}" type="pres">
      <dgm:prSet presAssocID="{05F22B1A-0874-304F-91A7-4B9E84EA430D}" presName="sibTrans" presStyleCnt="0"/>
      <dgm:spPr/>
    </dgm:pt>
    <dgm:pt modelId="{56D2C231-7D8B-9A41-AE43-149947187F79}" type="pres">
      <dgm:prSet presAssocID="{6158F4E1-95F1-F84E-BDA4-9A5B05EF2E8B}" presName="composite" presStyleCnt="0">
        <dgm:presLayoutVars>
          <dgm:chMax val="1"/>
          <dgm:chPref val="1"/>
        </dgm:presLayoutVars>
      </dgm:prSet>
      <dgm:spPr/>
    </dgm:pt>
    <dgm:pt modelId="{AF041DDD-12D9-3C41-A6AE-35EF49F79853}" type="pres">
      <dgm:prSet presAssocID="{6158F4E1-95F1-F84E-BDA4-9A5B05EF2E8B}" presName="Accent" presStyleLbl="trAlignAcc1" presStyleIdx="5" presStyleCnt="6">
        <dgm:presLayoutVars>
          <dgm:chMax val="0"/>
          <dgm:chPref val="0"/>
        </dgm:presLayoutVars>
      </dgm:prSet>
      <dgm:spPr/>
    </dgm:pt>
    <dgm:pt modelId="{C5E98D3B-4BD3-4A4D-B676-0543204CA529}" type="pres">
      <dgm:prSet presAssocID="{6158F4E1-95F1-F84E-BDA4-9A5B05EF2E8B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Comment Important with solid fill"/>
        </a:ext>
      </dgm:extLst>
    </dgm:pt>
    <dgm:pt modelId="{7268B3DB-DBEF-5440-B2D2-9E4FEE86A266}" type="pres">
      <dgm:prSet presAssocID="{6158F4E1-95F1-F84E-BDA4-9A5B05EF2E8B}" presName="ChildComposite" presStyleCnt="0"/>
      <dgm:spPr/>
    </dgm:pt>
    <dgm:pt modelId="{84D2E8C5-2406-C540-8DA1-7992B971B732}" type="pres">
      <dgm:prSet presAssocID="{6158F4E1-95F1-F84E-BDA4-9A5B05EF2E8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1E738D-0355-CA4B-B8DF-9A761E39E468}" type="pres">
      <dgm:prSet presAssocID="{6158F4E1-95F1-F84E-BDA4-9A5B05EF2E8B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ADD3E704-837A-604B-837E-1E12AACD93A0}" type="presOf" srcId="{157CFBA9-E4B8-9148-9B4E-8CF04501AB88}" destId="{126DD7E0-6A78-CC42-9C87-1E3608D6ADC2}" srcOrd="0" destOrd="0" presId="urn:microsoft.com/office/officeart/2008/layout/CaptionedPictures"/>
    <dgm:cxn modelId="{D40D7E1B-FD31-674B-AA59-8CD4A1D2F107}" type="presOf" srcId="{714602FD-27FE-664F-BB94-76227AF3BA02}" destId="{6B0B8F49-DECD-4A49-BE1D-3E0595FC9F54}" srcOrd="0" destOrd="0" presId="urn:microsoft.com/office/officeart/2008/layout/CaptionedPictures"/>
    <dgm:cxn modelId="{4BB5BE20-FF4F-5F4C-BEE5-D27DC789C40A}" srcId="{03BA5508-EF34-174A-A7DA-E4A0B1F7E9D7}" destId="{A620CD62-B568-7644-B8D1-34974F27D015}" srcOrd="1" destOrd="0" parTransId="{31DE35AF-EA37-DD4D-AC67-1A4907E2427A}" sibTransId="{B4362FF3-6F31-0C4B-9744-795B6F7DF15A}"/>
    <dgm:cxn modelId="{74706F5F-D801-0645-A304-E26277710915}" srcId="{03BA5508-EF34-174A-A7DA-E4A0B1F7E9D7}" destId="{321EF143-56D0-4048-86A5-455578704D58}" srcOrd="4" destOrd="0" parTransId="{F48CA2DB-FE84-1444-8227-F91C4C821C4E}" sibTransId="{05F22B1A-0874-304F-91A7-4B9E84EA430D}"/>
    <dgm:cxn modelId="{1A8FE460-122E-FA4D-B8D2-3B9068CBEAB9}" type="presOf" srcId="{321EF143-56D0-4048-86A5-455578704D58}" destId="{C2347E2F-B01D-8843-9E4B-6578DEF6384D}" srcOrd="0" destOrd="0" presId="urn:microsoft.com/office/officeart/2008/layout/CaptionedPictures"/>
    <dgm:cxn modelId="{954EDB51-73F2-5C4A-9F98-2B8366C9CCB6}" type="presOf" srcId="{6158F4E1-95F1-F84E-BDA4-9A5B05EF2E8B}" destId="{661E738D-0355-CA4B-B8DF-9A761E39E468}" srcOrd="0" destOrd="0" presId="urn:microsoft.com/office/officeart/2008/layout/CaptionedPictures"/>
    <dgm:cxn modelId="{ABAFBC5A-E2F8-0143-A1C5-5DB2777627D5}" type="presOf" srcId="{03BA5508-EF34-174A-A7DA-E4A0B1F7E9D7}" destId="{619B9D7B-A60D-7245-A220-56A7BB672850}" srcOrd="0" destOrd="0" presId="urn:microsoft.com/office/officeart/2008/layout/CaptionedPictures"/>
    <dgm:cxn modelId="{DA99CF85-670C-714A-81C4-6BD5AB15EF59}" srcId="{03BA5508-EF34-174A-A7DA-E4A0B1F7E9D7}" destId="{CE71DE18-E16C-3D40-9054-BAFD760F12E8}" srcOrd="3" destOrd="0" parTransId="{F1B952B7-5EC8-CB43-8520-12BA428D7C89}" sibTransId="{E1E9B134-76A7-A749-AF62-39150BE725E2}"/>
    <dgm:cxn modelId="{BFC81998-4E7D-DE41-9BEC-AA37B5A117AB}" srcId="{03BA5508-EF34-174A-A7DA-E4A0B1F7E9D7}" destId="{157CFBA9-E4B8-9148-9B4E-8CF04501AB88}" srcOrd="2" destOrd="0" parTransId="{C529C6B4-5FA2-414C-8AEC-86C4E11F9359}" sibTransId="{B032E6FE-2F34-5F43-A629-ED3E47280B70}"/>
    <dgm:cxn modelId="{4347E1B6-C555-344C-BB83-81FF3C9DE27A}" srcId="{03BA5508-EF34-174A-A7DA-E4A0B1F7E9D7}" destId="{6158F4E1-95F1-F84E-BDA4-9A5B05EF2E8B}" srcOrd="5" destOrd="0" parTransId="{C4F014DF-39E2-9449-81FC-2883D41298D8}" sibTransId="{B913C6D4-C337-F447-9D35-27D51218E998}"/>
    <dgm:cxn modelId="{9E3D4DB8-B1B2-694D-B3A7-F885956592FE}" srcId="{03BA5508-EF34-174A-A7DA-E4A0B1F7E9D7}" destId="{714602FD-27FE-664F-BB94-76227AF3BA02}" srcOrd="0" destOrd="0" parTransId="{60041585-4214-DA44-AC53-E41E51C14DD8}" sibTransId="{7E938B1D-647B-9147-B6CE-479FD640B9AC}"/>
    <dgm:cxn modelId="{17D1E7CB-9F56-C446-80FC-DEB3D100D2DA}" type="presOf" srcId="{A620CD62-B568-7644-B8D1-34974F27D015}" destId="{94628C00-6BBB-C840-A77B-58460441A741}" srcOrd="0" destOrd="0" presId="urn:microsoft.com/office/officeart/2008/layout/CaptionedPictures"/>
    <dgm:cxn modelId="{31D031D7-9569-B84E-9D4E-4ED24DF3CA43}" type="presOf" srcId="{CE71DE18-E16C-3D40-9054-BAFD760F12E8}" destId="{935A9B52-F952-8548-8C0A-39508DA16B40}" srcOrd="0" destOrd="0" presId="urn:microsoft.com/office/officeart/2008/layout/CaptionedPictures"/>
    <dgm:cxn modelId="{500791A5-197B-7444-AB72-5B18EFA900FB}" type="presParOf" srcId="{619B9D7B-A60D-7245-A220-56A7BB672850}" destId="{0EFDA387-46C5-8343-BBA1-4BFCA1B83337}" srcOrd="0" destOrd="0" presId="urn:microsoft.com/office/officeart/2008/layout/CaptionedPictures"/>
    <dgm:cxn modelId="{3137D92E-0575-8B4C-966B-C86258574BBA}" type="presParOf" srcId="{0EFDA387-46C5-8343-BBA1-4BFCA1B83337}" destId="{B7D20D13-2E40-B84A-B440-55E05E0A7C49}" srcOrd="0" destOrd="0" presId="urn:microsoft.com/office/officeart/2008/layout/CaptionedPictures"/>
    <dgm:cxn modelId="{62AC601A-3CCD-9A49-A1F3-7E85A14EC419}" type="presParOf" srcId="{0EFDA387-46C5-8343-BBA1-4BFCA1B83337}" destId="{F61C89B9-E2A7-3445-B94C-FCC7FC9E5A6D}" srcOrd="1" destOrd="0" presId="urn:microsoft.com/office/officeart/2008/layout/CaptionedPictures"/>
    <dgm:cxn modelId="{5EAE666F-6C43-D14B-9742-51FBB18BDCFF}" type="presParOf" srcId="{0EFDA387-46C5-8343-BBA1-4BFCA1B83337}" destId="{20339AD7-CAC8-4D4B-A172-DEB82284559C}" srcOrd="2" destOrd="0" presId="urn:microsoft.com/office/officeart/2008/layout/CaptionedPictures"/>
    <dgm:cxn modelId="{311DDBC5-5A5E-8A4D-A314-BC005F9AF491}" type="presParOf" srcId="{20339AD7-CAC8-4D4B-A172-DEB82284559C}" destId="{5A4343B6-E1E3-6C4D-825E-71F2C4F8767C}" srcOrd="0" destOrd="0" presId="urn:microsoft.com/office/officeart/2008/layout/CaptionedPictures"/>
    <dgm:cxn modelId="{C8697D82-4C0C-D649-86BD-983A28015020}" type="presParOf" srcId="{20339AD7-CAC8-4D4B-A172-DEB82284559C}" destId="{6B0B8F49-DECD-4A49-BE1D-3E0595FC9F54}" srcOrd="1" destOrd="0" presId="urn:microsoft.com/office/officeart/2008/layout/CaptionedPictures"/>
    <dgm:cxn modelId="{4D1F929D-D101-344B-A97E-0C8CD654D038}" type="presParOf" srcId="{619B9D7B-A60D-7245-A220-56A7BB672850}" destId="{F63D4627-CC10-AF46-8424-6C115CCFFD00}" srcOrd="1" destOrd="0" presId="urn:microsoft.com/office/officeart/2008/layout/CaptionedPictures"/>
    <dgm:cxn modelId="{A4882BD3-261C-2143-8A56-2B5AB0336CD1}" type="presParOf" srcId="{619B9D7B-A60D-7245-A220-56A7BB672850}" destId="{3E734B69-13AD-CB4E-8445-C09EF3816ED7}" srcOrd="2" destOrd="0" presId="urn:microsoft.com/office/officeart/2008/layout/CaptionedPictures"/>
    <dgm:cxn modelId="{FED97BE3-5E51-0544-B74A-585D366995CA}" type="presParOf" srcId="{3E734B69-13AD-CB4E-8445-C09EF3816ED7}" destId="{A4A60642-EFF3-FE4F-9190-3A921815DDAC}" srcOrd="0" destOrd="0" presId="urn:microsoft.com/office/officeart/2008/layout/CaptionedPictures"/>
    <dgm:cxn modelId="{93487B29-9FC0-3544-B750-25F285598D31}" type="presParOf" srcId="{3E734B69-13AD-CB4E-8445-C09EF3816ED7}" destId="{391E99C0-F8E4-694E-9C58-71D80EE4D573}" srcOrd="1" destOrd="0" presId="urn:microsoft.com/office/officeart/2008/layout/CaptionedPictures"/>
    <dgm:cxn modelId="{4DE757EB-D1C6-994B-9EE4-298BF99E077E}" type="presParOf" srcId="{3E734B69-13AD-CB4E-8445-C09EF3816ED7}" destId="{64C0A35C-FDC6-FD45-9E1A-BDD71A6D91C5}" srcOrd="2" destOrd="0" presId="urn:microsoft.com/office/officeart/2008/layout/CaptionedPictures"/>
    <dgm:cxn modelId="{B044D2DE-B2FA-894C-AC8C-5433D68C932E}" type="presParOf" srcId="{64C0A35C-FDC6-FD45-9E1A-BDD71A6D91C5}" destId="{DEE54336-2586-3948-B4B3-E630242FEA2B}" srcOrd="0" destOrd="0" presId="urn:microsoft.com/office/officeart/2008/layout/CaptionedPictures"/>
    <dgm:cxn modelId="{9EEDAC6F-689F-7F47-B8A7-1533B28D8ADB}" type="presParOf" srcId="{64C0A35C-FDC6-FD45-9E1A-BDD71A6D91C5}" destId="{94628C00-6BBB-C840-A77B-58460441A741}" srcOrd="1" destOrd="0" presId="urn:microsoft.com/office/officeart/2008/layout/CaptionedPictures"/>
    <dgm:cxn modelId="{65892F97-AE06-A34A-A839-8FCEE08731C9}" type="presParOf" srcId="{619B9D7B-A60D-7245-A220-56A7BB672850}" destId="{5A5EDB0B-F47C-5D4B-BCC8-BB33F2C278DA}" srcOrd="3" destOrd="0" presId="urn:microsoft.com/office/officeart/2008/layout/CaptionedPictures"/>
    <dgm:cxn modelId="{EA7EDD32-5F2C-CE42-9268-7E2BDA744C47}" type="presParOf" srcId="{619B9D7B-A60D-7245-A220-56A7BB672850}" destId="{B15D28FE-4E76-F84C-90AC-8110AED268FA}" srcOrd="4" destOrd="0" presId="urn:microsoft.com/office/officeart/2008/layout/CaptionedPictures"/>
    <dgm:cxn modelId="{EE3F98F6-71FE-6E4D-A67A-3E217A2EE8D4}" type="presParOf" srcId="{B15D28FE-4E76-F84C-90AC-8110AED268FA}" destId="{1D0FAB29-42E0-8947-865E-3A3F03A1FF37}" srcOrd="0" destOrd="0" presId="urn:microsoft.com/office/officeart/2008/layout/CaptionedPictures"/>
    <dgm:cxn modelId="{36BE29FA-BC51-1D43-A0A4-09632E881715}" type="presParOf" srcId="{B15D28FE-4E76-F84C-90AC-8110AED268FA}" destId="{EDCA56B6-0018-D144-B648-F40A50AE62BE}" srcOrd="1" destOrd="0" presId="urn:microsoft.com/office/officeart/2008/layout/CaptionedPictures"/>
    <dgm:cxn modelId="{A6D81958-2791-464D-8112-EB9DEBA91AF3}" type="presParOf" srcId="{B15D28FE-4E76-F84C-90AC-8110AED268FA}" destId="{EAD470C3-AD2C-154A-87F4-50C921C09C9F}" srcOrd="2" destOrd="0" presId="urn:microsoft.com/office/officeart/2008/layout/CaptionedPictures"/>
    <dgm:cxn modelId="{7DC6C953-1032-A041-92CA-91CFCB7AB226}" type="presParOf" srcId="{EAD470C3-AD2C-154A-87F4-50C921C09C9F}" destId="{E566C7A6-07E2-134C-8058-48983875A8A2}" srcOrd="0" destOrd="0" presId="urn:microsoft.com/office/officeart/2008/layout/CaptionedPictures"/>
    <dgm:cxn modelId="{1751BF1D-9C1C-514B-8991-03672BEEEFE3}" type="presParOf" srcId="{EAD470C3-AD2C-154A-87F4-50C921C09C9F}" destId="{126DD7E0-6A78-CC42-9C87-1E3608D6ADC2}" srcOrd="1" destOrd="0" presId="urn:microsoft.com/office/officeart/2008/layout/CaptionedPictures"/>
    <dgm:cxn modelId="{54703CB9-4210-934C-B3C6-75DED07169B1}" type="presParOf" srcId="{619B9D7B-A60D-7245-A220-56A7BB672850}" destId="{D7907ACA-4AC0-794C-A08B-B9E39F93D942}" srcOrd="5" destOrd="0" presId="urn:microsoft.com/office/officeart/2008/layout/CaptionedPictures"/>
    <dgm:cxn modelId="{BD7AE1CD-8E7F-394B-BE92-6FE6AC37DB7D}" type="presParOf" srcId="{619B9D7B-A60D-7245-A220-56A7BB672850}" destId="{991C8DA8-7464-094E-A00C-3746B1CA493E}" srcOrd="6" destOrd="0" presId="urn:microsoft.com/office/officeart/2008/layout/CaptionedPictures"/>
    <dgm:cxn modelId="{4C21F3AF-9CAF-3748-99E7-F58244D1D874}" type="presParOf" srcId="{991C8DA8-7464-094E-A00C-3746B1CA493E}" destId="{8E2C0024-282F-144E-8504-6E9D1194C01F}" srcOrd="0" destOrd="0" presId="urn:microsoft.com/office/officeart/2008/layout/CaptionedPictures"/>
    <dgm:cxn modelId="{C2D4A74B-A4FC-3C43-B1F4-BC305687E051}" type="presParOf" srcId="{991C8DA8-7464-094E-A00C-3746B1CA493E}" destId="{4BBCBB8A-7114-1243-8054-171EDD346B7C}" srcOrd="1" destOrd="0" presId="urn:microsoft.com/office/officeart/2008/layout/CaptionedPictures"/>
    <dgm:cxn modelId="{0C69718B-BE37-9649-8D94-5CCCF3E82DDE}" type="presParOf" srcId="{991C8DA8-7464-094E-A00C-3746B1CA493E}" destId="{B103A378-0AC7-5C4F-9AF9-CCCCB6E9BC6C}" srcOrd="2" destOrd="0" presId="urn:microsoft.com/office/officeart/2008/layout/CaptionedPictures"/>
    <dgm:cxn modelId="{410BF7D0-0259-E54B-874F-E6CCC05F032F}" type="presParOf" srcId="{B103A378-0AC7-5C4F-9AF9-CCCCB6E9BC6C}" destId="{1128D88E-B31D-F04C-8A70-217B548233CF}" srcOrd="0" destOrd="0" presId="urn:microsoft.com/office/officeart/2008/layout/CaptionedPictures"/>
    <dgm:cxn modelId="{A1233537-854C-F247-B285-47BAC492A301}" type="presParOf" srcId="{B103A378-0AC7-5C4F-9AF9-CCCCB6E9BC6C}" destId="{935A9B52-F952-8548-8C0A-39508DA16B40}" srcOrd="1" destOrd="0" presId="urn:microsoft.com/office/officeart/2008/layout/CaptionedPictures"/>
    <dgm:cxn modelId="{B9A822AB-EB82-CA4A-8A40-99502EE30782}" type="presParOf" srcId="{619B9D7B-A60D-7245-A220-56A7BB672850}" destId="{08947489-37B9-5F4C-AA8F-782A5C406761}" srcOrd="7" destOrd="0" presId="urn:microsoft.com/office/officeart/2008/layout/CaptionedPictures"/>
    <dgm:cxn modelId="{869B37A4-0E0D-C342-B377-A6596B9DCD82}" type="presParOf" srcId="{619B9D7B-A60D-7245-A220-56A7BB672850}" destId="{32C7A165-10E6-7E4D-B9D7-CA9F69CC381E}" srcOrd="8" destOrd="0" presId="urn:microsoft.com/office/officeart/2008/layout/CaptionedPictures"/>
    <dgm:cxn modelId="{0D15A18E-6F02-AC40-B488-84169FE1B0AE}" type="presParOf" srcId="{32C7A165-10E6-7E4D-B9D7-CA9F69CC381E}" destId="{FFB076F5-C4C2-2A48-8CC7-AC39837C95DC}" srcOrd="0" destOrd="0" presId="urn:microsoft.com/office/officeart/2008/layout/CaptionedPictures"/>
    <dgm:cxn modelId="{5C8B2B43-4E15-4C42-9C6F-E571667E7586}" type="presParOf" srcId="{32C7A165-10E6-7E4D-B9D7-CA9F69CC381E}" destId="{6A8FD100-E78B-7E41-87CE-8DBC001AB454}" srcOrd="1" destOrd="0" presId="urn:microsoft.com/office/officeart/2008/layout/CaptionedPictures"/>
    <dgm:cxn modelId="{0492A51D-3536-9F41-81CB-3A649CDD5581}" type="presParOf" srcId="{32C7A165-10E6-7E4D-B9D7-CA9F69CC381E}" destId="{63E11E46-D618-D645-8AE9-FE876914B1CB}" srcOrd="2" destOrd="0" presId="urn:microsoft.com/office/officeart/2008/layout/CaptionedPictures"/>
    <dgm:cxn modelId="{4C56B6F4-86C1-8D41-816D-1B2B381CEAF3}" type="presParOf" srcId="{63E11E46-D618-D645-8AE9-FE876914B1CB}" destId="{F202ECD9-ED79-364E-A132-A20EFECB19A1}" srcOrd="0" destOrd="0" presId="urn:microsoft.com/office/officeart/2008/layout/CaptionedPictures"/>
    <dgm:cxn modelId="{CF02E9E4-AE8F-1344-B664-1164D465684D}" type="presParOf" srcId="{63E11E46-D618-D645-8AE9-FE876914B1CB}" destId="{C2347E2F-B01D-8843-9E4B-6578DEF6384D}" srcOrd="1" destOrd="0" presId="urn:microsoft.com/office/officeart/2008/layout/CaptionedPictures"/>
    <dgm:cxn modelId="{33953CE9-8B97-E744-8926-BBAAA440EBFB}" type="presParOf" srcId="{619B9D7B-A60D-7245-A220-56A7BB672850}" destId="{A8BF545B-DABB-A441-8068-AFF58E079ADD}" srcOrd="9" destOrd="0" presId="urn:microsoft.com/office/officeart/2008/layout/CaptionedPictures"/>
    <dgm:cxn modelId="{C3DA8F02-FCF8-204A-9DAB-615FBF2B762F}" type="presParOf" srcId="{619B9D7B-A60D-7245-A220-56A7BB672850}" destId="{56D2C231-7D8B-9A41-AE43-149947187F79}" srcOrd="10" destOrd="0" presId="urn:microsoft.com/office/officeart/2008/layout/CaptionedPictures"/>
    <dgm:cxn modelId="{29F51E50-4092-0E4B-8CDD-6EED8C318855}" type="presParOf" srcId="{56D2C231-7D8B-9A41-AE43-149947187F79}" destId="{AF041DDD-12D9-3C41-A6AE-35EF49F79853}" srcOrd="0" destOrd="0" presId="urn:microsoft.com/office/officeart/2008/layout/CaptionedPictures"/>
    <dgm:cxn modelId="{80C968AC-B1F6-8D40-82A0-8347CF71E16D}" type="presParOf" srcId="{56D2C231-7D8B-9A41-AE43-149947187F79}" destId="{C5E98D3B-4BD3-4A4D-B676-0543204CA529}" srcOrd="1" destOrd="0" presId="urn:microsoft.com/office/officeart/2008/layout/CaptionedPictures"/>
    <dgm:cxn modelId="{AD746BFD-BA9F-0E42-9BD2-99B0E9CEBB00}" type="presParOf" srcId="{56D2C231-7D8B-9A41-AE43-149947187F79}" destId="{7268B3DB-DBEF-5440-B2D2-9E4FEE86A266}" srcOrd="2" destOrd="0" presId="urn:microsoft.com/office/officeart/2008/layout/CaptionedPictures"/>
    <dgm:cxn modelId="{587ED3BE-9C05-6A48-8820-0E96F3DA485A}" type="presParOf" srcId="{7268B3DB-DBEF-5440-B2D2-9E4FEE86A266}" destId="{84D2E8C5-2406-C540-8DA1-7992B971B732}" srcOrd="0" destOrd="0" presId="urn:microsoft.com/office/officeart/2008/layout/CaptionedPictures"/>
    <dgm:cxn modelId="{5A943BCD-6A1F-6D43-9C8B-022812A09E11}" type="presParOf" srcId="{7268B3DB-DBEF-5440-B2D2-9E4FEE86A266}" destId="{661E738D-0355-CA4B-B8DF-9A761E39E46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F49149-4A0C-494A-AA3D-84D1B1782583}" type="doc">
      <dgm:prSet loTypeId="urn:microsoft.com/office/officeart/2008/layout/VerticalCurvedLis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7DB8CCC-E8EE-8B48-840B-F599D10B424B}">
      <dgm:prSet phldrT="[Text]" custT="1"/>
      <dgm:spPr/>
      <dgm:t>
        <a:bodyPr/>
        <a:lstStyle/>
        <a:p>
          <a:r>
            <a:rPr lang="en-US" sz="1800" dirty="0"/>
            <a:t>Cefdinir no longer recommended </a:t>
          </a:r>
        </a:p>
      </dgm:t>
    </dgm:pt>
    <dgm:pt modelId="{A986C52C-B270-5A47-99F0-B6575F98A45A}" type="parTrans" cxnId="{CA4E573B-AE12-7A4C-8AFA-9615C42F05DA}">
      <dgm:prSet/>
      <dgm:spPr/>
      <dgm:t>
        <a:bodyPr/>
        <a:lstStyle/>
        <a:p>
          <a:endParaRPr lang="en-US" sz="1800"/>
        </a:p>
      </dgm:t>
    </dgm:pt>
    <dgm:pt modelId="{1A5B0336-CFAD-2B42-9914-0715434C2CE9}" type="sibTrans" cxnId="{CA4E573B-AE12-7A4C-8AFA-9615C42F05DA}">
      <dgm:prSet/>
      <dgm:spPr/>
      <dgm:t>
        <a:bodyPr/>
        <a:lstStyle/>
        <a:p>
          <a:endParaRPr lang="en-US" sz="1800"/>
        </a:p>
      </dgm:t>
    </dgm:pt>
    <dgm:pt modelId="{A88030EF-AC8F-4F8B-9715-4B3AA7353E1F}">
      <dgm:prSet phldrT="[Text]" custT="1"/>
      <dgm:spPr/>
      <dgm:t>
        <a:bodyPr/>
        <a:lstStyle/>
        <a:p>
          <a:r>
            <a:rPr lang="en-US" sz="1800" dirty="0"/>
            <a:t>Cephalexin dose recommendation increased from BID to TID</a:t>
          </a:r>
        </a:p>
      </dgm:t>
    </dgm:pt>
    <dgm:pt modelId="{01196905-BBD1-4D96-BE1C-42FF35A7A606}" type="parTrans" cxnId="{C60294C5-DBAD-410B-94E4-C55097313C9C}">
      <dgm:prSet/>
      <dgm:spPr/>
      <dgm:t>
        <a:bodyPr/>
        <a:lstStyle/>
        <a:p>
          <a:endParaRPr lang="en-US" sz="1800"/>
        </a:p>
      </dgm:t>
    </dgm:pt>
    <dgm:pt modelId="{C46FA11E-5CB1-4AE2-99EC-040F15285AD0}" type="sibTrans" cxnId="{C60294C5-DBAD-410B-94E4-C55097313C9C}">
      <dgm:prSet/>
      <dgm:spPr/>
      <dgm:t>
        <a:bodyPr/>
        <a:lstStyle/>
        <a:p>
          <a:endParaRPr lang="en-US" sz="1800"/>
        </a:p>
      </dgm:t>
    </dgm:pt>
    <dgm:pt modelId="{89E90F5D-F4AF-4023-9DEB-57851962773F}">
      <dgm:prSet phldrT="[Text]" custT="1"/>
      <dgm:spPr/>
      <dgm:t>
        <a:bodyPr/>
        <a:lstStyle/>
        <a:p>
          <a:r>
            <a:rPr lang="en-US" sz="1800" dirty="0"/>
            <a:t>Gentamicin now recommended as a 2</a:t>
          </a:r>
          <a:r>
            <a:rPr lang="en-US" sz="1800" baseline="30000" dirty="0"/>
            <a:t>nd</a:t>
          </a:r>
          <a:r>
            <a:rPr lang="en-US" sz="1800" dirty="0"/>
            <a:t> line treatment option</a:t>
          </a:r>
        </a:p>
      </dgm:t>
    </dgm:pt>
    <dgm:pt modelId="{0C3F947C-928F-4DA1-A771-EA85322F59BA}" type="parTrans" cxnId="{BE17834A-FF54-4C38-875D-88E7DC311239}">
      <dgm:prSet/>
      <dgm:spPr/>
      <dgm:t>
        <a:bodyPr/>
        <a:lstStyle/>
        <a:p>
          <a:endParaRPr lang="en-US" sz="1800"/>
        </a:p>
      </dgm:t>
    </dgm:pt>
    <dgm:pt modelId="{D10FA8D0-5618-478F-870B-A810366A27A6}" type="sibTrans" cxnId="{BE17834A-FF54-4C38-875D-88E7DC311239}">
      <dgm:prSet/>
      <dgm:spPr/>
      <dgm:t>
        <a:bodyPr/>
        <a:lstStyle/>
        <a:p>
          <a:endParaRPr lang="en-US" sz="1800"/>
        </a:p>
      </dgm:t>
    </dgm:pt>
    <dgm:pt modelId="{01FC8ECD-9F74-664D-88D9-18B2E160A917}" type="pres">
      <dgm:prSet presAssocID="{14F49149-4A0C-494A-AA3D-84D1B1782583}" presName="Name0" presStyleCnt="0">
        <dgm:presLayoutVars>
          <dgm:chMax val="7"/>
          <dgm:chPref val="7"/>
          <dgm:dir/>
        </dgm:presLayoutVars>
      </dgm:prSet>
      <dgm:spPr/>
    </dgm:pt>
    <dgm:pt modelId="{1840EA70-11D2-5F45-85C9-C8E875D1C15E}" type="pres">
      <dgm:prSet presAssocID="{14F49149-4A0C-494A-AA3D-84D1B1782583}" presName="Name1" presStyleCnt="0"/>
      <dgm:spPr/>
    </dgm:pt>
    <dgm:pt modelId="{692E546A-B225-B545-ADFE-25F74D412BEC}" type="pres">
      <dgm:prSet presAssocID="{14F49149-4A0C-494A-AA3D-84D1B1782583}" presName="cycle" presStyleCnt="0"/>
      <dgm:spPr/>
    </dgm:pt>
    <dgm:pt modelId="{27E148D6-F906-6745-B0BC-724C3520B49B}" type="pres">
      <dgm:prSet presAssocID="{14F49149-4A0C-494A-AA3D-84D1B1782583}" presName="srcNode" presStyleLbl="node1" presStyleIdx="0" presStyleCnt="3"/>
      <dgm:spPr/>
    </dgm:pt>
    <dgm:pt modelId="{DE58FB37-3E94-984F-B3FE-CE3A5A49B835}" type="pres">
      <dgm:prSet presAssocID="{14F49149-4A0C-494A-AA3D-84D1B1782583}" presName="conn" presStyleLbl="parChTrans1D2" presStyleIdx="0" presStyleCnt="1"/>
      <dgm:spPr/>
    </dgm:pt>
    <dgm:pt modelId="{36D9FF3A-A9A8-0A4F-BB75-05E11A1775AA}" type="pres">
      <dgm:prSet presAssocID="{14F49149-4A0C-494A-AA3D-84D1B1782583}" presName="extraNode" presStyleLbl="node1" presStyleIdx="0" presStyleCnt="3"/>
      <dgm:spPr/>
    </dgm:pt>
    <dgm:pt modelId="{70221A36-D883-1740-BC96-2AC2F833A2F7}" type="pres">
      <dgm:prSet presAssocID="{14F49149-4A0C-494A-AA3D-84D1B1782583}" presName="dstNode" presStyleLbl="node1" presStyleIdx="0" presStyleCnt="3"/>
      <dgm:spPr/>
    </dgm:pt>
    <dgm:pt modelId="{3ED69229-1EC7-4D4A-997B-48C960A57B17}" type="pres">
      <dgm:prSet presAssocID="{C7DB8CCC-E8EE-8B48-840B-F599D10B424B}" presName="text_1" presStyleLbl="node1" presStyleIdx="0" presStyleCnt="3">
        <dgm:presLayoutVars>
          <dgm:bulletEnabled val="1"/>
        </dgm:presLayoutVars>
      </dgm:prSet>
      <dgm:spPr/>
    </dgm:pt>
    <dgm:pt modelId="{27340630-DCF0-A549-8DE7-2D16FACF5F10}" type="pres">
      <dgm:prSet presAssocID="{C7DB8CCC-E8EE-8B48-840B-F599D10B424B}" presName="accent_1" presStyleCnt="0"/>
      <dgm:spPr/>
    </dgm:pt>
    <dgm:pt modelId="{F1847B18-6631-EC4A-AEFC-A59B202636E6}" type="pres">
      <dgm:prSet presAssocID="{C7DB8CCC-E8EE-8B48-840B-F599D10B424B}" presName="accentRepeatNode" presStyleLbl="solidFgAcc1" presStyleIdx="0" presStyleCnt="3"/>
      <dgm:spPr/>
    </dgm:pt>
    <dgm:pt modelId="{59245A0B-5134-4B94-A908-5E504E66F1AE}" type="pres">
      <dgm:prSet presAssocID="{A88030EF-AC8F-4F8B-9715-4B3AA7353E1F}" presName="text_2" presStyleLbl="node1" presStyleIdx="1" presStyleCnt="3">
        <dgm:presLayoutVars>
          <dgm:bulletEnabled val="1"/>
        </dgm:presLayoutVars>
      </dgm:prSet>
      <dgm:spPr/>
    </dgm:pt>
    <dgm:pt modelId="{C0108EA8-604D-440A-A5F4-303F8946EF64}" type="pres">
      <dgm:prSet presAssocID="{A88030EF-AC8F-4F8B-9715-4B3AA7353E1F}" presName="accent_2" presStyleCnt="0"/>
      <dgm:spPr/>
    </dgm:pt>
    <dgm:pt modelId="{F226AD88-9F80-4DC2-8E8F-75266BA984F1}" type="pres">
      <dgm:prSet presAssocID="{A88030EF-AC8F-4F8B-9715-4B3AA7353E1F}" presName="accentRepeatNode" presStyleLbl="solidFgAcc1" presStyleIdx="1" presStyleCnt="3"/>
      <dgm:spPr/>
    </dgm:pt>
    <dgm:pt modelId="{D829B3D6-7AEE-4A73-B2E4-EC3E6706F058}" type="pres">
      <dgm:prSet presAssocID="{89E90F5D-F4AF-4023-9DEB-57851962773F}" presName="text_3" presStyleLbl="node1" presStyleIdx="2" presStyleCnt="3">
        <dgm:presLayoutVars>
          <dgm:bulletEnabled val="1"/>
        </dgm:presLayoutVars>
      </dgm:prSet>
      <dgm:spPr/>
    </dgm:pt>
    <dgm:pt modelId="{73EA1DFD-8617-4931-BFDD-5BC0484C30E0}" type="pres">
      <dgm:prSet presAssocID="{89E90F5D-F4AF-4023-9DEB-57851962773F}" presName="accent_3" presStyleCnt="0"/>
      <dgm:spPr/>
    </dgm:pt>
    <dgm:pt modelId="{F9935DC5-BBF4-43DF-8994-BFE5BE90ACAC}" type="pres">
      <dgm:prSet presAssocID="{89E90F5D-F4AF-4023-9DEB-57851962773F}" presName="accentRepeatNode" presStyleLbl="solidFgAcc1" presStyleIdx="2" presStyleCnt="3"/>
      <dgm:spPr/>
    </dgm:pt>
  </dgm:ptLst>
  <dgm:cxnLst>
    <dgm:cxn modelId="{925D570E-A688-6D4B-B5B2-2013F64B85E7}" type="presOf" srcId="{C7DB8CCC-E8EE-8B48-840B-F599D10B424B}" destId="{3ED69229-1EC7-4D4A-997B-48C960A57B17}" srcOrd="0" destOrd="0" presId="urn:microsoft.com/office/officeart/2008/layout/VerticalCurvedList"/>
    <dgm:cxn modelId="{CA4E573B-AE12-7A4C-8AFA-9615C42F05DA}" srcId="{14F49149-4A0C-494A-AA3D-84D1B1782583}" destId="{C7DB8CCC-E8EE-8B48-840B-F599D10B424B}" srcOrd="0" destOrd="0" parTransId="{A986C52C-B270-5A47-99F0-B6575F98A45A}" sibTransId="{1A5B0336-CFAD-2B42-9914-0715434C2CE9}"/>
    <dgm:cxn modelId="{BE17834A-FF54-4C38-875D-88E7DC311239}" srcId="{14F49149-4A0C-494A-AA3D-84D1B1782583}" destId="{89E90F5D-F4AF-4023-9DEB-57851962773F}" srcOrd="2" destOrd="0" parTransId="{0C3F947C-928F-4DA1-A771-EA85322F59BA}" sibTransId="{D10FA8D0-5618-478F-870B-A810366A27A6}"/>
    <dgm:cxn modelId="{43CBD976-F1CE-4974-86BC-A3783581E588}" type="presOf" srcId="{A88030EF-AC8F-4F8B-9715-4B3AA7353E1F}" destId="{59245A0B-5134-4B94-A908-5E504E66F1AE}" srcOrd="0" destOrd="0" presId="urn:microsoft.com/office/officeart/2008/layout/VerticalCurvedList"/>
    <dgm:cxn modelId="{7DE4E67F-52A6-9B4E-989A-76F6F4996061}" type="presOf" srcId="{14F49149-4A0C-494A-AA3D-84D1B1782583}" destId="{01FC8ECD-9F74-664D-88D9-18B2E160A917}" srcOrd="0" destOrd="0" presId="urn:microsoft.com/office/officeart/2008/layout/VerticalCurvedList"/>
    <dgm:cxn modelId="{D704A5AC-EAD1-46F1-88C7-43D7DAB197D4}" type="presOf" srcId="{89E90F5D-F4AF-4023-9DEB-57851962773F}" destId="{D829B3D6-7AEE-4A73-B2E4-EC3E6706F058}" srcOrd="0" destOrd="0" presId="urn:microsoft.com/office/officeart/2008/layout/VerticalCurvedList"/>
    <dgm:cxn modelId="{C60294C5-DBAD-410B-94E4-C55097313C9C}" srcId="{14F49149-4A0C-494A-AA3D-84D1B1782583}" destId="{A88030EF-AC8F-4F8B-9715-4B3AA7353E1F}" srcOrd="1" destOrd="0" parTransId="{01196905-BBD1-4D96-BE1C-42FF35A7A606}" sibTransId="{C46FA11E-5CB1-4AE2-99EC-040F15285AD0}"/>
    <dgm:cxn modelId="{DBF62DE5-532B-964C-A6C5-7E6E31C1C5E9}" type="presOf" srcId="{1A5B0336-CFAD-2B42-9914-0715434C2CE9}" destId="{DE58FB37-3E94-984F-B3FE-CE3A5A49B835}" srcOrd="0" destOrd="0" presId="urn:microsoft.com/office/officeart/2008/layout/VerticalCurvedList"/>
    <dgm:cxn modelId="{689B325D-7A74-8440-8176-73E43B821CAE}" type="presParOf" srcId="{01FC8ECD-9F74-664D-88D9-18B2E160A917}" destId="{1840EA70-11D2-5F45-85C9-C8E875D1C15E}" srcOrd="0" destOrd="0" presId="urn:microsoft.com/office/officeart/2008/layout/VerticalCurvedList"/>
    <dgm:cxn modelId="{7ACE1C4E-EFA6-9347-B013-DD6241EC9CAD}" type="presParOf" srcId="{1840EA70-11D2-5F45-85C9-C8E875D1C15E}" destId="{692E546A-B225-B545-ADFE-25F74D412BEC}" srcOrd="0" destOrd="0" presId="urn:microsoft.com/office/officeart/2008/layout/VerticalCurvedList"/>
    <dgm:cxn modelId="{BA27EB88-950D-6844-B5FB-3ED9DBC152AA}" type="presParOf" srcId="{692E546A-B225-B545-ADFE-25F74D412BEC}" destId="{27E148D6-F906-6745-B0BC-724C3520B49B}" srcOrd="0" destOrd="0" presId="urn:microsoft.com/office/officeart/2008/layout/VerticalCurvedList"/>
    <dgm:cxn modelId="{D13038A2-7ACD-364F-BF7B-186FD527732D}" type="presParOf" srcId="{692E546A-B225-B545-ADFE-25F74D412BEC}" destId="{DE58FB37-3E94-984F-B3FE-CE3A5A49B835}" srcOrd="1" destOrd="0" presId="urn:microsoft.com/office/officeart/2008/layout/VerticalCurvedList"/>
    <dgm:cxn modelId="{3EBE8434-63B9-0B48-B56C-EF853F3B81BE}" type="presParOf" srcId="{692E546A-B225-B545-ADFE-25F74D412BEC}" destId="{36D9FF3A-A9A8-0A4F-BB75-05E11A1775AA}" srcOrd="2" destOrd="0" presId="urn:microsoft.com/office/officeart/2008/layout/VerticalCurvedList"/>
    <dgm:cxn modelId="{2029FC9A-3E79-6847-AA97-9F38922AE63E}" type="presParOf" srcId="{692E546A-B225-B545-ADFE-25F74D412BEC}" destId="{70221A36-D883-1740-BC96-2AC2F833A2F7}" srcOrd="3" destOrd="0" presId="urn:microsoft.com/office/officeart/2008/layout/VerticalCurvedList"/>
    <dgm:cxn modelId="{3CEA22BE-1C3F-AE4D-A041-6C2AC953C338}" type="presParOf" srcId="{1840EA70-11D2-5F45-85C9-C8E875D1C15E}" destId="{3ED69229-1EC7-4D4A-997B-48C960A57B17}" srcOrd="1" destOrd="0" presId="urn:microsoft.com/office/officeart/2008/layout/VerticalCurvedList"/>
    <dgm:cxn modelId="{82CDCF30-6784-4741-88D0-680DC18A4605}" type="presParOf" srcId="{1840EA70-11D2-5F45-85C9-C8E875D1C15E}" destId="{27340630-DCF0-A549-8DE7-2D16FACF5F10}" srcOrd="2" destOrd="0" presId="urn:microsoft.com/office/officeart/2008/layout/VerticalCurvedList"/>
    <dgm:cxn modelId="{57C7D7BD-F681-8740-81F4-8F0528DC839F}" type="presParOf" srcId="{27340630-DCF0-A549-8DE7-2D16FACF5F10}" destId="{F1847B18-6631-EC4A-AEFC-A59B202636E6}" srcOrd="0" destOrd="0" presId="urn:microsoft.com/office/officeart/2008/layout/VerticalCurvedList"/>
    <dgm:cxn modelId="{F475245D-9DA7-4063-A687-A7C5C8FA25BE}" type="presParOf" srcId="{1840EA70-11D2-5F45-85C9-C8E875D1C15E}" destId="{59245A0B-5134-4B94-A908-5E504E66F1AE}" srcOrd="3" destOrd="0" presId="urn:microsoft.com/office/officeart/2008/layout/VerticalCurvedList"/>
    <dgm:cxn modelId="{7746F23A-7AD0-4B9A-98DD-2BCE74EFB695}" type="presParOf" srcId="{1840EA70-11D2-5F45-85C9-C8E875D1C15E}" destId="{C0108EA8-604D-440A-A5F4-303F8946EF64}" srcOrd="4" destOrd="0" presId="urn:microsoft.com/office/officeart/2008/layout/VerticalCurvedList"/>
    <dgm:cxn modelId="{93AFAD4C-6318-4FBE-8081-11ECA9034F67}" type="presParOf" srcId="{C0108EA8-604D-440A-A5F4-303F8946EF64}" destId="{F226AD88-9F80-4DC2-8E8F-75266BA984F1}" srcOrd="0" destOrd="0" presId="urn:microsoft.com/office/officeart/2008/layout/VerticalCurvedList"/>
    <dgm:cxn modelId="{5667BD5B-210D-473F-A443-5C62552C139F}" type="presParOf" srcId="{1840EA70-11D2-5F45-85C9-C8E875D1C15E}" destId="{D829B3D6-7AEE-4A73-B2E4-EC3E6706F058}" srcOrd="5" destOrd="0" presId="urn:microsoft.com/office/officeart/2008/layout/VerticalCurvedList"/>
    <dgm:cxn modelId="{C131E6AD-82D1-40F5-8FE4-6EF0B2A46A49}" type="presParOf" srcId="{1840EA70-11D2-5F45-85C9-C8E875D1C15E}" destId="{73EA1DFD-8617-4931-BFDD-5BC0484C30E0}" srcOrd="6" destOrd="0" presId="urn:microsoft.com/office/officeart/2008/layout/VerticalCurvedList"/>
    <dgm:cxn modelId="{0E0D01D7-1859-44DC-BC15-AA42589B8D16}" type="presParOf" srcId="{73EA1DFD-8617-4931-BFDD-5BC0484C30E0}" destId="{F9935DC5-BBF4-43DF-8994-BFE5BE90AC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F1ABCF-E485-AC4A-A4C9-F9664EC29C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36FEA-9646-CC4B-A794-A972EF96AEFE}">
      <dgm:prSet phldrT="[Text]" custT="1"/>
      <dgm:spPr/>
      <dgm:t>
        <a:bodyPr/>
        <a:lstStyle/>
        <a:p>
          <a:r>
            <a:rPr lang="en-US" sz="1800" b="1" dirty="0"/>
            <a:t>Clinical cure</a:t>
          </a:r>
          <a:r>
            <a:rPr lang="en-US" sz="1800" dirty="0"/>
            <a:t>: 82.8-94.7% (only two studies reported)</a:t>
          </a:r>
        </a:p>
      </dgm:t>
    </dgm:pt>
    <dgm:pt modelId="{0A7EF52C-55DF-CC4B-85F8-F05CB5536AC5}" type="parTrans" cxnId="{03D33211-B353-6341-B513-5BB09E7CB55E}">
      <dgm:prSet/>
      <dgm:spPr/>
      <dgm:t>
        <a:bodyPr/>
        <a:lstStyle/>
        <a:p>
          <a:endParaRPr lang="en-US"/>
        </a:p>
      </dgm:t>
    </dgm:pt>
    <dgm:pt modelId="{C5F17FBF-466C-BF46-8CA9-F2FF73E1DA7F}" type="sibTrans" cxnId="{03D33211-B353-6341-B513-5BB09E7CB55E}">
      <dgm:prSet/>
      <dgm:spPr/>
      <dgm:t>
        <a:bodyPr/>
        <a:lstStyle/>
        <a:p>
          <a:endParaRPr lang="en-US"/>
        </a:p>
      </dgm:t>
    </dgm:pt>
    <dgm:pt modelId="{D08A2044-8B3A-0649-B965-33B526FB3B32}">
      <dgm:prSet phldrT="[Text]" custT="1"/>
      <dgm:spPr/>
      <dgm:t>
        <a:bodyPr/>
        <a:lstStyle/>
        <a:p>
          <a:r>
            <a:rPr lang="en-US" sz="2400" b="1" dirty="0"/>
            <a:t>Safety of Single Dose</a:t>
          </a:r>
        </a:p>
      </dgm:t>
    </dgm:pt>
    <dgm:pt modelId="{B1A580FE-F400-8A45-85DB-03807C0CFC52}" type="parTrans" cxnId="{15860E57-C36C-CE4E-BA54-EEE116E3C6A8}">
      <dgm:prSet/>
      <dgm:spPr/>
      <dgm:t>
        <a:bodyPr/>
        <a:lstStyle/>
        <a:p>
          <a:endParaRPr lang="en-US"/>
        </a:p>
      </dgm:t>
    </dgm:pt>
    <dgm:pt modelId="{B6E6AF0E-DBF9-3A4B-A1AD-0B14136807DC}" type="sibTrans" cxnId="{15860E57-C36C-CE4E-BA54-EEE116E3C6A8}">
      <dgm:prSet/>
      <dgm:spPr/>
      <dgm:t>
        <a:bodyPr/>
        <a:lstStyle/>
        <a:p>
          <a:endParaRPr lang="en-US"/>
        </a:p>
      </dgm:t>
    </dgm:pt>
    <dgm:pt modelId="{0DE9C486-10E6-0341-86DA-D087D8BECB40}">
      <dgm:prSet phldrT="[Text]" custT="1"/>
      <dgm:spPr/>
      <dgm:t>
        <a:bodyPr/>
        <a:lstStyle/>
        <a:p>
          <a:r>
            <a:rPr lang="en-US" sz="1800" b="1" dirty="0"/>
            <a:t>Any adverse effect</a:t>
          </a:r>
          <a:r>
            <a:rPr lang="en-US" sz="1800" dirty="0"/>
            <a:t>: 54/13,804 (0.5%)</a:t>
          </a:r>
        </a:p>
      </dgm:t>
    </dgm:pt>
    <dgm:pt modelId="{C4E966DD-8A6D-4640-84D7-6B6B2B54D242}" type="parTrans" cxnId="{1B1F10D8-A960-1549-9684-2042E31C27E8}">
      <dgm:prSet/>
      <dgm:spPr/>
      <dgm:t>
        <a:bodyPr/>
        <a:lstStyle/>
        <a:p>
          <a:endParaRPr lang="en-US"/>
        </a:p>
      </dgm:t>
    </dgm:pt>
    <dgm:pt modelId="{2B55B3BD-093A-1948-B892-458ED64BAD8A}" type="sibTrans" cxnId="{1B1F10D8-A960-1549-9684-2042E31C27E8}">
      <dgm:prSet/>
      <dgm:spPr/>
      <dgm:t>
        <a:bodyPr/>
        <a:lstStyle/>
        <a:p>
          <a:endParaRPr lang="en-US"/>
        </a:p>
      </dgm:t>
    </dgm:pt>
    <dgm:pt modelId="{335899F5-4D0E-354D-9BD6-D81A55201D69}">
      <dgm:prSet phldrT="[Text]" custT="1"/>
      <dgm:spPr/>
      <dgm:t>
        <a:bodyPr/>
        <a:lstStyle/>
        <a:p>
          <a:r>
            <a:rPr lang="en-US" sz="2400" b="1" dirty="0"/>
            <a:t>Efficacy of Single Dose</a:t>
          </a:r>
          <a:endParaRPr lang="en-US" sz="2400" b="0" dirty="0"/>
        </a:p>
      </dgm:t>
    </dgm:pt>
    <dgm:pt modelId="{67946CA2-8F78-8F4C-A8F0-7582FF27DDF7}" type="parTrans" cxnId="{674A8B1A-A038-C840-A47D-19AE82E17D90}">
      <dgm:prSet/>
      <dgm:spPr/>
      <dgm:t>
        <a:bodyPr/>
        <a:lstStyle/>
        <a:p>
          <a:endParaRPr lang="en-US"/>
        </a:p>
      </dgm:t>
    </dgm:pt>
    <dgm:pt modelId="{86AA292D-30DD-9C4D-8FC0-7915B00E5E80}" type="sibTrans" cxnId="{674A8B1A-A038-C840-A47D-19AE82E17D90}">
      <dgm:prSet/>
      <dgm:spPr/>
      <dgm:t>
        <a:bodyPr/>
        <a:lstStyle/>
        <a:p>
          <a:endParaRPr lang="en-US"/>
        </a:p>
      </dgm:t>
    </dgm:pt>
    <dgm:pt modelId="{1AF45789-4069-F942-9088-F681B1376673}">
      <dgm:prSet phldrT="[Text]" custT="1"/>
      <dgm:spPr/>
      <dgm:t>
        <a:bodyPr/>
        <a:lstStyle/>
        <a:p>
          <a:r>
            <a:rPr lang="en-US" sz="1800" b="1" dirty="0"/>
            <a:t>Microbiologic cure</a:t>
          </a:r>
          <a:r>
            <a:rPr lang="en-US" sz="1800" dirty="0"/>
            <a:t>: 94.5% ± 4.3% (no difference between comparators)</a:t>
          </a:r>
        </a:p>
      </dgm:t>
    </dgm:pt>
    <dgm:pt modelId="{737D0646-4506-4D4E-988B-429E14F86B66}" type="parTrans" cxnId="{BB1B3277-97B6-7A44-8B16-6D72C9874043}">
      <dgm:prSet/>
      <dgm:spPr/>
      <dgm:t>
        <a:bodyPr/>
        <a:lstStyle/>
        <a:p>
          <a:endParaRPr lang="en-US"/>
        </a:p>
      </dgm:t>
    </dgm:pt>
    <dgm:pt modelId="{EBA16E5E-EAC8-B640-95EB-F06F27DE4222}" type="sibTrans" cxnId="{BB1B3277-97B6-7A44-8B16-6D72C9874043}">
      <dgm:prSet/>
      <dgm:spPr/>
      <dgm:t>
        <a:bodyPr/>
        <a:lstStyle/>
        <a:p>
          <a:endParaRPr lang="en-US"/>
        </a:p>
      </dgm:t>
    </dgm:pt>
    <dgm:pt modelId="{F284CF11-4FDB-4149-8F57-9ECECBEC94CD}">
      <dgm:prSet phldrT="[Text]" custT="1"/>
      <dgm:spPr/>
      <dgm:t>
        <a:bodyPr/>
        <a:lstStyle/>
        <a:p>
          <a:r>
            <a:rPr lang="en-US" sz="1800" b="1" dirty="0"/>
            <a:t>Sustained microbiologic cure </a:t>
          </a:r>
          <a:r>
            <a:rPr lang="en-US" sz="1800" dirty="0"/>
            <a:t>(at 30 days): 73.4% ± 9.6% (no difference between comparators)</a:t>
          </a:r>
        </a:p>
      </dgm:t>
    </dgm:pt>
    <dgm:pt modelId="{D347D4A8-75F3-0741-8941-A3AF6F75EB52}" type="parTrans" cxnId="{62A84E0D-5A79-3845-90F1-1D0B6CB2DA9F}">
      <dgm:prSet/>
      <dgm:spPr/>
      <dgm:t>
        <a:bodyPr/>
        <a:lstStyle/>
        <a:p>
          <a:endParaRPr lang="en-US"/>
        </a:p>
      </dgm:t>
    </dgm:pt>
    <dgm:pt modelId="{C02A4AE2-E80E-9144-9E8A-D387911478E6}" type="sibTrans" cxnId="{62A84E0D-5A79-3845-90F1-1D0B6CB2DA9F}">
      <dgm:prSet/>
      <dgm:spPr/>
      <dgm:t>
        <a:bodyPr/>
        <a:lstStyle/>
        <a:p>
          <a:endParaRPr lang="en-US"/>
        </a:p>
      </dgm:t>
    </dgm:pt>
    <dgm:pt modelId="{66ACC7F3-5965-034B-83FA-EDE271062416}">
      <dgm:prSet phldrT="[Text]" custT="1"/>
      <dgm:spPr/>
      <dgm:t>
        <a:bodyPr/>
        <a:lstStyle/>
        <a:p>
          <a:r>
            <a:rPr lang="en-US" sz="1800" b="1" dirty="0"/>
            <a:t>Tinnitus or vertigo</a:t>
          </a:r>
          <a:r>
            <a:rPr lang="en-US" sz="1800" dirty="0"/>
            <a:t>: 53 cases </a:t>
          </a:r>
        </a:p>
      </dgm:t>
    </dgm:pt>
    <dgm:pt modelId="{72AD92D6-9761-2645-AC4C-F713BA4516EA}" type="parTrans" cxnId="{66104B36-71F7-2247-A075-8063C43AAE56}">
      <dgm:prSet/>
      <dgm:spPr/>
      <dgm:t>
        <a:bodyPr/>
        <a:lstStyle/>
        <a:p>
          <a:endParaRPr lang="en-US"/>
        </a:p>
      </dgm:t>
    </dgm:pt>
    <dgm:pt modelId="{053E9FDE-C1FB-A449-AF29-4565387B5BED}" type="sibTrans" cxnId="{66104B36-71F7-2247-A075-8063C43AAE56}">
      <dgm:prSet/>
      <dgm:spPr/>
      <dgm:t>
        <a:bodyPr/>
        <a:lstStyle/>
        <a:p>
          <a:endParaRPr lang="en-US"/>
        </a:p>
      </dgm:t>
    </dgm:pt>
    <dgm:pt modelId="{83214481-BD4F-3747-B532-30E0DEF90B02}">
      <dgm:prSet phldrT="[Text]" custT="1"/>
      <dgm:spPr/>
      <dgm:t>
        <a:bodyPr/>
        <a:lstStyle/>
        <a:p>
          <a:r>
            <a:rPr lang="en-US" sz="1800" b="1" dirty="0"/>
            <a:t>Nephrotoxicity</a:t>
          </a:r>
          <a:r>
            <a:rPr lang="en-US" sz="1800" dirty="0"/>
            <a:t>: 7 cases</a:t>
          </a:r>
        </a:p>
      </dgm:t>
    </dgm:pt>
    <dgm:pt modelId="{88F8E054-0007-6948-9B1E-F9A3EAE17A8B}" type="parTrans" cxnId="{C4B14B2C-137B-4945-9511-A65E3506FDEB}">
      <dgm:prSet/>
      <dgm:spPr/>
      <dgm:t>
        <a:bodyPr/>
        <a:lstStyle/>
        <a:p>
          <a:endParaRPr lang="en-US"/>
        </a:p>
      </dgm:t>
    </dgm:pt>
    <dgm:pt modelId="{0432D15A-6A1A-8648-91C5-DC32B6BEE88E}" type="sibTrans" cxnId="{C4B14B2C-137B-4945-9511-A65E3506FDEB}">
      <dgm:prSet/>
      <dgm:spPr/>
      <dgm:t>
        <a:bodyPr/>
        <a:lstStyle/>
        <a:p>
          <a:endParaRPr lang="en-US"/>
        </a:p>
      </dgm:t>
    </dgm:pt>
    <dgm:pt modelId="{A4E8EAC2-BBB0-4947-860A-08CA1690C446}">
      <dgm:prSet phldrT="[Text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</a:rPr>
            <a:t>No cases of hearing loss </a:t>
          </a:r>
        </a:p>
      </dgm:t>
    </dgm:pt>
    <dgm:pt modelId="{6EB50554-3F15-6042-AFE9-9BEFEA358B72}" type="parTrans" cxnId="{37150BF0-AD90-084D-9584-D3626A841940}">
      <dgm:prSet/>
      <dgm:spPr/>
      <dgm:t>
        <a:bodyPr/>
        <a:lstStyle/>
        <a:p>
          <a:endParaRPr lang="en-US"/>
        </a:p>
      </dgm:t>
    </dgm:pt>
    <dgm:pt modelId="{FB986213-C1ED-F94E-A021-E0DE519A6533}" type="sibTrans" cxnId="{37150BF0-AD90-084D-9584-D3626A841940}">
      <dgm:prSet/>
      <dgm:spPr/>
      <dgm:t>
        <a:bodyPr/>
        <a:lstStyle/>
        <a:p>
          <a:endParaRPr lang="en-US"/>
        </a:p>
      </dgm:t>
    </dgm:pt>
    <dgm:pt modelId="{59441474-4762-CA44-8177-C7283B02A466}" type="pres">
      <dgm:prSet presAssocID="{72F1ABCF-E485-AC4A-A4C9-F9664EC29C1A}" presName="linear" presStyleCnt="0">
        <dgm:presLayoutVars>
          <dgm:animLvl val="lvl"/>
          <dgm:resizeHandles val="exact"/>
        </dgm:presLayoutVars>
      </dgm:prSet>
      <dgm:spPr/>
    </dgm:pt>
    <dgm:pt modelId="{0691AA18-F144-BF4C-A955-F106B9222280}" type="pres">
      <dgm:prSet presAssocID="{335899F5-4D0E-354D-9BD6-D81A55201D69}" presName="parentText" presStyleLbl="node1" presStyleIdx="0" presStyleCnt="2" custScaleY="60118">
        <dgm:presLayoutVars>
          <dgm:chMax val="0"/>
          <dgm:bulletEnabled val="1"/>
        </dgm:presLayoutVars>
      </dgm:prSet>
      <dgm:spPr/>
    </dgm:pt>
    <dgm:pt modelId="{DBDABC09-DB51-894D-A6CD-D17C9B6ADE28}" type="pres">
      <dgm:prSet presAssocID="{335899F5-4D0E-354D-9BD6-D81A55201D69}" presName="childText" presStyleLbl="revTx" presStyleIdx="0" presStyleCnt="2">
        <dgm:presLayoutVars>
          <dgm:bulletEnabled val="1"/>
        </dgm:presLayoutVars>
      </dgm:prSet>
      <dgm:spPr/>
    </dgm:pt>
    <dgm:pt modelId="{DFFB913D-5D81-5549-ADD0-8B122B10828D}" type="pres">
      <dgm:prSet presAssocID="{D08A2044-8B3A-0649-B965-33B526FB3B32}" presName="parentText" presStyleLbl="node1" presStyleIdx="1" presStyleCnt="2" custScaleY="60118">
        <dgm:presLayoutVars>
          <dgm:chMax val="0"/>
          <dgm:bulletEnabled val="1"/>
        </dgm:presLayoutVars>
      </dgm:prSet>
      <dgm:spPr/>
    </dgm:pt>
    <dgm:pt modelId="{375299F3-C415-E340-8753-AE46B90D8107}" type="pres">
      <dgm:prSet presAssocID="{D08A2044-8B3A-0649-B965-33B526FB3B3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2A84E0D-5A79-3845-90F1-1D0B6CB2DA9F}" srcId="{335899F5-4D0E-354D-9BD6-D81A55201D69}" destId="{F284CF11-4FDB-4149-8F57-9ECECBEC94CD}" srcOrd="2" destOrd="0" parTransId="{D347D4A8-75F3-0741-8941-A3AF6F75EB52}" sibTransId="{C02A4AE2-E80E-9144-9E8A-D387911478E6}"/>
    <dgm:cxn modelId="{03D33211-B353-6341-B513-5BB09E7CB55E}" srcId="{335899F5-4D0E-354D-9BD6-D81A55201D69}" destId="{EC736FEA-9646-CC4B-A794-A972EF96AEFE}" srcOrd="0" destOrd="0" parTransId="{0A7EF52C-55DF-CC4B-85F8-F05CB5536AC5}" sibTransId="{C5F17FBF-466C-BF46-8CA9-F2FF73E1DA7F}"/>
    <dgm:cxn modelId="{DB582F16-ED65-6642-939B-5FFD5BB24963}" type="presOf" srcId="{F284CF11-4FDB-4149-8F57-9ECECBEC94CD}" destId="{DBDABC09-DB51-894D-A6CD-D17C9B6ADE28}" srcOrd="0" destOrd="2" presId="urn:microsoft.com/office/officeart/2005/8/layout/vList2"/>
    <dgm:cxn modelId="{674A8B1A-A038-C840-A47D-19AE82E17D90}" srcId="{72F1ABCF-E485-AC4A-A4C9-F9664EC29C1A}" destId="{335899F5-4D0E-354D-9BD6-D81A55201D69}" srcOrd="0" destOrd="0" parTransId="{67946CA2-8F78-8F4C-A8F0-7582FF27DDF7}" sibTransId="{86AA292D-30DD-9C4D-8FC0-7915B00E5E80}"/>
    <dgm:cxn modelId="{C4B14B2C-137B-4945-9511-A65E3506FDEB}" srcId="{D08A2044-8B3A-0649-B965-33B526FB3B32}" destId="{83214481-BD4F-3747-B532-30E0DEF90B02}" srcOrd="1" destOrd="0" parTransId="{88F8E054-0007-6948-9B1E-F9A3EAE17A8B}" sibTransId="{0432D15A-6A1A-8648-91C5-DC32B6BEE88E}"/>
    <dgm:cxn modelId="{66104B36-71F7-2247-A075-8063C43AAE56}" srcId="{D08A2044-8B3A-0649-B965-33B526FB3B32}" destId="{66ACC7F3-5965-034B-83FA-EDE271062416}" srcOrd="2" destOrd="0" parTransId="{72AD92D6-9761-2645-AC4C-F713BA4516EA}" sibTransId="{053E9FDE-C1FB-A449-AF29-4565387B5BED}"/>
    <dgm:cxn modelId="{D3F3883F-2327-5141-B1BC-FDD340E43DAB}" type="presOf" srcId="{A4E8EAC2-BBB0-4947-860A-08CA1690C446}" destId="{375299F3-C415-E340-8753-AE46B90D8107}" srcOrd="0" destOrd="3" presId="urn:microsoft.com/office/officeart/2005/8/layout/vList2"/>
    <dgm:cxn modelId="{BE59BE5D-1901-5941-9F02-898415BF70F9}" type="presOf" srcId="{0DE9C486-10E6-0341-86DA-D087D8BECB40}" destId="{375299F3-C415-E340-8753-AE46B90D8107}" srcOrd="0" destOrd="0" presId="urn:microsoft.com/office/officeart/2005/8/layout/vList2"/>
    <dgm:cxn modelId="{9B3B4C63-38FB-BC46-9DC3-EAA56C807809}" type="presOf" srcId="{72F1ABCF-E485-AC4A-A4C9-F9664EC29C1A}" destId="{59441474-4762-CA44-8177-C7283B02A466}" srcOrd="0" destOrd="0" presId="urn:microsoft.com/office/officeart/2005/8/layout/vList2"/>
    <dgm:cxn modelId="{B196A565-376A-F54D-A340-378F2ACC9E58}" type="presOf" srcId="{EC736FEA-9646-CC4B-A794-A972EF96AEFE}" destId="{DBDABC09-DB51-894D-A6CD-D17C9B6ADE28}" srcOrd="0" destOrd="0" presId="urn:microsoft.com/office/officeart/2005/8/layout/vList2"/>
    <dgm:cxn modelId="{E4D36447-5A67-F542-B284-FD15AA5B68B0}" type="presOf" srcId="{1AF45789-4069-F942-9088-F681B1376673}" destId="{DBDABC09-DB51-894D-A6CD-D17C9B6ADE28}" srcOrd="0" destOrd="1" presId="urn:microsoft.com/office/officeart/2005/8/layout/vList2"/>
    <dgm:cxn modelId="{15860E57-C36C-CE4E-BA54-EEE116E3C6A8}" srcId="{72F1ABCF-E485-AC4A-A4C9-F9664EC29C1A}" destId="{D08A2044-8B3A-0649-B965-33B526FB3B32}" srcOrd="1" destOrd="0" parTransId="{B1A580FE-F400-8A45-85DB-03807C0CFC52}" sibTransId="{B6E6AF0E-DBF9-3A4B-A1AD-0B14136807DC}"/>
    <dgm:cxn modelId="{BB1B3277-97B6-7A44-8B16-6D72C9874043}" srcId="{335899F5-4D0E-354D-9BD6-D81A55201D69}" destId="{1AF45789-4069-F942-9088-F681B1376673}" srcOrd="1" destOrd="0" parTransId="{737D0646-4506-4D4E-988B-429E14F86B66}" sibTransId="{EBA16E5E-EAC8-B640-95EB-F06F27DE4222}"/>
    <dgm:cxn modelId="{5B164E83-36D8-324A-BCDD-B1A6A8E26DC0}" type="presOf" srcId="{335899F5-4D0E-354D-9BD6-D81A55201D69}" destId="{0691AA18-F144-BF4C-A955-F106B9222280}" srcOrd="0" destOrd="0" presId="urn:microsoft.com/office/officeart/2005/8/layout/vList2"/>
    <dgm:cxn modelId="{ECACD2A2-E66D-7B40-91E8-09DA58F92BF9}" type="presOf" srcId="{D08A2044-8B3A-0649-B965-33B526FB3B32}" destId="{DFFB913D-5D81-5549-ADD0-8B122B10828D}" srcOrd="0" destOrd="0" presId="urn:microsoft.com/office/officeart/2005/8/layout/vList2"/>
    <dgm:cxn modelId="{34FB23CA-F40F-C040-A4F2-AC4D6EAB62F7}" type="presOf" srcId="{66ACC7F3-5965-034B-83FA-EDE271062416}" destId="{375299F3-C415-E340-8753-AE46B90D8107}" srcOrd="0" destOrd="2" presId="urn:microsoft.com/office/officeart/2005/8/layout/vList2"/>
    <dgm:cxn modelId="{1B1F10D8-A960-1549-9684-2042E31C27E8}" srcId="{D08A2044-8B3A-0649-B965-33B526FB3B32}" destId="{0DE9C486-10E6-0341-86DA-D087D8BECB40}" srcOrd="0" destOrd="0" parTransId="{C4E966DD-8A6D-4640-84D7-6B6B2B54D242}" sibTransId="{2B55B3BD-093A-1948-B892-458ED64BAD8A}"/>
    <dgm:cxn modelId="{7A40D6DD-1373-9D4F-B8B9-88B31EE70D63}" type="presOf" srcId="{83214481-BD4F-3747-B532-30E0DEF90B02}" destId="{375299F3-C415-E340-8753-AE46B90D8107}" srcOrd="0" destOrd="1" presId="urn:microsoft.com/office/officeart/2005/8/layout/vList2"/>
    <dgm:cxn modelId="{37150BF0-AD90-084D-9584-D3626A841940}" srcId="{66ACC7F3-5965-034B-83FA-EDE271062416}" destId="{A4E8EAC2-BBB0-4947-860A-08CA1690C446}" srcOrd="0" destOrd="0" parTransId="{6EB50554-3F15-6042-AFE9-9BEFEA358B72}" sibTransId="{FB986213-C1ED-F94E-A021-E0DE519A6533}"/>
    <dgm:cxn modelId="{4FAFA8EA-7BAB-854A-8466-01A9CF90A93F}" type="presParOf" srcId="{59441474-4762-CA44-8177-C7283B02A466}" destId="{0691AA18-F144-BF4C-A955-F106B9222280}" srcOrd="0" destOrd="0" presId="urn:microsoft.com/office/officeart/2005/8/layout/vList2"/>
    <dgm:cxn modelId="{3CAC7DFA-830E-8341-8C48-688AE1A7C6BF}" type="presParOf" srcId="{59441474-4762-CA44-8177-C7283B02A466}" destId="{DBDABC09-DB51-894D-A6CD-D17C9B6ADE28}" srcOrd="1" destOrd="0" presId="urn:microsoft.com/office/officeart/2005/8/layout/vList2"/>
    <dgm:cxn modelId="{D15D3158-AB60-4545-979F-B3BD556478DB}" type="presParOf" srcId="{59441474-4762-CA44-8177-C7283B02A466}" destId="{DFFB913D-5D81-5549-ADD0-8B122B10828D}" srcOrd="2" destOrd="0" presId="urn:microsoft.com/office/officeart/2005/8/layout/vList2"/>
    <dgm:cxn modelId="{7B01A47D-DD4C-CD4C-8B66-9C7A3C09944B}" type="presParOf" srcId="{59441474-4762-CA44-8177-C7283B02A466}" destId="{375299F3-C415-E340-8753-AE46B90D810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F49149-4A0C-494A-AA3D-84D1B1782583}" type="doc">
      <dgm:prSet loTypeId="urn:microsoft.com/office/officeart/2008/layout/VerticalCurvedLis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7DB8CCC-E8EE-8B48-840B-F599D10B424B}">
      <dgm:prSet phldrT="[Text]" custT="1"/>
      <dgm:spPr/>
      <dgm:t>
        <a:bodyPr/>
        <a:lstStyle/>
        <a:p>
          <a:r>
            <a:rPr lang="en-US" sz="1800" dirty="0"/>
            <a:t>Ceftriaxone dose recommendation increased from 1 gram to 2 grams </a:t>
          </a:r>
        </a:p>
      </dgm:t>
    </dgm:pt>
    <dgm:pt modelId="{A986C52C-B270-5A47-99F0-B6575F98A45A}" type="parTrans" cxnId="{CA4E573B-AE12-7A4C-8AFA-9615C42F05DA}">
      <dgm:prSet/>
      <dgm:spPr/>
      <dgm:t>
        <a:bodyPr/>
        <a:lstStyle/>
        <a:p>
          <a:endParaRPr lang="en-US" sz="1800"/>
        </a:p>
      </dgm:t>
    </dgm:pt>
    <dgm:pt modelId="{1A5B0336-CFAD-2B42-9914-0715434C2CE9}" type="sibTrans" cxnId="{CA4E573B-AE12-7A4C-8AFA-9615C42F05DA}">
      <dgm:prSet/>
      <dgm:spPr/>
      <dgm:t>
        <a:bodyPr/>
        <a:lstStyle/>
        <a:p>
          <a:endParaRPr lang="en-US" sz="1800"/>
        </a:p>
      </dgm:t>
    </dgm:pt>
    <dgm:pt modelId="{7C22844E-3344-4C85-AD01-7629618D9346}">
      <dgm:prSet phldrT="[Text]" custT="1"/>
      <dgm:spPr/>
      <dgm:t>
        <a:bodyPr/>
        <a:lstStyle/>
        <a:p>
          <a:r>
            <a:rPr lang="en-US" sz="1800" dirty="0"/>
            <a:t>Added criteria for PO transition in gram negative bacteremia from urinary source</a:t>
          </a:r>
        </a:p>
      </dgm:t>
    </dgm:pt>
    <dgm:pt modelId="{C5449440-3590-40B5-B2EB-D17F4D6F23C8}" type="parTrans" cxnId="{EA526470-7678-4A01-B5A8-141FD5F166EC}">
      <dgm:prSet/>
      <dgm:spPr/>
      <dgm:t>
        <a:bodyPr/>
        <a:lstStyle/>
        <a:p>
          <a:endParaRPr lang="en-US" sz="1800"/>
        </a:p>
      </dgm:t>
    </dgm:pt>
    <dgm:pt modelId="{A35AEB31-4531-41D5-8292-FDC3AF98D9D2}" type="sibTrans" cxnId="{EA526470-7678-4A01-B5A8-141FD5F166EC}">
      <dgm:prSet/>
      <dgm:spPr/>
      <dgm:t>
        <a:bodyPr/>
        <a:lstStyle/>
        <a:p>
          <a:endParaRPr lang="en-US" sz="1800"/>
        </a:p>
      </dgm:t>
    </dgm:pt>
    <dgm:pt modelId="{CD46E08F-CB59-403A-844B-95F601180AFA}">
      <dgm:prSet phldrT="[Text]" custT="1"/>
      <dgm:spPr/>
      <dgm:t>
        <a:bodyPr/>
        <a:lstStyle/>
        <a:p>
          <a:r>
            <a:rPr lang="en-US" sz="1800" dirty="0"/>
            <a:t>Added durations of therapy per agent, route, and presence or absence of bacteremia   </a:t>
          </a:r>
        </a:p>
      </dgm:t>
    </dgm:pt>
    <dgm:pt modelId="{8145B8C1-676C-4015-9C36-33BD4CBB0CB3}" type="parTrans" cxnId="{44B6AAB1-A5CC-47DB-9B16-46CAAF8AFF51}">
      <dgm:prSet/>
      <dgm:spPr/>
      <dgm:t>
        <a:bodyPr/>
        <a:lstStyle/>
        <a:p>
          <a:endParaRPr lang="en-US" sz="1800"/>
        </a:p>
      </dgm:t>
    </dgm:pt>
    <dgm:pt modelId="{A539D19A-A2F0-432E-98A6-3D71C6B29B78}" type="sibTrans" cxnId="{44B6AAB1-A5CC-47DB-9B16-46CAAF8AFF51}">
      <dgm:prSet/>
      <dgm:spPr/>
      <dgm:t>
        <a:bodyPr/>
        <a:lstStyle/>
        <a:p>
          <a:endParaRPr lang="en-US" sz="1800"/>
        </a:p>
      </dgm:t>
    </dgm:pt>
    <dgm:pt modelId="{01FC8ECD-9F74-664D-88D9-18B2E160A917}" type="pres">
      <dgm:prSet presAssocID="{14F49149-4A0C-494A-AA3D-84D1B1782583}" presName="Name0" presStyleCnt="0">
        <dgm:presLayoutVars>
          <dgm:chMax val="7"/>
          <dgm:chPref val="7"/>
          <dgm:dir/>
        </dgm:presLayoutVars>
      </dgm:prSet>
      <dgm:spPr/>
    </dgm:pt>
    <dgm:pt modelId="{1840EA70-11D2-5F45-85C9-C8E875D1C15E}" type="pres">
      <dgm:prSet presAssocID="{14F49149-4A0C-494A-AA3D-84D1B1782583}" presName="Name1" presStyleCnt="0"/>
      <dgm:spPr/>
    </dgm:pt>
    <dgm:pt modelId="{692E546A-B225-B545-ADFE-25F74D412BEC}" type="pres">
      <dgm:prSet presAssocID="{14F49149-4A0C-494A-AA3D-84D1B1782583}" presName="cycle" presStyleCnt="0"/>
      <dgm:spPr/>
    </dgm:pt>
    <dgm:pt modelId="{27E148D6-F906-6745-B0BC-724C3520B49B}" type="pres">
      <dgm:prSet presAssocID="{14F49149-4A0C-494A-AA3D-84D1B1782583}" presName="srcNode" presStyleLbl="node1" presStyleIdx="0" presStyleCnt="3"/>
      <dgm:spPr/>
    </dgm:pt>
    <dgm:pt modelId="{DE58FB37-3E94-984F-B3FE-CE3A5A49B835}" type="pres">
      <dgm:prSet presAssocID="{14F49149-4A0C-494A-AA3D-84D1B1782583}" presName="conn" presStyleLbl="parChTrans1D2" presStyleIdx="0" presStyleCnt="1"/>
      <dgm:spPr/>
    </dgm:pt>
    <dgm:pt modelId="{36D9FF3A-A9A8-0A4F-BB75-05E11A1775AA}" type="pres">
      <dgm:prSet presAssocID="{14F49149-4A0C-494A-AA3D-84D1B1782583}" presName="extraNode" presStyleLbl="node1" presStyleIdx="0" presStyleCnt="3"/>
      <dgm:spPr/>
    </dgm:pt>
    <dgm:pt modelId="{70221A36-D883-1740-BC96-2AC2F833A2F7}" type="pres">
      <dgm:prSet presAssocID="{14F49149-4A0C-494A-AA3D-84D1B1782583}" presName="dstNode" presStyleLbl="node1" presStyleIdx="0" presStyleCnt="3"/>
      <dgm:spPr/>
    </dgm:pt>
    <dgm:pt modelId="{3ED69229-1EC7-4D4A-997B-48C960A57B17}" type="pres">
      <dgm:prSet presAssocID="{C7DB8CCC-E8EE-8B48-840B-F599D10B424B}" presName="text_1" presStyleLbl="node1" presStyleIdx="0" presStyleCnt="3">
        <dgm:presLayoutVars>
          <dgm:bulletEnabled val="1"/>
        </dgm:presLayoutVars>
      </dgm:prSet>
      <dgm:spPr/>
    </dgm:pt>
    <dgm:pt modelId="{27340630-DCF0-A549-8DE7-2D16FACF5F10}" type="pres">
      <dgm:prSet presAssocID="{C7DB8CCC-E8EE-8B48-840B-F599D10B424B}" presName="accent_1" presStyleCnt="0"/>
      <dgm:spPr/>
    </dgm:pt>
    <dgm:pt modelId="{F1847B18-6631-EC4A-AEFC-A59B202636E6}" type="pres">
      <dgm:prSet presAssocID="{C7DB8CCC-E8EE-8B48-840B-F599D10B424B}" presName="accentRepeatNode" presStyleLbl="solidFgAcc1" presStyleIdx="0" presStyleCnt="3"/>
      <dgm:spPr/>
    </dgm:pt>
    <dgm:pt modelId="{33409827-2463-42FE-82E4-2EEB947FEF17}" type="pres">
      <dgm:prSet presAssocID="{7C22844E-3344-4C85-AD01-7629618D9346}" presName="text_2" presStyleLbl="node1" presStyleIdx="1" presStyleCnt="3">
        <dgm:presLayoutVars>
          <dgm:bulletEnabled val="1"/>
        </dgm:presLayoutVars>
      </dgm:prSet>
      <dgm:spPr/>
    </dgm:pt>
    <dgm:pt modelId="{85D10879-A8D2-4602-8613-11FB15B5D3F8}" type="pres">
      <dgm:prSet presAssocID="{7C22844E-3344-4C85-AD01-7629618D9346}" presName="accent_2" presStyleCnt="0"/>
      <dgm:spPr/>
    </dgm:pt>
    <dgm:pt modelId="{2C826116-C39D-4A79-82E7-59EF49899145}" type="pres">
      <dgm:prSet presAssocID="{7C22844E-3344-4C85-AD01-7629618D9346}" presName="accentRepeatNode" presStyleLbl="solidFgAcc1" presStyleIdx="1" presStyleCnt="3"/>
      <dgm:spPr/>
    </dgm:pt>
    <dgm:pt modelId="{934D474A-9747-4B2F-93D0-66139CCAF183}" type="pres">
      <dgm:prSet presAssocID="{CD46E08F-CB59-403A-844B-95F601180AFA}" presName="text_3" presStyleLbl="node1" presStyleIdx="2" presStyleCnt="3">
        <dgm:presLayoutVars>
          <dgm:bulletEnabled val="1"/>
        </dgm:presLayoutVars>
      </dgm:prSet>
      <dgm:spPr/>
    </dgm:pt>
    <dgm:pt modelId="{ED74A0AC-2199-4165-A143-C1A9DC39AADF}" type="pres">
      <dgm:prSet presAssocID="{CD46E08F-CB59-403A-844B-95F601180AFA}" presName="accent_3" presStyleCnt="0"/>
      <dgm:spPr/>
    </dgm:pt>
    <dgm:pt modelId="{558F14FF-74B1-43D3-93D2-971B6CDD80C5}" type="pres">
      <dgm:prSet presAssocID="{CD46E08F-CB59-403A-844B-95F601180AFA}" presName="accentRepeatNode" presStyleLbl="solidFgAcc1" presStyleIdx="2" presStyleCnt="3"/>
      <dgm:spPr/>
    </dgm:pt>
  </dgm:ptLst>
  <dgm:cxnLst>
    <dgm:cxn modelId="{925D570E-A688-6D4B-B5B2-2013F64B85E7}" type="presOf" srcId="{C7DB8CCC-E8EE-8B48-840B-F599D10B424B}" destId="{3ED69229-1EC7-4D4A-997B-48C960A57B17}" srcOrd="0" destOrd="0" presId="urn:microsoft.com/office/officeart/2008/layout/VerticalCurvedList"/>
    <dgm:cxn modelId="{BD757D36-4A80-4266-9901-91316EE9A8AE}" type="presOf" srcId="{CD46E08F-CB59-403A-844B-95F601180AFA}" destId="{934D474A-9747-4B2F-93D0-66139CCAF183}" srcOrd="0" destOrd="0" presId="urn:microsoft.com/office/officeart/2008/layout/VerticalCurvedList"/>
    <dgm:cxn modelId="{CA4E573B-AE12-7A4C-8AFA-9615C42F05DA}" srcId="{14F49149-4A0C-494A-AA3D-84D1B1782583}" destId="{C7DB8CCC-E8EE-8B48-840B-F599D10B424B}" srcOrd="0" destOrd="0" parTransId="{A986C52C-B270-5A47-99F0-B6575F98A45A}" sibTransId="{1A5B0336-CFAD-2B42-9914-0715434C2CE9}"/>
    <dgm:cxn modelId="{457E4162-2918-4F1F-86DB-3F30E469AE68}" type="presOf" srcId="{7C22844E-3344-4C85-AD01-7629618D9346}" destId="{33409827-2463-42FE-82E4-2EEB947FEF17}" srcOrd="0" destOrd="0" presId="urn:microsoft.com/office/officeart/2008/layout/VerticalCurvedList"/>
    <dgm:cxn modelId="{EA526470-7678-4A01-B5A8-141FD5F166EC}" srcId="{14F49149-4A0C-494A-AA3D-84D1B1782583}" destId="{7C22844E-3344-4C85-AD01-7629618D9346}" srcOrd="1" destOrd="0" parTransId="{C5449440-3590-40B5-B2EB-D17F4D6F23C8}" sibTransId="{A35AEB31-4531-41D5-8292-FDC3AF98D9D2}"/>
    <dgm:cxn modelId="{7DE4E67F-52A6-9B4E-989A-76F6F4996061}" type="presOf" srcId="{14F49149-4A0C-494A-AA3D-84D1B1782583}" destId="{01FC8ECD-9F74-664D-88D9-18B2E160A917}" srcOrd="0" destOrd="0" presId="urn:microsoft.com/office/officeart/2008/layout/VerticalCurvedList"/>
    <dgm:cxn modelId="{44B6AAB1-A5CC-47DB-9B16-46CAAF8AFF51}" srcId="{14F49149-4A0C-494A-AA3D-84D1B1782583}" destId="{CD46E08F-CB59-403A-844B-95F601180AFA}" srcOrd="2" destOrd="0" parTransId="{8145B8C1-676C-4015-9C36-33BD4CBB0CB3}" sibTransId="{A539D19A-A2F0-432E-98A6-3D71C6B29B78}"/>
    <dgm:cxn modelId="{DBF62DE5-532B-964C-A6C5-7E6E31C1C5E9}" type="presOf" srcId="{1A5B0336-CFAD-2B42-9914-0715434C2CE9}" destId="{DE58FB37-3E94-984F-B3FE-CE3A5A49B835}" srcOrd="0" destOrd="0" presId="urn:microsoft.com/office/officeart/2008/layout/VerticalCurvedList"/>
    <dgm:cxn modelId="{689B325D-7A74-8440-8176-73E43B821CAE}" type="presParOf" srcId="{01FC8ECD-9F74-664D-88D9-18B2E160A917}" destId="{1840EA70-11D2-5F45-85C9-C8E875D1C15E}" srcOrd="0" destOrd="0" presId="urn:microsoft.com/office/officeart/2008/layout/VerticalCurvedList"/>
    <dgm:cxn modelId="{7ACE1C4E-EFA6-9347-B013-DD6241EC9CAD}" type="presParOf" srcId="{1840EA70-11D2-5F45-85C9-C8E875D1C15E}" destId="{692E546A-B225-B545-ADFE-25F74D412BEC}" srcOrd="0" destOrd="0" presId="urn:microsoft.com/office/officeart/2008/layout/VerticalCurvedList"/>
    <dgm:cxn modelId="{BA27EB88-950D-6844-B5FB-3ED9DBC152AA}" type="presParOf" srcId="{692E546A-B225-B545-ADFE-25F74D412BEC}" destId="{27E148D6-F906-6745-B0BC-724C3520B49B}" srcOrd="0" destOrd="0" presId="urn:microsoft.com/office/officeart/2008/layout/VerticalCurvedList"/>
    <dgm:cxn modelId="{D13038A2-7ACD-364F-BF7B-186FD527732D}" type="presParOf" srcId="{692E546A-B225-B545-ADFE-25F74D412BEC}" destId="{DE58FB37-3E94-984F-B3FE-CE3A5A49B835}" srcOrd="1" destOrd="0" presId="urn:microsoft.com/office/officeart/2008/layout/VerticalCurvedList"/>
    <dgm:cxn modelId="{3EBE8434-63B9-0B48-B56C-EF853F3B81BE}" type="presParOf" srcId="{692E546A-B225-B545-ADFE-25F74D412BEC}" destId="{36D9FF3A-A9A8-0A4F-BB75-05E11A1775AA}" srcOrd="2" destOrd="0" presId="urn:microsoft.com/office/officeart/2008/layout/VerticalCurvedList"/>
    <dgm:cxn modelId="{2029FC9A-3E79-6847-AA97-9F38922AE63E}" type="presParOf" srcId="{692E546A-B225-B545-ADFE-25F74D412BEC}" destId="{70221A36-D883-1740-BC96-2AC2F833A2F7}" srcOrd="3" destOrd="0" presId="urn:microsoft.com/office/officeart/2008/layout/VerticalCurvedList"/>
    <dgm:cxn modelId="{3CEA22BE-1C3F-AE4D-A041-6C2AC953C338}" type="presParOf" srcId="{1840EA70-11D2-5F45-85C9-C8E875D1C15E}" destId="{3ED69229-1EC7-4D4A-997B-48C960A57B17}" srcOrd="1" destOrd="0" presId="urn:microsoft.com/office/officeart/2008/layout/VerticalCurvedList"/>
    <dgm:cxn modelId="{82CDCF30-6784-4741-88D0-680DC18A4605}" type="presParOf" srcId="{1840EA70-11D2-5F45-85C9-C8E875D1C15E}" destId="{27340630-DCF0-A549-8DE7-2D16FACF5F10}" srcOrd="2" destOrd="0" presId="urn:microsoft.com/office/officeart/2008/layout/VerticalCurvedList"/>
    <dgm:cxn modelId="{57C7D7BD-F681-8740-81F4-8F0528DC839F}" type="presParOf" srcId="{27340630-DCF0-A549-8DE7-2D16FACF5F10}" destId="{F1847B18-6631-EC4A-AEFC-A59B202636E6}" srcOrd="0" destOrd="0" presId="urn:microsoft.com/office/officeart/2008/layout/VerticalCurvedList"/>
    <dgm:cxn modelId="{B4C680B4-04C4-4832-9A2D-8D0DF1D27856}" type="presParOf" srcId="{1840EA70-11D2-5F45-85C9-C8E875D1C15E}" destId="{33409827-2463-42FE-82E4-2EEB947FEF17}" srcOrd="3" destOrd="0" presId="urn:microsoft.com/office/officeart/2008/layout/VerticalCurvedList"/>
    <dgm:cxn modelId="{EB4D92C8-D7DB-44F8-8657-BF567D908A16}" type="presParOf" srcId="{1840EA70-11D2-5F45-85C9-C8E875D1C15E}" destId="{85D10879-A8D2-4602-8613-11FB15B5D3F8}" srcOrd="4" destOrd="0" presId="urn:microsoft.com/office/officeart/2008/layout/VerticalCurvedList"/>
    <dgm:cxn modelId="{81CE6A1E-10DD-45D3-B9DA-2B907F39FCBE}" type="presParOf" srcId="{85D10879-A8D2-4602-8613-11FB15B5D3F8}" destId="{2C826116-C39D-4A79-82E7-59EF49899145}" srcOrd="0" destOrd="0" presId="urn:microsoft.com/office/officeart/2008/layout/VerticalCurvedList"/>
    <dgm:cxn modelId="{F54E3142-0C7A-4EDD-9FAC-CF0A140C8CFB}" type="presParOf" srcId="{1840EA70-11D2-5F45-85C9-C8E875D1C15E}" destId="{934D474A-9747-4B2F-93D0-66139CCAF183}" srcOrd="5" destOrd="0" presId="urn:microsoft.com/office/officeart/2008/layout/VerticalCurvedList"/>
    <dgm:cxn modelId="{B4AD4F1C-F075-4F3E-B8E9-341B1FCA796A}" type="presParOf" srcId="{1840EA70-11D2-5F45-85C9-C8E875D1C15E}" destId="{ED74A0AC-2199-4165-A143-C1A9DC39AADF}" srcOrd="6" destOrd="0" presId="urn:microsoft.com/office/officeart/2008/layout/VerticalCurvedList"/>
    <dgm:cxn modelId="{D06D54FB-BC50-4E69-9CFD-9BB78A71C7CA}" type="presParOf" srcId="{ED74A0AC-2199-4165-A143-C1A9DC39AADF}" destId="{558F14FF-74B1-43D3-93D2-971B6CDD80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DC222E-0C9A-4478-AAAE-3DAC8B2D8A5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BE64D-5FA9-4CDC-9FF8-E68D87587F7D}">
      <dgm:prSet phldrT="[Text]" custT="1"/>
      <dgm:spPr/>
      <dgm:t>
        <a:bodyPr/>
        <a:lstStyle/>
        <a:p>
          <a:r>
            <a:rPr lang="en-US" sz="1800" b="1" dirty="0"/>
            <a:t>Cons</a:t>
          </a:r>
        </a:p>
      </dgm:t>
    </dgm:pt>
    <dgm:pt modelId="{8AD852E4-5FC0-4949-8E3F-1530757F4E6A}" type="parTrans" cxnId="{8EBCCC64-7131-4C0C-85F1-2C8F35996005}">
      <dgm:prSet/>
      <dgm:spPr/>
      <dgm:t>
        <a:bodyPr/>
        <a:lstStyle/>
        <a:p>
          <a:endParaRPr lang="en-US" sz="1800"/>
        </a:p>
      </dgm:t>
    </dgm:pt>
    <dgm:pt modelId="{4699B82B-C6C1-4572-98BB-FC7485D5D6CE}" type="sibTrans" cxnId="{8EBCCC64-7131-4C0C-85F1-2C8F35996005}">
      <dgm:prSet/>
      <dgm:spPr/>
      <dgm:t>
        <a:bodyPr/>
        <a:lstStyle/>
        <a:p>
          <a:endParaRPr lang="en-US" sz="1800"/>
        </a:p>
      </dgm:t>
    </dgm:pt>
    <dgm:pt modelId="{5137563E-2B1B-493C-8767-E1590F43ACCD}">
      <dgm:prSet phldrT="[Text]" custT="1"/>
      <dgm:spPr/>
      <dgm:t>
        <a:bodyPr/>
        <a:lstStyle/>
        <a:p>
          <a:r>
            <a:rPr lang="en-US" sz="1800" dirty="0">
              <a:sym typeface="Symbol" panose="05050102010706020507" pitchFamily="18" charset="2"/>
            </a:rPr>
            <a:t> cost</a:t>
          </a:r>
          <a:endParaRPr lang="en-US" sz="1800" dirty="0"/>
        </a:p>
      </dgm:t>
    </dgm:pt>
    <dgm:pt modelId="{E87CD1B3-0CBF-4C53-A6F2-033AACEBE4B3}" type="parTrans" cxnId="{19F2A508-418E-40D7-9946-79E0E5D7E318}">
      <dgm:prSet/>
      <dgm:spPr/>
      <dgm:t>
        <a:bodyPr/>
        <a:lstStyle/>
        <a:p>
          <a:endParaRPr lang="en-US" sz="1800"/>
        </a:p>
      </dgm:t>
    </dgm:pt>
    <dgm:pt modelId="{A9332FB0-96ED-4429-BCA4-5230C0BC3432}" type="sibTrans" cxnId="{19F2A508-418E-40D7-9946-79E0E5D7E318}">
      <dgm:prSet/>
      <dgm:spPr/>
      <dgm:t>
        <a:bodyPr/>
        <a:lstStyle/>
        <a:p>
          <a:endParaRPr lang="en-US" sz="1800"/>
        </a:p>
      </dgm:t>
    </dgm:pt>
    <dgm:pt modelId="{246486D4-BE9C-453C-B901-9056BB164C32}">
      <dgm:prSet phldrT="[Text]" custT="1"/>
      <dgm:spPr/>
      <dgm:t>
        <a:bodyPr/>
        <a:lstStyle/>
        <a:p>
          <a:r>
            <a:rPr lang="en-US" sz="1800" dirty="0"/>
            <a:t>Potential unnecessary </a:t>
          </a:r>
          <a:r>
            <a:rPr lang="en-US" sz="1800" dirty="0">
              <a:sym typeface="Symbol" panose="05050102010706020507" pitchFamily="18" charset="2"/>
            </a:rPr>
            <a:t> exposure</a:t>
          </a:r>
          <a:endParaRPr lang="en-US" sz="1800" dirty="0"/>
        </a:p>
      </dgm:t>
    </dgm:pt>
    <dgm:pt modelId="{46743D2A-4AC1-4FFD-9534-A26FD7881BB3}" type="parTrans" cxnId="{5F0A1F1D-0A06-41A7-A085-A6F45FFBD28C}">
      <dgm:prSet/>
      <dgm:spPr/>
      <dgm:t>
        <a:bodyPr/>
        <a:lstStyle/>
        <a:p>
          <a:endParaRPr lang="en-US" sz="1800"/>
        </a:p>
      </dgm:t>
    </dgm:pt>
    <dgm:pt modelId="{EE8488C7-8E11-4793-9ED8-C6CBECD1C8F9}" type="sibTrans" cxnId="{5F0A1F1D-0A06-41A7-A085-A6F45FFBD28C}">
      <dgm:prSet/>
      <dgm:spPr/>
      <dgm:t>
        <a:bodyPr/>
        <a:lstStyle/>
        <a:p>
          <a:endParaRPr lang="en-US" sz="1800"/>
        </a:p>
      </dgm:t>
    </dgm:pt>
    <dgm:pt modelId="{94F74427-7C7E-4D46-B4ED-3B943BC56C71}">
      <dgm:prSet phldrT="[Text]" custT="1"/>
      <dgm:spPr/>
      <dgm:t>
        <a:bodyPr/>
        <a:lstStyle/>
        <a:p>
          <a:r>
            <a:rPr lang="en-US" sz="1800" b="1" dirty="0"/>
            <a:t>Pros/Benefits</a:t>
          </a:r>
        </a:p>
      </dgm:t>
    </dgm:pt>
    <dgm:pt modelId="{B7E8C28A-7705-47D5-AEBB-7EDC167F08E7}" type="parTrans" cxnId="{0CBFE458-FBB5-4E1F-8889-472D16C08886}">
      <dgm:prSet/>
      <dgm:spPr/>
      <dgm:t>
        <a:bodyPr/>
        <a:lstStyle/>
        <a:p>
          <a:endParaRPr lang="en-US" sz="1800"/>
        </a:p>
      </dgm:t>
    </dgm:pt>
    <dgm:pt modelId="{CB690463-E9EE-4B4C-8229-CA5F372DFB72}" type="sibTrans" cxnId="{0CBFE458-FBB5-4E1F-8889-472D16C08886}">
      <dgm:prSet/>
      <dgm:spPr/>
      <dgm:t>
        <a:bodyPr/>
        <a:lstStyle/>
        <a:p>
          <a:endParaRPr lang="en-US" sz="1800"/>
        </a:p>
      </dgm:t>
    </dgm:pt>
    <dgm:pt modelId="{08DEB4AE-E90F-468B-AB02-4EA170B49E8D}">
      <dgm:prSet phldrT="[Text]" custT="1"/>
      <dgm:spPr/>
      <dgm:t>
        <a:bodyPr/>
        <a:lstStyle/>
        <a:p>
          <a:r>
            <a:rPr lang="en-US" sz="1800" dirty="0"/>
            <a:t>Overcome resistance</a:t>
          </a:r>
        </a:p>
      </dgm:t>
    </dgm:pt>
    <dgm:pt modelId="{DCE53E37-678E-424A-9EC6-D2276F6BD457}" type="parTrans" cxnId="{61248A90-38E1-4CDE-BE9C-FDEC6760B9E8}">
      <dgm:prSet/>
      <dgm:spPr/>
      <dgm:t>
        <a:bodyPr/>
        <a:lstStyle/>
        <a:p>
          <a:endParaRPr lang="en-US" sz="1800"/>
        </a:p>
      </dgm:t>
    </dgm:pt>
    <dgm:pt modelId="{23274349-FE82-43BF-95BF-275CE96D8404}" type="sibTrans" cxnId="{61248A90-38E1-4CDE-BE9C-FDEC6760B9E8}">
      <dgm:prSet/>
      <dgm:spPr/>
      <dgm:t>
        <a:bodyPr/>
        <a:lstStyle/>
        <a:p>
          <a:endParaRPr lang="en-US" sz="1800"/>
        </a:p>
      </dgm:t>
    </dgm:pt>
    <dgm:pt modelId="{5DA3A61D-5CAD-4839-BCE9-A7A6A173CB28}">
      <dgm:prSet phldrT="[Text]" custT="1"/>
      <dgm:spPr/>
      <dgm:t>
        <a:bodyPr/>
        <a:lstStyle/>
        <a:p>
          <a:r>
            <a:rPr lang="en-US" sz="1800" dirty="0"/>
            <a:t>Better outcomes in certain groups</a:t>
          </a:r>
        </a:p>
      </dgm:t>
    </dgm:pt>
    <dgm:pt modelId="{B7762252-88D9-4597-8AFD-EC91A31C2736}" type="parTrans" cxnId="{800B9A5B-9485-43B2-AB68-578D88C6AEB6}">
      <dgm:prSet/>
      <dgm:spPr/>
      <dgm:t>
        <a:bodyPr/>
        <a:lstStyle/>
        <a:p>
          <a:endParaRPr lang="en-US" sz="1800"/>
        </a:p>
      </dgm:t>
    </dgm:pt>
    <dgm:pt modelId="{8A5EF86C-C1FF-4936-9B54-E310011D0D43}" type="sibTrans" cxnId="{800B9A5B-9485-43B2-AB68-578D88C6AEB6}">
      <dgm:prSet/>
      <dgm:spPr/>
      <dgm:t>
        <a:bodyPr/>
        <a:lstStyle/>
        <a:p>
          <a:endParaRPr lang="en-US" sz="1800"/>
        </a:p>
      </dgm:t>
    </dgm:pt>
    <dgm:pt modelId="{6A932669-53AB-488A-88CE-6A7726E52BEF}">
      <dgm:prSet phldrT="[Text]" custT="1"/>
      <dgm:spPr/>
      <dgm:t>
        <a:bodyPr/>
        <a:lstStyle/>
        <a:p>
          <a:r>
            <a:rPr lang="en-US" sz="1800" dirty="0"/>
            <a:t>Well tolerated</a:t>
          </a:r>
        </a:p>
      </dgm:t>
    </dgm:pt>
    <dgm:pt modelId="{8CF7113C-EEA6-400E-B1D6-7E1B3A389091}" type="parTrans" cxnId="{BEE760DD-11FC-4697-B4E1-0E5613C30BB2}">
      <dgm:prSet/>
      <dgm:spPr/>
      <dgm:t>
        <a:bodyPr/>
        <a:lstStyle/>
        <a:p>
          <a:endParaRPr lang="en-US" sz="1800"/>
        </a:p>
      </dgm:t>
    </dgm:pt>
    <dgm:pt modelId="{A214E238-EBA9-468F-8F84-9974EC8BCF9F}" type="sibTrans" cxnId="{BEE760DD-11FC-4697-B4E1-0E5613C30BB2}">
      <dgm:prSet/>
      <dgm:spPr/>
      <dgm:t>
        <a:bodyPr/>
        <a:lstStyle/>
        <a:p>
          <a:endParaRPr lang="en-US" sz="1800"/>
        </a:p>
      </dgm:t>
    </dgm:pt>
    <dgm:pt modelId="{C2E2FDA5-1ACE-40D5-A845-9A5691392C6F}" type="pres">
      <dgm:prSet presAssocID="{4EDC222E-0C9A-4478-AAAE-3DAC8B2D8A5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D49E3EA-4DA3-41CF-ACD0-E360BE6AA52D}" type="pres">
      <dgm:prSet presAssocID="{4EDC222E-0C9A-4478-AAAE-3DAC8B2D8A5D}" presName="dummyMaxCanvas" presStyleCnt="0"/>
      <dgm:spPr/>
    </dgm:pt>
    <dgm:pt modelId="{BC1CAD59-27CF-4385-8191-4FFF745DD62C}" type="pres">
      <dgm:prSet presAssocID="{4EDC222E-0C9A-4478-AAAE-3DAC8B2D8A5D}" presName="parentComposite" presStyleCnt="0"/>
      <dgm:spPr/>
    </dgm:pt>
    <dgm:pt modelId="{CFB28FEF-108A-4995-87B0-A993C5ADC3F0}" type="pres">
      <dgm:prSet presAssocID="{4EDC222E-0C9A-4478-AAAE-3DAC8B2D8A5D}" presName="parent1" presStyleLbl="alignAccFollowNode1" presStyleIdx="0" presStyleCnt="4">
        <dgm:presLayoutVars>
          <dgm:chMax val="4"/>
        </dgm:presLayoutVars>
      </dgm:prSet>
      <dgm:spPr/>
    </dgm:pt>
    <dgm:pt modelId="{20728471-607E-4471-ACA6-EC97153740D5}" type="pres">
      <dgm:prSet presAssocID="{4EDC222E-0C9A-4478-AAAE-3DAC8B2D8A5D}" presName="parent2" presStyleLbl="alignAccFollowNode1" presStyleIdx="1" presStyleCnt="4">
        <dgm:presLayoutVars>
          <dgm:chMax val="4"/>
        </dgm:presLayoutVars>
      </dgm:prSet>
      <dgm:spPr/>
    </dgm:pt>
    <dgm:pt modelId="{31110534-6E21-4EBD-98F9-0BAC1061DAA3}" type="pres">
      <dgm:prSet presAssocID="{4EDC222E-0C9A-4478-AAAE-3DAC8B2D8A5D}" presName="childrenComposite" presStyleCnt="0"/>
      <dgm:spPr/>
    </dgm:pt>
    <dgm:pt modelId="{025E55B4-A577-475B-9F19-2136249DE7B6}" type="pres">
      <dgm:prSet presAssocID="{4EDC222E-0C9A-4478-AAAE-3DAC8B2D8A5D}" presName="dummyMaxCanvas_ChildArea" presStyleCnt="0"/>
      <dgm:spPr/>
    </dgm:pt>
    <dgm:pt modelId="{4D2C031E-A048-411D-B4FB-0F3344A48B24}" type="pres">
      <dgm:prSet presAssocID="{4EDC222E-0C9A-4478-AAAE-3DAC8B2D8A5D}" presName="fulcrum" presStyleLbl="alignAccFollowNode1" presStyleIdx="2" presStyleCnt="4"/>
      <dgm:spPr/>
    </dgm:pt>
    <dgm:pt modelId="{B2B969CD-9650-497F-B2B5-8F235DC936E9}" type="pres">
      <dgm:prSet presAssocID="{4EDC222E-0C9A-4478-AAAE-3DAC8B2D8A5D}" presName="balance_23" presStyleLbl="alignAccFollowNode1" presStyleIdx="3" presStyleCnt="4" custAng="294770">
        <dgm:presLayoutVars>
          <dgm:bulletEnabled val="1"/>
        </dgm:presLayoutVars>
      </dgm:prSet>
      <dgm:spPr/>
    </dgm:pt>
    <dgm:pt modelId="{708F4B03-CC64-4F57-B4C4-A12905538E27}" type="pres">
      <dgm:prSet presAssocID="{4EDC222E-0C9A-4478-AAAE-3DAC8B2D8A5D}" presName="right_23_1" presStyleLbl="node1" presStyleIdx="0" presStyleCnt="5" custAng="294770" custLinFactNeighborY="7326">
        <dgm:presLayoutVars>
          <dgm:bulletEnabled val="1"/>
        </dgm:presLayoutVars>
      </dgm:prSet>
      <dgm:spPr/>
    </dgm:pt>
    <dgm:pt modelId="{D69746DD-D66A-4BCE-B18B-CC56BA542C12}" type="pres">
      <dgm:prSet presAssocID="{4EDC222E-0C9A-4478-AAAE-3DAC8B2D8A5D}" presName="right_23_2" presStyleLbl="node1" presStyleIdx="1" presStyleCnt="5" custAng="294770" custLinFactNeighborY="7326">
        <dgm:presLayoutVars>
          <dgm:bulletEnabled val="1"/>
        </dgm:presLayoutVars>
      </dgm:prSet>
      <dgm:spPr/>
    </dgm:pt>
    <dgm:pt modelId="{C971C4B4-B029-444E-B642-E144097392C9}" type="pres">
      <dgm:prSet presAssocID="{4EDC222E-0C9A-4478-AAAE-3DAC8B2D8A5D}" presName="right_23_3" presStyleLbl="node1" presStyleIdx="2" presStyleCnt="5" custAng="294770" custLinFactNeighborY="7326">
        <dgm:presLayoutVars>
          <dgm:bulletEnabled val="1"/>
        </dgm:presLayoutVars>
      </dgm:prSet>
      <dgm:spPr/>
    </dgm:pt>
    <dgm:pt modelId="{6D994587-EB23-4160-B872-D0109B050FEC}" type="pres">
      <dgm:prSet presAssocID="{4EDC222E-0C9A-4478-AAAE-3DAC8B2D8A5D}" presName="left_23_1" presStyleLbl="node1" presStyleIdx="3" presStyleCnt="5" custAng="294770" custLinFactNeighborY="-17094">
        <dgm:presLayoutVars>
          <dgm:bulletEnabled val="1"/>
        </dgm:presLayoutVars>
      </dgm:prSet>
      <dgm:spPr/>
    </dgm:pt>
    <dgm:pt modelId="{74CA6F42-4C86-4E19-B944-B4757B302FE5}" type="pres">
      <dgm:prSet presAssocID="{4EDC222E-0C9A-4478-AAAE-3DAC8B2D8A5D}" presName="left_23_2" presStyleLbl="node1" presStyleIdx="4" presStyleCnt="5" custAng="294770" custLinFactNeighborY="-17094">
        <dgm:presLayoutVars>
          <dgm:bulletEnabled val="1"/>
        </dgm:presLayoutVars>
      </dgm:prSet>
      <dgm:spPr/>
    </dgm:pt>
  </dgm:ptLst>
  <dgm:cxnLst>
    <dgm:cxn modelId="{19F2A508-418E-40D7-9946-79E0E5D7E318}" srcId="{D33BE64D-5FA9-4CDC-9FF8-E68D87587F7D}" destId="{5137563E-2B1B-493C-8767-E1590F43ACCD}" srcOrd="0" destOrd="0" parTransId="{E87CD1B3-0CBF-4C53-A6F2-033AACEBE4B3}" sibTransId="{A9332FB0-96ED-4429-BCA4-5230C0BC3432}"/>
    <dgm:cxn modelId="{5F0A1F1D-0A06-41A7-A085-A6F45FFBD28C}" srcId="{D33BE64D-5FA9-4CDC-9FF8-E68D87587F7D}" destId="{246486D4-BE9C-453C-B901-9056BB164C32}" srcOrd="1" destOrd="0" parTransId="{46743D2A-4AC1-4FFD-9534-A26FD7881BB3}" sibTransId="{EE8488C7-8E11-4793-9ED8-C6CBECD1C8F9}"/>
    <dgm:cxn modelId="{7B082C2A-2A38-4732-A777-352AC3851F27}" type="presOf" srcId="{D33BE64D-5FA9-4CDC-9FF8-E68D87587F7D}" destId="{CFB28FEF-108A-4995-87B0-A993C5ADC3F0}" srcOrd="0" destOrd="0" presId="urn:microsoft.com/office/officeart/2005/8/layout/balance1"/>
    <dgm:cxn modelId="{97105F2A-C13B-47F1-A94E-C94CC5FA96F5}" type="presOf" srcId="{5137563E-2B1B-493C-8767-E1590F43ACCD}" destId="{6D994587-EB23-4160-B872-D0109B050FEC}" srcOrd="0" destOrd="0" presId="urn:microsoft.com/office/officeart/2005/8/layout/balance1"/>
    <dgm:cxn modelId="{7F800E35-96B0-4438-86C8-48E9E860C642}" type="presOf" srcId="{5DA3A61D-5CAD-4839-BCE9-A7A6A173CB28}" destId="{D69746DD-D66A-4BCE-B18B-CC56BA542C12}" srcOrd="0" destOrd="0" presId="urn:microsoft.com/office/officeart/2005/8/layout/balance1"/>
    <dgm:cxn modelId="{800B9A5B-9485-43B2-AB68-578D88C6AEB6}" srcId="{94F74427-7C7E-4D46-B4ED-3B943BC56C71}" destId="{5DA3A61D-5CAD-4839-BCE9-A7A6A173CB28}" srcOrd="1" destOrd="0" parTransId="{B7762252-88D9-4597-8AFD-EC91A31C2736}" sibTransId="{8A5EF86C-C1FF-4936-9B54-E310011D0D43}"/>
    <dgm:cxn modelId="{8EBCCC64-7131-4C0C-85F1-2C8F35996005}" srcId="{4EDC222E-0C9A-4478-AAAE-3DAC8B2D8A5D}" destId="{D33BE64D-5FA9-4CDC-9FF8-E68D87587F7D}" srcOrd="0" destOrd="0" parTransId="{8AD852E4-5FC0-4949-8E3F-1530757F4E6A}" sibTransId="{4699B82B-C6C1-4572-98BB-FC7485D5D6CE}"/>
    <dgm:cxn modelId="{0CBFE458-FBB5-4E1F-8889-472D16C08886}" srcId="{4EDC222E-0C9A-4478-AAAE-3DAC8B2D8A5D}" destId="{94F74427-7C7E-4D46-B4ED-3B943BC56C71}" srcOrd="1" destOrd="0" parTransId="{B7E8C28A-7705-47D5-AEBB-7EDC167F08E7}" sibTransId="{CB690463-E9EE-4B4C-8229-CA5F372DFB72}"/>
    <dgm:cxn modelId="{8FA1A485-B34E-449A-AB83-B63C9CCEBA63}" type="presOf" srcId="{4EDC222E-0C9A-4478-AAAE-3DAC8B2D8A5D}" destId="{C2E2FDA5-1ACE-40D5-A845-9A5691392C6F}" srcOrd="0" destOrd="0" presId="urn:microsoft.com/office/officeart/2005/8/layout/balance1"/>
    <dgm:cxn modelId="{61248A90-38E1-4CDE-BE9C-FDEC6760B9E8}" srcId="{94F74427-7C7E-4D46-B4ED-3B943BC56C71}" destId="{08DEB4AE-E90F-468B-AB02-4EA170B49E8D}" srcOrd="0" destOrd="0" parTransId="{DCE53E37-678E-424A-9EC6-D2276F6BD457}" sibTransId="{23274349-FE82-43BF-95BF-275CE96D8404}"/>
    <dgm:cxn modelId="{67B05A99-6ED8-49EF-9A05-4B6D87E9430C}" type="presOf" srcId="{08DEB4AE-E90F-468B-AB02-4EA170B49E8D}" destId="{708F4B03-CC64-4F57-B4C4-A12905538E27}" srcOrd="0" destOrd="0" presId="urn:microsoft.com/office/officeart/2005/8/layout/balance1"/>
    <dgm:cxn modelId="{B7948DA9-2FD6-4E7E-A212-3BC66FA7A8B7}" type="presOf" srcId="{246486D4-BE9C-453C-B901-9056BB164C32}" destId="{74CA6F42-4C86-4E19-B944-B4757B302FE5}" srcOrd="0" destOrd="0" presId="urn:microsoft.com/office/officeart/2005/8/layout/balance1"/>
    <dgm:cxn modelId="{BEE760DD-11FC-4697-B4E1-0E5613C30BB2}" srcId="{94F74427-7C7E-4D46-B4ED-3B943BC56C71}" destId="{6A932669-53AB-488A-88CE-6A7726E52BEF}" srcOrd="2" destOrd="0" parTransId="{8CF7113C-EEA6-400E-B1D6-7E1B3A389091}" sibTransId="{A214E238-EBA9-468F-8F84-9974EC8BCF9F}"/>
    <dgm:cxn modelId="{6B8DD8E4-1ECF-4F91-B8E0-50D41E16B563}" type="presOf" srcId="{6A932669-53AB-488A-88CE-6A7726E52BEF}" destId="{C971C4B4-B029-444E-B642-E144097392C9}" srcOrd="0" destOrd="0" presId="urn:microsoft.com/office/officeart/2005/8/layout/balance1"/>
    <dgm:cxn modelId="{E34C8EE7-8A5D-4CE2-A30F-7F8DB02FD35F}" type="presOf" srcId="{94F74427-7C7E-4D46-B4ED-3B943BC56C71}" destId="{20728471-607E-4471-ACA6-EC97153740D5}" srcOrd="0" destOrd="0" presId="urn:microsoft.com/office/officeart/2005/8/layout/balance1"/>
    <dgm:cxn modelId="{71BA23BE-CB7D-4EA5-BC68-FDAADFCCE345}" type="presParOf" srcId="{C2E2FDA5-1ACE-40D5-A845-9A5691392C6F}" destId="{FD49E3EA-4DA3-41CF-ACD0-E360BE6AA52D}" srcOrd="0" destOrd="0" presId="urn:microsoft.com/office/officeart/2005/8/layout/balance1"/>
    <dgm:cxn modelId="{6381635A-F6E6-4D05-B4FE-13E2BF677F5B}" type="presParOf" srcId="{C2E2FDA5-1ACE-40D5-A845-9A5691392C6F}" destId="{BC1CAD59-27CF-4385-8191-4FFF745DD62C}" srcOrd="1" destOrd="0" presId="urn:microsoft.com/office/officeart/2005/8/layout/balance1"/>
    <dgm:cxn modelId="{1BDF6A60-9438-4F75-A75E-89A1F288C1F8}" type="presParOf" srcId="{BC1CAD59-27CF-4385-8191-4FFF745DD62C}" destId="{CFB28FEF-108A-4995-87B0-A993C5ADC3F0}" srcOrd="0" destOrd="0" presId="urn:microsoft.com/office/officeart/2005/8/layout/balance1"/>
    <dgm:cxn modelId="{7B1CBB89-98E3-47B8-BBDE-50C17B4BA748}" type="presParOf" srcId="{BC1CAD59-27CF-4385-8191-4FFF745DD62C}" destId="{20728471-607E-4471-ACA6-EC97153740D5}" srcOrd="1" destOrd="0" presId="urn:microsoft.com/office/officeart/2005/8/layout/balance1"/>
    <dgm:cxn modelId="{6210F94F-2611-48DA-B437-63B21596FED8}" type="presParOf" srcId="{C2E2FDA5-1ACE-40D5-A845-9A5691392C6F}" destId="{31110534-6E21-4EBD-98F9-0BAC1061DAA3}" srcOrd="2" destOrd="0" presId="urn:microsoft.com/office/officeart/2005/8/layout/balance1"/>
    <dgm:cxn modelId="{FC450EE4-3478-46B0-B42D-CEE010CF855A}" type="presParOf" srcId="{31110534-6E21-4EBD-98F9-0BAC1061DAA3}" destId="{025E55B4-A577-475B-9F19-2136249DE7B6}" srcOrd="0" destOrd="0" presId="urn:microsoft.com/office/officeart/2005/8/layout/balance1"/>
    <dgm:cxn modelId="{46424EBA-C6A4-418A-8C29-AD8375E98403}" type="presParOf" srcId="{31110534-6E21-4EBD-98F9-0BAC1061DAA3}" destId="{4D2C031E-A048-411D-B4FB-0F3344A48B24}" srcOrd="1" destOrd="0" presId="urn:microsoft.com/office/officeart/2005/8/layout/balance1"/>
    <dgm:cxn modelId="{67E86D71-5360-465A-8D7B-5F477D5C0842}" type="presParOf" srcId="{31110534-6E21-4EBD-98F9-0BAC1061DAA3}" destId="{B2B969CD-9650-497F-B2B5-8F235DC936E9}" srcOrd="2" destOrd="0" presId="urn:microsoft.com/office/officeart/2005/8/layout/balance1"/>
    <dgm:cxn modelId="{D425B524-DA52-4E0A-BAF9-1FD9F7336D11}" type="presParOf" srcId="{31110534-6E21-4EBD-98F9-0BAC1061DAA3}" destId="{708F4B03-CC64-4F57-B4C4-A12905538E27}" srcOrd="3" destOrd="0" presId="urn:microsoft.com/office/officeart/2005/8/layout/balance1"/>
    <dgm:cxn modelId="{B8EACD2E-52A0-45E9-8AE9-D8DC5CDEC229}" type="presParOf" srcId="{31110534-6E21-4EBD-98F9-0BAC1061DAA3}" destId="{D69746DD-D66A-4BCE-B18B-CC56BA542C12}" srcOrd="4" destOrd="0" presId="urn:microsoft.com/office/officeart/2005/8/layout/balance1"/>
    <dgm:cxn modelId="{FF3C6B20-74CF-4A87-B05E-7D6F286B4669}" type="presParOf" srcId="{31110534-6E21-4EBD-98F9-0BAC1061DAA3}" destId="{C971C4B4-B029-444E-B642-E144097392C9}" srcOrd="5" destOrd="0" presId="urn:microsoft.com/office/officeart/2005/8/layout/balance1"/>
    <dgm:cxn modelId="{9CF79B3E-D902-4EB0-9ED0-E1BB0D8061E4}" type="presParOf" srcId="{31110534-6E21-4EBD-98F9-0BAC1061DAA3}" destId="{6D994587-EB23-4160-B872-D0109B050FEC}" srcOrd="6" destOrd="0" presId="urn:microsoft.com/office/officeart/2005/8/layout/balance1"/>
    <dgm:cxn modelId="{B6594DC9-6443-4AD0-B99C-0D464EFB716C}" type="presParOf" srcId="{31110534-6E21-4EBD-98F9-0BAC1061DAA3}" destId="{74CA6F42-4C86-4E19-B944-B4757B302FE5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20D13-2E40-B84A-B440-55E05E0A7C49}">
      <dsp:nvSpPr>
        <dsp:cNvPr id="0" name=""/>
        <dsp:cNvSpPr/>
      </dsp:nvSpPr>
      <dsp:spPr>
        <a:xfrm>
          <a:off x="1089910" y="1176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4B9CD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C89B9-E2A7-3445-B94C-FCC7FC9E5A6D}">
      <dsp:nvSpPr>
        <dsp:cNvPr id="0" name=""/>
        <dsp:cNvSpPr/>
      </dsp:nvSpPr>
      <dsp:spPr>
        <a:xfrm>
          <a:off x="1205173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B8F49-DECD-4A49-BE1D-3E0595FC9F54}">
      <dsp:nvSpPr>
        <dsp:cNvPr id="0" name=""/>
        <dsp:cNvSpPr/>
      </dsp:nvSpPr>
      <dsp:spPr>
        <a:xfrm>
          <a:off x="1205173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Guideline Overview</a:t>
          </a:r>
        </a:p>
      </dsp:txBody>
      <dsp:txXfrm>
        <a:off x="1205173" y="1989024"/>
        <a:ext cx="2074736" cy="732259"/>
      </dsp:txXfrm>
    </dsp:sp>
    <dsp:sp modelId="{A4A60642-EFF3-FE4F-9190-3A921815DDAC}">
      <dsp:nvSpPr>
        <dsp:cNvPr id="0" name=""/>
        <dsp:cNvSpPr/>
      </dsp:nvSpPr>
      <dsp:spPr>
        <a:xfrm>
          <a:off x="3856460" y="1176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E99C0-F8E4-694E-9C58-71D80EE4D573}">
      <dsp:nvSpPr>
        <dsp:cNvPr id="0" name=""/>
        <dsp:cNvSpPr/>
      </dsp:nvSpPr>
      <dsp:spPr>
        <a:xfrm>
          <a:off x="3971723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28C00-6BBB-C840-A77B-58460441A741}">
      <dsp:nvSpPr>
        <dsp:cNvPr id="0" name=""/>
        <dsp:cNvSpPr/>
      </dsp:nvSpPr>
      <dsp:spPr>
        <a:xfrm>
          <a:off x="3971723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Definitions &amp; Diagnosis </a:t>
          </a:r>
        </a:p>
      </dsp:txBody>
      <dsp:txXfrm>
        <a:off x="3971723" y="1989024"/>
        <a:ext cx="2074736" cy="732259"/>
      </dsp:txXfrm>
    </dsp:sp>
    <dsp:sp modelId="{1D0FAB29-42E0-8947-865E-3A3F03A1FF37}">
      <dsp:nvSpPr>
        <dsp:cNvPr id="0" name=""/>
        <dsp:cNvSpPr/>
      </dsp:nvSpPr>
      <dsp:spPr>
        <a:xfrm>
          <a:off x="6623009" y="1176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A56B6-0018-D144-B648-F40A50AE62BE}">
      <dsp:nvSpPr>
        <dsp:cNvPr id="0" name=""/>
        <dsp:cNvSpPr/>
      </dsp:nvSpPr>
      <dsp:spPr>
        <a:xfrm>
          <a:off x="6738272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DD7E0-6A78-CC42-9C87-1E3608D6ADC2}">
      <dsp:nvSpPr>
        <dsp:cNvPr id="0" name=""/>
        <dsp:cNvSpPr/>
      </dsp:nvSpPr>
      <dsp:spPr>
        <a:xfrm>
          <a:off x="6738272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Delirium &amp; UTI</a:t>
          </a:r>
        </a:p>
      </dsp:txBody>
      <dsp:txXfrm>
        <a:off x="6738272" y="1989024"/>
        <a:ext cx="2074736" cy="732259"/>
      </dsp:txXfrm>
    </dsp:sp>
    <dsp:sp modelId="{8E2C0024-282F-144E-8504-6E9D1194C01F}">
      <dsp:nvSpPr>
        <dsp:cNvPr id="0" name=""/>
        <dsp:cNvSpPr/>
      </dsp:nvSpPr>
      <dsp:spPr>
        <a:xfrm>
          <a:off x="1089910" y="30602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CBB8A-7114-1243-8054-171EDD346B7C}">
      <dsp:nvSpPr>
        <dsp:cNvPr id="0" name=""/>
        <dsp:cNvSpPr/>
      </dsp:nvSpPr>
      <dsp:spPr>
        <a:xfrm>
          <a:off x="1205173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A9B52-F952-8548-8C0A-39508DA16B40}">
      <dsp:nvSpPr>
        <dsp:cNvPr id="0" name=""/>
        <dsp:cNvSpPr/>
      </dsp:nvSpPr>
      <dsp:spPr>
        <a:xfrm>
          <a:off x="1205173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Antimicrobial Therapy</a:t>
          </a:r>
        </a:p>
      </dsp:txBody>
      <dsp:txXfrm>
        <a:off x="1205173" y="4931624"/>
        <a:ext cx="2074736" cy="732259"/>
      </dsp:txXfrm>
    </dsp:sp>
    <dsp:sp modelId="{FFB076F5-C4C2-2A48-8CC7-AC39837C95DC}">
      <dsp:nvSpPr>
        <dsp:cNvPr id="0" name=""/>
        <dsp:cNvSpPr/>
      </dsp:nvSpPr>
      <dsp:spPr>
        <a:xfrm>
          <a:off x="3856460" y="30602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FD100-E78B-7E41-87CE-8DBC001AB454}">
      <dsp:nvSpPr>
        <dsp:cNvPr id="0" name=""/>
        <dsp:cNvSpPr/>
      </dsp:nvSpPr>
      <dsp:spPr>
        <a:xfrm>
          <a:off x="3971723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47E2F-B01D-8843-9E4B-6578DEF6384D}">
      <dsp:nvSpPr>
        <dsp:cNvPr id="0" name=""/>
        <dsp:cNvSpPr/>
      </dsp:nvSpPr>
      <dsp:spPr>
        <a:xfrm>
          <a:off x="3971723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Urine Culture Interpretation</a:t>
          </a:r>
        </a:p>
      </dsp:txBody>
      <dsp:txXfrm>
        <a:off x="3971723" y="4931624"/>
        <a:ext cx="2074736" cy="732259"/>
      </dsp:txXfrm>
    </dsp:sp>
    <dsp:sp modelId="{AF041DDD-12D9-3C41-A6AE-35EF49F79853}">
      <dsp:nvSpPr>
        <dsp:cNvPr id="0" name=""/>
        <dsp:cNvSpPr/>
      </dsp:nvSpPr>
      <dsp:spPr>
        <a:xfrm>
          <a:off x="6623009" y="30602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98D3B-4BD3-4A4D-B676-0543204CA529}">
      <dsp:nvSpPr>
        <dsp:cNvPr id="0" name=""/>
        <dsp:cNvSpPr/>
      </dsp:nvSpPr>
      <dsp:spPr>
        <a:xfrm>
          <a:off x="6738272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E738D-0355-CA4B-B8DF-9A761E39E468}">
      <dsp:nvSpPr>
        <dsp:cNvPr id="0" name=""/>
        <dsp:cNvSpPr/>
      </dsp:nvSpPr>
      <dsp:spPr>
        <a:xfrm>
          <a:off x="6738272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Key Points </a:t>
          </a:r>
        </a:p>
      </dsp:txBody>
      <dsp:txXfrm>
        <a:off x="6738272" y="4931624"/>
        <a:ext cx="2074736" cy="7322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4F115-9576-254C-BFB4-702555298641}">
      <dsp:nvSpPr>
        <dsp:cNvPr id="0" name=""/>
        <dsp:cNvSpPr/>
      </dsp:nvSpPr>
      <dsp:spPr>
        <a:xfrm rot="10800000">
          <a:off x="2793053" y="776"/>
          <a:ext cx="10203309" cy="892187"/>
        </a:xfrm>
        <a:prstGeom prst="homePlate">
          <a:avLst/>
        </a:prstGeom>
        <a:solidFill>
          <a:srgbClr val="C3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43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7 days of IV or highly bioavailable therapy is effective for </a:t>
          </a:r>
          <a:r>
            <a:rPr lang="en-US" sz="2400" u="none" kern="1200" dirty="0" err="1">
              <a:solidFill>
                <a:schemeClr val="tx1"/>
              </a:solidFill>
            </a:rPr>
            <a:t>cUTI</a:t>
          </a:r>
          <a:r>
            <a:rPr lang="en-US" sz="2400" u="none" kern="1200" dirty="0">
              <a:solidFill>
                <a:schemeClr val="tx1"/>
              </a:solidFill>
            </a:rPr>
            <a:t> with associated gram-negative bacteremia</a:t>
          </a:r>
        </a:p>
      </dsp:txBody>
      <dsp:txXfrm rot="10800000">
        <a:off x="3016100" y="776"/>
        <a:ext cx="9980262" cy="892187"/>
      </dsp:txXfrm>
    </dsp:sp>
    <dsp:sp modelId="{C1C4820F-C50F-E14C-97CD-654FD95343C8}">
      <dsp:nvSpPr>
        <dsp:cNvPr id="0" name=""/>
        <dsp:cNvSpPr/>
      </dsp:nvSpPr>
      <dsp:spPr>
        <a:xfrm>
          <a:off x="2346959" y="776"/>
          <a:ext cx="892187" cy="892187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AD1CE-DDE7-ED4B-A3FE-C729B81E69CE}">
      <dsp:nvSpPr>
        <dsp:cNvPr id="0" name=""/>
        <dsp:cNvSpPr/>
      </dsp:nvSpPr>
      <dsp:spPr>
        <a:xfrm rot="10800000">
          <a:off x="2793053" y="1116010"/>
          <a:ext cx="10203309" cy="892187"/>
        </a:xfrm>
        <a:prstGeom prst="homePlate">
          <a:avLst/>
        </a:prstGeom>
        <a:solidFill>
          <a:srgbClr val="C3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43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10-14 days of therapy may be necessary if unable to use IV or highly bioavailable agent </a:t>
          </a:r>
        </a:p>
      </dsp:txBody>
      <dsp:txXfrm rot="10800000">
        <a:off x="3016100" y="1116010"/>
        <a:ext cx="9980262" cy="892187"/>
      </dsp:txXfrm>
    </dsp:sp>
    <dsp:sp modelId="{B907E266-5C69-524A-8796-AB3416335DD6}">
      <dsp:nvSpPr>
        <dsp:cNvPr id="0" name=""/>
        <dsp:cNvSpPr/>
      </dsp:nvSpPr>
      <dsp:spPr>
        <a:xfrm>
          <a:off x="2346959" y="1116010"/>
          <a:ext cx="892187" cy="892187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B12CF-A748-E142-991F-719C71EFE9E9}">
      <dsp:nvSpPr>
        <dsp:cNvPr id="0" name=""/>
        <dsp:cNvSpPr/>
      </dsp:nvSpPr>
      <dsp:spPr>
        <a:xfrm rot="10800000">
          <a:off x="2793053" y="2231245"/>
          <a:ext cx="10203309" cy="892187"/>
        </a:xfrm>
        <a:prstGeom prst="homePlate">
          <a:avLst/>
        </a:prstGeom>
        <a:solidFill>
          <a:srgbClr val="C3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43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cs typeface="Segoe UI"/>
            </a:rPr>
            <a:t>Unclear role of highly bioavailable </a:t>
          </a:r>
          <a:r>
            <a:rPr lang="en-US" sz="2400" kern="1200" dirty="0">
              <a:solidFill>
                <a:schemeClr val="tx1"/>
              </a:solidFill>
              <a:latin typeface="Symbol" panose="05050102010706020507" pitchFamily="18" charset="2"/>
              <a:cs typeface="Segoe UI"/>
            </a:rPr>
            <a:t>b</a:t>
          </a:r>
          <a:r>
            <a:rPr lang="en-US" sz="2400" kern="1200" dirty="0">
              <a:solidFill>
                <a:schemeClr val="tx1"/>
              </a:solidFill>
              <a:cs typeface="Segoe UI"/>
            </a:rPr>
            <a:t>-lactam agents (amoxicillin &amp; cephalexin)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3016100" y="2231245"/>
        <a:ext cx="9980262" cy="892187"/>
      </dsp:txXfrm>
    </dsp:sp>
    <dsp:sp modelId="{4534433C-D8E4-3849-A702-AB6C26040523}">
      <dsp:nvSpPr>
        <dsp:cNvPr id="0" name=""/>
        <dsp:cNvSpPr/>
      </dsp:nvSpPr>
      <dsp:spPr>
        <a:xfrm>
          <a:off x="2346959" y="2231245"/>
          <a:ext cx="892187" cy="892187"/>
        </a:xfrm>
        <a:prstGeom prst="ellipse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C5E15-1972-4940-9ED9-39693DA1D692}">
      <dsp:nvSpPr>
        <dsp:cNvPr id="0" name=""/>
        <dsp:cNvSpPr/>
      </dsp:nvSpPr>
      <dsp:spPr>
        <a:xfrm rot="10800000">
          <a:off x="2793053" y="3346480"/>
          <a:ext cx="10203309" cy="892187"/>
        </a:xfrm>
        <a:prstGeom prst="homePlate">
          <a:avLst/>
        </a:prstGeom>
        <a:solidFill>
          <a:srgbClr val="C3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43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Prolonged therapy may increase risk for subsequently resistant infection</a:t>
          </a:r>
        </a:p>
      </dsp:txBody>
      <dsp:txXfrm rot="10800000">
        <a:off x="3016100" y="3346480"/>
        <a:ext cx="9980262" cy="892187"/>
      </dsp:txXfrm>
    </dsp:sp>
    <dsp:sp modelId="{983EE55A-BF44-4412-8A5A-E2C563E220A0}">
      <dsp:nvSpPr>
        <dsp:cNvPr id="0" name=""/>
        <dsp:cNvSpPr/>
      </dsp:nvSpPr>
      <dsp:spPr>
        <a:xfrm>
          <a:off x="2346959" y="3346480"/>
          <a:ext cx="892187" cy="892187"/>
        </a:xfrm>
        <a:prstGeom prst="ellipse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4F115-9576-254C-BFB4-702555298641}">
      <dsp:nvSpPr>
        <dsp:cNvPr id="0" name=""/>
        <dsp:cNvSpPr/>
      </dsp:nvSpPr>
      <dsp:spPr>
        <a:xfrm rot="10800000">
          <a:off x="1902722" y="1361"/>
          <a:ext cx="6017418" cy="1548228"/>
        </a:xfrm>
        <a:prstGeom prst="homePlate">
          <a:avLst/>
        </a:prstGeom>
        <a:solidFill>
          <a:srgbClr val="C3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726" tIns="91440" rIns="170688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/>
            </a:rPr>
            <a:t>Conflicting evidence on optimal treatment duration for men with pyelonephritis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2289779" y="1361"/>
        <a:ext cx="5630361" cy="1548228"/>
      </dsp:txXfrm>
    </dsp:sp>
    <dsp:sp modelId="{C1C4820F-C50F-E14C-97CD-654FD95343C8}">
      <dsp:nvSpPr>
        <dsp:cNvPr id="0" name=""/>
        <dsp:cNvSpPr/>
      </dsp:nvSpPr>
      <dsp:spPr>
        <a:xfrm>
          <a:off x="1128608" y="1361"/>
          <a:ext cx="1548228" cy="15482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AD1CE-DDE7-ED4B-A3FE-C729B81E69CE}">
      <dsp:nvSpPr>
        <dsp:cNvPr id="0" name=""/>
        <dsp:cNvSpPr/>
      </dsp:nvSpPr>
      <dsp:spPr>
        <a:xfrm rot="10800000">
          <a:off x="1902722" y="2003234"/>
          <a:ext cx="6017418" cy="1548228"/>
        </a:xfrm>
        <a:prstGeom prst="homePlate">
          <a:avLst/>
        </a:prstGeom>
        <a:solidFill>
          <a:srgbClr val="C3D5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726" tIns="91440" rIns="170688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/>
            </a:rPr>
            <a:t>7-days likely adequate with optimally dosed antibiotics</a:t>
          </a:r>
          <a:endParaRPr lang="en-US" sz="2400" kern="1200" dirty="0">
            <a:solidFill>
              <a:schemeClr val="tx1"/>
            </a:solidFill>
          </a:endParaRPr>
        </a:p>
      </dsp:txBody>
      <dsp:txXfrm rot="10800000">
        <a:off x="2289779" y="2003234"/>
        <a:ext cx="5630361" cy="1548228"/>
      </dsp:txXfrm>
    </dsp:sp>
    <dsp:sp modelId="{B907E266-5C69-524A-8796-AB3416335DD6}">
      <dsp:nvSpPr>
        <dsp:cNvPr id="0" name=""/>
        <dsp:cNvSpPr/>
      </dsp:nvSpPr>
      <dsp:spPr>
        <a:xfrm>
          <a:off x="1128608" y="2003234"/>
          <a:ext cx="1548228" cy="15482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20D13-2E40-B84A-B440-55E05E0A7C49}">
      <dsp:nvSpPr>
        <dsp:cNvPr id="0" name=""/>
        <dsp:cNvSpPr/>
      </dsp:nvSpPr>
      <dsp:spPr>
        <a:xfrm>
          <a:off x="108991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C89B9-E2A7-3445-B94C-FCC7FC9E5A6D}">
      <dsp:nvSpPr>
        <dsp:cNvPr id="0" name=""/>
        <dsp:cNvSpPr/>
      </dsp:nvSpPr>
      <dsp:spPr>
        <a:xfrm>
          <a:off x="1205173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B8F49-DECD-4A49-BE1D-3E0595FC9F54}">
      <dsp:nvSpPr>
        <dsp:cNvPr id="0" name=""/>
        <dsp:cNvSpPr/>
      </dsp:nvSpPr>
      <dsp:spPr>
        <a:xfrm>
          <a:off x="1205173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Guideline Overview</a:t>
          </a:r>
        </a:p>
      </dsp:txBody>
      <dsp:txXfrm>
        <a:off x="1205173" y="1989024"/>
        <a:ext cx="2074736" cy="732259"/>
      </dsp:txXfrm>
    </dsp:sp>
    <dsp:sp modelId="{A4A60642-EFF3-FE4F-9190-3A921815DDAC}">
      <dsp:nvSpPr>
        <dsp:cNvPr id="0" name=""/>
        <dsp:cNvSpPr/>
      </dsp:nvSpPr>
      <dsp:spPr>
        <a:xfrm>
          <a:off x="385646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E99C0-F8E4-694E-9C58-71D80EE4D573}">
      <dsp:nvSpPr>
        <dsp:cNvPr id="0" name=""/>
        <dsp:cNvSpPr/>
      </dsp:nvSpPr>
      <dsp:spPr>
        <a:xfrm>
          <a:off x="3971723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28C00-6BBB-C840-A77B-58460441A741}">
      <dsp:nvSpPr>
        <dsp:cNvPr id="0" name=""/>
        <dsp:cNvSpPr/>
      </dsp:nvSpPr>
      <dsp:spPr>
        <a:xfrm>
          <a:off x="3971723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Definitions &amp; Diagnosis </a:t>
          </a:r>
        </a:p>
      </dsp:txBody>
      <dsp:txXfrm>
        <a:off x="3971723" y="1989024"/>
        <a:ext cx="2074736" cy="732259"/>
      </dsp:txXfrm>
    </dsp:sp>
    <dsp:sp modelId="{1D0FAB29-42E0-8947-865E-3A3F03A1FF37}">
      <dsp:nvSpPr>
        <dsp:cNvPr id="0" name=""/>
        <dsp:cNvSpPr/>
      </dsp:nvSpPr>
      <dsp:spPr>
        <a:xfrm>
          <a:off x="6623009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A56B6-0018-D144-B648-F40A50AE62BE}">
      <dsp:nvSpPr>
        <dsp:cNvPr id="0" name=""/>
        <dsp:cNvSpPr/>
      </dsp:nvSpPr>
      <dsp:spPr>
        <a:xfrm>
          <a:off x="6738272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DD7E0-6A78-CC42-9C87-1E3608D6ADC2}">
      <dsp:nvSpPr>
        <dsp:cNvPr id="0" name=""/>
        <dsp:cNvSpPr/>
      </dsp:nvSpPr>
      <dsp:spPr>
        <a:xfrm>
          <a:off x="6738272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Delirium &amp; UTI</a:t>
          </a:r>
        </a:p>
      </dsp:txBody>
      <dsp:txXfrm>
        <a:off x="6738272" y="1989024"/>
        <a:ext cx="2074736" cy="732259"/>
      </dsp:txXfrm>
    </dsp:sp>
    <dsp:sp modelId="{8E2C0024-282F-144E-8504-6E9D1194C01F}">
      <dsp:nvSpPr>
        <dsp:cNvPr id="0" name=""/>
        <dsp:cNvSpPr/>
      </dsp:nvSpPr>
      <dsp:spPr>
        <a:xfrm>
          <a:off x="1089910" y="30602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CBB8A-7114-1243-8054-171EDD346B7C}">
      <dsp:nvSpPr>
        <dsp:cNvPr id="0" name=""/>
        <dsp:cNvSpPr/>
      </dsp:nvSpPr>
      <dsp:spPr>
        <a:xfrm>
          <a:off x="1205173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A9B52-F952-8548-8C0A-39508DA16B40}">
      <dsp:nvSpPr>
        <dsp:cNvPr id="0" name=""/>
        <dsp:cNvSpPr/>
      </dsp:nvSpPr>
      <dsp:spPr>
        <a:xfrm>
          <a:off x="1205173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Antimicrobial Therapy</a:t>
          </a:r>
        </a:p>
      </dsp:txBody>
      <dsp:txXfrm>
        <a:off x="1205173" y="4931624"/>
        <a:ext cx="2074736" cy="732259"/>
      </dsp:txXfrm>
    </dsp:sp>
    <dsp:sp modelId="{FFB076F5-C4C2-2A48-8CC7-AC39837C95DC}">
      <dsp:nvSpPr>
        <dsp:cNvPr id="0" name=""/>
        <dsp:cNvSpPr/>
      </dsp:nvSpPr>
      <dsp:spPr>
        <a:xfrm>
          <a:off x="3856460" y="30602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4B9CD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FD100-E78B-7E41-87CE-8DBC001AB454}">
      <dsp:nvSpPr>
        <dsp:cNvPr id="0" name=""/>
        <dsp:cNvSpPr/>
      </dsp:nvSpPr>
      <dsp:spPr>
        <a:xfrm>
          <a:off x="3971723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47E2F-B01D-8843-9E4B-6578DEF6384D}">
      <dsp:nvSpPr>
        <dsp:cNvPr id="0" name=""/>
        <dsp:cNvSpPr/>
      </dsp:nvSpPr>
      <dsp:spPr>
        <a:xfrm>
          <a:off x="3971723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Urine Culture Interpretation</a:t>
          </a:r>
        </a:p>
      </dsp:txBody>
      <dsp:txXfrm>
        <a:off x="3971723" y="4931624"/>
        <a:ext cx="2074736" cy="732259"/>
      </dsp:txXfrm>
    </dsp:sp>
    <dsp:sp modelId="{AF041DDD-12D9-3C41-A6AE-35EF49F79853}">
      <dsp:nvSpPr>
        <dsp:cNvPr id="0" name=""/>
        <dsp:cNvSpPr/>
      </dsp:nvSpPr>
      <dsp:spPr>
        <a:xfrm>
          <a:off x="6623009" y="30602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98D3B-4BD3-4A4D-B676-0543204CA529}">
      <dsp:nvSpPr>
        <dsp:cNvPr id="0" name=""/>
        <dsp:cNvSpPr/>
      </dsp:nvSpPr>
      <dsp:spPr>
        <a:xfrm>
          <a:off x="6738272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E738D-0355-CA4B-B8DF-9A761E39E468}">
      <dsp:nvSpPr>
        <dsp:cNvPr id="0" name=""/>
        <dsp:cNvSpPr/>
      </dsp:nvSpPr>
      <dsp:spPr>
        <a:xfrm>
          <a:off x="6738272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Key Points </a:t>
          </a:r>
        </a:p>
      </dsp:txBody>
      <dsp:txXfrm>
        <a:off x="6738272" y="4931624"/>
        <a:ext cx="2074736" cy="7322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8FB37-3E94-984F-B3FE-CE3A5A49B835}">
      <dsp:nvSpPr>
        <dsp:cNvPr id="0" name=""/>
        <dsp:cNvSpPr/>
      </dsp:nvSpPr>
      <dsp:spPr>
        <a:xfrm>
          <a:off x="-5287292" y="-809805"/>
          <a:ext cx="6296385" cy="6296385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69229-1EC7-4D4A-997B-48C960A57B17}">
      <dsp:nvSpPr>
        <dsp:cNvPr id="0" name=""/>
        <dsp:cNvSpPr/>
      </dsp:nvSpPr>
      <dsp:spPr>
        <a:xfrm>
          <a:off x="649136" y="467677"/>
          <a:ext cx="10544874" cy="9353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43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New algorithmic approach for urine culture interpretation </a:t>
          </a:r>
        </a:p>
      </dsp:txBody>
      <dsp:txXfrm>
        <a:off x="649136" y="467677"/>
        <a:ext cx="10544874" cy="935355"/>
      </dsp:txXfrm>
    </dsp:sp>
    <dsp:sp modelId="{F1847B18-6631-EC4A-AEFC-A59B202636E6}">
      <dsp:nvSpPr>
        <dsp:cNvPr id="0" name=""/>
        <dsp:cNvSpPr/>
      </dsp:nvSpPr>
      <dsp:spPr>
        <a:xfrm>
          <a:off x="64539" y="350758"/>
          <a:ext cx="1169193" cy="116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87317-793E-504A-82F3-0A7005224B62}">
      <dsp:nvSpPr>
        <dsp:cNvPr id="0" name=""/>
        <dsp:cNvSpPr/>
      </dsp:nvSpPr>
      <dsp:spPr>
        <a:xfrm>
          <a:off x="989137" y="1870710"/>
          <a:ext cx="10204872" cy="9353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43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Incorporates McLendon Lab’s reporting policies with diagnostic and treatment recommendations   </a:t>
          </a:r>
        </a:p>
      </dsp:txBody>
      <dsp:txXfrm>
        <a:off x="989137" y="1870710"/>
        <a:ext cx="10204872" cy="935355"/>
      </dsp:txXfrm>
    </dsp:sp>
    <dsp:sp modelId="{B730D362-76D7-2A48-8A86-DD3F86A42CAF}">
      <dsp:nvSpPr>
        <dsp:cNvPr id="0" name=""/>
        <dsp:cNvSpPr/>
      </dsp:nvSpPr>
      <dsp:spPr>
        <a:xfrm>
          <a:off x="404541" y="1753790"/>
          <a:ext cx="1169193" cy="116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7D04F-FF04-E047-9687-77700CEC5D76}">
      <dsp:nvSpPr>
        <dsp:cNvPr id="0" name=""/>
        <dsp:cNvSpPr/>
      </dsp:nvSpPr>
      <dsp:spPr>
        <a:xfrm>
          <a:off x="649136" y="3273742"/>
          <a:ext cx="10544874" cy="9353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43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Encourages clinicians to assess pathogen and patient-specific factors  </a:t>
          </a:r>
        </a:p>
      </dsp:txBody>
      <dsp:txXfrm>
        <a:off x="649136" y="3273742"/>
        <a:ext cx="10544874" cy="935355"/>
      </dsp:txXfrm>
    </dsp:sp>
    <dsp:sp modelId="{92493390-8372-E741-AFC9-7AAB34F3211B}">
      <dsp:nvSpPr>
        <dsp:cNvPr id="0" name=""/>
        <dsp:cNvSpPr/>
      </dsp:nvSpPr>
      <dsp:spPr>
        <a:xfrm>
          <a:off x="64539" y="3156823"/>
          <a:ext cx="1169193" cy="116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20D13-2E40-B84A-B440-55E05E0A7C49}">
      <dsp:nvSpPr>
        <dsp:cNvPr id="0" name=""/>
        <dsp:cNvSpPr/>
      </dsp:nvSpPr>
      <dsp:spPr>
        <a:xfrm>
          <a:off x="108991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C89B9-E2A7-3445-B94C-FCC7FC9E5A6D}">
      <dsp:nvSpPr>
        <dsp:cNvPr id="0" name=""/>
        <dsp:cNvSpPr/>
      </dsp:nvSpPr>
      <dsp:spPr>
        <a:xfrm>
          <a:off x="1205173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B8F49-DECD-4A49-BE1D-3E0595FC9F54}">
      <dsp:nvSpPr>
        <dsp:cNvPr id="0" name=""/>
        <dsp:cNvSpPr/>
      </dsp:nvSpPr>
      <dsp:spPr>
        <a:xfrm>
          <a:off x="1205173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Guideline Overview</a:t>
          </a:r>
        </a:p>
      </dsp:txBody>
      <dsp:txXfrm>
        <a:off x="1205173" y="1989024"/>
        <a:ext cx="2074736" cy="732259"/>
      </dsp:txXfrm>
    </dsp:sp>
    <dsp:sp modelId="{A4A60642-EFF3-FE4F-9190-3A921815DDAC}">
      <dsp:nvSpPr>
        <dsp:cNvPr id="0" name=""/>
        <dsp:cNvSpPr/>
      </dsp:nvSpPr>
      <dsp:spPr>
        <a:xfrm>
          <a:off x="385646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E99C0-F8E4-694E-9C58-71D80EE4D573}">
      <dsp:nvSpPr>
        <dsp:cNvPr id="0" name=""/>
        <dsp:cNvSpPr/>
      </dsp:nvSpPr>
      <dsp:spPr>
        <a:xfrm>
          <a:off x="3971723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28C00-6BBB-C840-A77B-58460441A741}">
      <dsp:nvSpPr>
        <dsp:cNvPr id="0" name=""/>
        <dsp:cNvSpPr/>
      </dsp:nvSpPr>
      <dsp:spPr>
        <a:xfrm>
          <a:off x="3971723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Definitions &amp; Diagnosis </a:t>
          </a:r>
        </a:p>
      </dsp:txBody>
      <dsp:txXfrm>
        <a:off x="3971723" y="1989024"/>
        <a:ext cx="2074736" cy="732259"/>
      </dsp:txXfrm>
    </dsp:sp>
    <dsp:sp modelId="{1D0FAB29-42E0-8947-865E-3A3F03A1FF37}">
      <dsp:nvSpPr>
        <dsp:cNvPr id="0" name=""/>
        <dsp:cNvSpPr/>
      </dsp:nvSpPr>
      <dsp:spPr>
        <a:xfrm>
          <a:off x="6623009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A56B6-0018-D144-B648-F40A50AE62BE}">
      <dsp:nvSpPr>
        <dsp:cNvPr id="0" name=""/>
        <dsp:cNvSpPr/>
      </dsp:nvSpPr>
      <dsp:spPr>
        <a:xfrm>
          <a:off x="6738272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DD7E0-6A78-CC42-9C87-1E3608D6ADC2}">
      <dsp:nvSpPr>
        <dsp:cNvPr id="0" name=""/>
        <dsp:cNvSpPr/>
      </dsp:nvSpPr>
      <dsp:spPr>
        <a:xfrm>
          <a:off x="6738272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Delirium &amp; UTI</a:t>
          </a:r>
        </a:p>
      </dsp:txBody>
      <dsp:txXfrm>
        <a:off x="6738272" y="1989024"/>
        <a:ext cx="2074736" cy="732259"/>
      </dsp:txXfrm>
    </dsp:sp>
    <dsp:sp modelId="{8E2C0024-282F-144E-8504-6E9D1194C01F}">
      <dsp:nvSpPr>
        <dsp:cNvPr id="0" name=""/>
        <dsp:cNvSpPr/>
      </dsp:nvSpPr>
      <dsp:spPr>
        <a:xfrm>
          <a:off x="1089910" y="30602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CBB8A-7114-1243-8054-171EDD346B7C}">
      <dsp:nvSpPr>
        <dsp:cNvPr id="0" name=""/>
        <dsp:cNvSpPr/>
      </dsp:nvSpPr>
      <dsp:spPr>
        <a:xfrm>
          <a:off x="1205173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A9B52-F952-8548-8C0A-39508DA16B40}">
      <dsp:nvSpPr>
        <dsp:cNvPr id="0" name=""/>
        <dsp:cNvSpPr/>
      </dsp:nvSpPr>
      <dsp:spPr>
        <a:xfrm>
          <a:off x="1205173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Antimicrobial Therapy</a:t>
          </a:r>
        </a:p>
      </dsp:txBody>
      <dsp:txXfrm>
        <a:off x="1205173" y="4931624"/>
        <a:ext cx="2074736" cy="732259"/>
      </dsp:txXfrm>
    </dsp:sp>
    <dsp:sp modelId="{FFB076F5-C4C2-2A48-8CC7-AC39837C95DC}">
      <dsp:nvSpPr>
        <dsp:cNvPr id="0" name=""/>
        <dsp:cNvSpPr/>
      </dsp:nvSpPr>
      <dsp:spPr>
        <a:xfrm>
          <a:off x="3856460" y="30602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FD100-E78B-7E41-87CE-8DBC001AB454}">
      <dsp:nvSpPr>
        <dsp:cNvPr id="0" name=""/>
        <dsp:cNvSpPr/>
      </dsp:nvSpPr>
      <dsp:spPr>
        <a:xfrm>
          <a:off x="3971723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47E2F-B01D-8843-9E4B-6578DEF6384D}">
      <dsp:nvSpPr>
        <dsp:cNvPr id="0" name=""/>
        <dsp:cNvSpPr/>
      </dsp:nvSpPr>
      <dsp:spPr>
        <a:xfrm>
          <a:off x="3971723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Urine Culture Interpretation</a:t>
          </a:r>
        </a:p>
      </dsp:txBody>
      <dsp:txXfrm>
        <a:off x="3971723" y="4931624"/>
        <a:ext cx="2074736" cy="732259"/>
      </dsp:txXfrm>
    </dsp:sp>
    <dsp:sp modelId="{AF041DDD-12D9-3C41-A6AE-35EF49F79853}">
      <dsp:nvSpPr>
        <dsp:cNvPr id="0" name=""/>
        <dsp:cNvSpPr/>
      </dsp:nvSpPr>
      <dsp:spPr>
        <a:xfrm>
          <a:off x="6623009" y="30602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4B9CD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98D3B-4BD3-4A4D-B676-0543204CA529}">
      <dsp:nvSpPr>
        <dsp:cNvPr id="0" name=""/>
        <dsp:cNvSpPr/>
      </dsp:nvSpPr>
      <dsp:spPr>
        <a:xfrm>
          <a:off x="6738272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E738D-0355-CA4B-B8DF-9A761E39E468}">
      <dsp:nvSpPr>
        <dsp:cNvPr id="0" name=""/>
        <dsp:cNvSpPr/>
      </dsp:nvSpPr>
      <dsp:spPr>
        <a:xfrm>
          <a:off x="6738272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Key Points </a:t>
          </a:r>
        </a:p>
      </dsp:txBody>
      <dsp:txXfrm>
        <a:off x="6738272" y="4931624"/>
        <a:ext cx="2074736" cy="7322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8FB37-3E94-984F-B3FE-CE3A5A49B835}">
      <dsp:nvSpPr>
        <dsp:cNvPr id="0" name=""/>
        <dsp:cNvSpPr/>
      </dsp:nvSpPr>
      <dsp:spPr>
        <a:xfrm>
          <a:off x="-5287618" y="-809805"/>
          <a:ext cx="6296385" cy="6296385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B3353-E125-48CE-A773-98E11F0638EE}">
      <dsp:nvSpPr>
        <dsp:cNvPr id="0" name=""/>
        <dsp:cNvSpPr/>
      </dsp:nvSpPr>
      <dsp:spPr>
        <a:xfrm>
          <a:off x="528150" y="359550"/>
          <a:ext cx="10665534" cy="7194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08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Inappropriate urine culture orders lead to misdiagnosis and unnecessary use of antibiotics</a:t>
          </a:r>
        </a:p>
      </dsp:txBody>
      <dsp:txXfrm>
        <a:off x="528150" y="359550"/>
        <a:ext cx="10665534" cy="719475"/>
      </dsp:txXfrm>
    </dsp:sp>
    <dsp:sp modelId="{B730D362-76D7-2A48-8A86-DD3F86A42CAF}">
      <dsp:nvSpPr>
        <dsp:cNvPr id="0" name=""/>
        <dsp:cNvSpPr/>
      </dsp:nvSpPr>
      <dsp:spPr>
        <a:xfrm>
          <a:off x="78478" y="269616"/>
          <a:ext cx="899343" cy="899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62E70-93F5-2447-8BC6-0D298686F22D}">
      <dsp:nvSpPr>
        <dsp:cNvPr id="0" name=""/>
        <dsp:cNvSpPr/>
      </dsp:nvSpPr>
      <dsp:spPr>
        <a:xfrm>
          <a:off x="940641" y="1438950"/>
          <a:ext cx="10253043" cy="7194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08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Treatment of asymptomatic bacteriuria offers no benefit and may cause patient harm</a:t>
          </a:r>
        </a:p>
      </dsp:txBody>
      <dsp:txXfrm>
        <a:off x="940641" y="1438950"/>
        <a:ext cx="10253043" cy="719475"/>
      </dsp:txXfrm>
    </dsp:sp>
    <dsp:sp modelId="{AEBAA9AD-DEB8-4E4C-AC6B-B8716EA65437}">
      <dsp:nvSpPr>
        <dsp:cNvPr id="0" name=""/>
        <dsp:cNvSpPr/>
      </dsp:nvSpPr>
      <dsp:spPr>
        <a:xfrm>
          <a:off x="490970" y="1349015"/>
          <a:ext cx="899343" cy="899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B98BB-B239-AE4F-8757-3DA0A016B489}">
      <dsp:nvSpPr>
        <dsp:cNvPr id="0" name=""/>
        <dsp:cNvSpPr/>
      </dsp:nvSpPr>
      <dsp:spPr>
        <a:xfrm>
          <a:off x="940641" y="2518349"/>
          <a:ext cx="10253043" cy="7194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08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Nitrofurantoin and gentamicin are efficacious, broad-spectrum agents with minimal risk for collateral resistance development</a:t>
          </a:r>
        </a:p>
      </dsp:txBody>
      <dsp:txXfrm>
        <a:off x="940641" y="2518349"/>
        <a:ext cx="10253043" cy="719475"/>
      </dsp:txXfrm>
    </dsp:sp>
    <dsp:sp modelId="{A758F505-2BFE-584F-A457-6560147A870E}">
      <dsp:nvSpPr>
        <dsp:cNvPr id="0" name=""/>
        <dsp:cNvSpPr/>
      </dsp:nvSpPr>
      <dsp:spPr>
        <a:xfrm>
          <a:off x="490970" y="2428415"/>
          <a:ext cx="899343" cy="899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DB66D-DEA8-784E-98C2-8A84A77E6BA6}">
      <dsp:nvSpPr>
        <dsp:cNvPr id="0" name=""/>
        <dsp:cNvSpPr/>
      </dsp:nvSpPr>
      <dsp:spPr>
        <a:xfrm>
          <a:off x="528150" y="3597749"/>
          <a:ext cx="10665534" cy="7194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08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shortest effective treatment durations should be utilized </a:t>
          </a:r>
        </a:p>
      </dsp:txBody>
      <dsp:txXfrm>
        <a:off x="528150" y="3597749"/>
        <a:ext cx="10665534" cy="719475"/>
      </dsp:txXfrm>
    </dsp:sp>
    <dsp:sp modelId="{10487192-E09A-1346-B8FC-11034E614A29}">
      <dsp:nvSpPr>
        <dsp:cNvPr id="0" name=""/>
        <dsp:cNvSpPr/>
      </dsp:nvSpPr>
      <dsp:spPr>
        <a:xfrm>
          <a:off x="78478" y="3507815"/>
          <a:ext cx="899343" cy="899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20D13-2E40-B84A-B440-55E05E0A7C49}">
      <dsp:nvSpPr>
        <dsp:cNvPr id="0" name=""/>
        <dsp:cNvSpPr/>
      </dsp:nvSpPr>
      <dsp:spPr>
        <a:xfrm>
          <a:off x="108991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C89B9-E2A7-3445-B94C-FCC7FC9E5A6D}">
      <dsp:nvSpPr>
        <dsp:cNvPr id="0" name=""/>
        <dsp:cNvSpPr/>
      </dsp:nvSpPr>
      <dsp:spPr>
        <a:xfrm>
          <a:off x="1205173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B8F49-DECD-4A49-BE1D-3E0595FC9F54}">
      <dsp:nvSpPr>
        <dsp:cNvPr id="0" name=""/>
        <dsp:cNvSpPr/>
      </dsp:nvSpPr>
      <dsp:spPr>
        <a:xfrm>
          <a:off x="1205173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Guideline Overview</a:t>
          </a:r>
        </a:p>
      </dsp:txBody>
      <dsp:txXfrm>
        <a:off x="1205173" y="1989024"/>
        <a:ext cx="2074736" cy="732259"/>
      </dsp:txXfrm>
    </dsp:sp>
    <dsp:sp modelId="{A4A60642-EFF3-FE4F-9190-3A921815DDAC}">
      <dsp:nvSpPr>
        <dsp:cNvPr id="0" name=""/>
        <dsp:cNvSpPr/>
      </dsp:nvSpPr>
      <dsp:spPr>
        <a:xfrm>
          <a:off x="385646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4B9CD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E99C0-F8E4-694E-9C58-71D80EE4D573}">
      <dsp:nvSpPr>
        <dsp:cNvPr id="0" name=""/>
        <dsp:cNvSpPr/>
      </dsp:nvSpPr>
      <dsp:spPr>
        <a:xfrm>
          <a:off x="3971723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28C00-6BBB-C840-A77B-58460441A741}">
      <dsp:nvSpPr>
        <dsp:cNvPr id="0" name=""/>
        <dsp:cNvSpPr/>
      </dsp:nvSpPr>
      <dsp:spPr>
        <a:xfrm>
          <a:off x="3971723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Definitions &amp; Diagnosis </a:t>
          </a:r>
        </a:p>
      </dsp:txBody>
      <dsp:txXfrm>
        <a:off x="3971723" y="1989024"/>
        <a:ext cx="2074736" cy="732259"/>
      </dsp:txXfrm>
    </dsp:sp>
    <dsp:sp modelId="{1D0FAB29-42E0-8947-865E-3A3F03A1FF37}">
      <dsp:nvSpPr>
        <dsp:cNvPr id="0" name=""/>
        <dsp:cNvSpPr/>
      </dsp:nvSpPr>
      <dsp:spPr>
        <a:xfrm>
          <a:off x="6623009" y="1176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A56B6-0018-D144-B648-F40A50AE62BE}">
      <dsp:nvSpPr>
        <dsp:cNvPr id="0" name=""/>
        <dsp:cNvSpPr/>
      </dsp:nvSpPr>
      <dsp:spPr>
        <a:xfrm>
          <a:off x="6738272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DD7E0-6A78-CC42-9C87-1E3608D6ADC2}">
      <dsp:nvSpPr>
        <dsp:cNvPr id="0" name=""/>
        <dsp:cNvSpPr/>
      </dsp:nvSpPr>
      <dsp:spPr>
        <a:xfrm>
          <a:off x="6738272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Delirium &amp; UTI</a:t>
          </a:r>
        </a:p>
      </dsp:txBody>
      <dsp:txXfrm>
        <a:off x="6738272" y="1989024"/>
        <a:ext cx="2074736" cy="732259"/>
      </dsp:txXfrm>
    </dsp:sp>
    <dsp:sp modelId="{8E2C0024-282F-144E-8504-6E9D1194C01F}">
      <dsp:nvSpPr>
        <dsp:cNvPr id="0" name=""/>
        <dsp:cNvSpPr/>
      </dsp:nvSpPr>
      <dsp:spPr>
        <a:xfrm>
          <a:off x="1089910" y="30602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CBB8A-7114-1243-8054-171EDD346B7C}">
      <dsp:nvSpPr>
        <dsp:cNvPr id="0" name=""/>
        <dsp:cNvSpPr/>
      </dsp:nvSpPr>
      <dsp:spPr>
        <a:xfrm>
          <a:off x="1205173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A9B52-F952-8548-8C0A-39508DA16B40}">
      <dsp:nvSpPr>
        <dsp:cNvPr id="0" name=""/>
        <dsp:cNvSpPr/>
      </dsp:nvSpPr>
      <dsp:spPr>
        <a:xfrm>
          <a:off x="1205173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Antimicrobial Therapy</a:t>
          </a:r>
        </a:p>
      </dsp:txBody>
      <dsp:txXfrm>
        <a:off x="1205173" y="4931624"/>
        <a:ext cx="2074736" cy="732259"/>
      </dsp:txXfrm>
    </dsp:sp>
    <dsp:sp modelId="{FFB076F5-C4C2-2A48-8CC7-AC39837C95DC}">
      <dsp:nvSpPr>
        <dsp:cNvPr id="0" name=""/>
        <dsp:cNvSpPr/>
      </dsp:nvSpPr>
      <dsp:spPr>
        <a:xfrm>
          <a:off x="3856460" y="30602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FD100-E78B-7E41-87CE-8DBC001AB454}">
      <dsp:nvSpPr>
        <dsp:cNvPr id="0" name=""/>
        <dsp:cNvSpPr/>
      </dsp:nvSpPr>
      <dsp:spPr>
        <a:xfrm>
          <a:off x="3971723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47E2F-B01D-8843-9E4B-6578DEF6384D}">
      <dsp:nvSpPr>
        <dsp:cNvPr id="0" name=""/>
        <dsp:cNvSpPr/>
      </dsp:nvSpPr>
      <dsp:spPr>
        <a:xfrm>
          <a:off x="3971723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Urine Culture Interpretation</a:t>
          </a:r>
        </a:p>
      </dsp:txBody>
      <dsp:txXfrm>
        <a:off x="3971723" y="4931624"/>
        <a:ext cx="2074736" cy="732259"/>
      </dsp:txXfrm>
    </dsp:sp>
    <dsp:sp modelId="{AF041DDD-12D9-3C41-A6AE-35EF49F79853}">
      <dsp:nvSpPr>
        <dsp:cNvPr id="0" name=""/>
        <dsp:cNvSpPr/>
      </dsp:nvSpPr>
      <dsp:spPr>
        <a:xfrm>
          <a:off x="6623009" y="30602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98D3B-4BD3-4A4D-B676-0543204CA529}">
      <dsp:nvSpPr>
        <dsp:cNvPr id="0" name=""/>
        <dsp:cNvSpPr/>
      </dsp:nvSpPr>
      <dsp:spPr>
        <a:xfrm>
          <a:off x="6738272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E738D-0355-CA4B-B8DF-9A761E39E468}">
      <dsp:nvSpPr>
        <dsp:cNvPr id="0" name=""/>
        <dsp:cNvSpPr/>
      </dsp:nvSpPr>
      <dsp:spPr>
        <a:xfrm>
          <a:off x="6738272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Key Points </a:t>
          </a:r>
        </a:p>
      </dsp:txBody>
      <dsp:txXfrm>
        <a:off x="6738272" y="4931624"/>
        <a:ext cx="2074736" cy="732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20D13-2E40-B84A-B440-55E05E0A7C49}">
      <dsp:nvSpPr>
        <dsp:cNvPr id="0" name=""/>
        <dsp:cNvSpPr/>
      </dsp:nvSpPr>
      <dsp:spPr>
        <a:xfrm>
          <a:off x="108991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C89B9-E2A7-3445-B94C-FCC7FC9E5A6D}">
      <dsp:nvSpPr>
        <dsp:cNvPr id="0" name=""/>
        <dsp:cNvSpPr/>
      </dsp:nvSpPr>
      <dsp:spPr>
        <a:xfrm>
          <a:off x="1205173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B8F49-DECD-4A49-BE1D-3E0595FC9F54}">
      <dsp:nvSpPr>
        <dsp:cNvPr id="0" name=""/>
        <dsp:cNvSpPr/>
      </dsp:nvSpPr>
      <dsp:spPr>
        <a:xfrm>
          <a:off x="1205173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Guideline Overview</a:t>
          </a:r>
        </a:p>
      </dsp:txBody>
      <dsp:txXfrm>
        <a:off x="1205173" y="1989024"/>
        <a:ext cx="2074736" cy="732259"/>
      </dsp:txXfrm>
    </dsp:sp>
    <dsp:sp modelId="{A4A60642-EFF3-FE4F-9190-3A921815DDAC}">
      <dsp:nvSpPr>
        <dsp:cNvPr id="0" name=""/>
        <dsp:cNvSpPr/>
      </dsp:nvSpPr>
      <dsp:spPr>
        <a:xfrm>
          <a:off x="385646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E99C0-F8E4-694E-9C58-71D80EE4D573}">
      <dsp:nvSpPr>
        <dsp:cNvPr id="0" name=""/>
        <dsp:cNvSpPr/>
      </dsp:nvSpPr>
      <dsp:spPr>
        <a:xfrm>
          <a:off x="3971723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28C00-6BBB-C840-A77B-58460441A741}">
      <dsp:nvSpPr>
        <dsp:cNvPr id="0" name=""/>
        <dsp:cNvSpPr/>
      </dsp:nvSpPr>
      <dsp:spPr>
        <a:xfrm>
          <a:off x="3971723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Definitions &amp; Diagnosis </a:t>
          </a:r>
        </a:p>
      </dsp:txBody>
      <dsp:txXfrm>
        <a:off x="3971723" y="1989024"/>
        <a:ext cx="2074736" cy="732259"/>
      </dsp:txXfrm>
    </dsp:sp>
    <dsp:sp modelId="{1D0FAB29-42E0-8947-865E-3A3F03A1FF37}">
      <dsp:nvSpPr>
        <dsp:cNvPr id="0" name=""/>
        <dsp:cNvSpPr/>
      </dsp:nvSpPr>
      <dsp:spPr>
        <a:xfrm>
          <a:off x="6623009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4B9CD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A56B6-0018-D144-B648-F40A50AE62BE}">
      <dsp:nvSpPr>
        <dsp:cNvPr id="0" name=""/>
        <dsp:cNvSpPr/>
      </dsp:nvSpPr>
      <dsp:spPr>
        <a:xfrm>
          <a:off x="6738272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DD7E0-6A78-CC42-9C87-1E3608D6ADC2}">
      <dsp:nvSpPr>
        <dsp:cNvPr id="0" name=""/>
        <dsp:cNvSpPr/>
      </dsp:nvSpPr>
      <dsp:spPr>
        <a:xfrm>
          <a:off x="6738272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Delirium &amp; UTI</a:t>
          </a:r>
        </a:p>
      </dsp:txBody>
      <dsp:txXfrm>
        <a:off x="6738272" y="1989024"/>
        <a:ext cx="2074736" cy="732259"/>
      </dsp:txXfrm>
    </dsp:sp>
    <dsp:sp modelId="{8E2C0024-282F-144E-8504-6E9D1194C01F}">
      <dsp:nvSpPr>
        <dsp:cNvPr id="0" name=""/>
        <dsp:cNvSpPr/>
      </dsp:nvSpPr>
      <dsp:spPr>
        <a:xfrm>
          <a:off x="1089910" y="30602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CBB8A-7114-1243-8054-171EDD346B7C}">
      <dsp:nvSpPr>
        <dsp:cNvPr id="0" name=""/>
        <dsp:cNvSpPr/>
      </dsp:nvSpPr>
      <dsp:spPr>
        <a:xfrm>
          <a:off x="1205173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A9B52-F952-8548-8C0A-39508DA16B40}">
      <dsp:nvSpPr>
        <dsp:cNvPr id="0" name=""/>
        <dsp:cNvSpPr/>
      </dsp:nvSpPr>
      <dsp:spPr>
        <a:xfrm>
          <a:off x="1205173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Antimicrobial Therapy</a:t>
          </a:r>
        </a:p>
      </dsp:txBody>
      <dsp:txXfrm>
        <a:off x="1205173" y="4931624"/>
        <a:ext cx="2074736" cy="732259"/>
      </dsp:txXfrm>
    </dsp:sp>
    <dsp:sp modelId="{FFB076F5-C4C2-2A48-8CC7-AC39837C95DC}">
      <dsp:nvSpPr>
        <dsp:cNvPr id="0" name=""/>
        <dsp:cNvSpPr/>
      </dsp:nvSpPr>
      <dsp:spPr>
        <a:xfrm>
          <a:off x="3856460" y="30602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FD100-E78B-7E41-87CE-8DBC001AB454}">
      <dsp:nvSpPr>
        <dsp:cNvPr id="0" name=""/>
        <dsp:cNvSpPr/>
      </dsp:nvSpPr>
      <dsp:spPr>
        <a:xfrm>
          <a:off x="3971723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47E2F-B01D-8843-9E4B-6578DEF6384D}">
      <dsp:nvSpPr>
        <dsp:cNvPr id="0" name=""/>
        <dsp:cNvSpPr/>
      </dsp:nvSpPr>
      <dsp:spPr>
        <a:xfrm>
          <a:off x="3971723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Urine Culture Interpretation</a:t>
          </a:r>
        </a:p>
      </dsp:txBody>
      <dsp:txXfrm>
        <a:off x="3971723" y="4931624"/>
        <a:ext cx="2074736" cy="732259"/>
      </dsp:txXfrm>
    </dsp:sp>
    <dsp:sp modelId="{AF041DDD-12D9-3C41-A6AE-35EF49F79853}">
      <dsp:nvSpPr>
        <dsp:cNvPr id="0" name=""/>
        <dsp:cNvSpPr/>
      </dsp:nvSpPr>
      <dsp:spPr>
        <a:xfrm>
          <a:off x="6623009" y="30602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98D3B-4BD3-4A4D-B676-0543204CA529}">
      <dsp:nvSpPr>
        <dsp:cNvPr id="0" name=""/>
        <dsp:cNvSpPr/>
      </dsp:nvSpPr>
      <dsp:spPr>
        <a:xfrm>
          <a:off x="6738272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E738D-0355-CA4B-B8DF-9A761E39E468}">
      <dsp:nvSpPr>
        <dsp:cNvPr id="0" name=""/>
        <dsp:cNvSpPr/>
      </dsp:nvSpPr>
      <dsp:spPr>
        <a:xfrm>
          <a:off x="6738272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Key Points </a:t>
          </a:r>
        </a:p>
      </dsp:txBody>
      <dsp:txXfrm>
        <a:off x="6738272" y="4931624"/>
        <a:ext cx="2074736" cy="732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8146C-AD57-0449-8859-880ABB8A1950}">
      <dsp:nvSpPr>
        <dsp:cNvPr id="0" name=""/>
        <dsp:cNvSpPr/>
      </dsp:nvSpPr>
      <dsp:spPr>
        <a:xfrm>
          <a:off x="1374" y="0"/>
          <a:ext cx="3573270" cy="45952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Obtain History</a:t>
          </a:r>
        </a:p>
      </dsp:txBody>
      <dsp:txXfrm>
        <a:off x="1374" y="0"/>
        <a:ext cx="3573270" cy="1378584"/>
      </dsp:txXfrm>
    </dsp:sp>
    <dsp:sp modelId="{8EF09F0D-9F03-4E40-BE9E-AA0BE1F164A6}">
      <dsp:nvSpPr>
        <dsp:cNvPr id="0" name=""/>
        <dsp:cNvSpPr/>
      </dsp:nvSpPr>
      <dsp:spPr>
        <a:xfrm>
          <a:off x="358701" y="1379931"/>
          <a:ext cx="2858616" cy="138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Delirium: acute, fluctuating</a:t>
          </a:r>
        </a:p>
      </dsp:txBody>
      <dsp:txXfrm>
        <a:off x="399282" y="1420512"/>
        <a:ext cx="2777454" cy="1304378"/>
      </dsp:txXfrm>
    </dsp:sp>
    <dsp:sp modelId="{80861306-226E-BA4A-A326-25B50359BE3F}">
      <dsp:nvSpPr>
        <dsp:cNvPr id="0" name=""/>
        <dsp:cNvSpPr/>
      </dsp:nvSpPr>
      <dsp:spPr>
        <a:xfrm>
          <a:off x="358701" y="2978631"/>
          <a:ext cx="2858616" cy="138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Dementia: gradual, steady</a:t>
          </a:r>
        </a:p>
      </dsp:txBody>
      <dsp:txXfrm>
        <a:off x="399282" y="3019212"/>
        <a:ext cx="2777454" cy="1304378"/>
      </dsp:txXfrm>
    </dsp:sp>
    <dsp:sp modelId="{24FBD229-4164-6444-8817-2665CA5072AE}">
      <dsp:nvSpPr>
        <dsp:cNvPr id="0" name=""/>
        <dsp:cNvSpPr/>
      </dsp:nvSpPr>
      <dsp:spPr>
        <a:xfrm>
          <a:off x="3842639" y="0"/>
          <a:ext cx="3573270" cy="45952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Evidence-Based Screening</a:t>
          </a:r>
        </a:p>
      </dsp:txBody>
      <dsp:txXfrm>
        <a:off x="3842639" y="0"/>
        <a:ext cx="3573270" cy="1378584"/>
      </dsp:txXfrm>
    </dsp:sp>
    <dsp:sp modelId="{DB8B0940-F153-BD46-857F-4B713BAC2663}">
      <dsp:nvSpPr>
        <dsp:cNvPr id="0" name=""/>
        <dsp:cNvSpPr/>
      </dsp:nvSpPr>
      <dsp:spPr>
        <a:xfrm>
          <a:off x="4199966" y="1379931"/>
          <a:ext cx="2858616" cy="138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Floor status: 4 A's Test or 3D-CAM</a:t>
          </a:r>
        </a:p>
      </dsp:txBody>
      <dsp:txXfrm>
        <a:off x="4240547" y="1420512"/>
        <a:ext cx="2777454" cy="1304378"/>
      </dsp:txXfrm>
    </dsp:sp>
    <dsp:sp modelId="{C8701FE3-371F-F748-B71B-07E421785B47}">
      <dsp:nvSpPr>
        <dsp:cNvPr id="0" name=""/>
        <dsp:cNvSpPr/>
      </dsp:nvSpPr>
      <dsp:spPr>
        <a:xfrm>
          <a:off x="4199966" y="2978631"/>
          <a:ext cx="2858616" cy="138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ICU status: CAM-ICU</a:t>
          </a:r>
        </a:p>
      </dsp:txBody>
      <dsp:txXfrm>
        <a:off x="4240547" y="3019212"/>
        <a:ext cx="2777454" cy="1304378"/>
      </dsp:txXfrm>
    </dsp:sp>
    <dsp:sp modelId="{1386A020-8416-564F-9FBB-D7E8BA582D76}">
      <dsp:nvSpPr>
        <dsp:cNvPr id="0" name=""/>
        <dsp:cNvSpPr/>
      </dsp:nvSpPr>
      <dsp:spPr>
        <a:xfrm>
          <a:off x="7683905" y="0"/>
          <a:ext cx="3573270" cy="45952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Clinical Evaluation</a:t>
          </a:r>
        </a:p>
      </dsp:txBody>
      <dsp:txXfrm>
        <a:off x="7683905" y="0"/>
        <a:ext cx="3573270" cy="1378584"/>
      </dsp:txXfrm>
    </dsp:sp>
    <dsp:sp modelId="{80DE2989-E7BE-3441-9A91-E9D210E44F20}">
      <dsp:nvSpPr>
        <dsp:cNvPr id="0" name=""/>
        <dsp:cNvSpPr/>
      </dsp:nvSpPr>
      <dsp:spPr>
        <a:xfrm>
          <a:off x="8041232" y="1379931"/>
          <a:ext cx="2858616" cy="138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UTI-specific symptoms </a:t>
          </a:r>
          <a:r>
            <a:rPr lang="en-US" sz="2000" b="0" u="sng" kern="1200" dirty="0"/>
            <a:t>or</a:t>
          </a:r>
          <a:r>
            <a:rPr lang="en-US" sz="2000" b="0" kern="1200" dirty="0"/>
            <a:t> unstable → send UA</a:t>
          </a:r>
        </a:p>
      </dsp:txBody>
      <dsp:txXfrm>
        <a:off x="8081813" y="1420512"/>
        <a:ext cx="2777454" cy="1304378"/>
      </dsp:txXfrm>
    </dsp:sp>
    <dsp:sp modelId="{D8D3B3C9-2DAE-DE46-B367-F0B3556EAEEB}">
      <dsp:nvSpPr>
        <dsp:cNvPr id="0" name=""/>
        <dsp:cNvSpPr/>
      </dsp:nvSpPr>
      <dsp:spPr>
        <a:xfrm>
          <a:off x="8041232" y="2978631"/>
          <a:ext cx="2858616" cy="138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Clinically stable </a:t>
          </a:r>
          <a:r>
            <a:rPr lang="en-US" sz="2000" b="0" u="sng" kern="1200" dirty="0"/>
            <a:t>and</a:t>
          </a:r>
          <a:r>
            <a:rPr lang="en-US" sz="2000" b="0" kern="1200" dirty="0"/>
            <a:t> no symptoms: defer UTI workup</a:t>
          </a:r>
        </a:p>
      </dsp:txBody>
      <dsp:txXfrm>
        <a:off x="8081813" y="3019212"/>
        <a:ext cx="2777454" cy="1304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20D13-2E40-B84A-B440-55E05E0A7C49}">
      <dsp:nvSpPr>
        <dsp:cNvPr id="0" name=""/>
        <dsp:cNvSpPr/>
      </dsp:nvSpPr>
      <dsp:spPr>
        <a:xfrm>
          <a:off x="108991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C89B9-E2A7-3445-B94C-FCC7FC9E5A6D}">
      <dsp:nvSpPr>
        <dsp:cNvPr id="0" name=""/>
        <dsp:cNvSpPr/>
      </dsp:nvSpPr>
      <dsp:spPr>
        <a:xfrm>
          <a:off x="1205173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B8F49-DECD-4A49-BE1D-3E0595FC9F54}">
      <dsp:nvSpPr>
        <dsp:cNvPr id="0" name=""/>
        <dsp:cNvSpPr/>
      </dsp:nvSpPr>
      <dsp:spPr>
        <a:xfrm>
          <a:off x="1205173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Guideline Overview</a:t>
          </a:r>
        </a:p>
      </dsp:txBody>
      <dsp:txXfrm>
        <a:off x="1205173" y="1989024"/>
        <a:ext cx="2074736" cy="732259"/>
      </dsp:txXfrm>
    </dsp:sp>
    <dsp:sp modelId="{A4A60642-EFF3-FE4F-9190-3A921815DDAC}">
      <dsp:nvSpPr>
        <dsp:cNvPr id="0" name=""/>
        <dsp:cNvSpPr/>
      </dsp:nvSpPr>
      <dsp:spPr>
        <a:xfrm>
          <a:off x="3856460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E99C0-F8E4-694E-9C58-71D80EE4D573}">
      <dsp:nvSpPr>
        <dsp:cNvPr id="0" name=""/>
        <dsp:cNvSpPr/>
      </dsp:nvSpPr>
      <dsp:spPr>
        <a:xfrm>
          <a:off x="3971723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28C00-6BBB-C840-A77B-58460441A741}">
      <dsp:nvSpPr>
        <dsp:cNvPr id="0" name=""/>
        <dsp:cNvSpPr/>
      </dsp:nvSpPr>
      <dsp:spPr>
        <a:xfrm>
          <a:off x="3971723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Definitions &amp; Diagnosis </a:t>
          </a:r>
        </a:p>
      </dsp:txBody>
      <dsp:txXfrm>
        <a:off x="3971723" y="1989024"/>
        <a:ext cx="2074736" cy="732259"/>
      </dsp:txXfrm>
    </dsp:sp>
    <dsp:sp modelId="{1D0FAB29-42E0-8947-865E-3A3F03A1FF37}">
      <dsp:nvSpPr>
        <dsp:cNvPr id="0" name=""/>
        <dsp:cNvSpPr/>
      </dsp:nvSpPr>
      <dsp:spPr>
        <a:xfrm>
          <a:off x="6623009" y="1176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CD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A56B6-0018-D144-B648-F40A50AE62BE}">
      <dsp:nvSpPr>
        <dsp:cNvPr id="0" name=""/>
        <dsp:cNvSpPr/>
      </dsp:nvSpPr>
      <dsp:spPr>
        <a:xfrm>
          <a:off x="6738272" y="226176"/>
          <a:ext cx="2074736" cy="17628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9000" b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DD7E0-6A78-CC42-9C87-1E3608D6ADC2}">
      <dsp:nvSpPr>
        <dsp:cNvPr id="0" name=""/>
        <dsp:cNvSpPr/>
      </dsp:nvSpPr>
      <dsp:spPr>
        <a:xfrm>
          <a:off x="6738272" y="19890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Delirium &amp; UTI</a:t>
          </a:r>
        </a:p>
      </dsp:txBody>
      <dsp:txXfrm>
        <a:off x="6738272" y="1989024"/>
        <a:ext cx="2074736" cy="732259"/>
      </dsp:txXfrm>
    </dsp:sp>
    <dsp:sp modelId="{8E2C0024-282F-144E-8504-6E9D1194C01F}">
      <dsp:nvSpPr>
        <dsp:cNvPr id="0" name=""/>
        <dsp:cNvSpPr/>
      </dsp:nvSpPr>
      <dsp:spPr>
        <a:xfrm>
          <a:off x="1089910" y="3060293"/>
          <a:ext cx="2305262" cy="2712073"/>
        </a:xfrm>
        <a:prstGeom prst="rect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28575" cap="flat" cmpd="sng" algn="ctr">
          <a:solidFill>
            <a:srgbClr val="4B9CD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CBB8A-7114-1243-8054-171EDD346B7C}">
      <dsp:nvSpPr>
        <dsp:cNvPr id="0" name=""/>
        <dsp:cNvSpPr/>
      </dsp:nvSpPr>
      <dsp:spPr>
        <a:xfrm>
          <a:off x="1205173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A9B52-F952-8548-8C0A-39508DA16B40}">
      <dsp:nvSpPr>
        <dsp:cNvPr id="0" name=""/>
        <dsp:cNvSpPr/>
      </dsp:nvSpPr>
      <dsp:spPr>
        <a:xfrm>
          <a:off x="1205173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Antimicrobial Therapy</a:t>
          </a:r>
        </a:p>
      </dsp:txBody>
      <dsp:txXfrm>
        <a:off x="1205173" y="4931624"/>
        <a:ext cx="2074736" cy="732259"/>
      </dsp:txXfrm>
    </dsp:sp>
    <dsp:sp modelId="{FFB076F5-C4C2-2A48-8CC7-AC39837C95DC}">
      <dsp:nvSpPr>
        <dsp:cNvPr id="0" name=""/>
        <dsp:cNvSpPr/>
      </dsp:nvSpPr>
      <dsp:spPr>
        <a:xfrm>
          <a:off x="3856460" y="30602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FD100-E78B-7E41-87CE-8DBC001AB454}">
      <dsp:nvSpPr>
        <dsp:cNvPr id="0" name=""/>
        <dsp:cNvSpPr/>
      </dsp:nvSpPr>
      <dsp:spPr>
        <a:xfrm>
          <a:off x="3971723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47E2F-B01D-8843-9E4B-6578DEF6384D}">
      <dsp:nvSpPr>
        <dsp:cNvPr id="0" name=""/>
        <dsp:cNvSpPr/>
      </dsp:nvSpPr>
      <dsp:spPr>
        <a:xfrm>
          <a:off x="3971723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Urine Culture Interpretation</a:t>
          </a:r>
        </a:p>
      </dsp:txBody>
      <dsp:txXfrm>
        <a:off x="3971723" y="4931624"/>
        <a:ext cx="2074736" cy="732259"/>
      </dsp:txXfrm>
    </dsp:sp>
    <dsp:sp modelId="{AF041DDD-12D9-3C41-A6AE-35EF49F79853}">
      <dsp:nvSpPr>
        <dsp:cNvPr id="0" name=""/>
        <dsp:cNvSpPr/>
      </dsp:nvSpPr>
      <dsp:spPr>
        <a:xfrm>
          <a:off x="6623009" y="3060293"/>
          <a:ext cx="2305262" cy="27120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98D3B-4BD3-4A4D-B676-0543204CA529}">
      <dsp:nvSpPr>
        <dsp:cNvPr id="0" name=""/>
        <dsp:cNvSpPr/>
      </dsp:nvSpPr>
      <dsp:spPr>
        <a:xfrm>
          <a:off x="6738272" y="3168776"/>
          <a:ext cx="2074736" cy="17628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E738D-0355-CA4B-B8DF-9A761E39E468}">
      <dsp:nvSpPr>
        <dsp:cNvPr id="0" name=""/>
        <dsp:cNvSpPr/>
      </dsp:nvSpPr>
      <dsp:spPr>
        <a:xfrm>
          <a:off x="6738272" y="4931624"/>
          <a:ext cx="2074736" cy="73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Key Points </a:t>
          </a:r>
        </a:p>
      </dsp:txBody>
      <dsp:txXfrm>
        <a:off x="6738272" y="4931624"/>
        <a:ext cx="2074736" cy="7322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8FB37-3E94-984F-B3FE-CE3A5A49B835}">
      <dsp:nvSpPr>
        <dsp:cNvPr id="0" name=""/>
        <dsp:cNvSpPr/>
      </dsp:nvSpPr>
      <dsp:spPr>
        <a:xfrm>
          <a:off x="-5308806" y="-813081"/>
          <a:ext cx="6321987" cy="6321987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69229-1EC7-4D4A-997B-48C960A57B17}">
      <dsp:nvSpPr>
        <dsp:cNvPr id="0" name=""/>
        <dsp:cNvSpPr/>
      </dsp:nvSpPr>
      <dsp:spPr>
        <a:xfrm>
          <a:off x="651780" y="469582"/>
          <a:ext cx="5230941" cy="93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46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Cefdinir no longer recommended </a:t>
          </a:r>
        </a:p>
      </dsp:txBody>
      <dsp:txXfrm>
        <a:off x="651780" y="469582"/>
        <a:ext cx="5230941" cy="939164"/>
      </dsp:txXfrm>
    </dsp:sp>
    <dsp:sp modelId="{F1847B18-6631-EC4A-AEFC-A59B202636E6}">
      <dsp:nvSpPr>
        <dsp:cNvPr id="0" name=""/>
        <dsp:cNvSpPr/>
      </dsp:nvSpPr>
      <dsp:spPr>
        <a:xfrm>
          <a:off x="64802" y="352186"/>
          <a:ext cx="1173956" cy="1173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45A0B-5134-4B94-A908-5E504E66F1AE}">
      <dsp:nvSpPr>
        <dsp:cNvPr id="0" name=""/>
        <dsp:cNvSpPr/>
      </dsp:nvSpPr>
      <dsp:spPr>
        <a:xfrm>
          <a:off x="993166" y="1878329"/>
          <a:ext cx="4889554" cy="93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46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Cephalexin dose recommendation increased from BID to TID</a:t>
          </a:r>
        </a:p>
      </dsp:txBody>
      <dsp:txXfrm>
        <a:off x="993166" y="1878329"/>
        <a:ext cx="4889554" cy="939164"/>
      </dsp:txXfrm>
    </dsp:sp>
    <dsp:sp modelId="{F226AD88-9F80-4DC2-8E8F-75266BA984F1}">
      <dsp:nvSpPr>
        <dsp:cNvPr id="0" name=""/>
        <dsp:cNvSpPr/>
      </dsp:nvSpPr>
      <dsp:spPr>
        <a:xfrm>
          <a:off x="406188" y="1760933"/>
          <a:ext cx="1173956" cy="1173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9B3D6-7AEE-4A73-B2E4-EC3E6706F058}">
      <dsp:nvSpPr>
        <dsp:cNvPr id="0" name=""/>
        <dsp:cNvSpPr/>
      </dsp:nvSpPr>
      <dsp:spPr>
        <a:xfrm>
          <a:off x="651780" y="3287076"/>
          <a:ext cx="5230941" cy="93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46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Gentamicin now recommended as a 2</a:t>
          </a:r>
          <a:r>
            <a:rPr lang="en-US" sz="1800" kern="1200" baseline="30000" dirty="0"/>
            <a:t>nd</a:t>
          </a:r>
          <a:r>
            <a:rPr lang="en-US" sz="1800" kern="1200" dirty="0"/>
            <a:t> line treatment option</a:t>
          </a:r>
        </a:p>
      </dsp:txBody>
      <dsp:txXfrm>
        <a:off x="651780" y="3287076"/>
        <a:ext cx="5230941" cy="939164"/>
      </dsp:txXfrm>
    </dsp:sp>
    <dsp:sp modelId="{F9935DC5-BBF4-43DF-8994-BFE5BE90ACAC}">
      <dsp:nvSpPr>
        <dsp:cNvPr id="0" name=""/>
        <dsp:cNvSpPr/>
      </dsp:nvSpPr>
      <dsp:spPr>
        <a:xfrm>
          <a:off x="64802" y="3169681"/>
          <a:ext cx="1173956" cy="1173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1AA18-F144-BF4C-A955-F106B9222280}">
      <dsp:nvSpPr>
        <dsp:cNvPr id="0" name=""/>
        <dsp:cNvSpPr/>
      </dsp:nvSpPr>
      <dsp:spPr>
        <a:xfrm>
          <a:off x="0" y="489643"/>
          <a:ext cx="11258550" cy="731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Efficacy of Single Dose</a:t>
          </a:r>
          <a:endParaRPr lang="en-US" sz="2400" b="0" kern="1200" dirty="0"/>
        </a:p>
      </dsp:txBody>
      <dsp:txXfrm>
        <a:off x="35710" y="525353"/>
        <a:ext cx="11187130" cy="660095"/>
      </dsp:txXfrm>
    </dsp:sp>
    <dsp:sp modelId="{DBDABC09-DB51-894D-A6CD-D17C9B6ADE28}">
      <dsp:nvSpPr>
        <dsp:cNvPr id="0" name=""/>
        <dsp:cNvSpPr/>
      </dsp:nvSpPr>
      <dsp:spPr>
        <a:xfrm>
          <a:off x="0" y="1221159"/>
          <a:ext cx="1125855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45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Clinical cure</a:t>
          </a:r>
          <a:r>
            <a:rPr lang="en-US" sz="1800" kern="1200" dirty="0"/>
            <a:t>: 82.8-94.7% (only two studies reported)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Microbiologic cure</a:t>
          </a:r>
          <a:r>
            <a:rPr lang="en-US" sz="1800" kern="1200" dirty="0"/>
            <a:t>: 94.5% ± 4.3% (no difference between comparators)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Sustained microbiologic cure </a:t>
          </a:r>
          <a:r>
            <a:rPr lang="en-US" sz="1800" kern="1200" dirty="0"/>
            <a:t>(at 30 days): 73.4% ± 9.6% (no difference between comparators)</a:t>
          </a:r>
        </a:p>
      </dsp:txBody>
      <dsp:txXfrm>
        <a:off x="0" y="1221159"/>
        <a:ext cx="11258550" cy="1076400"/>
      </dsp:txXfrm>
    </dsp:sp>
    <dsp:sp modelId="{DFFB913D-5D81-5549-ADD0-8B122B10828D}">
      <dsp:nvSpPr>
        <dsp:cNvPr id="0" name=""/>
        <dsp:cNvSpPr/>
      </dsp:nvSpPr>
      <dsp:spPr>
        <a:xfrm>
          <a:off x="0" y="2297559"/>
          <a:ext cx="11258550" cy="731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Safety of Single Dose</a:t>
          </a:r>
        </a:p>
      </dsp:txBody>
      <dsp:txXfrm>
        <a:off x="35710" y="2333269"/>
        <a:ext cx="11187130" cy="660095"/>
      </dsp:txXfrm>
    </dsp:sp>
    <dsp:sp modelId="{375299F3-C415-E340-8753-AE46B90D8107}">
      <dsp:nvSpPr>
        <dsp:cNvPr id="0" name=""/>
        <dsp:cNvSpPr/>
      </dsp:nvSpPr>
      <dsp:spPr>
        <a:xfrm>
          <a:off x="0" y="3029075"/>
          <a:ext cx="11258550" cy="117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45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Any adverse effect</a:t>
          </a:r>
          <a:r>
            <a:rPr lang="en-US" sz="1800" kern="1200" dirty="0"/>
            <a:t>: 54/13,804 (0.5%)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Nephrotoxicity</a:t>
          </a:r>
          <a:r>
            <a:rPr lang="en-US" sz="1800" kern="1200" dirty="0"/>
            <a:t>: 7 cases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Tinnitus or vertigo</a:t>
          </a:r>
          <a:r>
            <a:rPr lang="en-US" sz="1800" kern="1200" dirty="0"/>
            <a:t>: 53 cases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rgbClr val="FF0000"/>
              </a:solidFill>
            </a:rPr>
            <a:t>No cases of hearing loss </a:t>
          </a:r>
        </a:p>
      </dsp:txBody>
      <dsp:txXfrm>
        <a:off x="0" y="3029075"/>
        <a:ext cx="11258550" cy="11773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8FB37-3E94-984F-B3FE-CE3A5A49B835}">
      <dsp:nvSpPr>
        <dsp:cNvPr id="0" name=""/>
        <dsp:cNvSpPr/>
      </dsp:nvSpPr>
      <dsp:spPr>
        <a:xfrm>
          <a:off x="-5308806" y="-813081"/>
          <a:ext cx="6321987" cy="6321987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69229-1EC7-4D4A-997B-48C960A57B17}">
      <dsp:nvSpPr>
        <dsp:cNvPr id="0" name=""/>
        <dsp:cNvSpPr/>
      </dsp:nvSpPr>
      <dsp:spPr>
        <a:xfrm>
          <a:off x="651780" y="469582"/>
          <a:ext cx="5230941" cy="93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46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Ceftriaxone dose recommendation increased from 1 gram to 2 grams </a:t>
          </a:r>
        </a:p>
      </dsp:txBody>
      <dsp:txXfrm>
        <a:off x="651780" y="469582"/>
        <a:ext cx="5230941" cy="939164"/>
      </dsp:txXfrm>
    </dsp:sp>
    <dsp:sp modelId="{F1847B18-6631-EC4A-AEFC-A59B202636E6}">
      <dsp:nvSpPr>
        <dsp:cNvPr id="0" name=""/>
        <dsp:cNvSpPr/>
      </dsp:nvSpPr>
      <dsp:spPr>
        <a:xfrm>
          <a:off x="64802" y="352186"/>
          <a:ext cx="1173956" cy="1173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09827-2463-42FE-82E4-2EEB947FEF17}">
      <dsp:nvSpPr>
        <dsp:cNvPr id="0" name=""/>
        <dsp:cNvSpPr/>
      </dsp:nvSpPr>
      <dsp:spPr>
        <a:xfrm>
          <a:off x="993166" y="1878329"/>
          <a:ext cx="4889554" cy="93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46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Added criteria for PO transition in gram negative bacteremia from urinary source</a:t>
          </a:r>
        </a:p>
      </dsp:txBody>
      <dsp:txXfrm>
        <a:off x="993166" y="1878329"/>
        <a:ext cx="4889554" cy="939164"/>
      </dsp:txXfrm>
    </dsp:sp>
    <dsp:sp modelId="{2C826116-C39D-4A79-82E7-59EF49899145}">
      <dsp:nvSpPr>
        <dsp:cNvPr id="0" name=""/>
        <dsp:cNvSpPr/>
      </dsp:nvSpPr>
      <dsp:spPr>
        <a:xfrm>
          <a:off x="406188" y="1760933"/>
          <a:ext cx="1173956" cy="1173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D474A-9747-4B2F-93D0-66139CCAF183}">
      <dsp:nvSpPr>
        <dsp:cNvPr id="0" name=""/>
        <dsp:cNvSpPr/>
      </dsp:nvSpPr>
      <dsp:spPr>
        <a:xfrm>
          <a:off x="651780" y="3287076"/>
          <a:ext cx="5230941" cy="93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46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Added durations of therapy per agent, route, and presence or absence of bacteremia   </a:t>
          </a:r>
        </a:p>
      </dsp:txBody>
      <dsp:txXfrm>
        <a:off x="651780" y="3287076"/>
        <a:ext cx="5230941" cy="939164"/>
      </dsp:txXfrm>
    </dsp:sp>
    <dsp:sp modelId="{558F14FF-74B1-43D3-93D2-971B6CDD80C5}">
      <dsp:nvSpPr>
        <dsp:cNvPr id="0" name=""/>
        <dsp:cNvSpPr/>
      </dsp:nvSpPr>
      <dsp:spPr>
        <a:xfrm>
          <a:off x="64802" y="3169681"/>
          <a:ext cx="1173956" cy="1173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28FEF-108A-4995-87B0-A993C5ADC3F0}">
      <dsp:nvSpPr>
        <dsp:cNvPr id="0" name=""/>
        <dsp:cNvSpPr/>
      </dsp:nvSpPr>
      <dsp:spPr>
        <a:xfrm>
          <a:off x="297941" y="226483"/>
          <a:ext cx="1787652" cy="993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Cons</a:t>
          </a:r>
        </a:p>
      </dsp:txBody>
      <dsp:txXfrm>
        <a:off x="327029" y="255571"/>
        <a:ext cx="1729476" cy="934964"/>
      </dsp:txXfrm>
    </dsp:sp>
    <dsp:sp modelId="{20728471-607E-4471-ACA6-EC97153740D5}">
      <dsp:nvSpPr>
        <dsp:cNvPr id="0" name=""/>
        <dsp:cNvSpPr/>
      </dsp:nvSpPr>
      <dsp:spPr>
        <a:xfrm>
          <a:off x="2880106" y="226483"/>
          <a:ext cx="1787652" cy="993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Pros/Benefits</a:t>
          </a:r>
        </a:p>
      </dsp:txBody>
      <dsp:txXfrm>
        <a:off x="2909194" y="255571"/>
        <a:ext cx="1729476" cy="934964"/>
      </dsp:txXfrm>
    </dsp:sp>
    <dsp:sp modelId="{4D2C031E-A048-411D-B4FB-0F3344A48B24}">
      <dsp:nvSpPr>
        <dsp:cNvPr id="0" name=""/>
        <dsp:cNvSpPr/>
      </dsp:nvSpPr>
      <dsp:spPr>
        <a:xfrm>
          <a:off x="2110422" y="4447328"/>
          <a:ext cx="744855" cy="74485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969CD-9650-497F-B2B5-8F235DC936E9}">
      <dsp:nvSpPr>
        <dsp:cNvPr id="0" name=""/>
        <dsp:cNvSpPr/>
      </dsp:nvSpPr>
      <dsp:spPr>
        <a:xfrm rot="534770">
          <a:off x="247602" y="4128149"/>
          <a:ext cx="4470494" cy="3126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F4B03-CC64-4F57-B4C4-A12905538E27}">
      <dsp:nvSpPr>
        <dsp:cNvPr id="0" name=""/>
        <dsp:cNvSpPr/>
      </dsp:nvSpPr>
      <dsp:spPr>
        <a:xfrm rot="534770">
          <a:off x="2931746" y="3416401"/>
          <a:ext cx="1783685" cy="831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Overcome resistance</a:t>
          </a:r>
        </a:p>
      </dsp:txBody>
      <dsp:txXfrm>
        <a:off x="2972313" y="3456968"/>
        <a:ext cx="1702551" cy="749881"/>
      </dsp:txXfrm>
    </dsp:sp>
    <dsp:sp modelId="{D69746DD-D66A-4BCE-B18B-CC56BA542C12}">
      <dsp:nvSpPr>
        <dsp:cNvPr id="0" name=""/>
        <dsp:cNvSpPr/>
      </dsp:nvSpPr>
      <dsp:spPr>
        <a:xfrm rot="534770">
          <a:off x="2996300" y="2522575"/>
          <a:ext cx="1783685" cy="831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Better outcomes in certain groups</a:t>
          </a:r>
        </a:p>
      </dsp:txBody>
      <dsp:txXfrm>
        <a:off x="3036867" y="2563142"/>
        <a:ext cx="1702551" cy="749881"/>
      </dsp:txXfrm>
    </dsp:sp>
    <dsp:sp modelId="{C971C4B4-B029-444E-B642-E144097392C9}">
      <dsp:nvSpPr>
        <dsp:cNvPr id="0" name=""/>
        <dsp:cNvSpPr/>
      </dsp:nvSpPr>
      <dsp:spPr>
        <a:xfrm rot="534770">
          <a:off x="3060854" y="1648612"/>
          <a:ext cx="1783685" cy="831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Well tolerated</a:t>
          </a:r>
        </a:p>
      </dsp:txBody>
      <dsp:txXfrm>
        <a:off x="3101421" y="1689179"/>
        <a:ext cx="1702551" cy="749881"/>
      </dsp:txXfrm>
    </dsp:sp>
    <dsp:sp modelId="{6D994587-EB23-4160-B872-D0109B050FEC}">
      <dsp:nvSpPr>
        <dsp:cNvPr id="0" name=""/>
        <dsp:cNvSpPr/>
      </dsp:nvSpPr>
      <dsp:spPr>
        <a:xfrm rot="534770">
          <a:off x="374410" y="3004812"/>
          <a:ext cx="1783685" cy="831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ym typeface="Symbol" panose="05050102010706020507" pitchFamily="18" charset="2"/>
            </a:rPr>
            <a:t> cost</a:t>
          </a:r>
          <a:endParaRPr lang="en-US" sz="1800" kern="1200" dirty="0"/>
        </a:p>
      </dsp:txBody>
      <dsp:txXfrm>
        <a:off x="414977" y="3045379"/>
        <a:ext cx="1702551" cy="749881"/>
      </dsp:txXfrm>
    </dsp:sp>
    <dsp:sp modelId="{74CA6F42-4C86-4E19-B944-B4757B302FE5}">
      <dsp:nvSpPr>
        <dsp:cNvPr id="0" name=""/>
        <dsp:cNvSpPr/>
      </dsp:nvSpPr>
      <dsp:spPr>
        <a:xfrm rot="534770">
          <a:off x="438964" y="2110986"/>
          <a:ext cx="1783685" cy="831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Potential unnecessary </a:t>
          </a:r>
          <a:r>
            <a:rPr lang="en-US" sz="1800" kern="1200" dirty="0">
              <a:sym typeface="Symbol" panose="05050102010706020507" pitchFamily="18" charset="2"/>
            </a:rPr>
            <a:t> exposure</a:t>
          </a:r>
          <a:endParaRPr lang="en-US" sz="1800" kern="1200" dirty="0"/>
        </a:p>
      </dsp:txBody>
      <dsp:txXfrm>
        <a:off x="479531" y="2151553"/>
        <a:ext cx="1702551" cy="749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nc.edu/casp/2023/05/updated-urinary-tract-infection-guideline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presentation will address new evidence on UTIs and many common questions pharmacists encounter: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-Asymptomatic bacteriuria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-Cystitis, pyelonephritis, and bacteremia from urinary source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-Durations of therapy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-IV vs PO beta-lactams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-Role of aminoglycosides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Check out the guideline highlights featured in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CASP News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Duration for complicated: empiric until susceptibilities result, then narrow or complete ~7d (per EPIC RCT of </a:t>
            </a:r>
            <a:r>
              <a:rPr lang="en-US" dirty="0" err="1"/>
              <a:t>plazomicin</a:t>
            </a:r>
            <a:r>
              <a:rPr lang="en-US" dirty="0"/>
              <a:t> vs meropenem for </a:t>
            </a:r>
            <a:r>
              <a:rPr lang="en-US" dirty="0" err="1"/>
              <a:t>cUTI</a:t>
            </a:r>
            <a:r>
              <a:rPr lang="en-US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Calibri" panose="020F0502020204030204"/>
              </a:rPr>
              <a:t>EPIC Study criteria:</a:t>
            </a:r>
          </a:p>
          <a:p>
            <a:pPr lvl="1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Complicated UTIs were indicated by at least two signs or symptoms (chills, rigors, or fever [temperature &gt;38°C]; dysuria or urinary frequency or urgency; lower abdominal or pelvic pain; or nausea or vomiting) and at least one complicating factor (a history of urinary retention [in male patients], current indwelling urinary catheter, obstructive uropathy, or any functional or anatomical abnormality). </a:t>
            </a:r>
          </a:p>
          <a:p>
            <a:pPr lvl="1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Acute pyelonephritis was indicated by at least two of the following symptoms: chills, rigors, or fever; flank pain; tenderness in the costovertebral angle; and nausea or vomiting. Details of eligibility criteria are provided in Table S1 in the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1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PK: Urinary concentrations remain therapeutic for ~72h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Why</a:t>
            </a:r>
            <a:r>
              <a:rPr lang="en-US" dirty="0"/>
              <a:t>:</a:t>
            </a:r>
            <a:endParaRPr lang="en-US" b="1" dirty="0"/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Broad spectrum coverage with minimal collateral resistance potential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Clinical outcomes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Generally well tolerated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25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7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13 articles included representing 13,804 patients </a:t>
            </a:r>
          </a:p>
          <a:p>
            <a:r>
              <a:rPr lang="en-US" dirty="0"/>
              <a:t>Mostly females with E. coli. No bacteremia or sepsis included in this analysis. </a:t>
            </a:r>
          </a:p>
          <a:p>
            <a:endParaRPr lang="en-US" dirty="0"/>
          </a:p>
          <a:p>
            <a:r>
              <a:rPr lang="en-US" dirty="0" err="1"/>
              <a:t>Plazomicin</a:t>
            </a:r>
            <a:r>
              <a:rPr lang="en-US" dirty="0"/>
              <a:t>: </a:t>
            </a:r>
          </a:p>
          <a:p>
            <a:r>
              <a:rPr lang="en-US" dirty="0"/>
              <a:t>Once-daily </a:t>
            </a:r>
            <a:r>
              <a:rPr lang="en-US" dirty="0" err="1"/>
              <a:t>plazomicin</a:t>
            </a:r>
            <a:r>
              <a:rPr lang="en-US" dirty="0"/>
              <a:t> was noninferior to meropenem for the treatment of complicated</a:t>
            </a:r>
          </a:p>
          <a:p>
            <a:r>
              <a:rPr lang="en-US" dirty="0"/>
              <a:t>UTIs and acute pyelonephritis caused by Enterobacteriaceae, including multidrug-resistant strains.</a:t>
            </a:r>
          </a:p>
          <a:p>
            <a:r>
              <a:rPr lang="en-US" dirty="0"/>
              <a:t>Non-inferior to meropenem. Superior </a:t>
            </a:r>
            <a:r>
              <a:rPr lang="en-US" dirty="0" err="1"/>
              <a:t>microbiolgic</a:t>
            </a:r>
            <a:r>
              <a:rPr lang="en-US" dirty="0"/>
              <a:t> eradication.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48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73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Methods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24 sites - mixture of academic medical centers, community hospitals, and Veterans Affairs hospitals with locations in the United States as follows: Northeast (14), Midwest (6), Mountain West (3), and West (1).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Relapsed</a:t>
            </a:r>
            <a:r>
              <a:rPr lang="en-US" baseline="0" dirty="0"/>
              <a:t> UTI = infection within 2 weeks of treatment. They extended the definition to 30 days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Methods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24 sites - mixture of academic medical centers, community hospitals, and Veterans Affairs hospitals with locations in the United States as follows: Northeast (14), Midwest (6), Mountain West (3), and West (1).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IPTW factors: age &gt; 65y, male sex, weight, BMI</a:t>
            </a:r>
            <a:r>
              <a:rPr lang="en-US" baseline="0" dirty="0"/>
              <a:t> &gt; 30, </a:t>
            </a:r>
            <a:r>
              <a:rPr lang="en-US" baseline="0" dirty="0" err="1"/>
              <a:t>immunecompromise</a:t>
            </a:r>
            <a:r>
              <a:rPr lang="en-US" baseline="0" dirty="0"/>
              <a:t>, ICU on day 1, </a:t>
            </a:r>
            <a:r>
              <a:rPr lang="en-US" baseline="0" dirty="0" err="1"/>
              <a:t>pitt</a:t>
            </a:r>
            <a:r>
              <a:rPr lang="en-US" baseline="0" dirty="0"/>
              <a:t> BSI score &gt; 3, </a:t>
            </a:r>
            <a:r>
              <a:rPr lang="en-US" baseline="0" dirty="0" err="1"/>
              <a:t>charlson</a:t>
            </a:r>
            <a:r>
              <a:rPr lang="en-US" baseline="0" dirty="0"/>
              <a:t> comorbidity index &gt; 4, DM, CVD, RRT, active empiric therapy, Pseudomonas, ESBL, source control 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Used to account for differences in baseline</a:t>
            </a:r>
            <a:r>
              <a:rPr lang="en-US" baseline="0" dirty="0"/>
              <a:t> severity of illness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cUTI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sz="1200" dirty="0"/>
              <a:t>(male, renal transplant, structural or functional abnormality)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11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antibiotic treatment for UTI (except if a new antimicrobial was prescribed for another infection and had no effect on the initial </a:t>
            </a:r>
            <a:r>
              <a:rPr lang="en-US" dirty="0" err="1"/>
              <a:t>uropathogen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03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Afebrile</a:t>
            </a:r>
            <a:r>
              <a:rPr lang="en-US" baseline="0" dirty="0"/>
              <a:t> UTI trial looked at </a:t>
            </a:r>
            <a:r>
              <a:rPr lang="en-US" dirty="0"/>
              <a:t>primary outcome was resolution of UTI symptoms by 14 days after completion of active antibiotic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/>
              <a:t>Emphasized importance of assessing symptoms </a:t>
            </a:r>
          </a:p>
          <a:p>
            <a:pPr marL="742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Defined ASB and importance of not treating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Added urinary symptoms that are non-specific to UTI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Malodorous or cloudy urine, increased urine sediment, falls or altered mental status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Removed definitions for uncomplicated vs complicated UTI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Management differences addressed in algorithms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Added non-UTI factors that cause abnormal UA results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FF0000"/>
                </a:solidFill>
              </a:rPr>
              <a:t>Sterile pyuria: STI, genital dermatitis, inflammatory or autoimmune disease vs no identified cause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0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9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9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/>
              <a:t>Emphasized importance of assessing symptoms </a:t>
            </a:r>
          </a:p>
          <a:p>
            <a:pPr marL="742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Defined ASB and importance of not treating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Added urinary symptoms that are non-specific to UTI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Malodorous or cloudy urine, increased urine sediment, falls or altered mental status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Removed definitions for uncomplicated vs complicated UTI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Management differences addressed in algorithms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Added non-UTI factors that cause abnormal UA results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FF0000"/>
                </a:solidFill>
              </a:rPr>
              <a:t>Sterile pyuria: STI, genital dermatitis, inflammatory or autoimmune disease vs no identified cause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/>
              <a:t>Emphasized importance of assessing symptoms </a:t>
            </a:r>
          </a:p>
          <a:p>
            <a:pPr marL="742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Defined ASB and importance of not treating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Added urinary symptoms that are non-specific to UTI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Malodorous or cloudy urine, increased urine sediment, falls or altered mental status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Removed definitions for uncomplicated vs complicated UTI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Management differences addressed in algorithms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Added non-UTI factors that cause abnormal UA results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FF0000"/>
                </a:solidFill>
              </a:rPr>
              <a:t>Sterile pyuria: STI, genital dermatitis, inflammatory or autoimmune disease vs no identified cause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/>
              <a:t>Emphasized importance of assessing symptoms </a:t>
            </a:r>
          </a:p>
          <a:p>
            <a:pPr marL="742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Defined ASB and importance of not treating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Added urinary symptoms that are non-specific to UTI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Malodorous or cloudy urine, increased urine sediment, falls or altered mental status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Removed definitions for uncomplicated vs complicated UTI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Management differences addressed in algorithms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Added non-UTI factors that cause abnormal UA results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FF0000"/>
                </a:solidFill>
              </a:rPr>
              <a:t>Sterile pyuria: STI, genital dermatitis, inflammatory or autoimmune disease vs no identified cause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pyuria = high NPV. Useful to help labs prevent unnecessary workload.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4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0279-4271-0C4A-A510-EC71BD5B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725" y="342901"/>
            <a:ext cx="11258550" cy="1241425"/>
          </a:xfrm>
        </p:spPr>
        <p:txBody>
          <a:bodyPr tIns="137160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12BBB34-0C92-BB4A-AC27-87BCDA2BE8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799" cy="1132748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52825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03.21.2023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E3276-13B5-3E46-B586-9CB90C61E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B7F5CECB-0947-484E-8525-A7D0619F86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entity logo </a:t>
            </a:r>
            <a:br>
              <a:rPr lang="en-US"/>
            </a:br>
            <a:r>
              <a:rPr lang="en-US"/>
              <a:t>or delete box for </a:t>
            </a:r>
            <a:br>
              <a:rPr lang="en-US"/>
            </a:br>
            <a:r>
              <a:rPr lang="en-US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94802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2E4A80-36C5-974E-B2A6-F7DE46DE69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B33552-D8EC-6241-9A0E-4AF7BBAA6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5"/>
            <a:ext cx="7416799" cy="4676775"/>
          </a:xfrm>
        </p:spPr>
        <p:txBody>
          <a:bodyPr tIns="0" rIns="182880" bIns="20574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-182880">
              <a:buClr>
                <a:schemeClr val="accent1"/>
              </a:buClr>
              <a:buFont typeface="System Font Regular"/>
              <a:buChar char="–"/>
              <a:defRPr sz="1200" b="1">
                <a:solidFill>
                  <a:schemeClr val="accent1"/>
                </a:solidFill>
              </a:defRPr>
            </a:lvl2pPr>
            <a:lvl3pPr marL="0" indent="0">
              <a:buNone/>
              <a:defRPr sz="2400" b="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99714B-714F-8249-B931-1BFAC99FB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B33552-D8EC-6241-9A0E-4AF7BBAA6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5"/>
            <a:ext cx="7416799" cy="4676775"/>
          </a:xfrm>
        </p:spPr>
        <p:txBody>
          <a:bodyPr tIns="0" rIns="182880" bIns="20574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0" indent="-182880">
              <a:buClr>
                <a:schemeClr val="accent1"/>
              </a:buClr>
              <a:buFont typeface="System Font Regular"/>
              <a:buChar char="–"/>
              <a:defRPr sz="1200" b="1">
                <a:solidFill>
                  <a:schemeClr val="accent1"/>
                </a:solidFill>
              </a:defRPr>
            </a:lvl2pPr>
            <a:lvl3pPr marL="0" indent="0">
              <a:buNone/>
              <a:defRPr sz="2400" b="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2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C5E3-A676-F348-B64F-9A2A126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84325"/>
            <a:ext cx="7416799" cy="4676775"/>
          </a:xfrm>
        </p:spPr>
        <p:txBody>
          <a:bodyPr tIns="0" rIns="182880" bIns="1737360" anchor="ctr" anchorCtr="0"/>
          <a:lstStyle>
            <a:lvl1pPr>
              <a:lnSpc>
                <a:spcPct val="100000"/>
              </a:lnSpc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001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5055-4BFD-D940-B23A-E0A78C8440D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7EF60-65D6-1A44-A899-D9FF0AD3D2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0FDACC-34F4-6744-AA11-B2BBBB94BB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CC5E3-A676-F348-B64F-9A2A1266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84325"/>
            <a:ext cx="7416799" cy="4676775"/>
          </a:xfrm>
        </p:spPr>
        <p:txBody>
          <a:bodyPr tIns="0" rIns="182880" bIns="1737360" anchor="ctr" anchorCtr="0"/>
          <a:lstStyle>
            <a:lvl1pPr>
              <a:lnSpc>
                <a:spcPct val="100000"/>
              </a:lnSpc>
              <a:defRPr sz="3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059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6725" y="1584324"/>
            <a:ext cx="11258550" cy="4676776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D5F2E-8E58-A14B-B80C-9B6594482EB6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3">
            <a:extLst>
              <a:ext uri="{FF2B5EF4-FFF2-40B4-BE49-F238E27FC236}">
                <a16:creationId xmlns:a16="http://schemas.microsoft.com/office/drawing/2014/main" id="{A73E81F0-30EC-604C-95CA-DB8CC6CAD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117" y="6400970"/>
            <a:ext cx="10701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  <a:lvl2pPr marL="0" algn="ctr">
              <a:defRPr sz="800">
                <a:solidFill>
                  <a:schemeClr val="accent1"/>
                </a:solidFill>
              </a:defRPr>
            </a:lvl2pPr>
            <a:lvl3pPr marL="0" algn="ctr">
              <a:defRPr sz="800">
                <a:solidFill>
                  <a:schemeClr val="accent1"/>
                </a:solidFill>
              </a:defRPr>
            </a:lvl3pPr>
            <a:lvl4pPr marL="0" algn="ctr">
              <a:defRPr sz="800">
                <a:solidFill>
                  <a:schemeClr val="accent1"/>
                </a:solidFill>
              </a:defRPr>
            </a:lvl4pPr>
            <a:lvl5pPr marL="0" algn="ctr">
              <a:defRPr sz="800">
                <a:solidFill>
                  <a:schemeClr val="accent1"/>
                </a:solidFill>
              </a:defRPr>
            </a:lvl5pPr>
            <a:lvl6pPr marL="0" algn="ctr">
              <a:defRPr sz="800">
                <a:solidFill>
                  <a:schemeClr val="accent1"/>
                </a:solidFill>
              </a:defRPr>
            </a:lvl6pPr>
            <a:lvl7pPr marL="0" algn="ctr">
              <a:defRPr sz="800">
                <a:solidFill>
                  <a:schemeClr val="accent1"/>
                </a:solidFill>
              </a:defRPr>
            </a:lvl7pPr>
            <a:lvl8pPr marL="0" algn="ctr">
              <a:defRPr sz="800">
                <a:solidFill>
                  <a:schemeClr val="accent1"/>
                </a:solidFill>
              </a:defRPr>
            </a:lvl8pPr>
            <a:lvl9pPr marL="0" algn="ctr">
              <a:defRPr sz="800">
                <a:solidFill>
                  <a:schemeClr val="accent1"/>
                </a:solidFill>
              </a:defRPr>
            </a:lvl9pPr>
          </a:lstStyle>
          <a:p>
            <a:r>
              <a:rPr lang="en-US"/>
              <a:t>03.21.2023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35AA9-2F43-3343-BA48-1CA2E632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09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5" y="1584324"/>
            <a:ext cx="5497513" cy="467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C4742D5-3A05-9045-B74A-D3F962B802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3FE8545-7798-1641-AF94-65B0020EBC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145867-33F4-7942-A468-63972ECBAD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1C0A9-E7F2-E043-948A-B1E2EA47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5F8FA7-0E8B-AC4B-9A04-27BD3889EBF9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2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3567113" cy="46767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8475" y="1584325"/>
            <a:ext cx="3575049" cy="4676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D0FD0-82F6-6249-86EF-808648B068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0" y="1584324"/>
            <a:ext cx="3552825" cy="46767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CAEDB-ABB8-1842-AE19-7725B4CAB2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71D53-83D4-0142-88D2-21B34455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38CA74-93B7-F445-8D0F-582527E50ADD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6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22DB92E-0BE0-1049-8105-20C747BD0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75" y="1584326"/>
            <a:ext cx="5486399" cy="4365212"/>
          </a:xfrm>
          <a:pattFill prst="pct8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tIns="73152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E122B8-2BA6-D444-B9FC-8EE2551015AF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40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22DB92E-0BE0-1049-8105-20C747BD01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75" y="1584327"/>
            <a:ext cx="5497513" cy="3747695"/>
          </a:xfrm>
          <a:pattFill prst="pct8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tIns="73152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FC0A0-8890-FA4A-A265-675F16FD34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75" y="5332022"/>
            <a:ext cx="5486400" cy="929079"/>
          </a:xfrm>
        </p:spPr>
        <p:txBody>
          <a:bodyPr tIns="137160"/>
          <a:lstStyle>
            <a:lvl1pPr>
              <a:defRPr sz="900" b="1">
                <a:solidFill>
                  <a:schemeClr val="accent1"/>
                </a:solidFill>
              </a:defRPr>
            </a:lvl1pPr>
            <a:lvl2pPr>
              <a:defRPr sz="900"/>
            </a:lvl2pPr>
            <a:lvl3pPr marL="0" indent="0">
              <a:buFontTx/>
              <a:buNone/>
              <a:defRPr sz="900"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900" b="1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900" b="1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900" b="1">
                <a:solidFill>
                  <a:schemeClr val="accent1"/>
                </a:solidFill>
              </a:defRPr>
            </a:lvl6pPr>
            <a:lvl7pPr marL="0" indent="0">
              <a:buFontTx/>
              <a:buNone/>
              <a:defRPr sz="900" b="1">
                <a:solidFill>
                  <a:schemeClr val="accent1"/>
                </a:solidFill>
              </a:defRPr>
            </a:lvl7pPr>
            <a:lvl8pPr marL="0" indent="0">
              <a:buFontTx/>
              <a:buNone/>
              <a:defRPr sz="900" b="1">
                <a:solidFill>
                  <a:schemeClr val="accent1"/>
                </a:solidFill>
              </a:defRPr>
            </a:lvl8pPr>
            <a:lvl9pPr marL="0" indent="0">
              <a:buFontTx/>
              <a:buNone/>
              <a:defRPr sz="9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830B4-E9C0-1844-9666-E44BDF9B6EF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83AC57-D239-4F44-A373-83E8AF1607A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D62E05-6DF1-3642-9C7A-C5DD14FBD3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36FCCE-0ED1-BB45-9AA8-E6ABE533D030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32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A7A099-8FCD-F248-90AD-8AB09DA1AD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7764" y="1584326"/>
            <a:ext cx="5497511" cy="4676775"/>
          </a:xfrm>
          <a:pattFill prst="pct10">
            <a:fgClr>
              <a:schemeClr val="tx2"/>
            </a:fgClr>
            <a:bgClr>
              <a:schemeClr val="bg1"/>
            </a:bgClr>
          </a:patt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A68E80-3528-4444-AEBB-C8CCD95AA0D5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0B79C-A3F9-B04E-A291-2BBEFCD76F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394604-6B48-BE40-8F43-ABC6903C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DCEB278-B482-8843-ADD0-D60C8BCA5C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5BCF08AF-70EA-BB42-8F2F-4649BC65909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03.21.2023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3B4E4-14CD-0A47-A002-462DD02348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6B1C51A2-B1E0-6A43-8ADD-52E335A9264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entity logo </a:t>
            </a:r>
            <a:br>
              <a:rPr lang="en-US"/>
            </a:br>
            <a:r>
              <a:rPr lang="en-US"/>
              <a:t>or delete box for </a:t>
            </a:r>
            <a:br>
              <a:rPr lang="en-US"/>
            </a:br>
            <a:r>
              <a:rPr lang="en-US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4017194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725" y="1584324"/>
            <a:ext cx="5497513" cy="46767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7764" y="1584326"/>
            <a:ext cx="5497511" cy="4676775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E3CF20-F6A9-EB44-8A9A-5F81C99E3B86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166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325564"/>
            <a:ext cx="12192000" cy="4935537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8296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46CC6D-8813-8A49-97BC-3A30C8F416F4}"/>
              </a:ext>
            </a:extLst>
          </p:cNvPr>
          <p:cNvSpPr/>
          <p:nvPr userDrawn="1"/>
        </p:nvSpPr>
        <p:spPr bwMode="auto">
          <a:xfrm>
            <a:off x="0" y="0"/>
            <a:ext cx="12192000" cy="626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US" sz="1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5" y="342900"/>
            <a:ext cx="5486398" cy="723900"/>
          </a:xfrm>
        </p:spPr>
        <p:txBody>
          <a:bodyPr lIns="22860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49C57A-40D3-284B-A710-F9DC63E9616B}"/>
              </a:ext>
            </a:extLst>
          </p:cNvPr>
          <p:cNvCxnSpPr>
            <a:cxnSpLocks/>
          </p:cNvCxnSpPr>
          <p:nvPr userDrawn="1"/>
        </p:nvCxnSpPr>
        <p:spPr>
          <a:xfrm>
            <a:off x="6477000" y="1325563"/>
            <a:ext cx="52228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6096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032AB2-38D4-BF4A-A7AB-33296B71E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5" y="1584326"/>
            <a:ext cx="5486399" cy="4676775"/>
          </a:xfrm>
        </p:spPr>
        <p:txBody>
          <a:bodyPr l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79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5" y="342900"/>
            <a:ext cx="5486400" cy="723900"/>
          </a:xfrm>
        </p:spPr>
        <p:txBody>
          <a:bodyPr lIns="22860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6096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E60AE5-24D1-2A42-9958-C863FAF38E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6" y="1584326"/>
            <a:ext cx="5486400" cy="4676775"/>
          </a:xfrm>
        </p:spPr>
        <p:txBody>
          <a:bodyPr lIns="2286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D58D12-4AE4-5F4D-BF23-B8C90DD0DCE1}"/>
              </a:ext>
            </a:extLst>
          </p:cNvPr>
          <p:cNvCxnSpPr>
            <a:cxnSpLocks/>
          </p:cNvCxnSpPr>
          <p:nvPr userDrawn="1"/>
        </p:nvCxnSpPr>
        <p:spPr>
          <a:xfrm>
            <a:off x="6477000" y="1325563"/>
            <a:ext cx="52228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142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58BB88-1D88-A945-9F87-457DB1E029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1B0537-97D4-CC49-A76B-634F6A3FB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2000" cy="6261100"/>
          </a:xfrm>
          <a:pattFill prst="pct20">
            <a:fgClr>
              <a:schemeClr val="tx2"/>
            </a:fgClr>
            <a:bgClr>
              <a:schemeClr val="bg1"/>
            </a:bgClr>
          </a:pattFill>
        </p:spPr>
        <p:txBody>
          <a:bodyPr tIns="2651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F20306-76C8-3F45-B94F-CF2A1C22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525" y="0"/>
            <a:ext cx="4308474" cy="6261100"/>
          </a:xfr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47000">
                <a:schemeClr val="accent2">
                  <a:alpha val="75000"/>
                </a:schemeClr>
              </a:gs>
            </a:gsLst>
            <a:lin ang="5400000" scaled="1"/>
          </a:gradFill>
        </p:spPr>
        <p:txBody>
          <a:bodyPr lIns="274320" tIns="0" rIns="0" bIns="0" anchor="ctr" anchorCtr="0"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127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69B8A6-9804-1048-8166-F789E401FD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606F9-E155-FD47-9972-D713684E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48F83C-B949-F844-9F52-7F6903B94DB8}"/>
              </a:ext>
            </a:extLst>
          </p:cNvPr>
          <p:cNvCxnSpPr>
            <a:cxnSpLocks/>
          </p:cNvCxnSpPr>
          <p:nvPr userDrawn="1"/>
        </p:nvCxnSpPr>
        <p:spPr>
          <a:xfrm>
            <a:off x="466725" y="1325563"/>
            <a:ext cx="112585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7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D6A7-88A5-E44F-8183-AEF6D7F5F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7185A-0E54-EC4B-A2D7-B3EEFA3226D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</p:spTree>
    <p:extLst>
      <p:ext uri="{BB962C8B-B14F-4D97-AF65-F5344CB8AC3E}">
        <p14:creationId xmlns:p14="http://schemas.microsoft.com/office/powerpoint/2010/main" val="1937549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FA9D9-83F4-B54A-8DDA-F2916080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6725" y="2996830"/>
            <a:ext cx="7416800" cy="3264271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 message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5F5B4-3F8A-1F44-A10C-9766E32867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1736791"/>
            <a:ext cx="1062444" cy="566637"/>
          </a:xfrm>
          <a:prstGeom prst="rect">
            <a:avLst/>
          </a:prstGeom>
        </p:spPr>
      </p:pic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91B8CD38-8B4A-4F4C-A14B-967E1130073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5295" y="1584326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entity logo </a:t>
            </a:r>
            <a:br>
              <a:rPr lang="en-US"/>
            </a:br>
            <a:r>
              <a:rPr lang="en-US"/>
              <a:t>or delete box for </a:t>
            </a:r>
            <a:br>
              <a:rPr lang="en-US"/>
            </a:br>
            <a:r>
              <a:rPr lang="en-US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3786937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FA9D9-83F4-B54A-8DDA-F29160804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6725" y="2996830"/>
            <a:ext cx="7416800" cy="3264271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56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 message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8C28C-F47A-FF4E-BCF8-08E371A6F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1736791"/>
            <a:ext cx="1062444" cy="566636"/>
          </a:xfrm>
          <a:prstGeom prst="rect">
            <a:avLst/>
          </a:prstGeom>
        </p:spPr>
      </p:pic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1B57D535-8CB3-C349-AFA1-7BEE864735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952" y="1584326"/>
            <a:ext cx="1447281" cy="798455"/>
          </a:xfrm>
          <a:solidFill>
            <a:schemeClr val="accent2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entity logo </a:t>
            </a:r>
            <a:br>
              <a:rPr lang="en-US"/>
            </a:br>
            <a:r>
              <a:rPr lang="en-US"/>
              <a:t>or delete box for </a:t>
            </a:r>
            <a:br>
              <a:rPr lang="en-US"/>
            </a:br>
            <a:r>
              <a:rPr lang="en-US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3291703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201EE337-5CAD-7F45-8CFF-05FD1811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21AB9518-D147-5A47-8595-253E98CFC5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03.21.2023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ADCC780-1CA3-CD48-98B5-50009A852B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634F6C-B799-B944-B8D8-C9D38E5CE9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C449EED6-EBE6-9845-9E53-48E2883410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entity logo </a:t>
            </a:r>
            <a:br>
              <a:rPr lang="en-US"/>
            </a:br>
            <a:r>
              <a:rPr lang="en-US"/>
              <a:t>or delete box for </a:t>
            </a:r>
            <a:br>
              <a:rPr lang="en-US"/>
            </a:br>
            <a:r>
              <a:rPr lang="en-US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419381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B4BD5E4-9605-5B45-B53C-3263CBC0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9C8139A2-E7C6-A94E-9243-8058FC270F4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03.21.2023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01EFFB7-4B7A-5441-B683-0C4C9AD51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7E62E-3290-EE40-836A-A0E69ACF2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09B56282-4CAF-2542-B5C7-CFD8280F8A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entity logo </a:t>
            </a:r>
            <a:br>
              <a:rPr lang="en-US"/>
            </a:br>
            <a:r>
              <a:rPr lang="en-US"/>
              <a:t>or delete box for </a:t>
            </a:r>
            <a:br>
              <a:rPr lang="en-US"/>
            </a:br>
            <a:r>
              <a:rPr lang="en-US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2878264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A7A0F2C-DFEE-4146-B997-DA062AC3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BB1652BE-D3FE-3940-8949-9AAEC00A479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03.21.2023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D084DC68-6CAE-0B4D-A9F3-56659C53DE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09EFA0-6BBE-F04E-A500-6B9DBDE786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FC710630-7B7F-CF43-B8BA-71C874741DC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entity logo </a:t>
            </a:r>
            <a:br>
              <a:rPr lang="en-US"/>
            </a:br>
            <a:r>
              <a:rPr lang="en-US"/>
              <a:t>or delete box for </a:t>
            </a:r>
            <a:br>
              <a:rPr lang="en-US"/>
            </a:br>
            <a:r>
              <a:rPr lang="en-US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3854170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A968E52-F820-D344-901F-F4AA96A1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EFF02FD-B6E3-214F-B831-0D922293C83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03.21.2023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B29B37B-25D1-B143-951D-C4ED385EE5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D7D7D3-47C6-8644-A7CA-04BED0B147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DFF3871A-5F3D-D846-AE55-739A85B0F7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entity logo </a:t>
            </a:r>
            <a:br>
              <a:rPr lang="en-US"/>
            </a:br>
            <a:r>
              <a:rPr lang="en-US"/>
              <a:t>or delete box for </a:t>
            </a:r>
            <a:br>
              <a:rPr lang="en-US"/>
            </a:br>
            <a:r>
              <a:rPr lang="en-US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2957947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7B4CF-7E5D-2547-AA31-7F6A7B98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F42D942-2478-4D47-A32C-F504EF9E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42901"/>
            <a:ext cx="7416800" cy="1241425"/>
          </a:xfrm>
        </p:spPr>
        <p:txBody>
          <a:bodyPr tIns="1371600" rIns="182880" bIns="0" anchor="b" anchorCtr="0"/>
          <a:lstStyle>
            <a:lvl1pPr>
              <a:lnSpc>
                <a:spcPts val="4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5C4B240-577D-9542-BB55-1143CC10FB0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66725" y="6261100"/>
            <a:ext cx="3567113" cy="13335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  <a:lvl2pPr algn="l">
              <a:defRPr sz="1000">
                <a:solidFill>
                  <a:schemeClr val="bg1"/>
                </a:solidFill>
              </a:defRPr>
            </a:lvl2pPr>
            <a:lvl3pPr algn="l">
              <a:defRPr sz="1000">
                <a:solidFill>
                  <a:schemeClr val="bg1"/>
                </a:solidFill>
              </a:defRPr>
            </a:lvl3pPr>
            <a:lvl4pPr algn="l">
              <a:defRPr sz="1000">
                <a:solidFill>
                  <a:schemeClr val="bg1"/>
                </a:solidFill>
              </a:defRPr>
            </a:lvl4pPr>
            <a:lvl5pPr algn="l">
              <a:defRPr sz="1000">
                <a:solidFill>
                  <a:schemeClr val="bg1"/>
                </a:solidFill>
              </a:defRPr>
            </a:lvl5pPr>
            <a:lvl6pPr algn="l">
              <a:defRPr sz="1000">
                <a:solidFill>
                  <a:schemeClr val="bg1"/>
                </a:solidFill>
              </a:defRPr>
            </a:lvl6pPr>
            <a:lvl7pPr algn="l">
              <a:defRPr sz="1000">
                <a:solidFill>
                  <a:schemeClr val="bg1"/>
                </a:solidFill>
              </a:defRPr>
            </a:lvl7pPr>
            <a:lvl8pPr algn="l">
              <a:defRPr sz="1000">
                <a:solidFill>
                  <a:schemeClr val="bg1"/>
                </a:solidFill>
              </a:defRPr>
            </a:lvl8pPr>
            <a:lvl9pPr algn="l">
              <a:defRPr sz="1000">
                <a:solidFill>
                  <a:schemeClr val="bg1"/>
                </a:solidFill>
              </a:defRPr>
            </a:lvl9pPr>
          </a:lstStyle>
          <a:p>
            <a:r>
              <a:rPr lang="en-US"/>
              <a:t>03.21.2023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7F9B4B9-63C9-0F4A-9D02-52C4BFD7B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84326"/>
            <a:ext cx="7416800" cy="1108075"/>
          </a:xfrm>
        </p:spPr>
        <p:txBody>
          <a:bodyPr tIns="301752" rIns="18288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8624DA-4C5E-7144-B5A9-F99750B264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82" y="4613275"/>
            <a:ext cx="1062444" cy="566637"/>
          </a:xfrm>
          <a:prstGeom prst="rect">
            <a:avLst/>
          </a:prstGeom>
        </p:spPr>
      </p:pic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7EBB67A-1C36-AF44-8216-4F09BF14C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295" y="4460810"/>
            <a:ext cx="1447281" cy="863859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entity logo </a:t>
            </a:r>
            <a:br>
              <a:rPr lang="en-US"/>
            </a:br>
            <a:r>
              <a:rPr lang="en-US"/>
              <a:t>or delete box for </a:t>
            </a:r>
            <a:br>
              <a:rPr lang="en-US"/>
            </a:br>
            <a:r>
              <a:rPr lang="en-US"/>
              <a:t>default logo</a:t>
            </a:r>
          </a:p>
        </p:txBody>
      </p:sp>
    </p:spTree>
    <p:extLst>
      <p:ext uri="{BB962C8B-B14F-4D97-AF65-F5344CB8AC3E}">
        <p14:creationId xmlns:p14="http://schemas.microsoft.com/office/powerpoint/2010/main" val="1467727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84325"/>
            <a:ext cx="5497513" cy="3475813"/>
          </a:xfrm>
        </p:spPr>
        <p:txBody>
          <a:bodyPr tIns="0" rIns="0" bIns="1097280" anchor="ctr" anchorCtr="0"/>
          <a:lstStyle>
            <a:lvl1pPr>
              <a:lnSpc>
                <a:spcPts val="4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703DA-6F62-9B4A-910F-D77F4BC918C9}"/>
              </a:ext>
            </a:extLst>
          </p:cNvPr>
          <p:cNvSpPr txBox="1"/>
          <p:nvPr userDrawn="1"/>
        </p:nvSpPr>
        <p:spPr>
          <a:xfrm>
            <a:off x="10228984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2000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DF001-212C-4540-80F0-7DA5FC4C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A7F43-CEE2-834B-8BDA-E4A6504C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38607-C19C-774D-BEF7-493C5916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9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74749E-3478-0846-8E5D-5A453C217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584325"/>
            <a:ext cx="5497513" cy="3475813"/>
          </a:xfrm>
        </p:spPr>
        <p:txBody>
          <a:bodyPr tIns="0" rIns="0" bIns="1097280" anchor="ctr" anchorCtr="0"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338B1-A6EB-B747-93D6-CD0C9544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03.21.2023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73091-C838-5F47-8B9C-4265A9A7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Modify with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75CEF-9B03-8847-99BF-1904D1E4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1B976-CB04-C147-BDC7-E24651677804}"/>
              </a:ext>
            </a:extLst>
          </p:cNvPr>
          <p:cNvSpPr txBox="1"/>
          <p:nvPr userDrawn="1"/>
        </p:nvSpPr>
        <p:spPr>
          <a:xfrm>
            <a:off x="10228984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2000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</p:spTree>
    <p:extLst>
      <p:ext uri="{BB962C8B-B14F-4D97-AF65-F5344CB8AC3E}">
        <p14:creationId xmlns:p14="http://schemas.microsoft.com/office/powerpoint/2010/main" val="265105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725" y="342900"/>
            <a:ext cx="11258550" cy="723900"/>
          </a:xfrm>
          <a:prstGeom prst="rect">
            <a:avLst/>
          </a:prstGeom>
        </p:spPr>
        <p:txBody>
          <a:bodyPr vert="horz" lIns="0" tIns="868680" rIns="1938528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1584326"/>
            <a:ext cx="11258550" cy="4676775"/>
          </a:xfrm>
          <a:prstGeom prst="rect">
            <a:avLst/>
          </a:prstGeom>
        </p:spPr>
        <p:txBody>
          <a:bodyPr vert="horz" lIns="0" tIns="73152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  <a:p>
            <a:pPr marL="685800" marR="0" lvl="4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/>
            </a:pPr>
            <a:r>
              <a:rPr lang="en-US"/>
              <a:t>Fifth level</a:t>
            </a:r>
          </a:p>
          <a:p>
            <a:pPr lvl="3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1304" y="6400970"/>
            <a:ext cx="5922221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9525" algn="l">
              <a:tabLst/>
              <a:defRPr sz="800" b="0" i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indent="9525" algn="l">
              <a:tabLst/>
              <a:defRPr sz="8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/>
              <a:t>Modify with Insert &gt; Header and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25" y="6400970"/>
            <a:ext cx="424392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1pPr>
            <a:lvl2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3pPr>
            <a:lvl4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4pPr>
            <a:lvl5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5pPr>
            <a:lvl6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6pPr>
            <a:lvl7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7pPr>
            <a:lvl8pPr marL="0" algn="l">
              <a:defRPr sz="800" b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8pPr>
            <a:lvl9pPr marL="0" algn="l">
              <a:defRPr sz="800" b="0" i="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5D300FB-C47F-BA4E-A67A-042C3A7A6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117" y="6400970"/>
            <a:ext cx="10701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</a:defRPr>
            </a:lvl1pPr>
            <a:lvl2pPr marL="0" algn="ctr">
              <a:defRPr sz="800">
                <a:solidFill>
                  <a:schemeClr val="accent1"/>
                </a:solidFill>
              </a:defRPr>
            </a:lvl2pPr>
            <a:lvl3pPr marL="0" algn="ctr">
              <a:defRPr sz="800">
                <a:solidFill>
                  <a:schemeClr val="accent1"/>
                </a:solidFill>
              </a:defRPr>
            </a:lvl3pPr>
            <a:lvl4pPr marL="0" algn="ctr">
              <a:defRPr sz="800">
                <a:solidFill>
                  <a:schemeClr val="accent1"/>
                </a:solidFill>
              </a:defRPr>
            </a:lvl4pPr>
            <a:lvl5pPr marL="0" algn="ctr">
              <a:defRPr sz="800">
                <a:solidFill>
                  <a:schemeClr val="accent1"/>
                </a:solidFill>
              </a:defRPr>
            </a:lvl5pPr>
            <a:lvl6pPr marL="0" algn="ctr">
              <a:defRPr sz="800">
                <a:solidFill>
                  <a:schemeClr val="accent1"/>
                </a:solidFill>
              </a:defRPr>
            </a:lvl6pPr>
            <a:lvl7pPr marL="0" algn="ctr">
              <a:defRPr sz="800">
                <a:solidFill>
                  <a:schemeClr val="accent1"/>
                </a:solidFill>
              </a:defRPr>
            </a:lvl7pPr>
            <a:lvl8pPr marL="0" algn="ctr">
              <a:defRPr sz="800">
                <a:solidFill>
                  <a:schemeClr val="accent1"/>
                </a:solidFill>
              </a:defRPr>
            </a:lvl8pPr>
            <a:lvl9pPr marL="0" algn="ctr">
              <a:defRPr sz="800">
                <a:solidFill>
                  <a:schemeClr val="accent1"/>
                </a:solidFill>
              </a:defRPr>
            </a:lvl9pPr>
          </a:lstStyle>
          <a:p>
            <a:r>
              <a:rPr lang="en-US"/>
              <a:t>03.21.2023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EE6E4-ED9E-C34A-BAFF-47DECD28E2BC}"/>
              </a:ext>
            </a:extLst>
          </p:cNvPr>
          <p:cNvSpPr txBox="1"/>
          <p:nvPr userDrawn="1"/>
        </p:nvSpPr>
        <p:spPr>
          <a:xfrm>
            <a:off x="10228984" y="6400970"/>
            <a:ext cx="1496291" cy="2087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-4572000" algn="r"/>
            <a:r>
              <a:rPr lang="en-US" sz="800" b="1">
                <a:solidFill>
                  <a:schemeClr val="accent1"/>
                </a:solidFill>
              </a:rPr>
              <a:t>UNC Health</a:t>
            </a:r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63" r:id="rId2"/>
    <p:sldLayoutId id="2147483736" r:id="rId3"/>
    <p:sldLayoutId id="2147483785" r:id="rId4"/>
    <p:sldLayoutId id="2147483786" r:id="rId5"/>
    <p:sldLayoutId id="2147483787" r:id="rId6"/>
    <p:sldLayoutId id="2147483788" r:id="rId7"/>
    <p:sldLayoutId id="2147483741" r:id="rId8"/>
    <p:sldLayoutId id="2147483773" r:id="rId9"/>
    <p:sldLayoutId id="2147483758" r:id="rId10"/>
    <p:sldLayoutId id="2147483774" r:id="rId11"/>
    <p:sldLayoutId id="2147483775" r:id="rId12"/>
    <p:sldLayoutId id="2147483776" r:id="rId13"/>
    <p:sldLayoutId id="2147483745" r:id="rId14"/>
    <p:sldLayoutId id="2147483746" r:id="rId15"/>
    <p:sldLayoutId id="2147483747" r:id="rId16"/>
    <p:sldLayoutId id="2147483748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60" r:id="rId25"/>
    <p:sldLayoutId id="2147483756" r:id="rId26"/>
    <p:sldLayoutId id="2147483708" r:id="rId27"/>
    <p:sldLayoutId id="2147483765" r:id="rId28"/>
    <p:sldLayoutId id="2147483777" r:id="rId29"/>
  </p:sldLayoutIdLst>
  <p:hf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i="0" kern="1200">
          <a:solidFill>
            <a:schemeClr val="accent2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b="0" i="0" kern="1200">
          <a:solidFill>
            <a:schemeClr val="tx2"/>
          </a:solidFill>
          <a:latin typeface="+mn-lt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Tx/>
        <a:buNone/>
        <a:tabLst>
          <a:tab pos="280988" algn="l"/>
        </a:tabLst>
        <a:defRPr sz="1800" b="1" i="0" kern="1200">
          <a:solidFill>
            <a:schemeClr val="accent1"/>
          </a:solidFill>
          <a:latin typeface="+mn-lt"/>
          <a:ea typeface="Corbel" charset="0"/>
          <a:cs typeface="Corbel" charset="0"/>
        </a:defRPr>
      </a:lvl2pPr>
      <a:lvl3pPr marL="228600" indent="-227013" algn="l" defTabSz="292608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8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3pPr>
      <a:lvl4pPr marL="457200" marR="0" indent="-228600" algn="l" defTabSz="292608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>
          <a:tab pos="292608" algn="l"/>
          <a:tab pos="585216" algn="l"/>
        </a:tabLst>
        <a:defRPr sz="18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4pPr>
      <a:lvl5pPr marL="685800" indent="-228600" algn="l" defTabSz="292608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>
          <a:tab pos="292608" algn="l"/>
          <a:tab pos="585216" algn="l"/>
        </a:tabLst>
        <a:defRPr sz="1800" b="0" kern="1200">
          <a:solidFill>
            <a:schemeClr val="tx2"/>
          </a:solidFill>
          <a:latin typeface="+mn-lt"/>
          <a:ea typeface="Corbel" charset="0"/>
          <a:cs typeface="Corbel" charset="0"/>
        </a:defRPr>
      </a:lvl5pPr>
      <a:lvl6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6pPr>
      <a:lvl7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7pPr>
      <a:lvl8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8pPr>
      <a:lvl9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SzPct val="80000"/>
        <a:buFont typeface="Arial Unicode MS" panose="020B0604020202020204" pitchFamily="34" charset="-128"/>
        <a:buChar char="￮"/>
        <a:tabLst/>
        <a:defRPr sz="1600" b="0" i="0" kern="1200">
          <a:solidFill>
            <a:schemeClr val="tx2"/>
          </a:solidFill>
          <a:latin typeface="+mn-lt"/>
          <a:ea typeface="Corbel" charset="0"/>
          <a:cs typeface="Corbe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14" userDrawn="1">
          <p15:clr>
            <a:srgbClr val="F26B43"/>
          </p15:clr>
        </p15:guide>
        <p15:guide id="3" pos="294" userDrawn="1">
          <p15:clr>
            <a:srgbClr val="F26B43"/>
          </p15:clr>
        </p15:guide>
        <p15:guide id="8" pos="2541" userDrawn="1">
          <p15:clr>
            <a:srgbClr val="F26B43"/>
          </p15:clr>
        </p15:guide>
        <p15:guide id="9" pos="3757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2" pos="3930" userDrawn="1">
          <p15:clr>
            <a:srgbClr val="F26B43"/>
          </p15:clr>
        </p15:guide>
        <p15:guide id="13" pos="7386" userDrawn="1">
          <p15:clr>
            <a:srgbClr val="F26B43"/>
          </p15:clr>
        </p15:guide>
        <p15:guide id="15" pos="4966" userDrawn="1">
          <p15:clr>
            <a:srgbClr val="F26B43"/>
          </p15:clr>
        </p15:guide>
        <p15:guide id="16" pos="5139" userDrawn="1">
          <p15:clr>
            <a:srgbClr val="F26B43"/>
          </p15:clr>
        </p15:guide>
        <p15:guide id="23" orient="horz" pos="4148" userDrawn="1">
          <p15:clr>
            <a:srgbClr val="F26B43"/>
          </p15:clr>
        </p15:guide>
        <p15:guide id="24" orient="horz" pos="3944" userDrawn="1">
          <p15:clr>
            <a:srgbClr val="F26B43"/>
          </p15:clr>
        </p15:guide>
        <p15:guide id="25" orient="horz" pos="216" userDrawn="1">
          <p15:clr>
            <a:srgbClr val="F26B43"/>
          </p15:clr>
        </p15:guide>
        <p15:guide id="26" orient="horz" pos="998" userDrawn="1">
          <p15:clr>
            <a:srgbClr val="F26B43"/>
          </p15:clr>
        </p15:guide>
        <p15:guide id="27" orient="horz" pos="672" userDrawn="1">
          <p15:clr>
            <a:srgbClr val="F26B43"/>
          </p15:clr>
        </p15:guide>
        <p15:guide id="31" orient="horz" pos="835" userDrawn="1">
          <p15:clr>
            <a:srgbClr val="F26B43"/>
          </p15:clr>
        </p15:guide>
        <p15:guide id="32" orient="horz" pos="40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2.tmp"/><Relationship Id="rId5" Type="http://schemas.openxmlformats.org/officeDocument/2006/relationships/image" Target="../media/image61.tmp"/><Relationship Id="rId4" Type="http://schemas.openxmlformats.org/officeDocument/2006/relationships/image" Target="../media/image60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A874-B2DD-BB45-A068-CDA3E57A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1371600" rIns="0" bIns="0" rtlCol="0" anchor="b" anchorCtr="0">
            <a:noAutofit/>
          </a:bodyPr>
          <a:lstStyle/>
          <a:p>
            <a:r>
              <a:rPr lang="en-US" sz="3300" dirty="0">
                <a:ea typeface="+mj-lt"/>
                <a:cs typeface="+mj-lt"/>
              </a:rPr>
              <a:t>Updates in the Management of Urinary Tract Infections</a:t>
            </a:r>
            <a:endParaRPr lang="en-US" sz="3300" dirty="0"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00175B-8A0D-B84D-8B0A-7312D0B273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731264"/>
            <a:ext cx="7416799" cy="1402080"/>
          </a:xfrm>
        </p:spPr>
        <p:txBody>
          <a:bodyPr/>
          <a:lstStyle/>
          <a:p>
            <a:r>
              <a:rPr lang="en-US" b="1" dirty="0"/>
              <a:t>Nicholas Kane, PharmD</a:t>
            </a:r>
          </a:p>
          <a:p>
            <a:r>
              <a:rPr lang="en-US" b="1" dirty="0"/>
              <a:t>PGY2 Infectious Diseases Pharmacy Resident</a:t>
            </a:r>
          </a:p>
          <a:p>
            <a:r>
              <a:rPr lang="en-US" b="1" dirty="0"/>
              <a:t>University of North Carolina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81560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3BBD7-E3C3-BD35-FDFD-4D6A44AD0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10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C2EE4C-1A57-BD40-4D77-DE56977A5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356152"/>
              </p:ext>
            </p:extLst>
          </p:nvPr>
        </p:nvGraphicFramePr>
        <p:xfrm>
          <a:off x="1086909" y="248272"/>
          <a:ext cx="10018183" cy="589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08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F2150F-692F-95B4-D500-D5B2D5B6AC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FDF62D-71E1-7834-4525-47561F87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Altered Mental Status Algorithm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A931B0A-AC64-2108-6A9E-BA3D0AB08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97910"/>
              </p:ext>
            </p:extLst>
          </p:nvPr>
        </p:nvGraphicFramePr>
        <p:xfrm>
          <a:off x="466725" y="1543050"/>
          <a:ext cx="11258550" cy="459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48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3BBD7-E3C3-BD35-FDFD-4D6A44AD0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C2EE4C-1A57-BD40-4D77-DE56977A5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226491"/>
              </p:ext>
            </p:extLst>
          </p:nvPr>
        </p:nvGraphicFramePr>
        <p:xfrm>
          <a:off x="1086909" y="248272"/>
          <a:ext cx="10018183" cy="589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69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Cystitis – Major Updates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F9D2959-01F3-11B5-C186-97A803C892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137287"/>
              </p:ext>
            </p:extLst>
          </p:nvPr>
        </p:nvGraphicFramePr>
        <p:xfrm>
          <a:off x="5777751" y="1565277"/>
          <a:ext cx="5947524" cy="469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027920FF-7056-7FF0-77BA-642348EDC42F}"/>
              </a:ext>
            </a:extLst>
          </p:cNvPr>
          <p:cNvGrpSpPr/>
          <p:nvPr/>
        </p:nvGrpSpPr>
        <p:grpSpPr>
          <a:xfrm>
            <a:off x="203100" y="1319544"/>
            <a:ext cx="5080198" cy="4382426"/>
            <a:chOff x="203100" y="1073814"/>
            <a:chExt cx="5080198" cy="438242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8DD1B6-2234-F1AD-C3BF-07E80B2F8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3859" b="31369"/>
            <a:stretch/>
          </p:blipFill>
          <p:spPr>
            <a:xfrm>
              <a:off x="203101" y="1073814"/>
              <a:ext cx="5080197" cy="4382426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EC071F-94B4-32A2-9AD4-107B21337663}"/>
                </a:ext>
              </a:extLst>
            </p:cNvPr>
            <p:cNvSpPr/>
            <p:nvPr/>
          </p:nvSpPr>
          <p:spPr bwMode="auto">
            <a:xfrm>
              <a:off x="203100" y="3518845"/>
              <a:ext cx="2530575" cy="9674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37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Cystitis – Optimal Durations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79A162-B648-13A8-9697-75F7298A7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7751" y="1584326"/>
            <a:ext cx="6122896" cy="4676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Uncomplicated</a:t>
            </a:r>
            <a:r>
              <a:rPr lang="en-US" dirty="0"/>
              <a:t>: 1 dose to 5 days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Complicated</a:t>
            </a:r>
            <a:r>
              <a:rPr lang="en-US" dirty="0"/>
              <a:t>: ~7 days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A5B08D8-60F9-496F-BB0A-C28FE0DF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5" y="1319544"/>
            <a:ext cx="5192108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5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15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Cystitis – Fosfomycin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79A162-B648-13A8-9697-75F7298A7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7751" y="1584326"/>
            <a:ext cx="6122896" cy="4676775"/>
          </a:xfrm>
        </p:spPr>
        <p:txBody>
          <a:bodyPr vert="horz" lIns="228600" tIns="73152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Who</a:t>
            </a:r>
            <a:r>
              <a:rPr lang="en-US" dirty="0"/>
              <a:t>: most data in women with cystitis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</a:t>
            </a:r>
            <a:r>
              <a:rPr lang="en-US" dirty="0"/>
              <a:t>: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(uncomplicated) Cystitis: 3g x1 dose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(complicated) Cystitis: 3g PO q48-72h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When</a:t>
            </a:r>
            <a:r>
              <a:rPr lang="en-US" dirty="0"/>
              <a:t>: cystitis, as empiric or pathogen-directed therapy (spectrum includes </a:t>
            </a:r>
            <a:r>
              <a:rPr lang="en-US" i="1" dirty="0"/>
              <a:t>E. coli</a:t>
            </a:r>
            <a:r>
              <a:rPr lang="en-US" dirty="0"/>
              <a:t>, </a:t>
            </a:r>
            <a:r>
              <a:rPr lang="en-US" i="1" dirty="0"/>
              <a:t>Citrobacter spp., Proteus spp., E. faecalis, and S. saprophyticus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Where</a:t>
            </a:r>
            <a:r>
              <a:rPr lang="en-US" dirty="0"/>
              <a:t>: outpatient, ED, floor patients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Why</a:t>
            </a:r>
            <a:r>
              <a:rPr lang="en-US" dirty="0"/>
              <a:t>: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Well tolerated and little collateral resistance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Possible option in patients with multiple allergies</a:t>
            </a:r>
          </a:p>
          <a:p>
            <a:pPr marL="514350" lvl="2" indent="-285750">
              <a:buFont typeface="Courier New,monospace" panose="02070309020205020404" pitchFamily="49" charset="0"/>
              <a:buChar char="o"/>
            </a:pPr>
            <a:r>
              <a:rPr lang="en-US" dirty="0">
                <a:cs typeface="Arial"/>
              </a:rPr>
              <a:t>Inferior to nitrofurantoin (</a:t>
            </a:r>
            <a:r>
              <a:rPr lang="en-US" i="1" dirty="0">
                <a:cs typeface="Arial"/>
              </a:rPr>
              <a:t>Huttner et al</a:t>
            </a:r>
            <a:r>
              <a:rPr lang="en-US" dirty="0">
                <a:cs typeface="Arial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A5B08D8-60F9-496F-BB0A-C28FE0DF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5" y="1319544"/>
            <a:ext cx="5192108" cy="4224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43A3EF-8C82-BF39-DEB3-262249E9D5C2}"/>
              </a:ext>
            </a:extLst>
          </p:cNvPr>
          <p:cNvSpPr txBox="1"/>
          <p:nvPr/>
        </p:nvSpPr>
        <p:spPr>
          <a:xfrm>
            <a:off x="891117" y="6427959"/>
            <a:ext cx="2066396" cy="430041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r>
              <a:rPr lang="sv-SE" sz="800" dirty="0"/>
              <a:t>Huttner A. 2018. PMID: 29710295.</a:t>
            </a:r>
            <a:endParaRPr lang="en-US" sz="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DE48C-5664-4033-FC34-4BC2CF4878FA}"/>
              </a:ext>
            </a:extLst>
          </p:cNvPr>
          <p:cNvSpPr/>
          <p:nvPr/>
        </p:nvSpPr>
        <p:spPr bwMode="auto">
          <a:xfrm>
            <a:off x="196951" y="4790263"/>
            <a:ext cx="1660424" cy="10176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71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Cystitis – Aminoglycosides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79A162-B648-13A8-9697-75F7298A7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7751" y="1584326"/>
            <a:ext cx="6122896" cy="4676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Who</a:t>
            </a:r>
            <a:r>
              <a:rPr lang="en-US" dirty="0"/>
              <a:t>: extensive data in children, adults, &amp; older adults</a:t>
            </a:r>
          </a:p>
          <a:p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</a:t>
            </a:r>
            <a:r>
              <a:rPr lang="en-US" dirty="0"/>
              <a:t>: gentamicin, dosing varies per indication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Uncomplicated: 5 mg/kg IV or IM for one dose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Complicated: daily dosing per pharmacy consult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CF0148-3A4A-3796-D90E-31D4DD68AB1C}"/>
              </a:ext>
            </a:extLst>
          </p:cNvPr>
          <p:cNvGrpSpPr/>
          <p:nvPr/>
        </p:nvGrpSpPr>
        <p:grpSpPr>
          <a:xfrm>
            <a:off x="150693" y="1317467"/>
            <a:ext cx="5185011" cy="4223066"/>
            <a:chOff x="150693" y="1317467"/>
            <a:chExt cx="5185011" cy="42230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693" y="1317467"/>
              <a:ext cx="5185011" cy="422306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CF3937-655D-B176-7DFD-5E678DC715A2}"/>
                </a:ext>
              </a:extLst>
            </p:cNvPr>
            <p:cNvSpPr/>
            <p:nvPr/>
          </p:nvSpPr>
          <p:spPr bwMode="auto">
            <a:xfrm>
              <a:off x="196951" y="5152213"/>
              <a:ext cx="1660424" cy="1017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CF3937-655D-B176-7DFD-5E678DC715A2}"/>
                </a:ext>
              </a:extLst>
            </p:cNvPr>
            <p:cNvSpPr/>
            <p:nvPr/>
          </p:nvSpPr>
          <p:spPr bwMode="auto">
            <a:xfrm>
              <a:off x="2929939" y="5050444"/>
              <a:ext cx="2242135" cy="2194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C12EEA4-9D62-CFC7-12F3-A453EB906425}"/>
              </a:ext>
            </a:extLst>
          </p:cNvPr>
          <p:cNvSpPr txBox="1"/>
          <p:nvPr/>
        </p:nvSpPr>
        <p:spPr>
          <a:xfrm>
            <a:off x="7413171" y="6427958"/>
            <a:ext cx="3448590" cy="430041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pPr algn="r"/>
            <a:r>
              <a:rPr lang="en-US" sz="800" b="1" dirty="0">
                <a:solidFill>
                  <a:schemeClr val="tx2"/>
                </a:solidFill>
              </a:rPr>
              <a:t>MDR</a:t>
            </a:r>
            <a:r>
              <a:rPr lang="en-US" sz="800" dirty="0">
                <a:solidFill>
                  <a:schemeClr val="tx2"/>
                </a:solidFill>
              </a:rPr>
              <a:t>: multidrug resistant</a:t>
            </a:r>
            <a:endParaRPr lang="en-US" sz="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Cystitis – Aminoglycosides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79A162-B648-13A8-9697-75F7298A7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7751" y="1584326"/>
            <a:ext cx="6122896" cy="4676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Who</a:t>
            </a:r>
            <a:r>
              <a:rPr lang="en-US" dirty="0"/>
              <a:t>: extensive data in children, adults, &amp; older adults</a:t>
            </a:r>
          </a:p>
          <a:p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</a:t>
            </a:r>
            <a:r>
              <a:rPr lang="en-US" dirty="0"/>
              <a:t>: gentamicin, dosing varies per indication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Uncomplicated: 5 mg/kg IV or IM for one dose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Complicated: daily dosing per pharmacy consult</a:t>
            </a:r>
          </a:p>
          <a:p>
            <a:pPr lvl="2" indent="0">
              <a:buNone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When</a:t>
            </a:r>
            <a:r>
              <a:rPr lang="en-US" dirty="0"/>
              <a:t>: cystitis in a patient without CKD/AKI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May be ideal if at risk for MDR pathogen, to facilitate ED discharge, or to avoid allergies</a:t>
            </a:r>
          </a:p>
          <a:p>
            <a:pPr lvl="2" indent="0">
              <a:buNone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Where</a:t>
            </a:r>
            <a:r>
              <a:rPr lang="en-US" dirty="0"/>
              <a:t>: outpatient, </a:t>
            </a:r>
            <a:r>
              <a:rPr lang="en-US" u="sng" dirty="0"/>
              <a:t>ED</a:t>
            </a:r>
            <a:r>
              <a:rPr lang="en-US" dirty="0"/>
              <a:t>, or inpatient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Why</a:t>
            </a:r>
            <a:r>
              <a:rPr lang="en-US" dirty="0"/>
              <a:t>…? 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C12EEA4-9D62-CFC7-12F3-A453EB906425}"/>
              </a:ext>
            </a:extLst>
          </p:cNvPr>
          <p:cNvSpPr txBox="1"/>
          <p:nvPr/>
        </p:nvSpPr>
        <p:spPr>
          <a:xfrm>
            <a:off x="7413171" y="6427958"/>
            <a:ext cx="3448590" cy="430041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pPr algn="r"/>
            <a:r>
              <a:rPr lang="en-US" sz="800" b="1" dirty="0">
                <a:solidFill>
                  <a:schemeClr val="tx2"/>
                </a:solidFill>
              </a:rPr>
              <a:t>MDR</a:t>
            </a:r>
            <a:r>
              <a:rPr lang="en-US" sz="800" dirty="0">
                <a:solidFill>
                  <a:schemeClr val="tx2"/>
                </a:solidFill>
              </a:rPr>
              <a:t>: multidrug resistant</a:t>
            </a:r>
            <a:endParaRPr lang="en-US" sz="800" b="1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E8AAF5-2E74-1C2D-17F2-3337D4D3E83B}"/>
              </a:ext>
            </a:extLst>
          </p:cNvPr>
          <p:cNvGrpSpPr/>
          <p:nvPr/>
        </p:nvGrpSpPr>
        <p:grpSpPr>
          <a:xfrm>
            <a:off x="291351" y="1319544"/>
            <a:ext cx="4692073" cy="3309346"/>
            <a:chOff x="291351" y="1319544"/>
            <a:chExt cx="4692073" cy="3309346"/>
          </a:xfrm>
        </p:grpSpPr>
        <p:pic>
          <p:nvPicPr>
            <p:cNvPr id="4" name="Picture 3" descr="A picture containing text, font, screenshot, white&#10;&#10;Description automatically generated">
              <a:extLst>
                <a:ext uri="{FF2B5EF4-FFF2-40B4-BE49-F238E27FC236}">
                  <a16:creationId xmlns:a16="http://schemas.microsoft.com/office/drawing/2014/main" id="{AB245964-169A-42B1-0AB0-EA3EF0B78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53" y="1319544"/>
              <a:ext cx="4692071" cy="8866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83305B-DD2B-7CBB-4C5E-AE13B66AD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51" y="2346340"/>
              <a:ext cx="4690872" cy="163290"/>
            </a:xfrm>
            <a:prstGeom prst="rect">
              <a:avLst/>
            </a:prstGeom>
          </p:spPr>
        </p:pic>
        <p:pic>
          <p:nvPicPr>
            <p:cNvPr id="14" name="Picture 13" descr="A picture containing text, screenshot, font, line&#10;&#10;Description automatically generated">
              <a:extLst>
                <a:ext uri="{FF2B5EF4-FFF2-40B4-BE49-F238E27FC236}">
                  <a16:creationId xmlns:a16="http://schemas.microsoft.com/office/drawing/2014/main" id="{BFC7AA6D-E5A9-43C3-5D06-AA6467D0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51" y="2646960"/>
              <a:ext cx="4690872" cy="1174476"/>
            </a:xfrm>
            <a:prstGeom prst="rect">
              <a:avLst/>
            </a:prstGeom>
          </p:spPr>
        </p:pic>
        <p:pic>
          <p:nvPicPr>
            <p:cNvPr id="17" name="Picture 16" descr="A picture containing text, screenshot, font, line&#10;&#10;Description automatically generated">
              <a:extLst>
                <a:ext uri="{FF2B5EF4-FFF2-40B4-BE49-F238E27FC236}">
                  <a16:creationId xmlns:a16="http://schemas.microsoft.com/office/drawing/2014/main" id="{CCF00149-BC0E-333E-33E4-DC1EA3265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51" y="3958766"/>
              <a:ext cx="4690872" cy="670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82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8A8EC-96E8-3177-4F96-C2E8F68839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DAC5CB-F288-E9C0-F681-B9C27B7F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1584325"/>
            <a:ext cx="2806737" cy="4676775"/>
          </a:xfrm>
        </p:spPr>
        <p:txBody>
          <a:bodyPr/>
          <a:lstStyle/>
          <a:p>
            <a:pPr algn="ctr"/>
            <a:r>
              <a:rPr lang="en-US" dirty="0"/>
              <a:t>Local Microbiology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265DE-3109-382D-3649-296C24539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59" y="947243"/>
            <a:ext cx="8445116" cy="49635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F0439E-33C6-AFD8-2379-AE814CEF43A4}"/>
              </a:ext>
            </a:extLst>
          </p:cNvPr>
          <p:cNvSpPr/>
          <p:nvPr/>
        </p:nvSpPr>
        <p:spPr bwMode="auto">
          <a:xfrm>
            <a:off x="9238268" y="1342697"/>
            <a:ext cx="575034" cy="456806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FFE4B-DDB1-13C6-E179-5D91097254FC}"/>
              </a:ext>
            </a:extLst>
          </p:cNvPr>
          <p:cNvSpPr txBox="1"/>
          <p:nvPr/>
        </p:nvSpPr>
        <p:spPr>
          <a:xfrm>
            <a:off x="7413171" y="6427958"/>
            <a:ext cx="3448590" cy="430041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pPr algn="r"/>
            <a:r>
              <a:rPr lang="en-US" sz="800" b="1" dirty="0">
                <a:solidFill>
                  <a:schemeClr val="tx2"/>
                </a:solidFill>
              </a:rPr>
              <a:t>TMP-SMX</a:t>
            </a:r>
            <a:r>
              <a:rPr lang="en-US" sz="800" dirty="0">
                <a:solidFill>
                  <a:schemeClr val="tx2"/>
                </a:solidFill>
              </a:rPr>
              <a:t>: trimethoprim-sulfamethoxazole</a:t>
            </a:r>
            <a:endParaRPr lang="en-US" sz="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96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DFF138-3D8C-CD4C-A371-9BDD2CD06B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19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50760A-D32C-54B5-B0E1-C1ACC1D8F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722656"/>
              </p:ext>
            </p:extLst>
          </p:nvPr>
        </p:nvGraphicFramePr>
        <p:xfrm>
          <a:off x="466725" y="1442301"/>
          <a:ext cx="11258550" cy="469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4">
            <a:extLst>
              <a:ext uri="{FF2B5EF4-FFF2-40B4-BE49-F238E27FC236}">
                <a16:creationId xmlns:a16="http://schemas.microsoft.com/office/drawing/2014/main" id="{D8D07780-8AE9-6C8D-14E0-C9B1F2B7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72143"/>
            <a:ext cx="11258550" cy="983361"/>
          </a:xfrm>
        </p:spPr>
        <p:txBody>
          <a:bodyPr/>
          <a:lstStyle/>
          <a:p>
            <a:r>
              <a:rPr lang="en-US" dirty="0"/>
              <a:t>A systematic review of single-dose aminoglycoside therapy for urinary tract infection: is it time to resurrect an old strategy?</a:t>
            </a:r>
            <a:br>
              <a:rPr lang="en-US" dirty="0"/>
            </a:br>
            <a:r>
              <a:rPr lang="en-US" sz="1800" b="0" dirty="0" err="1"/>
              <a:t>Goodlet</a:t>
            </a:r>
            <a:r>
              <a:rPr lang="en-US" sz="1800" b="0" dirty="0"/>
              <a:t> KJ, et al. </a:t>
            </a:r>
            <a:r>
              <a:rPr lang="en-US" sz="1800" b="0" i="1" dirty="0" err="1"/>
              <a:t>Antimicrob</a:t>
            </a:r>
            <a:r>
              <a:rPr lang="en-US" sz="1800" b="0" i="1" dirty="0"/>
              <a:t> Agents </a:t>
            </a:r>
            <a:r>
              <a:rPr lang="en-US" sz="1800" b="0" i="1" dirty="0" err="1"/>
              <a:t>Chemother</a:t>
            </a:r>
            <a:r>
              <a:rPr lang="en-US" sz="1800" b="0" dirty="0"/>
              <a:t>. 2019.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864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3BBD7-E3C3-BD35-FDFD-4D6A44AD0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C2EE4C-1A57-BD40-4D77-DE56977A5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582348"/>
              </p:ext>
            </p:extLst>
          </p:nvPr>
        </p:nvGraphicFramePr>
        <p:xfrm>
          <a:off x="1086909" y="248272"/>
          <a:ext cx="10018183" cy="589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6471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4C96D-B224-E445-9FDF-B2D70E170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278E1A-DCC4-672C-420E-EF3220D8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Question #1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0A362-9045-05CE-B397-E09F4D016A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 33-year-old female that is otherwise healthy presents with dysuria, fever, and flank pain. She has a recent history of ESBL </a:t>
            </a:r>
            <a:r>
              <a:rPr lang="en-US" i="1" dirty="0"/>
              <a:t>E. coli </a:t>
            </a:r>
            <a:r>
              <a:rPr lang="en-US" dirty="0"/>
              <a:t>cystitis that was treated with a single dose of fosfomycin 1 month ago. </a:t>
            </a:r>
          </a:p>
          <a:p>
            <a:endParaRPr lang="en-US" b="1" dirty="0"/>
          </a:p>
          <a:p>
            <a:r>
              <a:rPr lang="en-US" b="1" dirty="0"/>
              <a:t>Is she an appropriate candidate for single-dose gentamicin</a:t>
            </a:r>
            <a:r>
              <a:rPr lang="en-US" dirty="0"/>
              <a:t>?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Yes 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No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41A01B-64BF-466F-BB74-2AAA6C4FC639}"/>
              </a:ext>
            </a:extLst>
          </p:cNvPr>
          <p:cNvSpPr/>
          <p:nvPr/>
        </p:nvSpPr>
        <p:spPr bwMode="auto">
          <a:xfrm>
            <a:off x="-1351584" y="-1447800"/>
            <a:ext cx="5029200" cy="5029200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Graphic 6" descr="Questions with solid fill">
            <a:extLst>
              <a:ext uri="{FF2B5EF4-FFF2-40B4-BE49-F238E27FC236}">
                <a16:creationId xmlns:a16="http://schemas.microsoft.com/office/drawing/2014/main" id="{A96E972B-F1EC-EEBA-5971-3B64AB9E3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5835" y="-129989"/>
            <a:ext cx="3429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40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4C96D-B224-E445-9FDF-B2D70E170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278E1A-DCC4-672C-420E-EF3220D8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Question #1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0A362-9045-05CE-B397-E09F4D016A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 33-year-old female that is otherwise healthy presents with dysuria, </a:t>
            </a:r>
            <a:r>
              <a:rPr lang="en-US" dirty="0">
                <a:solidFill>
                  <a:srgbClr val="FF0000"/>
                </a:solidFill>
              </a:rPr>
              <a:t>fever, and flank pain</a:t>
            </a:r>
            <a:r>
              <a:rPr lang="en-US" dirty="0"/>
              <a:t>. She has a recent history of ESBL </a:t>
            </a:r>
            <a:r>
              <a:rPr lang="en-US" i="1" dirty="0"/>
              <a:t>E. coli </a:t>
            </a:r>
            <a:r>
              <a:rPr lang="en-US" dirty="0"/>
              <a:t>cystitis that was treated with a single dose of fosfomycin 1 month ago. </a:t>
            </a:r>
          </a:p>
          <a:p>
            <a:endParaRPr lang="en-US" b="1" dirty="0"/>
          </a:p>
          <a:p>
            <a:r>
              <a:rPr lang="en-US" b="1" dirty="0"/>
              <a:t>Is she an appropriate candidate for </a:t>
            </a:r>
            <a:r>
              <a:rPr lang="en-US" b="1" dirty="0">
                <a:solidFill>
                  <a:srgbClr val="FF0000"/>
                </a:solidFill>
              </a:rPr>
              <a:t>single-dose</a:t>
            </a:r>
            <a:r>
              <a:rPr lang="en-US" b="1" dirty="0"/>
              <a:t> gentamicin</a:t>
            </a:r>
            <a:r>
              <a:rPr lang="en-US" dirty="0"/>
              <a:t>?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Yes 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No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41A01B-64BF-466F-BB74-2AAA6C4FC639}"/>
              </a:ext>
            </a:extLst>
          </p:cNvPr>
          <p:cNvSpPr/>
          <p:nvPr/>
        </p:nvSpPr>
        <p:spPr bwMode="auto">
          <a:xfrm>
            <a:off x="-1351584" y="-1447800"/>
            <a:ext cx="5029200" cy="5029200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Graphic 6" descr="Questions with solid fill">
            <a:extLst>
              <a:ext uri="{FF2B5EF4-FFF2-40B4-BE49-F238E27FC236}">
                <a16:creationId xmlns:a16="http://schemas.microsoft.com/office/drawing/2014/main" id="{A96E972B-F1EC-EEBA-5971-3B64AB9E3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5835" y="-129989"/>
            <a:ext cx="3429001" cy="3429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EABF69-8742-6BF9-ADF0-3855DBFD2D94}"/>
              </a:ext>
            </a:extLst>
          </p:cNvPr>
          <p:cNvSpPr/>
          <p:nvPr/>
        </p:nvSpPr>
        <p:spPr bwMode="auto">
          <a:xfrm>
            <a:off x="6562163" y="4524468"/>
            <a:ext cx="1057837" cy="35858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75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4C96D-B224-E445-9FDF-B2D70E170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278E1A-DCC4-672C-420E-EF3220D8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Question #2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0A362-9045-05CE-B397-E09F4D016A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 33-year-old female that is otherwise healthy presents with complaints of only dysuria. She has a recent history of ESBL </a:t>
            </a:r>
            <a:r>
              <a:rPr lang="en-US" i="1" dirty="0"/>
              <a:t>E. coli </a:t>
            </a:r>
            <a:r>
              <a:rPr lang="en-US" dirty="0"/>
              <a:t>cystitis that was treated with a single dose of fosfomycin 1 month ago. The ED provider planned to discharge on oral therapy, but now feels obligated to admit her for a course of IV antibiotics. </a:t>
            </a:r>
          </a:p>
          <a:p>
            <a:endParaRPr lang="en-US" b="1" dirty="0"/>
          </a:p>
          <a:p>
            <a:r>
              <a:rPr lang="en-US" b="1" dirty="0"/>
              <a:t>Is she an appropriate candidate for single-dose gentamicin</a:t>
            </a:r>
            <a:r>
              <a:rPr lang="en-US" dirty="0"/>
              <a:t>?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Yes 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No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41A01B-64BF-466F-BB74-2AAA6C4FC639}"/>
              </a:ext>
            </a:extLst>
          </p:cNvPr>
          <p:cNvSpPr/>
          <p:nvPr/>
        </p:nvSpPr>
        <p:spPr bwMode="auto">
          <a:xfrm>
            <a:off x="-1351584" y="-1447800"/>
            <a:ext cx="5029200" cy="5029200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Graphic 6" descr="Questions with solid fill">
            <a:extLst>
              <a:ext uri="{FF2B5EF4-FFF2-40B4-BE49-F238E27FC236}">
                <a16:creationId xmlns:a16="http://schemas.microsoft.com/office/drawing/2014/main" id="{A96E972B-F1EC-EEBA-5971-3B64AB9E3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5835" y="-129989"/>
            <a:ext cx="3429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0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4C96D-B224-E445-9FDF-B2D70E170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278E1A-DCC4-672C-420E-EF3220D8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Question #2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0A362-9045-05CE-B397-E09F4D016A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 33-year-old female that is otherwise healthy presents with complaints of </a:t>
            </a:r>
            <a:r>
              <a:rPr lang="en-US" dirty="0">
                <a:solidFill>
                  <a:srgbClr val="FF0000"/>
                </a:solidFill>
              </a:rPr>
              <a:t>only dysuria</a:t>
            </a:r>
            <a:r>
              <a:rPr lang="en-US" dirty="0"/>
              <a:t>. She has a recent history of ESBL </a:t>
            </a:r>
            <a:r>
              <a:rPr lang="en-US" i="1" dirty="0"/>
              <a:t>E. coli </a:t>
            </a:r>
            <a:r>
              <a:rPr lang="en-US" dirty="0"/>
              <a:t>cystitis that was treated with a single dose of fosfomycin 1 month ago. The ED provider planned to discharge on oral therapy, but now feels obligated to admit her for a course of IV antibiotics. </a:t>
            </a:r>
          </a:p>
          <a:p>
            <a:endParaRPr lang="en-US" b="1" dirty="0"/>
          </a:p>
          <a:p>
            <a:r>
              <a:rPr lang="en-US" b="1" dirty="0"/>
              <a:t>Is she an appropriate candidate for single-dose gentamicin</a:t>
            </a:r>
            <a:r>
              <a:rPr lang="en-US" dirty="0"/>
              <a:t>?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Yes 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No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41A01B-64BF-466F-BB74-2AAA6C4FC639}"/>
              </a:ext>
            </a:extLst>
          </p:cNvPr>
          <p:cNvSpPr/>
          <p:nvPr/>
        </p:nvSpPr>
        <p:spPr bwMode="auto">
          <a:xfrm>
            <a:off x="-1351584" y="-1447800"/>
            <a:ext cx="5029200" cy="5029200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Graphic 6" descr="Questions with solid fill">
            <a:extLst>
              <a:ext uri="{FF2B5EF4-FFF2-40B4-BE49-F238E27FC236}">
                <a16:creationId xmlns:a16="http://schemas.microsoft.com/office/drawing/2014/main" id="{A96E972B-F1EC-EEBA-5971-3B64AB9E3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5835" y="-129989"/>
            <a:ext cx="3429001" cy="3429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EABF69-8742-6BF9-ADF0-3855DBFD2D94}"/>
              </a:ext>
            </a:extLst>
          </p:cNvPr>
          <p:cNvSpPr/>
          <p:nvPr/>
        </p:nvSpPr>
        <p:spPr bwMode="auto">
          <a:xfrm>
            <a:off x="6581213" y="4686393"/>
            <a:ext cx="1057837" cy="35858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01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Pyelonephritis – Major Updates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F9D2959-01F3-11B5-C186-97A803C892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691954"/>
              </p:ext>
            </p:extLst>
          </p:nvPr>
        </p:nvGraphicFramePr>
        <p:xfrm>
          <a:off x="5777751" y="1565277"/>
          <a:ext cx="5947524" cy="469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5368A50-7DF3-3085-60A0-A8DF9E349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097219"/>
              </p:ext>
            </p:extLst>
          </p:nvPr>
        </p:nvGraphicFramePr>
        <p:xfrm>
          <a:off x="260349" y="842434"/>
          <a:ext cx="49657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E97FC58-CADF-87A6-CA44-E196C341347D}"/>
              </a:ext>
            </a:extLst>
          </p:cNvPr>
          <p:cNvSpPr txBox="1"/>
          <p:nvPr/>
        </p:nvSpPr>
        <p:spPr>
          <a:xfrm>
            <a:off x="1574957" y="178861"/>
            <a:ext cx="2336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</a:rPr>
              <a:t>Ceftriaxone 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</a:rPr>
              <a:t>1g vs 2g</a:t>
            </a:r>
          </a:p>
        </p:txBody>
      </p:sp>
    </p:spTree>
    <p:extLst>
      <p:ext uri="{BB962C8B-B14F-4D97-AF65-F5344CB8AC3E}">
        <p14:creationId xmlns:p14="http://schemas.microsoft.com/office/powerpoint/2010/main" val="2660569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25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Pyelonephritis – Optimal Durations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79A162-B648-13A8-9697-75F7298A7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7751" y="1584326"/>
            <a:ext cx="6122896" cy="4676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 bacteremia</a:t>
            </a:r>
            <a:r>
              <a:rPr lang="en-US" dirty="0"/>
              <a:t>: 5-10 days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Uncomplicated bacteremia</a:t>
            </a:r>
            <a:r>
              <a:rPr lang="en-US" dirty="0"/>
              <a:t>: 7-10 days </a:t>
            </a:r>
          </a:p>
          <a:p>
            <a:pPr marL="571500" lvl="2" indent="-342900">
              <a:buFont typeface="Courier New" panose="02070309020205020404" pitchFamily="49" charset="0"/>
              <a:buChar char="o"/>
            </a:pPr>
            <a:r>
              <a:rPr lang="en-US" dirty="0"/>
              <a:t>Criteria: clinical improvement within 72 hours, identified source, source control (if appropriate), and immunocompetent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Complicated bacteremia</a:t>
            </a:r>
            <a:r>
              <a:rPr lang="en-US" dirty="0"/>
              <a:t>: patient-specific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Unanswered questions</a:t>
            </a:r>
            <a:r>
              <a:rPr lang="en-US" dirty="0"/>
              <a:t>: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Duration of therapy if using oral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-lactams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Utility of oral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-lactams for pyelonephritis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38" y="200025"/>
            <a:ext cx="5051892" cy="60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25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26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BEEF985-8EA9-2662-E128-8F21B504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72143"/>
            <a:ext cx="11258550" cy="983361"/>
          </a:xfrm>
        </p:spPr>
        <p:txBody>
          <a:bodyPr/>
          <a:lstStyle/>
          <a:p>
            <a:r>
              <a:rPr lang="en-US" dirty="0"/>
              <a:t>Defining the optimal duration of therapy for hospitalized patients with complicated urinary tract infections and associated bacteremia</a:t>
            </a:r>
            <a:br>
              <a:rPr lang="en-US" dirty="0"/>
            </a:br>
            <a:r>
              <a:rPr lang="en-US" sz="1800" b="0" dirty="0" err="1"/>
              <a:t>McAteer</a:t>
            </a:r>
            <a:r>
              <a:rPr lang="en-US" sz="1800" b="0" dirty="0"/>
              <a:t> J, et al. </a:t>
            </a:r>
            <a:r>
              <a:rPr lang="en-US" sz="1800" b="0" i="1" dirty="0" err="1"/>
              <a:t>Clin</a:t>
            </a:r>
            <a:r>
              <a:rPr lang="en-US" sz="1800" b="0" i="1" dirty="0"/>
              <a:t> Infect Dis</a:t>
            </a:r>
            <a:r>
              <a:rPr lang="en-US" sz="1800" b="0" dirty="0"/>
              <a:t>. 2023. </a:t>
            </a:r>
            <a:endParaRPr lang="en-US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6BC4B-A904-0E79-B0F4-A4F134156B07}"/>
              </a:ext>
            </a:extLst>
          </p:cNvPr>
          <p:cNvSpPr/>
          <p:nvPr/>
        </p:nvSpPr>
        <p:spPr bwMode="auto">
          <a:xfrm>
            <a:off x="481715" y="1608083"/>
            <a:ext cx="3749040" cy="4636008"/>
          </a:xfrm>
          <a:prstGeom prst="rect">
            <a:avLst/>
          </a:prstGeom>
          <a:solidFill>
            <a:srgbClr val="4B9CD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/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Retrospective, multicenter cohort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Included ≥ 18y, </a:t>
            </a:r>
            <a:r>
              <a:rPr lang="en-US" sz="1600" dirty="0" err="1"/>
              <a:t>cUTI</a:t>
            </a:r>
            <a:r>
              <a:rPr lang="en-US" sz="1600" dirty="0"/>
              <a:t>, GN BSI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IPTW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Outcomes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Primary: recurrent </a:t>
            </a:r>
            <a:r>
              <a:rPr lang="en-US" sz="1600" u="sng" dirty="0"/>
              <a:t>UTI</a:t>
            </a:r>
            <a:r>
              <a:rPr lang="en-US" sz="1600" dirty="0"/>
              <a:t> ≤ 30 days of completing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Secondary: resistant infection with same bacterial species within 30 days of treatment 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r>
              <a:rPr lang="en-US" sz="1600" b="1" dirty="0"/>
              <a:t>Population 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Included 1099 patients: 7 (n=265), 10 (n=382), or 14 (n=452)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E. coli</a:t>
            </a:r>
            <a:r>
              <a:rPr lang="en-US" sz="1600" dirty="0"/>
              <a:t> (59%), </a:t>
            </a:r>
            <a:r>
              <a:rPr lang="en-US" sz="1600" i="1" dirty="0"/>
              <a:t>K. pneumoniae</a:t>
            </a:r>
            <a:r>
              <a:rPr lang="en-US" sz="1600" dirty="0"/>
              <a:t> (16%)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Mostly males (66%)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6669F2-57B6-D6D6-9272-226139068903}"/>
              </a:ext>
            </a:extLst>
          </p:cNvPr>
          <p:cNvSpPr/>
          <p:nvPr/>
        </p:nvSpPr>
        <p:spPr bwMode="auto">
          <a:xfrm>
            <a:off x="4227195" y="1608083"/>
            <a:ext cx="3749040" cy="4636008"/>
          </a:xfrm>
          <a:prstGeom prst="rect">
            <a:avLst/>
          </a:prstGeom>
          <a:solidFill>
            <a:srgbClr val="4B9CD5">
              <a:alpha val="65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/>
              <a:t>Table 1</a:t>
            </a:r>
            <a:r>
              <a:rPr lang="en-US" sz="1600" dirty="0"/>
              <a:t>. Primary outcome. </a:t>
            </a:r>
            <a:endParaRPr lang="en-US" sz="1600" b="1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IV </a:t>
            </a:r>
            <a:r>
              <a:rPr lang="en-US" sz="1600" b="1" dirty="0">
                <a:latin typeface="Symbol" panose="05050102010706020507" pitchFamily="18" charset="2"/>
              </a:rPr>
              <a:t>b</a:t>
            </a:r>
            <a:r>
              <a:rPr lang="en-US" sz="1600" b="1" dirty="0"/>
              <a:t>-lactam or Highly Bioavailable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7-day (n=243; 39%) and 14-day (n=384; 61%)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aOR</a:t>
            </a:r>
            <a:r>
              <a:rPr lang="en-US" sz="1600" dirty="0"/>
              <a:t> 0.76 (95% CI: 0.38-1.52)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Suboptimally</a:t>
            </a:r>
            <a:r>
              <a:rPr lang="en-US" sz="1600" dirty="0"/>
              <a:t> dosed oral 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-lactams drove recurrence rate</a:t>
            </a:r>
          </a:p>
          <a:p>
            <a:endParaRPr lang="en-US" sz="1600" b="1" dirty="0"/>
          </a:p>
          <a:p>
            <a:r>
              <a:rPr lang="en-US" sz="1600" b="1" dirty="0"/>
              <a:t>Resistance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76 recurrent infections from any source within 30-days of antibiotics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7-day 2 (11%), 10-day 2 (10%), and 14-day 10 (</a:t>
            </a:r>
            <a:r>
              <a:rPr lang="en-US" sz="1600" b="1" dirty="0">
                <a:solidFill>
                  <a:srgbClr val="FF0000"/>
                </a:solidFill>
              </a:rPr>
              <a:t>36%</a:t>
            </a:r>
            <a:r>
              <a:rPr lang="en-US" sz="1600" dirty="0"/>
              <a:t>) (p=0.10)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DECD7D-B2C1-EE32-3FE3-2B33434D9107}"/>
              </a:ext>
            </a:extLst>
          </p:cNvPr>
          <p:cNvSpPr/>
          <p:nvPr/>
        </p:nvSpPr>
        <p:spPr bwMode="auto">
          <a:xfrm>
            <a:off x="7976235" y="1608083"/>
            <a:ext cx="3749040" cy="4636008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/>
              <a:t>Table 2</a:t>
            </a:r>
            <a:r>
              <a:rPr lang="en-US" sz="1600" dirty="0"/>
              <a:t>. Oral antibiotic therapy utilized for 7 vs 14-days of </a:t>
            </a:r>
            <a:r>
              <a:rPr lang="en-US" sz="1600" dirty="0" err="1"/>
              <a:t>cUTI</a:t>
            </a:r>
            <a:r>
              <a:rPr lang="en-US" sz="1600" dirty="0"/>
              <a:t> therapy. </a:t>
            </a:r>
            <a:endParaRPr lang="en-US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C972ED-5B45-6D46-8090-84D81ECF764F}"/>
              </a:ext>
            </a:extLst>
          </p:cNvPr>
          <p:cNvSpPr txBox="1"/>
          <p:nvPr/>
        </p:nvSpPr>
        <p:spPr>
          <a:xfrm>
            <a:off x="7413171" y="6427958"/>
            <a:ext cx="3448590" cy="430041"/>
          </a:xfrm>
          <a:prstGeom prst="rect">
            <a:avLst/>
          </a:prstGeom>
          <a:noFill/>
        </p:spPr>
        <p:txBody>
          <a:bodyPr wrap="square" lIns="0" tIns="73152" rIns="0" bIns="0" rtlCol="0">
            <a:normAutofit lnSpcReduction="10000"/>
          </a:bodyPr>
          <a:lstStyle/>
          <a:p>
            <a:pPr algn="r"/>
            <a:r>
              <a:rPr lang="en-US" sz="800" b="1" dirty="0" err="1">
                <a:solidFill>
                  <a:schemeClr val="tx2"/>
                </a:solidFill>
              </a:rPr>
              <a:t>aOR</a:t>
            </a:r>
            <a:r>
              <a:rPr lang="en-US" sz="800" dirty="0">
                <a:solidFill>
                  <a:schemeClr val="tx2"/>
                </a:solidFill>
              </a:rPr>
              <a:t>: adjusted odds ratio; </a:t>
            </a:r>
            <a:r>
              <a:rPr lang="en-US" sz="800" b="1" dirty="0">
                <a:solidFill>
                  <a:schemeClr val="tx2"/>
                </a:solidFill>
              </a:rPr>
              <a:t>BSI</a:t>
            </a:r>
            <a:r>
              <a:rPr lang="en-US" sz="800" dirty="0">
                <a:solidFill>
                  <a:schemeClr val="tx2"/>
                </a:solidFill>
              </a:rPr>
              <a:t>: bloodstream infection;</a:t>
            </a:r>
          </a:p>
          <a:p>
            <a:pPr algn="r"/>
            <a:r>
              <a:rPr lang="en-US" sz="800" b="1" dirty="0">
                <a:solidFill>
                  <a:schemeClr val="tx2"/>
                </a:solidFill>
              </a:rPr>
              <a:t>GN</a:t>
            </a:r>
            <a:r>
              <a:rPr lang="en-US" sz="800" dirty="0">
                <a:solidFill>
                  <a:schemeClr val="tx2"/>
                </a:solidFill>
              </a:rPr>
              <a:t>: gram negative; </a:t>
            </a:r>
            <a:r>
              <a:rPr lang="en-US" sz="800" b="1" dirty="0">
                <a:solidFill>
                  <a:schemeClr val="tx2"/>
                </a:solidFill>
              </a:rPr>
              <a:t>IPTW</a:t>
            </a:r>
            <a:r>
              <a:rPr lang="en-US" sz="800" dirty="0">
                <a:solidFill>
                  <a:schemeClr val="tx2"/>
                </a:solidFill>
              </a:rPr>
              <a:t>: inverse probability of treatment weighting; </a:t>
            </a:r>
          </a:p>
          <a:p>
            <a:pPr algn="r"/>
            <a:r>
              <a:rPr lang="en-US" sz="800" b="1" dirty="0">
                <a:solidFill>
                  <a:schemeClr val="tx2"/>
                </a:solidFill>
              </a:rPr>
              <a:t>TMP-SMX</a:t>
            </a:r>
            <a:r>
              <a:rPr lang="en-US" sz="800" dirty="0">
                <a:solidFill>
                  <a:schemeClr val="tx2"/>
                </a:solidFill>
              </a:rPr>
              <a:t>: trimethoprim-sulfamethoxazole</a:t>
            </a:r>
            <a:endParaRPr lang="en-US" sz="800" b="1" dirty="0">
              <a:solidFill>
                <a:schemeClr val="tx2"/>
              </a:solidFill>
            </a:endParaRPr>
          </a:p>
        </p:txBody>
      </p:sp>
      <p:graphicFrame>
        <p:nvGraphicFramePr>
          <p:cNvPr id="16" name="Table 26">
            <a:extLst>
              <a:ext uri="{FF2B5EF4-FFF2-40B4-BE49-F238E27FC236}">
                <a16:creationId xmlns:a16="http://schemas.microsoft.com/office/drawing/2014/main" id="{A83C66AC-E7D0-C4E2-A0CE-1DB15502B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54632"/>
              </p:ext>
            </p:extLst>
          </p:nvPr>
        </p:nvGraphicFramePr>
        <p:xfrm>
          <a:off x="8050529" y="2252899"/>
          <a:ext cx="360045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869">
                  <a:extLst>
                    <a:ext uri="{9D8B030D-6E8A-4147-A177-3AD203B41FA5}">
                      <a16:colId xmlns:a16="http://schemas.microsoft.com/office/drawing/2014/main" val="3845407444"/>
                    </a:ext>
                  </a:extLst>
                </a:gridCol>
                <a:gridCol w="626791">
                  <a:extLst>
                    <a:ext uri="{9D8B030D-6E8A-4147-A177-3AD203B41FA5}">
                      <a16:colId xmlns:a16="http://schemas.microsoft.com/office/drawing/2014/main" val="265729505"/>
                    </a:ext>
                  </a:extLst>
                </a:gridCol>
                <a:gridCol w="626791">
                  <a:extLst>
                    <a:ext uri="{9D8B030D-6E8A-4147-A177-3AD203B41FA5}">
                      <a16:colId xmlns:a16="http://schemas.microsoft.com/office/drawing/2014/main" val="992038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Antibiotic Regimen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7d </a:t>
                      </a:r>
                      <a:r>
                        <a:rPr lang="en-US" sz="1000" b="0" dirty="0"/>
                        <a:t>(n=110)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14d </a:t>
                      </a:r>
                      <a:r>
                        <a:rPr lang="en-US" sz="1000" b="0" dirty="0"/>
                        <a:t>(n=302)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10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amoxicillin/clavulanate 875mg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884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cefdinir 300mg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2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cefpodoxime 200mg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90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cefuroxime 500mg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0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ciprofloxacin 500mg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98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levofloxacin 750mg QD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08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TMP-SMX 1-2 DS BID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968727"/>
                  </a:ext>
                </a:extLst>
              </a:tr>
            </a:tbl>
          </a:graphicData>
        </a:graphic>
      </p:graphicFrame>
      <p:graphicFrame>
        <p:nvGraphicFramePr>
          <p:cNvPr id="17" name="Table 26">
            <a:extLst>
              <a:ext uri="{FF2B5EF4-FFF2-40B4-BE49-F238E27FC236}">
                <a16:creationId xmlns:a16="http://schemas.microsoft.com/office/drawing/2014/main" id="{A83C66AC-E7D0-C4E2-A0CE-1DB15502B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07232"/>
              </p:ext>
            </p:extLst>
          </p:nvPr>
        </p:nvGraphicFramePr>
        <p:xfrm>
          <a:off x="4303269" y="1944923"/>
          <a:ext cx="36004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>
                  <a:extLst>
                    <a:ext uri="{9D8B030D-6E8A-4147-A177-3AD203B41FA5}">
                      <a16:colId xmlns:a16="http://schemas.microsoft.com/office/drawing/2014/main" val="384540744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5729505"/>
                    </a:ext>
                  </a:extLst>
                </a:gridCol>
                <a:gridCol w="1181102">
                  <a:extLst>
                    <a:ext uri="{9D8B030D-6E8A-4147-A177-3AD203B41FA5}">
                      <a16:colId xmlns:a16="http://schemas.microsoft.com/office/drawing/2014/main" val="992038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Durations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aOR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95% CI</a:t>
                      </a:r>
                      <a:endParaRPr 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10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10 vs 14-day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0.52-1.87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884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7 vs 14-day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1.40-4.60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27874"/>
                  </a:ext>
                </a:extLst>
              </a:tr>
            </a:tbl>
          </a:graphicData>
        </a:graphic>
      </p:graphicFrame>
      <p:sp>
        <p:nvSpPr>
          <p:cNvPr id="27" name="Right Arrow 26">
            <a:extLst>
              <a:ext uri="{FF2B5EF4-FFF2-40B4-BE49-F238E27FC236}">
                <a16:creationId xmlns:a16="http://schemas.microsoft.com/office/drawing/2014/main" id="{670ACE09-6B66-10CF-785C-779424A192E7}"/>
              </a:ext>
            </a:extLst>
          </p:cNvPr>
          <p:cNvSpPr/>
          <p:nvPr/>
        </p:nvSpPr>
        <p:spPr bwMode="auto">
          <a:xfrm>
            <a:off x="6618132" y="4334051"/>
            <a:ext cx="1283807" cy="25559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CF3937-655D-B176-7DFD-5E678DC715A2}"/>
              </a:ext>
            </a:extLst>
          </p:cNvPr>
          <p:cNvSpPr/>
          <p:nvPr/>
        </p:nvSpPr>
        <p:spPr bwMode="auto">
          <a:xfrm>
            <a:off x="6003984" y="2679606"/>
            <a:ext cx="711141" cy="37783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27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BEEF985-8EA9-2662-E128-8F21B504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72143"/>
            <a:ext cx="11258550" cy="983361"/>
          </a:xfrm>
        </p:spPr>
        <p:txBody>
          <a:bodyPr/>
          <a:lstStyle/>
          <a:p>
            <a:r>
              <a:rPr lang="en-US" dirty="0"/>
              <a:t>Defining the optimal duration of therapy for hospitalized patients with complicated urinary tract infections and associated bacteremia</a:t>
            </a:r>
            <a:br>
              <a:rPr lang="en-US" dirty="0"/>
            </a:br>
            <a:r>
              <a:rPr lang="en-US" sz="1800" b="0" dirty="0" err="1"/>
              <a:t>McAteer</a:t>
            </a:r>
            <a:r>
              <a:rPr lang="en-US" sz="1800" b="0" dirty="0"/>
              <a:t> J, et al. </a:t>
            </a:r>
            <a:r>
              <a:rPr lang="en-US" sz="1800" b="0" i="1" dirty="0" err="1"/>
              <a:t>Clin</a:t>
            </a:r>
            <a:r>
              <a:rPr lang="en-US" sz="1800" b="0" i="1" dirty="0"/>
              <a:t> Infect Dis</a:t>
            </a:r>
            <a:r>
              <a:rPr lang="en-US" sz="1800" b="0" dirty="0"/>
              <a:t>. 2023. </a:t>
            </a:r>
            <a:endParaRPr lang="en-US" b="0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307A761-187B-01EF-DD70-80B37DA60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636668"/>
              </p:ext>
            </p:extLst>
          </p:nvPr>
        </p:nvGraphicFramePr>
        <p:xfrm>
          <a:off x="-1808135" y="1782305"/>
          <a:ext cx="15343322" cy="423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7E8C2E2-6EDE-67CC-DFF0-5D7F14617DFC}"/>
              </a:ext>
            </a:extLst>
          </p:cNvPr>
          <p:cNvSpPr/>
          <p:nvPr/>
        </p:nvSpPr>
        <p:spPr bwMode="auto">
          <a:xfrm>
            <a:off x="688353" y="3525625"/>
            <a:ext cx="414779" cy="1225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0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28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BEEF985-8EA9-2662-E128-8F21B504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72143"/>
            <a:ext cx="11258550" cy="983361"/>
          </a:xfrm>
        </p:spPr>
        <p:txBody>
          <a:bodyPr/>
          <a:lstStyle/>
          <a:p>
            <a:r>
              <a:rPr lang="en-US" dirty="0"/>
              <a:t>Antimicrobial for 7 or 14 days for febrile urinary tract infection in men (PROSTASHORT)</a:t>
            </a:r>
            <a:br>
              <a:rPr lang="en-US" dirty="0"/>
            </a:br>
            <a:r>
              <a:rPr lang="en-US" sz="1800" b="0" dirty="0" err="1"/>
              <a:t>Lafaurie</a:t>
            </a:r>
            <a:r>
              <a:rPr lang="en-US" sz="1800" b="0" dirty="0"/>
              <a:t> M, et al. </a:t>
            </a:r>
            <a:r>
              <a:rPr lang="en-US" sz="1800" b="0" i="1" dirty="0" err="1"/>
              <a:t>Clin</a:t>
            </a:r>
            <a:r>
              <a:rPr lang="en-US" sz="1800" b="0" i="1" dirty="0"/>
              <a:t> Infect Dis</a:t>
            </a:r>
            <a:r>
              <a:rPr lang="en-US" sz="1800" b="0" dirty="0"/>
              <a:t>. 2023. </a:t>
            </a:r>
            <a:endParaRPr lang="en-US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6BC4B-A904-0E79-B0F4-A4F134156B07}"/>
              </a:ext>
            </a:extLst>
          </p:cNvPr>
          <p:cNvSpPr/>
          <p:nvPr/>
        </p:nvSpPr>
        <p:spPr bwMode="auto">
          <a:xfrm>
            <a:off x="466725" y="1608083"/>
            <a:ext cx="3749040" cy="4706992"/>
          </a:xfrm>
          <a:prstGeom prst="rect">
            <a:avLst/>
          </a:prstGeom>
          <a:solidFill>
            <a:srgbClr val="4B9CD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/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Multicenter (France), randomized, double-blind, placebo-controlled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Noninferiority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Outcomes of Interest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Primary: Treatment success per microbiological, clinical success (afebrile) </a:t>
            </a:r>
            <a:r>
              <a:rPr lang="en-US" sz="1600" u="sng" dirty="0"/>
              <a:t>and</a:t>
            </a:r>
            <a:r>
              <a:rPr lang="en-US" sz="1600" dirty="0"/>
              <a:t> no antibiotics received from end of treatment to 6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Secondary: recurrent UTI (from weeks 6-12)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Inclusion Criteria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Men ≥ 18y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Febrile UTI: ≥ 38°C or &lt; 36°C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Urinary symptom(s)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Pyuria (WBC ≥ 10 cells/µL)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Single, susceptible </a:t>
            </a:r>
            <a:r>
              <a:rPr lang="en-US" sz="1600" dirty="0" err="1"/>
              <a:t>uropathogen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6669F2-57B6-D6D6-9272-226139068903}"/>
              </a:ext>
            </a:extLst>
          </p:cNvPr>
          <p:cNvSpPr/>
          <p:nvPr/>
        </p:nvSpPr>
        <p:spPr bwMode="auto">
          <a:xfrm>
            <a:off x="4212907" y="1608083"/>
            <a:ext cx="7498080" cy="1953218"/>
          </a:xfrm>
          <a:prstGeom prst="rect">
            <a:avLst/>
          </a:prstGeom>
          <a:solidFill>
            <a:srgbClr val="4B9CD5">
              <a:alpha val="65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BE087A-8B70-525F-55BA-435DD472133B}"/>
              </a:ext>
            </a:extLst>
          </p:cNvPr>
          <p:cNvSpPr/>
          <p:nvPr/>
        </p:nvSpPr>
        <p:spPr>
          <a:xfrm>
            <a:off x="6177633" y="1670881"/>
            <a:ext cx="580271" cy="1822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/>
              <a:t>Stratified Randomization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FB28E2-6662-59A5-8AF3-B4EB6966F315}"/>
              </a:ext>
            </a:extLst>
          </p:cNvPr>
          <p:cNvSpPr/>
          <p:nvPr/>
        </p:nvSpPr>
        <p:spPr bwMode="auto">
          <a:xfrm>
            <a:off x="4215763" y="3555973"/>
            <a:ext cx="7498080" cy="275910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/>
              <a:t>Table 1</a:t>
            </a:r>
            <a:r>
              <a:rPr lang="en-US" sz="1600" dirty="0"/>
              <a:t>. Primary and secondary outcomes between 7 and 14-day durations. </a:t>
            </a:r>
            <a:endParaRPr lang="en-US" sz="1600" b="1" dirty="0"/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71C57774-DD31-FD02-BF30-E1709D033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3335"/>
              </p:ext>
            </p:extLst>
          </p:nvPr>
        </p:nvGraphicFramePr>
        <p:xfrm>
          <a:off x="4297686" y="3951042"/>
          <a:ext cx="733423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244">
                  <a:extLst>
                    <a:ext uri="{9D8B030D-6E8A-4147-A177-3AD203B41FA5}">
                      <a16:colId xmlns:a16="http://schemas.microsoft.com/office/drawing/2014/main" val="3013445822"/>
                    </a:ext>
                  </a:extLst>
                </a:gridCol>
                <a:gridCol w="1303222">
                  <a:extLst>
                    <a:ext uri="{9D8B030D-6E8A-4147-A177-3AD203B41FA5}">
                      <a16:colId xmlns:a16="http://schemas.microsoft.com/office/drawing/2014/main" val="3817957424"/>
                    </a:ext>
                  </a:extLst>
                </a:gridCol>
                <a:gridCol w="1303222">
                  <a:extLst>
                    <a:ext uri="{9D8B030D-6E8A-4147-A177-3AD203B41FA5}">
                      <a16:colId xmlns:a16="http://schemas.microsoft.com/office/drawing/2014/main" val="2919401935"/>
                    </a:ext>
                  </a:extLst>
                </a:gridCol>
                <a:gridCol w="2130548">
                  <a:extLst>
                    <a:ext uri="{9D8B030D-6E8A-4147-A177-3AD203B41FA5}">
                      <a16:colId xmlns:a16="http://schemas.microsoft.com/office/drawing/2014/main" val="556359752"/>
                    </a:ext>
                  </a:extLst>
                </a:gridCol>
              </a:tblGrid>
              <a:tr h="547449">
                <a:tc>
                  <a:txBody>
                    <a:bodyPr/>
                    <a:lstStyle/>
                    <a:p>
                      <a:r>
                        <a:rPr lang="en-US" sz="1600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7-Day </a:t>
                      </a:r>
                      <a:endParaRPr lang="en-US" sz="1600" b="0" dirty="0"/>
                    </a:p>
                    <a:p>
                      <a:pPr algn="ctr"/>
                      <a:r>
                        <a:rPr lang="en-US" sz="1600" b="0" dirty="0"/>
                        <a:t>(n=115)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14-Day</a:t>
                      </a:r>
                      <a:endParaRPr lang="en-US" sz="1600" b="0" dirty="0"/>
                    </a:p>
                    <a:p>
                      <a:pPr algn="ctr"/>
                      <a:r>
                        <a:rPr lang="en-US" sz="1600" b="0" dirty="0"/>
                        <a:t>(n=125)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Risk Difference </a:t>
                      </a:r>
                      <a:r>
                        <a:rPr lang="en-US" sz="1600" b="0" dirty="0"/>
                        <a:t>(95% CI)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217790"/>
                  </a:ext>
                </a:extLst>
              </a:tr>
              <a:tr h="316944">
                <a:tc>
                  <a:txBody>
                    <a:bodyPr/>
                    <a:lstStyle/>
                    <a:p>
                      <a:r>
                        <a:rPr lang="en-US" sz="1600" b="1" dirty="0"/>
                        <a:t>Treatment success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 (55.7%)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97 (77.6%)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-21.9 (-33.3</a:t>
                      </a:r>
                      <a:r>
                        <a:rPr lang="en-US" sz="1600" baseline="0" dirty="0"/>
                        <a:t> to -10.1)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038124"/>
                  </a:ext>
                </a:extLst>
              </a:tr>
              <a:tr h="316944">
                <a:tc>
                  <a:txBody>
                    <a:bodyPr/>
                    <a:lstStyle/>
                    <a:p>
                      <a:r>
                        <a:rPr lang="en-US" sz="1600" dirty="0"/>
                        <a:t>    Microbiological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91 (79.1%)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117 (93.6%)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-14.5 (-23.5 to -6.0)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173732"/>
                  </a:ext>
                </a:extLst>
              </a:tr>
              <a:tr h="316944">
                <a:tc>
                  <a:txBody>
                    <a:bodyPr/>
                    <a:lstStyle/>
                    <a:p>
                      <a:r>
                        <a:rPr lang="en-US" sz="1600" dirty="0"/>
                        <a:t>    Clinical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 (95.6%)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125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-4.3 (-9.8</a:t>
                      </a:r>
                      <a:r>
                        <a:rPr lang="en-US" sz="1600" baseline="0" dirty="0"/>
                        <a:t> to -1.3)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84503"/>
                  </a:ext>
                </a:extLst>
              </a:tr>
              <a:tr h="316944">
                <a:tc>
                  <a:txBody>
                    <a:bodyPr/>
                    <a:lstStyle/>
                    <a:p>
                      <a:r>
                        <a:rPr lang="en-US" sz="1600" dirty="0"/>
                        <a:t>    No new antibiotics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93 (80.9%)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116 (92.8%)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-11.9 (-20.9 to -3.5)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47462"/>
                  </a:ext>
                </a:extLst>
              </a:tr>
              <a:tr h="316944">
                <a:tc>
                  <a:txBody>
                    <a:bodyPr/>
                    <a:lstStyle/>
                    <a:p>
                      <a:r>
                        <a:rPr lang="en-US" sz="1600" b="1" dirty="0"/>
                        <a:t>Recurrence of 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(1.7%)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(4.0%)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  <a:r>
                        <a:rPr lang="en-US" sz="1600" baseline="0" dirty="0"/>
                        <a:t> (p=0.45)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252556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2C6230-4F27-741E-0A1D-C00F6716001A}"/>
              </a:ext>
            </a:extLst>
          </p:cNvPr>
          <p:cNvCxnSpPr>
            <a:cxnSpLocks/>
          </p:cNvCxnSpPr>
          <p:nvPr/>
        </p:nvCxnSpPr>
        <p:spPr>
          <a:xfrm flipV="1">
            <a:off x="4376750" y="2582028"/>
            <a:ext cx="1719250" cy="2664"/>
          </a:xfrm>
          <a:prstGeom prst="straightConnector1">
            <a:avLst/>
          </a:prstGeom>
          <a:ln w="1016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46" descr="IV outline">
            <a:extLst>
              <a:ext uri="{FF2B5EF4-FFF2-40B4-BE49-F238E27FC236}">
                <a16:creationId xmlns:a16="http://schemas.microsoft.com/office/drawing/2014/main" id="{65FBBAE0-0052-F6BF-4481-707F956AEE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1395" y="1584397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14DA6E3-0571-F7D9-140F-34C4C060BE48}"/>
              </a:ext>
            </a:extLst>
          </p:cNvPr>
          <p:cNvSpPr txBox="1"/>
          <p:nvPr/>
        </p:nvSpPr>
        <p:spPr>
          <a:xfrm>
            <a:off x="5295900" y="1584397"/>
            <a:ext cx="90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Day 2-3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C972ED-5B45-6D46-8090-84D81ECF764F}"/>
              </a:ext>
            </a:extLst>
          </p:cNvPr>
          <p:cNvSpPr txBox="1"/>
          <p:nvPr/>
        </p:nvSpPr>
        <p:spPr>
          <a:xfrm>
            <a:off x="7413171" y="6427958"/>
            <a:ext cx="3448590" cy="430041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pPr algn="r"/>
            <a:r>
              <a:rPr lang="en-US" sz="800" b="1" dirty="0">
                <a:solidFill>
                  <a:schemeClr val="tx2"/>
                </a:solidFill>
              </a:rPr>
              <a:t>3GC</a:t>
            </a:r>
            <a:r>
              <a:rPr lang="en-US" sz="800" dirty="0">
                <a:solidFill>
                  <a:schemeClr val="tx2"/>
                </a:solidFill>
              </a:rPr>
              <a:t>:3</a:t>
            </a:r>
            <a:r>
              <a:rPr lang="en-US" sz="800" baseline="30000" dirty="0">
                <a:solidFill>
                  <a:schemeClr val="tx2"/>
                </a:solidFill>
              </a:rPr>
              <a:t>rd</a:t>
            </a:r>
            <a:r>
              <a:rPr lang="en-US" sz="800" dirty="0">
                <a:solidFill>
                  <a:schemeClr val="tx2"/>
                </a:solidFill>
              </a:rPr>
              <a:t> generation cephalosporins 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ADFCCB-B3AC-405F-49FC-047032B1B33F}"/>
              </a:ext>
            </a:extLst>
          </p:cNvPr>
          <p:cNvSpPr txBox="1"/>
          <p:nvPr/>
        </p:nvSpPr>
        <p:spPr>
          <a:xfrm>
            <a:off x="4604864" y="2801922"/>
            <a:ext cx="128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155678"/>
                </a:solidFill>
              </a:rPr>
              <a:t>Ofloxacin</a:t>
            </a:r>
            <a:endParaRPr lang="en-US" sz="1600" b="1" dirty="0">
              <a:solidFill>
                <a:srgbClr val="155678"/>
              </a:solidFill>
            </a:endParaRPr>
          </a:p>
          <a:p>
            <a:pPr algn="ctr"/>
            <a:r>
              <a:rPr lang="en-US" sz="1600" b="1" dirty="0">
                <a:solidFill>
                  <a:srgbClr val="155678"/>
                </a:solidFill>
              </a:rPr>
              <a:t> </a:t>
            </a:r>
            <a:r>
              <a:rPr lang="en-US" sz="1600" dirty="0">
                <a:solidFill>
                  <a:srgbClr val="155678"/>
                </a:solidFill>
              </a:rPr>
              <a:t>200mg BID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9199DC2-D319-8B49-6888-581ADC0C6E87}"/>
              </a:ext>
            </a:extLst>
          </p:cNvPr>
          <p:cNvCxnSpPr>
            <a:cxnSpLocks/>
          </p:cNvCxnSpPr>
          <p:nvPr/>
        </p:nvCxnSpPr>
        <p:spPr>
          <a:xfrm>
            <a:off x="5991225" y="1885924"/>
            <a:ext cx="0" cy="5486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EADFCCB-B3AC-405F-49FC-047032B1B33F}"/>
              </a:ext>
            </a:extLst>
          </p:cNvPr>
          <p:cNvSpPr txBox="1"/>
          <p:nvPr/>
        </p:nvSpPr>
        <p:spPr>
          <a:xfrm>
            <a:off x="4790332" y="1990967"/>
            <a:ext cx="917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3GC IV</a:t>
            </a:r>
            <a:endParaRPr lang="en-US" sz="1600" dirty="0"/>
          </a:p>
        </p:txBody>
      </p:sp>
      <p:pic>
        <p:nvPicPr>
          <p:cNvPr id="33" name="Graphic 45" descr="Medicine with solid fill">
            <a:extLst>
              <a:ext uri="{FF2B5EF4-FFF2-40B4-BE49-F238E27FC236}">
                <a16:creationId xmlns:a16="http://schemas.microsoft.com/office/drawing/2014/main" id="{9712A70D-F1EA-7CFD-602F-5C20DBD4A9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19991" y="2827690"/>
            <a:ext cx="699540" cy="69954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022E54A-4761-287D-278C-E473751ED046}"/>
              </a:ext>
            </a:extLst>
          </p:cNvPr>
          <p:cNvCxnSpPr>
            <a:cxnSpLocks/>
          </p:cNvCxnSpPr>
          <p:nvPr/>
        </p:nvCxnSpPr>
        <p:spPr>
          <a:xfrm>
            <a:off x="6796956" y="2171881"/>
            <a:ext cx="2468880" cy="0"/>
          </a:xfrm>
          <a:prstGeom prst="straightConnector1">
            <a:avLst/>
          </a:prstGeom>
          <a:ln w="101600">
            <a:solidFill>
              <a:srgbClr val="15567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2C6230-4F27-741E-0A1D-C00F6716001A}"/>
              </a:ext>
            </a:extLst>
          </p:cNvPr>
          <p:cNvCxnSpPr>
            <a:cxnSpLocks/>
          </p:cNvCxnSpPr>
          <p:nvPr/>
        </p:nvCxnSpPr>
        <p:spPr>
          <a:xfrm>
            <a:off x="6796956" y="2966156"/>
            <a:ext cx="2468880" cy="0"/>
          </a:xfrm>
          <a:prstGeom prst="straightConnector1">
            <a:avLst/>
          </a:prstGeom>
          <a:ln w="1016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301435A-8F57-4AE6-B71B-B17D4CE1EFA7}"/>
              </a:ext>
            </a:extLst>
          </p:cNvPr>
          <p:cNvSpPr txBox="1"/>
          <p:nvPr/>
        </p:nvSpPr>
        <p:spPr>
          <a:xfrm>
            <a:off x="6638761" y="1625333"/>
            <a:ext cx="2444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Start placebo at Day 7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9199DC2-D319-8B49-6888-581ADC0C6E87}"/>
              </a:ext>
            </a:extLst>
          </p:cNvPr>
          <p:cNvCxnSpPr>
            <a:cxnSpLocks/>
          </p:cNvCxnSpPr>
          <p:nvPr/>
        </p:nvCxnSpPr>
        <p:spPr>
          <a:xfrm>
            <a:off x="7745307" y="1888288"/>
            <a:ext cx="0" cy="2366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14DA6E3-0571-F7D9-140F-34C4C060BE48}"/>
              </a:ext>
            </a:extLst>
          </p:cNvPr>
          <p:cNvSpPr txBox="1"/>
          <p:nvPr/>
        </p:nvSpPr>
        <p:spPr>
          <a:xfrm>
            <a:off x="7742543" y="3239997"/>
            <a:ext cx="1846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Stop at Day 14 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EA7C142-249F-A999-6996-0257C242C3E7}"/>
              </a:ext>
            </a:extLst>
          </p:cNvPr>
          <p:cNvCxnSpPr/>
          <p:nvPr/>
        </p:nvCxnSpPr>
        <p:spPr>
          <a:xfrm flipV="1">
            <a:off x="9265836" y="3074151"/>
            <a:ext cx="0" cy="2377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6ADCBC1-4458-046D-6857-1D5164F9DB15}"/>
              </a:ext>
            </a:extLst>
          </p:cNvPr>
          <p:cNvCxnSpPr>
            <a:cxnSpLocks/>
          </p:cNvCxnSpPr>
          <p:nvPr/>
        </p:nvCxnSpPr>
        <p:spPr>
          <a:xfrm>
            <a:off x="9265836" y="2569163"/>
            <a:ext cx="1097280" cy="0"/>
          </a:xfrm>
          <a:prstGeom prst="straightConnector1">
            <a:avLst/>
          </a:prstGeom>
          <a:ln w="1016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C62159C-2A35-EA77-A7E7-87E068C68077}"/>
              </a:ext>
            </a:extLst>
          </p:cNvPr>
          <p:cNvSpPr txBox="1"/>
          <p:nvPr/>
        </p:nvSpPr>
        <p:spPr>
          <a:xfrm>
            <a:off x="9335801" y="1634195"/>
            <a:ext cx="205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Treatment success at Week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ADFCCB-B3AC-405F-49FC-047032B1B33F}"/>
              </a:ext>
            </a:extLst>
          </p:cNvPr>
          <p:cNvSpPr txBox="1"/>
          <p:nvPr/>
        </p:nvSpPr>
        <p:spPr>
          <a:xfrm>
            <a:off x="6948397" y="2296743"/>
            <a:ext cx="159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155678"/>
                </a:solidFill>
              </a:rPr>
              <a:t>Ofloxacin</a:t>
            </a:r>
            <a:r>
              <a:rPr lang="en-US" sz="1600" b="1" dirty="0">
                <a:solidFill>
                  <a:srgbClr val="155678"/>
                </a:solidFill>
              </a:rPr>
              <a:t> PO</a:t>
            </a:r>
          </a:p>
          <a:p>
            <a:pPr algn="ctr"/>
            <a:r>
              <a:rPr lang="en-US" sz="1600" b="1" dirty="0">
                <a:solidFill>
                  <a:srgbClr val="155678"/>
                </a:solidFill>
              </a:rPr>
              <a:t> </a:t>
            </a:r>
            <a:r>
              <a:rPr lang="en-US" sz="1600" dirty="0">
                <a:solidFill>
                  <a:srgbClr val="155678"/>
                </a:solidFill>
              </a:rPr>
              <a:t>200mg BID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ADCBC1-4458-046D-6857-1D5164F9DB15}"/>
              </a:ext>
            </a:extLst>
          </p:cNvPr>
          <p:cNvCxnSpPr>
            <a:cxnSpLocks/>
          </p:cNvCxnSpPr>
          <p:nvPr/>
        </p:nvCxnSpPr>
        <p:spPr>
          <a:xfrm>
            <a:off x="10363116" y="2589130"/>
            <a:ext cx="1097280" cy="0"/>
          </a:xfrm>
          <a:prstGeom prst="straightConnector1">
            <a:avLst/>
          </a:prstGeom>
          <a:ln w="101600">
            <a:solidFill>
              <a:schemeClr val="tx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9199DC2-D319-8B49-6888-581ADC0C6E87}"/>
              </a:ext>
            </a:extLst>
          </p:cNvPr>
          <p:cNvCxnSpPr>
            <a:cxnSpLocks/>
          </p:cNvCxnSpPr>
          <p:nvPr/>
        </p:nvCxnSpPr>
        <p:spPr>
          <a:xfrm>
            <a:off x="10363115" y="2171881"/>
            <a:ext cx="0" cy="2366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C62159C-2A35-EA77-A7E7-87E068C68077}"/>
              </a:ext>
            </a:extLst>
          </p:cNvPr>
          <p:cNvSpPr txBox="1"/>
          <p:nvPr/>
        </p:nvSpPr>
        <p:spPr>
          <a:xfrm>
            <a:off x="9486900" y="2947609"/>
            <a:ext cx="225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Recurrent infection risk through Week 12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EA7C142-249F-A999-6996-0257C242C3E7}"/>
              </a:ext>
            </a:extLst>
          </p:cNvPr>
          <p:cNvCxnSpPr/>
          <p:nvPr/>
        </p:nvCxnSpPr>
        <p:spPr>
          <a:xfrm flipV="1">
            <a:off x="11460396" y="2801922"/>
            <a:ext cx="0" cy="2377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377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29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BEEF985-8EA9-2662-E128-8F21B504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72143"/>
            <a:ext cx="11258550" cy="983361"/>
          </a:xfrm>
        </p:spPr>
        <p:txBody>
          <a:bodyPr/>
          <a:lstStyle/>
          <a:p>
            <a:r>
              <a:rPr lang="en-US" dirty="0"/>
              <a:t>Antimicrobial for 7 or 14 days for febrile urinary tract infection in men (PROSTASHORT)</a:t>
            </a:r>
            <a:br>
              <a:rPr lang="en-US" dirty="0"/>
            </a:br>
            <a:r>
              <a:rPr lang="en-US" sz="1800" b="0" dirty="0" err="1"/>
              <a:t>Lafaurie</a:t>
            </a:r>
            <a:r>
              <a:rPr lang="en-US" sz="1800" b="0" dirty="0"/>
              <a:t> M, et al. </a:t>
            </a:r>
            <a:r>
              <a:rPr lang="en-US" sz="1800" b="0" i="1" dirty="0" err="1"/>
              <a:t>Clin</a:t>
            </a:r>
            <a:r>
              <a:rPr lang="en-US" sz="1800" b="0" i="1" dirty="0"/>
              <a:t> Infect Dis</a:t>
            </a:r>
            <a:r>
              <a:rPr lang="en-US" sz="1800" b="0" dirty="0"/>
              <a:t>. 2023. </a:t>
            </a:r>
            <a:endParaRPr lang="en-US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6BC4B-A904-0E79-B0F4-A4F134156B07}"/>
              </a:ext>
            </a:extLst>
          </p:cNvPr>
          <p:cNvSpPr/>
          <p:nvPr/>
        </p:nvSpPr>
        <p:spPr bwMode="auto">
          <a:xfrm>
            <a:off x="466725" y="1608083"/>
            <a:ext cx="3749040" cy="4706992"/>
          </a:xfrm>
          <a:prstGeom prst="rect">
            <a:avLst/>
          </a:prstGeom>
          <a:solidFill>
            <a:srgbClr val="4B9CD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/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7-day course had </a:t>
            </a:r>
            <a:r>
              <a:rPr lang="en-US" sz="1600" dirty="0">
                <a:sym typeface="Symbol" panose="05050102010706020507" pitchFamily="18" charset="2"/>
              </a:rPr>
              <a:t> </a:t>
            </a:r>
            <a:r>
              <a:rPr lang="en-US" sz="1600" dirty="0"/>
              <a:t>microbiological cure and </a:t>
            </a:r>
            <a:r>
              <a:rPr lang="en-US" sz="1600" dirty="0">
                <a:sym typeface="Symbol" panose="05050102010706020507" pitchFamily="18" charset="2"/>
              </a:rPr>
              <a:t></a:t>
            </a:r>
            <a:r>
              <a:rPr lang="en-US" sz="1600" dirty="0"/>
              <a:t> use of additional antibiotics at 6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Clinical success largely similar between 7 and 14-day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Limitations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Ofloxacin</a:t>
            </a:r>
            <a:r>
              <a:rPr lang="en-US" sz="1600" dirty="0"/>
              <a:t> dosing intensity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= ~ciprofloxacin 250 mg BID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Endpoints of limited clinical utility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Outcome Comparison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Afebrile UTI in men successfully treated with 7-days of optimally dosed ciprofloxacin or TMP-SMX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cUTI</a:t>
            </a:r>
            <a:r>
              <a:rPr lang="en-US" sz="1600" dirty="0"/>
              <a:t> with BSI successfully treated with 7-days of IV 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-lactam or highly bioavailable agent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FB28E2-6662-59A5-8AF3-B4EB6966F315}"/>
              </a:ext>
            </a:extLst>
          </p:cNvPr>
          <p:cNvSpPr/>
          <p:nvPr/>
        </p:nvSpPr>
        <p:spPr bwMode="auto">
          <a:xfrm>
            <a:off x="4215763" y="1608083"/>
            <a:ext cx="7498080" cy="470699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C972ED-5B45-6D46-8090-84D81ECF764F}"/>
              </a:ext>
            </a:extLst>
          </p:cNvPr>
          <p:cNvSpPr txBox="1"/>
          <p:nvPr/>
        </p:nvSpPr>
        <p:spPr>
          <a:xfrm>
            <a:off x="7413171" y="6427958"/>
            <a:ext cx="3448590" cy="430041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pPr algn="r"/>
            <a:r>
              <a:rPr lang="en-US" sz="800" b="1" dirty="0">
                <a:solidFill>
                  <a:schemeClr val="tx2"/>
                </a:solidFill>
              </a:rPr>
              <a:t>BSI</a:t>
            </a:r>
            <a:r>
              <a:rPr lang="en-US" sz="800" dirty="0">
                <a:solidFill>
                  <a:schemeClr val="tx2"/>
                </a:solidFill>
              </a:rPr>
              <a:t>: bloodstream infection; </a:t>
            </a:r>
            <a:r>
              <a:rPr lang="en-US" sz="800" b="1" dirty="0">
                <a:solidFill>
                  <a:schemeClr val="tx2"/>
                </a:solidFill>
              </a:rPr>
              <a:t>TMP-SMX</a:t>
            </a:r>
            <a:r>
              <a:rPr lang="en-US" sz="800" dirty="0">
                <a:solidFill>
                  <a:schemeClr val="tx2"/>
                </a:solidFill>
              </a:rPr>
              <a:t>: trimethoprim-sulfamethoxazole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3701C4-B610-3D8A-473F-7D8933F410E5}"/>
              </a:ext>
            </a:extLst>
          </p:cNvPr>
          <p:cNvSpPr txBox="1"/>
          <p:nvPr/>
        </p:nvSpPr>
        <p:spPr>
          <a:xfrm>
            <a:off x="891117" y="6427959"/>
            <a:ext cx="2066396" cy="430041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r>
              <a:rPr lang="en-US" sz="800" dirty="0" err="1"/>
              <a:t>Drekonja</a:t>
            </a:r>
            <a:r>
              <a:rPr lang="en-US" sz="800" dirty="0"/>
              <a:t> DM. 2021. PMID: 34313686.</a:t>
            </a:r>
          </a:p>
          <a:p>
            <a:r>
              <a:rPr lang="en-US" sz="800" dirty="0" err="1"/>
              <a:t>McAteer</a:t>
            </a:r>
            <a:r>
              <a:rPr lang="en-US" sz="800" dirty="0"/>
              <a:t> J. 2023. PMID: 36633559.</a:t>
            </a:r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214666F7-ECCA-E4D4-EDF4-5453DCF97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931348"/>
              </p:ext>
            </p:extLst>
          </p:nvPr>
        </p:nvGraphicFramePr>
        <p:xfrm>
          <a:off x="3324225" y="2105025"/>
          <a:ext cx="9048749" cy="355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045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77E813-E7AD-33C8-7D00-9132E737F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F8E93-E4C4-7D3E-7C92-EE3C5D371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b="38799"/>
          <a:stretch/>
        </p:blipFill>
        <p:spPr>
          <a:xfrm>
            <a:off x="2067260" y="280219"/>
            <a:ext cx="8057480" cy="59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74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30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Pyelonephritis – Aminoglycosides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79A162-B648-13A8-9697-75F7298A7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7751" y="1584326"/>
            <a:ext cx="6122896" cy="4676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Who</a:t>
            </a:r>
            <a:r>
              <a:rPr lang="en-US" dirty="0"/>
              <a:t>: uncomplicated pyelonephritis (not septic and low concern for non-urinary infectious sources) </a:t>
            </a:r>
          </a:p>
          <a:p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</a:t>
            </a:r>
            <a:r>
              <a:rPr lang="en-US" dirty="0"/>
              <a:t>: gentamicin or tobramycin (targeted coverage of </a:t>
            </a:r>
            <a:r>
              <a:rPr lang="en-US" i="1" dirty="0"/>
              <a:t>Pseudomonas</a:t>
            </a:r>
            <a:r>
              <a:rPr lang="en-US" dirty="0"/>
              <a:t>) with pharmacy to dose consult </a:t>
            </a:r>
          </a:p>
          <a:p>
            <a:pPr lvl="2" indent="0">
              <a:buNone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When/where</a:t>
            </a:r>
            <a:r>
              <a:rPr lang="en-US" dirty="0"/>
              <a:t>: same situations as single-dose in cystitis </a:t>
            </a:r>
          </a:p>
          <a:p>
            <a:pPr lvl="2" indent="0">
              <a:buNone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Why</a:t>
            </a:r>
            <a:r>
              <a:rPr lang="en-US" dirty="0"/>
              <a:t>: evidence less robust, but remains encouraging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Clinical response: no difference between comparator agents (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-lactam or fluoroquinolones)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Microbiologic cure: older data less favorable, but newer data with comparable eradication rates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dirty="0"/>
              <a:t>Relapse or reinfection: no difference between comparator agents (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-lactam or fluoroquinolones)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5584"/>
          <a:stretch/>
        </p:blipFill>
        <p:spPr>
          <a:xfrm>
            <a:off x="291353" y="2225348"/>
            <a:ext cx="4861320" cy="20072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CF3937-655D-B176-7DFD-5E678DC715A2}"/>
              </a:ext>
            </a:extLst>
          </p:cNvPr>
          <p:cNvSpPr/>
          <p:nvPr/>
        </p:nvSpPr>
        <p:spPr bwMode="auto">
          <a:xfrm>
            <a:off x="1473695" y="3620986"/>
            <a:ext cx="2834640" cy="15185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22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4C96D-B224-E445-9FDF-B2D70E170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31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278E1A-DCC4-672C-420E-EF3220D8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Question #3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0A362-9045-05CE-B397-E09F4D016A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6" y="1584326"/>
            <a:ext cx="5534024" cy="4676775"/>
          </a:xfrm>
        </p:spPr>
        <p:txBody>
          <a:bodyPr/>
          <a:lstStyle/>
          <a:p>
            <a:r>
              <a:rPr lang="en-US" dirty="0"/>
              <a:t>A 55-year-old male presented with fever, flank pain, and rigors. He was found to have </a:t>
            </a:r>
            <a:r>
              <a:rPr lang="en-US" i="1" dirty="0"/>
              <a:t>K. pneumoniae </a:t>
            </a:r>
            <a:r>
              <a:rPr lang="en-US" dirty="0"/>
              <a:t>bacteremia from a urinary source. He was started on ceftriaxone and had rapid clinical improvement. He has received 4 doses of ceftriaxone and the team wants to transition to PO levofloxacin to complete the course, as the isolate was pan-susceptible.</a:t>
            </a:r>
          </a:p>
          <a:p>
            <a:r>
              <a:rPr lang="en-US" b="1" dirty="0"/>
              <a:t>How many days of levofloxacin would you recommend to complete the course?</a:t>
            </a:r>
            <a:r>
              <a:rPr lang="en-US" dirty="0"/>
              <a:t> 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1 day (to complete 5 days) 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3 days (to complet</a:t>
            </a:r>
            <a:r>
              <a:rPr lang="en-US" dirty="0"/>
              <a:t>e 7 days)</a:t>
            </a:r>
            <a:r>
              <a:rPr lang="en-US" b="0" dirty="0"/>
              <a:t> 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6 days (to complete 10 days)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dirty="0"/>
              <a:t>10</a:t>
            </a:r>
            <a:r>
              <a:rPr lang="en-US" b="0" dirty="0"/>
              <a:t> days (to complete 14 days)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41A01B-64BF-466F-BB74-2AAA6C4FC639}"/>
              </a:ext>
            </a:extLst>
          </p:cNvPr>
          <p:cNvSpPr/>
          <p:nvPr/>
        </p:nvSpPr>
        <p:spPr bwMode="auto">
          <a:xfrm>
            <a:off x="-1351584" y="-1447800"/>
            <a:ext cx="5029200" cy="5029200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Graphic 6" descr="Questions with solid fill">
            <a:extLst>
              <a:ext uri="{FF2B5EF4-FFF2-40B4-BE49-F238E27FC236}">
                <a16:creationId xmlns:a16="http://schemas.microsoft.com/office/drawing/2014/main" id="{A96E972B-F1EC-EEBA-5971-3B64AB9E3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5835" y="-129989"/>
            <a:ext cx="3429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13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4C96D-B224-E445-9FDF-B2D70E170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32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278E1A-DCC4-672C-420E-EF3220D8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Question #3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0A362-9045-05CE-B397-E09F4D016A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76" y="1584326"/>
            <a:ext cx="5534024" cy="4676775"/>
          </a:xfrm>
        </p:spPr>
        <p:txBody>
          <a:bodyPr/>
          <a:lstStyle/>
          <a:p>
            <a:r>
              <a:rPr lang="en-US" dirty="0"/>
              <a:t>A 55-year-old male presented with fever, flank pain, and rigors. He was found to have </a:t>
            </a:r>
            <a:r>
              <a:rPr lang="en-US" i="1" dirty="0"/>
              <a:t>K. pneumoniae </a:t>
            </a:r>
            <a:r>
              <a:rPr lang="en-US" dirty="0"/>
              <a:t>bacteremia from a urinary source. He was started on ceftriaxone and had rapid clinical improvement. He has </a:t>
            </a:r>
            <a:r>
              <a:rPr lang="en-US" dirty="0">
                <a:solidFill>
                  <a:srgbClr val="FF0000"/>
                </a:solidFill>
              </a:rPr>
              <a:t>received 4 doses of ceftriaxone </a:t>
            </a:r>
            <a:r>
              <a:rPr lang="en-US" dirty="0"/>
              <a:t>and the team wants to </a:t>
            </a:r>
            <a:r>
              <a:rPr lang="en-US" dirty="0">
                <a:solidFill>
                  <a:srgbClr val="FF0000"/>
                </a:solidFill>
              </a:rPr>
              <a:t>transition to PO levofloxacin </a:t>
            </a:r>
            <a:r>
              <a:rPr lang="en-US" dirty="0"/>
              <a:t>to complete the course, as the isolate was pan-susceptible.</a:t>
            </a:r>
          </a:p>
          <a:p>
            <a:r>
              <a:rPr lang="en-US" b="1" dirty="0"/>
              <a:t>How many days of levofloxacin would you recommend to complete the course?</a:t>
            </a:r>
            <a:r>
              <a:rPr lang="en-US" dirty="0"/>
              <a:t> 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1 day (to complete 5 days) 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3 days (to complet</a:t>
            </a:r>
            <a:r>
              <a:rPr lang="en-US" dirty="0"/>
              <a:t>e 7 days)</a:t>
            </a:r>
            <a:r>
              <a:rPr lang="en-US" b="0" dirty="0"/>
              <a:t> 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b="0" dirty="0"/>
              <a:t>6 days (to complete 10 days)</a:t>
            </a:r>
          </a:p>
          <a:p>
            <a:pPr marL="571500" lvl="2" indent="-342900">
              <a:buClr>
                <a:schemeClr val="bg1"/>
              </a:buClr>
              <a:buFont typeface="+mj-lt"/>
              <a:buAutoNum type="alphaUcPeriod"/>
            </a:pPr>
            <a:r>
              <a:rPr lang="en-US" dirty="0"/>
              <a:t>10</a:t>
            </a:r>
            <a:r>
              <a:rPr lang="en-US" b="0" dirty="0"/>
              <a:t> days (to complete 14 days)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41A01B-64BF-466F-BB74-2AAA6C4FC639}"/>
              </a:ext>
            </a:extLst>
          </p:cNvPr>
          <p:cNvSpPr/>
          <p:nvPr/>
        </p:nvSpPr>
        <p:spPr bwMode="auto">
          <a:xfrm>
            <a:off x="-1351584" y="-1447800"/>
            <a:ext cx="5029200" cy="5029200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Graphic 6" descr="Questions with solid fill">
            <a:extLst>
              <a:ext uri="{FF2B5EF4-FFF2-40B4-BE49-F238E27FC236}">
                <a16:creationId xmlns:a16="http://schemas.microsoft.com/office/drawing/2014/main" id="{A96E972B-F1EC-EEBA-5971-3B64AB9E3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5835" y="-129989"/>
            <a:ext cx="3429001" cy="3429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EABF69-8742-6BF9-ADF0-3855DBFD2D94}"/>
              </a:ext>
            </a:extLst>
          </p:cNvPr>
          <p:cNvSpPr/>
          <p:nvPr/>
        </p:nvSpPr>
        <p:spPr bwMode="auto">
          <a:xfrm>
            <a:off x="6573216" y="4992958"/>
            <a:ext cx="3566160" cy="35858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00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3BBD7-E3C3-BD35-FDFD-4D6A44AD0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33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C2EE4C-1A57-BD40-4D77-DE56977A5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536212"/>
              </p:ext>
            </p:extLst>
          </p:nvPr>
        </p:nvGraphicFramePr>
        <p:xfrm>
          <a:off x="1086909" y="248272"/>
          <a:ext cx="10018183" cy="589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407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Updates – Urine Culture Interpretation 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D1641D7-7297-C956-F48C-377A13D4288E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02798698"/>
              </p:ext>
            </p:extLst>
          </p:nvPr>
        </p:nvGraphicFramePr>
        <p:xfrm>
          <a:off x="466725" y="1584325"/>
          <a:ext cx="11258550" cy="46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9077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F4E7C-3B15-C018-0D83-3B6EB3B7C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4F5EED-CA45-3D8A-31A4-170C329F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Culture Interpretation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09AFF-2A60-552A-484D-F3ABBE24F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3" y="1560472"/>
            <a:ext cx="11498053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63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3BBD7-E3C3-BD35-FDFD-4D6A44AD0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36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C2EE4C-1A57-BD40-4D77-DE56977A5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033069"/>
              </p:ext>
            </p:extLst>
          </p:nvPr>
        </p:nvGraphicFramePr>
        <p:xfrm>
          <a:off x="1086909" y="248272"/>
          <a:ext cx="10018183" cy="589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026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C521B5-94B8-9BD7-ED78-ED6141634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37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65C5BD-1ACC-0032-1310-98839B5A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0804944-55BA-97EB-2A2A-C9824B577E9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13319927"/>
              </p:ext>
            </p:extLst>
          </p:nvPr>
        </p:nvGraphicFramePr>
        <p:xfrm>
          <a:off x="466725" y="1584325"/>
          <a:ext cx="11258550" cy="46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7158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A874-B2DD-BB45-A068-CDA3E57A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1371600" rIns="0" bIns="0" rtlCol="0" anchor="b" anchorCtr="0">
            <a:noAutofit/>
          </a:bodyPr>
          <a:lstStyle/>
          <a:p>
            <a:r>
              <a:rPr lang="en-US" sz="3300" dirty="0">
                <a:ea typeface="+mj-lt"/>
                <a:cs typeface="+mj-lt"/>
              </a:rPr>
              <a:t>Updates in the Management of Urinary Tract Infections</a:t>
            </a:r>
            <a:endParaRPr lang="en-US" sz="3300" dirty="0">
              <a:cs typeface="Arial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700175B-8A0D-B84D-8B0A-7312D0B273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731264"/>
            <a:ext cx="7416799" cy="1402080"/>
          </a:xfrm>
        </p:spPr>
        <p:txBody>
          <a:bodyPr/>
          <a:lstStyle/>
          <a:p>
            <a:r>
              <a:rPr lang="en-US" b="1" dirty="0"/>
              <a:t>Nicholas Kane, PharmD</a:t>
            </a:r>
          </a:p>
          <a:p>
            <a:r>
              <a:rPr lang="en-US" b="1" dirty="0"/>
              <a:t>PGY2 Infectious Diseases Pharmacy Resident</a:t>
            </a:r>
          </a:p>
          <a:p>
            <a:r>
              <a:rPr lang="en-US" b="1" dirty="0"/>
              <a:t>University of North Carolina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75172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3BBD7-E3C3-BD35-FDFD-4D6A44AD0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C2EE4C-1A57-BD40-4D77-DE56977A5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78442"/>
              </p:ext>
            </p:extLst>
          </p:nvPr>
        </p:nvGraphicFramePr>
        <p:xfrm>
          <a:off x="1086909" y="248272"/>
          <a:ext cx="10018183" cy="589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23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5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Major Updates – Diagnosis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899A6-9D46-0FFF-3BE6-78D7EC00B84F}"/>
              </a:ext>
            </a:extLst>
          </p:cNvPr>
          <p:cNvGrpSpPr/>
          <p:nvPr/>
        </p:nvGrpSpPr>
        <p:grpSpPr>
          <a:xfrm>
            <a:off x="451528" y="608616"/>
            <a:ext cx="11257792" cy="6296385"/>
            <a:chOff x="451528" y="608616"/>
            <a:chExt cx="11257792" cy="6296385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54302990-DD19-6C51-02DE-A2F7B9DC01F3}"/>
                </a:ext>
              </a:extLst>
            </p:cNvPr>
            <p:cNvSpPr/>
            <p:nvPr/>
          </p:nvSpPr>
          <p:spPr>
            <a:xfrm>
              <a:off x="451528" y="608616"/>
              <a:ext cx="6296385" cy="6296385"/>
            </a:xfrm>
            <a:prstGeom prst="blockArc">
              <a:avLst>
                <a:gd name="adj1" fmla="val 18900000"/>
                <a:gd name="adj2" fmla="val 2700000"/>
                <a:gd name="adj3" fmla="val 343"/>
              </a:avLst>
            </a:prstGeom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504AB6-7427-FD3F-1CBC-F91E40555D4F}"/>
                </a:ext>
              </a:extLst>
            </p:cNvPr>
            <p:cNvSpPr/>
            <p:nvPr/>
          </p:nvSpPr>
          <p:spPr>
            <a:xfrm>
              <a:off x="6267296" y="1777971"/>
              <a:ext cx="5442024" cy="719475"/>
            </a:xfrm>
            <a:custGeom>
              <a:avLst/>
              <a:gdLst>
                <a:gd name="connsiteX0" fmla="*/ 0 w 5442024"/>
                <a:gd name="connsiteY0" fmla="*/ 0 h 719475"/>
                <a:gd name="connsiteX1" fmla="*/ 5442024 w 5442024"/>
                <a:gd name="connsiteY1" fmla="*/ 0 h 719475"/>
                <a:gd name="connsiteX2" fmla="*/ 5442024 w 5442024"/>
                <a:gd name="connsiteY2" fmla="*/ 719475 h 719475"/>
                <a:gd name="connsiteX3" fmla="*/ 0 w 5442024"/>
                <a:gd name="connsiteY3" fmla="*/ 719475 h 719475"/>
                <a:gd name="connsiteX4" fmla="*/ 0 w 5442024"/>
                <a:gd name="connsiteY4" fmla="*/ 0 h 7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2024" h="719475">
                  <a:moveTo>
                    <a:pt x="0" y="0"/>
                  </a:moveTo>
                  <a:lnTo>
                    <a:pt x="5442024" y="0"/>
                  </a:lnTo>
                  <a:lnTo>
                    <a:pt x="5442024" y="719475"/>
                  </a:lnTo>
                  <a:lnTo>
                    <a:pt x="0" y="719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083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Emphasizes importance of assessing symptoms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46084F-3958-76FA-46DF-7E7BC7D1343A}"/>
                </a:ext>
              </a:extLst>
            </p:cNvPr>
            <p:cNvSpPr/>
            <p:nvPr/>
          </p:nvSpPr>
          <p:spPr>
            <a:xfrm>
              <a:off x="5817624" y="1688037"/>
              <a:ext cx="899343" cy="899343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8" name="Picture 2" descr="No photo description available.">
            <a:extLst>
              <a:ext uri="{FF2B5EF4-FFF2-40B4-BE49-F238E27FC236}">
                <a16:creationId xmlns:a16="http://schemas.microsoft.com/office/drawing/2014/main" id="{3EB0CC66-0922-AAAC-52C1-C33A688E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7" y="1062991"/>
            <a:ext cx="4161723" cy="52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Major Updates – Diagnosis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899A6-9D46-0FFF-3BE6-78D7EC00B84F}"/>
              </a:ext>
            </a:extLst>
          </p:cNvPr>
          <p:cNvGrpSpPr/>
          <p:nvPr/>
        </p:nvGrpSpPr>
        <p:grpSpPr>
          <a:xfrm>
            <a:off x="451528" y="608616"/>
            <a:ext cx="11257792" cy="6296385"/>
            <a:chOff x="451528" y="608616"/>
            <a:chExt cx="11257792" cy="6296385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54302990-DD19-6C51-02DE-A2F7B9DC01F3}"/>
                </a:ext>
              </a:extLst>
            </p:cNvPr>
            <p:cNvSpPr/>
            <p:nvPr/>
          </p:nvSpPr>
          <p:spPr>
            <a:xfrm>
              <a:off x="451528" y="608616"/>
              <a:ext cx="6296385" cy="6296385"/>
            </a:xfrm>
            <a:prstGeom prst="blockArc">
              <a:avLst>
                <a:gd name="adj1" fmla="val 18900000"/>
                <a:gd name="adj2" fmla="val 2700000"/>
                <a:gd name="adj3" fmla="val 343"/>
              </a:avLst>
            </a:prstGeom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504AB6-7427-FD3F-1CBC-F91E40555D4F}"/>
                </a:ext>
              </a:extLst>
            </p:cNvPr>
            <p:cNvSpPr/>
            <p:nvPr/>
          </p:nvSpPr>
          <p:spPr>
            <a:xfrm>
              <a:off x="6267296" y="1777971"/>
              <a:ext cx="5442024" cy="719475"/>
            </a:xfrm>
            <a:custGeom>
              <a:avLst/>
              <a:gdLst>
                <a:gd name="connsiteX0" fmla="*/ 0 w 5442024"/>
                <a:gd name="connsiteY0" fmla="*/ 0 h 719475"/>
                <a:gd name="connsiteX1" fmla="*/ 5442024 w 5442024"/>
                <a:gd name="connsiteY1" fmla="*/ 0 h 719475"/>
                <a:gd name="connsiteX2" fmla="*/ 5442024 w 5442024"/>
                <a:gd name="connsiteY2" fmla="*/ 719475 h 719475"/>
                <a:gd name="connsiteX3" fmla="*/ 0 w 5442024"/>
                <a:gd name="connsiteY3" fmla="*/ 719475 h 719475"/>
                <a:gd name="connsiteX4" fmla="*/ 0 w 5442024"/>
                <a:gd name="connsiteY4" fmla="*/ 0 h 7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2024" h="719475">
                  <a:moveTo>
                    <a:pt x="0" y="0"/>
                  </a:moveTo>
                  <a:lnTo>
                    <a:pt x="5442024" y="0"/>
                  </a:lnTo>
                  <a:lnTo>
                    <a:pt x="5442024" y="719475"/>
                  </a:lnTo>
                  <a:lnTo>
                    <a:pt x="0" y="719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083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Emphasizes importance of assessing symptoms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46084F-3958-76FA-46DF-7E7BC7D1343A}"/>
                </a:ext>
              </a:extLst>
            </p:cNvPr>
            <p:cNvSpPr/>
            <p:nvPr/>
          </p:nvSpPr>
          <p:spPr>
            <a:xfrm>
              <a:off x="5817624" y="1688037"/>
              <a:ext cx="899343" cy="899343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7D52C2-468D-8363-8CBF-380F0EC23074}"/>
                </a:ext>
              </a:extLst>
            </p:cNvPr>
            <p:cNvSpPr/>
            <p:nvPr/>
          </p:nvSpPr>
          <p:spPr>
            <a:xfrm>
              <a:off x="6679787" y="2857371"/>
              <a:ext cx="5029533" cy="719475"/>
            </a:xfrm>
            <a:custGeom>
              <a:avLst/>
              <a:gdLst>
                <a:gd name="connsiteX0" fmla="*/ 0 w 5029533"/>
                <a:gd name="connsiteY0" fmla="*/ 0 h 719475"/>
                <a:gd name="connsiteX1" fmla="*/ 5029533 w 5029533"/>
                <a:gd name="connsiteY1" fmla="*/ 0 h 719475"/>
                <a:gd name="connsiteX2" fmla="*/ 5029533 w 5029533"/>
                <a:gd name="connsiteY2" fmla="*/ 719475 h 719475"/>
                <a:gd name="connsiteX3" fmla="*/ 0 w 5029533"/>
                <a:gd name="connsiteY3" fmla="*/ 719475 h 719475"/>
                <a:gd name="connsiteX4" fmla="*/ 0 w 5029533"/>
                <a:gd name="connsiteY4" fmla="*/ 0 h 7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9533" h="719475">
                  <a:moveTo>
                    <a:pt x="0" y="0"/>
                  </a:moveTo>
                  <a:lnTo>
                    <a:pt x="5029533" y="0"/>
                  </a:lnTo>
                  <a:lnTo>
                    <a:pt x="5029533" y="719475"/>
                  </a:lnTo>
                  <a:lnTo>
                    <a:pt x="0" y="719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083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/>
                <a:t>Clarifies common, non-UTI-specific urinary symptoms </a:t>
              </a:r>
              <a:endParaRPr lang="en-US" sz="1800" kern="12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0FD5DA-08F2-555B-6F92-7F2D43B8877F}"/>
                </a:ext>
              </a:extLst>
            </p:cNvPr>
            <p:cNvSpPr/>
            <p:nvPr/>
          </p:nvSpPr>
          <p:spPr>
            <a:xfrm>
              <a:off x="6230116" y="2767436"/>
              <a:ext cx="899343" cy="899343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8F329474-679E-9348-5535-D815A7F1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2" y="1319544"/>
            <a:ext cx="4970154" cy="497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0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Major Updates – Diagnosis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899A6-9D46-0FFF-3BE6-78D7EC00B84F}"/>
              </a:ext>
            </a:extLst>
          </p:cNvPr>
          <p:cNvGrpSpPr/>
          <p:nvPr/>
        </p:nvGrpSpPr>
        <p:grpSpPr>
          <a:xfrm>
            <a:off x="451528" y="608616"/>
            <a:ext cx="11257792" cy="6296385"/>
            <a:chOff x="451528" y="608616"/>
            <a:chExt cx="11257792" cy="6296385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54302990-DD19-6C51-02DE-A2F7B9DC01F3}"/>
                </a:ext>
              </a:extLst>
            </p:cNvPr>
            <p:cNvSpPr/>
            <p:nvPr/>
          </p:nvSpPr>
          <p:spPr>
            <a:xfrm>
              <a:off x="451528" y="608616"/>
              <a:ext cx="6296385" cy="6296385"/>
            </a:xfrm>
            <a:prstGeom prst="blockArc">
              <a:avLst>
                <a:gd name="adj1" fmla="val 18900000"/>
                <a:gd name="adj2" fmla="val 2700000"/>
                <a:gd name="adj3" fmla="val 343"/>
              </a:avLst>
            </a:prstGeom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504AB6-7427-FD3F-1CBC-F91E40555D4F}"/>
                </a:ext>
              </a:extLst>
            </p:cNvPr>
            <p:cNvSpPr/>
            <p:nvPr/>
          </p:nvSpPr>
          <p:spPr>
            <a:xfrm>
              <a:off x="6267296" y="1777971"/>
              <a:ext cx="5442024" cy="719475"/>
            </a:xfrm>
            <a:custGeom>
              <a:avLst/>
              <a:gdLst>
                <a:gd name="connsiteX0" fmla="*/ 0 w 5442024"/>
                <a:gd name="connsiteY0" fmla="*/ 0 h 719475"/>
                <a:gd name="connsiteX1" fmla="*/ 5442024 w 5442024"/>
                <a:gd name="connsiteY1" fmla="*/ 0 h 719475"/>
                <a:gd name="connsiteX2" fmla="*/ 5442024 w 5442024"/>
                <a:gd name="connsiteY2" fmla="*/ 719475 h 719475"/>
                <a:gd name="connsiteX3" fmla="*/ 0 w 5442024"/>
                <a:gd name="connsiteY3" fmla="*/ 719475 h 719475"/>
                <a:gd name="connsiteX4" fmla="*/ 0 w 5442024"/>
                <a:gd name="connsiteY4" fmla="*/ 0 h 7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2024" h="719475">
                  <a:moveTo>
                    <a:pt x="0" y="0"/>
                  </a:moveTo>
                  <a:lnTo>
                    <a:pt x="5442024" y="0"/>
                  </a:lnTo>
                  <a:lnTo>
                    <a:pt x="5442024" y="719475"/>
                  </a:lnTo>
                  <a:lnTo>
                    <a:pt x="0" y="719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083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Emphasizes importance of assessing symptoms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46084F-3958-76FA-46DF-7E7BC7D1343A}"/>
                </a:ext>
              </a:extLst>
            </p:cNvPr>
            <p:cNvSpPr/>
            <p:nvPr/>
          </p:nvSpPr>
          <p:spPr>
            <a:xfrm>
              <a:off x="5817624" y="1688037"/>
              <a:ext cx="899343" cy="899343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7D52C2-468D-8363-8CBF-380F0EC23074}"/>
                </a:ext>
              </a:extLst>
            </p:cNvPr>
            <p:cNvSpPr/>
            <p:nvPr/>
          </p:nvSpPr>
          <p:spPr>
            <a:xfrm>
              <a:off x="6679787" y="2857371"/>
              <a:ext cx="5029533" cy="719475"/>
            </a:xfrm>
            <a:custGeom>
              <a:avLst/>
              <a:gdLst>
                <a:gd name="connsiteX0" fmla="*/ 0 w 5029533"/>
                <a:gd name="connsiteY0" fmla="*/ 0 h 719475"/>
                <a:gd name="connsiteX1" fmla="*/ 5029533 w 5029533"/>
                <a:gd name="connsiteY1" fmla="*/ 0 h 719475"/>
                <a:gd name="connsiteX2" fmla="*/ 5029533 w 5029533"/>
                <a:gd name="connsiteY2" fmla="*/ 719475 h 719475"/>
                <a:gd name="connsiteX3" fmla="*/ 0 w 5029533"/>
                <a:gd name="connsiteY3" fmla="*/ 719475 h 719475"/>
                <a:gd name="connsiteX4" fmla="*/ 0 w 5029533"/>
                <a:gd name="connsiteY4" fmla="*/ 0 h 7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9533" h="719475">
                  <a:moveTo>
                    <a:pt x="0" y="0"/>
                  </a:moveTo>
                  <a:lnTo>
                    <a:pt x="5029533" y="0"/>
                  </a:lnTo>
                  <a:lnTo>
                    <a:pt x="5029533" y="719475"/>
                  </a:lnTo>
                  <a:lnTo>
                    <a:pt x="0" y="719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083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/>
                <a:t>Clarifies common, non-UTI-specific  urinary symptoms </a:t>
              </a:r>
              <a:endParaRPr lang="en-US" sz="1800" kern="12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0FD5DA-08F2-555B-6F92-7F2D43B8877F}"/>
                </a:ext>
              </a:extLst>
            </p:cNvPr>
            <p:cNvSpPr/>
            <p:nvPr/>
          </p:nvSpPr>
          <p:spPr>
            <a:xfrm>
              <a:off x="6230116" y="2767436"/>
              <a:ext cx="899343" cy="899343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67DE9F-D89A-9FAA-467B-7CC02C6A6818}"/>
                </a:ext>
              </a:extLst>
            </p:cNvPr>
            <p:cNvSpPr/>
            <p:nvPr/>
          </p:nvSpPr>
          <p:spPr>
            <a:xfrm>
              <a:off x="6679787" y="3936770"/>
              <a:ext cx="5029533" cy="719475"/>
            </a:xfrm>
            <a:custGeom>
              <a:avLst/>
              <a:gdLst>
                <a:gd name="connsiteX0" fmla="*/ 0 w 5029533"/>
                <a:gd name="connsiteY0" fmla="*/ 0 h 719475"/>
                <a:gd name="connsiteX1" fmla="*/ 5029533 w 5029533"/>
                <a:gd name="connsiteY1" fmla="*/ 0 h 719475"/>
                <a:gd name="connsiteX2" fmla="*/ 5029533 w 5029533"/>
                <a:gd name="connsiteY2" fmla="*/ 719475 h 719475"/>
                <a:gd name="connsiteX3" fmla="*/ 0 w 5029533"/>
                <a:gd name="connsiteY3" fmla="*/ 719475 h 719475"/>
                <a:gd name="connsiteX4" fmla="*/ 0 w 5029533"/>
                <a:gd name="connsiteY4" fmla="*/ 0 h 7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9533" h="719475">
                  <a:moveTo>
                    <a:pt x="0" y="0"/>
                  </a:moveTo>
                  <a:lnTo>
                    <a:pt x="5029533" y="0"/>
                  </a:lnTo>
                  <a:lnTo>
                    <a:pt x="5029533" y="719475"/>
                  </a:lnTo>
                  <a:lnTo>
                    <a:pt x="0" y="719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083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/>
                <a:t>Removes definitions for uncomplicated vs complicated UTI </a:t>
              </a:r>
              <a:endParaRPr lang="en-US" sz="1800" kern="12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D5F71D0-7C84-98B1-2C69-FBCCB62AA2B2}"/>
                </a:ext>
              </a:extLst>
            </p:cNvPr>
            <p:cNvSpPr/>
            <p:nvPr/>
          </p:nvSpPr>
          <p:spPr>
            <a:xfrm>
              <a:off x="6230116" y="3846836"/>
              <a:ext cx="899343" cy="899343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7" name="Graphic 16" descr="Pregnant lady with solid fill">
            <a:extLst>
              <a:ext uri="{FF2B5EF4-FFF2-40B4-BE49-F238E27FC236}">
                <a16:creationId xmlns:a16="http://schemas.microsoft.com/office/drawing/2014/main" id="{9FFD3DEA-3F43-E95D-724F-A5F5FD5F8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8259" y="5483395"/>
            <a:ext cx="914400" cy="914400"/>
          </a:xfrm>
          <a:prstGeom prst="rect">
            <a:avLst/>
          </a:prstGeom>
        </p:spPr>
      </p:pic>
      <p:pic>
        <p:nvPicPr>
          <p:cNvPr id="19" name="Graphic 18" descr="Female Profile with solid fill">
            <a:extLst>
              <a:ext uri="{FF2B5EF4-FFF2-40B4-BE49-F238E27FC236}">
                <a16:creationId xmlns:a16="http://schemas.microsoft.com/office/drawing/2014/main" id="{B204F7A9-ED96-1D7C-6670-DB8CFC73C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396" y="5071957"/>
            <a:ext cx="914400" cy="914400"/>
          </a:xfrm>
          <a:prstGeom prst="rect">
            <a:avLst/>
          </a:prstGeom>
        </p:spPr>
      </p:pic>
      <p:pic>
        <p:nvPicPr>
          <p:cNvPr id="21" name="Graphic 20" descr="Male profile with solid fill">
            <a:extLst>
              <a:ext uri="{FF2B5EF4-FFF2-40B4-BE49-F238E27FC236}">
                <a16:creationId xmlns:a16="http://schemas.microsoft.com/office/drawing/2014/main" id="{A4C4712F-E769-5504-4A5F-736DD962C3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8259" y="4664275"/>
            <a:ext cx="914400" cy="914400"/>
          </a:xfrm>
          <a:prstGeom prst="rect">
            <a:avLst/>
          </a:prstGeom>
        </p:spPr>
      </p:pic>
      <p:pic>
        <p:nvPicPr>
          <p:cNvPr id="23" name="Graphic 22" descr="Woman with cane with solid fill">
            <a:extLst>
              <a:ext uri="{FF2B5EF4-FFF2-40B4-BE49-F238E27FC236}">
                <a16:creationId xmlns:a16="http://schemas.microsoft.com/office/drawing/2014/main" id="{3A7D534C-0076-869F-8FD0-D820E4CA5B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03287" y="5535927"/>
            <a:ext cx="914400" cy="914400"/>
          </a:xfrm>
          <a:prstGeom prst="rect">
            <a:avLst/>
          </a:prstGeom>
        </p:spPr>
      </p:pic>
      <p:pic>
        <p:nvPicPr>
          <p:cNvPr id="3076" name="Picture 4" descr="Urogenital system: upper versus lower tract UTI. Image courtesy of Dr Jonathan Kaufman. UTI, urinary tract infection.">
            <a:extLst>
              <a:ext uri="{FF2B5EF4-FFF2-40B4-BE49-F238E27FC236}">
                <a16:creationId xmlns:a16="http://schemas.microsoft.com/office/drawing/2014/main" id="{CA86AA9F-A2F5-1EE1-98E1-74AC7C64F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6" y="711863"/>
            <a:ext cx="34766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BAE6BF-976E-7258-1919-3A321A71B330}"/>
              </a:ext>
            </a:extLst>
          </p:cNvPr>
          <p:cNvSpPr txBox="1"/>
          <p:nvPr/>
        </p:nvSpPr>
        <p:spPr>
          <a:xfrm>
            <a:off x="1006791" y="157887"/>
            <a:ext cx="2336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</a:rPr>
              <a:t>Pyelonephritis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285880-F6AA-7125-C7CF-B868CE90AF48}"/>
              </a:ext>
            </a:extLst>
          </p:cNvPr>
          <p:cNvSpPr txBox="1"/>
          <p:nvPr/>
        </p:nvSpPr>
        <p:spPr>
          <a:xfrm>
            <a:off x="1004886" y="4236918"/>
            <a:ext cx="2338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D3D91E"/>
                </a:solidFill>
                <a:latin typeface="+mj-lt"/>
              </a:rPr>
              <a:t>Cystitis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2375A4-E3C1-F25E-8236-3D433A509D37}"/>
              </a:ext>
            </a:extLst>
          </p:cNvPr>
          <p:cNvCxnSpPr>
            <a:cxnSpLocks/>
          </p:cNvCxnSpPr>
          <p:nvPr/>
        </p:nvCxnSpPr>
        <p:spPr>
          <a:xfrm flipV="1">
            <a:off x="1840090" y="4843357"/>
            <a:ext cx="0" cy="1371600"/>
          </a:xfrm>
          <a:prstGeom prst="line">
            <a:avLst/>
          </a:prstGeom>
          <a:ln w="57150">
            <a:solidFill>
              <a:srgbClr val="D3D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Person in wheelchair with solid fill">
            <a:extLst>
              <a:ext uri="{FF2B5EF4-FFF2-40B4-BE49-F238E27FC236}">
                <a16:creationId xmlns:a16="http://schemas.microsoft.com/office/drawing/2014/main" id="{3A26ACDC-9776-75D1-7C72-8E27DBD7F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42332" y="4687949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76A6180-DAD7-B8BC-FCE2-07EC8237E021}"/>
              </a:ext>
            </a:extLst>
          </p:cNvPr>
          <p:cNvSpPr txBox="1"/>
          <p:nvPr/>
        </p:nvSpPr>
        <p:spPr>
          <a:xfrm>
            <a:off x="891117" y="6427959"/>
            <a:ext cx="2066396" cy="430041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r>
              <a:rPr lang="en-US" sz="800" dirty="0"/>
              <a:t>Kaufman J. 2019. PMID: 31646191.</a:t>
            </a:r>
          </a:p>
        </p:txBody>
      </p:sp>
    </p:spTree>
    <p:extLst>
      <p:ext uri="{BB962C8B-B14F-4D97-AF65-F5344CB8AC3E}">
        <p14:creationId xmlns:p14="http://schemas.microsoft.com/office/powerpoint/2010/main" val="137018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8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Major Updates – Diagnosis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899A6-9D46-0FFF-3BE6-78D7EC00B84F}"/>
              </a:ext>
            </a:extLst>
          </p:cNvPr>
          <p:cNvGrpSpPr/>
          <p:nvPr/>
        </p:nvGrpSpPr>
        <p:grpSpPr>
          <a:xfrm>
            <a:off x="451528" y="608616"/>
            <a:ext cx="11257792" cy="6296385"/>
            <a:chOff x="451528" y="608616"/>
            <a:chExt cx="11257792" cy="6296385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54302990-DD19-6C51-02DE-A2F7B9DC01F3}"/>
                </a:ext>
              </a:extLst>
            </p:cNvPr>
            <p:cNvSpPr/>
            <p:nvPr/>
          </p:nvSpPr>
          <p:spPr>
            <a:xfrm>
              <a:off x="451528" y="608616"/>
              <a:ext cx="6296385" cy="6296385"/>
            </a:xfrm>
            <a:prstGeom prst="blockArc">
              <a:avLst>
                <a:gd name="adj1" fmla="val 18900000"/>
                <a:gd name="adj2" fmla="val 2700000"/>
                <a:gd name="adj3" fmla="val 343"/>
              </a:avLst>
            </a:prstGeom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504AB6-7427-FD3F-1CBC-F91E40555D4F}"/>
                </a:ext>
              </a:extLst>
            </p:cNvPr>
            <p:cNvSpPr/>
            <p:nvPr/>
          </p:nvSpPr>
          <p:spPr>
            <a:xfrm>
              <a:off x="6267296" y="1777971"/>
              <a:ext cx="5442024" cy="719475"/>
            </a:xfrm>
            <a:custGeom>
              <a:avLst/>
              <a:gdLst>
                <a:gd name="connsiteX0" fmla="*/ 0 w 5442024"/>
                <a:gd name="connsiteY0" fmla="*/ 0 h 719475"/>
                <a:gd name="connsiteX1" fmla="*/ 5442024 w 5442024"/>
                <a:gd name="connsiteY1" fmla="*/ 0 h 719475"/>
                <a:gd name="connsiteX2" fmla="*/ 5442024 w 5442024"/>
                <a:gd name="connsiteY2" fmla="*/ 719475 h 719475"/>
                <a:gd name="connsiteX3" fmla="*/ 0 w 5442024"/>
                <a:gd name="connsiteY3" fmla="*/ 719475 h 719475"/>
                <a:gd name="connsiteX4" fmla="*/ 0 w 5442024"/>
                <a:gd name="connsiteY4" fmla="*/ 0 h 7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2024" h="719475">
                  <a:moveTo>
                    <a:pt x="0" y="0"/>
                  </a:moveTo>
                  <a:lnTo>
                    <a:pt x="5442024" y="0"/>
                  </a:lnTo>
                  <a:lnTo>
                    <a:pt x="5442024" y="719475"/>
                  </a:lnTo>
                  <a:lnTo>
                    <a:pt x="0" y="719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083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Emphasizes importance of assessing symptoms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46084F-3958-76FA-46DF-7E7BC7D1343A}"/>
                </a:ext>
              </a:extLst>
            </p:cNvPr>
            <p:cNvSpPr/>
            <p:nvPr/>
          </p:nvSpPr>
          <p:spPr>
            <a:xfrm>
              <a:off x="5817624" y="1688037"/>
              <a:ext cx="899343" cy="899343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7D52C2-468D-8363-8CBF-380F0EC23074}"/>
                </a:ext>
              </a:extLst>
            </p:cNvPr>
            <p:cNvSpPr/>
            <p:nvPr/>
          </p:nvSpPr>
          <p:spPr>
            <a:xfrm>
              <a:off x="6679787" y="2857371"/>
              <a:ext cx="5029533" cy="719475"/>
            </a:xfrm>
            <a:custGeom>
              <a:avLst/>
              <a:gdLst>
                <a:gd name="connsiteX0" fmla="*/ 0 w 5029533"/>
                <a:gd name="connsiteY0" fmla="*/ 0 h 719475"/>
                <a:gd name="connsiteX1" fmla="*/ 5029533 w 5029533"/>
                <a:gd name="connsiteY1" fmla="*/ 0 h 719475"/>
                <a:gd name="connsiteX2" fmla="*/ 5029533 w 5029533"/>
                <a:gd name="connsiteY2" fmla="*/ 719475 h 719475"/>
                <a:gd name="connsiteX3" fmla="*/ 0 w 5029533"/>
                <a:gd name="connsiteY3" fmla="*/ 719475 h 719475"/>
                <a:gd name="connsiteX4" fmla="*/ 0 w 5029533"/>
                <a:gd name="connsiteY4" fmla="*/ 0 h 7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9533" h="719475">
                  <a:moveTo>
                    <a:pt x="0" y="0"/>
                  </a:moveTo>
                  <a:lnTo>
                    <a:pt x="5029533" y="0"/>
                  </a:lnTo>
                  <a:lnTo>
                    <a:pt x="5029533" y="719475"/>
                  </a:lnTo>
                  <a:lnTo>
                    <a:pt x="0" y="719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083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/>
                <a:t>Clarifies common, non-UTI-specific  urinary symptoms </a:t>
              </a:r>
              <a:endParaRPr lang="en-US" sz="1800" kern="12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0FD5DA-08F2-555B-6F92-7F2D43B8877F}"/>
                </a:ext>
              </a:extLst>
            </p:cNvPr>
            <p:cNvSpPr/>
            <p:nvPr/>
          </p:nvSpPr>
          <p:spPr>
            <a:xfrm>
              <a:off x="6230116" y="2767436"/>
              <a:ext cx="899343" cy="899343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67DE9F-D89A-9FAA-467B-7CC02C6A6818}"/>
                </a:ext>
              </a:extLst>
            </p:cNvPr>
            <p:cNvSpPr/>
            <p:nvPr/>
          </p:nvSpPr>
          <p:spPr>
            <a:xfrm>
              <a:off x="6679787" y="3936770"/>
              <a:ext cx="5029533" cy="719475"/>
            </a:xfrm>
            <a:custGeom>
              <a:avLst/>
              <a:gdLst>
                <a:gd name="connsiteX0" fmla="*/ 0 w 5029533"/>
                <a:gd name="connsiteY0" fmla="*/ 0 h 719475"/>
                <a:gd name="connsiteX1" fmla="*/ 5029533 w 5029533"/>
                <a:gd name="connsiteY1" fmla="*/ 0 h 719475"/>
                <a:gd name="connsiteX2" fmla="*/ 5029533 w 5029533"/>
                <a:gd name="connsiteY2" fmla="*/ 719475 h 719475"/>
                <a:gd name="connsiteX3" fmla="*/ 0 w 5029533"/>
                <a:gd name="connsiteY3" fmla="*/ 719475 h 719475"/>
                <a:gd name="connsiteX4" fmla="*/ 0 w 5029533"/>
                <a:gd name="connsiteY4" fmla="*/ 0 h 7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9533" h="719475">
                  <a:moveTo>
                    <a:pt x="0" y="0"/>
                  </a:moveTo>
                  <a:lnTo>
                    <a:pt x="5029533" y="0"/>
                  </a:lnTo>
                  <a:lnTo>
                    <a:pt x="5029533" y="719475"/>
                  </a:lnTo>
                  <a:lnTo>
                    <a:pt x="0" y="719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083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/>
                <a:t>Removes definitions for uncomplicated vs complicated UTI </a:t>
              </a:r>
              <a:endParaRPr lang="en-US" sz="1800" kern="12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D5F71D0-7C84-98B1-2C69-FBCCB62AA2B2}"/>
                </a:ext>
              </a:extLst>
            </p:cNvPr>
            <p:cNvSpPr/>
            <p:nvPr/>
          </p:nvSpPr>
          <p:spPr>
            <a:xfrm>
              <a:off x="6230116" y="3846836"/>
              <a:ext cx="899343" cy="899343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A19D86-1538-B6D5-4438-98C855847C1F}"/>
                </a:ext>
              </a:extLst>
            </p:cNvPr>
            <p:cNvSpPr/>
            <p:nvPr/>
          </p:nvSpPr>
          <p:spPr>
            <a:xfrm>
              <a:off x="6267296" y="5016170"/>
              <a:ext cx="5442024" cy="719475"/>
            </a:xfrm>
            <a:custGeom>
              <a:avLst/>
              <a:gdLst>
                <a:gd name="connsiteX0" fmla="*/ 0 w 5442024"/>
                <a:gd name="connsiteY0" fmla="*/ 0 h 719475"/>
                <a:gd name="connsiteX1" fmla="*/ 5442024 w 5442024"/>
                <a:gd name="connsiteY1" fmla="*/ 0 h 719475"/>
                <a:gd name="connsiteX2" fmla="*/ 5442024 w 5442024"/>
                <a:gd name="connsiteY2" fmla="*/ 719475 h 719475"/>
                <a:gd name="connsiteX3" fmla="*/ 0 w 5442024"/>
                <a:gd name="connsiteY3" fmla="*/ 719475 h 719475"/>
                <a:gd name="connsiteX4" fmla="*/ 0 w 5442024"/>
                <a:gd name="connsiteY4" fmla="*/ 0 h 7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2024" h="719475">
                  <a:moveTo>
                    <a:pt x="0" y="0"/>
                  </a:moveTo>
                  <a:lnTo>
                    <a:pt x="5442024" y="0"/>
                  </a:lnTo>
                  <a:lnTo>
                    <a:pt x="5442024" y="719475"/>
                  </a:lnTo>
                  <a:lnTo>
                    <a:pt x="0" y="719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083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/>
                <a:t>Includes non-UTI factors that cause abnormal UA results (i.e. sterile pyuria)</a:t>
              </a:r>
              <a:endParaRPr lang="en-US" sz="1800" kern="12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0CDCC6E-5D82-1545-12C9-797EC6485CF1}"/>
                </a:ext>
              </a:extLst>
            </p:cNvPr>
            <p:cNvSpPr/>
            <p:nvPr/>
          </p:nvSpPr>
          <p:spPr>
            <a:xfrm>
              <a:off x="5817624" y="4926236"/>
              <a:ext cx="899343" cy="899343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4EC246A-AFA6-C40E-1C75-29C080EDA4FF}"/>
              </a:ext>
            </a:extLst>
          </p:cNvPr>
          <p:cNvSpPr txBox="1"/>
          <p:nvPr/>
        </p:nvSpPr>
        <p:spPr>
          <a:xfrm>
            <a:off x="891117" y="6427959"/>
            <a:ext cx="2066396" cy="430041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r>
              <a:rPr lang="en-US" sz="800" dirty="0"/>
              <a:t>Wise GJ. 2015. PMID: 25760357.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0A47D-455F-D4DC-A8D9-19D052D3D1D0}"/>
              </a:ext>
            </a:extLst>
          </p:cNvPr>
          <p:cNvGrpSpPr/>
          <p:nvPr/>
        </p:nvGrpSpPr>
        <p:grpSpPr>
          <a:xfrm>
            <a:off x="906883" y="594360"/>
            <a:ext cx="3684943" cy="5735528"/>
            <a:chOff x="906883" y="594360"/>
            <a:chExt cx="3684943" cy="5735528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EB707E86-567F-32E0-9AC4-7C0101980E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06"/>
            <a:stretch/>
          </p:blipFill>
          <p:spPr bwMode="auto">
            <a:xfrm>
              <a:off x="906883" y="594360"/>
              <a:ext cx="3684943" cy="573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E1C0CB-0EEC-02B2-18EE-11A27676761C}"/>
                </a:ext>
              </a:extLst>
            </p:cNvPr>
            <p:cNvSpPr/>
            <p:nvPr/>
          </p:nvSpPr>
          <p:spPr bwMode="auto">
            <a:xfrm>
              <a:off x="990600" y="2919836"/>
              <a:ext cx="914400" cy="17578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64B1FD-D979-09F8-23E6-FD10878C2413}"/>
                </a:ext>
              </a:extLst>
            </p:cNvPr>
            <p:cNvSpPr/>
            <p:nvPr/>
          </p:nvSpPr>
          <p:spPr bwMode="auto">
            <a:xfrm>
              <a:off x="990600" y="3469306"/>
              <a:ext cx="2011680" cy="17578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6E62D8-3D7D-6D85-ADAC-8831C3FEEE1A}"/>
                </a:ext>
              </a:extLst>
            </p:cNvPr>
            <p:cNvSpPr/>
            <p:nvPr/>
          </p:nvSpPr>
          <p:spPr bwMode="auto">
            <a:xfrm>
              <a:off x="990600" y="5944446"/>
              <a:ext cx="3474720" cy="2743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57CE95-B75F-1C88-3E52-E001707BB7E7}"/>
                </a:ext>
              </a:extLst>
            </p:cNvPr>
            <p:cNvSpPr/>
            <p:nvPr/>
          </p:nvSpPr>
          <p:spPr bwMode="auto">
            <a:xfrm>
              <a:off x="990600" y="1676331"/>
              <a:ext cx="3108960" cy="2743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14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421079-C0EE-F518-C871-DE8F07F77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63DCA5C9-2E11-4C67-86EB-AE1DE127DC64}" type="slidenum">
              <a:rPr lang="en-US" smtClean="0"/>
              <a:pPr lvl="8"/>
              <a:t>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73651A-0369-75CE-FEFE-1F22EAB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51" y="349913"/>
            <a:ext cx="5486398" cy="723900"/>
          </a:xfrm>
        </p:spPr>
        <p:txBody>
          <a:bodyPr/>
          <a:lstStyle/>
          <a:p>
            <a:r>
              <a:rPr lang="en-US" dirty="0"/>
              <a:t>Pyuria Threshold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79A162-B648-13A8-9697-75F7298A7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7751" y="1584326"/>
            <a:ext cx="6122896" cy="4676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Role of WBC on Urinalysis </a:t>
            </a:r>
            <a:endParaRPr lang="en-US" dirty="0"/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b="1" dirty="0"/>
              <a:t>Significant pyuria</a:t>
            </a:r>
            <a:r>
              <a:rPr lang="en-US" dirty="0"/>
              <a:t>: depends on quantification method and patient population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b="1" dirty="0"/>
              <a:t>No pyuria </a:t>
            </a:r>
            <a:r>
              <a:rPr lang="en-US" dirty="0"/>
              <a:t>= UTI likely ruled out </a:t>
            </a:r>
          </a:p>
          <a:p>
            <a:pPr marL="742950" lvl="3" indent="-285750">
              <a:buFont typeface="Wingdings" panose="05000000000000000000" pitchFamily="2" charset="2"/>
              <a:buChar char="§"/>
            </a:pPr>
            <a:r>
              <a:rPr lang="en-US" dirty="0"/>
              <a:t>Highly sensitive with great NPV for UTI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b="1" dirty="0"/>
              <a:t>Pyuria</a:t>
            </a:r>
            <a:r>
              <a:rPr lang="en-US" dirty="0"/>
              <a:t> = UTI cannot be excluded </a:t>
            </a:r>
          </a:p>
          <a:p>
            <a:pPr marL="742950" lvl="3" indent="-285750">
              <a:buFont typeface="Wingdings" panose="05000000000000000000" pitchFamily="2" charset="2"/>
              <a:buChar char="§"/>
            </a:pPr>
            <a:r>
              <a:rPr lang="en-US" dirty="0"/>
              <a:t>Non-specific with poor PPV for UTI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UA &amp; Reflex Culture</a:t>
            </a:r>
            <a:r>
              <a:rPr lang="en-US" dirty="0"/>
              <a:t>: urine will be automatically cultured if any of the following criteria are met:</a:t>
            </a:r>
            <a:endParaRPr lang="en-US" b="1" dirty="0"/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b="1" dirty="0"/>
              <a:t>WBC</a:t>
            </a:r>
            <a:r>
              <a:rPr lang="en-US" dirty="0"/>
              <a:t> ≥ 5 </a:t>
            </a:r>
            <a:r>
              <a:rPr lang="en-US" dirty="0" err="1"/>
              <a:t>wbc</a:t>
            </a:r>
            <a:r>
              <a:rPr lang="en-US" dirty="0"/>
              <a:t>/</a:t>
            </a:r>
            <a:r>
              <a:rPr lang="en-US" dirty="0" err="1"/>
              <a:t>hpf</a:t>
            </a:r>
            <a:endParaRPr lang="en-US" dirty="0"/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b="1" dirty="0"/>
              <a:t>Nitrite</a:t>
            </a:r>
            <a:r>
              <a:rPr lang="en-US" dirty="0"/>
              <a:t> positive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E4F24-843B-4221-14BD-8169B83AB1E2}"/>
              </a:ext>
            </a:extLst>
          </p:cNvPr>
          <p:cNvSpPr/>
          <p:nvPr/>
        </p:nvSpPr>
        <p:spPr bwMode="auto">
          <a:xfrm>
            <a:off x="0" y="0"/>
            <a:ext cx="5486398" cy="6263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A9B6A-0CEC-108F-CAE0-3F40474E400F}"/>
              </a:ext>
            </a:extLst>
          </p:cNvPr>
          <p:cNvCxnSpPr/>
          <p:nvPr/>
        </p:nvCxnSpPr>
        <p:spPr>
          <a:xfrm>
            <a:off x="5739146" y="1319544"/>
            <a:ext cx="6035040" cy="0"/>
          </a:xfrm>
          <a:prstGeom prst="line">
            <a:avLst/>
          </a:prstGeom>
          <a:ln w="9525">
            <a:solidFill>
              <a:srgbClr val="4B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5766DAF-FF10-2DA5-8526-66515CFFB0EB}"/>
              </a:ext>
            </a:extLst>
          </p:cNvPr>
          <p:cNvSpPr txBox="1"/>
          <p:nvPr/>
        </p:nvSpPr>
        <p:spPr>
          <a:xfrm>
            <a:off x="7413171" y="6427958"/>
            <a:ext cx="3448590" cy="430041"/>
          </a:xfrm>
          <a:prstGeom prst="rect">
            <a:avLst/>
          </a:prstGeom>
          <a:noFill/>
        </p:spPr>
        <p:txBody>
          <a:bodyPr wrap="square" lIns="0" tIns="73152" rIns="0" bIns="0" rtlCol="0">
            <a:normAutofit/>
          </a:bodyPr>
          <a:lstStyle/>
          <a:p>
            <a:pPr algn="r"/>
            <a:r>
              <a:rPr lang="en-US" sz="800" b="1" dirty="0">
                <a:solidFill>
                  <a:schemeClr val="tx2"/>
                </a:solidFill>
              </a:rPr>
              <a:t>HPF</a:t>
            </a:r>
            <a:r>
              <a:rPr lang="en-US" sz="800" dirty="0">
                <a:solidFill>
                  <a:schemeClr val="tx2"/>
                </a:solidFill>
              </a:rPr>
              <a:t>: high-powered field;</a:t>
            </a:r>
            <a:r>
              <a:rPr lang="en-US" sz="800" b="1" dirty="0">
                <a:solidFill>
                  <a:schemeClr val="tx2"/>
                </a:solidFill>
              </a:rPr>
              <a:t> NPV</a:t>
            </a:r>
            <a:r>
              <a:rPr lang="en-US" sz="800" dirty="0">
                <a:solidFill>
                  <a:schemeClr val="tx2"/>
                </a:solidFill>
              </a:rPr>
              <a:t>: negative predictive value;</a:t>
            </a:r>
          </a:p>
          <a:p>
            <a:pPr algn="r"/>
            <a:r>
              <a:rPr lang="en-US" sz="800" b="1" dirty="0">
                <a:solidFill>
                  <a:schemeClr val="tx2"/>
                </a:solidFill>
              </a:rPr>
              <a:t>PPV</a:t>
            </a:r>
            <a:r>
              <a:rPr lang="en-US" sz="800" dirty="0">
                <a:solidFill>
                  <a:schemeClr val="tx2"/>
                </a:solidFill>
              </a:rPr>
              <a:t>: positive predictive value; </a:t>
            </a:r>
            <a:r>
              <a:rPr lang="en-US" sz="800" b="1" dirty="0">
                <a:solidFill>
                  <a:schemeClr val="tx2"/>
                </a:solidFill>
              </a:rPr>
              <a:t>UA</a:t>
            </a:r>
            <a:r>
              <a:rPr lang="en-US" sz="800" dirty="0">
                <a:solidFill>
                  <a:schemeClr val="tx2"/>
                </a:solidFill>
              </a:rPr>
              <a:t>: urinalysis</a:t>
            </a:r>
            <a:endParaRPr lang="en-US" sz="8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2" y="1584326"/>
            <a:ext cx="5080254" cy="28572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AD3574-41F7-FF1A-6385-34F9207B36D1}"/>
              </a:ext>
            </a:extLst>
          </p:cNvPr>
          <p:cNvSpPr/>
          <p:nvPr/>
        </p:nvSpPr>
        <p:spPr bwMode="auto">
          <a:xfrm>
            <a:off x="265622" y="2661595"/>
            <a:ext cx="1371600" cy="1737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C0A695-564B-C199-0032-A70180409ED2}"/>
              </a:ext>
            </a:extLst>
          </p:cNvPr>
          <p:cNvSpPr/>
          <p:nvPr/>
        </p:nvSpPr>
        <p:spPr bwMode="auto">
          <a:xfrm>
            <a:off x="3181548" y="2662331"/>
            <a:ext cx="914400" cy="1737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CH 1">
      <a:dk1>
        <a:srgbClr val="000000"/>
      </a:dk1>
      <a:lt1>
        <a:srgbClr val="FFFFFF"/>
      </a:lt1>
      <a:dk2>
        <a:srgbClr val="515151"/>
      </a:dk2>
      <a:lt2>
        <a:srgbClr val="FFFFFF"/>
      </a:lt2>
      <a:accent1>
        <a:srgbClr val="004163"/>
      </a:accent1>
      <a:accent2>
        <a:srgbClr val="4B9CD3"/>
      </a:accent2>
      <a:accent3>
        <a:srgbClr val="CFF000"/>
      </a:accent3>
      <a:accent4>
        <a:srgbClr val="F52CA8"/>
      </a:accent4>
      <a:accent5>
        <a:srgbClr val="89E8A2"/>
      </a:accent5>
      <a:accent6>
        <a:srgbClr val="5FD7E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73152" rIns="0" bIns="0" rtlCol="0">
        <a:normAutofit/>
      </a:bodyPr>
      <a:lstStyle>
        <a:defPPr algn="l">
          <a:defRPr sz="16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ch_ppt_16x9_r_211015" id="{39782F6A-16BA-F445-8E97-089AB25F4941}" vid="{ADC4F5B5-0682-AB4F-80BA-9B26725739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DAAE3D4B94414FA388954CC3579298" ma:contentTypeVersion="12" ma:contentTypeDescription="Create a new document." ma:contentTypeScope="" ma:versionID="0632a93074e47267f57cb3e5125f60c4">
  <xsd:schema xmlns:xsd="http://www.w3.org/2001/XMLSchema" xmlns:xs="http://www.w3.org/2001/XMLSchema" xmlns:p="http://schemas.microsoft.com/office/2006/metadata/properties" xmlns:ns3="fc010736-a477-492b-b129-a8d12fb90c6e" xmlns:ns4="c20ceda5-4a25-4a12-b720-ad41357b1b0a" targetNamespace="http://schemas.microsoft.com/office/2006/metadata/properties" ma:root="true" ma:fieldsID="1253c9ce52266e0a82bedb417dc642f9" ns3:_="" ns4:_="">
    <xsd:import namespace="fc010736-a477-492b-b129-a8d12fb90c6e"/>
    <xsd:import namespace="c20ceda5-4a25-4a12-b720-ad41357b1b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10736-a477-492b-b129-a8d12fb90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eda5-4a25-4a12-b720-ad41357b1b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c010736-a477-492b-b129-a8d12fb90c6e" xsi:nil="true"/>
  </documentManagement>
</p:properties>
</file>

<file path=customXml/itemProps1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4BDEFB-1B25-438E-B23F-7835BD168041}">
  <ds:schemaRefs>
    <ds:schemaRef ds:uri="c20ceda5-4a25-4a12-b720-ad41357b1b0a"/>
    <ds:schemaRef ds:uri="fc010736-a477-492b-b129-a8d12fb90c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F607C6-A57A-4B03-A83A-45F6327B7BA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c20ceda5-4a25-4a12-b720-ad41357b1b0a"/>
    <ds:schemaRef ds:uri="http://purl.org/dc/elements/1.1/"/>
    <ds:schemaRef ds:uri="http://schemas.microsoft.com/office/infopath/2007/PartnerControls"/>
    <ds:schemaRef ds:uri="fc010736-a477-492b-b129-a8d12fb90c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CMV Slides (V1)</Template>
  <TotalTime>1922</TotalTime>
  <Words>3212</Words>
  <Application>Microsoft Office PowerPoint</Application>
  <PresentationFormat>Widescreen</PresentationFormat>
  <Paragraphs>487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Arial Unicode MS</vt:lpstr>
      <vt:lpstr>Calibri</vt:lpstr>
      <vt:lpstr>Courier New</vt:lpstr>
      <vt:lpstr>Courier New,monospace</vt:lpstr>
      <vt:lpstr>Segoe UI</vt:lpstr>
      <vt:lpstr>Symbol</vt:lpstr>
      <vt:lpstr>System Font Regular</vt:lpstr>
      <vt:lpstr>Wingdings</vt:lpstr>
      <vt:lpstr>Office Theme</vt:lpstr>
      <vt:lpstr>Updates in the Management of Urinary Tract Infections</vt:lpstr>
      <vt:lpstr>PowerPoint Presentation</vt:lpstr>
      <vt:lpstr>PowerPoint Presentation</vt:lpstr>
      <vt:lpstr>PowerPoint Presentation</vt:lpstr>
      <vt:lpstr>Major Updates – Diagnosis</vt:lpstr>
      <vt:lpstr>Major Updates – Diagnosis</vt:lpstr>
      <vt:lpstr>Major Updates – Diagnosis</vt:lpstr>
      <vt:lpstr>Major Updates – Diagnosis</vt:lpstr>
      <vt:lpstr>Pyuria Threshold</vt:lpstr>
      <vt:lpstr>PowerPoint Presentation</vt:lpstr>
      <vt:lpstr>Altered Mental Status Algorithm </vt:lpstr>
      <vt:lpstr>PowerPoint Presentation</vt:lpstr>
      <vt:lpstr>Cystitis – Major Updates</vt:lpstr>
      <vt:lpstr>Cystitis – Optimal Durations</vt:lpstr>
      <vt:lpstr>Cystitis – Fosfomycin</vt:lpstr>
      <vt:lpstr>Cystitis – Aminoglycosides </vt:lpstr>
      <vt:lpstr>Cystitis – Aminoglycosides  </vt:lpstr>
      <vt:lpstr>Local Microbiology</vt:lpstr>
      <vt:lpstr>A systematic review of single-dose aminoglycoside therapy for urinary tract infection: is it time to resurrect an old strategy? Goodlet KJ, et al. Antimicrob Agents Chemother. 2019.</vt:lpstr>
      <vt:lpstr>Learning Question #1</vt:lpstr>
      <vt:lpstr>Learning Question #1</vt:lpstr>
      <vt:lpstr>Learning Question #2</vt:lpstr>
      <vt:lpstr>Learning Question #2</vt:lpstr>
      <vt:lpstr>Pyelonephritis – Major Updates</vt:lpstr>
      <vt:lpstr>Pyelonephritis – Optimal Durations</vt:lpstr>
      <vt:lpstr>Defining the optimal duration of therapy for hospitalized patients with complicated urinary tract infections and associated bacteremia McAteer J, et al. Clin Infect Dis. 2023. </vt:lpstr>
      <vt:lpstr>Defining the optimal duration of therapy for hospitalized patients with complicated urinary tract infections and associated bacteremia McAteer J, et al. Clin Infect Dis. 2023. </vt:lpstr>
      <vt:lpstr>Antimicrobial for 7 or 14 days for febrile urinary tract infection in men (PROSTASHORT) Lafaurie M, et al. Clin Infect Dis. 2023. </vt:lpstr>
      <vt:lpstr>Antimicrobial for 7 or 14 days for febrile urinary tract infection in men (PROSTASHORT) Lafaurie M, et al. Clin Infect Dis. 2023. </vt:lpstr>
      <vt:lpstr>Pyelonephritis – Aminoglycosides   </vt:lpstr>
      <vt:lpstr>Learning Question #3</vt:lpstr>
      <vt:lpstr>Learning Question #3</vt:lpstr>
      <vt:lpstr>PowerPoint Presentation</vt:lpstr>
      <vt:lpstr>Major Updates – Urine Culture Interpretation </vt:lpstr>
      <vt:lpstr>Urine Culture Interpretation</vt:lpstr>
      <vt:lpstr>PowerPoint Presentation</vt:lpstr>
      <vt:lpstr>Key Takeaways</vt:lpstr>
      <vt:lpstr>Updates in the Management of Urinary Tract Infections</vt:lpstr>
    </vt:vector>
  </TitlesOfParts>
  <Manager/>
  <Company>UNCH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 Health</dc:title>
  <dc:subject/>
  <dc:creator>Kane, Nicholas</dc:creator>
  <cp:keywords/>
  <dc:description/>
  <cp:lastModifiedBy>Kane, Nicholas</cp:lastModifiedBy>
  <cp:revision>33</cp:revision>
  <cp:lastPrinted>2023-02-24T00:35:24Z</cp:lastPrinted>
  <dcterms:created xsi:type="dcterms:W3CDTF">2023-02-11T23:17:45Z</dcterms:created>
  <dcterms:modified xsi:type="dcterms:W3CDTF">2023-06-14T17:17:41Z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0x010100EADAAE3D4B94414FA388954CC3579298</vt:lpwstr>
  </property>
</Properties>
</file>