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EF46FFE9-F5A7-484B-82CA-86EEBFAE4199}">
          <p14:sldIdLst>
            <p14:sldId id="256"/>
            <p14:sldId id="257"/>
            <p14:sldId id="258"/>
            <p14:sldId id="259"/>
            <p14:sldId id="260"/>
          </p14:sldIdLst>
        </p14:section>
        <p14:section name="Examples" id="{181B238E-343F-5043-824B-8D3DFAA3001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2F4F1"/>
    <a:srgbClr val="F1F3F1"/>
    <a:srgbClr val="E0E1E0"/>
    <a:srgbClr val="F2F2F2"/>
    <a:srgbClr val="E0E1E1"/>
    <a:srgbClr val="5D6D2A"/>
    <a:srgbClr val="454679"/>
    <a:srgbClr val="545652"/>
    <a:srgbClr val="B5B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1" autoAdjust="0"/>
    <p:restoredTop sz="95226" autoAdjust="0"/>
  </p:normalViewPr>
  <p:slideViewPr>
    <p:cSldViewPr snapToGrid="0">
      <p:cViewPr varScale="1">
        <p:scale>
          <a:sx n="79" d="100"/>
          <a:sy n="79" d="100"/>
        </p:scale>
        <p:origin x="176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52" d="100"/>
          <a:sy n="152" d="100"/>
        </p:scale>
        <p:origin x="5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0279-4271-0C4A-A510-EC71BD5B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599" cy="1241425"/>
          </a:xfrm>
        </p:spPr>
        <p:txBody>
          <a:bodyPr tIns="137160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12BBB34-0C92-BB4A-AC27-87BCDA2BE8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584326"/>
            <a:ext cx="5392738" cy="1550760"/>
          </a:xfrm>
        </p:spPr>
        <p:txBody>
          <a:bodyPr tIns="301752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57199" y="6261100"/>
            <a:ext cx="255746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12197A-6C35-7B49-B22F-CAF3D5246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33FB5A62-F4BF-6E47-9086-6B7CCB39EC7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4460809"/>
            <a:ext cx="108546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94802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02E4A80-36C5-974E-B2A6-F7DE46DE69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B33552-D8EC-6241-9A0E-4AF7BBAA6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584324"/>
            <a:ext cx="5392738" cy="4676775"/>
          </a:xfrm>
        </p:spPr>
        <p:txBody>
          <a:bodyPr tIns="0" bIns="20574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-182880">
              <a:buClr>
                <a:schemeClr val="accent1"/>
              </a:buClr>
              <a:buFont typeface="System Font Regular"/>
              <a:buChar char="–"/>
              <a:defRPr sz="1200" b="1">
                <a:solidFill>
                  <a:schemeClr val="accent1"/>
                </a:solidFill>
              </a:defRPr>
            </a:lvl2pPr>
            <a:lvl3pPr marL="0" indent="0">
              <a:buNone/>
              <a:defRPr sz="2400" b="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8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199714B-714F-8249-B931-1BFAC99FB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B33552-D8EC-6241-9A0E-4AF7BBAA6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584324"/>
            <a:ext cx="5392738" cy="4676775"/>
          </a:xfrm>
        </p:spPr>
        <p:txBody>
          <a:bodyPr tIns="0" bIns="20574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-182880">
              <a:buClr>
                <a:schemeClr val="accent1"/>
              </a:buClr>
              <a:buFont typeface="System Font Regular"/>
              <a:buChar char="–"/>
              <a:defRPr sz="1200" b="1">
                <a:solidFill>
                  <a:schemeClr val="accent1"/>
                </a:solidFill>
              </a:defRPr>
            </a:lvl2pPr>
            <a:lvl3pPr marL="0" indent="0">
              <a:buNone/>
              <a:defRPr sz="2400" b="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2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C5E3-A676-F348-B64F-9A2A126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4324"/>
            <a:ext cx="5392738" cy="4676775"/>
          </a:xfrm>
        </p:spPr>
        <p:txBody>
          <a:bodyPr tIns="0" rIns="0" bIns="1737360" anchor="ctr" anchorCtr="0"/>
          <a:lstStyle>
            <a:lvl1pPr>
              <a:lnSpc>
                <a:spcPct val="100000"/>
              </a:lnSpc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001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C5E3-A676-F348-B64F-9A2A126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4324"/>
            <a:ext cx="5392738" cy="4676775"/>
          </a:xfrm>
        </p:spPr>
        <p:txBody>
          <a:bodyPr tIns="0" rIns="0" bIns="1737360" anchor="ctr" anchorCtr="0"/>
          <a:lstStyle>
            <a:lvl1pPr>
              <a:lnSpc>
                <a:spcPct val="100000"/>
              </a:lnSpc>
              <a:defRPr sz="3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059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199" y="1584324"/>
            <a:ext cx="8229600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75E391-5DF6-8A45-9113-02BCED97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42900"/>
            <a:ext cx="82296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D5F2E-8E58-A14B-B80C-9B6594482EB6}"/>
              </a:ext>
            </a:extLst>
          </p:cNvPr>
          <p:cNvCxnSpPr/>
          <p:nvPr userDrawn="1"/>
        </p:nvCxnSpPr>
        <p:spPr>
          <a:xfrm>
            <a:off x="457200" y="1325563"/>
            <a:ext cx="8229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3">
            <a:extLst>
              <a:ext uri="{FF2B5EF4-FFF2-40B4-BE49-F238E27FC236}">
                <a16:creationId xmlns:a16="http://schemas.microsoft.com/office/drawing/2014/main" id="{A73E81F0-30EC-604C-95CA-DB8CC6CAD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5494" y="6400970"/>
            <a:ext cx="802640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  <a:lvl2pPr marL="0" algn="ctr">
              <a:defRPr sz="800">
                <a:solidFill>
                  <a:schemeClr val="accent1"/>
                </a:solidFill>
              </a:defRPr>
            </a:lvl2pPr>
            <a:lvl3pPr marL="0" algn="ctr">
              <a:defRPr sz="800">
                <a:solidFill>
                  <a:schemeClr val="accent1"/>
                </a:solidFill>
              </a:defRPr>
            </a:lvl3pPr>
            <a:lvl4pPr marL="0" algn="ctr">
              <a:defRPr sz="800">
                <a:solidFill>
                  <a:schemeClr val="accent1"/>
                </a:solidFill>
              </a:defRPr>
            </a:lvl4pPr>
            <a:lvl5pPr marL="0" algn="ctr">
              <a:defRPr sz="800">
                <a:solidFill>
                  <a:schemeClr val="accent1"/>
                </a:solidFill>
              </a:defRPr>
            </a:lvl5pPr>
            <a:lvl6pPr marL="0" algn="ctr">
              <a:defRPr sz="800">
                <a:solidFill>
                  <a:schemeClr val="accent1"/>
                </a:solidFill>
              </a:defRPr>
            </a:lvl6pPr>
            <a:lvl7pPr marL="0" algn="ctr">
              <a:defRPr sz="800">
                <a:solidFill>
                  <a:schemeClr val="accent1"/>
                </a:solidFill>
              </a:defRPr>
            </a:lvl7pPr>
            <a:lvl8pPr marL="0" algn="ctr">
              <a:defRPr sz="800">
                <a:solidFill>
                  <a:schemeClr val="accent1"/>
                </a:solidFill>
              </a:defRPr>
            </a:lvl8pPr>
            <a:lvl9pPr marL="0" algn="ctr">
              <a:defRPr sz="800">
                <a:solidFill>
                  <a:schemeClr val="accent1"/>
                </a:solidFill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584324"/>
            <a:ext cx="3970338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1225" y="1584323"/>
            <a:ext cx="3965575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CF24DE-84A8-7A48-9A78-60AE3552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42900"/>
            <a:ext cx="8229601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C4742D5-3A05-9045-B74A-D3F962B802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3FE8545-7798-1641-AF94-65B0020EBC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145867-33F4-7942-A468-63972ECBAD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107BC0-417D-C644-BE0C-0C6F14AE94F2}"/>
              </a:ext>
            </a:extLst>
          </p:cNvPr>
          <p:cNvCxnSpPr/>
          <p:nvPr userDrawn="1"/>
        </p:nvCxnSpPr>
        <p:spPr>
          <a:xfrm>
            <a:off x="457200" y="1325563"/>
            <a:ext cx="8229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2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584324"/>
            <a:ext cx="2559049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94063" y="1584324"/>
            <a:ext cx="2555876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D0FD0-82F6-6249-86EF-808648B068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9337" y="1584324"/>
            <a:ext cx="2557463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CAEDB-ABB8-1842-AE19-7725B4CAB2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7179FC8-F3CD-6145-AC85-15F1B43C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42900"/>
            <a:ext cx="8229601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2876C4-1E46-7743-A870-A05FA1367C3F}"/>
              </a:ext>
            </a:extLst>
          </p:cNvPr>
          <p:cNvCxnSpPr/>
          <p:nvPr userDrawn="1"/>
        </p:nvCxnSpPr>
        <p:spPr>
          <a:xfrm>
            <a:off x="457200" y="1325563"/>
            <a:ext cx="8229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6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584324"/>
            <a:ext cx="3970338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22DB92E-0BE0-1049-8105-20C747BD0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1225" y="1584326"/>
            <a:ext cx="3965575" cy="4365212"/>
          </a:xfrm>
          <a:pattFill prst="pct8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tIns="73152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0F3544-2CD2-DA4B-891B-1BF196A50704}"/>
              </a:ext>
            </a:extLst>
          </p:cNvPr>
          <p:cNvCxnSpPr/>
          <p:nvPr userDrawn="1"/>
        </p:nvCxnSpPr>
        <p:spPr>
          <a:xfrm>
            <a:off x="457200" y="1325563"/>
            <a:ext cx="8229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40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584324"/>
            <a:ext cx="3970338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22DB92E-0BE0-1049-8105-20C747BD0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1225" y="1584326"/>
            <a:ext cx="3965575" cy="3747695"/>
          </a:xfrm>
          <a:pattFill prst="pct8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tIns="73152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FC0A0-8890-FA4A-A265-675F16FD34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21225" y="5332021"/>
            <a:ext cx="3965575" cy="929079"/>
          </a:xfrm>
        </p:spPr>
        <p:txBody>
          <a:bodyPr tIns="137160"/>
          <a:lstStyle>
            <a:lvl1pPr>
              <a:defRPr sz="900" b="1">
                <a:solidFill>
                  <a:schemeClr val="accent1"/>
                </a:solidFill>
              </a:defRPr>
            </a:lvl1pPr>
            <a:lvl2pPr>
              <a:defRPr sz="900"/>
            </a:lvl2pPr>
            <a:lvl3pPr marL="0" indent="0">
              <a:buFontTx/>
              <a:buNone/>
              <a:defRPr sz="9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9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900" b="1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900" b="1">
                <a:solidFill>
                  <a:schemeClr val="accent1"/>
                </a:solidFill>
              </a:defRPr>
            </a:lvl6pPr>
            <a:lvl7pPr marL="0" indent="0">
              <a:buFontTx/>
              <a:buNone/>
              <a:defRPr sz="900" b="1">
                <a:solidFill>
                  <a:schemeClr val="accent1"/>
                </a:solidFill>
              </a:defRPr>
            </a:lvl7pPr>
            <a:lvl8pPr marL="0" indent="0">
              <a:buFontTx/>
              <a:buNone/>
              <a:defRPr sz="900" b="1">
                <a:solidFill>
                  <a:schemeClr val="accent1"/>
                </a:solidFill>
              </a:defRPr>
            </a:lvl8pPr>
            <a:lvl9pPr marL="0" indent="0">
              <a:buFontTx/>
              <a:buNone/>
              <a:defRPr sz="9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49C57A-40D3-284B-A710-F9DC63E9616B}"/>
              </a:ext>
            </a:extLst>
          </p:cNvPr>
          <p:cNvCxnSpPr/>
          <p:nvPr userDrawn="1"/>
        </p:nvCxnSpPr>
        <p:spPr>
          <a:xfrm>
            <a:off x="457200" y="1325563"/>
            <a:ext cx="8229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32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584324"/>
            <a:ext cx="3970338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49C57A-40D3-284B-A710-F9DC63E9616B}"/>
              </a:ext>
            </a:extLst>
          </p:cNvPr>
          <p:cNvCxnSpPr/>
          <p:nvPr userDrawn="1"/>
        </p:nvCxnSpPr>
        <p:spPr>
          <a:xfrm>
            <a:off x="457200" y="1325563"/>
            <a:ext cx="8229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A7A099-8FCD-F248-90AD-8AB09DA1AD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21225" y="1584325"/>
            <a:ext cx="3965575" cy="4676775"/>
          </a:xfrm>
          <a:pattFill prst="pct10">
            <a:fgClr>
              <a:schemeClr val="tx2"/>
            </a:fgClr>
            <a:bgClr>
              <a:schemeClr val="bg1"/>
            </a:bgClr>
          </a:patt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79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0B79C-A3F9-B04E-A291-2BBEFCD76F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394604-6B48-BE40-8F43-ABC6903C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2900"/>
            <a:ext cx="5392738" cy="1241425"/>
          </a:xfrm>
        </p:spPr>
        <p:txBody>
          <a:bodyPr tIns="1371600" rIns="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DCEB278-B482-8843-ADD0-D60C8BCA5C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584326"/>
            <a:ext cx="5392738" cy="1550760"/>
          </a:xfrm>
        </p:spPr>
        <p:txBody>
          <a:bodyPr tIns="301752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5BCF08AF-70EA-BB42-8F2F-4649BC65909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57199" y="6261100"/>
            <a:ext cx="255746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42FD7-B00F-504F-88EF-DCFB38061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8FE8097-A575-3F49-A1F3-BF4FAA41FE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4460809"/>
            <a:ext cx="108546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4017194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584324"/>
            <a:ext cx="3970338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49C57A-40D3-284B-A710-F9DC63E9616B}"/>
              </a:ext>
            </a:extLst>
          </p:cNvPr>
          <p:cNvCxnSpPr/>
          <p:nvPr userDrawn="1"/>
        </p:nvCxnSpPr>
        <p:spPr>
          <a:xfrm>
            <a:off x="457200" y="1325563"/>
            <a:ext cx="8229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1225" y="1584325"/>
            <a:ext cx="3965575" cy="4676775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307166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325563"/>
            <a:ext cx="9144000" cy="4935537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8296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46CC6D-8813-8A49-97BC-3A30C8F416F4}"/>
              </a:ext>
            </a:extLst>
          </p:cNvPr>
          <p:cNvSpPr/>
          <p:nvPr userDrawn="1"/>
        </p:nvSpPr>
        <p:spPr bwMode="auto">
          <a:xfrm>
            <a:off x="0" y="0"/>
            <a:ext cx="9144000" cy="626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225" y="342900"/>
            <a:ext cx="3965574" cy="723900"/>
          </a:xfrm>
        </p:spPr>
        <p:txBody>
          <a:bodyPr lIns="22860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49C57A-40D3-284B-A710-F9DC63E9616B}"/>
              </a:ext>
            </a:extLst>
          </p:cNvPr>
          <p:cNvCxnSpPr>
            <a:cxnSpLocks/>
          </p:cNvCxnSpPr>
          <p:nvPr userDrawn="1"/>
        </p:nvCxnSpPr>
        <p:spPr>
          <a:xfrm>
            <a:off x="4951828" y="1325563"/>
            <a:ext cx="373497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4572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032AB2-38D4-BF4A-A7AB-33296B71E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21225" y="1584325"/>
            <a:ext cx="3965575" cy="4676775"/>
          </a:xfrm>
        </p:spPr>
        <p:txBody>
          <a:bodyPr l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79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225" y="342900"/>
            <a:ext cx="3965574" cy="723900"/>
          </a:xfrm>
        </p:spPr>
        <p:txBody>
          <a:bodyPr lIns="22860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49C57A-40D3-284B-A710-F9DC63E9616B}"/>
              </a:ext>
            </a:extLst>
          </p:cNvPr>
          <p:cNvCxnSpPr>
            <a:cxnSpLocks/>
          </p:cNvCxnSpPr>
          <p:nvPr userDrawn="1"/>
        </p:nvCxnSpPr>
        <p:spPr>
          <a:xfrm>
            <a:off x="4951828" y="1325563"/>
            <a:ext cx="373497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4572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E60AE5-24D1-2A42-9958-C863FAF38E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21225" y="1584325"/>
            <a:ext cx="3965575" cy="4676775"/>
          </a:xfrm>
        </p:spPr>
        <p:txBody>
          <a:bodyPr lIns="2286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142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938" y="0"/>
            <a:ext cx="3294061" cy="6261100"/>
          </a:xfr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47000">
                <a:schemeClr val="accent2">
                  <a:alpha val="75000"/>
                </a:schemeClr>
              </a:gs>
            </a:gsLst>
            <a:lin ang="5400000" scaled="1"/>
          </a:gradFill>
        </p:spPr>
        <p:txBody>
          <a:bodyPr lIns="274320" tIns="0" rIns="0" bIns="0" anchor="ctr" anchorCtr="0"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127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18F322-4526-4A42-8E1A-638AC0E0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69B8A6-9804-1048-8166-F789E401FD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5FCF01-E355-D141-8A9B-69E97C0DE571}"/>
              </a:ext>
            </a:extLst>
          </p:cNvPr>
          <p:cNvCxnSpPr/>
          <p:nvPr userDrawn="1"/>
        </p:nvCxnSpPr>
        <p:spPr>
          <a:xfrm>
            <a:off x="457200" y="1325563"/>
            <a:ext cx="8229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7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7185A-0E54-EC4B-A2D7-B3EEFA3226D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49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BBFA9D9-83F4-B54A-8DDA-F2916080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199" y="2996829"/>
            <a:ext cx="5392739" cy="3264271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message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29403-4B54-974D-82BC-19F0F9926B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1670051"/>
            <a:ext cx="1062444" cy="566637"/>
          </a:xfrm>
          <a:prstGeom prst="rect">
            <a:avLst/>
          </a:prstGeom>
        </p:spPr>
      </p:pic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78A2C479-FF94-E94C-8DCD-02CACEB8DD7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1584325"/>
            <a:ext cx="1085461" cy="798455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3786937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FA9D9-83F4-B54A-8DDA-F2916080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199" y="2996829"/>
            <a:ext cx="5392739" cy="3264271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5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 message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29403-4B54-974D-82BC-19F0F9926B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1670051"/>
            <a:ext cx="1062444" cy="566636"/>
          </a:xfrm>
          <a:prstGeom prst="rect">
            <a:avLst/>
          </a:prstGeom>
        </p:spPr>
      </p:pic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D1430693-5095-574D-AE8B-554981B0AB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1584325"/>
            <a:ext cx="1085461" cy="798455"/>
          </a:xfrm>
          <a:solidFill>
            <a:schemeClr val="accent2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3291703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A66B4A81-516D-D64F-A890-22EDA95D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2900"/>
            <a:ext cx="5392738" cy="1241425"/>
          </a:xfrm>
        </p:spPr>
        <p:txBody>
          <a:bodyPr tIns="1371600" rIns="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280C0C4E-BB33-D84D-B9C4-50B07F99B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584326"/>
            <a:ext cx="5392738" cy="1550760"/>
          </a:xfrm>
        </p:spPr>
        <p:txBody>
          <a:bodyPr tIns="301752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BB422115-847E-9042-AA36-F334F187873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57199" y="6261100"/>
            <a:ext cx="255746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7E9107-541E-C04F-938D-689D7A513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62760CC-D41A-F04D-BC63-B25EA2ACDC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4460809"/>
            <a:ext cx="108546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419381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27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A66B4A81-516D-D64F-A890-22EDA95D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2900"/>
            <a:ext cx="5392738" cy="1241425"/>
          </a:xfrm>
        </p:spPr>
        <p:txBody>
          <a:bodyPr tIns="1371600" rIns="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280C0C4E-BB33-D84D-B9C4-50B07F99B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584326"/>
            <a:ext cx="5392738" cy="1550760"/>
          </a:xfrm>
        </p:spPr>
        <p:txBody>
          <a:bodyPr tIns="301752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BB422115-847E-9042-AA36-F334F187873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57199" y="6261100"/>
            <a:ext cx="255746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829761-2907-E04C-AAC7-9919063DC8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D6554FF8-6D22-9F47-BCDC-7A0A6A761A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4460809"/>
            <a:ext cx="108546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2878264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A66B4A81-516D-D64F-A890-22EDA95D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2900"/>
            <a:ext cx="5392738" cy="1241425"/>
          </a:xfrm>
        </p:spPr>
        <p:txBody>
          <a:bodyPr tIns="1371600" rIns="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280C0C4E-BB33-D84D-B9C4-50B07F99B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584326"/>
            <a:ext cx="5392738" cy="1550760"/>
          </a:xfrm>
        </p:spPr>
        <p:txBody>
          <a:bodyPr tIns="301752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BB422115-847E-9042-AA36-F334F187873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57199" y="6261100"/>
            <a:ext cx="255746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87DBD-83D1-8145-A68B-FD0454A394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2698E973-6787-CB43-A70E-C8CCE789603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4460809"/>
            <a:ext cx="108546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3854170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A66B4A81-516D-D64F-A890-22EDA95D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2900"/>
            <a:ext cx="5392738" cy="1241425"/>
          </a:xfrm>
        </p:spPr>
        <p:txBody>
          <a:bodyPr tIns="1371600" rIns="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280C0C4E-BB33-D84D-B9C4-50B07F99B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584326"/>
            <a:ext cx="5392738" cy="1550760"/>
          </a:xfrm>
        </p:spPr>
        <p:txBody>
          <a:bodyPr tIns="301752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BB422115-847E-9042-AA36-F334F187873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57199" y="6261100"/>
            <a:ext cx="255746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74C13A-05F8-C145-81C7-CDA380B922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7DBC4613-78C1-0345-B8C7-8CAE80CF06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4460809"/>
            <a:ext cx="108546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2957947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A66B4A81-516D-D64F-A890-22EDA95D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2900"/>
            <a:ext cx="5392738" cy="1241425"/>
          </a:xfrm>
        </p:spPr>
        <p:txBody>
          <a:bodyPr tIns="1371600" rIns="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280C0C4E-BB33-D84D-B9C4-50B07F99B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584326"/>
            <a:ext cx="5392738" cy="1550760"/>
          </a:xfrm>
        </p:spPr>
        <p:txBody>
          <a:bodyPr tIns="301752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BB422115-847E-9042-AA36-F334F187873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57199" y="6261100"/>
            <a:ext cx="255746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ACF732-DC03-1444-84B9-21BAB5363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DAE1AF0C-39F9-F643-AA5C-472191C987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4460809"/>
            <a:ext cx="108546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1467727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84324"/>
            <a:ext cx="5392739" cy="3475813"/>
          </a:xfrm>
        </p:spPr>
        <p:txBody>
          <a:bodyPr tIns="0" rIns="0" bIns="1097280" anchor="ctr" anchorCtr="0"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703DA-6F62-9B4A-910F-D77F4BC918C9}"/>
              </a:ext>
            </a:extLst>
          </p:cNvPr>
          <p:cNvSpPr txBox="1"/>
          <p:nvPr userDrawn="1"/>
        </p:nvSpPr>
        <p:spPr>
          <a:xfrm>
            <a:off x="7564582" y="6400970"/>
            <a:ext cx="1122218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2000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DF001-212C-4540-80F0-7DA5FC4C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A7F43-CEE2-834B-8BDA-E4A6504C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38607-C19C-774D-BEF7-493C5916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9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174749E-3478-0846-8E5D-5A453C217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84324"/>
            <a:ext cx="5392739" cy="3475813"/>
          </a:xfrm>
        </p:spPr>
        <p:txBody>
          <a:bodyPr tIns="0" rIns="0" bIns="1097280" anchor="ctr" anchorCtr="0"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338B1-A6EB-B747-93D6-CD0C9544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73091-C838-5F47-8B9C-4265A9A7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75CEF-9B03-8847-99BF-1904D1E4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1B976-CB04-C147-BDC7-E24651677804}"/>
              </a:ext>
            </a:extLst>
          </p:cNvPr>
          <p:cNvSpPr txBox="1"/>
          <p:nvPr userDrawn="1"/>
        </p:nvSpPr>
        <p:spPr>
          <a:xfrm>
            <a:off x="7564582" y="6400970"/>
            <a:ext cx="1122218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2000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</p:spTree>
    <p:extLst>
      <p:ext uri="{BB962C8B-B14F-4D97-AF65-F5344CB8AC3E}">
        <p14:creationId xmlns:p14="http://schemas.microsoft.com/office/powerpoint/2010/main" val="265105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8229600" cy="723900"/>
          </a:xfrm>
          <a:prstGeom prst="rect">
            <a:avLst/>
          </a:prstGeom>
        </p:spPr>
        <p:txBody>
          <a:bodyPr vert="horz" lIns="0" tIns="868680" rIns="137160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4325"/>
            <a:ext cx="8229600" cy="4676775"/>
          </a:xfrm>
          <a:prstGeom prst="rect">
            <a:avLst/>
          </a:prstGeom>
        </p:spPr>
        <p:txBody>
          <a:bodyPr vert="horz" lIns="0" tIns="73152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marL="685800" marR="0" lvl="4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8134" y="6400970"/>
            <a:ext cx="4271804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9525" algn="l">
              <a:tabLst/>
              <a:defRPr sz="800" b="0" i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970"/>
            <a:ext cx="318294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algn="l">
              <a:defRPr sz="800" b="0" i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5D300FB-C47F-BA4E-A67A-042C3A7A6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5494" y="6400970"/>
            <a:ext cx="802640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  <a:lvl2pPr marL="0" algn="ctr">
              <a:defRPr sz="800">
                <a:solidFill>
                  <a:schemeClr val="accent1"/>
                </a:solidFill>
              </a:defRPr>
            </a:lvl2pPr>
            <a:lvl3pPr marL="0" algn="ctr">
              <a:defRPr sz="800">
                <a:solidFill>
                  <a:schemeClr val="accent1"/>
                </a:solidFill>
              </a:defRPr>
            </a:lvl3pPr>
            <a:lvl4pPr marL="0" algn="ctr">
              <a:defRPr sz="800">
                <a:solidFill>
                  <a:schemeClr val="accent1"/>
                </a:solidFill>
              </a:defRPr>
            </a:lvl4pPr>
            <a:lvl5pPr marL="0" algn="ctr">
              <a:defRPr sz="800">
                <a:solidFill>
                  <a:schemeClr val="accent1"/>
                </a:solidFill>
              </a:defRPr>
            </a:lvl5pPr>
            <a:lvl6pPr marL="0" algn="ctr">
              <a:defRPr sz="800">
                <a:solidFill>
                  <a:schemeClr val="accent1"/>
                </a:solidFill>
              </a:defRPr>
            </a:lvl6pPr>
            <a:lvl7pPr marL="0" algn="ctr">
              <a:defRPr sz="800">
                <a:solidFill>
                  <a:schemeClr val="accent1"/>
                </a:solidFill>
              </a:defRPr>
            </a:lvl7pPr>
            <a:lvl8pPr marL="0" algn="ctr">
              <a:defRPr sz="800">
                <a:solidFill>
                  <a:schemeClr val="accent1"/>
                </a:solidFill>
              </a:defRPr>
            </a:lvl8pPr>
            <a:lvl9pPr marL="0" algn="ctr">
              <a:defRPr sz="800">
                <a:solidFill>
                  <a:schemeClr val="accent1"/>
                </a:solidFill>
              </a:defRPr>
            </a:lvl9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EE6E4-ED9E-C34A-BAFF-47DECD28E2BC}"/>
              </a:ext>
            </a:extLst>
          </p:cNvPr>
          <p:cNvSpPr txBox="1"/>
          <p:nvPr userDrawn="1"/>
        </p:nvSpPr>
        <p:spPr>
          <a:xfrm>
            <a:off x="7564582" y="6400970"/>
            <a:ext cx="1122218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2000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63" r:id="rId2"/>
    <p:sldLayoutId id="2147483736" r:id="rId3"/>
    <p:sldLayoutId id="2147483785" r:id="rId4"/>
    <p:sldLayoutId id="2147483786" r:id="rId5"/>
    <p:sldLayoutId id="2147483787" r:id="rId6"/>
    <p:sldLayoutId id="2147483788" r:id="rId7"/>
    <p:sldLayoutId id="2147483741" r:id="rId8"/>
    <p:sldLayoutId id="2147483773" r:id="rId9"/>
    <p:sldLayoutId id="2147483758" r:id="rId10"/>
    <p:sldLayoutId id="2147483774" r:id="rId11"/>
    <p:sldLayoutId id="2147483775" r:id="rId12"/>
    <p:sldLayoutId id="2147483776" r:id="rId13"/>
    <p:sldLayoutId id="2147483745" r:id="rId14"/>
    <p:sldLayoutId id="2147483746" r:id="rId15"/>
    <p:sldLayoutId id="2147483747" r:id="rId16"/>
    <p:sldLayoutId id="2147483748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60" r:id="rId25"/>
    <p:sldLayoutId id="2147483756" r:id="rId26"/>
    <p:sldLayoutId id="2147483708" r:id="rId27"/>
    <p:sldLayoutId id="2147483765" r:id="rId28"/>
    <p:sldLayoutId id="2147483777" r:id="rId29"/>
    <p:sldLayoutId id="2147483790" r:id="rId30"/>
  </p:sldLayoutIdLst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i="0" kern="1200">
          <a:solidFill>
            <a:schemeClr val="accent2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+mn-lt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Tx/>
        <a:buNone/>
        <a:tabLst>
          <a:tab pos="280988" algn="l"/>
        </a:tabLst>
        <a:defRPr sz="1800" b="1" i="0" kern="1200">
          <a:solidFill>
            <a:schemeClr val="accent1"/>
          </a:solidFill>
          <a:latin typeface="+mn-lt"/>
          <a:ea typeface="Corbel" charset="0"/>
          <a:cs typeface="Corbel" charset="0"/>
        </a:defRPr>
      </a:lvl2pPr>
      <a:lvl3pPr marL="228600" indent="-227013" algn="l" defTabSz="292608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3pPr>
      <a:lvl4pPr marL="457200" marR="0" indent="-228600" algn="l" defTabSz="292608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>
          <a:tab pos="292608" algn="l"/>
          <a:tab pos="585216" algn="l"/>
        </a:tabLst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4pPr>
      <a:lvl5pPr marL="685800" indent="-228600" algn="l" defTabSz="292608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>
          <a:tab pos="292608" algn="l"/>
          <a:tab pos="585216" algn="l"/>
        </a:tabLst>
        <a:defRPr sz="1600" b="0" kern="1200">
          <a:solidFill>
            <a:schemeClr val="tx2"/>
          </a:solidFill>
          <a:latin typeface="+mn-lt"/>
          <a:ea typeface="Corbel" charset="0"/>
          <a:cs typeface="Corbel" charset="0"/>
        </a:defRPr>
      </a:lvl5pPr>
      <a:lvl6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6pPr>
      <a:lvl7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7pPr>
      <a:lvl8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8pPr>
      <a:lvl9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75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8" pos="1899" userDrawn="1">
          <p15:clr>
            <a:srgbClr val="F26B43"/>
          </p15:clr>
        </p15:guide>
        <p15:guide id="9" pos="2789" userDrawn="1">
          <p15:clr>
            <a:srgbClr val="F26B43"/>
          </p15:clr>
        </p15:guide>
        <p15:guide id="10" pos="2880" userDrawn="1">
          <p15:clr>
            <a:srgbClr val="F26B43"/>
          </p15:clr>
        </p15:guide>
        <p15:guide id="12" pos="2974" userDrawn="1">
          <p15:clr>
            <a:srgbClr val="F26B43"/>
          </p15:clr>
        </p15:guide>
        <p15:guide id="13" pos="5472" userDrawn="1">
          <p15:clr>
            <a:srgbClr val="F26B43"/>
          </p15:clr>
        </p15:guide>
        <p15:guide id="15" pos="3685" userDrawn="1">
          <p15:clr>
            <a:srgbClr val="F26B43"/>
          </p15:clr>
        </p15:guide>
        <p15:guide id="16" pos="3861" userDrawn="1">
          <p15:clr>
            <a:srgbClr val="F26B43"/>
          </p15:clr>
        </p15:guide>
        <p15:guide id="23" orient="horz" pos="4148" userDrawn="1">
          <p15:clr>
            <a:srgbClr val="F26B43"/>
          </p15:clr>
        </p15:guide>
        <p15:guide id="24" orient="horz" pos="3944" userDrawn="1">
          <p15:clr>
            <a:srgbClr val="F26B43"/>
          </p15:clr>
        </p15:guide>
        <p15:guide id="25" orient="horz" pos="216" userDrawn="1">
          <p15:clr>
            <a:srgbClr val="F26B43"/>
          </p15:clr>
        </p15:guide>
        <p15:guide id="26" orient="horz" pos="998" userDrawn="1">
          <p15:clr>
            <a:srgbClr val="F26B43"/>
          </p15:clr>
        </p15:guide>
        <p15:guide id="27" orient="horz" pos="672" userDrawn="1">
          <p15:clr>
            <a:srgbClr val="F26B43"/>
          </p15:clr>
        </p15:guide>
        <p15:guide id="31" orient="horz" pos="835" userDrawn="1">
          <p15:clr>
            <a:srgbClr val="F26B43"/>
          </p15:clr>
        </p15:guide>
        <p15:guide id="32" orient="horz" pos="40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nc.edu/uti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A874-B2DD-BB45-A068-CDA3E57A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Provider Education: </a:t>
            </a:r>
            <a:b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Appropriate Urine Test Ordering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00175B-8A0D-B84D-8B0A-7312D0B273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dirty="0"/>
              <a:t>Carolina Antimicrobial Stewardship Program</a:t>
            </a:r>
            <a:br>
              <a:rPr lang="en-US" sz="1600" dirty="0"/>
            </a:br>
            <a:r>
              <a:rPr lang="en-US" dirty="0"/>
              <a:t>UNC Hospitals</a:t>
            </a:r>
          </a:p>
        </p:txBody>
      </p:sp>
    </p:spTree>
    <p:extLst>
      <p:ext uri="{BB962C8B-B14F-4D97-AF65-F5344CB8AC3E}">
        <p14:creationId xmlns:p14="http://schemas.microsoft.com/office/powerpoint/2010/main" val="281560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82342"/>
            <a:ext cx="9144000" cy="6858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255494"/>
            <a:ext cx="8412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Urinalysis with Culture Reflex Works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172593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i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 with Culture Reflex </a:t>
            </a:r>
            <a:r>
              <a:rPr lang="en-US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preferred test for diagnosing UTI in most patients. The laboratory evaluates UA results to determine whether urine culture is indicated.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57200" y="236601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00" b="1" kern="0" spc="100" dirty="0">
                <a:solidFill>
                  <a:srgbClr val="2E6D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CULTURE IS REFLEXED WHEN ANY OF THE FOLLOWING ARE PRESENT:</a:t>
            </a:r>
            <a:endParaRPr lang="en-US" sz="16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69365"/>
              </p:ext>
            </p:extLst>
          </p:nvPr>
        </p:nvGraphicFramePr>
        <p:xfrm>
          <a:off x="457200" y="2777490"/>
          <a:ext cx="8229600" cy="1536192"/>
        </p:xfrm>
        <a:graphic>
          <a:graphicData uri="http://schemas.openxmlformats.org/drawingml/2006/table">
            <a:tbl>
              <a:tblPr/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Test Component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DA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Threshold for Reflex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Leukocyte Esterase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Any positive result (Trace, Small, Moderate, or Large)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Nitrite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Positive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White Blood Cell Count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≥ 10 WBC/hpf on microscopy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457200" y="4423410"/>
            <a:ext cx="8229600" cy="777240"/>
          </a:xfrm>
          <a:prstGeom prst="rect">
            <a:avLst/>
          </a:prstGeom>
          <a:solidFill>
            <a:srgbClr val="F4F6F9"/>
          </a:solidFill>
          <a:ln w="12700">
            <a:solidFill>
              <a:srgbClr val="C8D8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40080" y="4469130"/>
            <a:ext cx="78638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00" i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Patients with negative findings on all three UA components are extremely unlikely to have a UTI, and urine culture will not be performed by the laboratory.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66878"/>
            <a:ext cx="9144000" cy="6858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240030"/>
            <a:ext cx="8412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to Order UA and Urine Culture Separately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1506474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the following patient scenarios, a urine culture may be indicated regardless of UA findings. Order separate Urinalysis and Urine Culture to ensure the culture is performed.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457200" y="2366010"/>
            <a:ext cx="3840480" cy="292608"/>
          </a:xfrm>
          <a:prstGeom prst="rect">
            <a:avLst/>
          </a:prstGeom>
          <a:solidFill>
            <a:srgbClr val="2E6DA4"/>
          </a:solidFill>
          <a:ln w="12700">
            <a:solidFill>
              <a:srgbClr val="2E6D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236601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Populations: Culture Regardless of UA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02920" y="2731770"/>
            <a:ext cx="374904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Neutropenia (ANC &lt; 500)</a:t>
            </a:r>
            <a:endParaRPr lang="en-US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Infants &lt; 3 months of age</a:t>
            </a:r>
            <a:endParaRPr lang="en-US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Kidney and/or pancreas transplant ≤ 60 days prior</a:t>
            </a:r>
            <a:endParaRPr lang="en-US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Upcoming urologic procedure</a:t>
            </a:r>
            <a:endParaRPr lang="en-US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Pregnant patients</a:t>
            </a:r>
            <a:endParaRPr lang="en-US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Deceased donor evaluation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4846320" y="2366010"/>
            <a:ext cx="3840480" cy="292608"/>
          </a:xfrm>
          <a:prstGeom prst="rect">
            <a:avLst/>
          </a:prstGeom>
          <a:solidFill>
            <a:srgbClr val="2E6DA4"/>
          </a:solidFill>
          <a:ln w="12700">
            <a:solidFill>
              <a:srgbClr val="2E6DA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846320" y="236601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Catheterized Patients: Special Considerations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892040" y="2731770"/>
            <a:ext cx="374904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Consider obtaining and assessing UA before ordering urine culture in patients with indwelling urinary catheters.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catheter has been in place ≥ 2 weeks, consider removing or exchanging it prior to obtaining culture when possible.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66878"/>
            <a:ext cx="9144000" cy="68580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240030"/>
            <a:ext cx="84124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Quick Reference: Which Order to Place?</a:t>
            </a:r>
            <a:endParaRPr lang="en-US" sz="28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08932"/>
              </p:ext>
            </p:extLst>
          </p:nvPr>
        </p:nvGraphicFramePr>
        <p:xfrm>
          <a:off x="365760" y="1680210"/>
          <a:ext cx="8412480" cy="36576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Clinical Scenario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DA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Recommended Order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DA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Rationale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Most patients with suspected UTI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UA with Culture Reflex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Culture performed only if UA positive; reduces unnecessary cultures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Neutropenia, infants &lt; 3 months, transplant ≤ 60 days, pregnant, pre-urologic procedure, deceased donor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Separate UA + Urine Culture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Culture needed regardless of UA findings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Indwelling urinary catheter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Obtain UA first; order culture based on findings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Reduces unnecessary cultures; exchange catheter ≥ 2 weeks if feasible</a:t>
                      </a:r>
                      <a:endParaRPr lang="en-US" sz="1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6B1C8A-44F8-7EFB-C270-F12B5DED0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Carolina Antimicrobial Stewardship Program | UNC Hospitals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96C1E-8249-DA44-1C7A-159FA0C0A3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B329F0-57BA-A04B-333A-E621399C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Info: UTI Tool Kit</a:t>
            </a:r>
            <a:endParaRPr lang="es-SV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57A55F4-F01A-95A7-D27E-B7057E49491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985997" y="1873623"/>
            <a:ext cx="6669862" cy="44180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F14950-3CDA-8C57-B35D-04B9DA290561}"/>
              </a:ext>
            </a:extLst>
          </p:cNvPr>
          <p:cNvSpPr txBox="1"/>
          <p:nvPr/>
        </p:nvSpPr>
        <p:spPr>
          <a:xfrm>
            <a:off x="985997" y="15042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dirty="0" err="1"/>
              <a:t>Visit</a:t>
            </a:r>
            <a:r>
              <a:rPr lang="es-SV" dirty="0"/>
              <a:t> </a:t>
            </a:r>
            <a:r>
              <a:rPr lang="es-SV" dirty="0">
                <a:hlinkClick r:id="rId3"/>
              </a:rPr>
              <a:t>https://go.unc.edu/uti</a:t>
            </a:r>
            <a:r>
              <a:rPr lang="es-S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7136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CH 1">
      <a:dk1>
        <a:srgbClr val="000000"/>
      </a:dk1>
      <a:lt1>
        <a:srgbClr val="FFFFFF"/>
      </a:lt1>
      <a:dk2>
        <a:srgbClr val="515151"/>
      </a:dk2>
      <a:lt2>
        <a:srgbClr val="FFFFFF"/>
      </a:lt2>
      <a:accent1>
        <a:srgbClr val="004163"/>
      </a:accent1>
      <a:accent2>
        <a:srgbClr val="4B9CD3"/>
      </a:accent2>
      <a:accent3>
        <a:srgbClr val="CFF000"/>
      </a:accent3>
      <a:accent4>
        <a:srgbClr val="F52CA8"/>
      </a:accent4>
      <a:accent5>
        <a:srgbClr val="89E8A2"/>
      </a:accent5>
      <a:accent6>
        <a:srgbClr val="5FD7E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73152" rIns="0" bIns="0" rtlCol="0">
        <a:normAutofit/>
      </a:bodyPr>
      <a:lstStyle>
        <a:defPPr algn="l">
          <a:defRPr sz="16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ch_ppt_4x3_r_211015" id="{FFB44530-8047-C144-80B2-9FAF04C8EE95}" vid="{4CCB501E-D417-D942-8F0E-D0D7D96CBA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57748F7B623445B3F59DE97D39AF9E" ma:contentTypeVersion="13" ma:contentTypeDescription="Create a new document." ma:contentTypeScope="" ma:versionID="2422f401cdc9aec64c65c4fc2d1ba2f7">
  <xsd:schema xmlns:xsd="http://www.w3.org/2001/XMLSchema" xmlns:xs="http://www.w3.org/2001/XMLSchema" xmlns:p="http://schemas.microsoft.com/office/2006/metadata/properties" xmlns:ns2="433301fd-6327-46b0-8f07-1dd56f79d9db" xmlns:ns3="686a8f2c-bfaf-4ad7-9398-9ae773d20429" targetNamespace="http://schemas.microsoft.com/office/2006/metadata/properties" ma:root="true" ma:fieldsID="9021adc8a8fd19c42690854a05569665" ns2:_="" ns3:_="">
    <xsd:import namespace="433301fd-6327-46b0-8f07-1dd56f79d9db"/>
    <xsd:import namespace="686a8f2c-bfaf-4ad7-9398-9ae773d204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301fd-6327-46b0-8f07-1dd56f79d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a8f2c-bfaf-4ad7-9398-9ae773d204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94F16F-8E95-4BC4-8B0B-D5417012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301fd-6327-46b0-8f07-1dd56f79d9db"/>
    <ds:schemaRef ds:uri="686a8f2c-bfaf-4ad7-9398-9ae773d20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F607C6-A57A-4B03-A83A-45F6327B7BA6}">
  <ds:schemaRefs>
    <ds:schemaRef ds:uri="686a8f2c-bfaf-4ad7-9398-9ae773d20429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33301fd-6327-46b0-8f07-1dd56f79d9db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unch_ppt_4x3_r_211015 (2)</Template>
  <TotalTime>217</TotalTime>
  <Words>350</Words>
  <Application>Microsoft Office PowerPoint</Application>
  <PresentationFormat>On-screen Show (4:3)</PresentationFormat>
  <Paragraphs>46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Unicode MS</vt:lpstr>
      <vt:lpstr>Calibri</vt:lpstr>
      <vt:lpstr>System Font Regular</vt:lpstr>
      <vt:lpstr>Office Theme</vt:lpstr>
      <vt:lpstr>Provider Education:  Appropriate Urine Test Ordering</vt:lpstr>
      <vt:lpstr>PowerPoint Presentation</vt:lpstr>
      <vt:lpstr>PowerPoint Presentation</vt:lpstr>
      <vt:lpstr>PowerPoint Presentation</vt:lpstr>
      <vt:lpstr>More Info: UTI Tool Kit</vt:lpstr>
    </vt:vector>
  </TitlesOfParts>
  <Manager/>
  <Company>UNC Health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 Health </dc:title>
  <dc:subject/>
  <dc:creator>Danielle</dc:creator>
  <cp:keywords/>
  <dc:description/>
  <cp:lastModifiedBy>Doughman, Danielle</cp:lastModifiedBy>
  <cp:revision>4</cp:revision>
  <dcterms:created xsi:type="dcterms:W3CDTF">2023-12-04T16:42:07Z</dcterms:created>
  <dcterms:modified xsi:type="dcterms:W3CDTF">2026-04-07T16:54:07Z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0x010100DA57748F7B623445B3F59DE97D39AF9E</vt:lpwstr>
  </property>
</Properties>
</file>