
<file path=[Content_Types].xml><?xml version="1.0" encoding="utf-8"?>
<Types xmlns="http://schemas.openxmlformats.org/package/2006/content-types">
  <Default Extension="png" ContentType="image/png"/>
  <Default Extension="tmp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67" r:id="rId2"/>
  </p:sldMasterIdLst>
  <p:notesMasterIdLst>
    <p:notesMasterId r:id="rId18"/>
  </p:notesMasterIdLst>
  <p:sldIdLst>
    <p:sldId id="257" r:id="rId3"/>
    <p:sldId id="259" r:id="rId4"/>
    <p:sldId id="262" r:id="rId5"/>
    <p:sldId id="258" r:id="rId6"/>
    <p:sldId id="267" r:id="rId7"/>
    <p:sldId id="260" r:id="rId8"/>
    <p:sldId id="263" r:id="rId9"/>
    <p:sldId id="265" r:id="rId10"/>
    <p:sldId id="266" r:id="rId11"/>
    <p:sldId id="272" r:id="rId12"/>
    <p:sldId id="268" r:id="rId13"/>
    <p:sldId id="264" r:id="rId14"/>
    <p:sldId id="269" r:id="rId15"/>
    <p:sldId id="271" r:id="rId16"/>
    <p:sldId id="270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05" autoAdjust="0"/>
    <p:restoredTop sz="94660"/>
  </p:normalViewPr>
  <p:slideViewPr>
    <p:cSldViewPr snapToGrid="0">
      <p:cViewPr>
        <p:scale>
          <a:sx n="90" d="100"/>
          <a:sy n="90" d="100"/>
        </p:scale>
        <p:origin x="216" y="-2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129693-45F4-4675-9640-3582A2E9D9AB}" type="datetimeFigureOut">
              <a:rPr lang="en-US" smtClean="0"/>
              <a:t>1/5/2021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92E5FF-59C6-4B6C-9823-F3D975F066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37956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42" name="Google Shape;142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175" tIns="46575" rIns="93175" bIns="4657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3" name="Google Shape;143;p1:notes"/>
          <p:cNvSpPr txBox="1">
            <a:spLocks noGrp="1"/>
          </p:cNvSpPr>
          <p:nvPr>
            <p:ph type="sldNum" idx="12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175" tIns="46575" rIns="93175" bIns="46575" anchor="b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fld id="{00000000-1234-1234-1234-123412341234}" type="slidenum">
              <a:rPr kumimoji="0" lang="en-US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t>1</a:t>
            </a:fld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3567995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64" name="Google Shape;164;p4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175" tIns="46575" rIns="93175" bIns="4657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5" name="Google Shape;165;p4:notes"/>
          <p:cNvSpPr txBox="1">
            <a:spLocks noGrp="1"/>
          </p:cNvSpPr>
          <p:nvPr>
            <p:ph type="sldNum" idx="12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175" tIns="46575" rIns="93175" bIns="46575" anchor="b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fld id="{00000000-1234-1234-1234-123412341234}" type="slidenum">
              <a:rPr kumimoji="0" lang="en-US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t>10</a:t>
            </a:fld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62759140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57" name="Google Shape;157;p3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175" tIns="46575" rIns="93175" bIns="4657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This should be relevant to assessments, in-home and foster care</a:t>
            </a:r>
            <a:endParaRPr/>
          </a:p>
        </p:txBody>
      </p:sp>
      <p:sp>
        <p:nvSpPr>
          <p:cNvPr id="158" name="Google Shape;158;p3:notes"/>
          <p:cNvSpPr txBox="1">
            <a:spLocks noGrp="1"/>
          </p:cNvSpPr>
          <p:nvPr>
            <p:ph type="sldNum" idx="12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175" tIns="46575" rIns="93175" bIns="46575" anchor="b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fld id="{00000000-1234-1234-1234-123412341234}" type="slidenum">
              <a:rPr kumimoji="0" lang="en-US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t>11</a:t>
            </a:fld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95395491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64" name="Google Shape;164;p4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175" tIns="46575" rIns="93175" bIns="4657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5" name="Google Shape;165;p4:notes"/>
          <p:cNvSpPr txBox="1">
            <a:spLocks noGrp="1"/>
          </p:cNvSpPr>
          <p:nvPr>
            <p:ph type="sldNum" idx="12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175" tIns="46575" rIns="93175" bIns="46575" anchor="b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fld id="{00000000-1234-1234-1234-123412341234}" type="slidenum">
              <a:rPr kumimoji="0" lang="en-US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t>12</a:t>
            </a:fld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72686923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64" name="Google Shape;164;p4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175" tIns="46575" rIns="93175" bIns="4657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5" name="Google Shape;165;p4:notes"/>
          <p:cNvSpPr txBox="1">
            <a:spLocks noGrp="1"/>
          </p:cNvSpPr>
          <p:nvPr>
            <p:ph type="sldNum" idx="12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175" tIns="46575" rIns="93175" bIns="46575" anchor="b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fld id="{00000000-1234-1234-1234-123412341234}" type="slidenum">
              <a:rPr kumimoji="0" lang="en-US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t>13</a:t>
            </a:fld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73612430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57" name="Google Shape;157;p3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175" tIns="46575" rIns="93175" bIns="4657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This should be relevant to assessments, in-home and foster care</a:t>
            </a:r>
            <a:endParaRPr/>
          </a:p>
        </p:txBody>
      </p:sp>
      <p:sp>
        <p:nvSpPr>
          <p:cNvPr id="158" name="Google Shape;158;p3:notes"/>
          <p:cNvSpPr txBox="1">
            <a:spLocks noGrp="1"/>
          </p:cNvSpPr>
          <p:nvPr>
            <p:ph type="sldNum" idx="12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175" tIns="46575" rIns="93175" bIns="46575" anchor="b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fld id="{00000000-1234-1234-1234-123412341234}" type="slidenum">
              <a:rPr kumimoji="0" lang="en-US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t>14</a:t>
            </a:fld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39036447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64" name="Google Shape;164;p4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175" tIns="46575" rIns="93175" bIns="4657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5" name="Google Shape;165;p4:notes"/>
          <p:cNvSpPr txBox="1">
            <a:spLocks noGrp="1"/>
          </p:cNvSpPr>
          <p:nvPr>
            <p:ph type="sldNum" idx="12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175" tIns="46575" rIns="93175" bIns="46575" anchor="b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fld id="{00000000-1234-1234-1234-123412341234}" type="slidenum">
              <a:rPr kumimoji="0" lang="en-US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t>15</a:t>
            </a:fld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6676969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57" name="Google Shape;157;p3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175" tIns="46575" rIns="93175" bIns="4657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This should be relevant to assessments, in-home and foster care</a:t>
            </a:r>
            <a:endParaRPr/>
          </a:p>
        </p:txBody>
      </p:sp>
      <p:sp>
        <p:nvSpPr>
          <p:cNvPr id="158" name="Google Shape;158;p3:notes"/>
          <p:cNvSpPr txBox="1">
            <a:spLocks noGrp="1"/>
          </p:cNvSpPr>
          <p:nvPr>
            <p:ph type="sldNum" idx="12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175" tIns="46575" rIns="93175" bIns="46575" anchor="b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fld id="{00000000-1234-1234-1234-123412341234}" type="slidenum">
              <a:rPr kumimoji="0" lang="en-US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t>2</a:t>
            </a:fld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01816534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57" name="Google Shape;157;p3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175" tIns="46575" rIns="93175" bIns="4657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This should be relevant to assessments, in-home and foster care</a:t>
            </a:r>
            <a:endParaRPr/>
          </a:p>
        </p:txBody>
      </p:sp>
      <p:sp>
        <p:nvSpPr>
          <p:cNvPr id="158" name="Google Shape;158;p3:notes"/>
          <p:cNvSpPr txBox="1">
            <a:spLocks noGrp="1"/>
          </p:cNvSpPr>
          <p:nvPr>
            <p:ph type="sldNum" idx="12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175" tIns="46575" rIns="93175" bIns="46575" anchor="b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fld id="{00000000-1234-1234-1234-123412341234}" type="slidenum">
              <a:rPr kumimoji="0" lang="en-US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t>3</a:t>
            </a:fld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26219185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50" name="Google Shape;150;p2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175" tIns="46575" rIns="93175" bIns="4657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1" name="Google Shape;151;p2:notes"/>
          <p:cNvSpPr txBox="1">
            <a:spLocks noGrp="1"/>
          </p:cNvSpPr>
          <p:nvPr>
            <p:ph type="sldNum" idx="12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175" tIns="46575" rIns="93175" bIns="46575" anchor="b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fld id="{00000000-1234-1234-1234-123412341234}" type="slidenum">
              <a:rPr kumimoji="0" lang="en-US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t>4</a:t>
            </a:fld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24780094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57" name="Google Shape;157;p3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175" tIns="46575" rIns="93175" bIns="4657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This should be relevant to assessments, in-home and foster care</a:t>
            </a:r>
            <a:endParaRPr/>
          </a:p>
        </p:txBody>
      </p:sp>
      <p:sp>
        <p:nvSpPr>
          <p:cNvPr id="158" name="Google Shape;158;p3:notes"/>
          <p:cNvSpPr txBox="1">
            <a:spLocks noGrp="1"/>
          </p:cNvSpPr>
          <p:nvPr>
            <p:ph type="sldNum" idx="12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175" tIns="46575" rIns="93175" bIns="46575" anchor="b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fld id="{00000000-1234-1234-1234-123412341234}" type="slidenum">
              <a:rPr kumimoji="0" lang="en-US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t>5</a:t>
            </a:fld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7654197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64" name="Google Shape;164;p4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175" tIns="46575" rIns="93175" bIns="4657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5" name="Google Shape;165;p4:notes"/>
          <p:cNvSpPr txBox="1">
            <a:spLocks noGrp="1"/>
          </p:cNvSpPr>
          <p:nvPr>
            <p:ph type="sldNum" idx="12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175" tIns="46575" rIns="93175" bIns="46575" anchor="b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fld id="{00000000-1234-1234-1234-123412341234}" type="slidenum">
              <a:rPr kumimoji="0" lang="en-US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t>6</a:t>
            </a:fld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28036438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64" name="Google Shape;164;p4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175" tIns="46575" rIns="93175" bIns="4657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5" name="Google Shape;165;p4:notes"/>
          <p:cNvSpPr txBox="1">
            <a:spLocks noGrp="1"/>
          </p:cNvSpPr>
          <p:nvPr>
            <p:ph type="sldNum" idx="12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175" tIns="46575" rIns="93175" bIns="46575" anchor="b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fld id="{00000000-1234-1234-1234-123412341234}" type="slidenum">
              <a:rPr kumimoji="0" lang="en-US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t>7</a:t>
            </a:fld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07984620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64" name="Google Shape;164;p4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175" tIns="46575" rIns="93175" bIns="4657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5" name="Google Shape;165;p4:notes"/>
          <p:cNvSpPr txBox="1">
            <a:spLocks noGrp="1"/>
          </p:cNvSpPr>
          <p:nvPr>
            <p:ph type="sldNum" idx="12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175" tIns="46575" rIns="93175" bIns="46575" anchor="b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fld id="{00000000-1234-1234-1234-123412341234}" type="slidenum">
              <a:rPr kumimoji="0" lang="en-US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t>8</a:t>
            </a:fld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87987237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64" name="Google Shape;164;p4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175" tIns="46575" rIns="93175" bIns="4657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5" name="Google Shape;165;p4:notes"/>
          <p:cNvSpPr txBox="1">
            <a:spLocks noGrp="1"/>
          </p:cNvSpPr>
          <p:nvPr>
            <p:ph type="sldNum" idx="12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175" tIns="46575" rIns="93175" bIns="46575" anchor="b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fld id="{00000000-1234-1234-1234-123412341234}" type="slidenum">
              <a:rPr kumimoji="0" lang="en-US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t>9</a:t>
            </a:fld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90103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le Slide" type="title">
  <p:cSld name="1_Title Slid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375"/>
              <a:buFont typeface="Arial"/>
              <a:buNone/>
              <a:defRPr sz="45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1655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SzPts val="1350"/>
              <a:buFont typeface="Arial"/>
              <a:buNone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spcBef>
                <a:spcPts val="300"/>
              </a:spcBef>
              <a:spcAft>
                <a:spcPts val="0"/>
              </a:spcAft>
              <a:buClr>
                <a:schemeClr val="dk2"/>
              </a:buClr>
              <a:buSzPts val="1125"/>
              <a:buFont typeface="Arial"/>
              <a:buNone/>
              <a:defRPr sz="15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spcBef>
                <a:spcPts val="271"/>
              </a:spcBef>
              <a:spcAft>
                <a:spcPts val="0"/>
              </a:spcAft>
              <a:buClr>
                <a:schemeClr val="dk2"/>
              </a:buClr>
              <a:buSzPts val="1013"/>
              <a:buFont typeface="Arial"/>
              <a:buNone/>
              <a:defRPr sz="1351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spcBef>
                <a:spcPts val="240"/>
              </a:spcBef>
              <a:spcAft>
                <a:spcPts val="0"/>
              </a:spcAft>
              <a:buClr>
                <a:schemeClr val="dk2"/>
              </a:buClr>
              <a:buSzPts val="900"/>
              <a:buFont typeface="Arial"/>
              <a:buNone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spcBef>
                <a:spcPts val="240"/>
              </a:spcBef>
              <a:spcAft>
                <a:spcPts val="0"/>
              </a:spcAft>
              <a:buClr>
                <a:schemeClr val="dk2"/>
              </a:buClr>
              <a:buSzPts val="900"/>
              <a:buFont typeface="Arial"/>
              <a:buNone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8" name="Google Shape;18;p2"/>
          <p:cNvSpPr txBox="1">
            <a:spLocks noGrp="1"/>
          </p:cNvSpPr>
          <p:nvPr>
            <p:ph type="dt" idx="10"/>
          </p:nvPr>
        </p:nvSpPr>
        <p:spPr>
          <a:xfrm>
            <a:off x="0" y="0"/>
            <a:ext cx="4000000" cy="4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9" name="Google Shape;19;p2"/>
          <p:cNvSpPr txBox="1">
            <a:spLocks noGrp="1"/>
          </p:cNvSpPr>
          <p:nvPr>
            <p:ph type="ftr" idx="11"/>
          </p:nvPr>
        </p:nvSpPr>
        <p:spPr>
          <a:xfrm>
            <a:off x="361950" y="4646992"/>
            <a:ext cx="5818716" cy="5031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2"/>
          <p:cNvSpPr txBox="1">
            <a:spLocks noGrp="1"/>
          </p:cNvSpPr>
          <p:nvPr>
            <p:ph type="sldNum" idx="12"/>
          </p:nvPr>
        </p:nvSpPr>
        <p:spPr>
          <a:xfrm>
            <a:off x="0" y="0"/>
            <a:ext cx="4000000" cy="4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spcBef>
                <a:spcPts val="0"/>
              </a:spcBef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spcBef>
                <a:spcPts val="0"/>
              </a:spcBef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spcBef>
                <a:spcPts val="0"/>
              </a:spcBef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spcBef>
                <a:spcPts val="0"/>
              </a:spcBef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0">
              <a:spcBef>
                <a:spcPts val="0"/>
              </a:spcBef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0">
              <a:spcBef>
                <a:spcPts val="0"/>
              </a:spcBef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0">
              <a:spcBef>
                <a:spcPts val="0"/>
              </a:spcBef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0">
              <a:spcBef>
                <a:spcPts val="0"/>
              </a:spcBef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85847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 Only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2"/>
          <p:cNvSpPr txBox="1">
            <a:spLocks noGrp="1"/>
          </p:cNvSpPr>
          <p:nvPr>
            <p:ph type="title"/>
          </p:nvPr>
        </p:nvSpPr>
        <p:spPr>
          <a:xfrm>
            <a:off x="351367" y="219137"/>
            <a:ext cx="11492005" cy="10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2"/>
          <p:cNvSpPr txBox="1">
            <a:spLocks noGrp="1"/>
          </p:cNvSpPr>
          <p:nvPr>
            <p:ph type="dt" idx="10"/>
          </p:nvPr>
        </p:nvSpPr>
        <p:spPr>
          <a:xfrm>
            <a:off x="0" y="0"/>
            <a:ext cx="4000000" cy="4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1" name="Google Shape;71;p12"/>
          <p:cNvSpPr txBox="1">
            <a:spLocks noGrp="1"/>
          </p:cNvSpPr>
          <p:nvPr>
            <p:ph type="ftr" idx="11"/>
          </p:nvPr>
        </p:nvSpPr>
        <p:spPr>
          <a:xfrm>
            <a:off x="351366" y="6356351"/>
            <a:ext cx="5953809" cy="5016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2"/>
          <p:cNvSpPr txBox="1">
            <a:spLocks noGrp="1"/>
          </p:cNvSpPr>
          <p:nvPr>
            <p:ph type="sldNum" idx="12"/>
          </p:nvPr>
        </p:nvSpPr>
        <p:spPr>
          <a:xfrm>
            <a:off x="11684000" y="6356351"/>
            <a:ext cx="508000" cy="5016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ctr">
              <a:spcBef>
                <a:spcPts val="0"/>
              </a:spcBef>
              <a:buNone/>
              <a:defRPr sz="1333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lvl="1" indent="0" algn="ctr">
              <a:spcBef>
                <a:spcPts val="0"/>
              </a:spcBef>
              <a:buNone/>
              <a:defRPr sz="1333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lvl="2" indent="0" algn="ctr">
              <a:spcBef>
                <a:spcPts val="0"/>
              </a:spcBef>
              <a:buNone/>
              <a:defRPr sz="1333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lvl="3" indent="0" algn="ctr">
              <a:spcBef>
                <a:spcPts val="0"/>
              </a:spcBef>
              <a:buNone/>
              <a:defRPr sz="1333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lvl="4" indent="0" algn="ctr">
              <a:spcBef>
                <a:spcPts val="0"/>
              </a:spcBef>
              <a:buNone/>
              <a:defRPr sz="1333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lvl="5" indent="0" algn="ctr">
              <a:spcBef>
                <a:spcPts val="0"/>
              </a:spcBef>
              <a:buNone/>
              <a:defRPr sz="1333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lvl="6" indent="0" algn="ctr">
              <a:spcBef>
                <a:spcPts val="0"/>
              </a:spcBef>
              <a:buNone/>
              <a:defRPr sz="1333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lvl="7" indent="0" algn="ctr">
              <a:spcBef>
                <a:spcPts val="0"/>
              </a:spcBef>
              <a:buNone/>
              <a:defRPr sz="1333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lvl="8" indent="0" algn="ctr">
              <a:spcBef>
                <a:spcPts val="0"/>
              </a:spcBef>
              <a:buNone/>
              <a:defRPr sz="1333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6606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Comparison"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3"/>
          <p:cNvSpPr txBox="1">
            <a:spLocks noGrp="1"/>
          </p:cNvSpPr>
          <p:nvPr>
            <p:ph type="title"/>
          </p:nvPr>
        </p:nvSpPr>
        <p:spPr>
          <a:xfrm>
            <a:off x="711200" y="273050"/>
            <a:ext cx="10871200" cy="8699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5" name="Google Shape;75;p13"/>
          <p:cNvSpPr txBox="1">
            <a:spLocks noGrp="1"/>
          </p:cNvSpPr>
          <p:nvPr>
            <p:ph type="body" idx="1"/>
          </p:nvPr>
        </p:nvSpPr>
        <p:spPr>
          <a:xfrm>
            <a:off x="812800" y="2438400"/>
            <a:ext cx="5181600" cy="358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609585" lvl="0" indent="-457189" algn="l">
              <a:spcBef>
                <a:spcPts val="480"/>
              </a:spcBef>
              <a:spcAft>
                <a:spcPts val="0"/>
              </a:spcAft>
              <a:buClr>
                <a:srgbClr val="ACACAC"/>
              </a:buClr>
              <a:buSzPts val="1800"/>
              <a:buChar char="•"/>
              <a:defRPr/>
            </a:lvl1pPr>
            <a:lvl2pPr marL="1219170" lvl="1" indent="-457189" algn="l">
              <a:spcBef>
                <a:spcPts val="480"/>
              </a:spcBef>
              <a:spcAft>
                <a:spcPts val="0"/>
              </a:spcAft>
              <a:buClr>
                <a:srgbClr val="ACACAC"/>
              </a:buClr>
              <a:buSzPts val="1800"/>
              <a:buChar char="–"/>
              <a:defRPr/>
            </a:lvl2pPr>
            <a:lvl3pPr marL="1828754" lvl="2" indent="-457189" algn="l">
              <a:spcBef>
                <a:spcPts val="480"/>
              </a:spcBef>
              <a:spcAft>
                <a:spcPts val="0"/>
              </a:spcAft>
              <a:buClr>
                <a:srgbClr val="ACACAC"/>
              </a:buClr>
              <a:buSzPts val="1800"/>
              <a:buChar char="•"/>
              <a:defRPr/>
            </a:lvl3pPr>
            <a:lvl4pPr marL="2438339" lvl="3" indent="-457189" algn="l">
              <a:spcBef>
                <a:spcPts val="480"/>
              </a:spcBef>
              <a:spcAft>
                <a:spcPts val="0"/>
              </a:spcAft>
              <a:buClr>
                <a:srgbClr val="ACACAC"/>
              </a:buClr>
              <a:buSzPts val="1800"/>
              <a:buChar char="–"/>
              <a:defRPr/>
            </a:lvl4pPr>
            <a:lvl5pPr marL="3047924" lvl="4" indent="-457189" algn="l">
              <a:spcBef>
                <a:spcPts val="480"/>
              </a:spcBef>
              <a:spcAft>
                <a:spcPts val="0"/>
              </a:spcAft>
              <a:buClr>
                <a:srgbClr val="ACACAC"/>
              </a:buClr>
              <a:buSzPts val="1800"/>
              <a:buChar char="»"/>
              <a:defRPr/>
            </a:lvl5pPr>
            <a:lvl6pPr marL="3657509" lvl="5" indent="-457189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4267093" lvl="6" indent="-457189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4876678" lvl="7" indent="-457189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5486263" lvl="8" indent="-457189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6" name="Google Shape;76;p13"/>
          <p:cNvSpPr txBox="1">
            <a:spLocks noGrp="1"/>
          </p:cNvSpPr>
          <p:nvPr>
            <p:ph type="body" idx="2"/>
          </p:nvPr>
        </p:nvSpPr>
        <p:spPr>
          <a:xfrm>
            <a:off x="6400800" y="2438400"/>
            <a:ext cx="5181600" cy="358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609585" lvl="0" indent="-457189" algn="l">
              <a:spcBef>
                <a:spcPts val="480"/>
              </a:spcBef>
              <a:spcAft>
                <a:spcPts val="0"/>
              </a:spcAft>
              <a:buClr>
                <a:srgbClr val="ACACAC"/>
              </a:buClr>
              <a:buSzPts val="1800"/>
              <a:buChar char="•"/>
              <a:defRPr/>
            </a:lvl1pPr>
            <a:lvl2pPr marL="1219170" lvl="1" indent="-457189" algn="l">
              <a:spcBef>
                <a:spcPts val="480"/>
              </a:spcBef>
              <a:spcAft>
                <a:spcPts val="0"/>
              </a:spcAft>
              <a:buClr>
                <a:srgbClr val="ACACAC"/>
              </a:buClr>
              <a:buSzPts val="1800"/>
              <a:buChar char="–"/>
              <a:defRPr/>
            </a:lvl2pPr>
            <a:lvl3pPr marL="1828754" lvl="2" indent="-457189" algn="l">
              <a:spcBef>
                <a:spcPts val="480"/>
              </a:spcBef>
              <a:spcAft>
                <a:spcPts val="0"/>
              </a:spcAft>
              <a:buClr>
                <a:srgbClr val="ACACAC"/>
              </a:buClr>
              <a:buSzPts val="1800"/>
              <a:buChar char="•"/>
              <a:defRPr/>
            </a:lvl3pPr>
            <a:lvl4pPr marL="2438339" lvl="3" indent="-457189" algn="l">
              <a:spcBef>
                <a:spcPts val="480"/>
              </a:spcBef>
              <a:spcAft>
                <a:spcPts val="0"/>
              </a:spcAft>
              <a:buClr>
                <a:srgbClr val="ACACAC"/>
              </a:buClr>
              <a:buSzPts val="1800"/>
              <a:buChar char="–"/>
              <a:defRPr/>
            </a:lvl4pPr>
            <a:lvl5pPr marL="3047924" lvl="4" indent="-457189" algn="l">
              <a:spcBef>
                <a:spcPts val="480"/>
              </a:spcBef>
              <a:spcAft>
                <a:spcPts val="0"/>
              </a:spcAft>
              <a:buClr>
                <a:srgbClr val="ACACAC"/>
              </a:buClr>
              <a:buSzPts val="1800"/>
              <a:buChar char="»"/>
              <a:defRPr/>
            </a:lvl5pPr>
            <a:lvl6pPr marL="3657509" lvl="5" indent="-457189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4267093" lvl="6" indent="-457189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4876678" lvl="7" indent="-457189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5486263" lvl="8" indent="-457189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3"/>
          <p:cNvSpPr txBox="1">
            <a:spLocks noGrp="1"/>
          </p:cNvSpPr>
          <p:nvPr>
            <p:ph type="dt" idx="10"/>
          </p:nvPr>
        </p:nvSpPr>
        <p:spPr>
          <a:xfrm>
            <a:off x="0" y="0"/>
            <a:ext cx="4000000" cy="4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8" name="Google Shape;78;p13"/>
          <p:cNvSpPr txBox="1">
            <a:spLocks noGrp="1"/>
          </p:cNvSpPr>
          <p:nvPr>
            <p:ph type="sldNum" idx="12"/>
          </p:nvPr>
        </p:nvSpPr>
        <p:spPr>
          <a:xfrm>
            <a:off x="11684000" y="6356351"/>
            <a:ext cx="508000" cy="5016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ctr">
              <a:spcBef>
                <a:spcPts val="0"/>
              </a:spcBef>
              <a:buNone/>
              <a:defRPr/>
            </a:lvl1pPr>
            <a:lvl2pPr marL="0" lvl="1" indent="0" algn="ctr">
              <a:spcBef>
                <a:spcPts val="0"/>
              </a:spcBef>
              <a:buNone/>
              <a:defRPr/>
            </a:lvl2pPr>
            <a:lvl3pPr marL="0" lvl="2" indent="0" algn="ctr">
              <a:spcBef>
                <a:spcPts val="0"/>
              </a:spcBef>
              <a:buNone/>
              <a:defRPr/>
            </a:lvl3pPr>
            <a:lvl4pPr marL="0" lvl="3" indent="0" algn="ctr">
              <a:spcBef>
                <a:spcPts val="0"/>
              </a:spcBef>
              <a:buNone/>
              <a:defRPr/>
            </a:lvl4pPr>
            <a:lvl5pPr marL="0" lvl="4" indent="0" algn="ctr">
              <a:spcBef>
                <a:spcPts val="0"/>
              </a:spcBef>
              <a:buNone/>
              <a:defRPr/>
            </a:lvl5pPr>
            <a:lvl6pPr marL="0" lvl="5" indent="0" algn="ctr">
              <a:spcBef>
                <a:spcPts val="0"/>
              </a:spcBef>
              <a:buNone/>
              <a:defRPr/>
            </a:lvl6pPr>
            <a:lvl7pPr marL="0" lvl="6" indent="0" algn="ctr">
              <a:spcBef>
                <a:spcPts val="0"/>
              </a:spcBef>
              <a:buNone/>
              <a:defRPr/>
            </a:lvl7pPr>
            <a:lvl8pPr marL="0" lvl="7" indent="0" algn="ctr">
              <a:spcBef>
                <a:spcPts val="0"/>
              </a:spcBef>
              <a:buNone/>
              <a:defRPr/>
            </a:lvl8pPr>
            <a:lvl9pPr marL="0" lvl="8" indent="0" algn="ct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9" name="Google Shape;79;p13"/>
          <p:cNvSpPr txBox="1">
            <a:spLocks noGrp="1"/>
          </p:cNvSpPr>
          <p:nvPr>
            <p:ph type="ftr" idx="11"/>
          </p:nvPr>
        </p:nvSpPr>
        <p:spPr>
          <a:xfrm>
            <a:off x="351366" y="6356351"/>
            <a:ext cx="5953809" cy="5016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3"/>
          <p:cNvSpPr txBox="1">
            <a:spLocks noGrp="1"/>
          </p:cNvSpPr>
          <p:nvPr>
            <p:ph type="body" idx="3"/>
          </p:nvPr>
        </p:nvSpPr>
        <p:spPr>
          <a:xfrm>
            <a:off x="812800" y="1752600"/>
            <a:ext cx="5181600" cy="64008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609585" lvl="0" indent="-304792" algn="l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1500"/>
              <a:buFont typeface="Arial"/>
              <a:buNone/>
              <a:defRPr sz="2000" b="1">
                <a:solidFill>
                  <a:srgbClr val="FFFFFF"/>
                </a:solidFill>
              </a:defRPr>
            </a:lvl1pPr>
            <a:lvl2pPr marL="1219170" lvl="1" indent="-457189" algn="l">
              <a:spcBef>
                <a:spcPts val="480"/>
              </a:spcBef>
              <a:spcAft>
                <a:spcPts val="0"/>
              </a:spcAft>
              <a:buClr>
                <a:srgbClr val="ACACAC"/>
              </a:buClr>
              <a:buSzPts val="1800"/>
              <a:buChar char="–"/>
              <a:defRPr/>
            </a:lvl2pPr>
            <a:lvl3pPr marL="1828754" lvl="2" indent="-457189" algn="l">
              <a:spcBef>
                <a:spcPts val="480"/>
              </a:spcBef>
              <a:spcAft>
                <a:spcPts val="0"/>
              </a:spcAft>
              <a:buClr>
                <a:srgbClr val="ACACAC"/>
              </a:buClr>
              <a:buSzPts val="1800"/>
              <a:buChar char="•"/>
              <a:defRPr/>
            </a:lvl3pPr>
            <a:lvl4pPr marL="2438339" lvl="3" indent="-457189" algn="l">
              <a:spcBef>
                <a:spcPts val="480"/>
              </a:spcBef>
              <a:spcAft>
                <a:spcPts val="0"/>
              </a:spcAft>
              <a:buClr>
                <a:srgbClr val="ACACAC"/>
              </a:buClr>
              <a:buSzPts val="1800"/>
              <a:buChar char="–"/>
              <a:defRPr/>
            </a:lvl4pPr>
            <a:lvl5pPr marL="3047924" lvl="4" indent="-457189" algn="l">
              <a:spcBef>
                <a:spcPts val="480"/>
              </a:spcBef>
              <a:spcAft>
                <a:spcPts val="0"/>
              </a:spcAft>
              <a:buClr>
                <a:srgbClr val="ACACAC"/>
              </a:buClr>
              <a:buSzPts val="1800"/>
              <a:buChar char="»"/>
              <a:defRPr/>
            </a:lvl5pPr>
            <a:lvl6pPr marL="3657509" lvl="5" indent="-457189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4267093" lvl="6" indent="-457189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4876678" lvl="7" indent="-457189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5486263" lvl="8" indent="-457189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13"/>
          <p:cNvSpPr txBox="1">
            <a:spLocks noGrp="1"/>
          </p:cNvSpPr>
          <p:nvPr>
            <p:ph type="body" idx="4"/>
          </p:nvPr>
        </p:nvSpPr>
        <p:spPr>
          <a:xfrm>
            <a:off x="6400800" y="1752600"/>
            <a:ext cx="5181600" cy="64008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609585" lvl="0" indent="-304792" algn="l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1500"/>
              <a:buFont typeface="Arial"/>
              <a:buNone/>
              <a:defRPr sz="2000" b="1">
                <a:solidFill>
                  <a:srgbClr val="FFFFFF"/>
                </a:solidFill>
              </a:defRPr>
            </a:lvl1pPr>
            <a:lvl2pPr marL="1219170" lvl="1" indent="-457189" algn="l">
              <a:spcBef>
                <a:spcPts val="480"/>
              </a:spcBef>
              <a:spcAft>
                <a:spcPts val="0"/>
              </a:spcAft>
              <a:buClr>
                <a:srgbClr val="ACACAC"/>
              </a:buClr>
              <a:buSzPts val="1800"/>
              <a:buChar char="–"/>
              <a:defRPr/>
            </a:lvl2pPr>
            <a:lvl3pPr marL="1828754" lvl="2" indent="-457189" algn="l">
              <a:spcBef>
                <a:spcPts val="480"/>
              </a:spcBef>
              <a:spcAft>
                <a:spcPts val="0"/>
              </a:spcAft>
              <a:buClr>
                <a:srgbClr val="ACACAC"/>
              </a:buClr>
              <a:buSzPts val="1800"/>
              <a:buChar char="•"/>
              <a:defRPr/>
            </a:lvl3pPr>
            <a:lvl4pPr marL="2438339" lvl="3" indent="-457189" algn="l">
              <a:spcBef>
                <a:spcPts val="480"/>
              </a:spcBef>
              <a:spcAft>
                <a:spcPts val="0"/>
              </a:spcAft>
              <a:buClr>
                <a:srgbClr val="ACACAC"/>
              </a:buClr>
              <a:buSzPts val="1800"/>
              <a:buChar char="–"/>
              <a:defRPr/>
            </a:lvl4pPr>
            <a:lvl5pPr marL="3047924" lvl="4" indent="-457189" algn="l">
              <a:spcBef>
                <a:spcPts val="480"/>
              </a:spcBef>
              <a:spcAft>
                <a:spcPts val="0"/>
              </a:spcAft>
              <a:buClr>
                <a:srgbClr val="ACACAC"/>
              </a:buClr>
              <a:buSzPts val="1800"/>
              <a:buChar char="»"/>
              <a:defRPr/>
            </a:lvl5pPr>
            <a:lvl6pPr marL="3657509" lvl="5" indent="-457189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4267093" lvl="6" indent="-457189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4876678" lvl="7" indent="-457189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5486263" lvl="8" indent="-457189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14781382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le and Content">
  <p:cSld name="1_Title and Content"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4"/>
          <p:cNvSpPr txBox="1">
            <a:spLocks noGrp="1"/>
          </p:cNvSpPr>
          <p:nvPr>
            <p:ph type="title"/>
          </p:nvPr>
        </p:nvSpPr>
        <p:spPr>
          <a:xfrm>
            <a:off x="351367" y="219137"/>
            <a:ext cx="11492005" cy="10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4" name="Google Shape;84;p14"/>
          <p:cNvSpPr txBox="1">
            <a:spLocks noGrp="1"/>
          </p:cNvSpPr>
          <p:nvPr>
            <p:ph type="body" idx="1"/>
          </p:nvPr>
        </p:nvSpPr>
        <p:spPr>
          <a:xfrm>
            <a:off x="508000" y="1411553"/>
            <a:ext cx="11176000" cy="22108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609585" lvl="0" indent="-507987" algn="l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Clr>
                <a:srgbClr val="ACACAC"/>
              </a:buClr>
              <a:buSzPts val="2400"/>
              <a:buChar char="•"/>
              <a:defRPr/>
            </a:lvl1pPr>
            <a:lvl2pPr marL="1219170" lvl="1" indent="-491054" algn="l">
              <a:lnSpc>
                <a:spcPct val="90000"/>
              </a:lnSpc>
              <a:spcBef>
                <a:spcPts val="587"/>
              </a:spcBef>
              <a:spcAft>
                <a:spcPts val="0"/>
              </a:spcAft>
              <a:buClr>
                <a:srgbClr val="ACACAC"/>
              </a:buClr>
              <a:buSzPts val="2200"/>
              <a:buChar char="–"/>
              <a:defRPr/>
            </a:lvl2pPr>
            <a:lvl3pPr marL="1828754" lvl="2" indent="-474121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rgbClr val="ACACAC"/>
              </a:buClr>
              <a:buSzPts val="2000"/>
              <a:buChar char="•"/>
              <a:defRPr/>
            </a:lvl3pPr>
            <a:lvl4pPr marL="2438339" lvl="3" indent="-457189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rgbClr val="ACACAC"/>
              </a:buClr>
              <a:buSzPts val="1800"/>
              <a:buChar char="–"/>
              <a:defRPr/>
            </a:lvl4pPr>
            <a:lvl5pPr marL="3047924" lvl="4" indent="-457189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rgbClr val="ACACAC"/>
              </a:buClr>
              <a:buSzPts val="1800"/>
              <a:buChar char="»"/>
              <a:defRPr/>
            </a:lvl5pPr>
            <a:lvl6pPr marL="3657509" lvl="5" indent="-457189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4267093" lvl="6" indent="-457189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4876678" lvl="7" indent="-457189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5486263" lvl="8" indent="-457189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799432597"/>
      </p:ext>
    </p:extLst>
  </p:cSld>
  <p:clrMapOvr>
    <a:masterClrMapping/>
  </p:clrMapOvr>
  <p:transition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Custom Layout">
  <p:cSld name="2_Custom Layout"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5"/>
          <p:cNvSpPr/>
          <p:nvPr/>
        </p:nvSpPr>
        <p:spPr>
          <a:xfrm>
            <a:off x="0" y="1"/>
            <a:ext cx="12192000" cy="6857999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7" name="Google Shape;87;p15"/>
          <p:cNvSpPr txBox="1">
            <a:spLocks noGrp="1"/>
          </p:cNvSpPr>
          <p:nvPr>
            <p:ph type="ctrTitle"/>
          </p:nvPr>
        </p:nvSpPr>
        <p:spPr>
          <a:xfrm>
            <a:off x="351367" y="2290981"/>
            <a:ext cx="11492005" cy="6022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None/>
              <a:defRPr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8" name="Google Shape;88;p15"/>
          <p:cNvSpPr txBox="1">
            <a:spLocks noGrp="1"/>
          </p:cNvSpPr>
          <p:nvPr>
            <p:ph type="subTitle" idx="1"/>
          </p:nvPr>
        </p:nvSpPr>
        <p:spPr>
          <a:xfrm>
            <a:off x="351367" y="2893232"/>
            <a:ext cx="11492005" cy="18879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3800"/>
              <a:buNone/>
              <a:defRPr sz="5067" b="1">
                <a:solidFill>
                  <a:schemeClr val="lt1"/>
                </a:solidFill>
              </a:defRPr>
            </a:lvl1pPr>
            <a:lvl2pPr lvl="1" algn="ctr">
              <a:spcBef>
                <a:spcPts val="587"/>
              </a:spcBef>
              <a:spcAft>
                <a:spcPts val="0"/>
              </a:spcAft>
              <a:buClr>
                <a:srgbClr val="94BBDF"/>
              </a:buClr>
              <a:buSzPts val="2200"/>
              <a:buNone/>
              <a:defRPr>
                <a:solidFill>
                  <a:srgbClr val="94BBDF"/>
                </a:solidFill>
              </a:defRPr>
            </a:lvl2pPr>
            <a:lvl3pPr lvl="2" algn="ctr">
              <a:spcBef>
                <a:spcPts val="533"/>
              </a:spcBef>
              <a:spcAft>
                <a:spcPts val="0"/>
              </a:spcAft>
              <a:buClr>
                <a:srgbClr val="94BBDF"/>
              </a:buClr>
              <a:buSzPts val="2000"/>
              <a:buNone/>
              <a:defRPr>
                <a:solidFill>
                  <a:srgbClr val="94BBDF"/>
                </a:solidFill>
              </a:defRPr>
            </a:lvl3pPr>
            <a:lvl4pPr lvl="3" algn="ctr">
              <a:spcBef>
                <a:spcPts val="480"/>
              </a:spcBef>
              <a:spcAft>
                <a:spcPts val="0"/>
              </a:spcAft>
              <a:buClr>
                <a:srgbClr val="94BBDF"/>
              </a:buClr>
              <a:buSzPts val="1800"/>
              <a:buNone/>
              <a:defRPr>
                <a:solidFill>
                  <a:srgbClr val="94BBDF"/>
                </a:solidFill>
              </a:defRPr>
            </a:lvl4pPr>
            <a:lvl5pPr lvl="4" algn="ctr">
              <a:spcBef>
                <a:spcPts val="480"/>
              </a:spcBef>
              <a:spcAft>
                <a:spcPts val="0"/>
              </a:spcAft>
              <a:buClr>
                <a:srgbClr val="94BBDF"/>
              </a:buClr>
              <a:buSzPts val="1800"/>
              <a:buNone/>
              <a:defRPr>
                <a:solidFill>
                  <a:srgbClr val="94BBDF"/>
                </a:solidFill>
              </a:defRPr>
            </a:lvl5pPr>
            <a:lvl6pPr lvl="5" algn="ctr">
              <a:spcBef>
                <a:spcPts val="533"/>
              </a:spcBef>
              <a:spcAft>
                <a:spcPts val="0"/>
              </a:spcAft>
              <a:buClr>
                <a:srgbClr val="94BBDF"/>
              </a:buClr>
              <a:buSzPts val="2000"/>
              <a:buNone/>
              <a:defRPr>
                <a:solidFill>
                  <a:srgbClr val="94BBDF"/>
                </a:solidFill>
              </a:defRPr>
            </a:lvl6pPr>
            <a:lvl7pPr lvl="6" algn="ctr">
              <a:spcBef>
                <a:spcPts val="533"/>
              </a:spcBef>
              <a:spcAft>
                <a:spcPts val="0"/>
              </a:spcAft>
              <a:buClr>
                <a:srgbClr val="94BBDF"/>
              </a:buClr>
              <a:buSzPts val="2000"/>
              <a:buNone/>
              <a:defRPr>
                <a:solidFill>
                  <a:srgbClr val="94BBDF"/>
                </a:solidFill>
              </a:defRPr>
            </a:lvl7pPr>
            <a:lvl8pPr lvl="7" algn="ctr">
              <a:spcBef>
                <a:spcPts val="533"/>
              </a:spcBef>
              <a:spcAft>
                <a:spcPts val="0"/>
              </a:spcAft>
              <a:buClr>
                <a:srgbClr val="94BBDF"/>
              </a:buClr>
              <a:buSzPts val="2000"/>
              <a:buNone/>
              <a:defRPr>
                <a:solidFill>
                  <a:srgbClr val="94BBDF"/>
                </a:solidFill>
              </a:defRPr>
            </a:lvl8pPr>
            <a:lvl9pPr lvl="8" algn="ctr">
              <a:spcBef>
                <a:spcPts val="533"/>
              </a:spcBef>
              <a:spcAft>
                <a:spcPts val="0"/>
              </a:spcAft>
              <a:buClr>
                <a:srgbClr val="94BBDF"/>
              </a:buClr>
              <a:buSzPts val="2000"/>
              <a:buNone/>
              <a:defRPr>
                <a:solidFill>
                  <a:srgbClr val="94BBDF"/>
                </a:solidFill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25220829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Custom Layout">
  <p:cSld name="1_Custom Layout"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6"/>
          <p:cNvSpPr txBox="1">
            <a:spLocks noGrp="1"/>
          </p:cNvSpPr>
          <p:nvPr>
            <p:ph type="title"/>
          </p:nvPr>
        </p:nvSpPr>
        <p:spPr>
          <a:xfrm>
            <a:off x="351367" y="219137"/>
            <a:ext cx="11492005" cy="10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1" name="Google Shape;91;p16"/>
          <p:cNvSpPr txBox="1">
            <a:spLocks noGrp="1"/>
          </p:cNvSpPr>
          <p:nvPr>
            <p:ph type="ftr" idx="11"/>
          </p:nvPr>
        </p:nvSpPr>
        <p:spPr>
          <a:xfrm>
            <a:off x="351366" y="6356351"/>
            <a:ext cx="5953809" cy="5016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2" name="Google Shape;92;p16"/>
          <p:cNvSpPr txBox="1">
            <a:spLocks noGrp="1"/>
          </p:cNvSpPr>
          <p:nvPr>
            <p:ph type="sldNum" idx="12"/>
          </p:nvPr>
        </p:nvSpPr>
        <p:spPr>
          <a:xfrm>
            <a:off x="11684000" y="6356351"/>
            <a:ext cx="508000" cy="5016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ctr">
              <a:spcBef>
                <a:spcPts val="0"/>
              </a:spcBef>
              <a:buNone/>
              <a:defRPr/>
            </a:lvl1pPr>
            <a:lvl2pPr marL="0" lvl="1" indent="0" algn="ctr">
              <a:spcBef>
                <a:spcPts val="0"/>
              </a:spcBef>
              <a:buNone/>
              <a:defRPr/>
            </a:lvl2pPr>
            <a:lvl3pPr marL="0" lvl="2" indent="0" algn="ctr">
              <a:spcBef>
                <a:spcPts val="0"/>
              </a:spcBef>
              <a:buNone/>
              <a:defRPr/>
            </a:lvl3pPr>
            <a:lvl4pPr marL="0" lvl="3" indent="0" algn="ctr">
              <a:spcBef>
                <a:spcPts val="0"/>
              </a:spcBef>
              <a:buNone/>
              <a:defRPr/>
            </a:lvl4pPr>
            <a:lvl5pPr marL="0" lvl="4" indent="0" algn="ctr">
              <a:spcBef>
                <a:spcPts val="0"/>
              </a:spcBef>
              <a:buNone/>
              <a:defRPr/>
            </a:lvl5pPr>
            <a:lvl6pPr marL="0" lvl="5" indent="0" algn="ctr">
              <a:spcBef>
                <a:spcPts val="0"/>
              </a:spcBef>
              <a:buNone/>
              <a:defRPr/>
            </a:lvl6pPr>
            <a:lvl7pPr marL="0" lvl="6" indent="0" algn="ctr">
              <a:spcBef>
                <a:spcPts val="0"/>
              </a:spcBef>
              <a:buNone/>
              <a:defRPr/>
            </a:lvl7pPr>
            <a:lvl8pPr marL="0" lvl="7" indent="0" algn="ctr">
              <a:spcBef>
                <a:spcPts val="0"/>
              </a:spcBef>
              <a:buNone/>
              <a:defRPr/>
            </a:lvl8pPr>
            <a:lvl9pPr marL="0" lvl="8" indent="0" algn="ct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492802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Title Slide">
  <p:cSld name="2_Title Slide"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7"/>
          <p:cNvSpPr/>
          <p:nvPr/>
        </p:nvSpPr>
        <p:spPr>
          <a:xfrm>
            <a:off x="0" y="1"/>
            <a:ext cx="12192000" cy="6857999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5" name="Google Shape;95;p17"/>
          <p:cNvSpPr txBox="1">
            <a:spLocks noGrp="1"/>
          </p:cNvSpPr>
          <p:nvPr>
            <p:ph type="title"/>
          </p:nvPr>
        </p:nvSpPr>
        <p:spPr>
          <a:xfrm>
            <a:off x="1075267" y="1075269"/>
            <a:ext cx="10033000" cy="47074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34393271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>
  <p:cSld name="Title Slide"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8"/>
          <p:cNvSpPr txBox="1">
            <a:spLocks noGrp="1"/>
          </p:cNvSpPr>
          <p:nvPr>
            <p:ph type="subTitle" idx="1"/>
          </p:nvPr>
        </p:nvSpPr>
        <p:spPr>
          <a:xfrm>
            <a:off x="351367" y="1583267"/>
            <a:ext cx="11492005" cy="40555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640"/>
              </a:spcBef>
              <a:spcAft>
                <a:spcPts val="0"/>
              </a:spcAft>
              <a:buClr>
                <a:srgbClr val="ADADAD"/>
              </a:buClr>
              <a:buSzPts val="2400"/>
              <a:buNone/>
              <a:defRPr>
                <a:solidFill>
                  <a:srgbClr val="ADADAD"/>
                </a:solidFill>
              </a:defRPr>
            </a:lvl1pPr>
            <a:lvl2pPr lvl="1" algn="ctr">
              <a:spcBef>
                <a:spcPts val="587"/>
              </a:spcBef>
              <a:spcAft>
                <a:spcPts val="0"/>
              </a:spcAft>
              <a:buClr>
                <a:srgbClr val="94BBDF"/>
              </a:buClr>
              <a:buSzPts val="2200"/>
              <a:buNone/>
              <a:defRPr>
                <a:solidFill>
                  <a:srgbClr val="94BBDF"/>
                </a:solidFill>
              </a:defRPr>
            </a:lvl2pPr>
            <a:lvl3pPr lvl="2" algn="ctr">
              <a:spcBef>
                <a:spcPts val="533"/>
              </a:spcBef>
              <a:spcAft>
                <a:spcPts val="0"/>
              </a:spcAft>
              <a:buClr>
                <a:srgbClr val="94BBDF"/>
              </a:buClr>
              <a:buSzPts val="2000"/>
              <a:buNone/>
              <a:defRPr>
                <a:solidFill>
                  <a:srgbClr val="94BBDF"/>
                </a:solidFill>
              </a:defRPr>
            </a:lvl3pPr>
            <a:lvl4pPr lvl="3" algn="ctr">
              <a:spcBef>
                <a:spcPts val="480"/>
              </a:spcBef>
              <a:spcAft>
                <a:spcPts val="0"/>
              </a:spcAft>
              <a:buClr>
                <a:srgbClr val="94BBDF"/>
              </a:buClr>
              <a:buSzPts val="1800"/>
              <a:buNone/>
              <a:defRPr>
                <a:solidFill>
                  <a:srgbClr val="94BBDF"/>
                </a:solidFill>
              </a:defRPr>
            </a:lvl4pPr>
            <a:lvl5pPr lvl="4" algn="ctr">
              <a:spcBef>
                <a:spcPts val="480"/>
              </a:spcBef>
              <a:spcAft>
                <a:spcPts val="0"/>
              </a:spcAft>
              <a:buClr>
                <a:srgbClr val="94BBDF"/>
              </a:buClr>
              <a:buSzPts val="1800"/>
              <a:buNone/>
              <a:defRPr>
                <a:solidFill>
                  <a:srgbClr val="94BBDF"/>
                </a:solidFill>
              </a:defRPr>
            </a:lvl5pPr>
            <a:lvl6pPr lvl="5" algn="ctr">
              <a:spcBef>
                <a:spcPts val="533"/>
              </a:spcBef>
              <a:spcAft>
                <a:spcPts val="0"/>
              </a:spcAft>
              <a:buClr>
                <a:srgbClr val="94BBDF"/>
              </a:buClr>
              <a:buSzPts val="2000"/>
              <a:buNone/>
              <a:defRPr>
                <a:solidFill>
                  <a:srgbClr val="94BBDF"/>
                </a:solidFill>
              </a:defRPr>
            </a:lvl6pPr>
            <a:lvl7pPr lvl="6" algn="ctr">
              <a:spcBef>
                <a:spcPts val="533"/>
              </a:spcBef>
              <a:spcAft>
                <a:spcPts val="0"/>
              </a:spcAft>
              <a:buClr>
                <a:srgbClr val="94BBDF"/>
              </a:buClr>
              <a:buSzPts val="2000"/>
              <a:buNone/>
              <a:defRPr>
                <a:solidFill>
                  <a:srgbClr val="94BBDF"/>
                </a:solidFill>
              </a:defRPr>
            </a:lvl7pPr>
            <a:lvl8pPr lvl="7" algn="ctr">
              <a:spcBef>
                <a:spcPts val="533"/>
              </a:spcBef>
              <a:spcAft>
                <a:spcPts val="0"/>
              </a:spcAft>
              <a:buClr>
                <a:srgbClr val="94BBDF"/>
              </a:buClr>
              <a:buSzPts val="2000"/>
              <a:buNone/>
              <a:defRPr>
                <a:solidFill>
                  <a:srgbClr val="94BBDF"/>
                </a:solidFill>
              </a:defRPr>
            </a:lvl8pPr>
            <a:lvl9pPr lvl="8" algn="ctr">
              <a:spcBef>
                <a:spcPts val="533"/>
              </a:spcBef>
              <a:spcAft>
                <a:spcPts val="0"/>
              </a:spcAft>
              <a:buClr>
                <a:srgbClr val="94BBDF"/>
              </a:buClr>
              <a:buSzPts val="2000"/>
              <a:buNone/>
              <a:defRPr>
                <a:solidFill>
                  <a:srgbClr val="94BBDF"/>
                </a:solidFill>
              </a:defRPr>
            </a:lvl9pPr>
          </a:lstStyle>
          <a:p>
            <a:endParaRPr/>
          </a:p>
        </p:txBody>
      </p:sp>
      <p:sp>
        <p:nvSpPr>
          <p:cNvPr id="98" name="Google Shape;98;p18"/>
          <p:cNvSpPr txBox="1">
            <a:spLocks noGrp="1"/>
          </p:cNvSpPr>
          <p:nvPr>
            <p:ph type="sldNum" idx="12"/>
          </p:nvPr>
        </p:nvSpPr>
        <p:spPr>
          <a:xfrm>
            <a:off x="11684000" y="6356351"/>
            <a:ext cx="508000" cy="5016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ctr">
              <a:spcBef>
                <a:spcPts val="0"/>
              </a:spcBef>
              <a:buNone/>
              <a:defRPr/>
            </a:lvl1pPr>
            <a:lvl2pPr marL="0" lvl="1" indent="0" algn="ctr">
              <a:spcBef>
                <a:spcPts val="0"/>
              </a:spcBef>
              <a:buNone/>
              <a:defRPr/>
            </a:lvl2pPr>
            <a:lvl3pPr marL="0" lvl="2" indent="0" algn="ctr">
              <a:spcBef>
                <a:spcPts val="0"/>
              </a:spcBef>
              <a:buNone/>
              <a:defRPr/>
            </a:lvl3pPr>
            <a:lvl4pPr marL="0" lvl="3" indent="0" algn="ctr">
              <a:spcBef>
                <a:spcPts val="0"/>
              </a:spcBef>
              <a:buNone/>
              <a:defRPr/>
            </a:lvl4pPr>
            <a:lvl5pPr marL="0" lvl="4" indent="0" algn="ctr">
              <a:spcBef>
                <a:spcPts val="0"/>
              </a:spcBef>
              <a:buNone/>
              <a:defRPr/>
            </a:lvl5pPr>
            <a:lvl6pPr marL="0" lvl="5" indent="0" algn="ctr">
              <a:spcBef>
                <a:spcPts val="0"/>
              </a:spcBef>
              <a:buNone/>
              <a:defRPr/>
            </a:lvl6pPr>
            <a:lvl7pPr marL="0" lvl="6" indent="0" algn="ctr">
              <a:spcBef>
                <a:spcPts val="0"/>
              </a:spcBef>
              <a:buNone/>
              <a:defRPr/>
            </a:lvl7pPr>
            <a:lvl8pPr marL="0" lvl="7" indent="0" algn="ctr">
              <a:spcBef>
                <a:spcPts val="0"/>
              </a:spcBef>
              <a:buNone/>
              <a:defRPr/>
            </a:lvl8pPr>
            <a:lvl9pPr marL="0" lvl="8" indent="0" algn="ct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9" name="Google Shape;99;p18"/>
          <p:cNvSpPr txBox="1"/>
          <p:nvPr/>
        </p:nvSpPr>
        <p:spPr>
          <a:xfrm>
            <a:off x="351367" y="219137"/>
            <a:ext cx="11492005" cy="10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None/>
            </a:pPr>
            <a:r>
              <a:rPr lang="en-US" sz="2400" b="1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Click to edit Master title style</a:t>
            </a:r>
            <a:endParaRPr sz="2400"/>
          </a:p>
        </p:txBody>
      </p:sp>
      <p:sp>
        <p:nvSpPr>
          <p:cNvPr id="100" name="Google Shape;100;p18"/>
          <p:cNvSpPr txBox="1">
            <a:spLocks noGrp="1"/>
          </p:cNvSpPr>
          <p:nvPr>
            <p:ph type="ftr" idx="11"/>
          </p:nvPr>
        </p:nvSpPr>
        <p:spPr>
          <a:xfrm>
            <a:off x="351366" y="6356351"/>
            <a:ext cx="5953809" cy="5016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6702767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>
  <p:cSld name="Title Slide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 txBox="1">
            <a:spLocks noGrp="1"/>
          </p:cNvSpPr>
          <p:nvPr>
            <p:ph type="ftr" idx="11"/>
          </p:nvPr>
        </p:nvSpPr>
        <p:spPr>
          <a:xfrm>
            <a:off x="361950" y="4646992"/>
            <a:ext cx="5818716" cy="5031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3"/>
          <p:cNvSpPr txBox="1">
            <a:spLocks noGrp="1"/>
          </p:cNvSpPr>
          <p:nvPr>
            <p:ph type="title"/>
          </p:nvPr>
        </p:nvSpPr>
        <p:spPr>
          <a:xfrm>
            <a:off x="361951" y="169656"/>
            <a:ext cx="10972800" cy="40890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2673287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 Content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4"/>
          <p:cNvSpPr txBox="1">
            <a:spLocks noGrp="1"/>
          </p:cNvSpPr>
          <p:nvPr>
            <p:ph type="title"/>
          </p:nvPr>
        </p:nvSpPr>
        <p:spPr>
          <a:xfrm>
            <a:off x="361951" y="169656"/>
            <a:ext cx="10972800" cy="40890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609585" marR="0" lvl="0" indent="-507987" algn="l" rtl="0">
              <a:spcBef>
                <a:spcPts val="64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Arial"/>
              <a:buChar char="•"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1219170" marR="0" lvl="1" indent="-491054" algn="l" rtl="0">
              <a:spcBef>
                <a:spcPts val="587"/>
              </a:spcBef>
              <a:spcAft>
                <a:spcPts val="0"/>
              </a:spcAft>
              <a:buClr>
                <a:schemeClr val="dk2"/>
              </a:buClr>
              <a:buSzPts val="2200"/>
              <a:buFont typeface="Arial"/>
              <a:buChar char="–"/>
              <a:defRPr sz="29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828754" marR="0" lvl="2" indent="-474121" algn="l" rtl="0">
              <a:spcBef>
                <a:spcPts val="533"/>
              </a:spcBef>
              <a:spcAft>
                <a:spcPts val="0"/>
              </a:spcAft>
              <a:buClr>
                <a:schemeClr val="dk2"/>
              </a:buClr>
              <a:buSzPts val="2000"/>
              <a:buFont typeface="Arial"/>
              <a:buChar char="•"/>
              <a:defRPr sz="2667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2438339" marR="0" lvl="3" indent="-457189" algn="l" rtl="0">
              <a:spcBef>
                <a:spcPts val="48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–"/>
              <a:defRPr sz="2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3047924" marR="0" lvl="4" indent="-457189" algn="l" rtl="0">
              <a:spcBef>
                <a:spcPts val="48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»"/>
              <a:defRPr sz="2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3657509" marR="0" lvl="5" indent="-474121" algn="l" rtl="0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667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4267093" marR="0" lvl="6" indent="-474121" algn="l" rtl="0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667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876678" marR="0" lvl="7" indent="-474121" algn="l" rtl="0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667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5486263" marR="0" lvl="8" indent="-474121" algn="l" rtl="0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667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7" name="Google Shape;27;p4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609585" marR="0" lvl="0" indent="-507987" algn="l" rtl="0">
              <a:spcBef>
                <a:spcPts val="64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Arial"/>
              <a:buChar char="•"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1219170" marR="0" lvl="1" indent="-491054" algn="l" rtl="0">
              <a:spcBef>
                <a:spcPts val="587"/>
              </a:spcBef>
              <a:spcAft>
                <a:spcPts val="0"/>
              </a:spcAft>
              <a:buClr>
                <a:schemeClr val="dk2"/>
              </a:buClr>
              <a:buSzPts val="2200"/>
              <a:buFont typeface="Arial"/>
              <a:buChar char="–"/>
              <a:defRPr sz="29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828754" marR="0" lvl="2" indent="-474121" algn="l" rtl="0">
              <a:spcBef>
                <a:spcPts val="533"/>
              </a:spcBef>
              <a:spcAft>
                <a:spcPts val="0"/>
              </a:spcAft>
              <a:buClr>
                <a:schemeClr val="dk2"/>
              </a:buClr>
              <a:buSzPts val="2000"/>
              <a:buFont typeface="Arial"/>
              <a:buChar char="•"/>
              <a:defRPr sz="2667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2438339" marR="0" lvl="3" indent="-457189" algn="l" rtl="0">
              <a:spcBef>
                <a:spcPts val="48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–"/>
              <a:defRPr sz="2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3047924" marR="0" lvl="4" indent="-457189" algn="l" rtl="0">
              <a:spcBef>
                <a:spcPts val="48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»"/>
              <a:defRPr sz="2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3657509" marR="0" lvl="5" indent="-474121" algn="l" rtl="0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667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4267093" marR="0" lvl="6" indent="-474121" algn="l" rtl="0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667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876678" marR="0" lvl="7" indent="-474121" algn="l" rtl="0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667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5486263" marR="0" lvl="8" indent="-474121" algn="l" rtl="0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667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8" name="Google Shape;28;p4"/>
          <p:cNvSpPr txBox="1">
            <a:spLocks noGrp="1"/>
          </p:cNvSpPr>
          <p:nvPr>
            <p:ph type="dt" idx="10"/>
          </p:nvPr>
        </p:nvSpPr>
        <p:spPr>
          <a:xfrm>
            <a:off x="0" y="0"/>
            <a:ext cx="4000000" cy="4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9" name="Google Shape;29;p4"/>
          <p:cNvSpPr txBox="1">
            <a:spLocks noGrp="1"/>
          </p:cNvSpPr>
          <p:nvPr>
            <p:ph type="ftr" idx="11"/>
          </p:nvPr>
        </p:nvSpPr>
        <p:spPr>
          <a:xfrm>
            <a:off x="361950" y="4646992"/>
            <a:ext cx="5818716" cy="5031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4"/>
          <p:cNvSpPr txBox="1">
            <a:spLocks noGrp="1"/>
          </p:cNvSpPr>
          <p:nvPr>
            <p:ph type="sldNum" idx="12"/>
          </p:nvPr>
        </p:nvSpPr>
        <p:spPr>
          <a:xfrm>
            <a:off x="0" y="0"/>
            <a:ext cx="4000000" cy="4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spcBef>
                <a:spcPts val="0"/>
              </a:spcBef>
              <a:buNone/>
              <a:defRPr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spcBef>
                <a:spcPts val="0"/>
              </a:spcBef>
              <a:buNone/>
              <a:defRPr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spcBef>
                <a:spcPts val="0"/>
              </a:spcBef>
              <a:buNone/>
              <a:defRPr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spcBef>
                <a:spcPts val="0"/>
              </a:spcBef>
              <a:buNone/>
              <a:defRPr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0">
              <a:spcBef>
                <a:spcPts val="0"/>
              </a:spcBef>
              <a:buNone/>
              <a:defRPr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0">
              <a:spcBef>
                <a:spcPts val="0"/>
              </a:spcBef>
              <a:buNone/>
              <a:defRPr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0">
              <a:spcBef>
                <a:spcPts val="0"/>
              </a:spcBef>
              <a:buNone/>
              <a:defRPr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0">
              <a:spcBef>
                <a:spcPts val="0"/>
              </a:spcBef>
              <a:buNone/>
              <a:defRPr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9435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Title and Content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5"/>
          <p:cNvSpPr txBox="1">
            <a:spLocks noGrp="1"/>
          </p:cNvSpPr>
          <p:nvPr>
            <p:ph type="title"/>
          </p:nvPr>
        </p:nvSpPr>
        <p:spPr>
          <a:xfrm>
            <a:off x="361951" y="169656"/>
            <a:ext cx="10972800" cy="40890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5"/>
          <p:cNvSpPr txBox="1">
            <a:spLocks noGrp="1"/>
          </p:cNvSpPr>
          <p:nvPr>
            <p:ph type="body" idx="1"/>
          </p:nvPr>
        </p:nvSpPr>
        <p:spPr>
          <a:xfrm>
            <a:off x="0" y="0"/>
            <a:ext cx="4000000" cy="4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609585" marR="0" lvl="0" indent="-507987" algn="l" rtl="0">
              <a:spcBef>
                <a:spcPts val="64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Arial"/>
              <a:buChar char="•"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1219170" marR="0" lvl="1" indent="-491054" algn="l" rtl="0">
              <a:spcBef>
                <a:spcPts val="587"/>
              </a:spcBef>
              <a:spcAft>
                <a:spcPts val="0"/>
              </a:spcAft>
              <a:buClr>
                <a:schemeClr val="dk2"/>
              </a:buClr>
              <a:buSzPts val="2200"/>
              <a:buFont typeface="Arial"/>
              <a:buChar char="–"/>
              <a:defRPr sz="29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828754" marR="0" lvl="2" indent="-474121" algn="l" rtl="0">
              <a:spcBef>
                <a:spcPts val="533"/>
              </a:spcBef>
              <a:spcAft>
                <a:spcPts val="0"/>
              </a:spcAft>
              <a:buClr>
                <a:schemeClr val="dk2"/>
              </a:buClr>
              <a:buSzPts val="2000"/>
              <a:buFont typeface="Arial"/>
              <a:buChar char="•"/>
              <a:defRPr sz="2667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2438339" marR="0" lvl="3" indent="-457189" algn="l" rtl="0">
              <a:spcBef>
                <a:spcPts val="48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–"/>
              <a:defRPr sz="2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3047924" marR="0" lvl="4" indent="-457189" algn="l" rtl="0">
              <a:spcBef>
                <a:spcPts val="48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»"/>
              <a:defRPr sz="2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3657509" marR="0" lvl="5" indent="-474121" algn="l" rtl="0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667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4267093" marR="0" lvl="6" indent="-474121" algn="l" rtl="0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667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876678" marR="0" lvl="7" indent="-474121" algn="l" rtl="0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667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5486263" marR="0" lvl="8" indent="-474121" algn="l" rtl="0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667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4" name="Google Shape;34;p5"/>
          <p:cNvSpPr txBox="1">
            <a:spLocks noGrp="1"/>
          </p:cNvSpPr>
          <p:nvPr>
            <p:ph type="sldNum" idx="12"/>
          </p:nvPr>
        </p:nvSpPr>
        <p:spPr>
          <a:xfrm>
            <a:off x="0" y="0"/>
            <a:ext cx="4000000" cy="4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spcBef>
                <a:spcPts val="0"/>
              </a:spcBef>
              <a:buNone/>
              <a:defRPr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spcBef>
                <a:spcPts val="0"/>
              </a:spcBef>
              <a:buNone/>
              <a:defRPr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spcBef>
                <a:spcPts val="0"/>
              </a:spcBef>
              <a:buNone/>
              <a:defRPr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spcBef>
                <a:spcPts val="0"/>
              </a:spcBef>
              <a:buNone/>
              <a:defRPr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0">
              <a:spcBef>
                <a:spcPts val="0"/>
              </a:spcBef>
              <a:buNone/>
              <a:defRPr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0">
              <a:spcBef>
                <a:spcPts val="0"/>
              </a:spcBef>
              <a:buNone/>
              <a:defRPr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0">
              <a:spcBef>
                <a:spcPts val="0"/>
              </a:spcBef>
              <a:buNone/>
              <a:defRPr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0">
              <a:spcBef>
                <a:spcPts val="0"/>
              </a:spcBef>
              <a:buNone/>
              <a:defRPr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5" name="Google Shape;35;p5"/>
          <p:cNvSpPr txBox="1">
            <a:spLocks noGrp="1"/>
          </p:cNvSpPr>
          <p:nvPr>
            <p:ph type="ftr" idx="11"/>
          </p:nvPr>
        </p:nvSpPr>
        <p:spPr>
          <a:xfrm>
            <a:off x="351366" y="6356351"/>
            <a:ext cx="5953809" cy="5016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9001050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 Only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6"/>
          <p:cNvSpPr txBox="1">
            <a:spLocks noGrp="1"/>
          </p:cNvSpPr>
          <p:nvPr>
            <p:ph type="title"/>
          </p:nvPr>
        </p:nvSpPr>
        <p:spPr>
          <a:xfrm>
            <a:off x="361951" y="169656"/>
            <a:ext cx="10972800" cy="40890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dt" idx="10"/>
          </p:nvPr>
        </p:nvSpPr>
        <p:spPr>
          <a:xfrm>
            <a:off x="0" y="0"/>
            <a:ext cx="4000000" cy="4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ftr" idx="11"/>
          </p:nvPr>
        </p:nvSpPr>
        <p:spPr>
          <a:xfrm>
            <a:off x="361950" y="4646992"/>
            <a:ext cx="5818716" cy="5031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6"/>
          <p:cNvSpPr txBox="1">
            <a:spLocks noGrp="1"/>
          </p:cNvSpPr>
          <p:nvPr>
            <p:ph type="sldNum" idx="12"/>
          </p:nvPr>
        </p:nvSpPr>
        <p:spPr>
          <a:xfrm>
            <a:off x="0" y="0"/>
            <a:ext cx="4000000" cy="4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24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spcBef>
                <a:spcPts val="0"/>
              </a:spcBef>
              <a:buNone/>
              <a:defRPr sz="24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spcBef>
                <a:spcPts val="0"/>
              </a:spcBef>
              <a:buNone/>
              <a:defRPr sz="24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spcBef>
                <a:spcPts val="0"/>
              </a:spcBef>
              <a:buNone/>
              <a:defRPr sz="24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spcBef>
                <a:spcPts val="0"/>
              </a:spcBef>
              <a:buNone/>
              <a:defRPr sz="24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0">
              <a:spcBef>
                <a:spcPts val="0"/>
              </a:spcBef>
              <a:buNone/>
              <a:defRPr sz="24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0">
              <a:spcBef>
                <a:spcPts val="0"/>
              </a:spcBef>
              <a:buNone/>
              <a:defRPr sz="24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0">
              <a:spcBef>
                <a:spcPts val="0"/>
              </a:spcBef>
              <a:buNone/>
              <a:defRPr sz="24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0">
              <a:spcBef>
                <a:spcPts val="0"/>
              </a:spcBef>
              <a:buNone/>
              <a:defRPr sz="24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3545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7"/>
          <p:cNvSpPr txBox="1">
            <a:spLocks noGrp="1"/>
          </p:cNvSpPr>
          <p:nvPr>
            <p:ph type="dt" idx="10"/>
          </p:nvPr>
        </p:nvSpPr>
        <p:spPr>
          <a:xfrm>
            <a:off x="0" y="0"/>
            <a:ext cx="4000000" cy="4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ftr" idx="11"/>
          </p:nvPr>
        </p:nvSpPr>
        <p:spPr>
          <a:xfrm>
            <a:off x="361950" y="4646992"/>
            <a:ext cx="5818716" cy="5031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sldNum" idx="12"/>
          </p:nvPr>
        </p:nvSpPr>
        <p:spPr>
          <a:xfrm>
            <a:off x="0" y="0"/>
            <a:ext cx="4000000" cy="4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spcBef>
                <a:spcPts val="0"/>
              </a:spcBef>
              <a:buNone/>
              <a:defRPr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spcBef>
                <a:spcPts val="0"/>
              </a:spcBef>
              <a:buNone/>
              <a:defRPr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spcBef>
                <a:spcPts val="0"/>
              </a:spcBef>
              <a:buNone/>
              <a:defRPr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spcBef>
                <a:spcPts val="0"/>
              </a:spcBef>
              <a:buNone/>
              <a:defRPr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0">
              <a:spcBef>
                <a:spcPts val="0"/>
              </a:spcBef>
              <a:buNone/>
              <a:defRPr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0">
              <a:spcBef>
                <a:spcPts val="0"/>
              </a:spcBef>
              <a:buNone/>
              <a:defRPr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0">
              <a:spcBef>
                <a:spcPts val="0"/>
              </a:spcBef>
              <a:buNone/>
              <a:defRPr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0">
              <a:spcBef>
                <a:spcPts val="0"/>
              </a:spcBef>
              <a:buNone/>
              <a:defRPr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3335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Title and Content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9"/>
          <p:cNvSpPr txBox="1">
            <a:spLocks noGrp="1"/>
          </p:cNvSpPr>
          <p:nvPr>
            <p:ph type="title"/>
          </p:nvPr>
        </p:nvSpPr>
        <p:spPr>
          <a:xfrm>
            <a:off x="351367" y="219137"/>
            <a:ext cx="11492005" cy="10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9"/>
          <p:cNvSpPr txBox="1">
            <a:spLocks noGrp="1"/>
          </p:cNvSpPr>
          <p:nvPr>
            <p:ph type="body" idx="1"/>
          </p:nvPr>
        </p:nvSpPr>
        <p:spPr>
          <a:xfrm>
            <a:off x="351369" y="1600201"/>
            <a:ext cx="11492004" cy="43762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609585" lvl="0" indent="-457189" algn="l">
              <a:spcBef>
                <a:spcPts val="480"/>
              </a:spcBef>
              <a:spcAft>
                <a:spcPts val="0"/>
              </a:spcAft>
              <a:buClr>
                <a:srgbClr val="ACACAC"/>
              </a:buClr>
              <a:buSzPts val="1800"/>
              <a:buChar char="•"/>
              <a:defRPr/>
            </a:lvl1pPr>
            <a:lvl2pPr marL="1219170" lvl="1" indent="-457189" algn="l">
              <a:spcBef>
                <a:spcPts val="480"/>
              </a:spcBef>
              <a:spcAft>
                <a:spcPts val="0"/>
              </a:spcAft>
              <a:buClr>
                <a:srgbClr val="ACACAC"/>
              </a:buClr>
              <a:buSzPts val="1800"/>
              <a:buChar char="–"/>
              <a:defRPr/>
            </a:lvl2pPr>
            <a:lvl3pPr marL="1828754" lvl="2" indent="-457189" algn="l">
              <a:spcBef>
                <a:spcPts val="480"/>
              </a:spcBef>
              <a:spcAft>
                <a:spcPts val="0"/>
              </a:spcAft>
              <a:buClr>
                <a:srgbClr val="ACACAC"/>
              </a:buClr>
              <a:buSzPts val="1800"/>
              <a:buChar char="•"/>
              <a:defRPr/>
            </a:lvl3pPr>
            <a:lvl4pPr marL="2438339" lvl="3" indent="-457189" algn="l">
              <a:spcBef>
                <a:spcPts val="480"/>
              </a:spcBef>
              <a:spcAft>
                <a:spcPts val="0"/>
              </a:spcAft>
              <a:buClr>
                <a:srgbClr val="ACACAC"/>
              </a:buClr>
              <a:buSzPts val="1800"/>
              <a:buChar char="–"/>
              <a:defRPr/>
            </a:lvl4pPr>
            <a:lvl5pPr marL="3047924" lvl="4" indent="-457189" algn="l">
              <a:spcBef>
                <a:spcPts val="480"/>
              </a:spcBef>
              <a:spcAft>
                <a:spcPts val="0"/>
              </a:spcAft>
              <a:buClr>
                <a:srgbClr val="ACACAC"/>
              </a:buClr>
              <a:buSzPts val="1800"/>
              <a:buChar char="»"/>
              <a:defRPr/>
            </a:lvl5pPr>
            <a:lvl6pPr marL="3657509" lvl="5" indent="-457189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4267093" lvl="6" indent="-457189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4876678" lvl="7" indent="-457189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5486263" lvl="8" indent="-457189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sldNum" idx="12"/>
          </p:nvPr>
        </p:nvSpPr>
        <p:spPr>
          <a:xfrm>
            <a:off x="11684000" y="6356351"/>
            <a:ext cx="508000" cy="5016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ctr">
              <a:spcBef>
                <a:spcPts val="0"/>
              </a:spcBef>
              <a:buNone/>
              <a:defRPr/>
            </a:lvl1pPr>
            <a:lvl2pPr marL="0" lvl="1" indent="0" algn="ctr">
              <a:spcBef>
                <a:spcPts val="0"/>
              </a:spcBef>
              <a:buNone/>
              <a:defRPr/>
            </a:lvl2pPr>
            <a:lvl3pPr marL="0" lvl="2" indent="0" algn="ctr">
              <a:spcBef>
                <a:spcPts val="0"/>
              </a:spcBef>
              <a:buNone/>
              <a:defRPr/>
            </a:lvl3pPr>
            <a:lvl4pPr marL="0" lvl="3" indent="0" algn="ctr">
              <a:spcBef>
                <a:spcPts val="0"/>
              </a:spcBef>
              <a:buNone/>
              <a:defRPr/>
            </a:lvl4pPr>
            <a:lvl5pPr marL="0" lvl="4" indent="0" algn="ctr">
              <a:spcBef>
                <a:spcPts val="0"/>
              </a:spcBef>
              <a:buNone/>
              <a:defRPr/>
            </a:lvl5pPr>
            <a:lvl6pPr marL="0" lvl="5" indent="0" algn="ctr">
              <a:spcBef>
                <a:spcPts val="0"/>
              </a:spcBef>
              <a:buNone/>
              <a:defRPr/>
            </a:lvl6pPr>
            <a:lvl7pPr marL="0" lvl="6" indent="0" algn="ctr">
              <a:spcBef>
                <a:spcPts val="0"/>
              </a:spcBef>
              <a:buNone/>
              <a:defRPr/>
            </a:lvl7pPr>
            <a:lvl8pPr marL="0" lvl="7" indent="0" algn="ctr">
              <a:spcBef>
                <a:spcPts val="0"/>
              </a:spcBef>
              <a:buNone/>
              <a:defRPr/>
            </a:lvl8pPr>
            <a:lvl9pPr marL="0" lvl="8" indent="0" algn="ct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7" name="Google Shape;57;p9"/>
          <p:cNvSpPr txBox="1">
            <a:spLocks noGrp="1"/>
          </p:cNvSpPr>
          <p:nvPr>
            <p:ph type="ftr" idx="11"/>
          </p:nvPr>
        </p:nvSpPr>
        <p:spPr>
          <a:xfrm>
            <a:off x="351366" y="6356351"/>
            <a:ext cx="5953809" cy="5016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5036478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ustom Layout">
  <p:cSld name="Custom Layou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0"/>
          <p:cNvSpPr txBox="1">
            <a:spLocks noGrp="1"/>
          </p:cNvSpPr>
          <p:nvPr>
            <p:ph type="title"/>
          </p:nvPr>
        </p:nvSpPr>
        <p:spPr>
          <a:xfrm>
            <a:off x="351367" y="219137"/>
            <a:ext cx="11492005" cy="10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0"/>
          <p:cNvSpPr txBox="1">
            <a:spLocks noGrp="1"/>
          </p:cNvSpPr>
          <p:nvPr>
            <p:ph type="ftr" idx="11"/>
          </p:nvPr>
        </p:nvSpPr>
        <p:spPr>
          <a:xfrm>
            <a:off x="351366" y="6356351"/>
            <a:ext cx="5953809" cy="5016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1" name="Google Shape;61;p10"/>
          <p:cNvSpPr txBox="1">
            <a:spLocks noGrp="1"/>
          </p:cNvSpPr>
          <p:nvPr>
            <p:ph type="sldNum" idx="12"/>
          </p:nvPr>
        </p:nvSpPr>
        <p:spPr>
          <a:xfrm>
            <a:off x="11684000" y="6356351"/>
            <a:ext cx="508000" cy="5016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ctr">
              <a:spcBef>
                <a:spcPts val="0"/>
              </a:spcBef>
              <a:buNone/>
              <a:defRPr/>
            </a:lvl1pPr>
            <a:lvl2pPr marL="0" lvl="1" indent="0" algn="ctr">
              <a:spcBef>
                <a:spcPts val="0"/>
              </a:spcBef>
              <a:buNone/>
              <a:defRPr/>
            </a:lvl2pPr>
            <a:lvl3pPr marL="0" lvl="2" indent="0" algn="ctr">
              <a:spcBef>
                <a:spcPts val="0"/>
              </a:spcBef>
              <a:buNone/>
              <a:defRPr/>
            </a:lvl3pPr>
            <a:lvl4pPr marL="0" lvl="3" indent="0" algn="ctr">
              <a:spcBef>
                <a:spcPts val="0"/>
              </a:spcBef>
              <a:buNone/>
              <a:defRPr/>
            </a:lvl4pPr>
            <a:lvl5pPr marL="0" lvl="4" indent="0" algn="ctr">
              <a:spcBef>
                <a:spcPts val="0"/>
              </a:spcBef>
              <a:buNone/>
              <a:defRPr/>
            </a:lvl5pPr>
            <a:lvl6pPr marL="0" lvl="5" indent="0" algn="ctr">
              <a:spcBef>
                <a:spcPts val="0"/>
              </a:spcBef>
              <a:buNone/>
              <a:defRPr/>
            </a:lvl6pPr>
            <a:lvl7pPr marL="0" lvl="6" indent="0" algn="ctr">
              <a:spcBef>
                <a:spcPts val="0"/>
              </a:spcBef>
              <a:buNone/>
              <a:defRPr/>
            </a:lvl7pPr>
            <a:lvl8pPr marL="0" lvl="7" indent="0" algn="ctr">
              <a:spcBef>
                <a:spcPts val="0"/>
              </a:spcBef>
              <a:buNone/>
              <a:defRPr/>
            </a:lvl8pPr>
            <a:lvl9pPr marL="0" lvl="8" indent="0" algn="ct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2" name="Google Shape;62;p10"/>
          <p:cNvSpPr txBox="1">
            <a:spLocks noGrp="1"/>
          </p:cNvSpPr>
          <p:nvPr>
            <p:ph type="body" idx="1"/>
          </p:nvPr>
        </p:nvSpPr>
        <p:spPr>
          <a:xfrm>
            <a:off x="6305175" y="1583267"/>
            <a:ext cx="5538197" cy="43762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609585" lvl="0" indent="-457189" algn="l">
              <a:spcBef>
                <a:spcPts val="480"/>
              </a:spcBef>
              <a:spcAft>
                <a:spcPts val="0"/>
              </a:spcAft>
              <a:buClr>
                <a:srgbClr val="ACACAC"/>
              </a:buClr>
              <a:buSzPts val="1800"/>
              <a:buChar char="•"/>
              <a:defRPr/>
            </a:lvl1pPr>
            <a:lvl2pPr marL="1219170" lvl="1" indent="-457189" algn="l">
              <a:spcBef>
                <a:spcPts val="480"/>
              </a:spcBef>
              <a:spcAft>
                <a:spcPts val="0"/>
              </a:spcAft>
              <a:buClr>
                <a:srgbClr val="ACACAC"/>
              </a:buClr>
              <a:buSzPts val="1800"/>
              <a:buChar char="–"/>
              <a:defRPr/>
            </a:lvl2pPr>
            <a:lvl3pPr marL="1828754" lvl="2" indent="-457189" algn="l">
              <a:spcBef>
                <a:spcPts val="480"/>
              </a:spcBef>
              <a:spcAft>
                <a:spcPts val="0"/>
              </a:spcAft>
              <a:buClr>
                <a:srgbClr val="ACACAC"/>
              </a:buClr>
              <a:buSzPts val="1800"/>
              <a:buChar char="•"/>
              <a:defRPr/>
            </a:lvl3pPr>
            <a:lvl4pPr marL="2438339" lvl="3" indent="-457189" algn="l">
              <a:spcBef>
                <a:spcPts val="480"/>
              </a:spcBef>
              <a:spcAft>
                <a:spcPts val="0"/>
              </a:spcAft>
              <a:buClr>
                <a:srgbClr val="ACACAC"/>
              </a:buClr>
              <a:buSzPts val="1800"/>
              <a:buChar char="–"/>
              <a:defRPr/>
            </a:lvl4pPr>
            <a:lvl5pPr marL="3047924" lvl="4" indent="-457189" algn="l">
              <a:spcBef>
                <a:spcPts val="480"/>
              </a:spcBef>
              <a:spcAft>
                <a:spcPts val="0"/>
              </a:spcAft>
              <a:buClr>
                <a:srgbClr val="ACACAC"/>
              </a:buClr>
              <a:buSzPts val="1800"/>
              <a:buChar char="»"/>
              <a:defRPr/>
            </a:lvl5pPr>
            <a:lvl6pPr marL="3657509" lvl="5" indent="-457189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4267093" lvl="6" indent="-457189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4876678" lvl="7" indent="-457189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5486263" lvl="8" indent="-457189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3" name="Google Shape;63;p10"/>
          <p:cNvSpPr txBox="1">
            <a:spLocks noGrp="1"/>
          </p:cNvSpPr>
          <p:nvPr>
            <p:ph type="body" idx="2"/>
          </p:nvPr>
        </p:nvSpPr>
        <p:spPr>
          <a:xfrm>
            <a:off x="351366" y="1583267"/>
            <a:ext cx="5538197" cy="43762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609585" lvl="0" indent="-457189" algn="l">
              <a:spcBef>
                <a:spcPts val="480"/>
              </a:spcBef>
              <a:spcAft>
                <a:spcPts val="0"/>
              </a:spcAft>
              <a:buClr>
                <a:srgbClr val="ACACAC"/>
              </a:buClr>
              <a:buSzPts val="1800"/>
              <a:buChar char="•"/>
              <a:defRPr/>
            </a:lvl1pPr>
            <a:lvl2pPr marL="1219170" lvl="1" indent="-457189" algn="l">
              <a:spcBef>
                <a:spcPts val="480"/>
              </a:spcBef>
              <a:spcAft>
                <a:spcPts val="0"/>
              </a:spcAft>
              <a:buClr>
                <a:srgbClr val="ACACAC"/>
              </a:buClr>
              <a:buSzPts val="1800"/>
              <a:buChar char="–"/>
              <a:defRPr/>
            </a:lvl2pPr>
            <a:lvl3pPr marL="1828754" lvl="2" indent="-457189" algn="l">
              <a:spcBef>
                <a:spcPts val="480"/>
              </a:spcBef>
              <a:spcAft>
                <a:spcPts val="0"/>
              </a:spcAft>
              <a:buClr>
                <a:srgbClr val="ACACAC"/>
              </a:buClr>
              <a:buSzPts val="1800"/>
              <a:buChar char="•"/>
              <a:defRPr/>
            </a:lvl3pPr>
            <a:lvl4pPr marL="2438339" lvl="3" indent="-457189" algn="l">
              <a:spcBef>
                <a:spcPts val="480"/>
              </a:spcBef>
              <a:spcAft>
                <a:spcPts val="0"/>
              </a:spcAft>
              <a:buClr>
                <a:srgbClr val="ACACAC"/>
              </a:buClr>
              <a:buSzPts val="1800"/>
              <a:buChar char="–"/>
              <a:defRPr/>
            </a:lvl4pPr>
            <a:lvl5pPr marL="3047924" lvl="4" indent="-457189" algn="l">
              <a:spcBef>
                <a:spcPts val="480"/>
              </a:spcBef>
              <a:spcAft>
                <a:spcPts val="0"/>
              </a:spcAft>
              <a:buClr>
                <a:srgbClr val="ACACAC"/>
              </a:buClr>
              <a:buSzPts val="1800"/>
              <a:buChar char="»"/>
              <a:defRPr/>
            </a:lvl5pPr>
            <a:lvl6pPr marL="3657509" lvl="5" indent="-457189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4267093" lvl="6" indent="-457189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4876678" lvl="7" indent="-457189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5486263" lvl="8" indent="-457189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518063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1"/>
          <p:cNvSpPr txBox="1">
            <a:spLocks noGrp="1"/>
          </p:cNvSpPr>
          <p:nvPr>
            <p:ph type="dt" idx="10"/>
          </p:nvPr>
        </p:nvSpPr>
        <p:spPr>
          <a:xfrm>
            <a:off x="0" y="0"/>
            <a:ext cx="4000000" cy="4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6" name="Google Shape;66;p11"/>
          <p:cNvSpPr txBox="1">
            <a:spLocks noGrp="1"/>
          </p:cNvSpPr>
          <p:nvPr>
            <p:ph type="ftr" idx="11"/>
          </p:nvPr>
        </p:nvSpPr>
        <p:spPr>
          <a:xfrm>
            <a:off x="351366" y="6356351"/>
            <a:ext cx="5953809" cy="5016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1"/>
          <p:cNvSpPr txBox="1">
            <a:spLocks noGrp="1"/>
          </p:cNvSpPr>
          <p:nvPr>
            <p:ph type="sldNum" idx="12"/>
          </p:nvPr>
        </p:nvSpPr>
        <p:spPr>
          <a:xfrm>
            <a:off x="11684000" y="6356351"/>
            <a:ext cx="508000" cy="5016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ctr">
              <a:spcBef>
                <a:spcPts val="0"/>
              </a:spcBef>
              <a:buNone/>
              <a:defRPr sz="1333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lvl="1" indent="0" algn="ctr">
              <a:spcBef>
                <a:spcPts val="0"/>
              </a:spcBef>
              <a:buNone/>
              <a:defRPr sz="1333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lvl="2" indent="0" algn="ctr">
              <a:spcBef>
                <a:spcPts val="0"/>
              </a:spcBef>
              <a:buNone/>
              <a:defRPr sz="1333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lvl="3" indent="0" algn="ctr">
              <a:spcBef>
                <a:spcPts val="0"/>
              </a:spcBef>
              <a:buNone/>
              <a:defRPr sz="1333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lvl="4" indent="0" algn="ctr">
              <a:spcBef>
                <a:spcPts val="0"/>
              </a:spcBef>
              <a:buNone/>
              <a:defRPr sz="1333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lvl="5" indent="0" algn="ctr">
              <a:spcBef>
                <a:spcPts val="0"/>
              </a:spcBef>
              <a:buNone/>
              <a:defRPr sz="1333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lvl="6" indent="0" algn="ctr">
              <a:spcBef>
                <a:spcPts val="0"/>
              </a:spcBef>
              <a:buNone/>
              <a:defRPr sz="1333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lvl="7" indent="0" algn="ctr">
              <a:spcBef>
                <a:spcPts val="0"/>
              </a:spcBef>
              <a:buNone/>
              <a:defRPr sz="1333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lvl="8" indent="0" algn="ctr">
              <a:spcBef>
                <a:spcPts val="0"/>
              </a:spcBef>
              <a:buNone/>
              <a:defRPr sz="1333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03904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4.xml"/><Relationship Id="rId3" Type="http://schemas.openxmlformats.org/officeDocument/2006/relationships/slideLayout" Target="../slideLayouts/slideLayout9.xml"/><Relationship Id="rId7" Type="http://schemas.openxmlformats.org/officeDocument/2006/relationships/slideLayout" Target="../slideLayouts/slideLayout13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6" Type="http://schemas.openxmlformats.org/officeDocument/2006/relationships/slideLayout" Target="../slideLayouts/slideLayout12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0.xml"/><Relationship Id="rId9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/>
          <p:nvPr/>
        </p:nvSpPr>
        <p:spPr>
          <a:xfrm>
            <a:off x="0" y="-1"/>
            <a:ext cx="12192000" cy="4760687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" name="Google Shape;11;p1"/>
          <p:cNvSpPr/>
          <p:nvPr/>
        </p:nvSpPr>
        <p:spPr>
          <a:xfrm>
            <a:off x="0" y="4663925"/>
            <a:ext cx="12192000" cy="503161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" name="Google Shape;12;p1"/>
          <p:cNvSpPr txBox="1">
            <a:spLocks noGrp="1"/>
          </p:cNvSpPr>
          <p:nvPr>
            <p:ph type="title"/>
          </p:nvPr>
        </p:nvSpPr>
        <p:spPr>
          <a:xfrm>
            <a:off x="361951" y="169656"/>
            <a:ext cx="10972800" cy="40890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Font typeface="Arial"/>
              <a:buNone/>
              <a:defRPr sz="40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361950" y="4646992"/>
            <a:ext cx="5818716" cy="5031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33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pic>
        <p:nvPicPr>
          <p:cNvPr id="14" name="Google Shape;14;p1" descr="UNC_logo_RGB.png"/>
          <p:cNvPicPr preferRelativeResize="0"/>
          <p:nvPr/>
        </p:nvPicPr>
        <p:blipFill rotWithShape="1">
          <a:blip r:embed="rId8">
            <a:alphaModFix/>
          </a:blip>
          <a:srcRect/>
          <a:stretch/>
        </p:blipFill>
        <p:spPr>
          <a:xfrm>
            <a:off x="454779" y="5619437"/>
            <a:ext cx="2884632" cy="79222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525455269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8"/>
          <p:cNvSpPr/>
          <p:nvPr/>
        </p:nvSpPr>
        <p:spPr>
          <a:xfrm>
            <a:off x="0" y="6356351"/>
            <a:ext cx="12192000" cy="501648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7" name="Google Shape;47;p8"/>
          <p:cNvSpPr/>
          <p:nvPr/>
        </p:nvSpPr>
        <p:spPr>
          <a:xfrm>
            <a:off x="11684000" y="6356351"/>
            <a:ext cx="508000" cy="501648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" name="Google Shape;48;p8"/>
          <p:cNvSpPr txBox="1">
            <a:spLocks noGrp="1"/>
          </p:cNvSpPr>
          <p:nvPr>
            <p:ph type="title"/>
          </p:nvPr>
        </p:nvSpPr>
        <p:spPr>
          <a:xfrm>
            <a:off x="351367" y="219137"/>
            <a:ext cx="11492005" cy="10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49" name="Google Shape;49;p8"/>
          <p:cNvSpPr txBox="1">
            <a:spLocks noGrp="1"/>
          </p:cNvSpPr>
          <p:nvPr>
            <p:ph type="body" idx="1"/>
          </p:nvPr>
        </p:nvSpPr>
        <p:spPr>
          <a:xfrm>
            <a:off x="351369" y="1600201"/>
            <a:ext cx="11492004" cy="43762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81000" algn="l" rtl="0">
              <a:spcBef>
                <a:spcPts val="480"/>
              </a:spcBef>
              <a:spcAft>
                <a:spcPts val="0"/>
              </a:spcAft>
              <a:buClr>
                <a:srgbClr val="ACACAC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rgbClr val="ACACAC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68300" algn="l" rtl="0">
              <a:spcBef>
                <a:spcPts val="440"/>
              </a:spcBef>
              <a:spcAft>
                <a:spcPts val="0"/>
              </a:spcAft>
              <a:buClr>
                <a:srgbClr val="ACACAC"/>
              </a:buClr>
              <a:buSzPts val="2200"/>
              <a:buFont typeface="Arial"/>
              <a:buChar char="–"/>
              <a:defRPr sz="2200" b="0" i="0" u="none" strike="noStrike" cap="none">
                <a:solidFill>
                  <a:srgbClr val="ACACAC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spcBef>
                <a:spcPts val="400"/>
              </a:spcBef>
              <a:spcAft>
                <a:spcPts val="0"/>
              </a:spcAft>
              <a:buClr>
                <a:srgbClr val="ACACAC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ACACAC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spcBef>
                <a:spcPts val="360"/>
              </a:spcBef>
              <a:spcAft>
                <a:spcPts val="0"/>
              </a:spcAft>
              <a:buClr>
                <a:srgbClr val="ACACAC"/>
              </a:buClr>
              <a:buSzPts val="1800"/>
              <a:buFont typeface="Arial"/>
              <a:buChar char="–"/>
              <a:defRPr sz="1800" b="0" i="0" u="none" strike="noStrike" cap="none">
                <a:solidFill>
                  <a:srgbClr val="ACACAC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spcBef>
                <a:spcPts val="360"/>
              </a:spcBef>
              <a:spcAft>
                <a:spcPts val="0"/>
              </a:spcAft>
              <a:buClr>
                <a:srgbClr val="ACACAC"/>
              </a:buClr>
              <a:buSzPts val="1800"/>
              <a:buFont typeface="Arial"/>
              <a:buChar char="»"/>
              <a:defRPr sz="1800" b="0" i="0" u="none" strike="noStrike" cap="none">
                <a:solidFill>
                  <a:srgbClr val="ACACAC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0" name="Google Shape;50;p8"/>
          <p:cNvSpPr txBox="1">
            <a:spLocks noGrp="1"/>
          </p:cNvSpPr>
          <p:nvPr>
            <p:ph type="ftr" idx="11"/>
          </p:nvPr>
        </p:nvSpPr>
        <p:spPr>
          <a:xfrm>
            <a:off x="351366" y="6356351"/>
            <a:ext cx="5953809" cy="5016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33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sldNum" idx="12"/>
          </p:nvPr>
        </p:nvSpPr>
        <p:spPr>
          <a:xfrm>
            <a:off x="11684000" y="6356351"/>
            <a:ext cx="508000" cy="5016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buNone/>
              <a:defRPr sz="1333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ctr" rtl="0">
              <a:spcBef>
                <a:spcPts val="0"/>
              </a:spcBef>
              <a:buNone/>
              <a:defRPr sz="1333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ctr" rtl="0">
              <a:spcBef>
                <a:spcPts val="0"/>
              </a:spcBef>
              <a:buNone/>
              <a:defRPr sz="1333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ctr" rtl="0">
              <a:spcBef>
                <a:spcPts val="0"/>
              </a:spcBef>
              <a:buNone/>
              <a:defRPr sz="1333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ctr" rtl="0">
              <a:spcBef>
                <a:spcPts val="0"/>
              </a:spcBef>
              <a:buNone/>
              <a:defRPr sz="1333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ctr" rtl="0">
              <a:spcBef>
                <a:spcPts val="0"/>
              </a:spcBef>
              <a:buNone/>
              <a:defRPr sz="1333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ctr" rtl="0">
              <a:spcBef>
                <a:spcPts val="0"/>
              </a:spcBef>
              <a:buNone/>
              <a:defRPr sz="1333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ctr" rtl="0">
              <a:spcBef>
                <a:spcPts val="0"/>
              </a:spcBef>
              <a:buNone/>
              <a:defRPr sz="1333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ctr" rtl="0">
              <a:spcBef>
                <a:spcPts val="0"/>
              </a:spcBef>
              <a:buNone/>
              <a:defRPr sz="1333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52" name="Google Shape;52;p8"/>
          <p:cNvCxnSpPr/>
          <p:nvPr/>
        </p:nvCxnSpPr>
        <p:spPr>
          <a:xfrm>
            <a:off x="490064" y="1354667"/>
            <a:ext cx="11193936" cy="0"/>
          </a:xfrm>
          <a:prstGeom prst="straightConnector1">
            <a:avLst/>
          </a:prstGeom>
          <a:noFill/>
          <a:ln w="12700" cap="flat" cmpd="sng">
            <a:solidFill>
              <a:srgbClr val="C8C8C8"/>
            </a:solidFill>
            <a:prstDash val="solid"/>
            <a:round/>
            <a:headEnd type="none" w="sm" len="sm"/>
            <a:tailEnd type="none" w="sm" len="sm"/>
          </a:ln>
        </p:spPr>
      </p:cxnSp>
    </p:spTree>
    <p:extLst>
      <p:ext uri="{BB962C8B-B14F-4D97-AF65-F5344CB8AC3E}">
        <p14:creationId xmlns:p14="http://schemas.microsoft.com/office/powerpoint/2010/main" val="2472072115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73" r:id="rId6"/>
    <p:sldLayoutId id="2147483674" r:id="rId7"/>
    <p:sldLayoutId id="2147483675" r:id="rId8"/>
    <p:sldLayoutId id="2147483676" r:id="rId9"/>
    <p:sldLayoutId id="2147483677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tmp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tmp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tmp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tmp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3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tmp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tmp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29"/>
          <p:cNvSpPr txBox="1">
            <a:spLocks noGrp="1"/>
          </p:cNvSpPr>
          <p:nvPr>
            <p:ph type="ctrTitle"/>
          </p:nvPr>
        </p:nvSpPr>
        <p:spPr>
          <a:xfrm>
            <a:off x="361950" y="1080827"/>
            <a:ext cx="10856796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60933" rIns="121900" bIns="60933" anchor="b" anchorCtr="0">
            <a:noAutofit/>
          </a:bodyPr>
          <a:lstStyle/>
          <a:p>
            <a:pPr algn="l">
              <a:buSzPts val="4400"/>
            </a:pPr>
            <a:r>
              <a:rPr lang="en-US" sz="4800" dirty="0"/>
              <a:t>NC CMEP Provider Portal </a:t>
            </a:r>
            <a:r>
              <a:rPr lang="en-US" sz="4400" dirty="0"/>
              <a:t/>
            </a:r>
            <a:br>
              <a:rPr lang="en-US" sz="4400" dirty="0"/>
            </a:br>
            <a:r>
              <a:rPr lang="en-US" sz="4400" dirty="0"/>
              <a:t>Features &amp; Instructions</a:t>
            </a:r>
            <a:endParaRPr sz="4000" dirty="0"/>
          </a:p>
        </p:txBody>
      </p:sp>
      <p:sp>
        <p:nvSpPr>
          <p:cNvPr id="146" name="Google Shape;146;p29"/>
          <p:cNvSpPr txBox="1">
            <a:spLocks noGrp="1"/>
          </p:cNvSpPr>
          <p:nvPr>
            <p:ph type="subTitle" idx="1"/>
          </p:nvPr>
        </p:nvSpPr>
        <p:spPr>
          <a:xfrm>
            <a:off x="5917542" y="5657440"/>
            <a:ext cx="5301204" cy="87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60933" rIns="121900" bIns="60933" anchor="t" anchorCtr="0">
            <a:noAutofit/>
          </a:bodyPr>
          <a:lstStyle/>
          <a:p>
            <a:pPr algn="l">
              <a:spcBef>
                <a:spcPts val="0"/>
              </a:spcBef>
              <a:buSzPts val="1700"/>
            </a:pPr>
            <a:r>
              <a:rPr lang="en-US" sz="2267" dirty="0"/>
              <a:t>NC Child Medical Evaluation Program</a:t>
            </a:r>
            <a:endParaRPr sz="2267" dirty="0"/>
          </a:p>
          <a:p>
            <a:pPr algn="l"/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1481029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32"/>
          <p:cNvSpPr txBox="1">
            <a:spLocks noGrp="1"/>
          </p:cNvSpPr>
          <p:nvPr>
            <p:ph type="title"/>
          </p:nvPr>
        </p:nvSpPr>
        <p:spPr>
          <a:xfrm>
            <a:off x="351367" y="219137"/>
            <a:ext cx="11492005" cy="10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>
              <a:buSzPts val="2400"/>
            </a:pPr>
            <a:r>
              <a:rPr lang="en-US" sz="3200" dirty="0" smtClean="0"/>
              <a:t>Submitting documentation for a follow-up exam</a:t>
            </a:r>
            <a:endParaRPr dirty="0"/>
          </a:p>
        </p:txBody>
      </p:sp>
      <p:sp>
        <p:nvSpPr>
          <p:cNvPr id="169" name="Google Shape;169;p32"/>
          <p:cNvSpPr txBox="1">
            <a:spLocks noGrp="1"/>
          </p:cNvSpPr>
          <p:nvPr>
            <p:ph type="body" idx="2"/>
          </p:nvPr>
        </p:nvSpPr>
        <p:spPr>
          <a:xfrm>
            <a:off x="351366" y="1583267"/>
            <a:ext cx="5538197" cy="43762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60933" rIns="121900" bIns="60933" anchor="t" anchorCtr="0">
            <a:noAutofit/>
          </a:bodyPr>
          <a:lstStyle/>
          <a:p>
            <a:pPr marL="0" indent="0">
              <a:lnSpc>
                <a:spcPct val="90000"/>
              </a:lnSpc>
              <a:spcBef>
                <a:spcPts val="592"/>
              </a:spcBef>
              <a:buSzPts val="2220"/>
              <a:buNone/>
            </a:pPr>
            <a:endParaRPr sz="2960" dirty="0"/>
          </a:p>
          <a:p>
            <a:pPr marL="0" indent="0">
              <a:lnSpc>
                <a:spcPct val="90000"/>
              </a:lnSpc>
              <a:spcBef>
                <a:spcPts val="592"/>
              </a:spcBef>
              <a:buSzPts val="2220"/>
              <a:buNone/>
            </a:pPr>
            <a:endParaRPr sz="2960" dirty="0"/>
          </a:p>
        </p:txBody>
      </p:sp>
      <p:sp>
        <p:nvSpPr>
          <p:cNvPr id="6" name="TextBox 5"/>
          <p:cNvSpPr txBox="1"/>
          <p:nvPr/>
        </p:nvSpPr>
        <p:spPr>
          <a:xfrm>
            <a:off x="351366" y="1583267"/>
            <a:ext cx="4485373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Return to the CMEP-approved case to submit documentation for a CME follow-up visit</a:t>
            </a:r>
          </a:p>
          <a:p>
            <a:endParaRPr lang="en-US" sz="1600" b="1" dirty="0">
              <a:solidFill>
                <a:schemeClr val="bg2"/>
              </a:solidFill>
            </a:endParaRPr>
          </a:p>
          <a:p>
            <a:endParaRPr lang="en-US" sz="1600" b="1" dirty="0" smtClean="0">
              <a:solidFill>
                <a:schemeClr val="bg2"/>
              </a:solidFill>
            </a:endParaRPr>
          </a:p>
          <a:p>
            <a:r>
              <a:rPr lang="en-US" sz="1600" dirty="0" smtClean="0"/>
              <a:t>Select</a:t>
            </a:r>
            <a:r>
              <a:rPr lang="en-US" sz="1600" b="1" dirty="0" smtClean="0">
                <a:solidFill>
                  <a:schemeClr val="bg2"/>
                </a:solidFill>
              </a:rPr>
              <a:t> Submit CME Follow-up Visit</a:t>
            </a:r>
            <a:r>
              <a:rPr lang="en-US" sz="1600" dirty="0" smtClean="0"/>
              <a:t>, and upload the claim and associated medical notes. </a:t>
            </a:r>
          </a:p>
          <a:p>
            <a:endParaRPr lang="en-US" sz="1600" dirty="0"/>
          </a:p>
          <a:p>
            <a:endParaRPr lang="en-US" sz="1600" dirty="0" smtClean="0"/>
          </a:p>
          <a:p>
            <a:endParaRPr lang="en-US" sz="1600" dirty="0"/>
          </a:p>
          <a:p>
            <a:endParaRPr lang="en-US" sz="1600" dirty="0" smtClean="0"/>
          </a:p>
          <a:p>
            <a:r>
              <a:rPr lang="en-US" sz="1600" dirty="0" smtClean="0"/>
              <a:t>*You do not need to re-upload the consent form or medical report, as they are already saved with the case.</a:t>
            </a:r>
            <a:endParaRPr lang="en-US" sz="1600" dirty="0"/>
          </a:p>
          <a:p>
            <a:pPr marL="342900" indent="-342900">
              <a:buAutoNum type="arabicParenR"/>
            </a:pPr>
            <a:endParaRPr lang="en-US" sz="1600" b="1" dirty="0">
              <a:solidFill>
                <a:schemeClr val="bg2"/>
              </a:solidFill>
            </a:endParaRPr>
          </a:p>
          <a:p>
            <a:endParaRPr lang="en-US" sz="1600" b="1" dirty="0">
              <a:solidFill>
                <a:schemeClr val="bg2"/>
              </a:solidFill>
            </a:endParaRPr>
          </a:p>
          <a:p>
            <a:endParaRPr lang="en-US" sz="1600" dirty="0"/>
          </a:p>
          <a:p>
            <a:pPr marL="342900" indent="-342900">
              <a:buAutoNum type="arabicParenR"/>
            </a:pPr>
            <a:endParaRPr lang="en-US" sz="1600" dirty="0"/>
          </a:p>
          <a:p>
            <a:pPr marL="342900" indent="-342900">
              <a:buAutoNum type="arabicParenR"/>
            </a:pPr>
            <a:endParaRPr lang="en-US" sz="1600" dirty="0"/>
          </a:p>
          <a:p>
            <a:endParaRPr lang="en-US" dirty="0"/>
          </a:p>
        </p:txBody>
      </p:sp>
      <p:pic>
        <p:nvPicPr>
          <p:cNvPr id="4" name="Picture 3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6739" y="1110993"/>
            <a:ext cx="6985577" cy="5006959"/>
          </a:xfrm>
          <a:prstGeom prst="rect">
            <a:avLst/>
          </a:prstGeom>
        </p:spPr>
      </p:pic>
      <p:cxnSp>
        <p:nvCxnSpPr>
          <p:cNvPr id="7" name="Straight Arrow Connector 6"/>
          <p:cNvCxnSpPr/>
          <p:nvPr/>
        </p:nvCxnSpPr>
        <p:spPr>
          <a:xfrm flipV="1">
            <a:off x="4401879" y="2136956"/>
            <a:ext cx="648586" cy="51055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26615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31"/>
          <p:cNvSpPr txBox="1">
            <a:spLocks noGrp="1"/>
          </p:cNvSpPr>
          <p:nvPr>
            <p:ph type="title"/>
          </p:nvPr>
        </p:nvSpPr>
        <p:spPr>
          <a:xfrm>
            <a:off x="351367" y="219137"/>
            <a:ext cx="11492005" cy="10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>
              <a:buSzPts val="2520"/>
            </a:pPr>
            <a:r>
              <a:rPr lang="en-US" sz="3360" dirty="0"/>
              <a:t>Features of the CMEP Provider Portal</a:t>
            </a:r>
            <a:endParaRPr sz="3360" i="1" dirty="0"/>
          </a:p>
        </p:txBody>
      </p:sp>
      <p:sp>
        <p:nvSpPr>
          <p:cNvPr id="161" name="Google Shape;161;p31"/>
          <p:cNvSpPr txBox="1">
            <a:spLocks noGrp="1"/>
          </p:cNvSpPr>
          <p:nvPr>
            <p:ph type="body" idx="1"/>
          </p:nvPr>
        </p:nvSpPr>
        <p:spPr>
          <a:xfrm>
            <a:off x="351369" y="1600201"/>
            <a:ext cx="11492004" cy="43762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60933" rIns="121900" bIns="60933" anchor="t" anchorCtr="0">
            <a:noAutofit/>
          </a:bodyPr>
          <a:lstStyle/>
          <a:p>
            <a:pPr marL="0" indent="0">
              <a:spcBef>
                <a:spcPts val="0"/>
              </a:spcBef>
              <a:buClr>
                <a:schemeClr val="dk2"/>
              </a:buClr>
              <a:buSzPts val="2400"/>
              <a:buNone/>
            </a:pPr>
            <a:r>
              <a:rPr lang="en-US" dirty="0">
                <a:solidFill>
                  <a:schemeClr val="dk2"/>
                </a:solidFill>
              </a:rPr>
              <a:t>The CMEP Provider Portal enables providers to:</a:t>
            </a:r>
          </a:p>
          <a:p>
            <a:pPr marL="0" indent="0">
              <a:spcBef>
                <a:spcPts val="0"/>
              </a:spcBef>
              <a:buClr>
                <a:schemeClr val="dk2"/>
              </a:buClr>
              <a:buSzPts val="2400"/>
              <a:buNone/>
            </a:pPr>
            <a:endParaRPr lang="en-US" dirty="0">
              <a:solidFill>
                <a:schemeClr val="dk2"/>
              </a:solidFill>
            </a:endParaRPr>
          </a:p>
          <a:p>
            <a:pPr marL="457200" indent="-457200">
              <a:spcBef>
                <a:spcPts val="0"/>
              </a:spcBef>
              <a:buClr>
                <a:schemeClr val="dk2"/>
              </a:buClr>
              <a:buSzPts val="2400"/>
              <a:buFont typeface="+mj-lt"/>
              <a:buAutoNum type="arabicPeriod"/>
            </a:pPr>
            <a:r>
              <a:rPr lang="en-US" dirty="0">
                <a:solidFill>
                  <a:schemeClr val="accent5"/>
                </a:solidFill>
              </a:rPr>
              <a:t>Securely send CME documentation to CMEP for reimbursement and for review</a:t>
            </a:r>
          </a:p>
          <a:p>
            <a:pPr marL="457200" indent="-457200">
              <a:spcBef>
                <a:spcPts val="0"/>
              </a:spcBef>
              <a:buClr>
                <a:schemeClr val="dk2"/>
              </a:buClr>
              <a:buSzPts val="2400"/>
              <a:buFont typeface="+mj-lt"/>
              <a:buAutoNum type="arabicPeriod"/>
            </a:pPr>
            <a:r>
              <a:rPr lang="en-US" b="1" dirty="0">
                <a:solidFill>
                  <a:schemeClr val="bg2"/>
                </a:solidFill>
              </a:rPr>
              <a:t>Track reimbursement status of cases </a:t>
            </a:r>
          </a:p>
          <a:p>
            <a:pPr marL="457200" indent="-457200">
              <a:spcBef>
                <a:spcPts val="0"/>
              </a:spcBef>
              <a:buClr>
                <a:schemeClr val="dk2"/>
              </a:buClr>
              <a:buSzPts val="2400"/>
              <a:buFont typeface="+mj-lt"/>
              <a:buAutoNum type="arabicPeriod"/>
            </a:pPr>
            <a:r>
              <a:rPr lang="en-US" dirty="0">
                <a:solidFill>
                  <a:schemeClr val="accent5"/>
                </a:solidFill>
              </a:rPr>
              <a:t>Retrieve </a:t>
            </a:r>
            <a:r>
              <a:rPr lang="en-US" b="1" dirty="0">
                <a:solidFill>
                  <a:schemeClr val="accent5"/>
                </a:solidFill>
              </a:rPr>
              <a:t>Checklist for CME Reporting </a:t>
            </a:r>
            <a:r>
              <a:rPr lang="en-US" dirty="0">
                <a:solidFill>
                  <a:schemeClr val="accent5"/>
                </a:solidFill>
              </a:rPr>
              <a:t>(DMA-1061) forms for cases that have been approved by CMEP for submission to Medicaid</a:t>
            </a:r>
          </a:p>
          <a:p>
            <a:pPr marL="457200" indent="-457200">
              <a:spcBef>
                <a:spcPts val="0"/>
              </a:spcBef>
              <a:buClr>
                <a:schemeClr val="dk2"/>
              </a:buClr>
              <a:buSzPts val="2400"/>
              <a:buFont typeface="+mj-lt"/>
              <a:buAutoNum type="arabicPeriod"/>
            </a:pPr>
            <a:r>
              <a:rPr lang="en-US" dirty="0">
                <a:solidFill>
                  <a:schemeClr val="accent5"/>
                </a:solidFill>
              </a:rPr>
              <a:t>Upload annual signed CMEP Letters of Agreement</a:t>
            </a:r>
          </a:p>
          <a:p>
            <a:pPr marL="457200" indent="-457200">
              <a:spcBef>
                <a:spcPts val="0"/>
              </a:spcBef>
              <a:buClr>
                <a:schemeClr val="dk2"/>
              </a:buClr>
              <a:buSzPts val="2400"/>
              <a:buFont typeface="+mj-lt"/>
              <a:buAutoNum type="arabicPeriod"/>
            </a:pPr>
            <a:r>
              <a:rPr lang="en-US" dirty="0">
                <a:solidFill>
                  <a:schemeClr val="accent5"/>
                </a:solidFill>
              </a:rPr>
              <a:t>Submit AMA PRA Category 1 CME credits to CMEP</a:t>
            </a:r>
          </a:p>
          <a:p>
            <a:pPr marL="0" indent="0">
              <a:spcBef>
                <a:spcPts val="0"/>
              </a:spcBef>
              <a:buClr>
                <a:schemeClr val="dk2"/>
              </a:buClr>
              <a:buSzPts val="2400"/>
              <a:buNone/>
            </a:pPr>
            <a:endParaRPr dirty="0"/>
          </a:p>
          <a:p>
            <a:pPr marL="0" indent="0">
              <a:spcBef>
                <a:spcPts val="640"/>
              </a:spcBef>
              <a:buSzPts val="2400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9412336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Screen Clipping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9104"/>
          <a:stretch/>
        </p:blipFill>
        <p:spPr>
          <a:xfrm>
            <a:off x="4881095" y="1093190"/>
            <a:ext cx="7077700" cy="5227420"/>
          </a:xfrm>
          <a:prstGeom prst="rect">
            <a:avLst/>
          </a:prstGeom>
        </p:spPr>
      </p:pic>
      <p:sp>
        <p:nvSpPr>
          <p:cNvPr id="167" name="Google Shape;167;p32"/>
          <p:cNvSpPr txBox="1">
            <a:spLocks noGrp="1"/>
          </p:cNvSpPr>
          <p:nvPr>
            <p:ph type="title"/>
          </p:nvPr>
        </p:nvSpPr>
        <p:spPr>
          <a:xfrm>
            <a:off x="351367" y="219137"/>
            <a:ext cx="11492005" cy="10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>
              <a:buSzPts val="2400"/>
            </a:pPr>
            <a:r>
              <a:rPr lang="en-US" sz="3200" dirty="0"/>
              <a:t>Tracking Reimbursement Status</a:t>
            </a:r>
            <a:endParaRPr dirty="0"/>
          </a:p>
        </p:txBody>
      </p:sp>
      <p:sp>
        <p:nvSpPr>
          <p:cNvPr id="169" name="Google Shape;169;p32"/>
          <p:cNvSpPr txBox="1">
            <a:spLocks noGrp="1"/>
          </p:cNvSpPr>
          <p:nvPr>
            <p:ph type="body" idx="2"/>
          </p:nvPr>
        </p:nvSpPr>
        <p:spPr>
          <a:xfrm>
            <a:off x="351366" y="1583267"/>
            <a:ext cx="5538197" cy="43762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60933" rIns="121900" bIns="60933" anchor="t" anchorCtr="0">
            <a:noAutofit/>
          </a:bodyPr>
          <a:lstStyle/>
          <a:p>
            <a:pPr marL="0" indent="0">
              <a:lnSpc>
                <a:spcPct val="90000"/>
              </a:lnSpc>
              <a:spcBef>
                <a:spcPts val="592"/>
              </a:spcBef>
              <a:buSzPts val="2220"/>
              <a:buNone/>
            </a:pPr>
            <a:endParaRPr sz="2960" dirty="0"/>
          </a:p>
          <a:p>
            <a:pPr marL="0" indent="0">
              <a:lnSpc>
                <a:spcPct val="90000"/>
              </a:lnSpc>
              <a:spcBef>
                <a:spcPts val="592"/>
              </a:spcBef>
              <a:buSzPts val="2220"/>
              <a:buNone/>
            </a:pPr>
            <a:endParaRPr sz="2960" dirty="0"/>
          </a:p>
        </p:txBody>
      </p:sp>
      <p:sp>
        <p:nvSpPr>
          <p:cNvPr id="5" name="TextBox 4"/>
          <p:cNvSpPr txBox="1"/>
          <p:nvPr/>
        </p:nvSpPr>
        <p:spPr>
          <a:xfrm>
            <a:off x="186527" y="1429353"/>
            <a:ext cx="4137507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1600" dirty="0"/>
              <a:t>To check on the reimbursement status of submitted cases, navigate to the </a:t>
            </a:r>
            <a:r>
              <a:rPr lang="en-US" sz="1600" b="1" dirty="0">
                <a:solidFill>
                  <a:schemeClr val="bg2"/>
                </a:solidFill>
              </a:rPr>
              <a:t>Case </a:t>
            </a:r>
            <a:r>
              <a:rPr lang="en-US" sz="1600" b="1" dirty="0" smtClean="0">
                <a:solidFill>
                  <a:schemeClr val="bg2"/>
                </a:solidFill>
              </a:rPr>
              <a:t>Directory</a:t>
            </a:r>
            <a:r>
              <a:rPr lang="en-US" sz="1600" dirty="0"/>
              <a:t>, then select </a:t>
            </a:r>
            <a:r>
              <a:rPr lang="en-US" sz="1600" b="1" dirty="0">
                <a:solidFill>
                  <a:schemeClr val="bg2"/>
                </a:solidFill>
              </a:rPr>
              <a:t>Advanced Search</a:t>
            </a:r>
          </a:p>
          <a:p>
            <a:pPr lvl="0"/>
            <a:endParaRPr lang="en-US" sz="1600" dirty="0">
              <a:solidFill>
                <a:schemeClr val="bg2"/>
              </a:solidFill>
            </a:endParaRPr>
          </a:p>
          <a:p>
            <a:pPr lvl="0"/>
            <a:endParaRPr lang="en-US" sz="1600" dirty="0">
              <a:solidFill>
                <a:schemeClr val="bg2"/>
              </a:solidFill>
            </a:endParaRPr>
          </a:p>
          <a:p>
            <a:pPr lvl="0"/>
            <a:endParaRPr lang="en-US" sz="1600" dirty="0">
              <a:solidFill>
                <a:schemeClr val="bg2"/>
              </a:solidFill>
            </a:endParaRPr>
          </a:p>
          <a:p>
            <a:pPr lvl="0"/>
            <a:endParaRPr lang="en-US" sz="1600" dirty="0">
              <a:solidFill>
                <a:schemeClr val="bg2"/>
              </a:solidFill>
            </a:endParaRPr>
          </a:p>
          <a:p>
            <a:pPr lvl="0"/>
            <a:endParaRPr lang="en-US" sz="1600" dirty="0">
              <a:solidFill>
                <a:schemeClr val="bg2"/>
              </a:solidFill>
            </a:endParaRPr>
          </a:p>
          <a:p>
            <a:pPr lvl="0"/>
            <a:endParaRPr lang="en-US" sz="1600" dirty="0">
              <a:solidFill>
                <a:schemeClr val="bg2"/>
              </a:solidFill>
            </a:endParaRPr>
          </a:p>
          <a:p>
            <a:r>
              <a:rPr lang="en-US" sz="1600" dirty="0"/>
              <a:t>You can search by </a:t>
            </a:r>
            <a:r>
              <a:rPr lang="en-US" sz="1600" b="1" dirty="0">
                <a:solidFill>
                  <a:schemeClr val="bg2"/>
                </a:solidFill>
              </a:rPr>
              <a:t>Payment Source </a:t>
            </a:r>
            <a:r>
              <a:rPr lang="en-US" sz="1600" dirty="0"/>
              <a:t>to view just Medicaid or just DSS cases</a:t>
            </a:r>
            <a:r>
              <a:rPr lang="en-US" sz="1600" dirty="0" smtClean="0"/>
              <a:t>.</a:t>
            </a:r>
            <a:endParaRPr lang="en-US" sz="1600" dirty="0" smtClean="0">
              <a:solidFill>
                <a:schemeClr val="bg2"/>
              </a:solidFill>
            </a:endParaRPr>
          </a:p>
          <a:p>
            <a:pPr lvl="0"/>
            <a:endParaRPr lang="en-US" sz="1600" dirty="0">
              <a:solidFill>
                <a:schemeClr val="bg2"/>
              </a:solidFill>
            </a:endParaRPr>
          </a:p>
          <a:p>
            <a:pPr lvl="0"/>
            <a:r>
              <a:rPr lang="en-US" sz="1600" dirty="0"/>
              <a:t>Select </a:t>
            </a:r>
            <a:r>
              <a:rPr lang="en-US" sz="1600" b="1" dirty="0">
                <a:solidFill>
                  <a:schemeClr val="bg2"/>
                </a:solidFill>
              </a:rPr>
              <a:t>Reimbursement Status: All </a:t>
            </a:r>
            <a:r>
              <a:rPr lang="en-US" sz="1600" dirty="0"/>
              <a:t>from the drop-down menu to pull up a list of all cases that have been submitted to CMEP from your practice. </a:t>
            </a:r>
            <a:endParaRPr lang="en-US" sz="1600" dirty="0" smtClean="0"/>
          </a:p>
          <a:p>
            <a:pPr lvl="0"/>
            <a:endParaRPr lang="en-US" sz="1600" dirty="0"/>
          </a:p>
          <a:p>
            <a:pPr lvl="0"/>
            <a:endParaRPr lang="en-US" sz="1600" dirty="0"/>
          </a:p>
          <a:p>
            <a:endParaRPr lang="en-US" dirty="0"/>
          </a:p>
        </p:txBody>
      </p:sp>
      <p:cxnSp>
        <p:nvCxnSpPr>
          <p:cNvPr id="4" name="Straight Arrow Connector 3"/>
          <p:cNvCxnSpPr/>
          <p:nvPr/>
        </p:nvCxnSpPr>
        <p:spPr>
          <a:xfrm>
            <a:off x="4081549" y="2069869"/>
            <a:ext cx="6013222" cy="176510"/>
          </a:xfrm>
          <a:prstGeom prst="straightConnector1">
            <a:avLst/>
          </a:prstGeom>
          <a:ln>
            <a:solidFill>
              <a:schemeClr val="bg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Oval 5"/>
          <p:cNvSpPr/>
          <p:nvPr/>
        </p:nvSpPr>
        <p:spPr>
          <a:xfrm>
            <a:off x="10026595" y="2246379"/>
            <a:ext cx="811033" cy="21057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Arrow Connector 10"/>
          <p:cNvCxnSpPr/>
          <p:nvPr/>
        </p:nvCxnSpPr>
        <p:spPr>
          <a:xfrm>
            <a:off x="4081549" y="4572585"/>
            <a:ext cx="3595158" cy="252664"/>
          </a:xfrm>
          <a:prstGeom prst="straightConnector1">
            <a:avLst/>
          </a:prstGeom>
          <a:ln>
            <a:solidFill>
              <a:schemeClr val="bg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8590224" y="4763293"/>
            <a:ext cx="521878" cy="21274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" name="Straight Arrow Connector 15"/>
          <p:cNvCxnSpPr/>
          <p:nvPr/>
        </p:nvCxnSpPr>
        <p:spPr>
          <a:xfrm>
            <a:off x="3876786" y="3909473"/>
            <a:ext cx="3686507" cy="722291"/>
          </a:xfrm>
          <a:prstGeom prst="straightConnector1">
            <a:avLst/>
          </a:prstGeom>
          <a:ln>
            <a:solidFill>
              <a:schemeClr val="bg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968389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88873" y="1126601"/>
            <a:ext cx="7671545" cy="5377705"/>
          </a:xfrm>
          <a:prstGeom prst="rect">
            <a:avLst/>
          </a:prstGeom>
        </p:spPr>
      </p:pic>
      <p:sp>
        <p:nvSpPr>
          <p:cNvPr id="167" name="Google Shape;167;p32"/>
          <p:cNvSpPr txBox="1">
            <a:spLocks noGrp="1"/>
          </p:cNvSpPr>
          <p:nvPr>
            <p:ph type="title"/>
          </p:nvPr>
        </p:nvSpPr>
        <p:spPr>
          <a:xfrm>
            <a:off x="351367" y="219137"/>
            <a:ext cx="11492005" cy="10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>
              <a:buSzPts val="2400"/>
            </a:pPr>
            <a:r>
              <a:rPr lang="en-US" sz="3200" dirty="0"/>
              <a:t>Tracking Reimbursement Status</a:t>
            </a:r>
            <a:endParaRPr dirty="0"/>
          </a:p>
        </p:txBody>
      </p:sp>
      <p:sp>
        <p:nvSpPr>
          <p:cNvPr id="169" name="Google Shape;169;p32"/>
          <p:cNvSpPr txBox="1">
            <a:spLocks noGrp="1"/>
          </p:cNvSpPr>
          <p:nvPr>
            <p:ph type="body" idx="2"/>
          </p:nvPr>
        </p:nvSpPr>
        <p:spPr>
          <a:xfrm>
            <a:off x="351366" y="1583267"/>
            <a:ext cx="5538197" cy="43762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60933" rIns="121900" bIns="60933" anchor="t" anchorCtr="0">
            <a:noAutofit/>
          </a:bodyPr>
          <a:lstStyle/>
          <a:p>
            <a:pPr marL="0" indent="0">
              <a:lnSpc>
                <a:spcPct val="90000"/>
              </a:lnSpc>
              <a:spcBef>
                <a:spcPts val="592"/>
              </a:spcBef>
              <a:buSzPts val="2220"/>
              <a:buNone/>
            </a:pPr>
            <a:endParaRPr sz="2960" dirty="0"/>
          </a:p>
          <a:p>
            <a:pPr marL="0" indent="0">
              <a:lnSpc>
                <a:spcPct val="90000"/>
              </a:lnSpc>
              <a:spcBef>
                <a:spcPts val="592"/>
              </a:spcBef>
              <a:buSzPts val="2220"/>
              <a:buNone/>
            </a:pPr>
            <a:endParaRPr sz="2960" dirty="0"/>
          </a:p>
        </p:txBody>
      </p:sp>
      <p:sp>
        <p:nvSpPr>
          <p:cNvPr id="5" name="TextBox 4"/>
          <p:cNvSpPr txBox="1"/>
          <p:nvPr/>
        </p:nvSpPr>
        <p:spPr>
          <a:xfrm>
            <a:off x="246610" y="1387235"/>
            <a:ext cx="4129206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1400" b="1" dirty="0">
                <a:solidFill>
                  <a:schemeClr val="bg2"/>
                </a:solidFill>
              </a:rPr>
              <a:t>Reimbursement Status </a:t>
            </a:r>
            <a:r>
              <a:rPr lang="en-US" sz="1400" dirty="0"/>
              <a:t>appears for each case that has been initiated </a:t>
            </a:r>
            <a:r>
              <a:rPr lang="en-US" sz="1400" dirty="0" smtClean="0"/>
              <a:t>for your practice</a:t>
            </a:r>
            <a:endParaRPr lang="en-US" sz="1400" dirty="0"/>
          </a:p>
          <a:p>
            <a:pPr lvl="0"/>
            <a:endParaRPr lang="en-US" sz="1600" b="1" dirty="0" smtClean="0">
              <a:solidFill>
                <a:schemeClr val="bg2"/>
              </a:solidFill>
            </a:endParaRPr>
          </a:p>
          <a:p>
            <a:pPr lvl="0"/>
            <a:r>
              <a:rPr lang="en-US" sz="1400" b="1" dirty="0" smtClean="0">
                <a:solidFill>
                  <a:schemeClr val="bg2"/>
                </a:solidFill>
              </a:rPr>
              <a:t>Denials</a:t>
            </a:r>
            <a:endParaRPr lang="en-US" sz="1600" b="1" dirty="0">
              <a:solidFill>
                <a:schemeClr val="bg2"/>
              </a:solidFill>
            </a:endParaRPr>
          </a:p>
          <a:p>
            <a:pPr lvl="1"/>
            <a:r>
              <a:rPr lang="en-US" sz="1400" b="1" dirty="0" smtClean="0">
                <a:solidFill>
                  <a:schemeClr val="bg2"/>
                </a:solidFill>
              </a:rPr>
              <a:t>If </a:t>
            </a:r>
            <a:r>
              <a:rPr lang="en-US" sz="1400" b="1" dirty="0">
                <a:solidFill>
                  <a:schemeClr val="bg2"/>
                </a:solidFill>
              </a:rPr>
              <a:t>a case has been denied by CMEP and is still eligible for reimbursement, </a:t>
            </a:r>
            <a:r>
              <a:rPr lang="en-US" sz="1400" dirty="0"/>
              <a:t>open the case and </a:t>
            </a:r>
            <a:r>
              <a:rPr lang="en-US" sz="1400" u="sng" dirty="0"/>
              <a:t>upload the corrected or missing documentation</a:t>
            </a:r>
            <a:r>
              <a:rPr lang="en-US" sz="1400" dirty="0"/>
              <a:t>. CMEP will be notified of your upload and can then approve the case.</a:t>
            </a:r>
          </a:p>
          <a:p>
            <a:pPr lvl="0"/>
            <a:endParaRPr lang="en-US" sz="1600" b="1" dirty="0">
              <a:solidFill>
                <a:schemeClr val="bg2"/>
              </a:solidFill>
            </a:endParaRPr>
          </a:p>
          <a:p>
            <a:pPr lvl="0"/>
            <a:r>
              <a:rPr lang="en-US" sz="1400" b="1" dirty="0" smtClean="0">
                <a:solidFill>
                  <a:schemeClr val="bg2"/>
                </a:solidFill>
              </a:rPr>
              <a:t>Archiving</a:t>
            </a:r>
            <a:endParaRPr lang="en-US" sz="1600" b="1" dirty="0">
              <a:solidFill>
                <a:schemeClr val="bg2"/>
              </a:solidFill>
            </a:endParaRPr>
          </a:p>
          <a:p>
            <a:pPr lvl="1"/>
            <a:r>
              <a:rPr lang="en-US" sz="1400" dirty="0" smtClean="0"/>
              <a:t>You have the ability to </a:t>
            </a:r>
            <a:r>
              <a:rPr lang="en-US" sz="1400" b="1" dirty="0" smtClean="0">
                <a:solidFill>
                  <a:schemeClr val="bg2"/>
                </a:solidFill>
              </a:rPr>
              <a:t>archive cases </a:t>
            </a:r>
            <a:r>
              <a:rPr lang="en-US" sz="1400" dirty="0" smtClean="0"/>
              <a:t>if you’d like to use your Case Directory as a work queue to see only what is still pending or needs your attention. If you archive a case, </a:t>
            </a:r>
            <a:r>
              <a:rPr lang="en-US" sz="1400" u="sng" dirty="0" smtClean="0"/>
              <a:t>it will be archived for all providers and coordinators</a:t>
            </a:r>
            <a:r>
              <a:rPr lang="en-US" sz="1400" dirty="0" smtClean="0"/>
              <a:t>. You can find archived cases by clicking Advanced Search.</a:t>
            </a:r>
          </a:p>
          <a:p>
            <a:pPr lvl="1"/>
            <a:r>
              <a:rPr lang="en-US" sz="1400" b="1" dirty="0" smtClean="0">
                <a:solidFill>
                  <a:schemeClr val="bg2"/>
                </a:solidFill>
              </a:rPr>
              <a:t> </a:t>
            </a:r>
            <a:endParaRPr lang="en-US" sz="1600" dirty="0"/>
          </a:p>
          <a:p>
            <a:pPr lvl="0"/>
            <a:r>
              <a:rPr lang="en-US" sz="1400" dirty="0" smtClean="0"/>
              <a:t>For </a:t>
            </a:r>
            <a:r>
              <a:rPr lang="en-US" sz="1400" dirty="0"/>
              <a:t>definitions of </a:t>
            </a:r>
            <a:r>
              <a:rPr lang="en-US" sz="1400" b="1" dirty="0">
                <a:solidFill>
                  <a:schemeClr val="bg2"/>
                </a:solidFill>
              </a:rPr>
              <a:t>Reimbursement Status</a:t>
            </a:r>
            <a:r>
              <a:rPr lang="en-US" sz="1400" dirty="0">
                <a:solidFill>
                  <a:schemeClr val="bg2"/>
                </a:solidFill>
              </a:rPr>
              <a:t>,</a:t>
            </a:r>
            <a:r>
              <a:rPr lang="en-US" sz="1400" dirty="0"/>
              <a:t> consult the </a:t>
            </a:r>
            <a:r>
              <a:rPr lang="en-US" sz="1400" b="1" dirty="0">
                <a:solidFill>
                  <a:schemeClr val="bg2"/>
                </a:solidFill>
              </a:rPr>
              <a:t>Key </a:t>
            </a:r>
            <a:r>
              <a:rPr lang="en-US" sz="1400" dirty="0"/>
              <a:t>at the bottom of the page</a:t>
            </a:r>
            <a:endParaRPr lang="en-US" sz="1400" dirty="0">
              <a:solidFill>
                <a:schemeClr val="bg2"/>
              </a:solidFill>
            </a:endParaRPr>
          </a:p>
          <a:p>
            <a:pPr lvl="0"/>
            <a:endParaRPr lang="en-US" sz="1600" dirty="0"/>
          </a:p>
          <a:p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5999369" y="2252193"/>
            <a:ext cx="752306" cy="14832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6924827" y="2242845"/>
            <a:ext cx="1517424" cy="50095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Arrow Connector 11"/>
          <p:cNvCxnSpPr/>
          <p:nvPr/>
        </p:nvCxnSpPr>
        <p:spPr>
          <a:xfrm>
            <a:off x="3965944" y="1658679"/>
            <a:ext cx="5759391" cy="40632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Oval 21"/>
          <p:cNvSpPr/>
          <p:nvPr/>
        </p:nvSpPr>
        <p:spPr>
          <a:xfrm>
            <a:off x="9725335" y="2059596"/>
            <a:ext cx="811530" cy="183249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4" name="Straight Arrow Connector 23"/>
          <p:cNvCxnSpPr/>
          <p:nvPr/>
        </p:nvCxnSpPr>
        <p:spPr>
          <a:xfrm flipV="1">
            <a:off x="3732028" y="5550195"/>
            <a:ext cx="798409" cy="26581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ectangle 22"/>
          <p:cNvSpPr/>
          <p:nvPr/>
        </p:nvSpPr>
        <p:spPr>
          <a:xfrm>
            <a:off x="5999369" y="2743803"/>
            <a:ext cx="752306" cy="14832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5999369" y="3140423"/>
            <a:ext cx="752306" cy="14832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5999370" y="3498994"/>
            <a:ext cx="752306" cy="14832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5999369" y="3895614"/>
            <a:ext cx="752306" cy="14832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>
            <a:off x="5999369" y="4275270"/>
            <a:ext cx="752306" cy="14832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5999369" y="4650569"/>
            <a:ext cx="752306" cy="14832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5999369" y="5053812"/>
            <a:ext cx="752306" cy="14832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>
            <a:off x="6924827" y="2743803"/>
            <a:ext cx="1517424" cy="35822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6924827" y="3116916"/>
            <a:ext cx="1517424" cy="35822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6924827" y="3498994"/>
            <a:ext cx="1517424" cy="35822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>
            <a:off x="6924827" y="3888238"/>
            <a:ext cx="1517424" cy="35822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/>
          <p:nvPr/>
        </p:nvSpPr>
        <p:spPr>
          <a:xfrm>
            <a:off x="6924827" y="4275270"/>
            <a:ext cx="1517424" cy="35822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/>
          <p:cNvSpPr/>
          <p:nvPr/>
        </p:nvSpPr>
        <p:spPr>
          <a:xfrm>
            <a:off x="6931011" y="4662302"/>
            <a:ext cx="1517424" cy="35822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/>
          <p:cNvSpPr/>
          <p:nvPr/>
        </p:nvSpPr>
        <p:spPr>
          <a:xfrm>
            <a:off x="6924827" y="5044381"/>
            <a:ext cx="1517424" cy="25063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2" name="Straight Arrow Connector 41"/>
          <p:cNvCxnSpPr/>
          <p:nvPr/>
        </p:nvCxnSpPr>
        <p:spPr>
          <a:xfrm flipV="1">
            <a:off x="3975804" y="3695873"/>
            <a:ext cx="4635796" cy="46889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8772304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31"/>
          <p:cNvSpPr txBox="1">
            <a:spLocks noGrp="1"/>
          </p:cNvSpPr>
          <p:nvPr>
            <p:ph type="title"/>
          </p:nvPr>
        </p:nvSpPr>
        <p:spPr>
          <a:xfrm>
            <a:off x="351367" y="219137"/>
            <a:ext cx="11492005" cy="10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>
              <a:buSzPts val="2520"/>
            </a:pPr>
            <a:r>
              <a:rPr lang="en-US" sz="3360" dirty="0"/>
              <a:t>Features of the CMEP Provider Portal</a:t>
            </a:r>
            <a:endParaRPr sz="3360" i="1" dirty="0"/>
          </a:p>
        </p:txBody>
      </p:sp>
      <p:sp>
        <p:nvSpPr>
          <p:cNvPr id="161" name="Google Shape;161;p31"/>
          <p:cNvSpPr txBox="1">
            <a:spLocks noGrp="1"/>
          </p:cNvSpPr>
          <p:nvPr>
            <p:ph type="body" idx="1"/>
          </p:nvPr>
        </p:nvSpPr>
        <p:spPr>
          <a:xfrm>
            <a:off x="351369" y="1600201"/>
            <a:ext cx="11492004" cy="43762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60933" rIns="121900" bIns="60933" anchor="t" anchorCtr="0">
            <a:noAutofit/>
          </a:bodyPr>
          <a:lstStyle/>
          <a:p>
            <a:pPr marL="0" indent="0">
              <a:spcBef>
                <a:spcPts val="0"/>
              </a:spcBef>
              <a:buClr>
                <a:schemeClr val="dk2"/>
              </a:buClr>
              <a:buSzPts val="2400"/>
              <a:buNone/>
            </a:pPr>
            <a:r>
              <a:rPr lang="en-US" dirty="0">
                <a:solidFill>
                  <a:schemeClr val="dk2"/>
                </a:solidFill>
              </a:rPr>
              <a:t>The CMEP Provider Portal enables providers to:</a:t>
            </a:r>
          </a:p>
          <a:p>
            <a:pPr marL="0" indent="0">
              <a:spcBef>
                <a:spcPts val="0"/>
              </a:spcBef>
              <a:buClr>
                <a:schemeClr val="dk2"/>
              </a:buClr>
              <a:buSzPts val="2400"/>
              <a:buNone/>
            </a:pPr>
            <a:endParaRPr lang="en-US" dirty="0">
              <a:solidFill>
                <a:schemeClr val="dk2"/>
              </a:solidFill>
            </a:endParaRPr>
          </a:p>
          <a:p>
            <a:pPr marL="457200" indent="-457200">
              <a:spcBef>
                <a:spcPts val="0"/>
              </a:spcBef>
              <a:buClr>
                <a:schemeClr val="dk2"/>
              </a:buClr>
              <a:buSzPts val="2400"/>
              <a:buFont typeface="+mj-lt"/>
              <a:buAutoNum type="arabicPeriod"/>
            </a:pPr>
            <a:r>
              <a:rPr lang="en-US" dirty="0">
                <a:solidFill>
                  <a:schemeClr val="accent5"/>
                </a:solidFill>
              </a:rPr>
              <a:t>Securely send CME documentation to CMEP for reimbursement and for review</a:t>
            </a:r>
          </a:p>
          <a:p>
            <a:pPr marL="457200" indent="-457200">
              <a:spcBef>
                <a:spcPts val="0"/>
              </a:spcBef>
              <a:buClr>
                <a:schemeClr val="dk2"/>
              </a:buClr>
              <a:buSzPts val="2400"/>
              <a:buFont typeface="+mj-lt"/>
              <a:buAutoNum type="arabicPeriod"/>
            </a:pPr>
            <a:r>
              <a:rPr lang="en-US" dirty="0">
                <a:solidFill>
                  <a:schemeClr val="accent5"/>
                </a:solidFill>
              </a:rPr>
              <a:t>Track reimbursement status of cases </a:t>
            </a:r>
          </a:p>
          <a:p>
            <a:pPr marL="457200" indent="-457200">
              <a:spcBef>
                <a:spcPts val="0"/>
              </a:spcBef>
              <a:buClr>
                <a:schemeClr val="dk2"/>
              </a:buClr>
              <a:buSzPts val="2400"/>
              <a:buFont typeface="+mj-lt"/>
              <a:buAutoNum type="arabicPeriod"/>
            </a:pPr>
            <a:r>
              <a:rPr lang="en-US" b="1" dirty="0">
                <a:solidFill>
                  <a:schemeClr val="bg2"/>
                </a:solidFill>
              </a:rPr>
              <a:t>Retrieve Checklist for CME Reporting (DMA-1061) forms for cases that have been approved by CMEP for submission to Medicaid</a:t>
            </a:r>
          </a:p>
          <a:p>
            <a:pPr marL="457200" indent="-457200">
              <a:spcBef>
                <a:spcPts val="0"/>
              </a:spcBef>
              <a:buClr>
                <a:schemeClr val="dk2"/>
              </a:buClr>
              <a:buSzPts val="2400"/>
              <a:buFont typeface="+mj-lt"/>
              <a:buAutoNum type="arabicPeriod"/>
            </a:pPr>
            <a:r>
              <a:rPr lang="en-US" dirty="0">
                <a:solidFill>
                  <a:schemeClr val="accent5"/>
                </a:solidFill>
              </a:rPr>
              <a:t>Upload annual signed CMEP Letters of Agreement</a:t>
            </a:r>
          </a:p>
          <a:p>
            <a:pPr marL="457200" indent="-457200">
              <a:spcBef>
                <a:spcPts val="0"/>
              </a:spcBef>
              <a:buClr>
                <a:schemeClr val="dk2"/>
              </a:buClr>
              <a:buSzPts val="2400"/>
              <a:buFont typeface="+mj-lt"/>
              <a:buAutoNum type="arabicPeriod"/>
            </a:pPr>
            <a:r>
              <a:rPr lang="en-US" dirty="0">
                <a:solidFill>
                  <a:schemeClr val="accent5"/>
                </a:solidFill>
              </a:rPr>
              <a:t>Submit AMA PRA Category 1 CME credits to CMEP</a:t>
            </a:r>
          </a:p>
          <a:p>
            <a:pPr marL="0" indent="0">
              <a:spcBef>
                <a:spcPts val="0"/>
              </a:spcBef>
              <a:buClr>
                <a:schemeClr val="dk2"/>
              </a:buClr>
              <a:buSzPts val="2400"/>
              <a:buNone/>
            </a:pPr>
            <a:endParaRPr dirty="0"/>
          </a:p>
          <a:p>
            <a:pPr marL="0" indent="0">
              <a:spcBef>
                <a:spcPts val="640"/>
              </a:spcBef>
              <a:buSzPts val="2400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32347853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32"/>
          <p:cNvSpPr txBox="1">
            <a:spLocks noGrp="1"/>
          </p:cNvSpPr>
          <p:nvPr>
            <p:ph type="title"/>
          </p:nvPr>
        </p:nvSpPr>
        <p:spPr>
          <a:xfrm>
            <a:off x="351367" y="219137"/>
            <a:ext cx="11492005" cy="10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>
              <a:buSzPts val="2400"/>
            </a:pPr>
            <a:r>
              <a:rPr lang="en-US" sz="3200" dirty="0">
                <a:solidFill>
                  <a:schemeClr val="bg2"/>
                </a:solidFill>
              </a:rPr>
              <a:t>Retrieving Checklists for CME Reporting (DMA-1061) for submission to Medicaid</a:t>
            </a:r>
            <a:endParaRPr dirty="0"/>
          </a:p>
        </p:txBody>
      </p:sp>
      <p:sp>
        <p:nvSpPr>
          <p:cNvPr id="169" name="Google Shape;169;p32"/>
          <p:cNvSpPr txBox="1">
            <a:spLocks noGrp="1"/>
          </p:cNvSpPr>
          <p:nvPr>
            <p:ph type="body" idx="2"/>
          </p:nvPr>
        </p:nvSpPr>
        <p:spPr>
          <a:xfrm>
            <a:off x="351366" y="1583267"/>
            <a:ext cx="4137507" cy="43762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60933" rIns="121900" bIns="60933" anchor="t" anchorCtr="0">
            <a:noAutofit/>
          </a:bodyPr>
          <a:lstStyle/>
          <a:p>
            <a:pPr marL="0" indent="0">
              <a:lnSpc>
                <a:spcPct val="90000"/>
              </a:lnSpc>
              <a:spcBef>
                <a:spcPts val="592"/>
              </a:spcBef>
              <a:buSzPts val="2220"/>
              <a:buNone/>
            </a:pPr>
            <a:endParaRPr sz="2960" dirty="0"/>
          </a:p>
          <a:p>
            <a:pPr marL="0" indent="0">
              <a:lnSpc>
                <a:spcPct val="90000"/>
              </a:lnSpc>
              <a:spcBef>
                <a:spcPts val="592"/>
              </a:spcBef>
              <a:buSzPts val="2220"/>
              <a:buNone/>
            </a:pPr>
            <a:endParaRPr sz="2960" dirty="0"/>
          </a:p>
        </p:txBody>
      </p:sp>
      <p:sp>
        <p:nvSpPr>
          <p:cNvPr id="5" name="TextBox 4"/>
          <p:cNvSpPr txBox="1"/>
          <p:nvPr/>
        </p:nvSpPr>
        <p:spPr>
          <a:xfrm>
            <a:off x="351366" y="1418721"/>
            <a:ext cx="4137507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1600" dirty="0"/>
              <a:t>Once a Medicaid case has been approved by CMEP, a note will </a:t>
            </a:r>
            <a:r>
              <a:rPr lang="en-US" sz="1600" dirty="0" smtClean="0"/>
              <a:t>appear in the Case Directory: </a:t>
            </a:r>
            <a:r>
              <a:rPr lang="en-US" sz="1600" b="1" dirty="0">
                <a:solidFill>
                  <a:schemeClr val="bg2"/>
                </a:solidFill>
              </a:rPr>
              <a:t>Signed CME Checklist (DMA 1061) added</a:t>
            </a:r>
            <a:endParaRPr lang="en-US" sz="1400" b="1" dirty="0">
              <a:solidFill>
                <a:schemeClr val="bg2"/>
              </a:solidFill>
            </a:endParaRPr>
          </a:p>
          <a:p>
            <a:pPr lvl="0"/>
            <a:endParaRPr lang="en-US" sz="1600" dirty="0"/>
          </a:p>
          <a:p>
            <a:pPr lvl="0"/>
            <a:endParaRPr lang="en-US" sz="1600" dirty="0"/>
          </a:p>
          <a:p>
            <a:pPr lvl="0"/>
            <a:endParaRPr lang="en-US" sz="1600" dirty="0"/>
          </a:p>
          <a:p>
            <a:pPr lvl="0"/>
            <a:r>
              <a:rPr lang="en-US" sz="1600" dirty="0"/>
              <a:t>Click on the patient’s name to </a:t>
            </a:r>
            <a:r>
              <a:rPr lang="en-US" sz="1600" b="1" dirty="0">
                <a:solidFill>
                  <a:schemeClr val="bg2"/>
                </a:solidFill>
              </a:rPr>
              <a:t>retrieve the Signed CME Checklist (DMA 1061) </a:t>
            </a:r>
            <a:r>
              <a:rPr lang="en-US" sz="1600" dirty="0"/>
              <a:t>from the Case Documents to be used for submission to Medicaid</a:t>
            </a:r>
            <a:r>
              <a:rPr lang="en-US" sz="1600" dirty="0" smtClean="0"/>
              <a:t>.</a:t>
            </a:r>
          </a:p>
          <a:p>
            <a:pPr lvl="0"/>
            <a:endParaRPr lang="en-US" sz="1600" dirty="0"/>
          </a:p>
          <a:p>
            <a:pPr lvl="0"/>
            <a:endParaRPr lang="en-US" sz="1600" dirty="0" smtClean="0"/>
          </a:p>
          <a:p>
            <a:pPr lvl="0"/>
            <a:endParaRPr lang="en-US" sz="1600" dirty="0"/>
          </a:p>
          <a:p>
            <a:pPr lvl="0"/>
            <a:r>
              <a:rPr lang="en-US" sz="1600" dirty="0" smtClean="0"/>
              <a:t>Submit the CMEP-authorized CME Checklist (DMA 1061) along with the 99499 claim to Medicaid for reimbursement. As a reminder, the CMEP-authorized CME Checklist is required to accompany the 99499 clai</a:t>
            </a:r>
            <a:r>
              <a:rPr lang="en-US" sz="1600" dirty="0" smtClean="0"/>
              <a:t>m for reimbursement. </a:t>
            </a:r>
            <a:endParaRPr lang="en-US" sz="1600" dirty="0"/>
          </a:p>
          <a:p>
            <a:pPr lvl="0"/>
            <a:endParaRPr lang="en-US" sz="1600" dirty="0"/>
          </a:p>
          <a:p>
            <a:pPr lvl="0"/>
            <a:endParaRPr lang="en-US" sz="1600" dirty="0"/>
          </a:p>
          <a:p>
            <a:pPr lvl="0"/>
            <a:endParaRPr lang="en-US" sz="1600" dirty="0"/>
          </a:p>
          <a:p>
            <a:pPr lvl="0"/>
            <a:endParaRPr lang="en-US" sz="1600" dirty="0"/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6097369" y="2313709"/>
            <a:ext cx="0" cy="212582"/>
          </a:xfrm>
          <a:prstGeom prst="straightConnector1">
            <a:avLst/>
          </a:prstGeom>
          <a:ln>
            <a:solidFill>
              <a:schemeClr val="bg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3134" y="1418721"/>
            <a:ext cx="7228234" cy="4899759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6266045" y="2420000"/>
            <a:ext cx="952901" cy="10629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6266045" y="2762502"/>
            <a:ext cx="952901" cy="10629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6266044" y="3105004"/>
            <a:ext cx="952901" cy="10629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6266043" y="3447506"/>
            <a:ext cx="952901" cy="10629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6266043" y="3762309"/>
            <a:ext cx="952901" cy="10629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286324" y="2420000"/>
            <a:ext cx="1482291" cy="27991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7286324" y="2748197"/>
            <a:ext cx="1482290" cy="30618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7286323" y="3105004"/>
            <a:ext cx="1482291" cy="27991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7286322" y="3433201"/>
            <a:ext cx="1482291" cy="27991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7286321" y="3776492"/>
            <a:ext cx="1482292" cy="31543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" name="Straight Arrow Connector 3"/>
          <p:cNvCxnSpPr/>
          <p:nvPr/>
        </p:nvCxnSpPr>
        <p:spPr>
          <a:xfrm>
            <a:off x="3927107" y="2299935"/>
            <a:ext cx="6246796" cy="39997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Oval 5"/>
          <p:cNvSpPr/>
          <p:nvPr/>
        </p:nvSpPr>
        <p:spPr>
          <a:xfrm>
            <a:off x="10140184" y="2623580"/>
            <a:ext cx="1703188" cy="33539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24993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31"/>
          <p:cNvSpPr txBox="1">
            <a:spLocks noGrp="1"/>
          </p:cNvSpPr>
          <p:nvPr>
            <p:ph type="title"/>
          </p:nvPr>
        </p:nvSpPr>
        <p:spPr>
          <a:xfrm>
            <a:off x="351367" y="219137"/>
            <a:ext cx="11492005" cy="10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>
              <a:buSzPts val="2520"/>
            </a:pPr>
            <a:r>
              <a:rPr lang="en-US" sz="3360" dirty="0"/>
              <a:t>Features of the CMEP Provider Portal</a:t>
            </a:r>
            <a:endParaRPr sz="3360" i="1" dirty="0"/>
          </a:p>
        </p:txBody>
      </p:sp>
      <p:sp>
        <p:nvSpPr>
          <p:cNvPr id="161" name="Google Shape;161;p31"/>
          <p:cNvSpPr txBox="1">
            <a:spLocks noGrp="1"/>
          </p:cNvSpPr>
          <p:nvPr>
            <p:ph type="body" idx="1"/>
          </p:nvPr>
        </p:nvSpPr>
        <p:spPr>
          <a:xfrm>
            <a:off x="351369" y="1600201"/>
            <a:ext cx="11492004" cy="43762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60933" rIns="121900" bIns="60933" anchor="t" anchorCtr="0">
            <a:noAutofit/>
          </a:bodyPr>
          <a:lstStyle/>
          <a:p>
            <a:pPr marL="0" indent="0">
              <a:spcBef>
                <a:spcPts val="0"/>
              </a:spcBef>
              <a:buClr>
                <a:schemeClr val="dk2"/>
              </a:buClr>
              <a:buSzPts val="2400"/>
              <a:buNone/>
            </a:pPr>
            <a:r>
              <a:rPr lang="en-US" dirty="0">
                <a:solidFill>
                  <a:schemeClr val="dk2"/>
                </a:solidFill>
              </a:rPr>
              <a:t>The CMEP Provider Portal enables providers to:</a:t>
            </a:r>
          </a:p>
          <a:p>
            <a:pPr marL="0" indent="0">
              <a:spcBef>
                <a:spcPts val="0"/>
              </a:spcBef>
              <a:buClr>
                <a:schemeClr val="dk2"/>
              </a:buClr>
              <a:buSzPts val="2400"/>
              <a:buNone/>
            </a:pPr>
            <a:endParaRPr lang="en-US" dirty="0">
              <a:solidFill>
                <a:schemeClr val="dk2"/>
              </a:solidFill>
            </a:endParaRPr>
          </a:p>
          <a:p>
            <a:pPr marL="457200" indent="-457200">
              <a:spcBef>
                <a:spcPts val="0"/>
              </a:spcBef>
              <a:buClr>
                <a:schemeClr val="dk2"/>
              </a:buClr>
              <a:buSzPts val="2400"/>
              <a:buFont typeface="+mj-lt"/>
              <a:buAutoNum type="arabicPeriod"/>
            </a:pPr>
            <a:r>
              <a:rPr lang="en-US" dirty="0">
                <a:solidFill>
                  <a:schemeClr val="dk2"/>
                </a:solidFill>
              </a:rPr>
              <a:t>Securely send CME documentation to CMEP for reimbursement and for review</a:t>
            </a:r>
          </a:p>
          <a:p>
            <a:pPr marL="457200" indent="-457200">
              <a:spcBef>
                <a:spcPts val="0"/>
              </a:spcBef>
              <a:buClr>
                <a:schemeClr val="dk2"/>
              </a:buClr>
              <a:buSzPts val="2400"/>
              <a:buFont typeface="+mj-lt"/>
              <a:buAutoNum type="arabicPeriod"/>
            </a:pPr>
            <a:r>
              <a:rPr lang="en-US" dirty="0">
                <a:solidFill>
                  <a:schemeClr val="dk2"/>
                </a:solidFill>
              </a:rPr>
              <a:t>Track reimbursement status of cases </a:t>
            </a:r>
          </a:p>
          <a:p>
            <a:pPr marL="457200" indent="-457200">
              <a:spcBef>
                <a:spcPts val="0"/>
              </a:spcBef>
              <a:buClr>
                <a:schemeClr val="dk2"/>
              </a:buClr>
              <a:buSzPts val="2400"/>
              <a:buFont typeface="+mj-lt"/>
              <a:buAutoNum type="arabicPeriod"/>
            </a:pPr>
            <a:r>
              <a:rPr lang="en-US" dirty="0">
                <a:solidFill>
                  <a:schemeClr val="dk2"/>
                </a:solidFill>
              </a:rPr>
              <a:t>Retrieve </a:t>
            </a:r>
            <a:r>
              <a:rPr lang="en-US" b="1" dirty="0">
                <a:solidFill>
                  <a:schemeClr val="dk2"/>
                </a:solidFill>
              </a:rPr>
              <a:t>Checklist for CME Reporting </a:t>
            </a:r>
            <a:r>
              <a:rPr lang="en-US" dirty="0">
                <a:solidFill>
                  <a:schemeClr val="dk2"/>
                </a:solidFill>
              </a:rPr>
              <a:t>(DMA-1061) forms for cases that have been approved by CMEP for submission to Medicaid</a:t>
            </a:r>
          </a:p>
          <a:p>
            <a:pPr marL="457200" indent="-457200">
              <a:spcBef>
                <a:spcPts val="0"/>
              </a:spcBef>
              <a:buClr>
                <a:schemeClr val="dk2"/>
              </a:buClr>
              <a:buSzPts val="2400"/>
              <a:buFont typeface="+mj-lt"/>
              <a:buAutoNum type="arabicPeriod"/>
            </a:pPr>
            <a:r>
              <a:rPr lang="en-US" dirty="0">
                <a:solidFill>
                  <a:schemeClr val="dk2"/>
                </a:solidFill>
              </a:rPr>
              <a:t>Upload annual signed CMEP Letters of Agreement</a:t>
            </a:r>
          </a:p>
          <a:p>
            <a:pPr marL="457200" indent="-457200">
              <a:spcBef>
                <a:spcPts val="0"/>
              </a:spcBef>
              <a:buClr>
                <a:schemeClr val="dk2"/>
              </a:buClr>
              <a:buSzPts val="2400"/>
              <a:buFont typeface="+mj-lt"/>
              <a:buAutoNum type="arabicPeriod"/>
            </a:pPr>
            <a:r>
              <a:rPr lang="en-US" dirty="0">
                <a:solidFill>
                  <a:schemeClr val="dk2"/>
                </a:solidFill>
              </a:rPr>
              <a:t>Submit AMA PRA Category 1 CME credits to CMEP</a:t>
            </a:r>
          </a:p>
          <a:p>
            <a:pPr marL="0" indent="0">
              <a:spcBef>
                <a:spcPts val="0"/>
              </a:spcBef>
              <a:buClr>
                <a:schemeClr val="dk2"/>
              </a:buClr>
              <a:buSzPts val="2400"/>
              <a:buNone/>
            </a:pPr>
            <a:endParaRPr dirty="0"/>
          </a:p>
          <a:p>
            <a:pPr marL="0" indent="0">
              <a:spcBef>
                <a:spcPts val="640"/>
              </a:spcBef>
              <a:buSzPts val="2400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4896002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31"/>
          <p:cNvSpPr txBox="1">
            <a:spLocks noGrp="1"/>
          </p:cNvSpPr>
          <p:nvPr>
            <p:ph type="title"/>
          </p:nvPr>
        </p:nvSpPr>
        <p:spPr>
          <a:xfrm>
            <a:off x="351367" y="219137"/>
            <a:ext cx="11492005" cy="10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>
              <a:buSzPts val="2520"/>
            </a:pPr>
            <a:r>
              <a:rPr lang="en-US" sz="3360" dirty="0"/>
              <a:t>Registering for the CMEP Provider Portal</a:t>
            </a:r>
            <a:endParaRPr sz="3360" i="1" dirty="0"/>
          </a:p>
        </p:txBody>
      </p:sp>
      <p:sp>
        <p:nvSpPr>
          <p:cNvPr id="161" name="Google Shape;161;p31"/>
          <p:cNvSpPr txBox="1">
            <a:spLocks noGrp="1"/>
          </p:cNvSpPr>
          <p:nvPr>
            <p:ph type="body" idx="1"/>
          </p:nvPr>
        </p:nvSpPr>
        <p:spPr>
          <a:xfrm>
            <a:off x="351369" y="1600201"/>
            <a:ext cx="11492004" cy="43762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60933" rIns="121900" bIns="60933" anchor="t" anchorCtr="0">
            <a:noAutofit/>
          </a:bodyPr>
          <a:lstStyle/>
          <a:p>
            <a:pPr marL="0" indent="0">
              <a:spcBef>
                <a:spcPts val="0"/>
              </a:spcBef>
              <a:buClr>
                <a:schemeClr val="dk2"/>
              </a:buClr>
              <a:buSzPts val="2400"/>
              <a:buNone/>
            </a:pPr>
            <a:r>
              <a:rPr lang="en-US" sz="2000" dirty="0">
                <a:solidFill>
                  <a:schemeClr val="dk2"/>
                </a:solidFill>
              </a:rPr>
              <a:t>To create your CMEP Provider Portal account, please contact CMEP at cmep@med.unc.edu. </a:t>
            </a:r>
          </a:p>
          <a:p>
            <a:pPr marL="0" indent="0">
              <a:spcBef>
                <a:spcPts val="0"/>
              </a:spcBef>
              <a:buClr>
                <a:schemeClr val="dk2"/>
              </a:buClr>
              <a:buSzPts val="2400"/>
              <a:buNone/>
            </a:pPr>
            <a:endParaRPr lang="en-US" sz="2000" dirty="0">
              <a:solidFill>
                <a:schemeClr val="dk2"/>
              </a:solidFill>
            </a:endParaRPr>
          </a:p>
          <a:p>
            <a:pPr marL="0" indent="0">
              <a:spcBef>
                <a:spcPts val="0"/>
              </a:spcBef>
              <a:buClr>
                <a:schemeClr val="dk2"/>
              </a:buClr>
              <a:buSzPts val="2400"/>
              <a:buNone/>
            </a:pPr>
            <a:r>
              <a:rPr lang="en-US" sz="2000" dirty="0">
                <a:solidFill>
                  <a:schemeClr val="dk2"/>
                </a:solidFill>
              </a:rPr>
              <a:t>A CMEP administrator will send you an email to register for the portal.</a:t>
            </a:r>
            <a:endParaRPr sz="2000" dirty="0"/>
          </a:p>
        </p:txBody>
      </p:sp>
    </p:spTree>
    <p:extLst>
      <p:ext uri="{BB962C8B-B14F-4D97-AF65-F5344CB8AC3E}">
        <p14:creationId xmlns:p14="http://schemas.microsoft.com/office/powerpoint/2010/main" val="10686196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30"/>
          <p:cNvSpPr txBox="1">
            <a:spLocks noGrp="1"/>
          </p:cNvSpPr>
          <p:nvPr>
            <p:ph type="ctrTitle"/>
          </p:nvPr>
        </p:nvSpPr>
        <p:spPr>
          <a:xfrm>
            <a:off x="405441" y="2337213"/>
            <a:ext cx="9463177" cy="11255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60933" rIns="121900" bIns="60933" anchor="b" anchorCtr="0">
            <a:noAutofit/>
          </a:bodyPr>
          <a:lstStyle/>
          <a:p>
            <a:pPr algn="l">
              <a:buSzPts val="3300"/>
            </a:pPr>
            <a:r>
              <a:rPr lang="en-US" sz="4800" dirty="0"/>
              <a:t>CMEP Provider Portal Reimbursement Process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6408876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31"/>
          <p:cNvSpPr txBox="1">
            <a:spLocks noGrp="1"/>
          </p:cNvSpPr>
          <p:nvPr>
            <p:ph type="title"/>
          </p:nvPr>
        </p:nvSpPr>
        <p:spPr>
          <a:xfrm>
            <a:off x="351367" y="219137"/>
            <a:ext cx="11492005" cy="10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>
              <a:buSzPts val="2520"/>
            </a:pPr>
            <a:r>
              <a:rPr lang="en-US" sz="3360" dirty="0"/>
              <a:t>Features of the CMEP Provider Portal</a:t>
            </a:r>
            <a:endParaRPr sz="3360" i="1" dirty="0"/>
          </a:p>
        </p:txBody>
      </p:sp>
      <p:sp>
        <p:nvSpPr>
          <p:cNvPr id="161" name="Google Shape;161;p31"/>
          <p:cNvSpPr txBox="1">
            <a:spLocks noGrp="1"/>
          </p:cNvSpPr>
          <p:nvPr>
            <p:ph type="body" idx="1"/>
          </p:nvPr>
        </p:nvSpPr>
        <p:spPr>
          <a:xfrm>
            <a:off x="351369" y="1600201"/>
            <a:ext cx="11492004" cy="43762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60933" rIns="121900" bIns="60933" anchor="t" anchorCtr="0">
            <a:noAutofit/>
          </a:bodyPr>
          <a:lstStyle/>
          <a:p>
            <a:pPr marL="0" indent="0">
              <a:spcBef>
                <a:spcPts val="0"/>
              </a:spcBef>
              <a:buClr>
                <a:schemeClr val="dk2"/>
              </a:buClr>
              <a:buSzPts val="2400"/>
              <a:buNone/>
            </a:pPr>
            <a:r>
              <a:rPr lang="en-US" dirty="0">
                <a:solidFill>
                  <a:schemeClr val="dk2"/>
                </a:solidFill>
              </a:rPr>
              <a:t>The CMEP Provider Portal enables providers to:</a:t>
            </a:r>
          </a:p>
          <a:p>
            <a:pPr marL="0" indent="0">
              <a:spcBef>
                <a:spcPts val="0"/>
              </a:spcBef>
              <a:buClr>
                <a:schemeClr val="dk2"/>
              </a:buClr>
              <a:buSzPts val="2400"/>
              <a:buNone/>
            </a:pPr>
            <a:endParaRPr lang="en-US" dirty="0">
              <a:solidFill>
                <a:schemeClr val="dk2"/>
              </a:solidFill>
            </a:endParaRPr>
          </a:p>
          <a:p>
            <a:pPr marL="457200" indent="-457200">
              <a:spcBef>
                <a:spcPts val="0"/>
              </a:spcBef>
              <a:buClr>
                <a:schemeClr val="dk2"/>
              </a:buClr>
              <a:buSzPts val="2400"/>
              <a:buFont typeface="+mj-lt"/>
              <a:buAutoNum type="arabicPeriod"/>
            </a:pPr>
            <a:r>
              <a:rPr lang="en-US" b="1" dirty="0">
                <a:solidFill>
                  <a:schemeClr val="dk2"/>
                </a:solidFill>
              </a:rPr>
              <a:t>Securely send CME documentation to CMEP for reimbursement and for review</a:t>
            </a:r>
          </a:p>
          <a:p>
            <a:pPr marL="457200" indent="-457200">
              <a:spcBef>
                <a:spcPts val="0"/>
              </a:spcBef>
              <a:buClr>
                <a:schemeClr val="dk2"/>
              </a:buClr>
              <a:buSzPts val="2400"/>
              <a:buFont typeface="+mj-lt"/>
              <a:buAutoNum type="arabicPeriod"/>
            </a:pPr>
            <a:r>
              <a:rPr lang="en-US" dirty="0">
                <a:solidFill>
                  <a:schemeClr val="accent5"/>
                </a:solidFill>
              </a:rPr>
              <a:t>Track reimbursement status of cases </a:t>
            </a:r>
          </a:p>
          <a:p>
            <a:pPr marL="457200" indent="-457200">
              <a:spcBef>
                <a:spcPts val="0"/>
              </a:spcBef>
              <a:buClr>
                <a:schemeClr val="dk2"/>
              </a:buClr>
              <a:buSzPts val="2400"/>
              <a:buFont typeface="+mj-lt"/>
              <a:buAutoNum type="arabicPeriod"/>
            </a:pPr>
            <a:r>
              <a:rPr lang="en-US" dirty="0">
                <a:solidFill>
                  <a:schemeClr val="accent5"/>
                </a:solidFill>
              </a:rPr>
              <a:t>Retrieve </a:t>
            </a:r>
            <a:r>
              <a:rPr lang="en-US" b="1" dirty="0">
                <a:solidFill>
                  <a:schemeClr val="accent5"/>
                </a:solidFill>
              </a:rPr>
              <a:t>Checklist for CME Reporting </a:t>
            </a:r>
            <a:r>
              <a:rPr lang="en-US" dirty="0">
                <a:solidFill>
                  <a:schemeClr val="accent5"/>
                </a:solidFill>
              </a:rPr>
              <a:t>(DMA-1061) forms for cases that have been approved by CMEP for submission to Medicaid</a:t>
            </a:r>
          </a:p>
          <a:p>
            <a:pPr marL="457200" indent="-457200">
              <a:spcBef>
                <a:spcPts val="0"/>
              </a:spcBef>
              <a:buClr>
                <a:schemeClr val="dk2"/>
              </a:buClr>
              <a:buSzPts val="2400"/>
              <a:buFont typeface="+mj-lt"/>
              <a:buAutoNum type="arabicPeriod"/>
            </a:pPr>
            <a:r>
              <a:rPr lang="en-US" dirty="0">
                <a:solidFill>
                  <a:schemeClr val="accent5"/>
                </a:solidFill>
              </a:rPr>
              <a:t>Upload annual signed CMEP Letters of Agreement</a:t>
            </a:r>
          </a:p>
          <a:p>
            <a:pPr marL="457200" indent="-457200">
              <a:spcBef>
                <a:spcPts val="0"/>
              </a:spcBef>
              <a:buClr>
                <a:schemeClr val="dk2"/>
              </a:buClr>
              <a:buSzPts val="2400"/>
              <a:buFont typeface="+mj-lt"/>
              <a:buAutoNum type="arabicPeriod"/>
            </a:pPr>
            <a:r>
              <a:rPr lang="en-US" dirty="0">
                <a:solidFill>
                  <a:schemeClr val="accent5"/>
                </a:solidFill>
              </a:rPr>
              <a:t>Submit AMA PRA Category 1 CME credits to CMEP</a:t>
            </a:r>
          </a:p>
          <a:p>
            <a:pPr marL="0" indent="0">
              <a:spcBef>
                <a:spcPts val="0"/>
              </a:spcBef>
              <a:buClr>
                <a:schemeClr val="dk2"/>
              </a:buClr>
              <a:buSzPts val="2400"/>
              <a:buNone/>
            </a:pPr>
            <a:endParaRPr dirty="0"/>
          </a:p>
          <a:p>
            <a:pPr marL="0" indent="0">
              <a:spcBef>
                <a:spcPts val="640"/>
              </a:spcBef>
              <a:buSzPts val="2400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3404633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32"/>
          <p:cNvSpPr txBox="1">
            <a:spLocks noGrp="1"/>
          </p:cNvSpPr>
          <p:nvPr>
            <p:ph type="title"/>
          </p:nvPr>
        </p:nvSpPr>
        <p:spPr>
          <a:xfrm>
            <a:off x="351367" y="219137"/>
            <a:ext cx="11492005" cy="10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>
              <a:buSzPts val="2400"/>
            </a:pPr>
            <a:r>
              <a:rPr lang="en-US" sz="3200" dirty="0"/>
              <a:t>Submitting a new case to CMEP</a:t>
            </a:r>
            <a:endParaRPr dirty="0"/>
          </a:p>
        </p:txBody>
      </p:sp>
      <p:sp>
        <p:nvSpPr>
          <p:cNvPr id="169" name="Google Shape;169;p32"/>
          <p:cNvSpPr txBox="1">
            <a:spLocks noGrp="1"/>
          </p:cNvSpPr>
          <p:nvPr>
            <p:ph type="body" idx="2"/>
          </p:nvPr>
        </p:nvSpPr>
        <p:spPr>
          <a:xfrm>
            <a:off x="351366" y="1583267"/>
            <a:ext cx="5538197" cy="43762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60933" rIns="121900" bIns="60933" anchor="t" anchorCtr="0">
            <a:noAutofit/>
          </a:bodyPr>
          <a:lstStyle/>
          <a:p>
            <a:pPr marL="0" indent="0">
              <a:lnSpc>
                <a:spcPct val="90000"/>
              </a:lnSpc>
              <a:spcBef>
                <a:spcPts val="592"/>
              </a:spcBef>
              <a:buSzPts val="2220"/>
              <a:buNone/>
            </a:pPr>
            <a:endParaRPr sz="2960" dirty="0"/>
          </a:p>
          <a:p>
            <a:pPr marL="0" indent="0">
              <a:lnSpc>
                <a:spcPct val="90000"/>
              </a:lnSpc>
              <a:spcBef>
                <a:spcPts val="592"/>
              </a:spcBef>
              <a:buSzPts val="2220"/>
              <a:buNone/>
            </a:pPr>
            <a:endParaRPr sz="296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718" r="21408" b="69671"/>
          <a:stretch/>
        </p:blipFill>
        <p:spPr>
          <a:xfrm>
            <a:off x="3080821" y="1493272"/>
            <a:ext cx="7230796" cy="2079922"/>
          </a:xfrm>
          <a:prstGeom prst="rect">
            <a:avLst/>
          </a:prstGeom>
        </p:spPr>
      </p:pic>
      <p:sp>
        <p:nvSpPr>
          <p:cNvPr id="4" name="Oval 3"/>
          <p:cNvSpPr/>
          <p:nvPr/>
        </p:nvSpPr>
        <p:spPr>
          <a:xfrm>
            <a:off x="4276252" y="2364421"/>
            <a:ext cx="478628" cy="36846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51366" y="1562064"/>
            <a:ext cx="2729455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US" dirty="0"/>
              <a:t>From the homepage, select </a:t>
            </a:r>
            <a:r>
              <a:rPr lang="en-US" b="1" dirty="0">
                <a:solidFill>
                  <a:schemeClr val="bg2"/>
                </a:solidFill>
              </a:rPr>
              <a:t>Cases</a:t>
            </a:r>
            <a:r>
              <a:rPr lang="en-US" dirty="0"/>
              <a:t>.</a:t>
            </a:r>
          </a:p>
          <a:p>
            <a:pPr marL="342900" indent="-342900">
              <a:buAutoNum type="arabicPeriod"/>
            </a:pPr>
            <a:endParaRPr lang="en-US" dirty="0"/>
          </a:p>
          <a:p>
            <a:pPr marL="342900" indent="-342900">
              <a:buAutoNum type="arabicPeriod"/>
            </a:pPr>
            <a:endParaRPr lang="en-US" dirty="0"/>
          </a:p>
          <a:p>
            <a:pPr marL="342900" indent="-342900">
              <a:buAutoNum type="arabicPeriod"/>
            </a:pPr>
            <a:endParaRPr lang="en-US" dirty="0"/>
          </a:p>
          <a:p>
            <a:pPr marL="342900" indent="-342900">
              <a:buAutoNum type="arabicPeriod"/>
            </a:pPr>
            <a:endParaRPr lang="en-US" dirty="0"/>
          </a:p>
          <a:p>
            <a:r>
              <a:rPr lang="en-US" dirty="0"/>
              <a:t>     This will bring you to    </a:t>
            </a:r>
          </a:p>
          <a:p>
            <a:r>
              <a:rPr lang="en-US" dirty="0"/>
              <a:t>     your </a:t>
            </a:r>
            <a:r>
              <a:rPr lang="en-US" b="1" dirty="0">
                <a:solidFill>
                  <a:schemeClr val="bg2"/>
                </a:solidFill>
              </a:rPr>
              <a:t>Case Form </a:t>
            </a:r>
          </a:p>
          <a:p>
            <a:r>
              <a:rPr lang="en-US" b="1" dirty="0">
                <a:solidFill>
                  <a:schemeClr val="bg2"/>
                </a:solidFill>
              </a:rPr>
              <a:t>     Directory</a:t>
            </a:r>
            <a:r>
              <a:rPr lang="en-US" dirty="0"/>
              <a:t>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2.  From the Case Form  </a:t>
            </a:r>
          </a:p>
          <a:p>
            <a:r>
              <a:rPr lang="en-US" dirty="0"/>
              <a:t>     Directory, select </a:t>
            </a:r>
          </a:p>
          <a:p>
            <a:r>
              <a:rPr lang="en-US" b="1" dirty="0"/>
              <a:t>     </a:t>
            </a:r>
            <a:r>
              <a:rPr lang="en-US" b="1" dirty="0">
                <a:solidFill>
                  <a:schemeClr val="bg2"/>
                </a:solidFill>
              </a:rPr>
              <a:t>Submit New Case</a:t>
            </a:r>
            <a:r>
              <a:rPr lang="en-US" dirty="0"/>
              <a:t>.</a:t>
            </a:r>
          </a:p>
          <a:p>
            <a:pPr marL="342900" indent="-342900">
              <a:buFont typeface="+mj-lt"/>
              <a:buAutoNum type="arabicPeriod"/>
            </a:pPr>
            <a:endParaRPr lang="en-US" dirty="0"/>
          </a:p>
        </p:txBody>
      </p:sp>
      <p:cxnSp>
        <p:nvCxnSpPr>
          <p:cNvPr id="15" name="Straight Arrow Connector 14"/>
          <p:cNvCxnSpPr/>
          <p:nvPr/>
        </p:nvCxnSpPr>
        <p:spPr>
          <a:xfrm>
            <a:off x="2447778" y="1862604"/>
            <a:ext cx="1828474" cy="622113"/>
          </a:xfrm>
          <a:prstGeom prst="straightConnector1">
            <a:avLst/>
          </a:prstGeom>
          <a:ln w="28575">
            <a:solidFill>
              <a:schemeClr val="tx2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17" name="Picture 16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852" r="19921" b="66523"/>
          <a:stretch/>
        </p:blipFill>
        <p:spPr>
          <a:xfrm>
            <a:off x="3080821" y="4075011"/>
            <a:ext cx="7174523" cy="2295844"/>
          </a:xfrm>
          <a:prstGeom prst="rect">
            <a:avLst/>
          </a:prstGeom>
        </p:spPr>
      </p:pic>
      <p:cxnSp>
        <p:nvCxnSpPr>
          <p:cNvPr id="6" name="Straight Arrow Connector 5"/>
          <p:cNvCxnSpPr/>
          <p:nvPr/>
        </p:nvCxnSpPr>
        <p:spPr>
          <a:xfrm>
            <a:off x="2986268" y="5382228"/>
            <a:ext cx="3159889" cy="20834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Oval 6"/>
          <p:cNvSpPr/>
          <p:nvPr/>
        </p:nvSpPr>
        <p:spPr>
          <a:xfrm>
            <a:off x="6193520" y="5520411"/>
            <a:ext cx="949124" cy="254643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10405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32"/>
          <p:cNvSpPr txBox="1">
            <a:spLocks noGrp="1"/>
          </p:cNvSpPr>
          <p:nvPr>
            <p:ph type="title"/>
          </p:nvPr>
        </p:nvSpPr>
        <p:spPr>
          <a:xfrm>
            <a:off x="351367" y="219137"/>
            <a:ext cx="11492005" cy="10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>
              <a:buSzPts val="2400"/>
            </a:pPr>
            <a:r>
              <a:rPr lang="en-US" sz="3200" dirty="0"/>
              <a:t>Submitting a new case - Required documents</a:t>
            </a:r>
            <a:endParaRPr dirty="0"/>
          </a:p>
        </p:txBody>
      </p:sp>
      <p:sp>
        <p:nvSpPr>
          <p:cNvPr id="169" name="Google Shape;169;p32"/>
          <p:cNvSpPr txBox="1">
            <a:spLocks noGrp="1"/>
          </p:cNvSpPr>
          <p:nvPr>
            <p:ph type="body" idx="2"/>
          </p:nvPr>
        </p:nvSpPr>
        <p:spPr>
          <a:xfrm>
            <a:off x="351366" y="1583267"/>
            <a:ext cx="5538197" cy="43762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60933" rIns="121900" bIns="60933" anchor="t" anchorCtr="0">
            <a:noAutofit/>
          </a:bodyPr>
          <a:lstStyle/>
          <a:p>
            <a:pPr marL="0" indent="0">
              <a:lnSpc>
                <a:spcPct val="90000"/>
              </a:lnSpc>
              <a:spcBef>
                <a:spcPts val="592"/>
              </a:spcBef>
              <a:buSzPts val="2220"/>
              <a:buNone/>
            </a:pPr>
            <a:endParaRPr sz="2960" dirty="0"/>
          </a:p>
          <a:p>
            <a:pPr marL="0" indent="0">
              <a:lnSpc>
                <a:spcPct val="90000"/>
              </a:lnSpc>
              <a:spcBef>
                <a:spcPts val="592"/>
              </a:spcBef>
              <a:buSzPts val="2220"/>
              <a:buNone/>
            </a:pPr>
            <a:endParaRPr sz="2960" dirty="0"/>
          </a:p>
        </p:txBody>
      </p:sp>
      <p:sp>
        <p:nvSpPr>
          <p:cNvPr id="5" name="TextBox 4"/>
          <p:cNvSpPr txBox="1"/>
          <p:nvPr/>
        </p:nvSpPr>
        <p:spPr>
          <a:xfrm>
            <a:off x="351366" y="1418721"/>
            <a:ext cx="2729455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1600" dirty="0"/>
              <a:t>For payment source: </a:t>
            </a:r>
            <a:r>
              <a:rPr lang="en-US" sz="1600" b="1" dirty="0">
                <a:solidFill>
                  <a:schemeClr val="bg2"/>
                </a:solidFill>
              </a:rPr>
              <a:t>Medicaid/NCHC</a:t>
            </a:r>
            <a:r>
              <a:rPr lang="en-US" sz="1600" dirty="0"/>
              <a:t>, you will be required to upload: </a:t>
            </a:r>
          </a:p>
          <a:p>
            <a:pPr marL="342900" lvl="0" indent="-342900">
              <a:buAutoNum type="arabicParenR"/>
            </a:pPr>
            <a:r>
              <a:rPr lang="en-US" sz="1400" dirty="0"/>
              <a:t>DSS-5143 consent form or DCDEE consent form, </a:t>
            </a:r>
          </a:p>
          <a:p>
            <a:pPr marL="342900" lvl="0" indent="-342900">
              <a:buAutoNum type="arabicParenR"/>
            </a:pPr>
            <a:r>
              <a:rPr lang="en-US" sz="1400" dirty="0"/>
              <a:t>CME Report, </a:t>
            </a:r>
          </a:p>
          <a:p>
            <a:pPr marL="342900" lvl="0" indent="-342900">
              <a:buAutoNum type="arabicParenR"/>
            </a:pPr>
            <a:r>
              <a:rPr lang="en-US" sz="1400" dirty="0"/>
              <a:t>Checklist for CME Reporting (DMA 1061)</a:t>
            </a:r>
          </a:p>
          <a:p>
            <a:pPr marL="342900" lvl="0" indent="-342900">
              <a:buAutoNum type="arabicParenR"/>
            </a:pPr>
            <a:endParaRPr lang="en-US" sz="1600" dirty="0"/>
          </a:p>
          <a:p>
            <a:pPr marL="342900" lvl="0" indent="-342900">
              <a:buAutoNum type="arabicParenR"/>
            </a:pPr>
            <a:endParaRPr lang="en-US" sz="1600" dirty="0"/>
          </a:p>
          <a:p>
            <a:pPr lvl="0"/>
            <a:r>
              <a:rPr lang="en-US" sz="1600" dirty="0"/>
              <a:t>For payment source: </a:t>
            </a:r>
            <a:r>
              <a:rPr lang="en-US" sz="1600" b="1" dirty="0">
                <a:solidFill>
                  <a:schemeClr val="bg2"/>
                </a:solidFill>
              </a:rPr>
              <a:t>DSS/DCDEE</a:t>
            </a:r>
            <a:r>
              <a:rPr lang="en-US" sz="1600" dirty="0"/>
              <a:t>, you will be required to upload: </a:t>
            </a:r>
          </a:p>
          <a:p>
            <a:pPr marL="342900" lvl="0" indent="-342900">
              <a:buAutoNum type="arabicParenR"/>
            </a:pPr>
            <a:r>
              <a:rPr lang="en-US" sz="1400" dirty="0"/>
              <a:t>DSS-5143 consent form or DCDEE consent form, </a:t>
            </a:r>
          </a:p>
          <a:p>
            <a:pPr marL="342900" lvl="0" indent="-342900">
              <a:buAutoNum type="arabicParenR"/>
            </a:pPr>
            <a:r>
              <a:rPr lang="en-US" sz="1400" dirty="0"/>
              <a:t>CME Report, </a:t>
            </a:r>
          </a:p>
          <a:p>
            <a:pPr marL="342900" lvl="0" indent="-342900">
              <a:buAutoNum type="arabicParenR"/>
            </a:pPr>
            <a:r>
              <a:rPr lang="en-US" sz="1400" dirty="0"/>
              <a:t>Claim form(s), </a:t>
            </a:r>
          </a:p>
          <a:p>
            <a:pPr marL="342900" lvl="0" indent="-342900">
              <a:buAutoNum type="arabicParenR"/>
            </a:pPr>
            <a:r>
              <a:rPr lang="en-US" sz="1400" dirty="0"/>
              <a:t>Case Conference Form (if necessary) </a:t>
            </a:r>
          </a:p>
          <a:p>
            <a:endParaRPr lang="en-US" dirty="0"/>
          </a:p>
        </p:txBody>
      </p:sp>
      <p:pic>
        <p:nvPicPr>
          <p:cNvPr id="10" name="Picture 9" descr="Screen Clipping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367"/>
          <a:stretch/>
        </p:blipFill>
        <p:spPr>
          <a:xfrm>
            <a:off x="3120464" y="1418721"/>
            <a:ext cx="8605427" cy="48798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26501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32"/>
          <p:cNvSpPr txBox="1">
            <a:spLocks noGrp="1"/>
          </p:cNvSpPr>
          <p:nvPr>
            <p:ph type="title"/>
          </p:nvPr>
        </p:nvSpPr>
        <p:spPr>
          <a:xfrm>
            <a:off x="351367" y="219137"/>
            <a:ext cx="11492005" cy="10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>
              <a:buSzPts val="2400"/>
            </a:pPr>
            <a:r>
              <a:rPr lang="en-US" sz="3200" dirty="0"/>
              <a:t>Submitting a new case– Choosing the Payment Source</a:t>
            </a:r>
            <a:endParaRPr dirty="0"/>
          </a:p>
        </p:txBody>
      </p:sp>
      <p:sp>
        <p:nvSpPr>
          <p:cNvPr id="169" name="Google Shape;169;p32"/>
          <p:cNvSpPr txBox="1">
            <a:spLocks noGrp="1"/>
          </p:cNvSpPr>
          <p:nvPr>
            <p:ph type="body" idx="2"/>
          </p:nvPr>
        </p:nvSpPr>
        <p:spPr>
          <a:xfrm>
            <a:off x="351366" y="1583267"/>
            <a:ext cx="5538197" cy="43762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60933" rIns="121900" bIns="60933" anchor="t" anchorCtr="0">
            <a:noAutofit/>
          </a:bodyPr>
          <a:lstStyle/>
          <a:p>
            <a:pPr marL="0" indent="0">
              <a:lnSpc>
                <a:spcPct val="90000"/>
              </a:lnSpc>
              <a:spcBef>
                <a:spcPts val="592"/>
              </a:spcBef>
              <a:buSzPts val="2220"/>
              <a:buNone/>
            </a:pPr>
            <a:endParaRPr sz="2960" dirty="0"/>
          </a:p>
          <a:p>
            <a:pPr marL="0" indent="0">
              <a:lnSpc>
                <a:spcPct val="90000"/>
              </a:lnSpc>
              <a:spcBef>
                <a:spcPts val="592"/>
              </a:spcBef>
              <a:buSzPts val="2220"/>
              <a:buNone/>
            </a:pPr>
            <a:endParaRPr sz="2960" dirty="0"/>
          </a:p>
        </p:txBody>
      </p:sp>
      <p:sp>
        <p:nvSpPr>
          <p:cNvPr id="5" name="TextBox 4"/>
          <p:cNvSpPr txBox="1"/>
          <p:nvPr/>
        </p:nvSpPr>
        <p:spPr>
          <a:xfrm>
            <a:off x="351366" y="1418721"/>
            <a:ext cx="4733590" cy="50475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Select </a:t>
            </a:r>
            <a:r>
              <a:rPr lang="en-US" sz="1600" b="1" dirty="0">
                <a:solidFill>
                  <a:schemeClr val="bg2"/>
                </a:solidFill>
              </a:rPr>
              <a:t>Payment Source: DSS </a:t>
            </a:r>
            <a:r>
              <a:rPr lang="en-US" sz="1600" dirty="0"/>
              <a:t>if the CME was referred by DSS and the child has private insurance, no insurance, or if Medicaid is secondary to private insurance</a:t>
            </a:r>
          </a:p>
          <a:p>
            <a:endParaRPr lang="en-US" sz="1600" dirty="0"/>
          </a:p>
          <a:p>
            <a:endParaRPr lang="en-US" sz="1600" dirty="0"/>
          </a:p>
          <a:p>
            <a:r>
              <a:rPr lang="en-US" sz="1600" dirty="0"/>
              <a:t>Select </a:t>
            </a:r>
            <a:r>
              <a:rPr lang="en-US" sz="1600" b="1" dirty="0">
                <a:solidFill>
                  <a:schemeClr val="bg2"/>
                </a:solidFill>
              </a:rPr>
              <a:t>Payment Source: DCDEE </a:t>
            </a:r>
            <a:r>
              <a:rPr lang="en-US" sz="1600" dirty="0"/>
              <a:t>if the CME was referred by DCDEE and the child has private insurance, no insurance, or if Medicaid is secondary to private insurance</a:t>
            </a:r>
          </a:p>
          <a:p>
            <a:endParaRPr lang="en-US" sz="1600" dirty="0"/>
          </a:p>
          <a:p>
            <a:endParaRPr lang="en-US" sz="1600" dirty="0"/>
          </a:p>
          <a:p>
            <a:r>
              <a:rPr lang="en-US" sz="1600" dirty="0"/>
              <a:t>Select </a:t>
            </a:r>
            <a:r>
              <a:rPr lang="en-US" sz="1600" b="1" dirty="0">
                <a:solidFill>
                  <a:schemeClr val="bg2"/>
                </a:solidFill>
              </a:rPr>
              <a:t>Payment Source: Medicaid </a:t>
            </a:r>
            <a:r>
              <a:rPr lang="en-US" sz="1600" dirty="0"/>
              <a:t>if the CME was referred by DSS or DCDEE and the child has Medicaid as primary insurance</a:t>
            </a:r>
          </a:p>
          <a:p>
            <a:endParaRPr lang="en-US" sz="1600" dirty="0"/>
          </a:p>
          <a:p>
            <a:endParaRPr lang="en-US" sz="1600" dirty="0"/>
          </a:p>
          <a:p>
            <a:r>
              <a:rPr lang="en-US" sz="1600" dirty="0"/>
              <a:t>Select </a:t>
            </a:r>
            <a:r>
              <a:rPr lang="en-US" sz="1600" b="1" dirty="0">
                <a:solidFill>
                  <a:schemeClr val="bg2"/>
                </a:solidFill>
              </a:rPr>
              <a:t>Payment Source: For review only </a:t>
            </a:r>
            <a:r>
              <a:rPr lang="en-US" sz="1600" dirty="0"/>
              <a:t>if the CME was referred by Law Enforcement</a:t>
            </a:r>
            <a:endParaRPr lang="en-US" dirty="0"/>
          </a:p>
          <a:p>
            <a:endParaRPr lang="en-US" dirty="0"/>
          </a:p>
        </p:txBody>
      </p:sp>
      <p:pic>
        <p:nvPicPr>
          <p:cNvPr id="2" name="Picture 1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67381" y="1418721"/>
            <a:ext cx="6307585" cy="4878012"/>
          </a:xfrm>
          <a:prstGeom prst="rect">
            <a:avLst/>
          </a:prstGeom>
        </p:spPr>
      </p:pic>
      <p:sp>
        <p:nvSpPr>
          <p:cNvPr id="3" name="Oval 2"/>
          <p:cNvSpPr/>
          <p:nvPr/>
        </p:nvSpPr>
        <p:spPr>
          <a:xfrm>
            <a:off x="9121698" y="3166946"/>
            <a:ext cx="2274848" cy="24532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51024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32"/>
          <p:cNvSpPr txBox="1">
            <a:spLocks noGrp="1"/>
          </p:cNvSpPr>
          <p:nvPr>
            <p:ph type="title"/>
          </p:nvPr>
        </p:nvSpPr>
        <p:spPr>
          <a:xfrm>
            <a:off x="351367" y="219137"/>
            <a:ext cx="11492005" cy="10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>
              <a:buSzPts val="2400"/>
            </a:pPr>
            <a:r>
              <a:rPr lang="en-US" sz="3200" dirty="0"/>
              <a:t>Submitting a new case – Uploading documentation</a:t>
            </a:r>
            <a:endParaRPr dirty="0"/>
          </a:p>
        </p:txBody>
      </p:sp>
      <p:sp>
        <p:nvSpPr>
          <p:cNvPr id="169" name="Google Shape;169;p32"/>
          <p:cNvSpPr txBox="1">
            <a:spLocks noGrp="1"/>
          </p:cNvSpPr>
          <p:nvPr>
            <p:ph type="body" idx="2"/>
          </p:nvPr>
        </p:nvSpPr>
        <p:spPr>
          <a:xfrm>
            <a:off x="351366" y="1583267"/>
            <a:ext cx="5538197" cy="43762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60933" rIns="121900" bIns="60933" anchor="t" anchorCtr="0">
            <a:noAutofit/>
          </a:bodyPr>
          <a:lstStyle/>
          <a:p>
            <a:pPr marL="0" indent="0">
              <a:lnSpc>
                <a:spcPct val="90000"/>
              </a:lnSpc>
              <a:spcBef>
                <a:spcPts val="592"/>
              </a:spcBef>
              <a:buSzPts val="2220"/>
              <a:buNone/>
            </a:pPr>
            <a:endParaRPr sz="2960" dirty="0"/>
          </a:p>
          <a:p>
            <a:pPr marL="0" indent="0">
              <a:lnSpc>
                <a:spcPct val="90000"/>
              </a:lnSpc>
              <a:spcBef>
                <a:spcPts val="592"/>
              </a:spcBef>
              <a:buSzPts val="2220"/>
              <a:buNone/>
            </a:pPr>
            <a:endParaRPr sz="2960" dirty="0"/>
          </a:p>
        </p:txBody>
      </p:sp>
      <p:sp>
        <p:nvSpPr>
          <p:cNvPr id="6" name="TextBox 5"/>
          <p:cNvSpPr txBox="1"/>
          <p:nvPr/>
        </p:nvSpPr>
        <p:spPr>
          <a:xfrm>
            <a:off x="287033" y="1582916"/>
            <a:ext cx="4614039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Upload required documentation. Each document that has been successfully uploaded will appear under </a:t>
            </a:r>
            <a:r>
              <a:rPr lang="en-US" sz="1600" b="1" dirty="0">
                <a:solidFill>
                  <a:schemeClr val="bg2"/>
                </a:solidFill>
              </a:rPr>
              <a:t>Case Documents </a:t>
            </a:r>
          </a:p>
          <a:p>
            <a:pPr marL="342900" indent="-342900">
              <a:buAutoNum type="arabicParenR"/>
            </a:pPr>
            <a:endParaRPr lang="en-US" sz="1600" b="1" dirty="0">
              <a:solidFill>
                <a:schemeClr val="bg2"/>
              </a:solidFill>
            </a:endParaRPr>
          </a:p>
          <a:p>
            <a:pPr marL="342900" indent="-342900">
              <a:buAutoNum type="arabicParenR"/>
            </a:pPr>
            <a:endParaRPr lang="en-US" sz="1600" b="1" dirty="0">
              <a:solidFill>
                <a:schemeClr val="bg2"/>
              </a:solidFill>
            </a:endParaRPr>
          </a:p>
          <a:p>
            <a:pPr marL="342900" indent="-342900">
              <a:buAutoNum type="arabicParenR"/>
            </a:pPr>
            <a:endParaRPr lang="en-US" sz="1600" b="1" dirty="0">
              <a:solidFill>
                <a:schemeClr val="bg2"/>
              </a:solidFill>
            </a:endParaRPr>
          </a:p>
          <a:p>
            <a:endParaRPr lang="en-US" sz="1600" b="1" dirty="0">
              <a:solidFill>
                <a:schemeClr val="bg2"/>
              </a:solidFill>
            </a:endParaRPr>
          </a:p>
          <a:p>
            <a:pPr marL="342900" indent="-342900">
              <a:buAutoNum type="arabicParenR"/>
            </a:pPr>
            <a:endParaRPr lang="en-US" sz="1600" b="1" dirty="0" smtClean="0">
              <a:solidFill>
                <a:schemeClr val="bg2"/>
              </a:solidFill>
            </a:endParaRPr>
          </a:p>
          <a:p>
            <a:r>
              <a:rPr lang="en-US" sz="1600" dirty="0" smtClean="0"/>
              <a:t>When all required documentation is uploaded, select </a:t>
            </a:r>
            <a:r>
              <a:rPr lang="en-US" sz="1600" b="1" dirty="0" smtClean="0">
                <a:solidFill>
                  <a:schemeClr val="bg2"/>
                </a:solidFill>
              </a:rPr>
              <a:t>Submit Case </a:t>
            </a:r>
            <a:r>
              <a:rPr lang="en-US" sz="1600" dirty="0" smtClean="0"/>
              <a:t>to submit the case to CMEP. </a:t>
            </a:r>
          </a:p>
          <a:p>
            <a:pPr marL="342900" indent="-342900">
              <a:buAutoNum type="arabicParenR"/>
            </a:pPr>
            <a:endParaRPr lang="en-US" sz="1600" dirty="0"/>
          </a:p>
          <a:p>
            <a:pPr marL="342900" indent="-342900">
              <a:buAutoNum type="arabicParenR"/>
            </a:pPr>
            <a:endParaRPr lang="en-US" sz="1600" dirty="0" smtClean="0"/>
          </a:p>
          <a:p>
            <a:pPr marL="342900" indent="-342900">
              <a:buAutoNum type="arabicParenR"/>
            </a:pPr>
            <a:endParaRPr lang="en-US" sz="1600" dirty="0"/>
          </a:p>
          <a:p>
            <a:pPr marL="342900" indent="-342900">
              <a:buAutoNum type="arabicParenR"/>
            </a:pPr>
            <a:endParaRPr lang="en-US" sz="1600" dirty="0"/>
          </a:p>
          <a:p>
            <a:r>
              <a:rPr lang="en-US" sz="1400" dirty="0"/>
              <a:t>*Keep in mind that </a:t>
            </a:r>
            <a:r>
              <a:rPr lang="en-US" sz="1400" u="sng" dirty="0"/>
              <a:t>you can save and return to a case</a:t>
            </a:r>
            <a:r>
              <a:rPr lang="en-US" sz="1400" b="1" dirty="0"/>
              <a:t> </a:t>
            </a:r>
            <a:r>
              <a:rPr lang="en-US" sz="1400" dirty="0"/>
              <a:t>at any time. Any case that has been initiated but not submitted to CMEP will appear for all portal users associated with your practice as </a:t>
            </a:r>
            <a:r>
              <a:rPr lang="en-US" sz="1400" b="1" dirty="0">
                <a:solidFill>
                  <a:schemeClr val="bg2"/>
                </a:solidFill>
              </a:rPr>
              <a:t>Not Submitted </a:t>
            </a:r>
            <a:r>
              <a:rPr lang="en-US" sz="1400" dirty="0"/>
              <a:t>in the </a:t>
            </a:r>
            <a:r>
              <a:rPr lang="en-US" sz="1400" b="1" dirty="0"/>
              <a:t>Case Directory </a:t>
            </a:r>
            <a:r>
              <a:rPr lang="en-US" sz="1400" dirty="0"/>
              <a:t>and on the </a:t>
            </a:r>
            <a:r>
              <a:rPr lang="en-US" sz="1400" b="1" dirty="0"/>
              <a:t>Dashboard</a:t>
            </a:r>
          </a:p>
          <a:p>
            <a:endParaRPr lang="en-US" dirty="0"/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2710120" y="2307940"/>
            <a:ext cx="2786085" cy="107088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6206" y="1173445"/>
            <a:ext cx="6347165" cy="5029298"/>
          </a:xfrm>
          <a:prstGeom prst="rect">
            <a:avLst/>
          </a:prstGeom>
        </p:spPr>
      </p:pic>
      <p:cxnSp>
        <p:nvCxnSpPr>
          <p:cNvPr id="10" name="Straight Arrow Connector 9"/>
          <p:cNvCxnSpPr>
            <a:stCxn id="6" idx="3"/>
          </p:cNvCxnSpPr>
          <p:nvPr/>
        </p:nvCxnSpPr>
        <p:spPr>
          <a:xfrm>
            <a:off x="4901072" y="4029740"/>
            <a:ext cx="3774577" cy="66492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98639711"/>
      </p:ext>
    </p:extLst>
  </p:cSld>
  <p:clrMapOvr>
    <a:masterClrMapping/>
  </p:clrMapOvr>
</p:sld>
</file>

<file path=ppt/theme/theme1.xml><?xml version="1.0" encoding="utf-8"?>
<a:theme xmlns:a="http://schemas.openxmlformats.org/drawingml/2006/main" name="Title Slide 1">
  <a:themeElements>
    <a:clrScheme name="UNC">
      <a:dk1>
        <a:srgbClr val="4B9CD3"/>
      </a:dk1>
      <a:lt1>
        <a:srgbClr val="FFFFFF"/>
      </a:lt1>
      <a:dk2>
        <a:srgbClr val="13294B"/>
      </a:dk2>
      <a:lt2>
        <a:srgbClr val="FFFFFF"/>
      </a:lt2>
      <a:accent1>
        <a:srgbClr val="4B9CD3"/>
      </a:accent1>
      <a:accent2>
        <a:srgbClr val="13294B"/>
      </a:accent2>
      <a:accent3>
        <a:srgbClr val="FFFFFF"/>
      </a:accent3>
      <a:accent4>
        <a:srgbClr val="007FA2"/>
      </a:accent4>
      <a:accent5>
        <a:srgbClr val="E1E1E1"/>
      </a:accent5>
      <a:accent6>
        <a:srgbClr val="767676"/>
      </a:accent6>
      <a:hlink>
        <a:srgbClr val="007FAE"/>
      </a:hlink>
      <a:folHlink>
        <a:srgbClr val="007FAE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xt">
  <a:themeElements>
    <a:clrScheme name="UNC">
      <a:dk1>
        <a:srgbClr val="4B9CD3"/>
      </a:dk1>
      <a:lt1>
        <a:srgbClr val="FFFFFF"/>
      </a:lt1>
      <a:dk2>
        <a:srgbClr val="13294B"/>
      </a:dk2>
      <a:lt2>
        <a:srgbClr val="FFFFFF"/>
      </a:lt2>
      <a:accent1>
        <a:srgbClr val="4B9CD3"/>
      </a:accent1>
      <a:accent2>
        <a:srgbClr val="13294B"/>
      </a:accent2>
      <a:accent3>
        <a:srgbClr val="FFFFFF"/>
      </a:accent3>
      <a:accent4>
        <a:srgbClr val="007FA2"/>
      </a:accent4>
      <a:accent5>
        <a:srgbClr val="E1E1E1"/>
      </a:accent5>
      <a:accent6>
        <a:srgbClr val="767676"/>
      </a:accent6>
      <a:hlink>
        <a:srgbClr val="007FAE"/>
      </a:hlink>
      <a:folHlink>
        <a:srgbClr val="007FAE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10255</TotalTime>
  <Words>1055</Words>
  <Application>Microsoft Office PowerPoint</Application>
  <PresentationFormat>Widescreen</PresentationFormat>
  <Paragraphs>159</Paragraphs>
  <Slides>15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Arial</vt:lpstr>
      <vt:lpstr>Calibri</vt:lpstr>
      <vt:lpstr>Title Slide 1</vt:lpstr>
      <vt:lpstr>Text</vt:lpstr>
      <vt:lpstr>NC CMEP Provider Portal  Features &amp; Instructions</vt:lpstr>
      <vt:lpstr>Features of the CMEP Provider Portal</vt:lpstr>
      <vt:lpstr>Registering for the CMEP Provider Portal</vt:lpstr>
      <vt:lpstr>CMEP Provider Portal Reimbursement Process</vt:lpstr>
      <vt:lpstr>Features of the CMEP Provider Portal</vt:lpstr>
      <vt:lpstr>Submitting a new case to CMEP</vt:lpstr>
      <vt:lpstr>Submitting a new case - Required documents</vt:lpstr>
      <vt:lpstr>Submitting a new case– Choosing the Payment Source</vt:lpstr>
      <vt:lpstr>Submitting a new case – Uploading documentation</vt:lpstr>
      <vt:lpstr>Submitting documentation for a follow-up exam</vt:lpstr>
      <vt:lpstr>Features of the CMEP Provider Portal</vt:lpstr>
      <vt:lpstr>Tracking Reimbursement Status</vt:lpstr>
      <vt:lpstr>Tracking Reimbursement Status</vt:lpstr>
      <vt:lpstr>Features of the CMEP Provider Portal</vt:lpstr>
      <vt:lpstr>Retrieving Checklists for CME Reporting (DMA-1061) for submission to Medicaid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NC CMEP Provider Portal Reimbursement Instructions</dc:title>
  <dc:creator>Stachowski, Alessandra Davis</dc:creator>
  <cp:lastModifiedBy>Stachowski, Sondi</cp:lastModifiedBy>
  <cp:revision>79</cp:revision>
  <dcterms:created xsi:type="dcterms:W3CDTF">2020-07-21T19:50:24Z</dcterms:created>
  <dcterms:modified xsi:type="dcterms:W3CDTF">2021-01-11T14:12:47Z</dcterms:modified>
</cp:coreProperties>
</file>