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21" r:id="rId5"/>
    <p:sldMasterId id="2147483729" r:id="rId6"/>
  </p:sldMasterIdLst>
  <p:notesMasterIdLst>
    <p:notesMasterId r:id="rId32"/>
  </p:notesMasterIdLst>
  <p:handoutMasterIdLst>
    <p:handoutMasterId r:id="rId33"/>
  </p:handoutMasterIdLst>
  <p:sldIdLst>
    <p:sldId id="284" r:id="rId7"/>
    <p:sldId id="2145706320" r:id="rId8"/>
    <p:sldId id="2145706329" r:id="rId9"/>
    <p:sldId id="2145706327" r:id="rId10"/>
    <p:sldId id="2145706323" r:id="rId11"/>
    <p:sldId id="2145706321" r:id="rId12"/>
    <p:sldId id="2145706324" r:id="rId13"/>
    <p:sldId id="2145706322" r:id="rId14"/>
    <p:sldId id="2145706328" r:id="rId15"/>
    <p:sldId id="2145706325" r:id="rId16"/>
    <p:sldId id="350" r:id="rId17"/>
    <p:sldId id="351" r:id="rId18"/>
    <p:sldId id="302" r:id="rId19"/>
    <p:sldId id="303" r:id="rId20"/>
    <p:sldId id="305" r:id="rId21"/>
    <p:sldId id="2145706318" r:id="rId22"/>
    <p:sldId id="300" r:id="rId23"/>
    <p:sldId id="281" r:id="rId24"/>
    <p:sldId id="280" r:id="rId25"/>
    <p:sldId id="293" r:id="rId26"/>
    <p:sldId id="294" r:id="rId27"/>
    <p:sldId id="295" r:id="rId28"/>
    <p:sldId id="296" r:id="rId29"/>
    <p:sldId id="297" r:id="rId30"/>
    <p:sldId id="27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2813B0-6FC6-144F-A2F4-FB9C0CD5AB12}">
          <p14:sldIdLst>
            <p14:sldId id="284"/>
            <p14:sldId id="2145706320"/>
            <p14:sldId id="2145706329"/>
            <p14:sldId id="2145706327"/>
            <p14:sldId id="2145706323"/>
            <p14:sldId id="2145706321"/>
            <p14:sldId id="2145706324"/>
            <p14:sldId id="2145706322"/>
            <p14:sldId id="2145706328"/>
            <p14:sldId id="2145706325"/>
            <p14:sldId id="350"/>
            <p14:sldId id="351"/>
            <p14:sldId id="302"/>
            <p14:sldId id="303"/>
            <p14:sldId id="305"/>
            <p14:sldId id="2145706318"/>
            <p14:sldId id="300"/>
            <p14:sldId id="281"/>
            <p14:sldId id="280"/>
            <p14:sldId id="293"/>
            <p14:sldId id="294"/>
            <p14:sldId id="295"/>
            <p14:sldId id="296"/>
            <p14:sldId id="297"/>
            <p14:sldId id="27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B75F1C-233D-445A-A88F-43CB005C4069}" v="6" dt="2025-08-13T13:35:30.029"/>
    <p1510:client id="{9DEC8652-5459-AB4F-E50C-C4C6A873B062}" v="485" dt="2025-08-12T18:38:47.3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adminliveunc.sharepoint.com/sites/Cores-VCR/Shared%20Documents/Training%20and%20Communication/Core%20Directors%20Meeting%20and%20Symposium/Core%20Directors%20Meeting%20April%202025/Metric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dminliveunc.sharepoint.com/sites/Cores-VCR/Shared%20Documents/Training%20and%20Communication/Core%20Directors%20Meeting%20and%20Symposium/Core%20Directors%20Meeting%20April%202025/Metric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dminliveunc.sharepoint.com/sites/Cores-VCR/Shared%20Documents/Training%20and%20Communication/Core%20Directors%20Meeting%20and%20Symposium/Core%20Directors%20Meeting%20April%202025/Metric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adminliveunc.sharepoint.com/sites/Cores-VCR/Shared%20Documents/Training%20and%20Communication/Core%20Directors%20Meeting%20and%20Symposium/Core%20Directors%20Meeting%20April%202025/Metric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9401009183652969"/>
          <c:y val="1.842403422518232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dk1"/>
              </a:solidFill>
              <a:latin typeface="+mn-lt"/>
              <a:ea typeface="+mn-ea"/>
              <a:cs typeface="+mn-cs"/>
            </a:defRPr>
          </a:pPr>
          <a:endParaRPr lang="en-US"/>
        </a:p>
      </c:txPr>
    </c:title>
    <c:autoTitleDeleted val="0"/>
    <c:plotArea>
      <c:layout/>
      <c:lineChart>
        <c:grouping val="standard"/>
        <c:varyColors val="0"/>
        <c:ser>
          <c:idx val="2"/>
          <c:order val="2"/>
          <c:tx>
            <c:strRef>
              <c:f>Sheet1!$D$3</c:f>
              <c:strCache>
                <c:ptCount val="1"/>
                <c:pt idx="0">
                  <c:v>Total Revenue</c:v>
                </c:pt>
              </c:strCache>
            </c:strRef>
          </c:tx>
          <c:spPr>
            <a:ln w="28575" cap="rnd">
              <a:solidFill>
                <a:schemeClr val="accent3"/>
              </a:solidFill>
              <a:round/>
            </a:ln>
            <a:effectLst/>
          </c:spPr>
          <c:marker>
            <c:symbol val="none"/>
          </c:marker>
          <c:cat>
            <c:strRef>
              <c:f>Sheet1!$A$4:$A$6</c:f>
              <c:strCache>
                <c:ptCount val="3"/>
                <c:pt idx="0">
                  <c:v>FY2023</c:v>
                </c:pt>
                <c:pt idx="1">
                  <c:v>FY2024</c:v>
                </c:pt>
                <c:pt idx="2">
                  <c:v>FY2025</c:v>
                </c:pt>
              </c:strCache>
            </c:strRef>
          </c:cat>
          <c:val>
            <c:numRef>
              <c:f>Sheet1!$D$4:$D$6</c:f>
              <c:numCache>
                <c:formatCode>_("$"* #,##0.00_);_("$"* \(#,##0.00\);_("$"* "-"??_);_(@_)</c:formatCode>
                <c:ptCount val="3"/>
                <c:pt idx="0">
                  <c:v>41000000</c:v>
                </c:pt>
                <c:pt idx="1">
                  <c:v>41700000</c:v>
                </c:pt>
                <c:pt idx="2">
                  <c:v>42000000</c:v>
                </c:pt>
              </c:numCache>
            </c:numRef>
          </c:val>
          <c:smooth val="0"/>
          <c:extLst>
            <c:ext xmlns:c16="http://schemas.microsoft.com/office/drawing/2014/chart" uri="{C3380CC4-5D6E-409C-BE32-E72D297353CC}">
              <c16:uniqueId val="{00000000-FFD6-41CA-9C2D-0E3FCFFD5567}"/>
            </c:ext>
          </c:extLst>
        </c:ser>
        <c:dLbls>
          <c:showLegendKey val="0"/>
          <c:showVal val="0"/>
          <c:showCatName val="0"/>
          <c:showSerName val="0"/>
          <c:showPercent val="0"/>
          <c:showBubbleSize val="0"/>
        </c:dLbls>
        <c:smooth val="0"/>
        <c:axId val="412504480"/>
        <c:axId val="412504960"/>
        <c:extLst>
          <c:ext xmlns:c15="http://schemas.microsoft.com/office/drawing/2012/chart" uri="{02D57815-91ED-43cb-92C2-25804820EDAC}">
            <c15:filteredLineSeries>
              <c15:ser>
                <c:idx val="0"/>
                <c:order val="0"/>
                <c:tx>
                  <c:strRef>
                    <c:extLst>
                      <c:ext uri="{02D57815-91ED-43cb-92C2-25804820EDAC}">
                        <c15:formulaRef>
                          <c15:sqref>Sheet1!$B$3</c15:sqref>
                        </c15:formulaRef>
                      </c:ext>
                    </c:extLst>
                    <c:strCache>
                      <c:ptCount val="1"/>
                      <c:pt idx="0">
                        <c:v>Internal Revenue</c:v>
                      </c:pt>
                    </c:strCache>
                  </c:strRef>
                </c:tx>
                <c:spPr>
                  <a:ln w="28575" cap="rnd">
                    <a:solidFill>
                      <a:schemeClr val="accent1"/>
                    </a:solidFill>
                    <a:round/>
                  </a:ln>
                  <a:effectLst/>
                </c:spPr>
                <c:marker>
                  <c:symbol val="none"/>
                </c:marker>
                <c:cat>
                  <c:strRef>
                    <c:extLst>
                      <c:ext uri="{02D57815-91ED-43cb-92C2-25804820EDAC}">
                        <c15:formulaRef>
                          <c15:sqref>Sheet1!$A$4:$A$6</c15:sqref>
                        </c15:formulaRef>
                      </c:ext>
                    </c:extLst>
                    <c:strCache>
                      <c:ptCount val="3"/>
                      <c:pt idx="0">
                        <c:v>FY2023</c:v>
                      </c:pt>
                      <c:pt idx="1">
                        <c:v>FY2024</c:v>
                      </c:pt>
                      <c:pt idx="2">
                        <c:v>FY2025</c:v>
                      </c:pt>
                    </c:strCache>
                  </c:strRef>
                </c:cat>
                <c:val>
                  <c:numRef>
                    <c:extLst>
                      <c:ext uri="{02D57815-91ED-43cb-92C2-25804820EDAC}">
                        <c15:formulaRef>
                          <c15:sqref>Sheet1!$B$4:$B$6</c15:sqref>
                        </c15:formulaRef>
                      </c:ext>
                    </c:extLst>
                    <c:numCache>
                      <c:formatCode>_("$"* #,##0.00_);_("$"* \(#,##0.00\);_("$"* "-"??_);_(@_)</c:formatCode>
                      <c:ptCount val="3"/>
                      <c:pt idx="0">
                        <c:v>32400000</c:v>
                      </c:pt>
                      <c:pt idx="1">
                        <c:v>33100000</c:v>
                      </c:pt>
                      <c:pt idx="2">
                        <c:v>32700000</c:v>
                      </c:pt>
                    </c:numCache>
                  </c:numRef>
                </c:val>
                <c:smooth val="0"/>
                <c:extLst>
                  <c:ext xmlns:c16="http://schemas.microsoft.com/office/drawing/2014/chart" uri="{C3380CC4-5D6E-409C-BE32-E72D297353CC}">
                    <c16:uniqueId val="{00000001-FFD6-41CA-9C2D-0E3FCFFD5567}"/>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Sheet1!$C$3</c15:sqref>
                        </c15:formulaRef>
                      </c:ext>
                    </c:extLst>
                    <c:strCache>
                      <c:ptCount val="1"/>
                      <c:pt idx="0">
                        <c:v>External Revenue</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Sheet1!$A$4:$A$6</c15:sqref>
                        </c15:formulaRef>
                      </c:ext>
                    </c:extLst>
                    <c:strCache>
                      <c:ptCount val="3"/>
                      <c:pt idx="0">
                        <c:v>FY2023</c:v>
                      </c:pt>
                      <c:pt idx="1">
                        <c:v>FY2024</c:v>
                      </c:pt>
                      <c:pt idx="2">
                        <c:v>FY2025</c:v>
                      </c:pt>
                    </c:strCache>
                  </c:strRef>
                </c:cat>
                <c:val>
                  <c:numRef>
                    <c:extLst xmlns:c15="http://schemas.microsoft.com/office/drawing/2012/chart">
                      <c:ext xmlns:c15="http://schemas.microsoft.com/office/drawing/2012/chart" uri="{02D57815-91ED-43cb-92C2-25804820EDAC}">
                        <c15:formulaRef>
                          <c15:sqref>Sheet1!$C$4:$C$6</c15:sqref>
                        </c15:formulaRef>
                      </c:ext>
                    </c:extLst>
                    <c:numCache>
                      <c:formatCode>_("$"* #,##0.00_);_("$"* \(#,##0.00\);_("$"* "-"??_);_(@_)</c:formatCode>
                      <c:ptCount val="3"/>
                      <c:pt idx="0">
                        <c:v>8600000</c:v>
                      </c:pt>
                      <c:pt idx="1">
                        <c:v>8600000</c:v>
                      </c:pt>
                      <c:pt idx="2">
                        <c:v>9300000</c:v>
                      </c:pt>
                    </c:numCache>
                  </c:numRef>
                </c:val>
                <c:smooth val="0"/>
                <c:extLst xmlns:c15="http://schemas.microsoft.com/office/drawing/2012/chart">
                  <c:ext xmlns:c16="http://schemas.microsoft.com/office/drawing/2014/chart" uri="{C3380CC4-5D6E-409C-BE32-E72D297353CC}">
                    <c16:uniqueId val="{00000002-FFD6-41CA-9C2D-0E3FCFFD5567}"/>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Sheet1!$E$3</c15:sqref>
                        </c15:formulaRef>
                      </c:ext>
                    </c:extLst>
                    <c:strCache>
                      <c:ptCount val="1"/>
                      <c:pt idx="0">
                        <c:v>Unique Projects</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Sheet1!$A$4:$A$6</c15:sqref>
                        </c15:formulaRef>
                      </c:ext>
                    </c:extLst>
                    <c:strCache>
                      <c:ptCount val="3"/>
                      <c:pt idx="0">
                        <c:v>FY2023</c:v>
                      </c:pt>
                      <c:pt idx="1">
                        <c:v>FY2024</c:v>
                      </c:pt>
                      <c:pt idx="2">
                        <c:v>FY2025</c:v>
                      </c:pt>
                    </c:strCache>
                  </c:strRef>
                </c:cat>
                <c:val>
                  <c:numRef>
                    <c:extLst xmlns:c15="http://schemas.microsoft.com/office/drawing/2012/chart">
                      <c:ext xmlns:c15="http://schemas.microsoft.com/office/drawing/2012/chart" uri="{02D57815-91ED-43cb-92C2-25804820EDAC}">
                        <c15:formulaRef>
                          <c15:sqref>Sheet1!$E$4:$E$6</c15:sqref>
                        </c15:formulaRef>
                      </c:ext>
                    </c:extLst>
                    <c:numCache>
                      <c:formatCode>_(* #,##0_);_(* \(#,##0\);_(* "-"??_);_(@_)</c:formatCode>
                      <c:ptCount val="3"/>
                      <c:pt idx="0">
                        <c:v>2127</c:v>
                      </c:pt>
                      <c:pt idx="1">
                        <c:v>2085</c:v>
                      </c:pt>
                      <c:pt idx="2">
                        <c:v>2147</c:v>
                      </c:pt>
                    </c:numCache>
                  </c:numRef>
                </c:val>
                <c:smooth val="0"/>
                <c:extLst xmlns:c15="http://schemas.microsoft.com/office/drawing/2012/chart">
                  <c:ext xmlns:c16="http://schemas.microsoft.com/office/drawing/2014/chart" uri="{C3380CC4-5D6E-409C-BE32-E72D297353CC}">
                    <c16:uniqueId val="{00000003-FFD6-41CA-9C2D-0E3FCFFD5567}"/>
                  </c:ext>
                </c:extLst>
              </c15:ser>
            </c15:filteredLineSeries>
          </c:ext>
        </c:extLst>
      </c:lineChart>
      <c:catAx>
        <c:axId val="412504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dk1"/>
                </a:solidFill>
                <a:latin typeface="+mn-lt"/>
                <a:ea typeface="+mn-ea"/>
                <a:cs typeface="+mn-cs"/>
              </a:defRPr>
            </a:pPr>
            <a:endParaRPr lang="en-US"/>
          </a:p>
        </c:txPr>
        <c:crossAx val="412504960"/>
        <c:crosses val="autoZero"/>
        <c:auto val="1"/>
        <c:lblAlgn val="ctr"/>
        <c:lblOffset val="100"/>
        <c:noMultiLvlLbl val="0"/>
      </c:catAx>
      <c:valAx>
        <c:axId val="41250496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4125044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12700" cap="flat" cmpd="sng" algn="ctr">
      <a:solidFill>
        <a:schemeClr val="tx1">
          <a:lumMod val="65000"/>
          <a:lumOff val="35000"/>
        </a:schemeClr>
      </a:solidFill>
      <a:prstDash val="solid"/>
    </a:ln>
    <a:effectLst>
      <a:outerShdw blurRad="50800" dist="38100" dir="2700000" algn="tl" rotWithShape="0">
        <a:prstClr val="black">
          <a:alpha val="40000"/>
        </a:prstClr>
      </a:outerShdw>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9401009183652969"/>
          <c:y val="1.842403422518232E-2"/>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2"/>
          <c:tx>
            <c:strRef>
              <c:f>Sheet1!$D$3</c:f>
              <c:strCache>
                <c:ptCount val="1"/>
                <c:pt idx="0">
                  <c:v>Total Revenue</c:v>
                </c:pt>
              </c:strCache>
            </c:strRef>
          </c:tx>
          <c:spPr>
            <a:ln w="28575" cap="rnd">
              <a:solidFill>
                <a:schemeClr val="accent3"/>
              </a:solidFill>
              <a:round/>
            </a:ln>
            <a:effectLst/>
          </c:spPr>
          <c:marker>
            <c:symbol val="none"/>
          </c:marker>
          <c:cat>
            <c:strRef>
              <c:f>Sheet1!$A$4:$A$6</c:f>
              <c:strCache>
                <c:ptCount val="3"/>
                <c:pt idx="0">
                  <c:v>FY2023</c:v>
                </c:pt>
                <c:pt idx="1">
                  <c:v>FY2024</c:v>
                </c:pt>
                <c:pt idx="2">
                  <c:v>FY2025</c:v>
                </c:pt>
              </c:strCache>
            </c:strRef>
          </c:cat>
          <c:val>
            <c:numRef>
              <c:f>Sheet1!$D$4:$D$6</c:f>
              <c:numCache>
                <c:formatCode>_("$"* #,##0.00_);_("$"* \(#,##0.00\);_("$"* "-"??_);_(@_)</c:formatCode>
                <c:ptCount val="3"/>
                <c:pt idx="0">
                  <c:v>41000000</c:v>
                </c:pt>
                <c:pt idx="1">
                  <c:v>41700000</c:v>
                </c:pt>
                <c:pt idx="2">
                  <c:v>42000000</c:v>
                </c:pt>
              </c:numCache>
            </c:numRef>
          </c:val>
          <c:smooth val="0"/>
          <c:extLst>
            <c:ext xmlns:c16="http://schemas.microsoft.com/office/drawing/2014/chart" uri="{C3380CC4-5D6E-409C-BE32-E72D297353CC}">
              <c16:uniqueId val="{00000000-33D9-4E21-92E3-5984FCD31F70}"/>
            </c:ext>
          </c:extLst>
        </c:ser>
        <c:dLbls>
          <c:showLegendKey val="0"/>
          <c:showVal val="0"/>
          <c:showCatName val="0"/>
          <c:showSerName val="0"/>
          <c:showPercent val="0"/>
          <c:showBubbleSize val="0"/>
        </c:dLbls>
        <c:smooth val="0"/>
        <c:axId val="412504480"/>
        <c:axId val="412504960"/>
        <c:extLst>
          <c:ext xmlns:c15="http://schemas.microsoft.com/office/drawing/2012/chart" uri="{02D57815-91ED-43cb-92C2-25804820EDAC}">
            <c15:filteredLineSeries>
              <c15:ser>
                <c:idx val="0"/>
                <c:order val="0"/>
                <c:tx>
                  <c:strRef>
                    <c:extLst>
                      <c:ext uri="{02D57815-91ED-43cb-92C2-25804820EDAC}">
                        <c15:formulaRef>
                          <c15:sqref>Sheet1!$B$3</c15:sqref>
                        </c15:formulaRef>
                      </c:ext>
                    </c:extLst>
                    <c:strCache>
                      <c:ptCount val="1"/>
                      <c:pt idx="0">
                        <c:v>Internal Revenue</c:v>
                      </c:pt>
                    </c:strCache>
                  </c:strRef>
                </c:tx>
                <c:spPr>
                  <a:ln w="28575" cap="rnd">
                    <a:solidFill>
                      <a:schemeClr val="accent1"/>
                    </a:solidFill>
                    <a:round/>
                  </a:ln>
                  <a:effectLst/>
                </c:spPr>
                <c:marker>
                  <c:symbol val="none"/>
                </c:marker>
                <c:cat>
                  <c:strRef>
                    <c:extLst>
                      <c:ext uri="{02D57815-91ED-43cb-92C2-25804820EDAC}">
                        <c15:formulaRef>
                          <c15:sqref>Sheet1!$A$4:$A$6</c15:sqref>
                        </c15:formulaRef>
                      </c:ext>
                    </c:extLst>
                    <c:strCache>
                      <c:ptCount val="3"/>
                      <c:pt idx="0">
                        <c:v>FY2023</c:v>
                      </c:pt>
                      <c:pt idx="1">
                        <c:v>FY2024</c:v>
                      </c:pt>
                      <c:pt idx="2">
                        <c:v>FY2025</c:v>
                      </c:pt>
                    </c:strCache>
                  </c:strRef>
                </c:cat>
                <c:val>
                  <c:numRef>
                    <c:extLst>
                      <c:ext uri="{02D57815-91ED-43cb-92C2-25804820EDAC}">
                        <c15:formulaRef>
                          <c15:sqref>Sheet1!$B$4:$B$6</c15:sqref>
                        </c15:formulaRef>
                      </c:ext>
                    </c:extLst>
                    <c:numCache>
                      <c:formatCode>_("$"* #,##0.00_);_("$"* \(#,##0.00\);_("$"* "-"??_);_(@_)</c:formatCode>
                      <c:ptCount val="3"/>
                      <c:pt idx="0">
                        <c:v>32400000</c:v>
                      </c:pt>
                      <c:pt idx="1">
                        <c:v>33100000</c:v>
                      </c:pt>
                      <c:pt idx="2">
                        <c:v>32700000</c:v>
                      </c:pt>
                    </c:numCache>
                  </c:numRef>
                </c:val>
                <c:smooth val="0"/>
                <c:extLst>
                  <c:ext xmlns:c16="http://schemas.microsoft.com/office/drawing/2014/chart" uri="{C3380CC4-5D6E-409C-BE32-E72D297353CC}">
                    <c16:uniqueId val="{00000001-33D9-4E21-92E3-5984FCD31F70}"/>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Sheet1!$C$3</c15:sqref>
                        </c15:formulaRef>
                      </c:ext>
                    </c:extLst>
                    <c:strCache>
                      <c:ptCount val="1"/>
                      <c:pt idx="0">
                        <c:v>External Revenue</c:v>
                      </c:pt>
                    </c:strCache>
                  </c:strRef>
                </c:tx>
                <c:spPr>
                  <a:ln w="28575" cap="rnd">
                    <a:solidFill>
                      <a:schemeClr val="accent2"/>
                    </a:solidFill>
                    <a:round/>
                  </a:ln>
                  <a:effectLst/>
                </c:spPr>
                <c:marker>
                  <c:symbol val="none"/>
                </c:marker>
                <c:cat>
                  <c:strRef>
                    <c:extLst xmlns:c15="http://schemas.microsoft.com/office/drawing/2012/chart">
                      <c:ext xmlns:c15="http://schemas.microsoft.com/office/drawing/2012/chart" uri="{02D57815-91ED-43cb-92C2-25804820EDAC}">
                        <c15:formulaRef>
                          <c15:sqref>Sheet1!$A$4:$A$6</c15:sqref>
                        </c15:formulaRef>
                      </c:ext>
                    </c:extLst>
                    <c:strCache>
                      <c:ptCount val="3"/>
                      <c:pt idx="0">
                        <c:v>FY2023</c:v>
                      </c:pt>
                      <c:pt idx="1">
                        <c:v>FY2024</c:v>
                      </c:pt>
                      <c:pt idx="2">
                        <c:v>FY2025</c:v>
                      </c:pt>
                    </c:strCache>
                  </c:strRef>
                </c:cat>
                <c:val>
                  <c:numRef>
                    <c:extLst xmlns:c15="http://schemas.microsoft.com/office/drawing/2012/chart">
                      <c:ext xmlns:c15="http://schemas.microsoft.com/office/drawing/2012/chart" uri="{02D57815-91ED-43cb-92C2-25804820EDAC}">
                        <c15:formulaRef>
                          <c15:sqref>Sheet1!$C$4:$C$6</c15:sqref>
                        </c15:formulaRef>
                      </c:ext>
                    </c:extLst>
                    <c:numCache>
                      <c:formatCode>_("$"* #,##0.00_);_("$"* \(#,##0.00\);_("$"* "-"??_);_(@_)</c:formatCode>
                      <c:ptCount val="3"/>
                      <c:pt idx="0">
                        <c:v>8600000</c:v>
                      </c:pt>
                      <c:pt idx="1">
                        <c:v>8600000</c:v>
                      </c:pt>
                      <c:pt idx="2">
                        <c:v>9300000</c:v>
                      </c:pt>
                    </c:numCache>
                  </c:numRef>
                </c:val>
                <c:smooth val="0"/>
                <c:extLst xmlns:c15="http://schemas.microsoft.com/office/drawing/2012/chart">
                  <c:ext xmlns:c16="http://schemas.microsoft.com/office/drawing/2014/chart" uri="{C3380CC4-5D6E-409C-BE32-E72D297353CC}">
                    <c16:uniqueId val="{00000002-33D9-4E21-92E3-5984FCD31F70}"/>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Sheet1!$E$3</c15:sqref>
                        </c15:formulaRef>
                      </c:ext>
                    </c:extLst>
                    <c:strCache>
                      <c:ptCount val="1"/>
                      <c:pt idx="0">
                        <c:v>Unique Projects</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Sheet1!$A$4:$A$6</c15:sqref>
                        </c15:formulaRef>
                      </c:ext>
                    </c:extLst>
                    <c:strCache>
                      <c:ptCount val="3"/>
                      <c:pt idx="0">
                        <c:v>FY2023</c:v>
                      </c:pt>
                      <c:pt idx="1">
                        <c:v>FY2024</c:v>
                      </c:pt>
                      <c:pt idx="2">
                        <c:v>FY2025</c:v>
                      </c:pt>
                    </c:strCache>
                  </c:strRef>
                </c:cat>
                <c:val>
                  <c:numRef>
                    <c:extLst xmlns:c15="http://schemas.microsoft.com/office/drawing/2012/chart">
                      <c:ext xmlns:c15="http://schemas.microsoft.com/office/drawing/2012/chart" uri="{02D57815-91ED-43cb-92C2-25804820EDAC}">
                        <c15:formulaRef>
                          <c15:sqref>Sheet1!$E$4:$E$6</c15:sqref>
                        </c15:formulaRef>
                      </c:ext>
                    </c:extLst>
                    <c:numCache>
                      <c:formatCode>_(* #,##0_);_(* \(#,##0\);_(* "-"??_);_(@_)</c:formatCode>
                      <c:ptCount val="3"/>
                      <c:pt idx="0">
                        <c:v>2127</c:v>
                      </c:pt>
                      <c:pt idx="1">
                        <c:v>2085</c:v>
                      </c:pt>
                      <c:pt idx="2">
                        <c:v>2147</c:v>
                      </c:pt>
                    </c:numCache>
                  </c:numRef>
                </c:val>
                <c:smooth val="0"/>
                <c:extLst xmlns:c15="http://schemas.microsoft.com/office/drawing/2012/chart">
                  <c:ext xmlns:c16="http://schemas.microsoft.com/office/drawing/2014/chart" uri="{C3380CC4-5D6E-409C-BE32-E72D297353CC}">
                    <c16:uniqueId val="{00000003-33D9-4E21-92E3-5984FCD31F70}"/>
                  </c:ext>
                </c:extLst>
              </c15:ser>
            </c15:filteredLineSeries>
          </c:ext>
        </c:extLst>
      </c:lineChart>
      <c:catAx>
        <c:axId val="412504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12504960"/>
        <c:crosses val="autoZero"/>
        <c:auto val="1"/>
        <c:lblAlgn val="ctr"/>
        <c:lblOffset val="100"/>
        <c:noMultiLvlLbl val="0"/>
      </c:catAx>
      <c:valAx>
        <c:axId val="41250496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12504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9401009183652969"/>
          <c:y val="1.842403422518232E-2"/>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Sheet1!$B$3</c:f>
              <c:strCache>
                <c:ptCount val="1"/>
                <c:pt idx="0">
                  <c:v>Internal Revenue</c:v>
                </c:pt>
              </c:strCache>
              <c:extLst xmlns:c15="http://schemas.microsoft.com/office/drawing/2012/chart"/>
            </c:strRef>
          </c:tx>
          <c:spPr>
            <a:ln w="28575" cap="rnd">
              <a:solidFill>
                <a:schemeClr val="accent1"/>
              </a:solidFill>
              <a:round/>
            </a:ln>
            <a:effectLst/>
          </c:spPr>
          <c:marker>
            <c:symbol val="none"/>
          </c:marker>
          <c:cat>
            <c:strRef>
              <c:f>Sheet1!$A$4:$A$6</c:f>
              <c:strCache>
                <c:ptCount val="3"/>
                <c:pt idx="0">
                  <c:v>FY2023</c:v>
                </c:pt>
                <c:pt idx="1">
                  <c:v>FY2024</c:v>
                </c:pt>
                <c:pt idx="2">
                  <c:v>FY2025</c:v>
                </c:pt>
              </c:strCache>
              <c:extLst xmlns:c15="http://schemas.microsoft.com/office/drawing/2012/chart"/>
            </c:strRef>
          </c:cat>
          <c:val>
            <c:numRef>
              <c:f>Sheet1!$B$4:$B$6</c:f>
              <c:numCache>
                <c:formatCode>_("$"* #,##0.00_);_("$"* \(#,##0.00\);_("$"* "-"??_);_(@_)</c:formatCode>
                <c:ptCount val="3"/>
                <c:pt idx="0">
                  <c:v>32400000</c:v>
                </c:pt>
                <c:pt idx="1">
                  <c:v>33100000</c:v>
                </c:pt>
                <c:pt idx="2">
                  <c:v>32700000</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1-DB13-4BA0-B5DF-E3D3AC14EE66}"/>
            </c:ext>
          </c:extLst>
        </c:ser>
        <c:dLbls>
          <c:showLegendKey val="0"/>
          <c:showVal val="0"/>
          <c:showCatName val="0"/>
          <c:showSerName val="0"/>
          <c:showPercent val="0"/>
          <c:showBubbleSize val="0"/>
        </c:dLbls>
        <c:smooth val="0"/>
        <c:axId val="412504480"/>
        <c:axId val="412504960"/>
        <c:extLst>
          <c:ext xmlns:c15="http://schemas.microsoft.com/office/drawing/2012/chart" uri="{02D57815-91ED-43cb-92C2-25804820EDAC}">
            <c15:filteredLineSeries>
              <c15:ser>
                <c:idx val="1"/>
                <c:order val="1"/>
                <c:tx>
                  <c:strRef>
                    <c:extLst>
                      <c:ext uri="{02D57815-91ED-43cb-92C2-25804820EDAC}">
                        <c15:formulaRef>
                          <c15:sqref>Sheet1!$C$3</c15:sqref>
                        </c15:formulaRef>
                      </c:ext>
                    </c:extLst>
                    <c:strCache>
                      <c:ptCount val="1"/>
                      <c:pt idx="0">
                        <c:v>External Revenue</c:v>
                      </c:pt>
                    </c:strCache>
                  </c:strRef>
                </c:tx>
                <c:spPr>
                  <a:ln w="28575" cap="rnd">
                    <a:solidFill>
                      <a:schemeClr val="accent2"/>
                    </a:solidFill>
                    <a:round/>
                  </a:ln>
                  <a:effectLst/>
                </c:spPr>
                <c:marker>
                  <c:symbol val="none"/>
                </c:marker>
                <c:cat>
                  <c:strRef>
                    <c:extLst>
                      <c:ext uri="{02D57815-91ED-43cb-92C2-25804820EDAC}">
                        <c15:formulaRef>
                          <c15:sqref>Sheet1!$A$4:$A$6</c15:sqref>
                        </c15:formulaRef>
                      </c:ext>
                    </c:extLst>
                    <c:strCache>
                      <c:ptCount val="3"/>
                      <c:pt idx="0">
                        <c:v>FY2023</c:v>
                      </c:pt>
                      <c:pt idx="1">
                        <c:v>FY2024</c:v>
                      </c:pt>
                      <c:pt idx="2">
                        <c:v>FY2025</c:v>
                      </c:pt>
                    </c:strCache>
                  </c:strRef>
                </c:cat>
                <c:val>
                  <c:numRef>
                    <c:extLst>
                      <c:ext uri="{02D57815-91ED-43cb-92C2-25804820EDAC}">
                        <c15:formulaRef>
                          <c15:sqref>Sheet1!$C$4:$C$6</c15:sqref>
                        </c15:formulaRef>
                      </c:ext>
                    </c:extLst>
                    <c:numCache>
                      <c:formatCode>_("$"* #,##0.00_);_("$"* \(#,##0.00\);_("$"* "-"??_);_(@_)</c:formatCode>
                      <c:ptCount val="3"/>
                      <c:pt idx="0">
                        <c:v>8600000</c:v>
                      </c:pt>
                      <c:pt idx="1">
                        <c:v>8600000</c:v>
                      </c:pt>
                      <c:pt idx="2">
                        <c:v>9300000</c:v>
                      </c:pt>
                    </c:numCache>
                  </c:numRef>
                </c:val>
                <c:smooth val="0"/>
                <c:extLst>
                  <c:ext xmlns:c16="http://schemas.microsoft.com/office/drawing/2014/chart" uri="{C3380CC4-5D6E-409C-BE32-E72D297353CC}">
                    <c16:uniqueId val="{00000002-DB13-4BA0-B5DF-E3D3AC14EE66}"/>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Sheet1!$D$3</c15:sqref>
                        </c15:formulaRef>
                      </c:ext>
                    </c:extLst>
                    <c:strCache>
                      <c:ptCount val="1"/>
                      <c:pt idx="0">
                        <c:v>Total Revenue</c:v>
                      </c:pt>
                    </c:strCache>
                  </c:strRef>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Sheet1!$A$4:$A$6</c15:sqref>
                        </c15:formulaRef>
                      </c:ext>
                    </c:extLst>
                    <c:strCache>
                      <c:ptCount val="3"/>
                      <c:pt idx="0">
                        <c:v>FY2023</c:v>
                      </c:pt>
                      <c:pt idx="1">
                        <c:v>FY2024</c:v>
                      </c:pt>
                      <c:pt idx="2">
                        <c:v>FY2025</c:v>
                      </c:pt>
                    </c:strCache>
                  </c:strRef>
                </c:cat>
                <c:val>
                  <c:numRef>
                    <c:extLst xmlns:c15="http://schemas.microsoft.com/office/drawing/2012/chart">
                      <c:ext xmlns:c15="http://schemas.microsoft.com/office/drawing/2012/chart" uri="{02D57815-91ED-43cb-92C2-25804820EDAC}">
                        <c15:formulaRef>
                          <c15:sqref>Sheet1!$D$4:$D$6</c15:sqref>
                        </c15:formulaRef>
                      </c:ext>
                    </c:extLst>
                    <c:numCache>
                      <c:formatCode>_("$"* #,##0.00_);_("$"* \(#,##0.00\);_("$"* "-"??_);_(@_)</c:formatCode>
                      <c:ptCount val="3"/>
                      <c:pt idx="0">
                        <c:v>41000000</c:v>
                      </c:pt>
                      <c:pt idx="1">
                        <c:v>41700000</c:v>
                      </c:pt>
                      <c:pt idx="2">
                        <c:v>42000000</c:v>
                      </c:pt>
                    </c:numCache>
                  </c:numRef>
                </c:val>
                <c:smooth val="0"/>
                <c:extLst xmlns:c15="http://schemas.microsoft.com/office/drawing/2012/chart">
                  <c:ext xmlns:c16="http://schemas.microsoft.com/office/drawing/2014/chart" uri="{C3380CC4-5D6E-409C-BE32-E72D297353CC}">
                    <c16:uniqueId val="{00000000-DB13-4BA0-B5DF-E3D3AC14EE66}"/>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Sheet1!$E$3</c15:sqref>
                        </c15:formulaRef>
                      </c:ext>
                    </c:extLst>
                    <c:strCache>
                      <c:ptCount val="1"/>
                      <c:pt idx="0">
                        <c:v>Unique Projects</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Sheet1!$A$4:$A$6</c15:sqref>
                        </c15:formulaRef>
                      </c:ext>
                    </c:extLst>
                    <c:strCache>
                      <c:ptCount val="3"/>
                      <c:pt idx="0">
                        <c:v>FY2023</c:v>
                      </c:pt>
                      <c:pt idx="1">
                        <c:v>FY2024</c:v>
                      </c:pt>
                      <c:pt idx="2">
                        <c:v>FY2025</c:v>
                      </c:pt>
                    </c:strCache>
                  </c:strRef>
                </c:cat>
                <c:val>
                  <c:numRef>
                    <c:extLst xmlns:c15="http://schemas.microsoft.com/office/drawing/2012/chart">
                      <c:ext xmlns:c15="http://schemas.microsoft.com/office/drawing/2012/chart" uri="{02D57815-91ED-43cb-92C2-25804820EDAC}">
                        <c15:formulaRef>
                          <c15:sqref>Sheet1!$E$4:$E$6</c15:sqref>
                        </c15:formulaRef>
                      </c:ext>
                    </c:extLst>
                    <c:numCache>
                      <c:formatCode>_(* #,##0_);_(* \(#,##0\);_(* "-"??_);_(@_)</c:formatCode>
                      <c:ptCount val="3"/>
                      <c:pt idx="0">
                        <c:v>2127</c:v>
                      </c:pt>
                      <c:pt idx="1">
                        <c:v>2085</c:v>
                      </c:pt>
                      <c:pt idx="2">
                        <c:v>2147</c:v>
                      </c:pt>
                    </c:numCache>
                  </c:numRef>
                </c:val>
                <c:smooth val="0"/>
                <c:extLst xmlns:c15="http://schemas.microsoft.com/office/drawing/2012/chart">
                  <c:ext xmlns:c16="http://schemas.microsoft.com/office/drawing/2014/chart" uri="{C3380CC4-5D6E-409C-BE32-E72D297353CC}">
                    <c16:uniqueId val="{00000003-DB13-4BA0-B5DF-E3D3AC14EE66}"/>
                  </c:ext>
                </c:extLst>
              </c15:ser>
            </c15:filteredLineSeries>
          </c:ext>
        </c:extLst>
      </c:lineChart>
      <c:catAx>
        <c:axId val="412504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12504960"/>
        <c:crosses val="autoZero"/>
        <c:auto val="1"/>
        <c:lblAlgn val="ctr"/>
        <c:lblOffset val="100"/>
        <c:noMultiLvlLbl val="0"/>
      </c:catAx>
      <c:valAx>
        <c:axId val="41250496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12504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9401009183652969"/>
          <c:y val="1.842403422518232E-2"/>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Sheet1!$C$3</c:f>
              <c:strCache>
                <c:ptCount val="1"/>
                <c:pt idx="0">
                  <c:v>External Revenue</c:v>
                </c:pt>
              </c:strCache>
              <c:extLst xmlns:c15="http://schemas.microsoft.com/office/drawing/2012/chart"/>
            </c:strRef>
          </c:tx>
          <c:spPr>
            <a:ln w="28575" cap="rnd">
              <a:solidFill>
                <a:schemeClr val="accent2"/>
              </a:solidFill>
              <a:round/>
            </a:ln>
            <a:effectLst/>
          </c:spPr>
          <c:marker>
            <c:symbol val="none"/>
          </c:marker>
          <c:cat>
            <c:strRef>
              <c:f>Sheet1!$A$4:$A$6</c:f>
              <c:strCache>
                <c:ptCount val="3"/>
                <c:pt idx="0">
                  <c:v>FY2023</c:v>
                </c:pt>
                <c:pt idx="1">
                  <c:v>FY2024</c:v>
                </c:pt>
                <c:pt idx="2">
                  <c:v>FY2025</c:v>
                </c:pt>
              </c:strCache>
              <c:extLst xmlns:c15="http://schemas.microsoft.com/office/drawing/2012/chart"/>
            </c:strRef>
          </c:cat>
          <c:val>
            <c:numRef>
              <c:f>Sheet1!$C$4:$C$6</c:f>
              <c:numCache>
                <c:formatCode>_("$"* #,##0.00_);_("$"* \(#,##0.00\);_("$"* "-"??_);_(@_)</c:formatCode>
                <c:ptCount val="3"/>
                <c:pt idx="0">
                  <c:v>8600000</c:v>
                </c:pt>
                <c:pt idx="1">
                  <c:v>8600000</c:v>
                </c:pt>
                <c:pt idx="2">
                  <c:v>9300000</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1-CE2E-4C97-8780-1BEB227AB711}"/>
            </c:ext>
          </c:extLst>
        </c:ser>
        <c:dLbls>
          <c:showLegendKey val="0"/>
          <c:showVal val="0"/>
          <c:showCatName val="0"/>
          <c:showSerName val="0"/>
          <c:showPercent val="0"/>
          <c:showBubbleSize val="0"/>
        </c:dLbls>
        <c:smooth val="0"/>
        <c:axId val="412504480"/>
        <c:axId val="412504960"/>
        <c:extLst>
          <c:ext xmlns:c15="http://schemas.microsoft.com/office/drawing/2012/chart" uri="{02D57815-91ED-43cb-92C2-25804820EDAC}">
            <c15:filteredLineSeries>
              <c15:ser>
                <c:idx val="0"/>
                <c:order val="0"/>
                <c:tx>
                  <c:strRef>
                    <c:extLst>
                      <c:ext uri="{02D57815-91ED-43cb-92C2-25804820EDAC}">
                        <c15:formulaRef>
                          <c15:sqref>Sheet1!$B$3</c15:sqref>
                        </c15:formulaRef>
                      </c:ext>
                    </c:extLst>
                    <c:strCache>
                      <c:ptCount val="1"/>
                      <c:pt idx="0">
                        <c:v>Internal Revenue</c:v>
                      </c:pt>
                    </c:strCache>
                  </c:strRef>
                </c:tx>
                <c:spPr>
                  <a:ln w="28575" cap="rnd">
                    <a:solidFill>
                      <a:schemeClr val="accent1"/>
                    </a:solidFill>
                    <a:round/>
                  </a:ln>
                  <a:effectLst/>
                </c:spPr>
                <c:marker>
                  <c:symbol val="none"/>
                </c:marker>
                <c:cat>
                  <c:strRef>
                    <c:extLst>
                      <c:ext uri="{02D57815-91ED-43cb-92C2-25804820EDAC}">
                        <c15:formulaRef>
                          <c15:sqref>Sheet1!$A$4:$A$6</c15:sqref>
                        </c15:formulaRef>
                      </c:ext>
                    </c:extLst>
                    <c:strCache>
                      <c:ptCount val="3"/>
                      <c:pt idx="0">
                        <c:v>FY2023</c:v>
                      </c:pt>
                      <c:pt idx="1">
                        <c:v>FY2024</c:v>
                      </c:pt>
                      <c:pt idx="2">
                        <c:v>FY2025</c:v>
                      </c:pt>
                    </c:strCache>
                  </c:strRef>
                </c:cat>
                <c:val>
                  <c:numRef>
                    <c:extLst>
                      <c:ext uri="{02D57815-91ED-43cb-92C2-25804820EDAC}">
                        <c15:formulaRef>
                          <c15:sqref>Sheet1!$B$4:$B$6</c15:sqref>
                        </c15:formulaRef>
                      </c:ext>
                    </c:extLst>
                    <c:numCache>
                      <c:formatCode>_("$"* #,##0.00_);_("$"* \(#,##0.00\);_("$"* "-"??_);_(@_)</c:formatCode>
                      <c:ptCount val="3"/>
                      <c:pt idx="0">
                        <c:v>32400000</c:v>
                      </c:pt>
                      <c:pt idx="1">
                        <c:v>33100000</c:v>
                      </c:pt>
                      <c:pt idx="2">
                        <c:v>32700000</c:v>
                      </c:pt>
                    </c:numCache>
                  </c:numRef>
                </c:val>
                <c:smooth val="0"/>
                <c:extLst>
                  <c:ext xmlns:c16="http://schemas.microsoft.com/office/drawing/2014/chart" uri="{C3380CC4-5D6E-409C-BE32-E72D297353CC}">
                    <c16:uniqueId val="{00000000-CE2E-4C97-8780-1BEB227AB711}"/>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Sheet1!$D$3</c15:sqref>
                        </c15:formulaRef>
                      </c:ext>
                    </c:extLst>
                    <c:strCache>
                      <c:ptCount val="1"/>
                      <c:pt idx="0">
                        <c:v>Total Revenue</c:v>
                      </c:pt>
                    </c:strCache>
                  </c:strRef>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Sheet1!$A$4:$A$6</c15:sqref>
                        </c15:formulaRef>
                      </c:ext>
                    </c:extLst>
                    <c:strCache>
                      <c:ptCount val="3"/>
                      <c:pt idx="0">
                        <c:v>FY2023</c:v>
                      </c:pt>
                      <c:pt idx="1">
                        <c:v>FY2024</c:v>
                      </c:pt>
                      <c:pt idx="2">
                        <c:v>FY2025</c:v>
                      </c:pt>
                    </c:strCache>
                  </c:strRef>
                </c:cat>
                <c:val>
                  <c:numRef>
                    <c:extLst xmlns:c15="http://schemas.microsoft.com/office/drawing/2012/chart">
                      <c:ext xmlns:c15="http://schemas.microsoft.com/office/drawing/2012/chart" uri="{02D57815-91ED-43cb-92C2-25804820EDAC}">
                        <c15:formulaRef>
                          <c15:sqref>Sheet1!$D$4:$D$6</c15:sqref>
                        </c15:formulaRef>
                      </c:ext>
                    </c:extLst>
                    <c:numCache>
                      <c:formatCode>_("$"* #,##0.00_);_("$"* \(#,##0.00\);_("$"* "-"??_);_(@_)</c:formatCode>
                      <c:ptCount val="3"/>
                      <c:pt idx="0">
                        <c:v>41000000</c:v>
                      </c:pt>
                      <c:pt idx="1">
                        <c:v>41700000</c:v>
                      </c:pt>
                      <c:pt idx="2">
                        <c:v>42000000</c:v>
                      </c:pt>
                    </c:numCache>
                  </c:numRef>
                </c:val>
                <c:smooth val="0"/>
                <c:extLst xmlns:c15="http://schemas.microsoft.com/office/drawing/2012/chart">
                  <c:ext xmlns:c16="http://schemas.microsoft.com/office/drawing/2014/chart" uri="{C3380CC4-5D6E-409C-BE32-E72D297353CC}">
                    <c16:uniqueId val="{00000002-CE2E-4C97-8780-1BEB227AB711}"/>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Sheet1!$E$3</c15:sqref>
                        </c15:formulaRef>
                      </c:ext>
                    </c:extLst>
                    <c:strCache>
                      <c:ptCount val="1"/>
                      <c:pt idx="0">
                        <c:v>Unique Projects</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Sheet1!$A$4:$A$6</c15:sqref>
                        </c15:formulaRef>
                      </c:ext>
                    </c:extLst>
                    <c:strCache>
                      <c:ptCount val="3"/>
                      <c:pt idx="0">
                        <c:v>FY2023</c:v>
                      </c:pt>
                      <c:pt idx="1">
                        <c:v>FY2024</c:v>
                      </c:pt>
                      <c:pt idx="2">
                        <c:v>FY2025</c:v>
                      </c:pt>
                    </c:strCache>
                  </c:strRef>
                </c:cat>
                <c:val>
                  <c:numRef>
                    <c:extLst xmlns:c15="http://schemas.microsoft.com/office/drawing/2012/chart">
                      <c:ext xmlns:c15="http://schemas.microsoft.com/office/drawing/2012/chart" uri="{02D57815-91ED-43cb-92C2-25804820EDAC}">
                        <c15:formulaRef>
                          <c15:sqref>Sheet1!$E$4:$E$6</c15:sqref>
                        </c15:formulaRef>
                      </c:ext>
                    </c:extLst>
                    <c:numCache>
                      <c:formatCode>_(* #,##0_);_(* \(#,##0\);_(* "-"??_);_(@_)</c:formatCode>
                      <c:ptCount val="3"/>
                      <c:pt idx="0">
                        <c:v>2127</c:v>
                      </c:pt>
                      <c:pt idx="1">
                        <c:v>2085</c:v>
                      </c:pt>
                      <c:pt idx="2">
                        <c:v>2147</c:v>
                      </c:pt>
                    </c:numCache>
                  </c:numRef>
                </c:val>
                <c:smooth val="0"/>
                <c:extLst xmlns:c15="http://schemas.microsoft.com/office/drawing/2012/chart">
                  <c:ext xmlns:c16="http://schemas.microsoft.com/office/drawing/2014/chart" uri="{C3380CC4-5D6E-409C-BE32-E72D297353CC}">
                    <c16:uniqueId val="{00000003-CE2E-4C97-8780-1BEB227AB711}"/>
                  </c:ext>
                </c:extLst>
              </c15:ser>
            </c15:filteredLineSeries>
          </c:ext>
        </c:extLst>
      </c:lineChart>
      <c:catAx>
        <c:axId val="412504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12504960"/>
        <c:crosses val="autoZero"/>
        <c:auto val="1"/>
        <c:lblAlgn val="ctr"/>
        <c:lblOffset val="100"/>
        <c:noMultiLvlLbl val="0"/>
      </c:catAx>
      <c:valAx>
        <c:axId val="41250496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12504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0B0330-1ED3-7948-BE66-5EE2B63661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A7DB5CD-826B-FA4D-80C4-DCB0CBF52E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DD3BC3-E8A6-2E45-8651-7C07CF151CFD}" type="datetimeFigureOut">
              <a:rPr lang="en-US" smtClean="0"/>
              <a:t>8/13/2025</a:t>
            </a:fld>
            <a:endParaRPr lang="en-US"/>
          </a:p>
        </p:txBody>
      </p:sp>
      <p:sp>
        <p:nvSpPr>
          <p:cNvPr id="4" name="Footer Placeholder 3">
            <a:extLst>
              <a:ext uri="{FF2B5EF4-FFF2-40B4-BE49-F238E27FC236}">
                <a16:creationId xmlns:a16="http://schemas.microsoft.com/office/drawing/2014/main" id="{D3AF2C19-BC63-6B41-9900-8122F4F671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794B70-B521-3440-B5CE-BF72FBF84B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ECB81D-493A-F042-84FA-880595398D02}" type="slidenum">
              <a:rPr lang="en-US" smtClean="0"/>
              <a:t>‹#›</a:t>
            </a:fld>
            <a:endParaRPr lang="en-US"/>
          </a:p>
        </p:txBody>
      </p:sp>
    </p:spTree>
    <p:extLst>
      <p:ext uri="{BB962C8B-B14F-4D97-AF65-F5344CB8AC3E}">
        <p14:creationId xmlns:p14="http://schemas.microsoft.com/office/powerpoint/2010/main" val="1209518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B8C036-FB7E-0448-9C1D-7CB7BDDF08FD}"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EF5B6A-C186-D143-91F6-57344693157E}" type="slidenum">
              <a:rPr lang="en-US" smtClean="0"/>
              <a:t>‹#›</a:t>
            </a:fld>
            <a:endParaRPr lang="en-US"/>
          </a:p>
        </p:txBody>
      </p:sp>
    </p:spTree>
    <p:extLst>
      <p:ext uri="{BB962C8B-B14F-4D97-AF65-F5344CB8AC3E}">
        <p14:creationId xmlns:p14="http://schemas.microsoft.com/office/powerpoint/2010/main" val="2250276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27.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5A8C5EDA-24B5-0741-ACB5-FD2963A79433}"/>
              </a:ext>
            </a:extLst>
          </p:cNvPr>
          <p:cNvSpPr>
            <a:spLocks noGrp="1"/>
          </p:cNvSpPr>
          <p:nvPr>
            <p:ph type="title"/>
          </p:nvPr>
        </p:nvSpPr>
        <p:spPr>
          <a:xfrm>
            <a:off x="495299" y="568036"/>
            <a:ext cx="11229085" cy="2732526"/>
          </a:xfrm>
        </p:spPr>
        <p:txBody>
          <a:bodyPr anchor="b">
            <a:noAutofit/>
          </a:bodyPr>
          <a:lstStyle>
            <a:lvl1pPr>
              <a:defRPr sz="6000">
                <a:solidFill>
                  <a:schemeClr val="tx1"/>
                </a:solidFill>
              </a:defRPr>
            </a:lvl1pPr>
          </a:lstStyle>
          <a:p>
            <a:r>
              <a:rPr lang="en-US"/>
              <a:t>Click to edit Master title style</a:t>
            </a:r>
          </a:p>
        </p:txBody>
      </p:sp>
      <p:sp>
        <p:nvSpPr>
          <p:cNvPr id="6" name="Text Placeholder 2">
            <a:extLst>
              <a:ext uri="{FF2B5EF4-FFF2-40B4-BE49-F238E27FC236}">
                <a16:creationId xmlns:a16="http://schemas.microsoft.com/office/drawing/2014/main" id="{E0E13BC2-FE3D-D741-92C1-85468157E1B2}"/>
              </a:ext>
            </a:extLst>
          </p:cNvPr>
          <p:cNvSpPr>
            <a:spLocks noGrp="1"/>
          </p:cNvSpPr>
          <p:nvPr>
            <p:ph type="body" idx="1"/>
          </p:nvPr>
        </p:nvSpPr>
        <p:spPr>
          <a:xfrm>
            <a:off x="495300" y="3401841"/>
            <a:ext cx="11229084"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7AE0C547-4417-664E-BCC6-F3A268490154}"/>
              </a:ext>
            </a:extLst>
          </p:cNvPr>
          <p:cNvSpPr/>
          <p:nvPr userDrawn="1"/>
        </p:nvSpPr>
        <p:spPr>
          <a:xfrm>
            <a:off x="-1" y="5167744"/>
            <a:ext cx="12192001" cy="1690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BC55ADDC-EE74-C346-9B58-0A560E3D8490}"/>
              </a:ext>
            </a:extLst>
          </p:cNvPr>
          <p:cNvSpPr/>
          <p:nvPr userDrawn="1"/>
        </p:nvSpPr>
        <p:spPr>
          <a:xfrm>
            <a:off x="-2" y="5093421"/>
            <a:ext cx="12192001" cy="1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with low confidence">
            <a:extLst>
              <a:ext uri="{FF2B5EF4-FFF2-40B4-BE49-F238E27FC236}">
                <a16:creationId xmlns:a16="http://schemas.microsoft.com/office/drawing/2014/main" id="{9C377363-5EA7-A743-952C-997D397F1BA7}"/>
              </a:ext>
            </a:extLst>
          </p:cNvPr>
          <p:cNvPicPr>
            <a:picLocks noChangeAspect="1"/>
          </p:cNvPicPr>
          <p:nvPr userDrawn="1"/>
        </p:nvPicPr>
        <p:blipFill>
          <a:blip r:embed="rId2"/>
          <a:stretch>
            <a:fillRect/>
          </a:stretch>
        </p:blipFill>
        <p:spPr>
          <a:xfrm>
            <a:off x="495299" y="5660651"/>
            <a:ext cx="4011388" cy="704439"/>
          </a:xfrm>
          <a:prstGeom prst="rect">
            <a:avLst/>
          </a:prstGeom>
        </p:spPr>
      </p:pic>
    </p:spTree>
    <p:extLst>
      <p:ext uri="{BB962C8B-B14F-4D97-AF65-F5344CB8AC3E}">
        <p14:creationId xmlns:p14="http://schemas.microsoft.com/office/powerpoint/2010/main" val="233819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46ABCC-A007-8646-9C8E-4F96B5CF566B}"/>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7" name="Content Placeholder 6"/>
          <p:cNvSpPr>
            <a:spLocks noGrp="1"/>
          </p:cNvSpPr>
          <p:nvPr>
            <p:ph sz="quarter" idx="11"/>
          </p:nvPr>
        </p:nvSpPr>
        <p:spPr>
          <a:xfrm>
            <a:off x="502920" y="1714500"/>
            <a:ext cx="11186160" cy="392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20"/>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BEB269C8-6555-704C-87B8-FF6214A5A22D}"/>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D16379FD-5881-8248-9DBA-1CB285BC2B85}"/>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517F7B6-BB6C-0646-9A21-FFD4F04B0A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2" name="Footer Placeholder 1">
            <a:extLst>
              <a:ext uri="{FF2B5EF4-FFF2-40B4-BE49-F238E27FC236}">
                <a16:creationId xmlns:a16="http://schemas.microsoft.com/office/drawing/2014/main" id="{18F6B42A-EE48-BE4A-B573-3F9B7A816618}"/>
              </a:ext>
            </a:extLst>
          </p:cNvPr>
          <p:cNvSpPr>
            <a:spLocks noGrp="1"/>
          </p:cNvSpPr>
          <p:nvPr>
            <p:ph type="ftr" sz="quarter" idx="12"/>
          </p:nvPr>
        </p:nvSpPr>
        <p:spPr/>
        <p:txBody>
          <a:bodyPr/>
          <a:lstStyle/>
          <a:p>
            <a:endParaRPr lang="en-US"/>
          </a:p>
        </p:txBody>
      </p:sp>
      <p:grpSp>
        <p:nvGrpSpPr>
          <p:cNvPr id="12" name="Group 11">
            <a:extLst>
              <a:ext uri="{FF2B5EF4-FFF2-40B4-BE49-F238E27FC236}">
                <a16:creationId xmlns:a16="http://schemas.microsoft.com/office/drawing/2014/main" id="{CFD4E778-E7B5-364B-86D3-696C53A063C4}"/>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48C85170-8E6D-E144-8312-FB0BB4F23314}"/>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with low confidence">
              <a:extLst>
                <a:ext uri="{FF2B5EF4-FFF2-40B4-BE49-F238E27FC236}">
                  <a16:creationId xmlns:a16="http://schemas.microsoft.com/office/drawing/2014/main" id="{D6EC363D-AA0D-9A40-96C8-26035139F8EC}"/>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0F06B4F8-66BE-1C47-8C76-2E4D749CBDF7}"/>
              </a:ext>
            </a:extLst>
          </p:cNvPr>
          <p:cNvPicPr>
            <a:picLocks noChangeAspect="1"/>
          </p:cNvPicPr>
          <p:nvPr userDrawn="1"/>
        </p:nvPicPr>
        <p:blipFill>
          <a:blip r:embed="rId4"/>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2363767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0CFA1E-F52C-7347-AF20-A0F900F9E9BD}"/>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grpSp>
        <p:nvGrpSpPr>
          <p:cNvPr id="10" name="Group 9">
            <a:extLst>
              <a:ext uri="{FF2B5EF4-FFF2-40B4-BE49-F238E27FC236}">
                <a16:creationId xmlns:a16="http://schemas.microsoft.com/office/drawing/2014/main" id="{0B82D859-C11F-6742-8CAA-C1FD136F7B15}"/>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F44F5DC4-F7BE-B843-A846-7A7A649D7D2B}"/>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CFB429C-A4CD-8548-A953-15CC4E3591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4" name="Footer Placeholder 3">
            <a:extLst>
              <a:ext uri="{FF2B5EF4-FFF2-40B4-BE49-F238E27FC236}">
                <a16:creationId xmlns:a16="http://schemas.microsoft.com/office/drawing/2014/main" id="{AC464F10-C715-9244-9AC6-2C9BD4B29334}"/>
              </a:ext>
            </a:extLst>
          </p:cNvPr>
          <p:cNvSpPr>
            <a:spLocks noGrp="1"/>
          </p:cNvSpPr>
          <p:nvPr>
            <p:ph type="ftr" sz="quarter" idx="11"/>
          </p:nvPr>
        </p:nvSpPr>
        <p:spPr/>
        <p:txBody>
          <a:bodyPr/>
          <a:lstStyle/>
          <a:p>
            <a:endParaRPr lang="en-US"/>
          </a:p>
        </p:txBody>
      </p:sp>
      <p:sp>
        <p:nvSpPr>
          <p:cNvPr id="13" name="Content Placeholder 6"/>
          <p:cNvSpPr>
            <a:spLocks noGrp="1"/>
          </p:cNvSpPr>
          <p:nvPr>
            <p:ph sz="quarter" idx="12"/>
          </p:nvPr>
        </p:nvSpPr>
        <p:spPr>
          <a:xfrm>
            <a:off x="981484" y="1791487"/>
            <a:ext cx="5341827" cy="38992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lvl1pPr>
            <a:lvl5pPr>
              <a:defRPr/>
            </a:lvl5pPr>
          </a:lstStyle>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a:t>Click to edit Master text styles</a:t>
            </a:r>
          </a:p>
          <a:p>
            <a:pPr marL="457200" marR="0" lvl="1"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a:t>Second level</a:t>
            </a:r>
          </a:p>
          <a:p>
            <a:pPr marL="457200" marR="0" lvl="2"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a:t>Third level</a:t>
            </a:r>
          </a:p>
          <a:p>
            <a:pPr marL="457200" marR="0" lvl="3"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a:t>Fourth level</a:t>
            </a:r>
          </a:p>
          <a:p>
            <a:pPr marL="457200" marR="0" lvl="4"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a:t>Fifth level</a:t>
            </a:r>
          </a:p>
        </p:txBody>
      </p:sp>
      <p:grpSp>
        <p:nvGrpSpPr>
          <p:cNvPr id="14" name="Group 13">
            <a:extLst>
              <a:ext uri="{FF2B5EF4-FFF2-40B4-BE49-F238E27FC236}">
                <a16:creationId xmlns:a16="http://schemas.microsoft.com/office/drawing/2014/main" id="{5449D3CE-1A26-D447-A448-536EBC8E98F7}"/>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8149D545-3192-AA42-BC57-9698D8D9243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with low confidence">
              <a:extLst>
                <a:ext uri="{FF2B5EF4-FFF2-40B4-BE49-F238E27FC236}">
                  <a16:creationId xmlns:a16="http://schemas.microsoft.com/office/drawing/2014/main" id="{F1D66F15-B882-B64C-8A85-A97426F0CB0D}"/>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F111BC6F-70D9-B74E-A147-315F8556EEFD}"/>
              </a:ext>
            </a:extLst>
          </p:cNvPr>
          <p:cNvPicPr>
            <a:picLocks noChangeAspect="1"/>
          </p:cNvPicPr>
          <p:nvPr userDrawn="1"/>
        </p:nvPicPr>
        <p:blipFill>
          <a:blip r:embed="rId4"/>
          <a:stretch>
            <a:fillRect/>
          </a:stretch>
        </p:blipFill>
        <p:spPr>
          <a:xfrm>
            <a:off x="10756900" y="-2540"/>
            <a:ext cx="1435100" cy="1193800"/>
          </a:xfrm>
          <a:prstGeom prst="rect">
            <a:avLst/>
          </a:prstGeom>
        </p:spPr>
      </p:pic>
      <p:sp>
        <p:nvSpPr>
          <p:cNvPr id="18" name="Title Placeholder 1">
            <a:extLst>
              <a:ext uri="{FF2B5EF4-FFF2-40B4-BE49-F238E27FC236}">
                <a16:creationId xmlns:a16="http://schemas.microsoft.com/office/drawing/2014/main" id="{BEB2C4BB-C9ED-5742-A100-6B407D413546}"/>
              </a:ext>
            </a:extLst>
          </p:cNvPr>
          <p:cNvSpPr>
            <a:spLocks noGrp="1"/>
          </p:cNvSpPr>
          <p:nvPr>
            <p:ph type="title"/>
          </p:nvPr>
        </p:nvSpPr>
        <p:spPr>
          <a:xfrm>
            <a:off x="502920" y="253701"/>
            <a:ext cx="9769612" cy="620404"/>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5598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now, Share, D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0CFA1E-F52C-7347-AF20-A0F900F9E9BD}"/>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grpSp>
        <p:nvGrpSpPr>
          <p:cNvPr id="10" name="Group 9">
            <a:extLst>
              <a:ext uri="{FF2B5EF4-FFF2-40B4-BE49-F238E27FC236}">
                <a16:creationId xmlns:a16="http://schemas.microsoft.com/office/drawing/2014/main" id="{0B82D859-C11F-6742-8CAA-C1FD136F7B15}"/>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F44F5DC4-F7BE-B843-A846-7A7A649D7D2B}"/>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CFB429C-A4CD-8548-A953-15CC4E3591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4" name="Footer Placeholder 3">
            <a:extLst>
              <a:ext uri="{FF2B5EF4-FFF2-40B4-BE49-F238E27FC236}">
                <a16:creationId xmlns:a16="http://schemas.microsoft.com/office/drawing/2014/main" id="{AC464F10-C715-9244-9AC6-2C9BD4B29334}"/>
              </a:ext>
            </a:extLst>
          </p:cNvPr>
          <p:cNvSpPr>
            <a:spLocks noGrp="1"/>
          </p:cNvSpPr>
          <p:nvPr>
            <p:ph type="ftr" sz="quarter" idx="11"/>
          </p:nvPr>
        </p:nvSpPr>
        <p:spPr/>
        <p:txBody>
          <a:bodyPr/>
          <a:lstStyle/>
          <a:p>
            <a:endParaRPr lang="en-US"/>
          </a:p>
        </p:txBody>
      </p:sp>
      <p:sp>
        <p:nvSpPr>
          <p:cNvPr id="13" name="Content Placeholder 6"/>
          <p:cNvSpPr>
            <a:spLocks noGrp="1"/>
          </p:cNvSpPr>
          <p:nvPr>
            <p:ph sz="quarter" idx="12" hasCustomPrompt="1"/>
          </p:nvPr>
        </p:nvSpPr>
        <p:spPr>
          <a:xfrm>
            <a:off x="981484" y="1791487"/>
            <a:ext cx="5341827" cy="3899250"/>
          </a:xfrm>
        </p:spPr>
        <p:txBody>
          <a:bodyPr/>
          <a:lstStyle>
            <a:lvl1pPr>
              <a:defRPr baseline="0"/>
            </a:lvl1pPr>
            <a:lvl5pPr>
              <a:defRPr/>
            </a:lvl5pPr>
          </a:lstStyle>
          <a:p>
            <a:pPr lvl="0"/>
            <a:r>
              <a:rPr lang="en-US"/>
              <a:t>Know</a:t>
            </a:r>
          </a:p>
          <a:p>
            <a:pPr lvl="1"/>
            <a:r>
              <a:rPr lang="en-US"/>
              <a:t>Second level</a:t>
            </a:r>
          </a:p>
          <a:p>
            <a:pPr lvl="2"/>
            <a:r>
              <a:rPr lang="en-US"/>
              <a:t>Third level</a:t>
            </a:r>
          </a:p>
          <a:p>
            <a:pPr lvl="3"/>
            <a:r>
              <a:rPr lang="en-US"/>
              <a:t>Fourth level</a:t>
            </a:r>
          </a:p>
          <a:p>
            <a:pPr lvl="4"/>
            <a:r>
              <a:rPr lang="en-US"/>
              <a:t>Fifth level</a:t>
            </a:r>
          </a:p>
          <a:p>
            <a:pPr lvl="0"/>
            <a:r>
              <a:rPr lang="en-US"/>
              <a:t>Share</a:t>
            </a:r>
          </a:p>
          <a:p>
            <a:pPr lvl="0"/>
            <a:r>
              <a:rPr lang="en-US"/>
              <a:t>Do</a:t>
            </a:r>
          </a:p>
        </p:txBody>
      </p:sp>
      <p:grpSp>
        <p:nvGrpSpPr>
          <p:cNvPr id="14" name="Group 13">
            <a:extLst>
              <a:ext uri="{FF2B5EF4-FFF2-40B4-BE49-F238E27FC236}">
                <a16:creationId xmlns:a16="http://schemas.microsoft.com/office/drawing/2014/main" id="{5449D3CE-1A26-D447-A448-536EBC8E98F7}"/>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8149D545-3192-AA42-BC57-9698D8D9243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with low confidence">
              <a:extLst>
                <a:ext uri="{FF2B5EF4-FFF2-40B4-BE49-F238E27FC236}">
                  <a16:creationId xmlns:a16="http://schemas.microsoft.com/office/drawing/2014/main" id="{F1D66F15-B882-B64C-8A85-A97426F0CB0D}"/>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F111BC6F-70D9-B74E-A147-315F8556EEFD}"/>
              </a:ext>
            </a:extLst>
          </p:cNvPr>
          <p:cNvPicPr>
            <a:picLocks noChangeAspect="1"/>
          </p:cNvPicPr>
          <p:nvPr userDrawn="1"/>
        </p:nvPicPr>
        <p:blipFill>
          <a:blip r:embed="rId4"/>
          <a:stretch>
            <a:fillRect/>
          </a:stretch>
        </p:blipFill>
        <p:spPr>
          <a:xfrm>
            <a:off x="10756900" y="-2540"/>
            <a:ext cx="1435100" cy="1193800"/>
          </a:xfrm>
          <a:prstGeom prst="rect">
            <a:avLst/>
          </a:prstGeom>
        </p:spPr>
      </p:pic>
      <p:sp>
        <p:nvSpPr>
          <p:cNvPr id="18" name="Title Placeholder 1">
            <a:extLst>
              <a:ext uri="{FF2B5EF4-FFF2-40B4-BE49-F238E27FC236}">
                <a16:creationId xmlns:a16="http://schemas.microsoft.com/office/drawing/2014/main" id="{BEB2C4BB-C9ED-5742-A100-6B407D413546}"/>
              </a:ext>
            </a:extLst>
          </p:cNvPr>
          <p:cNvSpPr>
            <a:spLocks noGrp="1"/>
          </p:cNvSpPr>
          <p:nvPr>
            <p:ph type="title" hasCustomPrompt="1"/>
          </p:nvPr>
        </p:nvSpPr>
        <p:spPr>
          <a:xfrm>
            <a:off x="502920" y="253701"/>
            <a:ext cx="9769612" cy="620404"/>
          </a:xfrm>
          <a:prstGeom prst="rect">
            <a:avLst/>
          </a:prstGeom>
        </p:spPr>
        <p:txBody>
          <a:bodyPr vert="horz" lIns="91440" tIns="45720" rIns="91440" bIns="45720" rtlCol="0" anchor="ctr">
            <a:noAutofit/>
          </a:bodyPr>
          <a:lstStyle>
            <a:lvl1pPr>
              <a:defRPr>
                <a:solidFill>
                  <a:schemeClr val="bg1"/>
                </a:solidFill>
              </a:defRPr>
            </a:lvl1pPr>
          </a:lstStyle>
          <a:p>
            <a:r>
              <a:rPr lang="en-US"/>
              <a:t>Know, Share, Do</a:t>
            </a:r>
          </a:p>
        </p:txBody>
      </p:sp>
    </p:spTree>
    <p:extLst>
      <p:ext uri="{BB962C8B-B14F-4D97-AF65-F5344CB8AC3E}">
        <p14:creationId xmlns:p14="http://schemas.microsoft.com/office/powerpoint/2010/main" val="3727565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14" name="Content Placeholder 6"/>
          <p:cNvSpPr>
            <a:spLocks noGrp="1"/>
          </p:cNvSpPr>
          <p:nvPr>
            <p:ph sz="quarter" idx="12"/>
          </p:nvPr>
        </p:nvSpPr>
        <p:spPr>
          <a:xfrm>
            <a:off x="3703320" y="1714500"/>
            <a:ext cx="7985760" cy="392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4D60ADF1-B8EF-7642-A4EF-70527152ABF5}"/>
              </a:ext>
            </a:extLst>
          </p:cNvPr>
          <p:cNvSpPr/>
          <p:nvPr userDrawn="1"/>
        </p:nvSpPr>
        <p:spPr>
          <a:xfrm>
            <a:off x="3200400" y="0"/>
            <a:ext cx="78028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0C0101-9281-C049-BAE7-9D060EEB9363}"/>
              </a:ext>
            </a:extLst>
          </p:cNvPr>
          <p:cNvSpPr>
            <a:spLocks noGrp="1"/>
          </p:cNvSpPr>
          <p:nvPr>
            <p:ph type="title"/>
          </p:nvPr>
        </p:nvSpPr>
        <p:spPr>
          <a:xfrm>
            <a:off x="3703320" y="253701"/>
            <a:ext cx="6569212" cy="620404"/>
          </a:xfrm>
        </p:spPr>
        <p:txBody>
          <a:bodyPr/>
          <a:lstStyle>
            <a:lvl1pPr>
              <a:defRPr>
                <a:solidFill>
                  <a:schemeClr val="bg1"/>
                </a:solidFill>
              </a:defRPr>
            </a:lvl1pPr>
          </a:lstStyle>
          <a:p>
            <a:r>
              <a:rPr lang="en-US"/>
              <a:t>Click to edit Master title style</a:t>
            </a:r>
          </a:p>
        </p:txBody>
      </p:sp>
      <p:grpSp>
        <p:nvGrpSpPr>
          <p:cNvPr id="12" name="Group 11">
            <a:extLst>
              <a:ext uri="{FF2B5EF4-FFF2-40B4-BE49-F238E27FC236}">
                <a16:creationId xmlns:a16="http://schemas.microsoft.com/office/drawing/2014/main" id="{9AC66C60-4659-5A40-B026-87CD18E519D4}"/>
              </a:ext>
            </a:extLst>
          </p:cNvPr>
          <p:cNvGrpSpPr>
            <a:grpSpLocks noChangeAspect="1"/>
          </p:cNvGrpSpPr>
          <p:nvPr userDrawn="1"/>
        </p:nvGrpSpPr>
        <p:grpSpPr>
          <a:xfrm>
            <a:off x="11003280" y="0"/>
            <a:ext cx="1188720" cy="1188720"/>
            <a:chOff x="2402304" y="2628900"/>
            <a:chExt cx="1600200" cy="1600200"/>
          </a:xfrm>
        </p:grpSpPr>
        <p:sp>
          <p:nvSpPr>
            <p:cNvPr id="13" name="Rectangle 12">
              <a:extLst>
                <a:ext uri="{FF2B5EF4-FFF2-40B4-BE49-F238E27FC236}">
                  <a16:creationId xmlns:a16="http://schemas.microsoft.com/office/drawing/2014/main" id="{3891D621-F91C-7D43-99F6-D1B09350066F}"/>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7CA7B32-F52F-9544-B7DC-905FB7BE83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l="30149" r="38786"/>
          <a:stretch/>
        </p:blipFill>
        <p:spPr>
          <a:xfrm>
            <a:off x="0" y="0"/>
            <a:ext cx="3270422" cy="6858000"/>
          </a:xfrm>
          <a:prstGeom prst="rect">
            <a:avLst/>
          </a:prstGeom>
        </p:spPr>
      </p:pic>
      <p:grpSp>
        <p:nvGrpSpPr>
          <p:cNvPr id="16" name="Group 15">
            <a:extLst>
              <a:ext uri="{FF2B5EF4-FFF2-40B4-BE49-F238E27FC236}">
                <a16:creationId xmlns:a16="http://schemas.microsoft.com/office/drawing/2014/main" id="{6709819D-F6F5-734F-BE5B-DBE09B82A42A}"/>
              </a:ext>
            </a:extLst>
          </p:cNvPr>
          <p:cNvGrpSpPr/>
          <p:nvPr userDrawn="1"/>
        </p:nvGrpSpPr>
        <p:grpSpPr>
          <a:xfrm>
            <a:off x="11003279" y="0"/>
            <a:ext cx="1188720" cy="1188720"/>
            <a:chOff x="5501640" y="0"/>
            <a:chExt cx="1188720" cy="1188720"/>
          </a:xfrm>
        </p:grpSpPr>
        <p:sp>
          <p:nvSpPr>
            <p:cNvPr id="17" name="Rectangle 16">
              <a:extLst>
                <a:ext uri="{FF2B5EF4-FFF2-40B4-BE49-F238E27FC236}">
                  <a16:creationId xmlns:a16="http://schemas.microsoft.com/office/drawing/2014/main" id="{EE96138B-2CC4-7745-A0F6-35D5ECD04B5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10;&#10;Description automatically generated with low confidence">
              <a:extLst>
                <a:ext uri="{FF2B5EF4-FFF2-40B4-BE49-F238E27FC236}">
                  <a16:creationId xmlns:a16="http://schemas.microsoft.com/office/drawing/2014/main" id="{43628FD9-BEE8-4B4B-BB0E-78C63DB55B54}"/>
                </a:ext>
              </a:extLst>
            </p:cNvPr>
            <p:cNvPicPr>
              <a:picLocks noChangeAspect="1"/>
            </p:cNvPicPr>
            <p:nvPr userDrawn="1"/>
          </p:nvPicPr>
          <p:blipFill>
            <a:blip r:embed="rId4"/>
            <a:stretch>
              <a:fillRect/>
            </a:stretch>
          </p:blipFill>
          <p:spPr>
            <a:xfrm>
              <a:off x="5572583" y="254363"/>
              <a:ext cx="1046833" cy="679994"/>
            </a:xfrm>
            <a:prstGeom prst="rect">
              <a:avLst/>
            </a:prstGeom>
          </p:spPr>
        </p:pic>
      </p:grpSp>
      <p:pic>
        <p:nvPicPr>
          <p:cNvPr id="19" name="Picture 18" descr="Text&#10;&#10;Description automatically generated">
            <a:extLst>
              <a:ext uri="{FF2B5EF4-FFF2-40B4-BE49-F238E27FC236}">
                <a16:creationId xmlns:a16="http://schemas.microsoft.com/office/drawing/2014/main" id="{48EAD53F-E2E0-0747-BE50-497E9438554D}"/>
              </a:ext>
            </a:extLst>
          </p:cNvPr>
          <p:cNvPicPr>
            <a:picLocks noChangeAspect="1"/>
          </p:cNvPicPr>
          <p:nvPr userDrawn="1"/>
        </p:nvPicPr>
        <p:blipFill>
          <a:blip r:embed="rId5"/>
          <a:stretch>
            <a:fillRect/>
          </a:stretch>
        </p:blipFill>
        <p:spPr>
          <a:xfrm>
            <a:off x="10756900" y="-2540"/>
            <a:ext cx="1435100" cy="1193800"/>
          </a:xfrm>
          <a:prstGeom prst="rect">
            <a:avLst/>
          </a:prstGeom>
        </p:spPr>
      </p:pic>
      <p:pic>
        <p:nvPicPr>
          <p:cNvPr id="6" name="Picture 5" descr="A building with many windows&#10;&#10;Description automatically generated">
            <a:extLst>
              <a:ext uri="{FF2B5EF4-FFF2-40B4-BE49-F238E27FC236}">
                <a16:creationId xmlns:a16="http://schemas.microsoft.com/office/drawing/2014/main" id="{20EC2224-D834-AEB0-8EDE-989D597F7450}"/>
              </a:ext>
            </a:extLst>
          </p:cNvPr>
          <p:cNvPicPr>
            <a:picLocks noChangeAspect="1"/>
          </p:cNvPicPr>
          <p:nvPr userDrawn="1"/>
        </p:nvPicPr>
        <p:blipFill rotWithShape="1">
          <a:blip r:embed="rId6"/>
          <a:srcRect l="5925" r="27005"/>
          <a:stretch/>
        </p:blipFill>
        <p:spPr>
          <a:xfrm>
            <a:off x="0" y="0"/>
            <a:ext cx="3270422" cy="6858000"/>
          </a:xfrm>
          <a:prstGeom prst="rect">
            <a:avLst/>
          </a:prstGeom>
        </p:spPr>
      </p:pic>
    </p:spTree>
    <p:extLst>
      <p:ext uri="{BB962C8B-B14F-4D97-AF65-F5344CB8AC3E}">
        <p14:creationId xmlns:p14="http://schemas.microsoft.com/office/powerpoint/2010/main" val="1705457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F36B6A-1D1D-D641-84FD-F34EAE465D73}"/>
              </a:ext>
            </a:extLst>
          </p:cNvPr>
          <p:cNvSpPr/>
          <p:nvPr userDrawn="1"/>
        </p:nvSpPr>
        <p:spPr>
          <a:xfrm>
            <a:off x="0" y="0"/>
            <a:ext cx="899160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6D6E361B-DFCA-824D-BA63-ADCED3B41986}" type="slidenum">
              <a:rPr lang="en-US" smtClean="0"/>
              <a:pPr/>
              <a:t>‹#›</a:t>
            </a:fld>
            <a:endParaRPr lang="en-US"/>
          </a:p>
        </p:txBody>
      </p:sp>
      <p:sp>
        <p:nvSpPr>
          <p:cNvPr id="14" name="Content Placeholder 6"/>
          <p:cNvSpPr>
            <a:spLocks noGrp="1"/>
          </p:cNvSpPr>
          <p:nvPr>
            <p:ph sz="quarter" idx="12"/>
          </p:nvPr>
        </p:nvSpPr>
        <p:spPr>
          <a:xfrm>
            <a:off x="502920" y="1714500"/>
            <a:ext cx="7985760" cy="392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E0D8BD74-E0FF-F744-8A12-2845F0468C61}"/>
              </a:ext>
            </a:extLst>
          </p:cNvPr>
          <p:cNvSpPr>
            <a:spLocks noGrp="1"/>
          </p:cNvSpPr>
          <p:nvPr>
            <p:ph type="title"/>
          </p:nvPr>
        </p:nvSpPr>
        <p:spPr>
          <a:xfrm>
            <a:off x="502920" y="253701"/>
            <a:ext cx="7985760" cy="620404"/>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1712AA60-D7BD-1B48-A5F0-3315A389CCB2}"/>
              </a:ext>
            </a:extLst>
          </p:cNvPr>
          <p:cNvSpPr>
            <a:spLocks noGrp="1"/>
          </p:cNvSpPr>
          <p:nvPr>
            <p:ph type="ftr" sz="quarter" idx="13"/>
          </p:nvPr>
        </p:nvSpPr>
        <p:spPr/>
        <p:txBody>
          <a:bodyPr/>
          <a:lstStyle/>
          <a:p>
            <a:endParaRPr lang="en-US"/>
          </a:p>
        </p:txBody>
      </p:sp>
      <p:pic>
        <p:nvPicPr>
          <p:cNvPr id="4" name="Picture 3" descr="A building with many windows&#10;&#10;Description automatically generated">
            <a:extLst>
              <a:ext uri="{FF2B5EF4-FFF2-40B4-BE49-F238E27FC236}">
                <a16:creationId xmlns:a16="http://schemas.microsoft.com/office/drawing/2014/main" id="{FC2163A7-FBFE-23F8-8D33-CE0BF0B13C0D}"/>
              </a:ext>
            </a:extLst>
          </p:cNvPr>
          <p:cNvPicPr>
            <a:picLocks noChangeAspect="1"/>
          </p:cNvPicPr>
          <p:nvPr userDrawn="1"/>
        </p:nvPicPr>
        <p:blipFill rotWithShape="1">
          <a:blip r:embed="rId2"/>
          <a:srcRect l="5925" r="27005"/>
          <a:stretch/>
        </p:blipFill>
        <p:spPr>
          <a:xfrm>
            <a:off x="8921578" y="3460"/>
            <a:ext cx="3270422" cy="6858000"/>
          </a:xfrm>
          <a:prstGeom prst="rect">
            <a:avLst/>
          </a:prstGeom>
        </p:spPr>
      </p:pic>
    </p:spTree>
    <p:extLst>
      <p:ext uri="{BB962C8B-B14F-4D97-AF65-F5344CB8AC3E}">
        <p14:creationId xmlns:p14="http://schemas.microsoft.com/office/powerpoint/2010/main" val="2121892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14" name="Content Placeholder 6"/>
          <p:cNvSpPr>
            <a:spLocks noGrp="1"/>
          </p:cNvSpPr>
          <p:nvPr>
            <p:ph sz="quarter" idx="12"/>
          </p:nvPr>
        </p:nvSpPr>
        <p:spPr>
          <a:xfrm>
            <a:off x="3703320" y="1714500"/>
            <a:ext cx="7985760" cy="392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4D60ADF1-B8EF-7642-A4EF-70527152ABF5}"/>
              </a:ext>
            </a:extLst>
          </p:cNvPr>
          <p:cNvSpPr/>
          <p:nvPr userDrawn="1"/>
        </p:nvSpPr>
        <p:spPr>
          <a:xfrm>
            <a:off x="3200400" y="0"/>
            <a:ext cx="78028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0C0101-9281-C049-BAE7-9D060EEB9363}"/>
              </a:ext>
            </a:extLst>
          </p:cNvPr>
          <p:cNvSpPr>
            <a:spLocks noGrp="1"/>
          </p:cNvSpPr>
          <p:nvPr>
            <p:ph type="title"/>
          </p:nvPr>
        </p:nvSpPr>
        <p:spPr>
          <a:xfrm>
            <a:off x="3703320" y="253701"/>
            <a:ext cx="6569212" cy="620404"/>
          </a:xfrm>
        </p:spPr>
        <p:txBody>
          <a:bodyPr/>
          <a:lstStyle>
            <a:lvl1pPr>
              <a:defRPr>
                <a:solidFill>
                  <a:schemeClr val="bg1"/>
                </a:solidFill>
              </a:defRPr>
            </a:lvl1pPr>
          </a:lstStyle>
          <a:p>
            <a:r>
              <a:rPr lang="en-US"/>
              <a:t>Click to edit Master title style</a:t>
            </a:r>
          </a:p>
        </p:txBody>
      </p:sp>
      <p:grpSp>
        <p:nvGrpSpPr>
          <p:cNvPr id="12" name="Group 11">
            <a:extLst>
              <a:ext uri="{FF2B5EF4-FFF2-40B4-BE49-F238E27FC236}">
                <a16:creationId xmlns:a16="http://schemas.microsoft.com/office/drawing/2014/main" id="{9AC66C60-4659-5A40-B026-87CD18E519D4}"/>
              </a:ext>
            </a:extLst>
          </p:cNvPr>
          <p:cNvGrpSpPr>
            <a:grpSpLocks noChangeAspect="1"/>
          </p:cNvGrpSpPr>
          <p:nvPr userDrawn="1"/>
        </p:nvGrpSpPr>
        <p:grpSpPr>
          <a:xfrm>
            <a:off x="11003280" y="0"/>
            <a:ext cx="1188720" cy="1188720"/>
            <a:chOff x="2402304" y="2628900"/>
            <a:chExt cx="1600200" cy="1600200"/>
          </a:xfrm>
        </p:grpSpPr>
        <p:sp>
          <p:nvSpPr>
            <p:cNvPr id="13" name="Rectangle 12">
              <a:extLst>
                <a:ext uri="{FF2B5EF4-FFF2-40B4-BE49-F238E27FC236}">
                  <a16:creationId xmlns:a16="http://schemas.microsoft.com/office/drawing/2014/main" id="{3891D621-F91C-7D43-99F6-D1B09350066F}"/>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7CA7B32-F52F-9544-B7DC-905FB7BE83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l="30149" r="38786"/>
          <a:stretch/>
        </p:blipFill>
        <p:spPr>
          <a:xfrm>
            <a:off x="0" y="0"/>
            <a:ext cx="3270422" cy="6858000"/>
          </a:xfrm>
          <a:prstGeom prst="rect">
            <a:avLst/>
          </a:prstGeom>
        </p:spPr>
      </p:pic>
      <p:grpSp>
        <p:nvGrpSpPr>
          <p:cNvPr id="16" name="Group 15">
            <a:extLst>
              <a:ext uri="{FF2B5EF4-FFF2-40B4-BE49-F238E27FC236}">
                <a16:creationId xmlns:a16="http://schemas.microsoft.com/office/drawing/2014/main" id="{6709819D-F6F5-734F-BE5B-DBE09B82A42A}"/>
              </a:ext>
            </a:extLst>
          </p:cNvPr>
          <p:cNvGrpSpPr/>
          <p:nvPr userDrawn="1"/>
        </p:nvGrpSpPr>
        <p:grpSpPr>
          <a:xfrm>
            <a:off x="11003279" y="0"/>
            <a:ext cx="1188720" cy="1188720"/>
            <a:chOff x="5501640" y="0"/>
            <a:chExt cx="1188720" cy="1188720"/>
          </a:xfrm>
        </p:grpSpPr>
        <p:sp>
          <p:nvSpPr>
            <p:cNvPr id="17" name="Rectangle 16">
              <a:extLst>
                <a:ext uri="{FF2B5EF4-FFF2-40B4-BE49-F238E27FC236}">
                  <a16:creationId xmlns:a16="http://schemas.microsoft.com/office/drawing/2014/main" id="{EE96138B-2CC4-7745-A0F6-35D5ECD04B5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10;&#10;Description automatically generated with low confidence">
              <a:extLst>
                <a:ext uri="{FF2B5EF4-FFF2-40B4-BE49-F238E27FC236}">
                  <a16:creationId xmlns:a16="http://schemas.microsoft.com/office/drawing/2014/main" id="{43628FD9-BEE8-4B4B-BB0E-78C63DB55B54}"/>
                </a:ext>
              </a:extLst>
            </p:cNvPr>
            <p:cNvPicPr>
              <a:picLocks noChangeAspect="1"/>
            </p:cNvPicPr>
            <p:nvPr userDrawn="1"/>
          </p:nvPicPr>
          <p:blipFill>
            <a:blip r:embed="rId4"/>
            <a:stretch>
              <a:fillRect/>
            </a:stretch>
          </p:blipFill>
          <p:spPr>
            <a:xfrm>
              <a:off x="5572583" y="254363"/>
              <a:ext cx="1046833" cy="679994"/>
            </a:xfrm>
            <a:prstGeom prst="rect">
              <a:avLst/>
            </a:prstGeom>
          </p:spPr>
        </p:pic>
      </p:grpSp>
      <p:pic>
        <p:nvPicPr>
          <p:cNvPr id="19" name="Picture 18" descr="Text&#10;&#10;Description automatically generated">
            <a:extLst>
              <a:ext uri="{FF2B5EF4-FFF2-40B4-BE49-F238E27FC236}">
                <a16:creationId xmlns:a16="http://schemas.microsoft.com/office/drawing/2014/main" id="{48EAD53F-E2E0-0747-BE50-497E9438554D}"/>
              </a:ext>
            </a:extLst>
          </p:cNvPr>
          <p:cNvPicPr>
            <a:picLocks noChangeAspect="1"/>
          </p:cNvPicPr>
          <p:nvPr userDrawn="1"/>
        </p:nvPicPr>
        <p:blipFill>
          <a:blip r:embed="rId5"/>
          <a:stretch>
            <a:fillRect/>
          </a:stretch>
        </p:blipFill>
        <p:spPr>
          <a:xfrm>
            <a:off x="10756900" y="-2540"/>
            <a:ext cx="1435100" cy="1193800"/>
          </a:xfrm>
          <a:prstGeom prst="rect">
            <a:avLst/>
          </a:prstGeom>
        </p:spPr>
      </p:pic>
      <p:pic>
        <p:nvPicPr>
          <p:cNvPr id="6" name="Picture 5" descr="A building with many windows&#10;&#10;Description automatically generated">
            <a:extLst>
              <a:ext uri="{FF2B5EF4-FFF2-40B4-BE49-F238E27FC236}">
                <a16:creationId xmlns:a16="http://schemas.microsoft.com/office/drawing/2014/main" id="{20EC2224-D834-AEB0-8EDE-989D597F7450}"/>
              </a:ext>
            </a:extLst>
          </p:cNvPr>
          <p:cNvPicPr>
            <a:picLocks noChangeAspect="1"/>
          </p:cNvPicPr>
          <p:nvPr userDrawn="1"/>
        </p:nvPicPr>
        <p:blipFill rotWithShape="1">
          <a:blip r:embed="rId6"/>
          <a:srcRect l="5925" r="27005"/>
          <a:stretch/>
        </p:blipFill>
        <p:spPr>
          <a:xfrm>
            <a:off x="0" y="0"/>
            <a:ext cx="3270422" cy="6858000"/>
          </a:xfrm>
          <a:prstGeom prst="rect">
            <a:avLst/>
          </a:prstGeom>
        </p:spPr>
      </p:pic>
      <p:pic>
        <p:nvPicPr>
          <p:cNvPr id="7" name="Picture 6" descr="A building with glass windows&#10;&#10;Description automatically generated">
            <a:extLst>
              <a:ext uri="{FF2B5EF4-FFF2-40B4-BE49-F238E27FC236}">
                <a16:creationId xmlns:a16="http://schemas.microsoft.com/office/drawing/2014/main" id="{E0CC5944-66FD-335B-1F8C-18BD15D388C2}"/>
              </a:ext>
            </a:extLst>
          </p:cNvPr>
          <p:cNvPicPr>
            <a:picLocks noChangeAspect="1"/>
          </p:cNvPicPr>
          <p:nvPr userDrawn="1"/>
        </p:nvPicPr>
        <p:blipFill rotWithShape="1">
          <a:blip r:embed="rId7"/>
          <a:srcRect l="9382" t="2928" r="21357"/>
          <a:stretch/>
        </p:blipFill>
        <p:spPr>
          <a:xfrm>
            <a:off x="3732" y="4887"/>
            <a:ext cx="3266690" cy="6853113"/>
          </a:xfrm>
          <a:prstGeom prst="rect">
            <a:avLst/>
          </a:prstGeom>
        </p:spPr>
      </p:pic>
    </p:spTree>
    <p:extLst>
      <p:ext uri="{BB962C8B-B14F-4D97-AF65-F5344CB8AC3E}">
        <p14:creationId xmlns:p14="http://schemas.microsoft.com/office/powerpoint/2010/main" val="1192298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F36B6A-1D1D-D641-84FD-F34EAE465D73}"/>
              </a:ext>
            </a:extLst>
          </p:cNvPr>
          <p:cNvSpPr/>
          <p:nvPr userDrawn="1"/>
        </p:nvSpPr>
        <p:spPr>
          <a:xfrm>
            <a:off x="0" y="0"/>
            <a:ext cx="899160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6D6E361B-DFCA-824D-BA63-ADCED3B41986}" type="slidenum">
              <a:rPr lang="en-US" smtClean="0"/>
              <a:pPr/>
              <a:t>‹#›</a:t>
            </a:fld>
            <a:endParaRPr lang="en-US"/>
          </a:p>
        </p:txBody>
      </p:sp>
      <p:sp>
        <p:nvSpPr>
          <p:cNvPr id="14" name="Content Placeholder 6"/>
          <p:cNvSpPr>
            <a:spLocks noGrp="1"/>
          </p:cNvSpPr>
          <p:nvPr>
            <p:ph sz="quarter" idx="12"/>
          </p:nvPr>
        </p:nvSpPr>
        <p:spPr>
          <a:xfrm>
            <a:off x="502920" y="1714500"/>
            <a:ext cx="7985760" cy="392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E0D8BD74-E0FF-F744-8A12-2845F0468C61}"/>
              </a:ext>
            </a:extLst>
          </p:cNvPr>
          <p:cNvSpPr>
            <a:spLocks noGrp="1"/>
          </p:cNvSpPr>
          <p:nvPr>
            <p:ph type="title"/>
          </p:nvPr>
        </p:nvSpPr>
        <p:spPr>
          <a:xfrm>
            <a:off x="502920" y="253701"/>
            <a:ext cx="7985760" cy="620404"/>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1712AA60-D7BD-1B48-A5F0-3315A389CCB2}"/>
              </a:ext>
            </a:extLst>
          </p:cNvPr>
          <p:cNvSpPr>
            <a:spLocks noGrp="1"/>
          </p:cNvSpPr>
          <p:nvPr>
            <p:ph type="ftr" sz="quarter" idx="13"/>
          </p:nvPr>
        </p:nvSpPr>
        <p:spPr/>
        <p:txBody>
          <a:bodyPr/>
          <a:lstStyle/>
          <a:p>
            <a:endParaRPr lang="en-US"/>
          </a:p>
        </p:txBody>
      </p:sp>
      <p:pic>
        <p:nvPicPr>
          <p:cNvPr id="5" name="Picture 4" descr="A building with glass windows&#10;&#10;Description automatically generated">
            <a:extLst>
              <a:ext uri="{FF2B5EF4-FFF2-40B4-BE49-F238E27FC236}">
                <a16:creationId xmlns:a16="http://schemas.microsoft.com/office/drawing/2014/main" id="{BF38302B-F1B4-CBA5-DAE8-E06FF0F6AFF3}"/>
              </a:ext>
            </a:extLst>
          </p:cNvPr>
          <p:cNvPicPr>
            <a:picLocks noChangeAspect="1"/>
          </p:cNvPicPr>
          <p:nvPr userDrawn="1"/>
        </p:nvPicPr>
        <p:blipFill rotWithShape="1">
          <a:blip r:embed="rId2"/>
          <a:srcRect l="9382" t="2928" r="21357"/>
          <a:stretch/>
        </p:blipFill>
        <p:spPr>
          <a:xfrm>
            <a:off x="8929102" y="2164"/>
            <a:ext cx="3266690" cy="6853113"/>
          </a:xfrm>
          <a:prstGeom prst="rect">
            <a:avLst/>
          </a:prstGeom>
        </p:spPr>
      </p:pic>
    </p:spTree>
    <p:extLst>
      <p:ext uri="{BB962C8B-B14F-4D97-AF65-F5344CB8AC3E}">
        <p14:creationId xmlns:p14="http://schemas.microsoft.com/office/powerpoint/2010/main" val="2056975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4" name="Rectangle 3"/>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p:cNvSpPr>
            <a:spLocks noGrp="1"/>
          </p:cNvSpPr>
          <p:nvPr>
            <p:ph type="title"/>
          </p:nvPr>
        </p:nvSpPr>
        <p:spPr>
          <a:xfrm>
            <a:off x="502920" y="633437"/>
            <a:ext cx="5101735" cy="620404"/>
          </a:xfrm>
        </p:spPr>
        <p:txBody>
          <a:bodyPr/>
          <a:lstStyle/>
          <a:p>
            <a:r>
              <a:rPr lang="en-US"/>
              <a:t>Click to edit Master title style</a:t>
            </a:r>
          </a:p>
        </p:txBody>
      </p:sp>
      <p:sp>
        <p:nvSpPr>
          <p:cNvPr id="6" name="Content Placeholder 2"/>
          <p:cNvSpPr>
            <a:spLocks noGrp="1"/>
          </p:cNvSpPr>
          <p:nvPr>
            <p:ph idx="1"/>
          </p:nvPr>
        </p:nvSpPr>
        <p:spPr>
          <a:xfrm>
            <a:off x="502919" y="2199190"/>
            <a:ext cx="5101273" cy="4155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2C7876E7-1B38-0B44-B134-11D40D46B16B}"/>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DEE05C40-1377-6045-98D3-1361801A2C02}"/>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94FF116-3EAE-1D45-A4B8-F9E0F42606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9" name="Content Placeholder 2">
            <a:extLst>
              <a:ext uri="{FF2B5EF4-FFF2-40B4-BE49-F238E27FC236}">
                <a16:creationId xmlns:a16="http://schemas.microsoft.com/office/drawing/2014/main" id="{BBD04562-D0D0-A44D-9397-C966DEA40576}"/>
              </a:ext>
            </a:extLst>
          </p:cNvPr>
          <p:cNvSpPr>
            <a:spLocks noGrp="1"/>
          </p:cNvSpPr>
          <p:nvPr>
            <p:ph idx="11"/>
          </p:nvPr>
        </p:nvSpPr>
        <p:spPr>
          <a:xfrm>
            <a:off x="6593363" y="2199190"/>
            <a:ext cx="5101273" cy="4155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ext&#10;&#10;Description automatically generated">
            <a:extLst>
              <a:ext uri="{FF2B5EF4-FFF2-40B4-BE49-F238E27FC236}">
                <a16:creationId xmlns:a16="http://schemas.microsoft.com/office/drawing/2014/main" id="{A81F219C-1B1B-6F43-AB68-97EE3BC8EFC7}"/>
              </a:ext>
            </a:extLst>
          </p:cNvPr>
          <p:cNvPicPr>
            <a:picLocks noChangeAspect="1"/>
          </p:cNvPicPr>
          <p:nvPr userDrawn="1"/>
        </p:nvPicPr>
        <p:blipFill>
          <a:blip r:embed="rId3"/>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347926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4" name="Rectangle 3"/>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2858A64F-42C3-6C49-A31F-68436957A254}"/>
              </a:ext>
            </a:extLst>
          </p:cNvPr>
          <p:cNvSpPr>
            <a:spLocks noGrp="1"/>
          </p:cNvSpPr>
          <p:nvPr>
            <p:ph type="title"/>
          </p:nvPr>
        </p:nvSpPr>
        <p:spPr>
          <a:xfrm>
            <a:off x="502920" y="633437"/>
            <a:ext cx="5101735" cy="620404"/>
          </a:xfrm>
        </p:spPr>
        <p:txBody>
          <a:bodyPr/>
          <a:lstStyle>
            <a:lvl1pPr>
              <a:defRPr>
                <a:solidFill>
                  <a:schemeClr val="bg1"/>
                </a:solidFill>
              </a:defRPr>
            </a:lvl1pPr>
          </a:lstStyle>
          <a:p>
            <a:r>
              <a:rPr lang="en-US"/>
              <a:t>Click to edit Master title style</a:t>
            </a:r>
          </a:p>
        </p:txBody>
      </p:sp>
      <p:sp>
        <p:nvSpPr>
          <p:cNvPr id="16" name="Content Placeholder 2">
            <a:extLst>
              <a:ext uri="{FF2B5EF4-FFF2-40B4-BE49-F238E27FC236}">
                <a16:creationId xmlns:a16="http://schemas.microsoft.com/office/drawing/2014/main" id="{D582D1DF-8379-744D-A710-DB257FC77715}"/>
              </a:ext>
            </a:extLst>
          </p:cNvPr>
          <p:cNvSpPr>
            <a:spLocks noGrp="1"/>
          </p:cNvSpPr>
          <p:nvPr>
            <p:ph idx="1"/>
          </p:nvPr>
        </p:nvSpPr>
        <p:spPr>
          <a:xfrm>
            <a:off x="502919" y="2199190"/>
            <a:ext cx="5101273" cy="4155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5FCC09A-2D55-AA4A-8CED-9C2EA5A135CE}"/>
              </a:ext>
            </a:extLst>
          </p:cNvPr>
          <p:cNvGrpSpPr>
            <a:grpSpLocks noChangeAspect="1"/>
          </p:cNvGrpSpPr>
          <p:nvPr userDrawn="1"/>
        </p:nvGrpSpPr>
        <p:grpSpPr>
          <a:xfrm>
            <a:off x="11003280" y="0"/>
            <a:ext cx="1188720" cy="1188720"/>
            <a:chOff x="2402304" y="2628900"/>
            <a:chExt cx="1600200" cy="1600200"/>
          </a:xfrm>
        </p:grpSpPr>
        <p:sp>
          <p:nvSpPr>
            <p:cNvPr id="12" name="Rectangle 11">
              <a:extLst>
                <a:ext uri="{FF2B5EF4-FFF2-40B4-BE49-F238E27FC236}">
                  <a16:creationId xmlns:a16="http://schemas.microsoft.com/office/drawing/2014/main" id="{2F6E5CCC-CC0A-024C-8BC9-490EA9FC1FB7}"/>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B7F2877-1544-D74C-9566-1FADCC5345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9" name="Content Placeholder 2">
            <a:extLst>
              <a:ext uri="{FF2B5EF4-FFF2-40B4-BE49-F238E27FC236}">
                <a16:creationId xmlns:a16="http://schemas.microsoft.com/office/drawing/2014/main" id="{2169FB3B-052F-7A41-9C5E-26EE4EF278DA}"/>
              </a:ext>
            </a:extLst>
          </p:cNvPr>
          <p:cNvSpPr>
            <a:spLocks noGrp="1"/>
          </p:cNvSpPr>
          <p:nvPr>
            <p:ph idx="11"/>
          </p:nvPr>
        </p:nvSpPr>
        <p:spPr>
          <a:xfrm>
            <a:off x="6623112" y="2211547"/>
            <a:ext cx="5101273" cy="4155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Text&#10;&#10;Description automatically generated">
            <a:extLst>
              <a:ext uri="{FF2B5EF4-FFF2-40B4-BE49-F238E27FC236}">
                <a16:creationId xmlns:a16="http://schemas.microsoft.com/office/drawing/2014/main" id="{CCBC432E-AEDF-404D-9C65-4C5B80953D20}"/>
              </a:ext>
            </a:extLst>
          </p:cNvPr>
          <p:cNvPicPr>
            <a:picLocks noChangeAspect="1"/>
          </p:cNvPicPr>
          <p:nvPr userDrawn="1"/>
        </p:nvPicPr>
        <p:blipFill>
          <a:blip r:embed="rId3"/>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288378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8689F-8346-BF40-ABBC-76436AE05D5B}"/>
              </a:ext>
            </a:extLst>
          </p:cNvPr>
          <p:cNvSpPr/>
          <p:nvPr userDrawn="1"/>
        </p:nvSpPr>
        <p:spPr>
          <a:xfrm>
            <a:off x="899160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3DC3B044-024F-2148-BE1D-51CEDA7D8048}"/>
              </a:ext>
            </a:extLst>
          </p:cNvPr>
          <p:cNvSpPr>
            <a:spLocks noGrp="1"/>
          </p:cNvSpPr>
          <p:nvPr>
            <p:ph type="title"/>
          </p:nvPr>
        </p:nvSpPr>
        <p:spPr>
          <a:xfrm>
            <a:off x="502920" y="633437"/>
            <a:ext cx="5101735" cy="620404"/>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EFA0DB62-CB0F-0444-A628-1AE6C0386A0E}"/>
              </a:ext>
            </a:extLst>
          </p:cNvPr>
          <p:cNvSpPr>
            <a:spLocks noGrp="1"/>
          </p:cNvSpPr>
          <p:nvPr>
            <p:ph idx="1"/>
          </p:nvPr>
        </p:nvSpPr>
        <p:spPr>
          <a:xfrm>
            <a:off x="502919" y="2199191"/>
            <a:ext cx="5101273" cy="3394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55E4175-8B93-1F41-B741-C394B55E9A09}"/>
              </a:ext>
            </a:extLst>
          </p:cNvPr>
          <p:cNvSpPr>
            <a:spLocks noGrp="1"/>
          </p:cNvSpPr>
          <p:nvPr>
            <p:ph type="ftr" sz="quarter" idx="12"/>
          </p:nvPr>
        </p:nvSpPr>
        <p:spPr/>
        <p:txBody>
          <a:bodyPr/>
          <a:lstStyle/>
          <a:p>
            <a:endParaRPr lang="en-US"/>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26201" t="4249" r="18053" b="8138"/>
          <a:stretch/>
        </p:blipFill>
        <p:spPr>
          <a:xfrm>
            <a:off x="6186989" y="462636"/>
            <a:ext cx="5607062" cy="5932727"/>
          </a:xfrm>
          <a:prstGeom prst="rect">
            <a:avLst/>
          </a:prstGeom>
        </p:spPr>
      </p:pic>
      <p:pic>
        <p:nvPicPr>
          <p:cNvPr id="5" name="Picture 4">
            <a:extLst>
              <a:ext uri="{FF2B5EF4-FFF2-40B4-BE49-F238E27FC236}">
                <a16:creationId xmlns:a16="http://schemas.microsoft.com/office/drawing/2014/main" id="{12A6E125-E107-F79F-038A-478CC794B14A}"/>
              </a:ext>
            </a:extLst>
          </p:cNvPr>
          <p:cNvPicPr>
            <a:picLocks noChangeAspect="1"/>
          </p:cNvPicPr>
          <p:nvPr userDrawn="1"/>
        </p:nvPicPr>
        <p:blipFill rotWithShape="1">
          <a:blip r:embed="rId3"/>
          <a:srcRect t="15613" b="9156"/>
          <a:stretch/>
        </p:blipFill>
        <p:spPr>
          <a:xfrm>
            <a:off x="6186990" y="462636"/>
            <a:ext cx="5607061" cy="5932726"/>
          </a:xfrm>
          <a:prstGeom prst="rect">
            <a:avLst/>
          </a:prstGeom>
        </p:spPr>
      </p:pic>
    </p:spTree>
    <p:extLst>
      <p:ext uri="{BB962C8B-B14F-4D97-AF65-F5344CB8AC3E}">
        <p14:creationId xmlns:p14="http://schemas.microsoft.com/office/powerpoint/2010/main" val="20647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05BA2C-810F-7B4A-9DD8-3C2291891AA9}"/>
              </a:ext>
            </a:extLst>
          </p:cNvPr>
          <p:cNvSpPr/>
          <p:nvPr userDrawn="1"/>
        </p:nvSpPr>
        <p:spPr>
          <a:xfrm rot="16200000">
            <a:off x="3512127" y="-3512128"/>
            <a:ext cx="5167743"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A6DD89-12F2-0D4E-BAA0-70D0A99AD50F}"/>
              </a:ext>
            </a:extLst>
          </p:cNvPr>
          <p:cNvSpPr/>
          <p:nvPr userDrawn="1"/>
        </p:nvSpPr>
        <p:spPr>
          <a:xfrm>
            <a:off x="-2" y="5093421"/>
            <a:ext cx="12192001" cy="1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5">
            <a:extLst>
              <a:ext uri="{FF2B5EF4-FFF2-40B4-BE49-F238E27FC236}">
                <a16:creationId xmlns:a16="http://schemas.microsoft.com/office/drawing/2014/main" id="{B972F740-C034-4942-9F67-1C3D8FC51F0B}"/>
              </a:ext>
            </a:extLst>
          </p:cNvPr>
          <p:cNvSpPr>
            <a:spLocks noGrp="1"/>
          </p:cNvSpPr>
          <p:nvPr>
            <p:ph type="title"/>
          </p:nvPr>
        </p:nvSpPr>
        <p:spPr>
          <a:xfrm>
            <a:off x="495299" y="568036"/>
            <a:ext cx="11229085" cy="2732526"/>
          </a:xfrm>
        </p:spPr>
        <p:txBody>
          <a:bodyPr anchor="b">
            <a:noAutofit/>
          </a:bodyPr>
          <a:lstStyle>
            <a:lvl1pPr>
              <a:defRPr sz="6000">
                <a:solidFill>
                  <a:schemeClr val="bg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ADA69BE4-FC62-A64B-B8FA-EDCF7B6D829A}"/>
              </a:ext>
            </a:extLst>
          </p:cNvPr>
          <p:cNvSpPr>
            <a:spLocks noGrp="1"/>
          </p:cNvSpPr>
          <p:nvPr>
            <p:ph type="body" idx="1"/>
          </p:nvPr>
        </p:nvSpPr>
        <p:spPr>
          <a:xfrm>
            <a:off x="495300" y="3401841"/>
            <a:ext cx="11229084"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 name="Picture 2" descr="A picture containing text, gauge&#10;&#10;Description automatically generated">
            <a:extLst>
              <a:ext uri="{FF2B5EF4-FFF2-40B4-BE49-F238E27FC236}">
                <a16:creationId xmlns:a16="http://schemas.microsoft.com/office/drawing/2014/main" id="{C654C5F3-6F06-D246-85A4-0A6B35AF0331}"/>
              </a:ext>
            </a:extLst>
          </p:cNvPr>
          <p:cNvPicPr>
            <a:picLocks noChangeAspect="1"/>
          </p:cNvPicPr>
          <p:nvPr userDrawn="1"/>
        </p:nvPicPr>
        <p:blipFill>
          <a:blip r:embed="rId2"/>
          <a:stretch>
            <a:fillRect/>
          </a:stretch>
        </p:blipFill>
        <p:spPr>
          <a:xfrm>
            <a:off x="495299" y="5657199"/>
            <a:ext cx="3997054" cy="701922"/>
          </a:xfrm>
          <a:prstGeom prst="rect">
            <a:avLst/>
          </a:prstGeom>
        </p:spPr>
      </p:pic>
    </p:spTree>
    <p:extLst>
      <p:ext uri="{BB962C8B-B14F-4D97-AF65-F5344CB8AC3E}">
        <p14:creationId xmlns:p14="http://schemas.microsoft.com/office/powerpoint/2010/main" val="2200871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8" name="Text Placeholder 6"/>
          <p:cNvSpPr>
            <a:spLocks noGrp="1"/>
          </p:cNvSpPr>
          <p:nvPr>
            <p:ph type="body" sz="quarter" idx="13" hasCustomPrompt="1"/>
          </p:nvPr>
        </p:nvSpPr>
        <p:spPr>
          <a:xfrm>
            <a:off x="502920" y="3931920"/>
            <a:ext cx="11186160" cy="1706880"/>
          </a:xfrm>
        </p:spPr>
        <p:txBody>
          <a:bodyPr anchor="ctr">
            <a:noAutofit/>
          </a:bodyPr>
          <a:lstStyle>
            <a:lvl1pPr marL="0" indent="0" algn="ctr">
              <a:buNone/>
              <a:defRPr sz="3000"/>
            </a:lvl1pPr>
            <a:lvl2pPr marL="457200" indent="0" algn="ctr">
              <a:buNone/>
              <a:defRPr sz="3000"/>
            </a:lvl2pPr>
            <a:lvl3pPr marL="914400" indent="0" algn="ctr">
              <a:buNone/>
              <a:defRPr sz="3000"/>
            </a:lvl3pPr>
            <a:lvl4pPr marL="1371600" indent="0" algn="ctr">
              <a:buNone/>
              <a:defRPr sz="3000"/>
            </a:lvl4pPr>
            <a:lvl5pPr marL="1828800" indent="0" algn="ctr">
              <a:buNone/>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FBF3631-0E76-AF4A-BDE9-B48BBD37631E}"/>
              </a:ext>
            </a:extLst>
          </p:cNvPr>
          <p:cNvSpPr>
            <a:spLocks noGrp="1"/>
          </p:cNvSpPr>
          <p:nvPr>
            <p:ph type="ftr" sz="quarter" idx="14"/>
          </p:nvPr>
        </p:nvSpPr>
        <p:spPr/>
        <p:txBody>
          <a:bodyPr/>
          <a:lstStyle/>
          <a:p>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10768"/>
          <a:stretch/>
        </p:blipFill>
        <p:spPr>
          <a:xfrm>
            <a:off x="0" y="0"/>
            <a:ext cx="12249665" cy="3463697"/>
          </a:xfrm>
          <a:prstGeom prst="rect">
            <a:avLst/>
          </a:prstGeom>
        </p:spPr>
      </p:pic>
    </p:spTree>
    <p:extLst>
      <p:ext uri="{BB962C8B-B14F-4D97-AF65-F5344CB8AC3E}">
        <p14:creationId xmlns:p14="http://schemas.microsoft.com/office/powerpoint/2010/main" val="4244839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FE1A23-7010-4545-852D-5927AFED60BD}"/>
              </a:ext>
            </a:extLst>
          </p:cNvPr>
          <p:cNvSpPr/>
          <p:nvPr userDrawn="1"/>
        </p:nvSpPr>
        <p:spPr>
          <a:xfrm rot="16200000">
            <a:off x="4381500" y="-4381500"/>
            <a:ext cx="34290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b="21461"/>
          <a:stretch/>
        </p:blipFill>
        <p:spPr>
          <a:xfrm>
            <a:off x="486032" y="462887"/>
            <a:ext cx="11252475" cy="5896723"/>
          </a:xfrm>
          <a:prstGeom prst="rect">
            <a:avLst/>
          </a:prstGeom>
        </p:spPr>
      </p:pic>
      <p:pic>
        <p:nvPicPr>
          <p:cNvPr id="7" name="Picture 6" descr="A high angle view of a building&#10;&#10;Description automatically generated">
            <a:extLst>
              <a:ext uri="{FF2B5EF4-FFF2-40B4-BE49-F238E27FC236}">
                <a16:creationId xmlns:a16="http://schemas.microsoft.com/office/drawing/2014/main" id="{9AF125FE-6320-9B7B-BA17-FE3368D4AB8C}"/>
              </a:ext>
            </a:extLst>
          </p:cNvPr>
          <p:cNvPicPr>
            <a:picLocks noChangeAspect="1"/>
          </p:cNvPicPr>
          <p:nvPr userDrawn="1"/>
        </p:nvPicPr>
        <p:blipFill rotWithShape="1">
          <a:blip r:embed="rId3"/>
          <a:srcRect t="17374" b="12799"/>
          <a:stretch/>
        </p:blipFill>
        <p:spPr>
          <a:xfrm>
            <a:off x="486032" y="462887"/>
            <a:ext cx="11285014" cy="5896723"/>
          </a:xfrm>
          <a:prstGeom prst="rect">
            <a:avLst/>
          </a:prstGeom>
        </p:spPr>
      </p:pic>
    </p:spTree>
    <p:extLst>
      <p:ext uri="{BB962C8B-B14F-4D97-AF65-F5344CB8AC3E}">
        <p14:creationId xmlns:p14="http://schemas.microsoft.com/office/powerpoint/2010/main" val="1464467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4" name="Picture 3" descr="A high angle view of a building&#10;&#10;Description automatically generated">
            <a:extLst>
              <a:ext uri="{FF2B5EF4-FFF2-40B4-BE49-F238E27FC236}">
                <a16:creationId xmlns:a16="http://schemas.microsoft.com/office/drawing/2014/main" id="{3D575B07-F151-B591-65F2-BF7828DB510A}"/>
              </a:ext>
            </a:extLst>
          </p:cNvPr>
          <p:cNvPicPr>
            <a:picLocks noChangeAspect="1"/>
          </p:cNvPicPr>
          <p:nvPr userDrawn="1"/>
        </p:nvPicPr>
        <p:blipFill rotWithShape="1">
          <a:blip r:embed="rId2"/>
          <a:srcRect l="600" t="12719" r="1090" b="13384"/>
          <a:stretch/>
        </p:blipFill>
        <p:spPr>
          <a:xfrm>
            <a:off x="0" y="1"/>
            <a:ext cx="12192000" cy="6858000"/>
          </a:xfrm>
          <a:prstGeom prst="rect">
            <a:avLst/>
          </a:prstGeom>
        </p:spPr>
      </p:pic>
    </p:spTree>
    <p:extLst>
      <p:ext uri="{BB962C8B-B14F-4D97-AF65-F5344CB8AC3E}">
        <p14:creationId xmlns:p14="http://schemas.microsoft.com/office/powerpoint/2010/main" val="1043963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085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93F9D-2533-2844-8155-13291185DFC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7AF70C7-1E9E-BA48-A61B-08B14FE61B81}"/>
              </a:ext>
            </a:extLst>
          </p:cNvPr>
          <p:cNvSpPr>
            <a:spLocks noGrp="1"/>
          </p:cNvSpPr>
          <p:nvPr>
            <p:ph type="sldNum" sz="quarter" idx="10"/>
          </p:nvPr>
        </p:nvSpPr>
        <p:spPr/>
        <p:txBody>
          <a:bodyPr/>
          <a:lstStyle/>
          <a:p>
            <a:fld id="{6D6E361B-DFCA-824D-BA63-ADCED3B41986}" type="slidenum">
              <a:rPr lang="en-US" smtClean="0"/>
              <a:pPr/>
              <a:t>‹#›</a:t>
            </a:fld>
            <a:endParaRPr lang="en-US"/>
          </a:p>
        </p:txBody>
      </p:sp>
      <p:sp>
        <p:nvSpPr>
          <p:cNvPr id="4" name="Footer Placeholder 3">
            <a:extLst>
              <a:ext uri="{FF2B5EF4-FFF2-40B4-BE49-F238E27FC236}">
                <a16:creationId xmlns:a16="http://schemas.microsoft.com/office/drawing/2014/main" id="{F496D4CC-DE52-4048-AC50-3030CEEE369E}"/>
              </a:ext>
            </a:extLst>
          </p:cNvPr>
          <p:cNvSpPr>
            <a:spLocks noGrp="1"/>
          </p:cNvSpPr>
          <p:nvPr>
            <p:ph type="ftr" sz="quarter" idx="11"/>
          </p:nvPr>
        </p:nvSpPr>
        <p:spPr/>
        <p:txBody>
          <a:bodyPr/>
          <a:lstStyle/>
          <a:p>
            <a:endParaRPr lang="en-US"/>
          </a:p>
        </p:txBody>
      </p:sp>
      <p:sp>
        <p:nvSpPr>
          <p:cNvPr id="5" name="Content Placeholder 2">
            <a:extLst>
              <a:ext uri="{FF2B5EF4-FFF2-40B4-BE49-F238E27FC236}">
                <a16:creationId xmlns:a16="http://schemas.microsoft.com/office/drawing/2014/main" id="{D2085ADE-B60F-3046-83A0-36760BCFBF8A}"/>
              </a:ext>
            </a:extLst>
          </p:cNvPr>
          <p:cNvSpPr>
            <a:spLocks noGrp="1"/>
          </p:cNvSpPr>
          <p:nvPr>
            <p:ph idx="1"/>
          </p:nvPr>
        </p:nvSpPr>
        <p:spPr>
          <a:xfrm>
            <a:off x="502919" y="1282262"/>
            <a:ext cx="9769612" cy="43229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4675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7EF04-7093-E84D-BADD-06ED74B1EFED}"/>
              </a:ext>
            </a:extLst>
          </p:cNvPr>
          <p:cNvSpPr/>
          <p:nvPr userDrawn="1"/>
        </p:nvSpPr>
        <p:spPr>
          <a:xfrm rot="16200000">
            <a:off x="2667000" y="-2667000"/>
            <a:ext cx="68580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3066BC06-2DD0-3247-8458-F7AAE115807C}"/>
              </a:ext>
            </a:extLst>
          </p:cNvPr>
          <p:cNvPicPr>
            <a:picLocks noChangeAspect="1"/>
          </p:cNvPicPr>
          <p:nvPr userDrawn="1"/>
        </p:nvPicPr>
        <p:blipFill>
          <a:blip r:embed="rId2"/>
          <a:stretch>
            <a:fillRect/>
          </a:stretch>
        </p:blipFill>
        <p:spPr>
          <a:xfrm>
            <a:off x="4120980" y="2888392"/>
            <a:ext cx="3950040" cy="1081216"/>
          </a:xfrm>
          <a:prstGeom prst="rect">
            <a:avLst/>
          </a:prstGeom>
        </p:spPr>
      </p:pic>
      <p:pic>
        <p:nvPicPr>
          <p:cNvPr id="3" name="Picture 2"/>
          <p:cNvPicPr>
            <a:picLocks noChangeAspect="1"/>
          </p:cNvPicPr>
          <p:nvPr userDrawn="1"/>
        </p:nvPicPr>
        <p:blipFill>
          <a:blip r:embed="rId3"/>
          <a:stretch>
            <a:fillRect/>
          </a:stretch>
        </p:blipFill>
        <p:spPr>
          <a:xfrm>
            <a:off x="3271837" y="2419350"/>
            <a:ext cx="5648325" cy="201930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77420" y="2948382"/>
            <a:ext cx="5442742" cy="961233"/>
          </a:xfrm>
          <a:prstGeom prst="rect">
            <a:avLst/>
          </a:prstGeom>
        </p:spPr>
      </p:pic>
    </p:spTree>
    <p:extLst>
      <p:ext uri="{BB962C8B-B14F-4D97-AF65-F5344CB8AC3E}">
        <p14:creationId xmlns:p14="http://schemas.microsoft.com/office/powerpoint/2010/main" val="2543454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7EF04-7093-E84D-BADD-06ED74B1EFED}"/>
              </a:ext>
            </a:extLst>
          </p:cNvPr>
          <p:cNvSpPr/>
          <p:nvPr userDrawn="1"/>
        </p:nvSpPr>
        <p:spPr>
          <a:xfrm rot="16200000">
            <a:off x="2667000" y="-2667000"/>
            <a:ext cx="6858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3066BC06-2DD0-3247-8458-F7AAE115807C}"/>
              </a:ext>
            </a:extLst>
          </p:cNvPr>
          <p:cNvPicPr>
            <a:picLocks noChangeAspect="1"/>
          </p:cNvPicPr>
          <p:nvPr userDrawn="1"/>
        </p:nvPicPr>
        <p:blipFill>
          <a:blip r:embed="rId2"/>
          <a:stretch>
            <a:fillRect/>
          </a:stretch>
        </p:blipFill>
        <p:spPr>
          <a:xfrm>
            <a:off x="4120980" y="2888392"/>
            <a:ext cx="3950040" cy="1081216"/>
          </a:xfrm>
          <a:prstGeom prst="rect">
            <a:avLst/>
          </a:prstGeom>
        </p:spPr>
      </p:pic>
      <p:pic>
        <p:nvPicPr>
          <p:cNvPr id="3" name="Picture 2"/>
          <p:cNvPicPr>
            <a:picLocks noChangeAspect="1"/>
          </p:cNvPicPr>
          <p:nvPr userDrawn="1"/>
        </p:nvPicPr>
        <p:blipFill>
          <a:blip r:embed="rId3"/>
          <a:stretch>
            <a:fillRect/>
          </a:stretch>
        </p:blipFill>
        <p:spPr>
          <a:xfrm>
            <a:off x="3448050" y="2390775"/>
            <a:ext cx="5295900" cy="207645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77420" y="2948382"/>
            <a:ext cx="5442742" cy="961233"/>
          </a:xfrm>
          <a:prstGeom prst="rect">
            <a:avLst/>
          </a:prstGeom>
        </p:spPr>
      </p:pic>
    </p:spTree>
    <p:extLst>
      <p:ext uri="{BB962C8B-B14F-4D97-AF65-F5344CB8AC3E}">
        <p14:creationId xmlns:p14="http://schemas.microsoft.com/office/powerpoint/2010/main" val="30689198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941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1111F15-5685-CE6C-E5F3-71A6EB6BD8B3}"/>
              </a:ext>
            </a:extLst>
          </p:cNvPr>
          <p:cNvGrpSpPr/>
          <p:nvPr userDrawn="1"/>
        </p:nvGrpSpPr>
        <p:grpSpPr>
          <a:xfrm>
            <a:off x="914401" y="878496"/>
            <a:ext cx="10404155" cy="5101008"/>
            <a:chOff x="1371600" y="1317744"/>
            <a:chExt cx="15606233" cy="7651512"/>
          </a:xfrm>
        </p:grpSpPr>
        <p:grpSp>
          <p:nvGrpSpPr>
            <p:cNvPr id="5" name="Group 3">
              <a:extLst>
                <a:ext uri="{FF2B5EF4-FFF2-40B4-BE49-F238E27FC236}">
                  <a16:creationId xmlns:a16="http://schemas.microsoft.com/office/drawing/2014/main" id="{C4C43D59-49ED-0338-A384-001BC38E0265}"/>
                </a:ext>
              </a:extLst>
            </p:cNvPr>
            <p:cNvGrpSpPr/>
            <p:nvPr userDrawn="1"/>
          </p:nvGrpSpPr>
          <p:grpSpPr>
            <a:xfrm rot="-10800000">
              <a:off x="1371600" y="1317744"/>
              <a:ext cx="15606233" cy="7651512"/>
              <a:chOff x="0" y="0"/>
              <a:chExt cx="4274726" cy="2095837"/>
            </a:xfrm>
          </p:grpSpPr>
          <p:sp>
            <p:nvSpPr>
              <p:cNvPr id="6" name="Freeform 4">
                <a:extLst>
                  <a:ext uri="{FF2B5EF4-FFF2-40B4-BE49-F238E27FC236}">
                    <a16:creationId xmlns:a16="http://schemas.microsoft.com/office/drawing/2014/main" id="{DD4A775B-EFDA-1FE6-FF59-B784399CDFCF}"/>
                  </a:ext>
                </a:extLst>
              </p:cNvPr>
              <p:cNvSpPr/>
              <p:nvPr/>
            </p:nvSpPr>
            <p:spPr>
              <a:xfrm>
                <a:off x="0" y="0"/>
                <a:ext cx="4274726" cy="2095837"/>
              </a:xfrm>
              <a:custGeom>
                <a:avLst/>
                <a:gdLst/>
                <a:ahLst/>
                <a:cxnLst/>
                <a:rect l="l" t="t" r="r" b="b"/>
                <a:pathLst>
                  <a:path w="4274726" h="2095837">
                    <a:moveTo>
                      <a:pt x="0" y="0"/>
                    </a:moveTo>
                    <a:lnTo>
                      <a:pt x="4274726" y="0"/>
                    </a:lnTo>
                    <a:lnTo>
                      <a:pt x="4274726" y="2095837"/>
                    </a:lnTo>
                    <a:lnTo>
                      <a:pt x="0" y="2095837"/>
                    </a:lnTo>
                    <a:close/>
                  </a:path>
                </a:pathLst>
              </a:custGeom>
              <a:solidFill>
                <a:srgbClr val="FFFFFF">
                  <a:alpha val="90239"/>
                </a:srgbClr>
              </a:solidFill>
            </p:spPr>
            <p:txBody>
              <a:bodyPr/>
              <a:lstStyle/>
              <a:p>
                <a:pPr>
                  <a:spcBef>
                    <a:spcPts val="267"/>
                  </a:spcBef>
                </a:pPr>
                <a:endParaRPr lang="en-US" sz="1200"/>
              </a:p>
            </p:txBody>
          </p:sp>
          <p:sp>
            <p:nvSpPr>
              <p:cNvPr id="7" name="TextBox 5">
                <a:extLst>
                  <a:ext uri="{FF2B5EF4-FFF2-40B4-BE49-F238E27FC236}">
                    <a16:creationId xmlns:a16="http://schemas.microsoft.com/office/drawing/2014/main" id="{923A44AE-7BE1-F69A-64C3-4FF607C33FEF}"/>
                  </a:ext>
                </a:extLst>
              </p:cNvPr>
              <p:cNvSpPr txBox="1"/>
              <p:nvPr/>
            </p:nvSpPr>
            <p:spPr>
              <a:xfrm>
                <a:off x="0" y="-47625"/>
                <a:ext cx="4274726" cy="2143462"/>
              </a:xfrm>
              <a:prstGeom prst="rect">
                <a:avLst/>
              </a:prstGeom>
            </p:spPr>
            <p:txBody>
              <a:bodyPr lIns="50800" tIns="50800" rIns="50800" bIns="50800" rtlCol="0" anchor="ctr"/>
              <a:lstStyle/>
              <a:p>
                <a:pPr algn="ctr">
                  <a:lnSpc>
                    <a:spcPts val="1867"/>
                  </a:lnSpc>
                </a:pPr>
                <a:endParaRPr sz="1200"/>
              </a:p>
            </p:txBody>
          </p:sp>
        </p:grpSp>
        <p:sp>
          <p:nvSpPr>
            <p:cNvPr id="8" name="TextBox 14">
              <a:extLst>
                <a:ext uri="{FF2B5EF4-FFF2-40B4-BE49-F238E27FC236}">
                  <a16:creationId xmlns:a16="http://schemas.microsoft.com/office/drawing/2014/main" id="{F2794CF4-2C63-1B09-36C1-6B4E2BA4F78C}"/>
                </a:ext>
              </a:extLst>
            </p:cNvPr>
            <p:cNvSpPr txBox="1"/>
            <p:nvPr userDrawn="1"/>
          </p:nvSpPr>
          <p:spPr>
            <a:xfrm>
              <a:off x="4293959" y="1632461"/>
              <a:ext cx="9560985" cy="1436933"/>
            </a:xfrm>
            <a:prstGeom prst="rect">
              <a:avLst/>
            </a:prstGeom>
          </p:spPr>
          <p:txBody>
            <a:bodyPr lIns="0" tIns="0" rIns="0" bIns="0" rtlCol="0" anchor="t">
              <a:spAutoFit/>
            </a:bodyPr>
            <a:lstStyle/>
            <a:p>
              <a:pPr algn="ctr">
                <a:lnSpc>
                  <a:spcPts val="8213"/>
                </a:lnSpc>
                <a:spcBef>
                  <a:spcPct val="0"/>
                </a:spcBef>
              </a:pPr>
              <a:r>
                <a:rPr lang="en-US" sz="5000" b="1">
                  <a:solidFill>
                    <a:schemeClr val="tx1">
                      <a:lumMod val="95000"/>
                      <a:lumOff val="5000"/>
                    </a:schemeClr>
                  </a:solidFill>
                  <a:latin typeface="Avenir Black" panose="02000503020000020003" pitchFamily="2" charset="0"/>
                </a:rPr>
                <a:t>AGENDA</a:t>
              </a:r>
            </a:p>
          </p:txBody>
        </p:sp>
        <p:sp>
          <p:nvSpPr>
            <p:cNvPr id="9" name="AutoShape 15">
              <a:extLst>
                <a:ext uri="{FF2B5EF4-FFF2-40B4-BE49-F238E27FC236}">
                  <a16:creationId xmlns:a16="http://schemas.microsoft.com/office/drawing/2014/main" id="{B858BA4E-B742-9B59-2D2A-D226C7BA3BDC}"/>
                </a:ext>
              </a:extLst>
            </p:cNvPr>
            <p:cNvSpPr/>
            <p:nvPr userDrawn="1"/>
          </p:nvSpPr>
          <p:spPr>
            <a:xfrm flipV="1">
              <a:off x="1985224" y="3474589"/>
              <a:ext cx="14378986" cy="0"/>
            </a:xfrm>
            <a:prstGeom prst="line">
              <a:avLst/>
            </a:prstGeom>
            <a:ln w="104775" cap="flat">
              <a:solidFill>
                <a:srgbClr val="443357"/>
              </a:solidFill>
              <a:prstDash val="solid"/>
              <a:headEnd type="none" w="sm" len="sm"/>
              <a:tailEnd type="none" w="sm" len="sm"/>
            </a:ln>
          </p:spPr>
          <p:txBody>
            <a:bodyPr/>
            <a:lstStyle/>
            <a:p>
              <a:endParaRPr lang="en-US" sz="1200"/>
            </a:p>
          </p:txBody>
        </p:sp>
      </p:grpSp>
      <p:sp>
        <p:nvSpPr>
          <p:cNvPr id="11" name="Text Placeholder 2">
            <a:extLst>
              <a:ext uri="{FF2B5EF4-FFF2-40B4-BE49-F238E27FC236}">
                <a16:creationId xmlns:a16="http://schemas.microsoft.com/office/drawing/2014/main" id="{B214E79C-8501-4710-EC96-50CCFD2EC2D4}"/>
              </a:ext>
            </a:extLst>
          </p:cNvPr>
          <p:cNvSpPr>
            <a:spLocks noGrp="1"/>
          </p:cNvSpPr>
          <p:nvPr>
            <p:ph idx="1" hasCustomPrompt="1"/>
          </p:nvPr>
        </p:nvSpPr>
        <p:spPr>
          <a:xfrm>
            <a:off x="1323483" y="2624379"/>
            <a:ext cx="9585991" cy="2924013"/>
          </a:xfrm>
          <a:prstGeom prst="rect">
            <a:avLst/>
          </a:prstGeom>
        </p:spPr>
        <p:txBody>
          <a:bodyPr vert="horz" lIns="91440" tIns="45720" rIns="91440" bIns="45720" numCol="2" rtlCol="0">
            <a:normAutofit/>
          </a:bodyPr>
          <a:lstStyle>
            <a:lvl1pPr marL="0" indent="0">
              <a:lnSpc>
                <a:spcPct val="150000"/>
              </a:lnSpc>
              <a:spcBef>
                <a:spcPts val="267"/>
              </a:spcBef>
              <a:buClr>
                <a:schemeClr val="accent2"/>
              </a:buClr>
              <a:buSzPct val="105000"/>
              <a:buFontTx/>
              <a:buNone/>
              <a:defRPr sz="2200" b="1">
                <a:solidFill>
                  <a:schemeClr val="accent3">
                    <a:lumMod val="50000"/>
                  </a:schemeClr>
                </a:solidFill>
              </a:defRPr>
            </a:lvl1pPr>
          </a:lstStyle>
          <a:p>
            <a:pPr lvl="0"/>
            <a:r>
              <a:rPr lang="en-US"/>
              <a:t>Click to edit Master text styles</a:t>
            </a:r>
          </a:p>
          <a:p>
            <a:pPr lvl="0"/>
            <a:r>
              <a:rPr lang="en-US"/>
              <a:t>X</a:t>
            </a:r>
          </a:p>
          <a:p>
            <a:pPr lvl="0"/>
            <a:r>
              <a:rPr lang="en-US"/>
              <a:t>X</a:t>
            </a:r>
          </a:p>
          <a:p>
            <a:pPr lvl="0"/>
            <a:r>
              <a:rPr lang="en-US"/>
              <a:t>X</a:t>
            </a:r>
          </a:p>
          <a:p>
            <a:pPr lvl="0"/>
            <a:r>
              <a:rPr lang="en-US"/>
              <a:t>X</a:t>
            </a:r>
          </a:p>
          <a:p>
            <a:pPr lvl="0"/>
            <a:endParaRPr lang="en-US"/>
          </a:p>
          <a:p>
            <a:pPr lvl="0"/>
            <a:r>
              <a:rPr lang="en-US"/>
              <a:t>X</a:t>
            </a:r>
          </a:p>
          <a:p>
            <a:pPr lvl="0"/>
            <a:r>
              <a:rPr lang="en-US"/>
              <a:t>X</a:t>
            </a:r>
          </a:p>
          <a:p>
            <a:pPr lvl="0"/>
            <a:r>
              <a:rPr lang="en-US"/>
              <a:t>X</a:t>
            </a:r>
          </a:p>
          <a:p>
            <a:pPr lvl="0"/>
            <a:r>
              <a:rPr lang="en-US"/>
              <a:t>X</a:t>
            </a:r>
          </a:p>
          <a:p>
            <a:pPr lvl="0"/>
            <a:r>
              <a:rPr lang="en-US"/>
              <a:t>X</a:t>
            </a:r>
          </a:p>
          <a:p>
            <a:pPr lvl="0"/>
            <a:endParaRPr lang="en-US"/>
          </a:p>
        </p:txBody>
      </p:sp>
    </p:spTree>
    <p:extLst>
      <p:ext uri="{BB962C8B-B14F-4D97-AF65-F5344CB8AC3E}">
        <p14:creationId xmlns:p14="http://schemas.microsoft.com/office/powerpoint/2010/main" val="2864013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4">
            <a:lumMod val="20000"/>
            <a:lumOff val="80000"/>
            <a:alpha val="27730"/>
          </a:schemeClr>
        </a:solidFill>
        <a:effectLst/>
      </p:bgPr>
    </p:bg>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D06762BA-B8D4-5D23-80F9-C03B0C8865E5}"/>
              </a:ext>
            </a:extLst>
          </p:cNvPr>
          <p:cNvSpPr/>
          <p:nvPr userDrawn="1"/>
        </p:nvSpPr>
        <p:spPr>
          <a:xfrm rot="-10800000">
            <a:off x="-3982" y="3942443"/>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9" name="Freeform 5">
            <a:extLst>
              <a:ext uri="{FF2B5EF4-FFF2-40B4-BE49-F238E27FC236}">
                <a16:creationId xmlns:a16="http://schemas.microsoft.com/office/drawing/2014/main" id="{16152DE1-F0B0-7E48-EE28-771D9A5D56A9}"/>
              </a:ext>
            </a:extLst>
          </p:cNvPr>
          <p:cNvSpPr/>
          <p:nvPr userDrawn="1"/>
        </p:nvSpPr>
        <p:spPr>
          <a:xfrm>
            <a:off x="712208" y="3961493"/>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0" name="Freeform 6">
            <a:extLst>
              <a:ext uri="{FF2B5EF4-FFF2-40B4-BE49-F238E27FC236}">
                <a16:creationId xmlns:a16="http://schemas.microsoft.com/office/drawing/2014/main" id="{7389C7F2-6ADC-C667-158F-BD27A4C1058B}"/>
              </a:ext>
            </a:extLst>
          </p:cNvPr>
          <p:cNvSpPr/>
          <p:nvPr userDrawn="1"/>
        </p:nvSpPr>
        <p:spPr>
          <a:xfrm>
            <a:off x="-10332" y="4684033"/>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Freeform 7">
            <a:extLst>
              <a:ext uri="{FF2B5EF4-FFF2-40B4-BE49-F238E27FC236}">
                <a16:creationId xmlns:a16="http://schemas.microsoft.com/office/drawing/2014/main" id="{8D956273-54D1-24C9-1926-21BC11E1B234}"/>
              </a:ext>
            </a:extLst>
          </p:cNvPr>
          <p:cNvSpPr/>
          <p:nvPr userDrawn="1"/>
        </p:nvSpPr>
        <p:spPr>
          <a:xfrm rot="-10800000">
            <a:off x="-10332" y="5406572"/>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2" name="Freeform 8">
            <a:extLst>
              <a:ext uri="{FF2B5EF4-FFF2-40B4-BE49-F238E27FC236}">
                <a16:creationId xmlns:a16="http://schemas.microsoft.com/office/drawing/2014/main" id="{22BFE04C-BDC7-09AC-E29B-60312AFEDB6F}"/>
              </a:ext>
            </a:extLst>
          </p:cNvPr>
          <p:cNvSpPr/>
          <p:nvPr userDrawn="1"/>
        </p:nvSpPr>
        <p:spPr>
          <a:xfrm rot="-5400000">
            <a:off x="712208" y="5406572"/>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3" name="Freeform 9">
            <a:extLst>
              <a:ext uri="{FF2B5EF4-FFF2-40B4-BE49-F238E27FC236}">
                <a16:creationId xmlns:a16="http://schemas.microsoft.com/office/drawing/2014/main" id="{EBDEECFF-A6B7-0D9D-C141-B4E8710DCDED}"/>
              </a:ext>
            </a:extLst>
          </p:cNvPr>
          <p:cNvSpPr/>
          <p:nvPr userDrawn="1"/>
        </p:nvSpPr>
        <p:spPr>
          <a:xfrm rot="-10800000">
            <a:off x="712208" y="6135461"/>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4" name="Freeform 10">
            <a:extLst>
              <a:ext uri="{FF2B5EF4-FFF2-40B4-BE49-F238E27FC236}">
                <a16:creationId xmlns:a16="http://schemas.microsoft.com/office/drawing/2014/main" id="{C5B1B15E-F0D0-AA99-2849-8AAD819866D6}"/>
              </a:ext>
            </a:extLst>
          </p:cNvPr>
          <p:cNvSpPr/>
          <p:nvPr userDrawn="1"/>
        </p:nvSpPr>
        <p:spPr>
          <a:xfrm rot="-10800000">
            <a:off x="2204169" y="5412922"/>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5" name="Freeform 11">
            <a:extLst>
              <a:ext uri="{FF2B5EF4-FFF2-40B4-BE49-F238E27FC236}">
                <a16:creationId xmlns:a16="http://schemas.microsoft.com/office/drawing/2014/main" id="{83FEBD2A-4578-7AE5-CA40-00B2616864BA}"/>
              </a:ext>
            </a:extLst>
          </p:cNvPr>
          <p:cNvSpPr/>
          <p:nvPr userDrawn="1"/>
        </p:nvSpPr>
        <p:spPr>
          <a:xfrm>
            <a:off x="2204169" y="4690383"/>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6" name="Freeform 12">
            <a:extLst>
              <a:ext uri="{FF2B5EF4-FFF2-40B4-BE49-F238E27FC236}">
                <a16:creationId xmlns:a16="http://schemas.microsoft.com/office/drawing/2014/main" id="{2E50A061-0B34-5300-154E-045243D75373}"/>
              </a:ext>
            </a:extLst>
          </p:cNvPr>
          <p:cNvSpPr/>
          <p:nvPr userDrawn="1"/>
        </p:nvSpPr>
        <p:spPr>
          <a:xfrm rot="5400000">
            <a:off x="2926708" y="5412922"/>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7" name="Freeform 13">
            <a:extLst>
              <a:ext uri="{FF2B5EF4-FFF2-40B4-BE49-F238E27FC236}">
                <a16:creationId xmlns:a16="http://schemas.microsoft.com/office/drawing/2014/main" id="{BD9033DB-5D4F-291A-507D-642DC21B71A6}"/>
              </a:ext>
            </a:extLst>
          </p:cNvPr>
          <p:cNvSpPr/>
          <p:nvPr userDrawn="1"/>
        </p:nvSpPr>
        <p:spPr>
          <a:xfrm>
            <a:off x="1481629" y="6135461"/>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8" name="Freeform 14">
            <a:extLst>
              <a:ext uri="{FF2B5EF4-FFF2-40B4-BE49-F238E27FC236}">
                <a16:creationId xmlns:a16="http://schemas.microsoft.com/office/drawing/2014/main" id="{7C11E3F6-C8CE-B4A4-8FB1-2519C4E2D182}"/>
              </a:ext>
            </a:extLst>
          </p:cNvPr>
          <p:cNvSpPr/>
          <p:nvPr userDrawn="1"/>
        </p:nvSpPr>
        <p:spPr>
          <a:xfrm>
            <a:off x="2204169" y="6135461"/>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9" name="Freeform 15">
            <a:extLst>
              <a:ext uri="{FF2B5EF4-FFF2-40B4-BE49-F238E27FC236}">
                <a16:creationId xmlns:a16="http://schemas.microsoft.com/office/drawing/2014/main" id="{01137FB6-80A3-D2A5-424A-B9396B7579C1}"/>
              </a:ext>
            </a:extLst>
          </p:cNvPr>
          <p:cNvSpPr/>
          <p:nvPr userDrawn="1"/>
        </p:nvSpPr>
        <p:spPr>
          <a:xfrm rot="5400000">
            <a:off x="-10332" y="6129111"/>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20" name="Freeform 3">
            <a:extLst>
              <a:ext uri="{FF2B5EF4-FFF2-40B4-BE49-F238E27FC236}">
                <a16:creationId xmlns:a16="http://schemas.microsoft.com/office/drawing/2014/main" id="{F0B0A003-940B-B0AA-A82C-7AF7E1C38D51}"/>
              </a:ext>
            </a:extLst>
          </p:cNvPr>
          <p:cNvSpPr/>
          <p:nvPr userDrawn="1"/>
        </p:nvSpPr>
        <p:spPr>
          <a:xfrm>
            <a:off x="11469461" y="4589"/>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1" name="Freeform 4">
            <a:extLst>
              <a:ext uri="{FF2B5EF4-FFF2-40B4-BE49-F238E27FC236}">
                <a16:creationId xmlns:a16="http://schemas.microsoft.com/office/drawing/2014/main" id="{4AB49FC5-CC54-1436-F96C-8F45B33ECBD6}"/>
              </a:ext>
            </a:extLst>
          </p:cNvPr>
          <p:cNvSpPr/>
          <p:nvPr userDrawn="1"/>
        </p:nvSpPr>
        <p:spPr>
          <a:xfrm>
            <a:off x="11469461" y="727129"/>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22" name="Freeform 5">
            <a:extLst>
              <a:ext uri="{FF2B5EF4-FFF2-40B4-BE49-F238E27FC236}">
                <a16:creationId xmlns:a16="http://schemas.microsoft.com/office/drawing/2014/main" id="{5BBC220A-F859-7584-1FBF-F4DC2C2C765C}"/>
              </a:ext>
            </a:extLst>
          </p:cNvPr>
          <p:cNvSpPr/>
          <p:nvPr userDrawn="1"/>
        </p:nvSpPr>
        <p:spPr>
          <a:xfrm rot="5400000" flipH="1" flipV="1">
            <a:off x="11469461" y="1449668"/>
            <a:ext cx="722539" cy="72253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23" name="Freeform 6">
            <a:extLst>
              <a:ext uri="{FF2B5EF4-FFF2-40B4-BE49-F238E27FC236}">
                <a16:creationId xmlns:a16="http://schemas.microsoft.com/office/drawing/2014/main" id="{17633815-C14C-42AE-82A8-2CDAD049C0E5}"/>
              </a:ext>
            </a:extLst>
          </p:cNvPr>
          <p:cNvSpPr/>
          <p:nvPr userDrawn="1"/>
        </p:nvSpPr>
        <p:spPr>
          <a:xfrm>
            <a:off x="10746922" y="4589"/>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4" name="Freeform 7">
            <a:extLst>
              <a:ext uri="{FF2B5EF4-FFF2-40B4-BE49-F238E27FC236}">
                <a16:creationId xmlns:a16="http://schemas.microsoft.com/office/drawing/2014/main" id="{B4B889A9-0E6F-E37F-DD29-92FE795B4B22}"/>
              </a:ext>
            </a:extLst>
          </p:cNvPr>
          <p:cNvSpPr/>
          <p:nvPr userDrawn="1"/>
        </p:nvSpPr>
        <p:spPr>
          <a:xfrm rot="16200000">
            <a:off x="10024383" y="727129"/>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5" name="Freeform 8">
            <a:extLst>
              <a:ext uri="{FF2B5EF4-FFF2-40B4-BE49-F238E27FC236}">
                <a16:creationId xmlns:a16="http://schemas.microsoft.com/office/drawing/2014/main" id="{52F2CF5C-C335-E868-7B41-0C5E7DAAC5E0}"/>
              </a:ext>
            </a:extLst>
          </p:cNvPr>
          <p:cNvSpPr/>
          <p:nvPr userDrawn="1"/>
        </p:nvSpPr>
        <p:spPr>
          <a:xfrm rot="-10800000">
            <a:off x="10746922" y="1449668"/>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6" name="Freeform 9">
            <a:extLst>
              <a:ext uri="{FF2B5EF4-FFF2-40B4-BE49-F238E27FC236}">
                <a16:creationId xmlns:a16="http://schemas.microsoft.com/office/drawing/2014/main" id="{865F7029-6401-6C37-6434-5F4B9645655B}"/>
              </a:ext>
            </a:extLst>
          </p:cNvPr>
          <p:cNvSpPr/>
          <p:nvPr userDrawn="1"/>
        </p:nvSpPr>
        <p:spPr>
          <a:xfrm rot="-10800000" flipH="1" flipV="1">
            <a:off x="10024383" y="1449668"/>
            <a:ext cx="722539" cy="72253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27" name="Freeform 10">
            <a:extLst>
              <a:ext uri="{FF2B5EF4-FFF2-40B4-BE49-F238E27FC236}">
                <a16:creationId xmlns:a16="http://schemas.microsoft.com/office/drawing/2014/main" id="{C64967B1-69F5-9912-7F32-E5688D516166}"/>
              </a:ext>
            </a:extLst>
          </p:cNvPr>
          <p:cNvSpPr/>
          <p:nvPr userDrawn="1"/>
        </p:nvSpPr>
        <p:spPr>
          <a:xfrm rot="5400000" flipH="1" flipV="1">
            <a:off x="9309381" y="4589"/>
            <a:ext cx="722539" cy="72253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8" name="Freeform 11">
            <a:extLst>
              <a:ext uri="{FF2B5EF4-FFF2-40B4-BE49-F238E27FC236}">
                <a16:creationId xmlns:a16="http://schemas.microsoft.com/office/drawing/2014/main" id="{EE6C37F1-C608-C6C9-DE5B-DA5028530FCF}"/>
              </a:ext>
            </a:extLst>
          </p:cNvPr>
          <p:cNvSpPr/>
          <p:nvPr userDrawn="1"/>
        </p:nvSpPr>
        <p:spPr>
          <a:xfrm rot="-10800000" flipH="1" flipV="1">
            <a:off x="9309381" y="727129"/>
            <a:ext cx="722539" cy="722539"/>
          </a:xfrm>
          <a:custGeom>
            <a:avLst/>
            <a:gdLst/>
            <a:ahLst/>
            <a:cxnLst/>
            <a:rect l="l" t="t" r="r" b="b"/>
            <a:pathLst>
              <a:path w="1083809" h="1083809">
                <a:moveTo>
                  <a:pt x="1083809" y="1083809"/>
                </a:moveTo>
                <a:lnTo>
                  <a:pt x="0" y="1083809"/>
                </a:lnTo>
                <a:lnTo>
                  <a:pt x="0" y="0"/>
                </a:lnTo>
                <a:lnTo>
                  <a:pt x="1083809" y="0"/>
                </a:lnTo>
                <a:lnTo>
                  <a:pt x="1083809" y="108380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37" name="Title 4">
            <a:extLst>
              <a:ext uri="{FF2B5EF4-FFF2-40B4-BE49-F238E27FC236}">
                <a16:creationId xmlns:a16="http://schemas.microsoft.com/office/drawing/2014/main" id="{031381B3-F2BD-7270-2552-2E49619E2572}"/>
              </a:ext>
            </a:extLst>
          </p:cNvPr>
          <p:cNvSpPr>
            <a:spLocks noGrp="1"/>
          </p:cNvSpPr>
          <p:nvPr>
            <p:ph type="title"/>
          </p:nvPr>
        </p:nvSpPr>
        <p:spPr>
          <a:xfrm>
            <a:off x="305231" y="3157939"/>
            <a:ext cx="11581539" cy="542123"/>
          </a:xfrm>
        </p:spPr>
        <p:txBody>
          <a:bodyPr>
            <a:noAutofit/>
          </a:bodyPr>
          <a:lstStyle>
            <a:lvl1pPr>
              <a:defRPr sz="4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3047339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C">
    <p:spTree>
      <p:nvGrpSpPr>
        <p:cNvPr id="1" name=""/>
        <p:cNvGrpSpPr/>
        <p:nvPr/>
      </p:nvGrpSpPr>
      <p:grpSpPr>
        <a:xfrm>
          <a:off x="0" y="0"/>
          <a:ext cx="0" cy="0"/>
          <a:chOff x="0" y="0"/>
          <a:chExt cx="0" cy="0"/>
        </a:xfrm>
      </p:grpSpPr>
      <p:sp>
        <p:nvSpPr>
          <p:cNvPr id="9" name="Rectangle 8"/>
          <p:cNvSpPr/>
          <p:nvPr userDrawn="1"/>
        </p:nvSpPr>
        <p:spPr>
          <a:xfrm>
            <a:off x="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05424" y="2646947"/>
            <a:ext cx="6224308" cy="1576136"/>
          </a:xfrm>
        </p:spPr>
        <p:txBody>
          <a:bodyPr anchor="ctr">
            <a:noAutofit/>
          </a:bodyPr>
          <a:lstStyle>
            <a:lvl1pPr algn="l" fontAlgn="ctr">
              <a:defRPr sz="6000"/>
            </a:lvl1pPr>
          </a:lstStyle>
          <a:p>
            <a:r>
              <a:rPr lang="en-US"/>
              <a:t>Click to edit Master title style</a:t>
            </a:r>
          </a:p>
        </p:txBody>
      </p:sp>
      <p:sp>
        <p:nvSpPr>
          <p:cNvPr id="6" name="Slide Number Placeholder 5"/>
          <p:cNvSpPr>
            <a:spLocks noGrp="1"/>
          </p:cNvSpPr>
          <p:nvPr>
            <p:ph type="sldNum" sz="quarter" idx="12"/>
          </p:nvPr>
        </p:nvSpPr>
        <p:spPr/>
        <p:txBody>
          <a:bodyPr/>
          <a:lstStyle/>
          <a:p>
            <a:fld id="{6D6E361B-DFCA-824D-BA63-ADCED3B41986}" type="slidenum">
              <a:rPr lang="en-US" smtClean="0"/>
              <a:t>‹#›</a:t>
            </a:fld>
            <a:endParaRPr lang="en-US"/>
          </a:p>
        </p:txBody>
      </p:sp>
      <p:sp>
        <p:nvSpPr>
          <p:cNvPr id="4" name="Rectangle 3">
            <a:extLst>
              <a:ext uri="{FF2B5EF4-FFF2-40B4-BE49-F238E27FC236}">
                <a16:creationId xmlns:a16="http://schemas.microsoft.com/office/drawing/2014/main" id="{A7CDC0D6-0DF3-584E-9BD1-628F059B307F}"/>
              </a:ext>
            </a:extLst>
          </p:cNvPr>
          <p:cNvSpPr/>
          <p:nvPr userDrawn="1"/>
        </p:nvSpPr>
        <p:spPr>
          <a:xfrm>
            <a:off x="2400300" y="2646947"/>
            <a:ext cx="1600200" cy="15941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with low confidence">
            <a:extLst>
              <a:ext uri="{FF2B5EF4-FFF2-40B4-BE49-F238E27FC236}">
                <a16:creationId xmlns:a16="http://schemas.microsoft.com/office/drawing/2014/main" id="{CD894702-783E-CE46-B064-F919EBF37E17}"/>
              </a:ext>
            </a:extLst>
          </p:cNvPr>
          <p:cNvPicPr>
            <a:picLocks noChangeAspect="1"/>
          </p:cNvPicPr>
          <p:nvPr userDrawn="1"/>
        </p:nvPicPr>
        <p:blipFill>
          <a:blip r:embed="rId2"/>
          <a:stretch>
            <a:fillRect/>
          </a:stretch>
        </p:blipFill>
        <p:spPr>
          <a:xfrm>
            <a:off x="2573112" y="3021530"/>
            <a:ext cx="1254576" cy="814939"/>
          </a:xfrm>
          <a:prstGeom prst="rect">
            <a:avLst/>
          </a:prstGeom>
        </p:spPr>
      </p:pic>
      <p:sp>
        <p:nvSpPr>
          <p:cNvPr id="8" name="Text Placeholder 2">
            <a:extLst>
              <a:ext uri="{FF2B5EF4-FFF2-40B4-BE49-F238E27FC236}">
                <a16:creationId xmlns:a16="http://schemas.microsoft.com/office/drawing/2014/main" id="{0914635A-33E2-9649-9F5E-B5E0A3297EA0}"/>
              </a:ext>
            </a:extLst>
          </p:cNvPr>
          <p:cNvSpPr>
            <a:spLocks noGrp="1"/>
          </p:cNvSpPr>
          <p:nvPr>
            <p:ph type="body" idx="1"/>
          </p:nvPr>
        </p:nvSpPr>
        <p:spPr>
          <a:xfrm>
            <a:off x="4505424" y="4549456"/>
            <a:ext cx="6224308"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5392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429FC-2400-856E-79BC-4119E663CCB8}"/>
              </a:ext>
            </a:extLst>
          </p:cNvPr>
          <p:cNvSpPr>
            <a:spLocks noGrp="1"/>
          </p:cNvSpPr>
          <p:nvPr>
            <p:ph type="title"/>
          </p:nvPr>
        </p:nvSpPr>
        <p:spPr>
          <a:xfrm>
            <a:off x="350937" y="418636"/>
            <a:ext cx="11501285" cy="490767"/>
          </a:xfrm>
        </p:spPr>
        <p:txBody>
          <a:bodyPr>
            <a:noAutofit/>
          </a:bodyPr>
          <a:lstStyle>
            <a:lvl1pPr algn="ctr">
              <a:defRPr sz="3600"/>
            </a:lvl1pPr>
          </a:lstStyle>
          <a:p>
            <a:r>
              <a:rPr lang="en-US"/>
              <a:t>Click to edit Master title style</a:t>
            </a:r>
          </a:p>
        </p:txBody>
      </p:sp>
      <p:grpSp>
        <p:nvGrpSpPr>
          <p:cNvPr id="5" name="Group 18">
            <a:extLst>
              <a:ext uri="{FF2B5EF4-FFF2-40B4-BE49-F238E27FC236}">
                <a16:creationId xmlns:a16="http://schemas.microsoft.com/office/drawing/2014/main" id="{D58203B9-0477-25BE-0866-6AC8B96F9FC9}"/>
              </a:ext>
            </a:extLst>
          </p:cNvPr>
          <p:cNvGrpSpPr/>
          <p:nvPr userDrawn="1"/>
        </p:nvGrpSpPr>
        <p:grpSpPr>
          <a:xfrm rot="5616070">
            <a:off x="-1782297" y="4892139"/>
            <a:ext cx="5898341" cy="5903784"/>
            <a:chOff x="0" y="0"/>
            <a:chExt cx="11796681" cy="11807568"/>
          </a:xfrm>
        </p:grpSpPr>
        <p:grpSp>
          <p:nvGrpSpPr>
            <p:cNvPr id="6" name="Group 19">
              <a:extLst>
                <a:ext uri="{FF2B5EF4-FFF2-40B4-BE49-F238E27FC236}">
                  <a16:creationId xmlns:a16="http://schemas.microsoft.com/office/drawing/2014/main" id="{C87CE389-895F-A042-8721-F90D416D1C8E}"/>
                </a:ext>
              </a:extLst>
            </p:cNvPr>
            <p:cNvGrpSpPr/>
            <p:nvPr/>
          </p:nvGrpSpPr>
          <p:grpSpPr>
            <a:xfrm rot="2700000">
              <a:off x="1676828" y="2799524"/>
              <a:ext cx="9887197" cy="4753460"/>
              <a:chOff x="0" y="0"/>
              <a:chExt cx="660400" cy="317500"/>
            </a:xfrm>
          </p:grpSpPr>
          <p:sp>
            <p:nvSpPr>
              <p:cNvPr id="16" name="Freeform 20">
                <a:extLst>
                  <a:ext uri="{FF2B5EF4-FFF2-40B4-BE49-F238E27FC236}">
                    <a16:creationId xmlns:a16="http://schemas.microsoft.com/office/drawing/2014/main" id="{8A3DAC88-0421-9A7A-FC5E-56014DA5A8D0}"/>
                  </a:ext>
                </a:extLst>
              </p:cNvPr>
              <p:cNvSpPr/>
              <p:nvPr/>
            </p:nvSpPr>
            <p:spPr>
              <a:xfrm>
                <a:off x="0" y="0"/>
                <a:ext cx="660400" cy="317500"/>
              </a:xfrm>
              <a:custGeom>
                <a:avLst/>
                <a:gdLst/>
                <a:ahLst/>
                <a:cxnLst/>
                <a:rect l="l" t="t" r="r" b="b"/>
                <a:pathLst>
                  <a:path w="660400" h="3175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17500"/>
                    </a:cubicBezTo>
                    <a:lnTo>
                      <a:pt x="660400" y="317500"/>
                    </a:lnTo>
                    <a:lnTo>
                      <a:pt x="0" y="317500"/>
                    </a:lnTo>
                    <a:lnTo>
                      <a:pt x="0" y="317500"/>
                    </a:lnTo>
                    <a:cubicBezTo>
                      <a:pt x="1782" y="185660"/>
                      <a:pt x="93019" y="64045"/>
                      <a:pt x="220252" y="19070"/>
                    </a:cubicBezTo>
                    <a:close/>
                  </a:path>
                </a:pathLst>
              </a:custGeom>
              <a:solidFill>
                <a:schemeClr val="bg1">
                  <a:lumMod val="85000"/>
                  <a:alpha val="0"/>
                </a:schemeClr>
              </a:solidFill>
              <a:ln w="28575" cap="sq">
                <a:solidFill>
                  <a:srgbClr val="8CA9AD"/>
                </a:solidFill>
                <a:prstDash val="solid"/>
                <a:miter/>
              </a:ln>
            </p:spPr>
            <p:txBody>
              <a:bodyPr/>
              <a:lstStyle/>
              <a:p>
                <a:endParaRPr lang="en-US" sz="1200"/>
              </a:p>
            </p:txBody>
          </p:sp>
          <p:sp>
            <p:nvSpPr>
              <p:cNvPr id="17" name="TextBox 21">
                <a:extLst>
                  <a:ext uri="{FF2B5EF4-FFF2-40B4-BE49-F238E27FC236}">
                    <a16:creationId xmlns:a16="http://schemas.microsoft.com/office/drawing/2014/main" id="{57F3E834-31A5-F3BA-4E12-582585AD05B9}"/>
                  </a:ext>
                </a:extLst>
              </p:cNvPr>
              <p:cNvSpPr txBox="1"/>
              <p:nvPr/>
            </p:nvSpPr>
            <p:spPr>
              <a:xfrm>
                <a:off x="0" y="146050"/>
                <a:ext cx="660400" cy="171450"/>
              </a:xfrm>
              <a:prstGeom prst="rect">
                <a:avLst/>
              </a:prstGeom>
            </p:spPr>
            <p:txBody>
              <a:bodyPr lIns="50800" tIns="50800" rIns="50800" bIns="50800" rtlCol="0" anchor="ctr"/>
              <a:lstStyle/>
              <a:p>
                <a:pPr algn="ctr">
                  <a:lnSpc>
                    <a:spcPts val="1702"/>
                  </a:lnSpc>
                </a:pPr>
                <a:endParaRPr sz="1200"/>
              </a:p>
            </p:txBody>
          </p:sp>
        </p:grpSp>
        <p:sp>
          <p:nvSpPr>
            <p:cNvPr id="7" name="AutoShape 22">
              <a:extLst>
                <a:ext uri="{FF2B5EF4-FFF2-40B4-BE49-F238E27FC236}">
                  <a16:creationId xmlns:a16="http://schemas.microsoft.com/office/drawing/2014/main" id="{F6967B16-D65F-A222-8435-3685350608E3}"/>
                </a:ext>
              </a:extLst>
            </p:cNvPr>
            <p:cNvSpPr/>
            <p:nvPr/>
          </p:nvSpPr>
          <p:spPr>
            <a:xfrm>
              <a:off x="1060010" y="3892256"/>
              <a:ext cx="6913622" cy="6843603"/>
            </a:xfrm>
            <a:prstGeom prst="line">
              <a:avLst/>
            </a:prstGeom>
            <a:solidFill>
              <a:schemeClr val="bg1">
                <a:lumMod val="85000"/>
                <a:alpha val="0"/>
              </a:schemeClr>
            </a:solidFill>
            <a:ln w="38100" cap="flat">
              <a:solidFill>
                <a:srgbClr val="8CA9AD"/>
              </a:solidFill>
              <a:prstDash val="solid"/>
              <a:headEnd type="none" w="sm" len="sm"/>
              <a:tailEnd type="none" w="sm" len="sm"/>
            </a:ln>
          </p:spPr>
          <p:txBody>
            <a:bodyPr/>
            <a:lstStyle/>
            <a:p>
              <a:endParaRPr lang="en-US" sz="1200"/>
            </a:p>
          </p:txBody>
        </p:sp>
        <p:sp>
          <p:nvSpPr>
            <p:cNvPr id="8" name="AutoShape 23">
              <a:extLst>
                <a:ext uri="{FF2B5EF4-FFF2-40B4-BE49-F238E27FC236}">
                  <a16:creationId xmlns:a16="http://schemas.microsoft.com/office/drawing/2014/main" id="{B2F0689E-B64E-6A5C-BC66-9032ACF28602}"/>
                </a:ext>
              </a:extLst>
            </p:cNvPr>
            <p:cNvSpPr/>
            <p:nvPr/>
          </p:nvSpPr>
          <p:spPr>
            <a:xfrm>
              <a:off x="774748" y="4309159"/>
              <a:ext cx="6718471" cy="6718471"/>
            </a:xfrm>
            <a:prstGeom prst="line">
              <a:avLst/>
            </a:prstGeom>
            <a:solidFill>
              <a:schemeClr val="bg1">
                <a:lumMod val="85000"/>
                <a:alpha val="0"/>
              </a:schemeClr>
            </a:solidFill>
            <a:ln w="38100" cap="flat">
              <a:solidFill>
                <a:srgbClr val="8CA9AD"/>
              </a:solidFill>
              <a:prstDash val="solid"/>
              <a:headEnd type="none" w="sm" len="sm"/>
              <a:tailEnd type="none" w="sm" len="sm"/>
            </a:ln>
          </p:spPr>
          <p:txBody>
            <a:bodyPr/>
            <a:lstStyle/>
            <a:p>
              <a:endParaRPr lang="en-US" sz="1200"/>
            </a:p>
          </p:txBody>
        </p:sp>
        <p:sp>
          <p:nvSpPr>
            <p:cNvPr id="9" name="AutoShape 24">
              <a:extLst>
                <a:ext uri="{FF2B5EF4-FFF2-40B4-BE49-F238E27FC236}">
                  <a16:creationId xmlns:a16="http://schemas.microsoft.com/office/drawing/2014/main" id="{D58B554A-886D-6448-E190-48D6CD31D4DB}"/>
                </a:ext>
              </a:extLst>
            </p:cNvPr>
            <p:cNvSpPr/>
            <p:nvPr/>
          </p:nvSpPr>
          <p:spPr>
            <a:xfrm>
              <a:off x="535279" y="4787119"/>
              <a:ext cx="6489522" cy="6489522"/>
            </a:xfrm>
            <a:prstGeom prst="line">
              <a:avLst/>
            </a:prstGeom>
            <a:solidFill>
              <a:schemeClr val="bg1">
                <a:lumMod val="85000"/>
                <a:alpha val="0"/>
              </a:schemeClr>
            </a:solidFill>
            <a:ln w="38100" cap="flat">
              <a:solidFill>
                <a:srgbClr val="8CA9AD"/>
              </a:solidFill>
              <a:prstDash val="solid"/>
              <a:headEnd type="none" w="sm" len="sm"/>
              <a:tailEnd type="none" w="sm" len="sm"/>
            </a:ln>
          </p:spPr>
          <p:txBody>
            <a:bodyPr/>
            <a:lstStyle/>
            <a:p>
              <a:endParaRPr lang="en-US" sz="1200"/>
            </a:p>
          </p:txBody>
        </p:sp>
        <p:sp>
          <p:nvSpPr>
            <p:cNvPr id="10" name="AutoShape 25">
              <a:extLst>
                <a:ext uri="{FF2B5EF4-FFF2-40B4-BE49-F238E27FC236}">
                  <a16:creationId xmlns:a16="http://schemas.microsoft.com/office/drawing/2014/main" id="{5570FBAC-6E0A-A1C2-8FE4-8D8516AD6062}"/>
                </a:ext>
              </a:extLst>
            </p:cNvPr>
            <p:cNvSpPr/>
            <p:nvPr/>
          </p:nvSpPr>
          <p:spPr>
            <a:xfrm>
              <a:off x="366406" y="5302142"/>
              <a:ext cx="6254021" cy="6254021"/>
            </a:xfrm>
            <a:prstGeom prst="line">
              <a:avLst/>
            </a:prstGeom>
            <a:solidFill>
              <a:schemeClr val="bg1">
                <a:lumMod val="85000"/>
                <a:alpha val="0"/>
              </a:schemeClr>
            </a:solidFill>
            <a:ln w="38100" cap="flat">
              <a:solidFill>
                <a:srgbClr val="8CA9AD"/>
              </a:solidFill>
              <a:prstDash val="solid"/>
              <a:headEnd type="none" w="sm" len="sm"/>
              <a:tailEnd type="none" w="sm" len="sm"/>
            </a:ln>
          </p:spPr>
          <p:txBody>
            <a:bodyPr/>
            <a:lstStyle/>
            <a:p>
              <a:endParaRPr lang="en-US" sz="1200"/>
            </a:p>
          </p:txBody>
        </p:sp>
        <p:sp>
          <p:nvSpPr>
            <p:cNvPr id="11" name="AutoShape 26">
              <a:extLst>
                <a:ext uri="{FF2B5EF4-FFF2-40B4-BE49-F238E27FC236}">
                  <a16:creationId xmlns:a16="http://schemas.microsoft.com/office/drawing/2014/main" id="{42CF5925-A3C1-E03A-D920-5F87BACD3D2C}"/>
                </a:ext>
              </a:extLst>
            </p:cNvPr>
            <p:cNvSpPr/>
            <p:nvPr/>
          </p:nvSpPr>
          <p:spPr>
            <a:xfrm>
              <a:off x="174601" y="5888378"/>
              <a:ext cx="5796899" cy="5796899"/>
            </a:xfrm>
            <a:prstGeom prst="line">
              <a:avLst/>
            </a:prstGeom>
            <a:solidFill>
              <a:schemeClr val="bg1">
                <a:lumMod val="85000"/>
                <a:alpha val="0"/>
              </a:schemeClr>
            </a:solidFill>
            <a:ln w="38100" cap="flat">
              <a:solidFill>
                <a:srgbClr val="8CA9AD"/>
              </a:solidFill>
              <a:prstDash val="solid"/>
              <a:headEnd type="none" w="sm" len="sm"/>
              <a:tailEnd type="none" w="sm" len="sm"/>
            </a:ln>
          </p:spPr>
          <p:txBody>
            <a:bodyPr/>
            <a:lstStyle/>
            <a:p>
              <a:endParaRPr lang="en-US" sz="1200"/>
            </a:p>
          </p:txBody>
        </p:sp>
        <p:sp>
          <p:nvSpPr>
            <p:cNvPr id="12" name="AutoShape 27">
              <a:extLst>
                <a:ext uri="{FF2B5EF4-FFF2-40B4-BE49-F238E27FC236}">
                  <a16:creationId xmlns:a16="http://schemas.microsoft.com/office/drawing/2014/main" id="{9EE7172C-A477-C328-B38E-1A7DC1660688}"/>
                </a:ext>
              </a:extLst>
            </p:cNvPr>
            <p:cNvSpPr/>
            <p:nvPr/>
          </p:nvSpPr>
          <p:spPr>
            <a:xfrm>
              <a:off x="13508" y="6480010"/>
              <a:ext cx="5284799" cy="5314125"/>
            </a:xfrm>
            <a:prstGeom prst="line">
              <a:avLst/>
            </a:prstGeom>
            <a:solidFill>
              <a:schemeClr val="bg1">
                <a:lumMod val="85000"/>
                <a:alpha val="0"/>
              </a:schemeClr>
            </a:solidFill>
            <a:ln w="38100" cap="flat">
              <a:solidFill>
                <a:srgbClr val="8CA9AD"/>
              </a:solidFill>
              <a:prstDash val="solid"/>
              <a:headEnd type="none" w="sm" len="sm"/>
              <a:tailEnd type="none" w="sm" len="sm"/>
            </a:ln>
          </p:spPr>
          <p:txBody>
            <a:bodyPr/>
            <a:lstStyle/>
            <a:p>
              <a:endParaRPr lang="en-US" sz="1200"/>
            </a:p>
          </p:txBody>
        </p:sp>
        <p:sp>
          <p:nvSpPr>
            <p:cNvPr id="13" name="AutoShape 28">
              <a:extLst>
                <a:ext uri="{FF2B5EF4-FFF2-40B4-BE49-F238E27FC236}">
                  <a16:creationId xmlns:a16="http://schemas.microsoft.com/office/drawing/2014/main" id="{2BD73E99-8AD5-3301-EB82-304A29AACFF7}"/>
                </a:ext>
              </a:extLst>
            </p:cNvPr>
            <p:cNvSpPr/>
            <p:nvPr/>
          </p:nvSpPr>
          <p:spPr>
            <a:xfrm>
              <a:off x="47865" y="7228854"/>
              <a:ext cx="4503313" cy="4480077"/>
            </a:xfrm>
            <a:prstGeom prst="line">
              <a:avLst/>
            </a:prstGeom>
            <a:solidFill>
              <a:schemeClr val="bg1">
                <a:lumMod val="85000"/>
                <a:alpha val="0"/>
              </a:schemeClr>
            </a:solidFill>
            <a:ln w="38100" cap="flat">
              <a:solidFill>
                <a:srgbClr val="8CA9AD"/>
              </a:solidFill>
              <a:prstDash val="solid"/>
              <a:headEnd type="none" w="sm" len="sm"/>
              <a:tailEnd type="none" w="sm" len="sm"/>
            </a:ln>
          </p:spPr>
          <p:txBody>
            <a:bodyPr/>
            <a:lstStyle/>
            <a:p>
              <a:endParaRPr lang="en-US" sz="1200"/>
            </a:p>
          </p:txBody>
        </p:sp>
        <p:sp>
          <p:nvSpPr>
            <p:cNvPr id="14" name="AutoShape 29">
              <a:extLst>
                <a:ext uri="{FF2B5EF4-FFF2-40B4-BE49-F238E27FC236}">
                  <a16:creationId xmlns:a16="http://schemas.microsoft.com/office/drawing/2014/main" id="{61CEC077-9773-E917-A6A1-5E30938A6391}"/>
                </a:ext>
              </a:extLst>
            </p:cNvPr>
            <p:cNvSpPr/>
            <p:nvPr/>
          </p:nvSpPr>
          <p:spPr>
            <a:xfrm>
              <a:off x="165620" y="8131631"/>
              <a:ext cx="3504797" cy="3562626"/>
            </a:xfrm>
            <a:prstGeom prst="line">
              <a:avLst/>
            </a:prstGeom>
            <a:solidFill>
              <a:schemeClr val="bg1">
                <a:lumMod val="85000"/>
                <a:alpha val="0"/>
              </a:schemeClr>
            </a:solidFill>
            <a:ln w="38100" cap="flat">
              <a:solidFill>
                <a:srgbClr val="8CA9AD"/>
              </a:solidFill>
              <a:prstDash val="solid"/>
              <a:headEnd type="none" w="sm" len="sm"/>
              <a:tailEnd type="none" w="sm" len="sm"/>
            </a:ln>
          </p:spPr>
          <p:txBody>
            <a:bodyPr/>
            <a:lstStyle/>
            <a:p>
              <a:endParaRPr lang="en-US" sz="1200"/>
            </a:p>
          </p:txBody>
        </p:sp>
        <p:sp>
          <p:nvSpPr>
            <p:cNvPr id="15" name="AutoShape 30">
              <a:extLst>
                <a:ext uri="{FF2B5EF4-FFF2-40B4-BE49-F238E27FC236}">
                  <a16:creationId xmlns:a16="http://schemas.microsoft.com/office/drawing/2014/main" id="{EF8AD851-78AD-8AB7-7AFA-4815E1A4EE67}"/>
                </a:ext>
              </a:extLst>
            </p:cNvPr>
            <p:cNvSpPr/>
            <p:nvPr/>
          </p:nvSpPr>
          <p:spPr>
            <a:xfrm>
              <a:off x="676661" y="9346264"/>
              <a:ext cx="1790115" cy="1790115"/>
            </a:xfrm>
            <a:prstGeom prst="line">
              <a:avLst/>
            </a:prstGeom>
            <a:ln w="38100" cap="flat">
              <a:solidFill>
                <a:srgbClr val="8CA9AD"/>
              </a:solidFill>
              <a:prstDash val="solid"/>
              <a:headEnd type="none" w="sm" len="sm"/>
              <a:tailEnd type="none" w="sm" len="sm"/>
            </a:ln>
          </p:spPr>
          <p:txBody>
            <a:bodyPr/>
            <a:lstStyle/>
            <a:p>
              <a:endParaRPr lang="en-US" sz="1200"/>
            </a:p>
          </p:txBody>
        </p:sp>
      </p:grpSp>
      <p:sp>
        <p:nvSpPr>
          <p:cNvPr id="36" name="Freeform 6">
            <a:extLst>
              <a:ext uri="{FF2B5EF4-FFF2-40B4-BE49-F238E27FC236}">
                <a16:creationId xmlns:a16="http://schemas.microsoft.com/office/drawing/2014/main" id="{A34CDA12-9DBD-EF84-474B-0405B1D4A48C}"/>
              </a:ext>
            </a:extLst>
          </p:cNvPr>
          <p:cNvSpPr/>
          <p:nvPr userDrawn="1"/>
        </p:nvSpPr>
        <p:spPr>
          <a:xfrm rot="10800000" flipV="1">
            <a:off x="11469461" y="4684033"/>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7" name="Freeform 7">
            <a:extLst>
              <a:ext uri="{FF2B5EF4-FFF2-40B4-BE49-F238E27FC236}">
                <a16:creationId xmlns:a16="http://schemas.microsoft.com/office/drawing/2014/main" id="{CCA6CBCF-2707-0AAD-D26E-FF779D785E77}"/>
              </a:ext>
            </a:extLst>
          </p:cNvPr>
          <p:cNvSpPr/>
          <p:nvPr userDrawn="1"/>
        </p:nvSpPr>
        <p:spPr>
          <a:xfrm flipV="1">
            <a:off x="11469461" y="5406572"/>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38" name="Freeform 8">
            <a:extLst>
              <a:ext uri="{FF2B5EF4-FFF2-40B4-BE49-F238E27FC236}">
                <a16:creationId xmlns:a16="http://schemas.microsoft.com/office/drawing/2014/main" id="{0E9E6B8D-2789-EADC-CF2D-D483638AE3AA}"/>
              </a:ext>
            </a:extLst>
          </p:cNvPr>
          <p:cNvSpPr/>
          <p:nvPr userDrawn="1"/>
        </p:nvSpPr>
        <p:spPr>
          <a:xfrm rot="16200000" flipV="1">
            <a:off x="10746922" y="5406572"/>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39" name="Freeform 9">
            <a:extLst>
              <a:ext uri="{FF2B5EF4-FFF2-40B4-BE49-F238E27FC236}">
                <a16:creationId xmlns:a16="http://schemas.microsoft.com/office/drawing/2014/main" id="{176A4D24-A07D-45B4-BD8F-81275987203C}"/>
              </a:ext>
            </a:extLst>
          </p:cNvPr>
          <p:cNvSpPr/>
          <p:nvPr userDrawn="1"/>
        </p:nvSpPr>
        <p:spPr>
          <a:xfrm flipV="1">
            <a:off x="10746922" y="6135461"/>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40" name="Freeform 10">
            <a:extLst>
              <a:ext uri="{FF2B5EF4-FFF2-40B4-BE49-F238E27FC236}">
                <a16:creationId xmlns:a16="http://schemas.microsoft.com/office/drawing/2014/main" id="{A8747C55-64B1-FA9F-6047-44B1DE54E9A0}"/>
              </a:ext>
            </a:extLst>
          </p:cNvPr>
          <p:cNvSpPr/>
          <p:nvPr userDrawn="1"/>
        </p:nvSpPr>
        <p:spPr>
          <a:xfrm flipV="1">
            <a:off x="9254961" y="5412922"/>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42" name="Freeform 12">
            <a:extLst>
              <a:ext uri="{FF2B5EF4-FFF2-40B4-BE49-F238E27FC236}">
                <a16:creationId xmlns:a16="http://schemas.microsoft.com/office/drawing/2014/main" id="{0A761495-06D2-D2D3-CB8E-DA971036C4F7}"/>
              </a:ext>
            </a:extLst>
          </p:cNvPr>
          <p:cNvSpPr/>
          <p:nvPr userDrawn="1"/>
        </p:nvSpPr>
        <p:spPr>
          <a:xfrm rot="5400000" flipV="1">
            <a:off x="8532422" y="5412922"/>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3" name="Freeform 13">
            <a:extLst>
              <a:ext uri="{FF2B5EF4-FFF2-40B4-BE49-F238E27FC236}">
                <a16:creationId xmlns:a16="http://schemas.microsoft.com/office/drawing/2014/main" id="{F3740F36-10B6-B837-4744-42B33D958E21}"/>
              </a:ext>
            </a:extLst>
          </p:cNvPr>
          <p:cNvSpPr/>
          <p:nvPr userDrawn="1"/>
        </p:nvSpPr>
        <p:spPr>
          <a:xfrm rot="10800000" flipV="1">
            <a:off x="9977501" y="6135461"/>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4" name="Freeform 14">
            <a:extLst>
              <a:ext uri="{FF2B5EF4-FFF2-40B4-BE49-F238E27FC236}">
                <a16:creationId xmlns:a16="http://schemas.microsoft.com/office/drawing/2014/main" id="{F1972787-D1E5-D52A-386C-0B07ACE76CE3}"/>
              </a:ext>
            </a:extLst>
          </p:cNvPr>
          <p:cNvSpPr/>
          <p:nvPr userDrawn="1"/>
        </p:nvSpPr>
        <p:spPr>
          <a:xfrm rot="10800000" flipV="1">
            <a:off x="9254961" y="6135461"/>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45" name="Freeform 15">
            <a:extLst>
              <a:ext uri="{FF2B5EF4-FFF2-40B4-BE49-F238E27FC236}">
                <a16:creationId xmlns:a16="http://schemas.microsoft.com/office/drawing/2014/main" id="{68F541B2-74B5-FEC2-A91F-34EAE5DB3B30}"/>
              </a:ext>
            </a:extLst>
          </p:cNvPr>
          <p:cNvSpPr/>
          <p:nvPr userDrawn="1"/>
        </p:nvSpPr>
        <p:spPr>
          <a:xfrm rot="5400000" flipV="1">
            <a:off x="11469461" y="6129111"/>
            <a:ext cx="722539" cy="722539"/>
          </a:xfrm>
          <a:custGeom>
            <a:avLst/>
            <a:gdLst/>
            <a:ahLst/>
            <a:cxnLst/>
            <a:rect l="l" t="t" r="r" b="b"/>
            <a:pathLst>
              <a:path w="1083809" h="1083809">
                <a:moveTo>
                  <a:pt x="0" y="0"/>
                </a:moveTo>
                <a:lnTo>
                  <a:pt x="1083809" y="0"/>
                </a:lnTo>
                <a:lnTo>
                  <a:pt x="1083809" y="1083809"/>
                </a:lnTo>
                <a:lnTo>
                  <a:pt x="0" y="1083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51" name="SmartArt Placeholder 50">
            <a:extLst>
              <a:ext uri="{FF2B5EF4-FFF2-40B4-BE49-F238E27FC236}">
                <a16:creationId xmlns:a16="http://schemas.microsoft.com/office/drawing/2014/main" id="{4EF23AC7-29A0-3338-28D4-AFC2AF9544F8}"/>
              </a:ext>
            </a:extLst>
          </p:cNvPr>
          <p:cNvSpPr>
            <a:spLocks noGrp="1"/>
          </p:cNvSpPr>
          <p:nvPr>
            <p:ph type="dgm" sz="quarter" idx="11"/>
          </p:nvPr>
        </p:nvSpPr>
        <p:spPr>
          <a:xfrm>
            <a:off x="506516" y="1479955"/>
            <a:ext cx="2596527" cy="2804075"/>
          </a:xfrm>
        </p:spPr>
        <p:txBody>
          <a:bodyPr/>
          <a:lstStyle>
            <a:lvl1pPr marL="0" indent="0">
              <a:buFontTx/>
              <a:buNone/>
              <a:defRPr/>
            </a:lvl1pPr>
          </a:lstStyle>
          <a:p>
            <a:endParaRPr lang="en-US"/>
          </a:p>
        </p:txBody>
      </p:sp>
      <p:sp>
        <p:nvSpPr>
          <p:cNvPr id="52" name="Text Placeholder 2">
            <a:extLst>
              <a:ext uri="{FF2B5EF4-FFF2-40B4-BE49-F238E27FC236}">
                <a16:creationId xmlns:a16="http://schemas.microsoft.com/office/drawing/2014/main" id="{05FD4F8D-4106-0008-C726-4D2DC812D915}"/>
              </a:ext>
            </a:extLst>
          </p:cNvPr>
          <p:cNvSpPr>
            <a:spLocks noGrp="1"/>
          </p:cNvSpPr>
          <p:nvPr>
            <p:ph idx="1"/>
          </p:nvPr>
        </p:nvSpPr>
        <p:spPr>
          <a:xfrm>
            <a:off x="3424270" y="1481812"/>
            <a:ext cx="8427953" cy="39184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54933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2866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1BA383-C445-51BE-1559-4359A221542F}"/>
              </a:ext>
            </a:extLst>
          </p:cNvPr>
          <p:cNvSpPr>
            <a:spLocks noGrp="1"/>
          </p:cNvSpPr>
          <p:nvPr>
            <p:ph type="title"/>
          </p:nvPr>
        </p:nvSpPr>
        <p:spPr/>
        <p:txBody>
          <a:bodyPr>
            <a:noAutofit/>
          </a:bodyPr>
          <a:lstStyle>
            <a:lvl1pPr>
              <a:defRPr sz="3600"/>
            </a:lvl1pPr>
          </a:lstStyle>
          <a:p>
            <a:r>
              <a:rPr lang="en-US"/>
              <a:t>Click to edit Master title style</a:t>
            </a:r>
          </a:p>
        </p:txBody>
      </p:sp>
      <p:pic>
        <p:nvPicPr>
          <p:cNvPr id="4" name="Picture 3">
            <a:extLst>
              <a:ext uri="{FF2B5EF4-FFF2-40B4-BE49-F238E27FC236}">
                <a16:creationId xmlns:a16="http://schemas.microsoft.com/office/drawing/2014/main" id="{8D2D8879-3D95-FE49-0023-D304D238E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0" b="51166"/>
          <a:stretch/>
        </p:blipFill>
        <p:spPr>
          <a:xfrm>
            <a:off x="1" y="6724468"/>
            <a:ext cx="12191999" cy="133533"/>
          </a:xfrm>
          <a:prstGeom prst="rect">
            <a:avLst/>
          </a:prstGeom>
        </p:spPr>
      </p:pic>
      <p:sp>
        <p:nvSpPr>
          <p:cNvPr id="6" name="Text Placeholder 2">
            <a:extLst>
              <a:ext uri="{FF2B5EF4-FFF2-40B4-BE49-F238E27FC236}">
                <a16:creationId xmlns:a16="http://schemas.microsoft.com/office/drawing/2014/main" id="{D84E4B1F-6EE1-EB92-8531-96517B7862CA}"/>
              </a:ext>
            </a:extLst>
          </p:cNvPr>
          <p:cNvSpPr>
            <a:spLocks noGrp="1"/>
          </p:cNvSpPr>
          <p:nvPr>
            <p:ph idx="1"/>
          </p:nvPr>
        </p:nvSpPr>
        <p:spPr>
          <a:xfrm>
            <a:off x="304800" y="1292773"/>
            <a:ext cx="11581539" cy="5150907"/>
          </a:xfrm>
          <a:prstGeom prst="rect">
            <a:avLst/>
          </a:prstGeom>
        </p:spPr>
        <p:txBody>
          <a:bodyPr vert="horz" lIns="91440" tIns="45720" rIns="91440" bIns="45720" rtlCol="0">
            <a:normAutofit/>
          </a:bodyPr>
          <a:lstStyle>
            <a:lvl2pPr>
              <a:defRPr i="0"/>
            </a:lvl2pPr>
            <a:lvl3pPr>
              <a:defRPr i="1"/>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80850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46ABCC-A007-8646-9C8E-4F96B5CF566B}"/>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7" name="Content Placeholder 6"/>
          <p:cNvSpPr>
            <a:spLocks noGrp="1"/>
          </p:cNvSpPr>
          <p:nvPr>
            <p:ph sz="quarter" idx="11"/>
          </p:nvPr>
        </p:nvSpPr>
        <p:spPr>
          <a:xfrm>
            <a:off x="502920" y="1714501"/>
            <a:ext cx="11186160" cy="392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20"/>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BEB269C8-6555-704C-87B8-FF6214A5A22D}"/>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D16379FD-5881-8248-9DBA-1CB285BC2B85}"/>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2517F7B6-BB6C-0646-9A21-FFD4F04B0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2" name="Footer Placeholder 1">
            <a:extLst>
              <a:ext uri="{FF2B5EF4-FFF2-40B4-BE49-F238E27FC236}">
                <a16:creationId xmlns:a16="http://schemas.microsoft.com/office/drawing/2014/main" id="{18F6B42A-EE48-BE4A-B573-3F9B7A816618}"/>
              </a:ext>
            </a:extLst>
          </p:cNvPr>
          <p:cNvSpPr>
            <a:spLocks noGrp="1"/>
          </p:cNvSpPr>
          <p:nvPr>
            <p:ph type="ftr" sz="quarter" idx="12"/>
          </p:nvPr>
        </p:nvSpPr>
        <p:spPr/>
        <p:txBody>
          <a:bodyPr/>
          <a:lstStyle/>
          <a:p>
            <a:endParaRPr lang="en-US"/>
          </a:p>
        </p:txBody>
      </p:sp>
      <p:grpSp>
        <p:nvGrpSpPr>
          <p:cNvPr id="12" name="Group 11">
            <a:extLst>
              <a:ext uri="{FF2B5EF4-FFF2-40B4-BE49-F238E27FC236}">
                <a16:creationId xmlns:a16="http://schemas.microsoft.com/office/drawing/2014/main" id="{CFD4E778-E7B5-364B-86D3-696C53A063C4}"/>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48C85170-8E6D-E144-8312-FB0BB4F23314}"/>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descr="Logo&#10;&#10;Description automatically generated with low confidence">
              <a:extLst>
                <a:ext uri="{FF2B5EF4-FFF2-40B4-BE49-F238E27FC236}">
                  <a16:creationId xmlns:a16="http://schemas.microsoft.com/office/drawing/2014/main" id="{D6EC363D-AA0D-9A40-96C8-26035139F8EC}"/>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0F06B4F8-66BE-1C47-8C76-2E4D749CBDF7}"/>
              </a:ext>
            </a:extLst>
          </p:cNvPr>
          <p:cNvPicPr>
            <a:picLocks noChangeAspect="1"/>
          </p:cNvPicPr>
          <p:nvPr userDrawn="1"/>
        </p:nvPicPr>
        <p:blipFill>
          <a:blip r:embed="rId4"/>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2674881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6"/>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6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4"/>
            <a:ext cx="7766936" cy="1096899"/>
          </a:xfrm>
        </p:spPr>
        <p:txBody>
          <a:bodyPr anchor="t"/>
          <a:lstStyle>
            <a:lvl1pPr marL="0" indent="0" algn="r">
              <a:buNone/>
              <a:defRPr>
                <a:solidFill>
                  <a:schemeClr val="tx1">
                    <a:lumMod val="50000"/>
                    <a:lumOff val="50000"/>
                  </a:schemeClr>
                </a:solidFill>
              </a:defRPr>
            </a:lvl1pPr>
            <a:lvl2pPr marL="541900" indent="0" algn="ctr">
              <a:buNone/>
              <a:defRPr>
                <a:solidFill>
                  <a:schemeClr val="tx1">
                    <a:tint val="75000"/>
                  </a:schemeClr>
                </a:solidFill>
              </a:defRPr>
            </a:lvl2pPr>
            <a:lvl3pPr marL="1083801" indent="0" algn="ctr">
              <a:buNone/>
              <a:defRPr>
                <a:solidFill>
                  <a:schemeClr val="tx1">
                    <a:tint val="75000"/>
                  </a:schemeClr>
                </a:solidFill>
              </a:defRPr>
            </a:lvl3pPr>
            <a:lvl4pPr marL="1625701" indent="0" algn="ctr">
              <a:buNone/>
              <a:defRPr>
                <a:solidFill>
                  <a:schemeClr val="tx1">
                    <a:tint val="75000"/>
                  </a:schemeClr>
                </a:solidFill>
              </a:defRPr>
            </a:lvl4pPr>
            <a:lvl5pPr marL="2167602" indent="0" algn="ctr">
              <a:buNone/>
              <a:defRPr>
                <a:solidFill>
                  <a:schemeClr val="tx1">
                    <a:tint val="75000"/>
                  </a:schemeClr>
                </a:solidFill>
              </a:defRPr>
            </a:lvl5pPr>
            <a:lvl6pPr marL="2709503" indent="0" algn="ctr">
              <a:buNone/>
              <a:defRPr>
                <a:solidFill>
                  <a:schemeClr val="tx1">
                    <a:tint val="75000"/>
                  </a:schemeClr>
                </a:solidFill>
              </a:defRPr>
            </a:lvl6pPr>
            <a:lvl7pPr marL="3251403" indent="0" algn="ctr">
              <a:buNone/>
              <a:defRPr>
                <a:solidFill>
                  <a:schemeClr val="tx1">
                    <a:tint val="75000"/>
                  </a:schemeClr>
                </a:solidFill>
              </a:defRPr>
            </a:lvl7pPr>
            <a:lvl8pPr marL="3793304" indent="0" algn="ctr">
              <a:buNone/>
              <a:defRPr>
                <a:solidFill>
                  <a:schemeClr val="tx1">
                    <a:tint val="75000"/>
                  </a:schemeClr>
                </a:solidFill>
              </a:defRPr>
            </a:lvl8pPr>
            <a:lvl9pPr marL="43352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9950050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A54C80-263E-416B-A8E0-580EDEADCBDC}"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1379363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741"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371">
                <a:solidFill>
                  <a:schemeClr val="tx1">
                    <a:lumMod val="50000"/>
                    <a:lumOff val="50000"/>
                  </a:schemeClr>
                </a:solidFill>
              </a:defRPr>
            </a:lvl1pPr>
            <a:lvl2pPr marL="541900" indent="0">
              <a:buNone/>
              <a:defRPr sz="2133">
                <a:solidFill>
                  <a:schemeClr val="tx1">
                    <a:tint val="75000"/>
                  </a:schemeClr>
                </a:solidFill>
              </a:defRPr>
            </a:lvl2pPr>
            <a:lvl3pPr marL="1083801" indent="0">
              <a:buNone/>
              <a:defRPr sz="1896">
                <a:solidFill>
                  <a:schemeClr val="tx1">
                    <a:tint val="75000"/>
                  </a:schemeClr>
                </a:solidFill>
              </a:defRPr>
            </a:lvl3pPr>
            <a:lvl4pPr marL="1625701" indent="0">
              <a:buNone/>
              <a:defRPr sz="1659">
                <a:solidFill>
                  <a:schemeClr val="tx1">
                    <a:tint val="75000"/>
                  </a:schemeClr>
                </a:solidFill>
              </a:defRPr>
            </a:lvl4pPr>
            <a:lvl5pPr marL="2167602" indent="0">
              <a:buNone/>
              <a:defRPr sz="1659">
                <a:solidFill>
                  <a:schemeClr val="tx1">
                    <a:tint val="75000"/>
                  </a:schemeClr>
                </a:solidFill>
              </a:defRPr>
            </a:lvl5pPr>
            <a:lvl6pPr marL="2709503" indent="0">
              <a:buNone/>
              <a:defRPr sz="1659">
                <a:solidFill>
                  <a:schemeClr val="tx1">
                    <a:tint val="75000"/>
                  </a:schemeClr>
                </a:solidFill>
              </a:defRPr>
            </a:lvl6pPr>
            <a:lvl7pPr marL="3251403" indent="0">
              <a:buNone/>
              <a:defRPr sz="1659">
                <a:solidFill>
                  <a:schemeClr val="tx1">
                    <a:tint val="75000"/>
                  </a:schemeClr>
                </a:solidFill>
              </a:defRPr>
            </a:lvl7pPr>
            <a:lvl8pPr marL="3793304" indent="0">
              <a:buNone/>
              <a:defRPr sz="1659">
                <a:solidFill>
                  <a:schemeClr val="tx1">
                    <a:tint val="75000"/>
                  </a:schemeClr>
                </a:solidFill>
              </a:defRPr>
            </a:lvl8pPr>
            <a:lvl9pPr marL="4335204" indent="0">
              <a:buNone/>
              <a:defRPr sz="16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523319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5"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90"/>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A54C80-263E-416B-A8E0-580EDEADCBDC}" type="datetimeFigureOut">
              <a:rPr lang="en-US" dirty="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8486012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6" y="2160984"/>
            <a:ext cx="4185623" cy="576262"/>
          </a:xfrm>
        </p:spPr>
        <p:txBody>
          <a:bodyPr anchor="b">
            <a:noAutofit/>
          </a:bodyPr>
          <a:lstStyle>
            <a:lvl1pPr marL="0" indent="0">
              <a:buNone/>
              <a:defRPr sz="2845" b="0"/>
            </a:lvl1pPr>
            <a:lvl2pPr marL="541900" indent="0">
              <a:buNone/>
              <a:defRPr sz="2371" b="1"/>
            </a:lvl2pPr>
            <a:lvl3pPr marL="1083801" indent="0">
              <a:buNone/>
              <a:defRPr sz="2133" b="1"/>
            </a:lvl3pPr>
            <a:lvl4pPr marL="1625701" indent="0">
              <a:buNone/>
              <a:defRPr sz="1896" b="1"/>
            </a:lvl4pPr>
            <a:lvl5pPr marL="2167602" indent="0">
              <a:buNone/>
              <a:defRPr sz="1896" b="1"/>
            </a:lvl5pPr>
            <a:lvl6pPr marL="2709503" indent="0">
              <a:buNone/>
              <a:defRPr sz="1896" b="1"/>
            </a:lvl6pPr>
            <a:lvl7pPr marL="3251403" indent="0">
              <a:buNone/>
              <a:defRPr sz="1896" b="1"/>
            </a:lvl7pPr>
            <a:lvl8pPr marL="3793304" indent="0">
              <a:buNone/>
              <a:defRPr sz="1896" b="1"/>
            </a:lvl8pPr>
            <a:lvl9pPr marL="4335204" indent="0">
              <a:buNone/>
              <a:defRPr sz="1896" b="1"/>
            </a:lvl9pPr>
          </a:lstStyle>
          <a:p>
            <a:pPr lvl="0"/>
            <a:r>
              <a:rPr lang="en-US"/>
              <a:t>Click to edit Master text styles</a:t>
            </a:r>
          </a:p>
        </p:txBody>
      </p:sp>
      <p:sp>
        <p:nvSpPr>
          <p:cNvPr id="4" name="Content Placeholder 3"/>
          <p:cNvSpPr>
            <a:spLocks noGrp="1"/>
          </p:cNvSpPr>
          <p:nvPr>
            <p:ph sz="half" idx="2"/>
          </p:nvPr>
        </p:nvSpPr>
        <p:spPr>
          <a:xfrm>
            <a:off x="675746" y="2737246"/>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4" y="2160984"/>
            <a:ext cx="4185618" cy="576262"/>
          </a:xfrm>
        </p:spPr>
        <p:txBody>
          <a:bodyPr anchor="b">
            <a:noAutofit/>
          </a:bodyPr>
          <a:lstStyle>
            <a:lvl1pPr marL="0" indent="0">
              <a:buNone/>
              <a:defRPr sz="2845" b="0"/>
            </a:lvl1pPr>
            <a:lvl2pPr marL="541900" indent="0">
              <a:buNone/>
              <a:defRPr sz="2371" b="1"/>
            </a:lvl2pPr>
            <a:lvl3pPr marL="1083801" indent="0">
              <a:buNone/>
              <a:defRPr sz="2133" b="1"/>
            </a:lvl3pPr>
            <a:lvl4pPr marL="1625701" indent="0">
              <a:buNone/>
              <a:defRPr sz="1896" b="1"/>
            </a:lvl4pPr>
            <a:lvl5pPr marL="2167602" indent="0">
              <a:buNone/>
              <a:defRPr sz="1896" b="1"/>
            </a:lvl5pPr>
            <a:lvl6pPr marL="2709503" indent="0">
              <a:buNone/>
              <a:defRPr sz="1896" b="1"/>
            </a:lvl6pPr>
            <a:lvl7pPr marL="3251403" indent="0">
              <a:buNone/>
              <a:defRPr sz="1896" b="1"/>
            </a:lvl7pPr>
            <a:lvl8pPr marL="3793304" indent="0">
              <a:buNone/>
              <a:defRPr sz="1896" b="1"/>
            </a:lvl8pPr>
            <a:lvl9pPr marL="4335204" indent="0">
              <a:buNone/>
              <a:defRPr sz="1896" b="1"/>
            </a:lvl9pPr>
          </a:lstStyle>
          <a:p>
            <a:pPr lvl="0"/>
            <a:r>
              <a:rPr lang="en-US"/>
              <a:t>Click to edit Master text styles</a:t>
            </a:r>
          </a:p>
        </p:txBody>
      </p:sp>
      <p:sp>
        <p:nvSpPr>
          <p:cNvPr id="6" name="Content Placeholder 5"/>
          <p:cNvSpPr>
            <a:spLocks noGrp="1"/>
          </p:cNvSpPr>
          <p:nvPr>
            <p:ph sz="quarter" idx="4"/>
          </p:nvPr>
        </p:nvSpPr>
        <p:spPr>
          <a:xfrm>
            <a:off x="5088385" y="2737246"/>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8/13/2025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6190179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8/13/2025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51345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sp>
        <p:nvSpPr>
          <p:cNvPr id="9" name="Rectangle 8"/>
          <p:cNvSpPr/>
          <p:nvPr userDrawn="1"/>
        </p:nvSpPr>
        <p:spPr>
          <a:xfrm>
            <a:off x="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05424" y="2646947"/>
            <a:ext cx="6224308" cy="1576136"/>
          </a:xfrm>
        </p:spPr>
        <p:txBody>
          <a:bodyPr anchor="ctr">
            <a:noAutofit/>
          </a:bodyPr>
          <a:lstStyle>
            <a:lvl1pPr algn="l" fontAlgn="ctr">
              <a:defRPr sz="6000"/>
            </a:lvl1pPr>
          </a:lstStyle>
          <a:p>
            <a:r>
              <a:rPr lang="en-US"/>
              <a:t>Click to edit Master title style</a:t>
            </a:r>
          </a:p>
        </p:txBody>
      </p:sp>
      <p:sp>
        <p:nvSpPr>
          <p:cNvPr id="6" name="Slide Number Placeholder 5"/>
          <p:cNvSpPr>
            <a:spLocks noGrp="1"/>
          </p:cNvSpPr>
          <p:nvPr>
            <p:ph type="sldNum" sz="quarter" idx="12"/>
          </p:nvPr>
        </p:nvSpPr>
        <p:spPr/>
        <p:txBody>
          <a:bodyPr/>
          <a:lstStyle/>
          <a:p>
            <a:fld id="{6D6E361B-DFCA-824D-BA63-ADCED3B41986}" type="slidenum">
              <a:rPr lang="en-US" smtClean="0"/>
              <a:t>‹#›</a:t>
            </a:fld>
            <a:endParaRPr lang="en-US"/>
          </a:p>
        </p:txBody>
      </p:sp>
      <p:sp>
        <p:nvSpPr>
          <p:cNvPr id="4" name="Rectangle 3">
            <a:extLst>
              <a:ext uri="{FF2B5EF4-FFF2-40B4-BE49-F238E27FC236}">
                <a16:creationId xmlns:a16="http://schemas.microsoft.com/office/drawing/2014/main" id="{A7CDC0D6-0DF3-584E-9BD1-628F059B307F}"/>
              </a:ext>
            </a:extLst>
          </p:cNvPr>
          <p:cNvSpPr/>
          <p:nvPr userDrawn="1"/>
        </p:nvSpPr>
        <p:spPr>
          <a:xfrm>
            <a:off x="2400300" y="2646947"/>
            <a:ext cx="1600200" cy="15941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with low confidence">
            <a:extLst>
              <a:ext uri="{FF2B5EF4-FFF2-40B4-BE49-F238E27FC236}">
                <a16:creationId xmlns:a16="http://schemas.microsoft.com/office/drawing/2014/main" id="{CD894702-783E-CE46-B064-F919EBF37E17}"/>
              </a:ext>
            </a:extLst>
          </p:cNvPr>
          <p:cNvPicPr>
            <a:picLocks noChangeAspect="1"/>
          </p:cNvPicPr>
          <p:nvPr userDrawn="1"/>
        </p:nvPicPr>
        <p:blipFill>
          <a:blip r:embed="rId2"/>
          <a:stretch>
            <a:fillRect/>
          </a:stretch>
        </p:blipFill>
        <p:spPr>
          <a:xfrm>
            <a:off x="2573112" y="3021530"/>
            <a:ext cx="1254576" cy="814939"/>
          </a:xfrm>
          <a:prstGeom prst="rect">
            <a:avLst/>
          </a:prstGeom>
        </p:spPr>
      </p:pic>
    </p:spTree>
    <p:extLst>
      <p:ext uri="{BB962C8B-B14F-4D97-AF65-F5344CB8AC3E}">
        <p14:creationId xmlns:p14="http://schemas.microsoft.com/office/powerpoint/2010/main" val="18179431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639742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371"/>
            </a:lvl1pPr>
          </a:lstStyle>
          <a:p>
            <a:r>
              <a:rPr lang="en-US"/>
              <a:t>Click to edit Master title style</a:t>
            </a:r>
          </a:p>
        </p:txBody>
      </p:sp>
      <p:sp>
        <p:nvSpPr>
          <p:cNvPr id="3" name="Content Placeholder 2"/>
          <p:cNvSpPr>
            <a:spLocks noGrp="1"/>
          </p:cNvSpPr>
          <p:nvPr>
            <p:ph idx="1"/>
          </p:nvPr>
        </p:nvSpPr>
        <p:spPr>
          <a:xfrm>
            <a:off x="4760462" y="514925"/>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659"/>
            </a:lvl1pPr>
            <a:lvl2pPr marL="541738" indent="0">
              <a:buNone/>
              <a:defRPr sz="1659"/>
            </a:lvl2pPr>
            <a:lvl3pPr marL="1083476" indent="0">
              <a:buNone/>
              <a:defRPr sz="1422"/>
            </a:lvl3pPr>
            <a:lvl4pPr marL="1625215" indent="0">
              <a:buNone/>
              <a:defRPr sz="1185"/>
            </a:lvl4pPr>
            <a:lvl5pPr marL="2166952" indent="0">
              <a:buNone/>
              <a:defRPr sz="1185"/>
            </a:lvl5pPr>
            <a:lvl6pPr marL="2708689" indent="0">
              <a:buNone/>
              <a:defRPr sz="1185"/>
            </a:lvl6pPr>
            <a:lvl7pPr marL="3250428" indent="0">
              <a:buNone/>
              <a:defRPr sz="1185"/>
            </a:lvl7pPr>
            <a:lvl8pPr marL="3792166" indent="0">
              <a:buNone/>
              <a:defRPr sz="1185"/>
            </a:lvl8pPr>
            <a:lvl9pPr marL="4333904" indent="0">
              <a:buNone/>
              <a:defRPr sz="1185"/>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4192391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8"/>
          </a:xfrm>
        </p:spPr>
        <p:txBody>
          <a:bodyPr anchor="b">
            <a:normAutofit/>
          </a:bodyPr>
          <a:lstStyle>
            <a:lvl1pPr algn="l">
              <a:defRPr sz="2845"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896"/>
            </a:lvl1pPr>
            <a:lvl2pPr marL="541900" indent="0">
              <a:buNone/>
              <a:defRPr sz="1896"/>
            </a:lvl2pPr>
            <a:lvl3pPr marL="1083801" indent="0">
              <a:buNone/>
              <a:defRPr sz="1896"/>
            </a:lvl3pPr>
            <a:lvl4pPr marL="1625701" indent="0">
              <a:buNone/>
              <a:defRPr sz="1896"/>
            </a:lvl4pPr>
            <a:lvl5pPr marL="2167602" indent="0">
              <a:buNone/>
              <a:defRPr sz="1896"/>
            </a:lvl5pPr>
            <a:lvl6pPr marL="2709503" indent="0">
              <a:buNone/>
              <a:defRPr sz="1896"/>
            </a:lvl6pPr>
            <a:lvl7pPr marL="3251403" indent="0">
              <a:buNone/>
              <a:defRPr sz="1896"/>
            </a:lvl7pPr>
            <a:lvl8pPr marL="3793304" indent="0">
              <a:buNone/>
              <a:defRPr sz="1896"/>
            </a:lvl8pPr>
            <a:lvl9pPr marL="4335204" indent="0">
              <a:buNone/>
              <a:defRPr sz="1896"/>
            </a:lvl9pPr>
          </a:lstStyle>
          <a:p>
            <a:endParaRPr lang="en-US"/>
          </a:p>
        </p:txBody>
      </p:sp>
      <p:sp>
        <p:nvSpPr>
          <p:cNvPr id="4" name="Text Placeholder 3"/>
          <p:cNvSpPr>
            <a:spLocks noGrp="1"/>
          </p:cNvSpPr>
          <p:nvPr>
            <p:ph type="body" sz="half" idx="2"/>
          </p:nvPr>
        </p:nvSpPr>
        <p:spPr>
          <a:xfrm>
            <a:off x="677335" y="5367338"/>
            <a:ext cx="8596667" cy="674024"/>
          </a:xfrm>
        </p:spPr>
        <p:txBody>
          <a:bodyPr>
            <a:normAutofit/>
          </a:bodyPr>
          <a:lstStyle>
            <a:lvl1pPr marL="0" indent="0">
              <a:buNone/>
              <a:defRPr sz="1422"/>
            </a:lvl1pPr>
            <a:lvl2pPr marL="541900" indent="0">
              <a:buNone/>
              <a:defRPr sz="1422"/>
            </a:lvl2pPr>
            <a:lvl3pPr marL="1083801" indent="0">
              <a:buNone/>
              <a:defRPr sz="1185"/>
            </a:lvl3pPr>
            <a:lvl4pPr marL="1625701" indent="0">
              <a:buNone/>
              <a:defRPr sz="1067"/>
            </a:lvl4pPr>
            <a:lvl5pPr marL="2167602" indent="0">
              <a:buNone/>
              <a:defRPr sz="1067"/>
            </a:lvl5pPr>
            <a:lvl6pPr marL="2709503" indent="0">
              <a:buNone/>
              <a:defRPr sz="1067"/>
            </a:lvl6pPr>
            <a:lvl7pPr marL="3251403" indent="0">
              <a:buNone/>
              <a:defRPr sz="1067"/>
            </a:lvl7pPr>
            <a:lvl8pPr marL="3793304" indent="0">
              <a:buNone/>
              <a:defRPr sz="1067"/>
            </a:lvl8pPr>
            <a:lvl9pPr marL="4335204" indent="0">
              <a:buNone/>
              <a:defRPr sz="1067"/>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
        <p:nvSpPr>
          <p:cNvPr id="5" name="Date Placeholder 4"/>
          <p:cNvSpPr>
            <a:spLocks noGrp="1"/>
          </p:cNvSpPr>
          <p:nvPr>
            <p:ph type="dt" sz="half" idx="10"/>
          </p:nvPr>
        </p:nvSpPr>
        <p:spPr/>
        <p:txBody>
          <a:bodyPr/>
          <a:lstStyle/>
          <a:p>
            <a:fld id="{B61BEF0D-F0BB-DE4B-95CE-6DB70DBA9567}" type="datetimeFigureOut">
              <a:rPr lang="en-US" dirty="0"/>
              <a:pPr/>
              <a:t>8/13/2025</a:t>
            </a:fld>
            <a:endParaRPr lang="en-US"/>
          </a:p>
        </p:txBody>
      </p:sp>
    </p:spTree>
    <p:extLst>
      <p:ext uri="{BB962C8B-B14F-4D97-AF65-F5344CB8AC3E}">
        <p14:creationId xmlns:p14="http://schemas.microsoft.com/office/powerpoint/2010/main" val="3241780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5215"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2133">
                <a:solidFill>
                  <a:schemeClr val="tx1">
                    <a:lumMod val="75000"/>
                    <a:lumOff val="25000"/>
                  </a:schemeClr>
                </a:solidFill>
              </a:defRPr>
            </a:lvl1pPr>
            <a:lvl2pPr marL="541900" indent="0">
              <a:buNone/>
              <a:defRPr sz="2133">
                <a:solidFill>
                  <a:schemeClr val="tx1">
                    <a:tint val="75000"/>
                  </a:schemeClr>
                </a:solidFill>
              </a:defRPr>
            </a:lvl2pPr>
            <a:lvl3pPr marL="1083801" indent="0">
              <a:buNone/>
              <a:defRPr sz="1896">
                <a:solidFill>
                  <a:schemeClr val="tx1">
                    <a:tint val="75000"/>
                  </a:schemeClr>
                </a:solidFill>
              </a:defRPr>
            </a:lvl3pPr>
            <a:lvl4pPr marL="1625701" indent="0">
              <a:buNone/>
              <a:defRPr sz="1659">
                <a:solidFill>
                  <a:schemeClr val="tx1">
                    <a:tint val="75000"/>
                  </a:schemeClr>
                </a:solidFill>
              </a:defRPr>
            </a:lvl4pPr>
            <a:lvl5pPr marL="2167602" indent="0">
              <a:buNone/>
              <a:defRPr sz="1659">
                <a:solidFill>
                  <a:schemeClr val="tx1">
                    <a:tint val="75000"/>
                  </a:schemeClr>
                </a:solidFill>
              </a:defRPr>
            </a:lvl5pPr>
            <a:lvl6pPr marL="2709503" indent="0">
              <a:buNone/>
              <a:defRPr sz="1659">
                <a:solidFill>
                  <a:schemeClr val="tx1">
                    <a:tint val="75000"/>
                  </a:schemeClr>
                </a:solidFill>
              </a:defRPr>
            </a:lvl6pPr>
            <a:lvl7pPr marL="3251403" indent="0">
              <a:buNone/>
              <a:defRPr sz="1659">
                <a:solidFill>
                  <a:schemeClr val="tx1">
                    <a:tint val="75000"/>
                  </a:schemeClr>
                </a:solidFill>
              </a:defRPr>
            </a:lvl7pPr>
            <a:lvl8pPr marL="3793304" indent="0">
              <a:buNone/>
              <a:defRPr sz="1659">
                <a:solidFill>
                  <a:schemeClr val="tx1">
                    <a:tint val="75000"/>
                  </a:schemeClr>
                </a:solidFill>
              </a:defRPr>
            </a:lvl8pPr>
            <a:lvl9pPr marL="4335204" indent="0">
              <a:buNone/>
              <a:defRPr sz="16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553382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5215"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896">
                <a:solidFill>
                  <a:schemeClr val="tx1">
                    <a:lumMod val="50000"/>
                    <a:lumOff val="50000"/>
                  </a:schemeClr>
                </a:solidFill>
              </a:defRPr>
            </a:lvl1pPr>
            <a:lvl2pPr marL="541900" indent="0">
              <a:buFontTx/>
              <a:buNone/>
              <a:defRPr/>
            </a:lvl2pPr>
            <a:lvl3pPr marL="1083801" indent="0">
              <a:buFontTx/>
              <a:buNone/>
              <a:defRPr/>
            </a:lvl3pPr>
            <a:lvl4pPr marL="1625701" indent="0">
              <a:buFontTx/>
              <a:buNone/>
              <a:defRPr/>
            </a:lvl4pPr>
            <a:lvl5pPr marL="2167602"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2133">
                <a:solidFill>
                  <a:schemeClr val="tx1">
                    <a:lumMod val="75000"/>
                    <a:lumOff val="25000"/>
                  </a:schemeClr>
                </a:solidFill>
              </a:defRPr>
            </a:lvl1pPr>
            <a:lvl2pPr marL="541900" indent="0">
              <a:buNone/>
              <a:defRPr sz="2133">
                <a:solidFill>
                  <a:schemeClr val="tx1">
                    <a:tint val="75000"/>
                  </a:schemeClr>
                </a:solidFill>
              </a:defRPr>
            </a:lvl2pPr>
            <a:lvl3pPr marL="1083801" indent="0">
              <a:buNone/>
              <a:defRPr sz="1896">
                <a:solidFill>
                  <a:schemeClr val="tx1">
                    <a:tint val="75000"/>
                  </a:schemeClr>
                </a:solidFill>
              </a:defRPr>
            </a:lvl3pPr>
            <a:lvl4pPr marL="1625701" indent="0">
              <a:buNone/>
              <a:defRPr sz="1659">
                <a:solidFill>
                  <a:schemeClr val="tx1">
                    <a:tint val="75000"/>
                  </a:schemeClr>
                </a:solidFill>
              </a:defRPr>
            </a:lvl4pPr>
            <a:lvl5pPr marL="2167602" indent="0">
              <a:buNone/>
              <a:defRPr sz="1659">
                <a:solidFill>
                  <a:schemeClr val="tx1">
                    <a:tint val="75000"/>
                  </a:schemeClr>
                </a:solidFill>
              </a:defRPr>
            </a:lvl5pPr>
            <a:lvl6pPr marL="2709503" indent="0">
              <a:buNone/>
              <a:defRPr sz="1659">
                <a:solidFill>
                  <a:schemeClr val="tx1">
                    <a:tint val="75000"/>
                  </a:schemeClr>
                </a:solidFill>
              </a:defRPr>
            </a:lvl6pPr>
            <a:lvl7pPr marL="3251403" indent="0">
              <a:buNone/>
              <a:defRPr sz="1659">
                <a:solidFill>
                  <a:schemeClr val="tx1">
                    <a:tint val="75000"/>
                  </a:schemeClr>
                </a:solidFill>
              </a:defRPr>
            </a:lvl7pPr>
            <a:lvl8pPr marL="3793304" indent="0">
              <a:buNone/>
              <a:defRPr sz="1659">
                <a:solidFill>
                  <a:schemeClr val="tx1">
                    <a:tint val="75000"/>
                  </a:schemeClr>
                </a:solidFill>
              </a:defRPr>
            </a:lvl8pPr>
            <a:lvl9pPr marL="4335204" indent="0">
              <a:buNone/>
              <a:defRPr sz="16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108373" tIns="54187" rIns="108373" bIns="54187" rtlCol="0" anchor="ctr">
            <a:noAutofit/>
          </a:bodyPr>
          <a:lstStyle/>
          <a:p>
            <a:pPr lvl="0"/>
            <a:r>
              <a:rPr lang="en-US" sz="9482"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108373" tIns="54187" rIns="108373" bIns="54187" rtlCol="0" anchor="ctr">
            <a:noAutofit/>
          </a:bodyPr>
          <a:lstStyle/>
          <a:p>
            <a:pPr lvl="0"/>
            <a:r>
              <a:rPr lang="en-US" sz="9482"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10023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5215"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133">
                <a:solidFill>
                  <a:schemeClr val="tx1">
                    <a:lumMod val="75000"/>
                    <a:lumOff val="25000"/>
                  </a:schemeClr>
                </a:solidFill>
              </a:defRPr>
            </a:lvl1pPr>
            <a:lvl2pPr marL="541900" indent="0">
              <a:buNone/>
              <a:defRPr sz="2133">
                <a:solidFill>
                  <a:schemeClr val="tx1">
                    <a:tint val="75000"/>
                  </a:schemeClr>
                </a:solidFill>
              </a:defRPr>
            </a:lvl2pPr>
            <a:lvl3pPr marL="1083801" indent="0">
              <a:buNone/>
              <a:defRPr sz="1896">
                <a:solidFill>
                  <a:schemeClr val="tx1">
                    <a:tint val="75000"/>
                  </a:schemeClr>
                </a:solidFill>
              </a:defRPr>
            </a:lvl3pPr>
            <a:lvl4pPr marL="1625701" indent="0">
              <a:buNone/>
              <a:defRPr sz="1659">
                <a:solidFill>
                  <a:schemeClr val="tx1">
                    <a:tint val="75000"/>
                  </a:schemeClr>
                </a:solidFill>
              </a:defRPr>
            </a:lvl4pPr>
            <a:lvl5pPr marL="2167602" indent="0">
              <a:buNone/>
              <a:defRPr sz="1659">
                <a:solidFill>
                  <a:schemeClr val="tx1">
                    <a:tint val="75000"/>
                  </a:schemeClr>
                </a:solidFill>
              </a:defRPr>
            </a:lvl5pPr>
            <a:lvl6pPr marL="2709503" indent="0">
              <a:buNone/>
              <a:defRPr sz="1659">
                <a:solidFill>
                  <a:schemeClr val="tx1">
                    <a:tint val="75000"/>
                  </a:schemeClr>
                </a:solidFill>
              </a:defRPr>
            </a:lvl6pPr>
            <a:lvl7pPr marL="3251403" indent="0">
              <a:buNone/>
              <a:defRPr sz="1659">
                <a:solidFill>
                  <a:schemeClr val="tx1">
                    <a:tint val="75000"/>
                  </a:schemeClr>
                </a:solidFill>
              </a:defRPr>
            </a:lvl7pPr>
            <a:lvl8pPr marL="3793304" indent="0">
              <a:buNone/>
              <a:defRPr sz="1659">
                <a:solidFill>
                  <a:schemeClr val="tx1">
                    <a:tint val="75000"/>
                  </a:schemeClr>
                </a:solidFill>
              </a:defRPr>
            </a:lvl8pPr>
            <a:lvl9pPr marL="4335204" indent="0">
              <a:buNone/>
              <a:defRPr sz="16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059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5215" b="0" cap="none"/>
            </a:lvl1pPr>
          </a:lstStyle>
          <a:p>
            <a:r>
              <a:rPr lang="en-US"/>
              <a:t>Click to edit Master title style</a:t>
            </a:r>
          </a:p>
        </p:txBody>
      </p:sp>
      <p:sp>
        <p:nvSpPr>
          <p:cNvPr id="23" name="Text Placeholder 9"/>
          <p:cNvSpPr>
            <a:spLocks noGrp="1"/>
          </p:cNvSpPr>
          <p:nvPr>
            <p:ph type="body" sz="quarter" idx="13"/>
          </p:nvPr>
        </p:nvSpPr>
        <p:spPr>
          <a:xfrm>
            <a:off x="677333" y="4013200"/>
            <a:ext cx="8596669" cy="514248"/>
          </a:xfrm>
        </p:spPr>
        <p:txBody>
          <a:bodyPr anchor="b">
            <a:noAutofit/>
          </a:bodyPr>
          <a:lstStyle>
            <a:lvl1pPr marL="0" indent="0">
              <a:buFontTx/>
              <a:buNone/>
              <a:defRPr sz="2845">
                <a:solidFill>
                  <a:schemeClr val="tx1">
                    <a:lumMod val="75000"/>
                    <a:lumOff val="25000"/>
                  </a:schemeClr>
                </a:solidFill>
              </a:defRPr>
            </a:lvl1pPr>
            <a:lvl2pPr marL="541900" indent="0">
              <a:buFontTx/>
              <a:buNone/>
              <a:defRPr/>
            </a:lvl2pPr>
            <a:lvl3pPr marL="1083801" indent="0">
              <a:buFontTx/>
              <a:buNone/>
              <a:defRPr/>
            </a:lvl3pPr>
            <a:lvl4pPr marL="1625701" indent="0">
              <a:buFontTx/>
              <a:buNone/>
              <a:defRPr/>
            </a:lvl4pPr>
            <a:lvl5pPr marL="2167602"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133">
                <a:solidFill>
                  <a:schemeClr val="tx1">
                    <a:lumMod val="50000"/>
                    <a:lumOff val="50000"/>
                  </a:schemeClr>
                </a:solidFill>
              </a:defRPr>
            </a:lvl1pPr>
            <a:lvl2pPr marL="541900" indent="0">
              <a:buNone/>
              <a:defRPr sz="2133">
                <a:solidFill>
                  <a:schemeClr val="tx1">
                    <a:tint val="75000"/>
                  </a:schemeClr>
                </a:solidFill>
              </a:defRPr>
            </a:lvl2pPr>
            <a:lvl3pPr marL="1083801" indent="0">
              <a:buNone/>
              <a:defRPr sz="1896">
                <a:solidFill>
                  <a:schemeClr val="tx1">
                    <a:tint val="75000"/>
                  </a:schemeClr>
                </a:solidFill>
              </a:defRPr>
            </a:lvl3pPr>
            <a:lvl4pPr marL="1625701" indent="0">
              <a:buNone/>
              <a:defRPr sz="1659">
                <a:solidFill>
                  <a:schemeClr val="tx1">
                    <a:tint val="75000"/>
                  </a:schemeClr>
                </a:solidFill>
              </a:defRPr>
            </a:lvl4pPr>
            <a:lvl5pPr marL="2167602" indent="0">
              <a:buNone/>
              <a:defRPr sz="1659">
                <a:solidFill>
                  <a:schemeClr val="tx1">
                    <a:tint val="75000"/>
                  </a:schemeClr>
                </a:solidFill>
              </a:defRPr>
            </a:lvl5pPr>
            <a:lvl6pPr marL="2709503" indent="0">
              <a:buNone/>
              <a:defRPr sz="1659">
                <a:solidFill>
                  <a:schemeClr val="tx1">
                    <a:tint val="75000"/>
                  </a:schemeClr>
                </a:solidFill>
              </a:defRPr>
            </a:lvl6pPr>
            <a:lvl7pPr marL="3251403" indent="0">
              <a:buNone/>
              <a:defRPr sz="1659">
                <a:solidFill>
                  <a:schemeClr val="tx1">
                    <a:tint val="75000"/>
                  </a:schemeClr>
                </a:solidFill>
              </a:defRPr>
            </a:lvl7pPr>
            <a:lvl8pPr marL="3793304" indent="0">
              <a:buNone/>
              <a:defRPr sz="1659">
                <a:solidFill>
                  <a:schemeClr val="tx1">
                    <a:tint val="75000"/>
                  </a:schemeClr>
                </a:solidFill>
              </a:defRPr>
            </a:lvl8pPr>
            <a:lvl9pPr marL="4335204" indent="0">
              <a:buNone/>
              <a:defRPr sz="16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108373" tIns="54187" rIns="108373" bIns="54187" rtlCol="0" anchor="ctr">
            <a:noAutofit/>
          </a:bodyPr>
          <a:lstStyle/>
          <a:p>
            <a:pPr lvl="0"/>
            <a:r>
              <a:rPr lang="en-US" sz="9482"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108373" tIns="54187" rIns="108373" bIns="54187" rtlCol="0" anchor="ctr">
            <a:noAutofit/>
          </a:bodyPr>
          <a:lstStyle/>
          <a:p>
            <a:pPr lvl="0"/>
            <a:r>
              <a:rPr lang="en-US" sz="9482"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857617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5215" b="0" cap="none"/>
            </a:lvl1pPr>
          </a:lstStyle>
          <a:p>
            <a:r>
              <a:rPr lang="en-US"/>
              <a:t>Click to edit Master title style</a:t>
            </a:r>
          </a:p>
        </p:txBody>
      </p:sp>
      <p:sp>
        <p:nvSpPr>
          <p:cNvPr id="23" name="Text Placeholder 9"/>
          <p:cNvSpPr>
            <a:spLocks noGrp="1"/>
          </p:cNvSpPr>
          <p:nvPr>
            <p:ph type="body" sz="quarter" idx="13"/>
          </p:nvPr>
        </p:nvSpPr>
        <p:spPr>
          <a:xfrm>
            <a:off x="677333" y="4013200"/>
            <a:ext cx="8596669" cy="514248"/>
          </a:xfrm>
        </p:spPr>
        <p:txBody>
          <a:bodyPr anchor="b">
            <a:noAutofit/>
          </a:bodyPr>
          <a:lstStyle>
            <a:lvl1pPr marL="0" indent="0">
              <a:buFontTx/>
              <a:buNone/>
              <a:defRPr sz="2845">
                <a:solidFill>
                  <a:schemeClr val="accent1"/>
                </a:solidFill>
              </a:defRPr>
            </a:lvl1pPr>
            <a:lvl2pPr marL="541900" indent="0">
              <a:buFontTx/>
              <a:buNone/>
              <a:defRPr/>
            </a:lvl2pPr>
            <a:lvl3pPr marL="1083801" indent="0">
              <a:buFontTx/>
              <a:buNone/>
              <a:defRPr/>
            </a:lvl3pPr>
            <a:lvl4pPr marL="1625701" indent="0">
              <a:buFontTx/>
              <a:buNone/>
              <a:defRPr/>
            </a:lvl4pPr>
            <a:lvl5pPr marL="2167602"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133">
                <a:solidFill>
                  <a:schemeClr val="tx1">
                    <a:lumMod val="50000"/>
                    <a:lumOff val="50000"/>
                  </a:schemeClr>
                </a:solidFill>
              </a:defRPr>
            </a:lvl1pPr>
            <a:lvl2pPr marL="541900" indent="0">
              <a:buNone/>
              <a:defRPr sz="2133">
                <a:solidFill>
                  <a:schemeClr val="tx1">
                    <a:tint val="75000"/>
                  </a:schemeClr>
                </a:solidFill>
              </a:defRPr>
            </a:lvl2pPr>
            <a:lvl3pPr marL="1083801" indent="0">
              <a:buNone/>
              <a:defRPr sz="1896">
                <a:solidFill>
                  <a:schemeClr val="tx1">
                    <a:tint val="75000"/>
                  </a:schemeClr>
                </a:solidFill>
              </a:defRPr>
            </a:lvl3pPr>
            <a:lvl4pPr marL="1625701" indent="0">
              <a:buNone/>
              <a:defRPr sz="1659">
                <a:solidFill>
                  <a:schemeClr val="tx1">
                    <a:tint val="75000"/>
                  </a:schemeClr>
                </a:solidFill>
              </a:defRPr>
            </a:lvl4pPr>
            <a:lvl5pPr marL="2167602" indent="0">
              <a:buNone/>
              <a:defRPr sz="1659">
                <a:solidFill>
                  <a:schemeClr val="tx1">
                    <a:tint val="75000"/>
                  </a:schemeClr>
                </a:solidFill>
              </a:defRPr>
            </a:lvl5pPr>
            <a:lvl6pPr marL="2709503" indent="0">
              <a:buNone/>
              <a:defRPr sz="1659">
                <a:solidFill>
                  <a:schemeClr val="tx1">
                    <a:tint val="75000"/>
                  </a:schemeClr>
                </a:solidFill>
              </a:defRPr>
            </a:lvl6pPr>
            <a:lvl7pPr marL="3251403" indent="0">
              <a:buNone/>
              <a:defRPr sz="1659">
                <a:solidFill>
                  <a:schemeClr val="tx1">
                    <a:tint val="75000"/>
                  </a:schemeClr>
                </a:solidFill>
              </a:defRPr>
            </a:lvl7pPr>
            <a:lvl8pPr marL="3793304" indent="0">
              <a:buNone/>
              <a:defRPr sz="1659">
                <a:solidFill>
                  <a:schemeClr val="tx1">
                    <a:tint val="75000"/>
                  </a:schemeClr>
                </a:solidFill>
              </a:defRPr>
            </a:lvl8pPr>
            <a:lvl9pPr marL="4335204" indent="0">
              <a:buNone/>
              <a:defRPr sz="16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793985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extLst>
      <p:ext uri="{BB962C8B-B14F-4D97-AF65-F5344CB8AC3E}">
        <p14:creationId xmlns:p14="http://schemas.microsoft.com/office/powerpoint/2010/main" val="33285745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0"/>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6"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251409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1005840" y="1277895"/>
            <a:ext cx="10180320" cy="2419576"/>
          </a:xfrm>
        </p:spPr>
        <p:txBody>
          <a:bodyPr anchor="b">
            <a:normAutofit/>
          </a:bodyPr>
          <a:lstStyle>
            <a:lvl1pPr algn="ctr">
              <a:defRPr sz="6000">
                <a:solidFill>
                  <a:schemeClr val="bg1"/>
                </a:solidFill>
              </a:defRPr>
            </a:lvl1pPr>
          </a:lstStyle>
          <a:p>
            <a:r>
              <a:rPr lang="en-US"/>
              <a:t>Click to edit Master title style</a:t>
            </a:r>
          </a:p>
        </p:txBody>
      </p:sp>
      <p:sp>
        <p:nvSpPr>
          <p:cNvPr id="9" name="Text Placeholder 2"/>
          <p:cNvSpPr>
            <a:spLocks noGrp="1"/>
          </p:cNvSpPr>
          <p:nvPr>
            <p:ph type="body" idx="1"/>
          </p:nvPr>
        </p:nvSpPr>
        <p:spPr>
          <a:xfrm>
            <a:off x="1005840" y="3809746"/>
            <a:ext cx="10180320" cy="1417368"/>
          </a:xfrm>
        </p:spPr>
        <p:txBody>
          <a:bodyPr>
            <a:normAutofit/>
          </a:bodyPr>
          <a:lstStyle>
            <a:lvl1pPr marL="0" indent="0" algn="ctr">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3" name="Group 12">
            <a:extLst>
              <a:ext uri="{FF2B5EF4-FFF2-40B4-BE49-F238E27FC236}">
                <a16:creationId xmlns:a16="http://schemas.microsoft.com/office/drawing/2014/main" id="{893ECAEA-0967-2E4D-ADF5-3D32D4D511AE}"/>
              </a:ext>
            </a:extLst>
          </p:cNvPr>
          <p:cNvGrpSpPr/>
          <p:nvPr userDrawn="1"/>
        </p:nvGrpSpPr>
        <p:grpSpPr>
          <a:xfrm>
            <a:off x="3888377" y="0"/>
            <a:ext cx="4415246" cy="1149531"/>
            <a:chOff x="3888377" y="0"/>
            <a:chExt cx="4415246" cy="1149531"/>
          </a:xfrm>
        </p:grpSpPr>
        <p:sp>
          <p:nvSpPr>
            <p:cNvPr id="12" name="Rectangle 11">
              <a:extLst>
                <a:ext uri="{FF2B5EF4-FFF2-40B4-BE49-F238E27FC236}">
                  <a16:creationId xmlns:a16="http://schemas.microsoft.com/office/drawing/2014/main" id="{CE8C6C45-97F8-B449-A111-801B3B44B89A}"/>
                </a:ext>
              </a:extLst>
            </p:cNvPr>
            <p:cNvSpPr/>
            <p:nvPr userDrawn="1"/>
          </p:nvSpPr>
          <p:spPr>
            <a:xfrm>
              <a:off x="3888377" y="0"/>
              <a:ext cx="4415246" cy="1149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low confidence">
              <a:extLst>
                <a:ext uri="{FF2B5EF4-FFF2-40B4-BE49-F238E27FC236}">
                  <a16:creationId xmlns:a16="http://schemas.microsoft.com/office/drawing/2014/main" id="{CA56A32D-68C7-A14C-8743-381591F7454A}"/>
                </a:ext>
              </a:extLst>
            </p:cNvPr>
            <p:cNvPicPr>
              <a:picLocks noChangeAspect="1"/>
            </p:cNvPicPr>
            <p:nvPr userDrawn="1"/>
          </p:nvPicPr>
          <p:blipFill>
            <a:blip r:embed="rId2"/>
            <a:stretch>
              <a:fillRect/>
            </a:stretch>
          </p:blipFill>
          <p:spPr>
            <a:xfrm>
              <a:off x="4260759" y="247063"/>
              <a:ext cx="3670481" cy="644572"/>
            </a:xfrm>
            <a:prstGeom prst="rect">
              <a:avLst/>
            </a:prstGeom>
          </p:spPr>
        </p:pic>
      </p:grpSp>
    </p:spTree>
    <p:extLst>
      <p:ext uri="{BB962C8B-B14F-4D97-AF65-F5344CB8AC3E}">
        <p14:creationId xmlns:p14="http://schemas.microsoft.com/office/powerpoint/2010/main" val="11310287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1BA383-C445-51BE-1559-4359A221542F}"/>
              </a:ext>
            </a:extLst>
          </p:cNvPr>
          <p:cNvSpPr>
            <a:spLocks noGrp="1"/>
          </p:cNvSpPr>
          <p:nvPr>
            <p:ph type="title"/>
          </p:nvPr>
        </p:nvSpPr>
        <p:spPr/>
        <p:txBody>
          <a:bodyPr>
            <a:noAutofit/>
          </a:bodyPr>
          <a:lstStyle>
            <a:lvl1pPr>
              <a:defRPr sz="3600"/>
            </a:lvl1pPr>
          </a:lstStyle>
          <a:p>
            <a:r>
              <a:rPr lang="en-US"/>
              <a:t>Click to edit Master title style</a:t>
            </a:r>
          </a:p>
        </p:txBody>
      </p:sp>
      <p:pic>
        <p:nvPicPr>
          <p:cNvPr id="4" name="Picture 3">
            <a:extLst>
              <a:ext uri="{FF2B5EF4-FFF2-40B4-BE49-F238E27FC236}">
                <a16:creationId xmlns:a16="http://schemas.microsoft.com/office/drawing/2014/main" id="{8D2D8879-3D95-FE49-0023-D304D238E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0" b="51166"/>
          <a:stretch/>
        </p:blipFill>
        <p:spPr>
          <a:xfrm>
            <a:off x="1" y="6724468"/>
            <a:ext cx="12191999" cy="133533"/>
          </a:xfrm>
          <a:prstGeom prst="rect">
            <a:avLst/>
          </a:prstGeom>
        </p:spPr>
      </p:pic>
      <p:sp>
        <p:nvSpPr>
          <p:cNvPr id="6" name="Text Placeholder 2">
            <a:extLst>
              <a:ext uri="{FF2B5EF4-FFF2-40B4-BE49-F238E27FC236}">
                <a16:creationId xmlns:a16="http://schemas.microsoft.com/office/drawing/2014/main" id="{D84E4B1F-6EE1-EB92-8531-96517B7862CA}"/>
              </a:ext>
            </a:extLst>
          </p:cNvPr>
          <p:cNvSpPr>
            <a:spLocks noGrp="1"/>
          </p:cNvSpPr>
          <p:nvPr>
            <p:ph idx="1"/>
          </p:nvPr>
        </p:nvSpPr>
        <p:spPr>
          <a:xfrm>
            <a:off x="304800" y="1292773"/>
            <a:ext cx="11581539" cy="5150907"/>
          </a:xfrm>
          <a:prstGeom prst="rect">
            <a:avLst/>
          </a:prstGeom>
        </p:spPr>
        <p:txBody>
          <a:bodyPr vert="horz" lIns="91440" tIns="45720" rIns="91440" bIns="45720" rtlCol="0">
            <a:normAutofit/>
          </a:bodyPr>
          <a:lstStyle>
            <a:lvl2pPr>
              <a:defRPr i="0"/>
            </a:lvl2pPr>
            <a:lvl3pPr>
              <a:defRPr i="1"/>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5075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85317C-3A2D-483F-B913-714129E195A2}"/>
              </a:ext>
            </a:extLst>
          </p:cNvPr>
          <p:cNvSpPr>
            <a:spLocks noGrp="1"/>
          </p:cNvSpPr>
          <p:nvPr>
            <p:ph type="body" sz="quarter" idx="13" hasCustomPrompt="1"/>
          </p:nvPr>
        </p:nvSpPr>
        <p:spPr>
          <a:xfrm>
            <a:off x="2773046" y="2426610"/>
            <a:ext cx="2378075" cy="1111250"/>
          </a:xfrm>
        </p:spPr>
        <p:txBody>
          <a:bodyPr>
            <a:noAutofit/>
          </a:bodyPr>
          <a:lstStyle>
            <a:lvl1pPr marL="0" indent="0">
              <a:lnSpc>
                <a:spcPct val="90000"/>
              </a:lnSpc>
              <a:buNone/>
              <a:defRPr sz="8800">
                <a:solidFill>
                  <a:schemeClr val="bg1"/>
                </a:solidFill>
              </a:defRPr>
            </a:lvl1pPr>
          </a:lstStyle>
          <a:p>
            <a:pPr lvl="0"/>
            <a:r>
              <a:rPr lang="en-US"/>
              <a:t>02</a:t>
            </a:r>
          </a:p>
        </p:txBody>
      </p:sp>
      <p:sp>
        <p:nvSpPr>
          <p:cNvPr id="2" name="Title 1">
            <a:extLst>
              <a:ext uri="{FF2B5EF4-FFF2-40B4-BE49-F238E27FC236}">
                <a16:creationId xmlns:a16="http://schemas.microsoft.com/office/drawing/2014/main" id="{C45DFEC7-1EEC-4FF2-868A-9799EA69FE87}"/>
              </a:ext>
            </a:extLst>
          </p:cNvPr>
          <p:cNvSpPr>
            <a:spLocks noGrp="1"/>
          </p:cNvSpPr>
          <p:nvPr>
            <p:ph type="title"/>
          </p:nvPr>
        </p:nvSpPr>
        <p:spPr>
          <a:xfrm>
            <a:off x="3037156"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1807137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423630CA-0A51-4B04-A57B-9E412A8FCD1F}"/>
              </a:ext>
            </a:extLst>
          </p:cNvPr>
          <p:cNvSpPr>
            <a:spLocks noGrp="1"/>
          </p:cNvSpPr>
          <p:nvPr>
            <p:ph type="pic" sz="quarter" idx="12"/>
          </p:nvPr>
        </p:nvSpPr>
        <p:spPr>
          <a:xfrm>
            <a:off x="8847138" y="3862388"/>
            <a:ext cx="2316163" cy="2538413"/>
          </a:xfrm>
        </p:spPr>
        <p:txBody>
          <a:bodyPr/>
          <a:lstStyle/>
          <a:p>
            <a:r>
              <a:rPr lang="en-US"/>
              <a:t>Click icon to add picture</a:t>
            </a:r>
          </a:p>
        </p:txBody>
      </p:sp>
      <p:sp>
        <p:nvSpPr>
          <p:cNvPr id="16" name="Picture Placeholder 15">
            <a:extLst>
              <a:ext uri="{FF2B5EF4-FFF2-40B4-BE49-F238E27FC236}">
                <a16:creationId xmlns:a16="http://schemas.microsoft.com/office/drawing/2014/main" id="{3C994AE8-9E30-418E-8361-5D851AFA42C5}"/>
              </a:ext>
            </a:extLst>
          </p:cNvPr>
          <p:cNvSpPr>
            <a:spLocks noGrp="1"/>
          </p:cNvSpPr>
          <p:nvPr>
            <p:ph type="pic" sz="quarter" idx="11"/>
          </p:nvPr>
        </p:nvSpPr>
        <p:spPr>
          <a:xfrm>
            <a:off x="6210301" y="3854451"/>
            <a:ext cx="2316163" cy="2538413"/>
          </a:xfrm>
        </p:spPr>
        <p:txBody>
          <a:bodyPr/>
          <a:lstStyle/>
          <a:p>
            <a:r>
              <a:rPr lang="en-US"/>
              <a:t>Click icon to add picture</a:t>
            </a:r>
          </a:p>
        </p:txBody>
      </p:sp>
      <p:sp>
        <p:nvSpPr>
          <p:cNvPr id="14" name="Picture Placeholder 13">
            <a:extLst>
              <a:ext uri="{FF2B5EF4-FFF2-40B4-BE49-F238E27FC236}">
                <a16:creationId xmlns:a16="http://schemas.microsoft.com/office/drawing/2014/main" id="{3D4E5783-2917-458E-BE61-F3D5AAA8F976}"/>
              </a:ext>
            </a:extLst>
          </p:cNvPr>
          <p:cNvSpPr>
            <a:spLocks noGrp="1"/>
          </p:cNvSpPr>
          <p:nvPr>
            <p:ph type="pic" sz="quarter" idx="10"/>
          </p:nvPr>
        </p:nvSpPr>
        <p:spPr>
          <a:xfrm>
            <a:off x="6210300" y="465138"/>
            <a:ext cx="4953000" cy="3090862"/>
          </a:xfrm>
        </p:spPr>
        <p:txBody>
          <a:bodyPr/>
          <a:lstStyle/>
          <a:p>
            <a:r>
              <a:rPr lang="en-US"/>
              <a:t>Click icon to add picture</a:t>
            </a:r>
          </a:p>
        </p:txBody>
      </p:sp>
      <p:sp>
        <p:nvSpPr>
          <p:cNvPr id="23" name="Text Placeholder 22">
            <a:extLst>
              <a:ext uri="{FF2B5EF4-FFF2-40B4-BE49-F238E27FC236}">
                <a16:creationId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a:t>01</a:t>
            </a:r>
          </a:p>
        </p:txBody>
      </p:sp>
      <p:sp>
        <p:nvSpPr>
          <p:cNvPr id="19" name="Text Placeholder 18">
            <a:extLst>
              <a:ext uri="{FF2B5EF4-FFF2-40B4-BE49-F238E27FC236}">
                <a16:creationId xmlns:a16="http://schemas.microsoft.com/office/drawing/2014/main" id="{65757DE8-43D6-4A47-ABC9-B39EC8016CB2}"/>
              </a:ext>
            </a:extLst>
          </p:cNvPr>
          <p:cNvSpPr>
            <a:spLocks noGrp="1"/>
          </p:cNvSpPr>
          <p:nvPr>
            <p:ph type="body" sz="quarter" idx="13"/>
          </p:nvPr>
        </p:nvSpPr>
        <p:spPr>
          <a:xfrm>
            <a:off x="1040130" y="2009776"/>
            <a:ext cx="3924300" cy="4391025"/>
          </a:xfrm>
        </p:spPr>
        <p:txBody>
          <a:bodyPr>
            <a:normAutofit/>
          </a:bodyPr>
          <a:lstStyle>
            <a:lvl1pPr marL="0" indent="0">
              <a:lnSpc>
                <a:spcPct val="150000"/>
              </a:lnSpc>
              <a:buNone/>
              <a:defRPr sz="1600">
                <a:solidFill>
                  <a:schemeClr val="accent2">
                    <a:lumMod val="50000"/>
                  </a:schemeClr>
                </a:solidFill>
              </a:defRPr>
            </a:lvl1pPr>
            <a:lvl2pPr marL="457223" indent="0">
              <a:buNone/>
              <a:defRPr sz="2000">
                <a:solidFill>
                  <a:schemeClr val="tx2">
                    <a:lumMod val="50000"/>
                  </a:schemeClr>
                </a:solidFill>
              </a:defRPr>
            </a:lvl2pPr>
            <a:lvl3pPr marL="914446" indent="0">
              <a:buNone/>
              <a:defRPr sz="1800">
                <a:solidFill>
                  <a:schemeClr val="tx2">
                    <a:lumMod val="50000"/>
                  </a:schemeClr>
                </a:solidFill>
              </a:defRPr>
            </a:lvl3pPr>
            <a:lvl4pPr marL="1371669" indent="0">
              <a:buNone/>
              <a:defRPr sz="1600">
                <a:solidFill>
                  <a:schemeClr val="tx2">
                    <a:lumMod val="50000"/>
                  </a:schemeClr>
                </a:solidFill>
              </a:defRPr>
            </a:lvl4pPr>
            <a:lvl5pPr marL="1828891" indent="0">
              <a:buNone/>
              <a:defRPr sz="1600">
                <a:solidFill>
                  <a:schemeClr val="tx2">
                    <a:lumMod val="50000"/>
                  </a:schemeClr>
                </a:solidFill>
              </a:defRPr>
            </a:lvl5pPr>
          </a:lstStyle>
          <a:p>
            <a:pPr lvl="0"/>
            <a:r>
              <a:rPr lang="en-US"/>
              <a:t>Click to edit Master text styles</a:t>
            </a:r>
          </a:p>
        </p:txBody>
      </p:sp>
      <p:sp>
        <p:nvSpPr>
          <p:cNvPr id="30" name="Date Placeholder 3">
            <a:extLst>
              <a:ext uri="{FF2B5EF4-FFF2-40B4-BE49-F238E27FC236}">
                <a16:creationId xmlns:a16="http://schemas.microsoft.com/office/drawing/2014/main" id="{984C97B0-0D42-4831-9ABD-390370C0F0B6}"/>
              </a:ext>
            </a:extLst>
          </p:cNvPr>
          <p:cNvSpPr>
            <a:spLocks noGrp="1"/>
          </p:cNvSpPr>
          <p:nvPr>
            <p:ph type="dt" sz="half" idx="2"/>
          </p:nvPr>
        </p:nvSpPr>
        <p:spPr>
          <a:xfrm>
            <a:off x="133350" y="6486983"/>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C81873-7D47-483D-BCB4-50DD9806C720}" type="datetime1">
              <a:rPr lang="en-US" smtClean="0"/>
              <a:t>8/13/2025</a:t>
            </a:fld>
            <a:endParaRPr lang="en-US"/>
          </a:p>
        </p:txBody>
      </p:sp>
      <p:sp>
        <p:nvSpPr>
          <p:cNvPr id="31" name="Slide Number Placeholder 5">
            <a:extLst>
              <a:ext uri="{FF2B5EF4-FFF2-40B4-BE49-F238E27FC236}">
                <a16:creationId xmlns:a16="http://schemas.microsoft.com/office/drawing/2014/main" id="{CE8438DF-723C-49AB-AD18-1C40F107F5BC}"/>
              </a:ext>
            </a:extLst>
          </p:cNvPr>
          <p:cNvSpPr>
            <a:spLocks noGrp="1"/>
          </p:cNvSpPr>
          <p:nvPr>
            <p:ph type="sldNum" sz="quarter" idx="4"/>
          </p:nvPr>
        </p:nvSpPr>
        <p:spPr>
          <a:xfrm>
            <a:off x="9315450" y="6486983"/>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a:p>
        </p:txBody>
      </p:sp>
      <p:sp>
        <p:nvSpPr>
          <p:cNvPr id="2" name="Title 1">
            <a:extLst>
              <a:ext uri="{FF2B5EF4-FFF2-40B4-BE49-F238E27FC236}">
                <a16:creationId xmlns:a16="http://schemas.microsoft.com/office/drawing/2014/main" id="{6032FDE8-62A6-4290-88E6-2795313DE27E}"/>
              </a:ext>
            </a:extLst>
          </p:cNvPr>
          <p:cNvSpPr>
            <a:spLocks noGrp="1"/>
          </p:cNvSpPr>
          <p:nvPr>
            <p:ph type="title" hasCustomPrompt="1"/>
          </p:nvPr>
        </p:nvSpPr>
        <p:spPr>
          <a:xfrm>
            <a:off x="1028701" y="465138"/>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a:t>Title</a:t>
            </a:r>
          </a:p>
        </p:txBody>
      </p:sp>
    </p:spTree>
    <p:extLst>
      <p:ext uri="{BB962C8B-B14F-4D97-AF65-F5344CB8AC3E}">
        <p14:creationId xmlns:p14="http://schemas.microsoft.com/office/powerpoint/2010/main" val="33900785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1BA383-C445-51BE-1559-4359A221542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02221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1BA383-C445-51BE-1559-4359A221542F}"/>
              </a:ext>
            </a:extLst>
          </p:cNvPr>
          <p:cNvSpPr>
            <a:spLocks noGrp="1"/>
          </p:cNvSpPr>
          <p:nvPr>
            <p:ph type="title"/>
          </p:nvPr>
        </p:nvSpPr>
        <p:spPr/>
        <p:txBody>
          <a:bodyPr>
            <a:noAutofit/>
          </a:bodyPr>
          <a:lstStyle>
            <a:lvl1pPr>
              <a:defRPr sz="3600"/>
            </a:lvl1pPr>
          </a:lstStyle>
          <a:p>
            <a:r>
              <a:rPr lang="en-US"/>
              <a:t>Click to edit Master title style</a:t>
            </a:r>
          </a:p>
        </p:txBody>
      </p:sp>
      <p:pic>
        <p:nvPicPr>
          <p:cNvPr id="4" name="Picture 3">
            <a:extLst>
              <a:ext uri="{FF2B5EF4-FFF2-40B4-BE49-F238E27FC236}">
                <a16:creationId xmlns:a16="http://schemas.microsoft.com/office/drawing/2014/main" id="{8D2D8879-3D95-FE49-0023-D304D238E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0" b="51166"/>
          <a:stretch/>
        </p:blipFill>
        <p:spPr>
          <a:xfrm>
            <a:off x="1" y="6724468"/>
            <a:ext cx="12191999" cy="133533"/>
          </a:xfrm>
          <a:prstGeom prst="rect">
            <a:avLst/>
          </a:prstGeom>
        </p:spPr>
      </p:pic>
      <p:sp>
        <p:nvSpPr>
          <p:cNvPr id="6" name="Text Placeholder 2">
            <a:extLst>
              <a:ext uri="{FF2B5EF4-FFF2-40B4-BE49-F238E27FC236}">
                <a16:creationId xmlns:a16="http://schemas.microsoft.com/office/drawing/2014/main" id="{D84E4B1F-6EE1-EB92-8531-96517B7862CA}"/>
              </a:ext>
            </a:extLst>
          </p:cNvPr>
          <p:cNvSpPr>
            <a:spLocks noGrp="1"/>
          </p:cNvSpPr>
          <p:nvPr>
            <p:ph idx="1"/>
          </p:nvPr>
        </p:nvSpPr>
        <p:spPr>
          <a:xfrm>
            <a:off x="304800" y="1292773"/>
            <a:ext cx="11581539" cy="5150907"/>
          </a:xfrm>
          <a:prstGeom prst="rect">
            <a:avLst/>
          </a:prstGeom>
        </p:spPr>
        <p:txBody>
          <a:bodyPr vert="horz" lIns="91440" tIns="45720" rIns="91440" bIns="45720" rtlCol="0">
            <a:normAutofit/>
          </a:bodyPr>
          <a:lstStyle>
            <a:lvl2pPr>
              <a:defRPr i="0"/>
            </a:lvl2pPr>
            <a:lvl3pPr>
              <a:defRPr i="1"/>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07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Section Break">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85317C-3A2D-483F-B913-714129E195A2}"/>
              </a:ext>
            </a:extLst>
          </p:cNvPr>
          <p:cNvSpPr>
            <a:spLocks noGrp="1"/>
          </p:cNvSpPr>
          <p:nvPr>
            <p:ph type="body" sz="quarter" idx="13" hasCustomPrompt="1"/>
          </p:nvPr>
        </p:nvSpPr>
        <p:spPr>
          <a:xfrm>
            <a:off x="2773046" y="2426610"/>
            <a:ext cx="2378075" cy="1111250"/>
          </a:xfrm>
        </p:spPr>
        <p:txBody>
          <a:bodyPr>
            <a:noAutofit/>
          </a:bodyPr>
          <a:lstStyle>
            <a:lvl1pPr marL="0" indent="0">
              <a:lnSpc>
                <a:spcPct val="90000"/>
              </a:lnSpc>
              <a:buNone/>
              <a:defRPr sz="8800">
                <a:solidFill>
                  <a:schemeClr val="bg1"/>
                </a:solidFill>
              </a:defRPr>
            </a:lvl1pPr>
          </a:lstStyle>
          <a:p>
            <a:pPr lvl="0"/>
            <a:r>
              <a:rPr lang="en-US"/>
              <a:t>02</a:t>
            </a:r>
          </a:p>
        </p:txBody>
      </p:sp>
      <p:sp>
        <p:nvSpPr>
          <p:cNvPr id="2" name="Title 1">
            <a:extLst>
              <a:ext uri="{FF2B5EF4-FFF2-40B4-BE49-F238E27FC236}">
                <a16:creationId xmlns:a16="http://schemas.microsoft.com/office/drawing/2014/main" id="{C45DFEC7-1EEC-4FF2-868A-9799EA69FE87}"/>
              </a:ext>
            </a:extLst>
          </p:cNvPr>
          <p:cNvSpPr>
            <a:spLocks noGrp="1"/>
          </p:cNvSpPr>
          <p:nvPr>
            <p:ph type="title"/>
          </p:nvPr>
        </p:nvSpPr>
        <p:spPr>
          <a:xfrm>
            <a:off x="3037156"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6136267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Introduction">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423630CA-0A51-4B04-A57B-9E412A8FCD1F}"/>
              </a:ext>
            </a:extLst>
          </p:cNvPr>
          <p:cNvSpPr>
            <a:spLocks noGrp="1"/>
          </p:cNvSpPr>
          <p:nvPr>
            <p:ph type="pic" sz="quarter" idx="12"/>
          </p:nvPr>
        </p:nvSpPr>
        <p:spPr>
          <a:xfrm>
            <a:off x="8847138" y="3862388"/>
            <a:ext cx="2316163" cy="2538413"/>
          </a:xfrm>
        </p:spPr>
        <p:txBody>
          <a:bodyPr/>
          <a:lstStyle/>
          <a:p>
            <a:r>
              <a:rPr lang="en-US"/>
              <a:t>Click icon to add picture</a:t>
            </a:r>
          </a:p>
        </p:txBody>
      </p:sp>
      <p:sp>
        <p:nvSpPr>
          <p:cNvPr id="16" name="Picture Placeholder 15">
            <a:extLst>
              <a:ext uri="{FF2B5EF4-FFF2-40B4-BE49-F238E27FC236}">
                <a16:creationId xmlns:a16="http://schemas.microsoft.com/office/drawing/2014/main" id="{3C994AE8-9E30-418E-8361-5D851AFA42C5}"/>
              </a:ext>
            </a:extLst>
          </p:cNvPr>
          <p:cNvSpPr>
            <a:spLocks noGrp="1"/>
          </p:cNvSpPr>
          <p:nvPr>
            <p:ph type="pic" sz="quarter" idx="11"/>
          </p:nvPr>
        </p:nvSpPr>
        <p:spPr>
          <a:xfrm>
            <a:off x="6210301" y="3854451"/>
            <a:ext cx="2316163" cy="2538413"/>
          </a:xfrm>
        </p:spPr>
        <p:txBody>
          <a:bodyPr/>
          <a:lstStyle/>
          <a:p>
            <a:r>
              <a:rPr lang="en-US"/>
              <a:t>Click icon to add picture</a:t>
            </a:r>
          </a:p>
        </p:txBody>
      </p:sp>
      <p:sp>
        <p:nvSpPr>
          <p:cNvPr id="14" name="Picture Placeholder 13">
            <a:extLst>
              <a:ext uri="{FF2B5EF4-FFF2-40B4-BE49-F238E27FC236}">
                <a16:creationId xmlns:a16="http://schemas.microsoft.com/office/drawing/2014/main" id="{3D4E5783-2917-458E-BE61-F3D5AAA8F976}"/>
              </a:ext>
            </a:extLst>
          </p:cNvPr>
          <p:cNvSpPr>
            <a:spLocks noGrp="1"/>
          </p:cNvSpPr>
          <p:nvPr>
            <p:ph type="pic" sz="quarter" idx="10"/>
          </p:nvPr>
        </p:nvSpPr>
        <p:spPr>
          <a:xfrm>
            <a:off x="6210300" y="465138"/>
            <a:ext cx="4953000" cy="3090862"/>
          </a:xfrm>
        </p:spPr>
        <p:txBody>
          <a:bodyPr/>
          <a:lstStyle/>
          <a:p>
            <a:r>
              <a:rPr lang="en-US"/>
              <a:t>Click icon to add picture</a:t>
            </a:r>
          </a:p>
        </p:txBody>
      </p:sp>
      <p:sp>
        <p:nvSpPr>
          <p:cNvPr id="23" name="Text Placeholder 22">
            <a:extLst>
              <a:ext uri="{FF2B5EF4-FFF2-40B4-BE49-F238E27FC236}">
                <a16:creationId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a:t>01</a:t>
            </a:r>
          </a:p>
        </p:txBody>
      </p:sp>
      <p:sp>
        <p:nvSpPr>
          <p:cNvPr id="19" name="Text Placeholder 18">
            <a:extLst>
              <a:ext uri="{FF2B5EF4-FFF2-40B4-BE49-F238E27FC236}">
                <a16:creationId xmlns:a16="http://schemas.microsoft.com/office/drawing/2014/main" id="{65757DE8-43D6-4A47-ABC9-B39EC8016CB2}"/>
              </a:ext>
            </a:extLst>
          </p:cNvPr>
          <p:cNvSpPr>
            <a:spLocks noGrp="1"/>
          </p:cNvSpPr>
          <p:nvPr>
            <p:ph type="body" sz="quarter" idx="13"/>
          </p:nvPr>
        </p:nvSpPr>
        <p:spPr>
          <a:xfrm>
            <a:off x="1040130" y="2009776"/>
            <a:ext cx="3924300" cy="4391025"/>
          </a:xfrm>
        </p:spPr>
        <p:txBody>
          <a:bodyPr>
            <a:normAutofit/>
          </a:bodyPr>
          <a:lstStyle>
            <a:lvl1pPr marL="0" indent="0">
              <a:lnSpc>
                <a:spcPct val="150000"/>
              </a:lnSpc>
              <a:buNone/>
              <a:defRPr sz="1600">
                <a:solidFill>
                  <a:schemeClr val="accent2">
                    <a:lumMod val="50000"/>
                  </a:schemeClr>
                </a:solidFill>
              </a:defRPr>
            </a:lvl1pPr>
            <a:lvl2pPr marL="457223" indent="0">
              <a:buNone/>
              <a:defRPr sz="2000">
                <a:solidFill>
                  <a:schemeClr val="tx2">
                    <a:lumMod val="50000"/>
                  </a:schemeClr>
                </a:solidFill>
              </a:defRPr>
            </a:lvl2pPr>
            <a:lvl3pPr marL="914446" indent="0">
              <a:buNone/>
              <a:defRPr sz="1800">
                <a:solidFill>
                  <a:schemeClr val="tx2">
                    <a:lumMod val="50000"/>
                  </a:schemeClr>
                </a:solidFill>
              </a:defRPr>
            </a:lvl3pPr>
            <a:lvl4pPr marL="1371669" indent="0">
              <a:buNone/>
              <a:defRPr sz="1600">
                <a:solidFill>
                  <a:schemeClr val="tx2">
                    <a:lumMod val="50000"/>
                  </a:schemeClr>
                </a:solidFill>
              </a:defRPr>
            </a:lvl4pPr>
            <a:lvl5pPr marL="1828891" indent="0">
              <a:buNone/>
              <a:defRPr sz="1600">
                <a:solidFill>
                  <a:schemeClr val="tx2">
                    <a:lumMod val="50000"/>
                  </a:schemeClr>
                </a:solidFill>
              </a:defRPr>
            </a:lvl5pPr>
          </a:lstStyle>
          <a:p>
            <a:pPr lvl="0"/>
            <a:r>
              <a:rPr lang="en-US"/>
              <a:t>Click to edit Master text styles</a:t>
            </a:r>
          </a:p>
        </p:txBody>
      </p:sp>
      <p:sp>
        <p:nvSpPr>
          <p:cNvPr id="30" name="Date Placeholder 3">
            <a:extLst>
              <a:ext uri="{FF2B5EF4-FFF2-40B4-BE49-F238E27FC236}">
                <a16:creationId xmlns:a16="http://schemas.microsoft.com/office/drawing/2014/main" id="{984C97B0-0D42-4831-9ABD-390370C0F0B6}"/>
              </a:ext>
            </a:extLst>
          </p:cNvPr>
          <p:cNvSpPr>
            <a:spLocks noGrp="1"/>
          </p:cNvSpPr>
          <p:nvPr>
            <p:ph type="dt" sz="half" idx="2"/>
          </p:nvPr>
        </p:nvSpPr>
        <p:spPr>
          <a:xfrm>
            <a:off x="133350" y="6486983"/>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C81873-7D47-483D-BCB4-50DD9806C720}" type="datetime1">
              <a:rPr lang="en-US" smtClean="0"/>
              <a:t>8/13/2025</a:t>
            </a:fld>
            <a:endParaRPr lang="en-US"/>
          </a:p>
        </p:txBody>
      </p:sp>
      <p:sp>
        <p:nvSpPr>
          <p:cNvPr id="31" name="Slide Number Placeholder 5">
            <a:extLst>
              <a:ext uri="{FF2B5EF4-FFF2-40B4-BE49-F238E27FC236}">
                <a16:creationId xmlns:a16="http://schemas.microsoft.com/office/drawing/2014/main" id="{CE8438DF-723C-49AB-AD18-1C40F107F5BC}"/>
              </a:ext>
            </a:extLst>
          </p:cNvPr>
          <p:cNvSpPr>
            <a:spLocks noGrp="1"/>
          </p:cNvSpPr>
          <p:nvPr>
            <p:ph type="sldNum" sz="quarter" idx="4"/>
          </p:nvPr>
        </p:nvSpPr>
        <p:spPr>
          <a:xfrm>
            <a:off x="9315450" y="6486983"/>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a:p>
        </p:txBody>
      </p:sp>
      <p:sp>
        <p:nvSpPr>
          <p:cNvPr id="2" name="Title 1">
            <a:extLst>
              <a:ext uri="{FF2B5EF4-FFF2-40B4-BE49-F238E27FC236}">
                <a16:creationId xmlns:a16="http://schemas.microsoft.com/office/drawing/2014/main" id="{6032FDE8-62A6-4290-88E6-2795313DE27E}"/>
              </a:ext>
            </a:extLst>
          </p:cNvPr>
          <p:cNvSpPr>
            <a:spLocks noGrp="1"/>
          </p:cNvSpPr>
          <p:nvPr>
            <p:ph type="title" hasCustomPrompt="1"/>
          </p:nvPr>
        </p:nvSpPr>
        <p:spPr>
          <a:xfrm>
            <a:off x="1028701" y="465138"/>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a:t>Title</a:t>
            </a:r>
          </a:p>
        </p:txBody>
      </p:sp>
    </p:spTree>
    <p:extLst>
      <p:ext uri="{BB962C8B-B14F-4D97-AF65-F5344CB8AC3E}">
        <p14:creationId xmlns:p14="http://schemas.microsoft.com/office/powerpoint/2010/main" val="2881415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C">
    <p:spTree>
      <p:nvGrpSpPr>
        <p:cNvPr id="1" name=""/>
        <p:cNvGrpSpPr/>
        <p:nvPr/>
      </p:nvGrpSpPr>
      <p:grpSpPr>
        <a:xfrm>
          <a:off x="0" y="0"/>
          <a:ext cx="0" cy="0"/>
          <a:chOff x="0" y="0"/>
          <a:chExt cx="0" cy="0"/>
        </a:xfrm>
      </p:grpSpPr>
      <p:sp>
        <p:nvSpPr>
          <p:cNvPr id="2" name="Title 1"/>
          <p:cNvSpPr>
            <a:spLocks noGrp="1"/>
          </p:cNvSpPr>
          <p:nvPr>
            <p:ph type="title"/>
          </p:nvPr>
        </p:nvSpPr>
        <p:spPr>
          <a:xfrm>
            <a:off x="1005840" y="1277895"/>
            <a:ext cx="10180320" cy="2419576"/>
          </a:xfrm>
        </p:spPr>
        <p:txBody>
          <a:bodyPr anchor="b">
            <a:normAutofit/>
          </a:bodyPr>
          <a:lstStyle>
            <a:lvl1pPr algn="ctr">
              <a:defRPr sz="6000">
                <a:solidFill>
                  <a:schemeClr val="tx1"/>
                </a:solidFill>
              </a:defRPr>
            </a:lvl1pPr>
          </a:lstStyle>
          <a:p>
            <a:r>
              <a:rPr lang="en-US"/>
              <a:t>Click to edit Master title style</a:t>
            </a:r>
          </a:p>
        </p:txBody>
      </p:sp>
      <p:sp>
        <p:nvSpPr>
          <p:cNvPr id="9" name="Text Placeholder 2"/>
          <p:cNvSpPr>
            <a:spLocks noGrp="1"/>
          </p:cNvSpPr>
          <p:nvPr>
            <p:ph type="body" idx="1"/>
          </p:nvPr>
        </p:nvSpPr>
        <p:spPr>
          <a:xfrm>
            <a:off x="1005840" y="3809746"/>
            <a:ext cx="10180320" cy="1417368"/>
          </a:xfrm>
        </p:spPr>
        <p:txBody>
          <a:bodyPr>
            <a:normAutofit/>
          </a:bodyPr>
          <a:lstStyle>
            <a:lvl1pPr marL="0" indent="0" algn="ctr">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2" name="Group 11">
            <a:extLst>
              <a:ext uri="{FF2B5EF4-FFF2-40B4-BE49-F238E27FC236}">
                <a16:creationId xmlns:a16="http://schemas.microsoft.com/office/drawing/2014/main" id="{79233ED5-05E2-CD43-9A7D-6F8C4777F1A3}"/>
              </a:ext>
            </a:extLst>
          </p:cNvPr>
          <p:cNvGrpSpPr/>
          <p:nvPr userDrawn="1"/>
        </p:nvGrpSpPr>
        <p:grpSpPr>
          <a:xfrm>
            <a:off x="3888377" y="0"/>
            <a:ext cx="4415246" cy="1149531"/>
            <a:chOff x="3888377" y="0"/>
            <a:chExt cx="4415246" cy="1149531"/>
          </a:xfrm>
        </p:grpSpPr>
        <p:sp>
          <p:nvSpPr>
            <p:cNvPr id="13" name="Rectangle 12">
              <a:extLst>
                <a:ext uri="{FF2B5EF4-FFF2-40B4-BE49-F238E27FC236}">
                  <a16:creationId xmlns:a16="http://schemas.microsoft.com/office/drawing/2014/main" id="{28BCECF9-4935-3740-84A5-EFABC930BFFD}"/>
                </a:ext>
              </a:extLst>
            </p:cNvPr>
            <p:cNvSpPr/>
            <p:nvPr userDrawn="1"/>
          </p:nvSpPr>
          <p:spPr>
            <a:xfrm>
              <a:off x="3888377" y="0"/>
              <a:ext cx="4415246" cy="1149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ack and white logo&#10;&#10;Description automatically generated with low confidence">
              <a:extLst>
                <a:ext uri="{FF2B5EF4-FFF2-40B4-BE49-F238E27FC236}">
                  <a16:creationId xmlns:a16="http://schemas.microsoft.com/office/drawing/2014/main" id="{964ED6BF-D575-7842-B7A8-03ACB6103348}"/>
                </a:ext>
              </a:extLst>
            </p:cNvPr>
            <p:cNvPicPr>
              <a:picLocks noChangeAspect="1"/>
            </p:cNvPicPr>
            <p:nvPr userDrawn="1"/>
          </p:nvPicPr>
          <p:blipFill>
            <a:blip r:embed="rId2"/>
            <a:stretch>
              <a:fillRect/>
            </a:stretch>
          </p:blipFill>
          <p:spPr>
            <a:xfrm>
              <a:off x="4260759" y="247063"/>
              <a:ext cx="3670481" cy="644572"/>
            </a:xfrm>
            <a:prstGeom prst="rect">
              <a:avLst/>
            </a:prstGeom>
          </p:spPr>
        </p:pic>
      </p:grpSp>
    </p:spTree>
    <p:extLst>
      <p:ext uri="{BB962C8B-B14F-4D97-AF65-F5344CB8AC3E}">
        <p14:creationId xmlns:p14="http://schemas.microsoft.com/office/powerpoint/2010/main" val="1151535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D">
    <p:spTree>
      <p:nvGrpSpPr>
        <p:cNvPr id="1" name=""/>
        <p:cNvGrpSpPr/>
        <p:nvPr/>
      </p:nvGrpSpPr>
      <p:grpSpPr>
        <a:xfrm>
          <a:off x="0" y="0"/>
          <a:ext cx="0" cy="0"/>
          <a:chOff x="0" y="0"/>
          <a:chExt cx="0" cy="0"/>
        </a:xfrm>
      </p:grpSpPr>
      <p:sp>
        <p:nvSpPr>
          <p:cNvPr id="5" name="Rectangle 4"/>
          <p:cNvSpPr/>
          <p:nvPr userDrawn="1"/>
        </p:nvSpPr>
        <p:spPr>
          <a:xfrm>
            <a:off x="-412" y="1"/>
            <a:ext cx="7624118"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6" name="Title 5"/>
          <p:cNvSpPr>
            <a:spLocks noGrp="1"/>
          </p:cNvSpPr>
          <p:nvPr>
            <p:ph type="title"/>
          </p:nvPr>
        </p:nvSpPr>
        <p:spPr>
          <a:xfrm>
            <a:off x="495300" y="1759602"/>
            <a:ext cx="5097780" cy="2423160"/>
          </a:xfrm>
        </p:spPr>
        <p:txBody>
          <a:bodyPr anchor="b">
            <a:noAutofit/>
          </a:bodyPr>
          <a:lstStyle>
            <a:lvl1pPr>
              <a:defRPr sz="6000">
                <a:solidFill>
                  <a:schemeClr val="bg1"/>
                </a:solidFill>
              </a:defRPr>
            </a:lvl1pPr>
          </a:lstStyle>
          <a:p>
            <a:r>
              <a:rPr lang="en-US"/>
              <a:t>Click to edit Master title style</a:t>
            </a:r>
          </a:p>
        </p:txBody>
      </p:sp>
      <p:sp>
        <p:nvSpPr>
          <p:cNvPr id="8" name="Text Placeholder 2"/>
          <p:cNvSpPr>
            <a:spLocks noGrp="1"/>
          </p:cNvSpPr>
          <p:nvPr>
            <p:ph type="body" idx="1"/>
          </p:nvPr>
        </p:nvSpPr>
        <p:spPr>
          <a:xfrm>
            <a:off x="495300" y="4284041"/>
            <a:ext cx="5097780" cy="1239430"/>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3" name="Picture 12" descr="Text&#10;&#10;Description automatically generated">
            <a:extLst>
              <a:ext uri="{FF2B5EF4-FFF2-40B4-BE49-F238E27FC236}">
                <a16:creationId xmlns:a16="http://schemas.microsoft.com/office/drawing/2014/main" id="{C54A6762-151C-6C48-80A7-AF0C7C6CFC3D}"/>
              </a:ext>
            </a:extLst>
          </p:cNvPr>
          <p:cNvPicPr>
            <a:picLocks noChangeAspect="1"/>
          </p:cNvPicPr>
          <p:nvPr userDrawn="1"/>
        </p:nvPicPr>
        <p:blipFill>
          <a:blip r:embed="rId2"/>
          <a:stretch>
            <a:fillRect/>
          </a:stretch>
        </p:blipFill>
        <p:spPr>
          <a:xfrm>
            <a:off x="495300" y="0"/>
            <a:ext cx="1435100" cy="1193800"/>
          </a:xfrm>
          <a:prstGeom prst="rect">
            <a:avLst/>
          </a:prstGeom>
        </p:spPr>
      </p:pic>
      <p:pic>
        <p:nvPicPr>
          <p:cNvPr id="7" name="Picture 6" descr="Roper Hall">
            <a:extLst>
              <a:ext uri="{FF2B5EF4-FFF2-40B4-BE49-F238E27FC236}">
                <a16:creationId xmlns:a16="http://schemas.microsoft.com/office/drawing/2014/main" id="{70A2EF51-65EF-BBBD-5B61-0576A583AFCD}"/>
              </a:ext>
            </a:extLst>
          </p:cNvPr>
          <p:cNvPicPr>
            <a:picLocks noChangeAspect="1"/>
          </p:cNvPicPr>
          <p:nvPr userDrawn="1"/>
        </p:nvPicPr>
        <p:blipFill rotWithShape="1">
          <a:blip r:embed="rId3"/>
          <a:srcRect b="192"/>
          <a:stretch/>
        </p:blipFill>
        <p:spPr>
          <a:xfrm>
            <a:off x="7305368" y="-2"/>
            <a:ext cx="4885508" cy="6857999"/>
          </a:xfrm>
          <a:prstGeom prst="rect">
            <a:avLst/>
          </a:prstGeom>
        </p:spPr>
      </p:pic>
    </p:spTree>
    <p:extLst>
      <p:ext uri="{BB962C8B-B14F-4D97-AF65-F5344CB8AC3E}">
        <p14:creationId xmlns:p14="http://schemas.microsoft.com/office/powerpoint/2010/main" val="20996541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D_2">
    <p:spTree>
      <p:nvGrpSpPr>
        <p:cNvPr id="1" name=""/>
        <p:cNvGrpSpPr/>
        <p:nvPr/>
      </p:nvGrpSpPr>
      <p:grpSpPr>
        <a:xfrm>
          <a:off x="0" y="0"/>
          <a:ext cx="0" cy="0"/>
          <a:chOff x="0" y="0"/>
          <a:chExt cx="0" cy="0"/>
        </a:xfrm>
      </p:grpSpPr>
      <p:sp>
        <p:nvSpPr>
          <p:cNvPr id="5" name="Rectangle 4"/>
          <p:cNvSpPr/>
          <p:nvPr userDrawn="1"/>
        </p:nvSpPr>
        <p:spPr>
          <a:xfrm>
            <a:off x="-412" y="1"/>
            <a:ext cx="7624118"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6" name="Title 5"/>
          <p:cNvSpPr>
            <a:spLocks noGrp="1"/>
          </p:cNvSpPr>
          <p:nvPr>
            <p:ph type="title"/>
          </p:nvPr>
        </p:nvSpPr>
        <p:spPr>
          <a:xfrm>
            <a:off x="495300" y="1759602"/>
            <a:ext cx="5097780" cy="2423160"/>
          </a:xfrm>
        </p:spPr>
        <p:txBody>
          <a:bodyPr anchor="b">
            <a:noAutofit/>
          </a:bodyPr>
          <a:lstStyle>
            <a:lvl1pPr>
              <a:defRPr sz="6000">
                <a:solidFill>
                  <a:schemeClr val="bg1"/>
                </a:solidFill>
              </a:defRPr>
            </a:lvl1pPr>
          </a:lstStyle>
          <a:p>
            <a:r>
              <a:rPr lang="en-US"/>
              <a:t>Click to edit Master title style</a:t>
            </a:r>
          </a:p>
        </p:txBody>
      </p:sp>
      <p:sp>
        <p:nvSpPr>
          <p:cNvPr id="8" name="Text Placeholder 2"/>
          <p:cNvSpPr>
            <a:spLocks noGrp="1"/>
          </p:cNvSpPr>
          <p:nvPr>
            <p:ph type="body" idx="1"/>
          </p:nvPr>
        </p:nvSpPr>
        <p:spPr>
          <a:xfrm>
            <a:off x="495300" y="4284041"/>
            <a:ext cx="5097780" cy="1239430"/>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3" name="Picture 12" descr="Text&#10;&#10;Description automatically generated">
            <a:extLst>
              <a:ext uri="{FF2B5EF4-FFF2-40B4-BE49-F238E27FC236}">
                <a16:creationId xmlns:a16="http://schemas.microsoft.com/office/drawing/2014/main" id="{C54A6762-151C-6C48-80A7-AF0C7C6CFC3D}"/>
              </a:ext>
            </a:extLst>
          </p:cNvPr>
          <p:cNvPicPr>
            <a:picLocks noChangeAspect="1"/>
          </p:cNvPicPr>
          <p:nvPr userDrawn="1"/>
        </p:nvPicPr>
        <p:blipFill>
          <a:blip r:embed="rId2"/>
          <a:stretch>
            <a:fillRect/>
          </a:stretch>
        </p:blipFill>
        <p:spPr>
          <a:xfrm>
            <a:off x="495300" y="0"/>
            <a:ext cx="1435100" cy="1193800"/>
          </a:xfrm>
          <a:prstGeom prst="rect">
            <a:avLst/>
          </a:prstGeom>
        </p:spPr>
      </p:pic>
      <p:pic>
        <p:nvPicPr>
          <p:cNvPr id="4" name="Picture 3" descr="Roper Hall">
            <a:extLst>
              <a:ext uri="{FF2B5EF4-FFF2-40B4-BE49-F238E27FC236}">
                <a16:creationId xmlns:a16="http://schemas.microsoft.com/office/drawing/2014/main" id="{48A9EAD7-807E-E93C-1185-3981E03EE6F5}"/>
              </a:ext>
            </a:extLst>
          </p:cNvPr>
          <p:cNvPicPr>
            <a:picLocks noChangeAspect="1"/>
          </p:cNvPicPr>
          <p:nvPr userDrawn="1"/>
        </p:nvPicPr>
        <p:blipFill rotWithShape="1">
          <a:blip r:embed="rId3"/>
          <a:srcRect t="1662" b="1456"/>
          <a:stretch/>
        </p:blipFill>
        <p:spPr>
          <a:xfrm>
            <a:off x="7461613" y="0"/>
            <a:ext cx="4729307" cy="6858000"/>
          </a:xfrm>
          <a:prstGeom prst="rect">
            <a:avLst/>
          </a:prstGeom>
        </p:spPr>
      </p:pic>
    </p:spTree>
    <p:extLst>
      <p:ext uri="{BB962C8B-B14F-4D97-AF65-F5344CB8AC3E}">
        <p14:creationId xmlns:p14="http://schemas.microsoft.com/office/powerpoint/2010/main" val="2575266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7" name="Content Placeholder 6"/>
          <p:cNvSpPr>
            <a:spLocks noGrp="1"/>
          </p:cNvSpPr>
          <p:nvPr>
            <p:ph sz="quarter" idx="11"/>
          </p:nvPr>
        </p:nvSpPr>
        <p:spPr>
          <a:xfrm>
            <a:off x="502919" y="1714575"/>
            <a:ext cx="5341827" cy="389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1462" y="686572"/>
            <a:ext cx="441608" cy="548640"/>
          </a:xfrm>
          <a:prstGeom prst="rect">
            <a:avLst/>
          </a:prstGeom>
        </p:spPr>
      </p:pic>
      <p:sp>
        <p:nvSpPr>
          <p:cNvPr id="15" name="Content Placeholder 6">
            <a:extLst>
              <a:ext uri="{FF2B5EF4-FFF2-40B4-BE49-F238E27FC236}">
                <a16:creationId xmlns:a16="http://schemas.microsoft.com/office/drawing/2014/main" id="{B524402D-B165-B142-8D8A-44B028C6B295}"/>
              </a:ext>
            </a:extLst>
          </p:cNvPr>
          <p:cNvSpPr>
            <a:spLocks noGrp="1"/>
          </p:cNvSpPr>
          <p:nvPr>
            <p:ph sz="quarter" idx="12"/>
          </p:nvPr>
        </p:nvSpPr>
        <p:spPr>
          <a:xfrm>
            <a:off x="6310271" y="1714500"/>
            <a:ext cx="5341827" cy="3921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13BE342-3836-3341-81C8-862F68AC2129}"/>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3831B93-8F7A-0146-B29B-2866B87DEE1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19" name="Group 18">
            <a:extLst>
              <a:ext uri="{FF2B5EF4-FFF2-40B4-BE49-F238E27FC236}">
                <a16:creationId xmlns:a16="http://schemas.microsoft.com/office/drawing/2014/main" id="{78C7FE5F-8FE1-524D-8B1D-EA240D3FFF2B}"/>
              </a:ext>
            </a:extLst>
          </p:cNvPr>
          <p:cNvGrpSpPr>
            <a:grpSpLocks noChangeAspect="1"/>
          </p:cNvGrpSpPr>
          <p:nvPr userDrawn="1"/>
        </p:nvGrpSpPr>
        <p:grpSpPr>
          <a:xfrm>
            <a:off x="11003280" y="0"/>
            <a:ext cx="1188720" cy="1188720"/>
            <a:chOff x="2402304" y="2628900"/>
            <a:chExt cx="1600200" cy="1600200"/>
          </a:xfrm>
        </p:grpSpPr>
        <p:sp>
          <p:nvSpPr>
            <p:cNvPr id="20" name="Rectangle 19">
              <a:extLst>
                <a:ext uri="{FF2B5EF4-FFF2-40B4-BE49-F238E27FC236}">
                  <a16:creationId xmlns:a16="http://schemas.microsoft.com/office/drawing/2014/main" id="{159CFD57-94EB-0742-A60F-A5D3F89ADDC2}"/>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93F1A31-F1B7-324E-A1C2-C67B713A2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2" name="Footer Placeholder 1">
            <a:extLst>
              <a:ext uri="{FF2B5EF4-FFF2-40B4-BE49-F238E27FC236}">
                <a16:creationId xmlns:a16="http://schemas.microsoft.com/office/drawing/2014/main" id="{8E868332-B306-E041-98D3-1D604BD40FFA}"/>
              </a:ext>
            </a:extLst>
          </p:cNvPr>
          <p:cNvSpPr>
            <a:spLocks noGrp="1"/>
          </p:cNvSpPr>
          <p:nvPr>
            <p:ph type="ftr" sz="quarter" idx="13"/>
          </p:nvPr>
        </p:nvSpPr>
        <p:spPr/>
        <p:txBody>
          <a:bodyPr/>
          <a:lstStyle/>
          <a:p>
            <a:endParaRPr lang="en-US"/>
          </a:p>
        </p:txBody>
      </p:sp>
      <p:grpSp>
        <p:nvGrpSpPr>
          <p:cNvPr id="12" name="Group 11">
            <a:extLst>
              <a:ext uri="{FF2B5EF4-FFF2-40B4-BE49-F238E27FC236}">
                <a16:creationId xmlns:a16="http://schemas.microsoft.com/office/drawing/2014/main" id="{3D898DA8-D108-B84A-856A-BB1BAD4B4926}"/>
              </a:ext>
            </a:extLst>
          </p:cNvPr>
          <p:cNvGrpSpPr/>
          <p:nvPr userDrawn="1"/>
        </p:nvGrpSpPr>
        <p:grpSpPr>
          <a:xfrm>
            <a:off x="11003279" y="0"/>
            <a:ext cx="1188720" cy="1188720"/>
            <a:chOff x="5501640" y="0"/>
            <a:chExt cx="1188720" cy="1188720"/>
          </a:xfrm>
        </p:grpSpPr>
        <p:sp>
          <p:nvSpPr>
            <p:cNvPr id="13" name="Rectangle 12">
              <a:extLst>
                <a:ext uri="{FF2B5EF4-FFF2-40B4-BE49-F238E27FC236}">
                  <a16:creationId xmlns:a16="http://schemas.microsoft.com/office/drawing/2014/main" id="{231EA477-2E96-B748-993B-C4DF3F503B20}"/>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with low confidence">
              <a:extLst>
                <a:ext uri="{FF2B5EF4-FFF2-40B4-BE49-F238E27FC236}">
                  <a16:creationId xmlns:a16="http://schemas.microsoft.com/office/drawing/2014/main" id="{1E3FA20B-A66D-4142-9BB8-CB64C2D2A0DF}"/>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8" name="Picture 7" descr="Text&#10;&#10;Description automatically generated">
            <a:extLst>
              <a:ext uri="{FF2B5EF4-FFF2-40B4-BE49-F238E27FC236}">
                <a16:creationId xmlns:a16="http://schemas.microsoft.com/office/drawing/2014/main" id="{9DFC4A8C-10D5-274F-A607-E0523A79C9AB}"/>
              </a:ext>
            </a:extLst>
          </p:cNvPr>
          <p:cNvPicPr>
            <a:picLocks noChangeAspect="1"/>
          </p:cNvPicPr>
          <p:nvPr userDrawn="1"/>
        </p:nvPicPr>
        <p:blipFill>
          <a:blip r:embed="rId4"/>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153497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53701"/>
            <a:ext cx="9769612" cy="62040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502920" y="1714500"/>
            <a:ext cx="11186160" cy="3897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981185" y="6115261"/>
            <a:ext cx="2743200" cy="232651"/>
          </a:xfrm>
          <a:prstGeom prst="rect">
            <a:avLst/>
          </a:prstGeom>
        </p:spPr>
        <p:txBody>
          <a:bodyPr vert="horz" lIns="91440" tIns="45720" rIns="91440" bIns="45720" rtlCol="0" anchor="ctr"/>
          <a:lstStyle>
            <a:lvl1pPr algn="r">
              <a:defRPr sz="1400">
                <a:solidFill>
                  <a:schemeClr val="bg1">
                    <a:lumMod val="65000"/>
                  </a:schemeClr>
                </a:solidFill>
              </a:defRPr>
            </a:lvl1pPr>
          </a:lstStyle>
          <a:p>
            <a:fld id="{6D6E361B-DFCA-824D-BA63-ADCED3B41986}" type="slidenum">
              <a:rPr lang="en-US" smtClean="0"/>
              <a:pPr/>
              <a:t>‹#›</a:t>
            </a:fld>
            <a:endParaRPr lang="en-US"/>
          </a:p>
        </p:txBody>
      </p:sp>
      <p:sp>
        <p:nvSpPr>
          <p:cNvPr id="4" name="Footer Placeholder 3">
            <a:extLst>
              <a:ext uri="{FF2B5EF4-FFF2-40B4-BE49-F238E27FC236}">
                <a16:creationId xmlns:a16="http://schemas.microsoft.com/office/drawing/2014/main" id="{ED213DE1-AFF1-EC4C-A399-F187F8B96A9B}"/>
              </a:ext>
            </a:extLst>
          </p:cNvPr>
          <p:cNvSpPr>
            <a:spLocks noGrp="1"/>
          </p:cNvSpPr>
          <p:nvPr>
            <p:ph type="ftr" sz="quarter" idx="3"/>
          </p:nvPr>
        </p:nvSpPr>
        <p:spPr>
          <a:xfrm>
            <a:off x="502920" y="6115261"/>
            <a:ext cx="5102352" cy="232651"/>
          </a:xfrm>
          <a:prstGeom prst="rect">
            <a:avLst/>
          </a:prstGeom>
        </p:spPr>
        <p:txBody>
          <a:bodyPr vert="horz" lIns="91440" tIns="45720" rIns="91440" bIns="45720" rtlCol="0" anchor="ctr"/>
          <a:lstStyle>
            <a:lvl1pPr algn="l">
              <a:defRPr sz="1200">
                <a:solidFill>
                  <a:schemeClr val="bg1">
                    <a:lumMod val="65000"/>
                  </a:schemeClr>
                </a:solidFill>
              </a:defRPr>
            </a:lvl1pPr>
          </a:lstStyle>
          <a:p>
            <a:endParaRPr lang="en-US"/>
          </a:p>
        </p:txBody>
      </p:sp>
    </p:spTree>
    <p:extLst>
      <p:ext uri="{BB962C8B-B14F-4D97-AF65-F5344CB8AC3E}">
        <p14:creationId xmlns:p14="http://schemas.microsoft.com/office/powerpoint/2010/main" val="1622753219"/>
      </p:ext>
    </p:extLst>
  </p:cSld>
  <p:clrMap bg1="lt1" tx1="dk1" bg2="lt2" tx2="dk2" accent1="accent1" accent2="accent2" accent3="accent3" accent4="accent4" accent5="accent5" accent6="accent6" hlink="hlink" folHlink="folHlink"/>
  <p:sldLayoutIdLst>
    <p:sldLayoutId id="2147483708" r:id="rId1"/>
    <p:sldLayoutId id="2147483707" r:id="rId2"/>
    <p:sldLayoutId id="2147483661" r:id="rId3"/>
    <p:sldLayoutId id="2147483715" r:id="rId4"/>
    <p:sldLayoutId id="2147483684" r:id="rId5"/>
    <p:sldLayoutId id="2147483709" r:id="rId6"/>
    <p:sldLayoutId id="2147483687" r:id="rId7"/>
    <p:sldLayoutId id="2147483718" r:id="rId8"/>
    <p:sldLayoutId id="2147483693" r:id="rId9"/>
    <p:sldLayoutId id="2147483702" r:id="rId10"/>
    <p:sldLayoutId id="2147483699" r:id="rId11"/>
    <p:sldLayoutId id="2147483717" r:id="rId12"/>
    <p:sldLayoutId id="2147483694" r:id="rId13"/>
    <p:sldLayoutId id="2147483704" r:id="rId14"/>
    <p:sldLayoutId id="2147483719" r:id="rId15"/>
    <p:sldLayoutId id="2147483720" r:id="rId16"/>
    <p:sldLayoutId id="2147483713" r:id="rId17"/>
    <p:sldLayoutId id="2147483712" r:id="rId18"/>
    <p:sldLayoutId id="2147483686" r:id="rId19"/>
    <p:sldLayoutId id="2147483703" r:id="rId20"/>
    <p:sldLayoutId id="2147483685" r:id="rId21"/>
    <p:sldLayoutId id="2147483700" r:id="rId22"/>
    <p:sldLayoutId id="2147483714" r:id="rId23"/>
    <p:sldLayoutId id="2147483716" r:id="rId24"/>
    <p:sldLayoutId id="2147483706" r:id="rId25"/>
    <p:sldLayoutId id="2147483710" r:id="rId26"/>
  </p:sldLayoutIdLst>
  <p:txStyles>
    <p:titleStyle>
      <a:lvl1pPr algn="l" defTabSz="914400" rtl="0" eaLnBrk="1" fontAlgn="base" latinLnBrk="0" hangingPunct="1">
        <a:lnSpc>
          <a:spcPct val="90000"/>
        </a:lnSpc>
        <a:spcBef>
          <a:spcPct val="0"/>
        </a:spcBef>
        <a:buNone/>
        <a:defRPr sz="4200" b="1" kern="120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3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userDrawn="1">
          <p15:clr>
            <a:srgbClr val="F26B43"/>
          </p15:clr>
        </p15:guide>
        <p15:guide id="2" pos="3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14319"/>
            <a:ext cx="11581539" cy="54212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04800" y="1292773"/>
            <a:ext cx="11581539" cy="46963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2"/>
          </p:nvPr>
        </p:nvSpPr>
        <p:spPr>
          <a:xfrm>
            <a:off x="305661" y="6422451"/>
            <a:ext cx="1319939" cy="25245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8/13/2025</a:t>
            </a:fld>
            <a:endParaRPr lang="en-US"/>
          </a:p>
        </p:txBody>
      </p:sp>
      <p:sp>
        <p:nvSpPr>
          <p:cNvPr id="6" name="Slide Number Placeholder 5"/>
          <p:cNvSpPr>
            <a:spLocks noGrp="1"/>
          </p:cNvSpPr>
          <p:nvPr>
            <p:ph type="sldNum" sz="quarter" idx="4"/>
          </p:nvPr>
        </p:nvSpPr>
        <p:spPr>
          <a:xfrm>
            <a:off x="10566400" y="6422451"/>
            <a:ext cx="1319939" cy="25245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1269072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Lst>
  <p:txStyles>
    <p:titleStyle>
      <a:lvl1pPr algn="ctr" defTabSz="609630" rtl="0" eaLnBrk="1" latinLnBrk="0" hangingPunct="1">
        <a:spcBef>
          <a:spcPct val="0"/>
        </a:spcBef>
        <a:buNone/>
        <a:defRPr sz="3600" b="1" kern="1200" spc="133" baseline="0">
          <a:solidFill>
            <a:schemeClr val="accent2"/>
          </a:solidFill>
          <a:latin typeface="+mj-lt"/>
          <a:ea typeface="+mj-ea"/>
          <a:cs typeface="+mj-cs"/>
        </a:defRPr>
      </a:lvl1pPr>
    </p:titleStyle>
    <p:bodyStyle>
      <a:lvl1pPr marL="345034" indent="-345034" algn="l" defTabSz="609630" rtl="0" eaLnBrk="1" latinLnBrk="0" hangingPunct="1">
        <a:spcBef>
          <a:spcPct val="20000"/>
        </a:spcBef>
        <a:buClr>
          <a:schemeClr val="accent5">
            <a:lumMod val="75000"/>
          </a:schemeClr>
        </a:buClr>
        <a:buFont typeface="Wingdings" pitchFamily="2" charset="2"/>
        <a:buChar char="v"/>
        <a:tabLst/>
        <a:defRPr sz="2133" kern="1200">
          <a:solidFill>
            <a:schemeClr val="accent2">
              <a:lumMod val="50000"/>
            </a:schemeClr>
          </a:solidFill>
          <a:latin typeface="+mn-lt"/>
          <a:ea typeface="+mn-ea"/>
          <a:cs typeface="+mn-cs"/>
        </a:defRPr>
      </a:lvl1pPr>
      <a:lvl2pPr marL="655141" indent="-274122" algn="l" defTabSz="609630" rtl="0" eaLnBrk="1" latinLnBrk="0" hangingPunct="1">
        <a:spcBef>
          <a:spcPct val="20000"/>
        </a:spcBef>
        <a:buFont typeface="Wingdings" pitchFamily="2" charset="2"/>
        <a:buChar char="§"/>
        <a:tabLst/>
        <a:defRPr sz="1867" i="0" kern="1200">
          <a:solidFill>
            <a:schemeClr val="tx1"/>
          </a:solidFill>
          <a:latin typeface="+mn-lt"/>
          <a:ea typeface="+mn-ea"/>
          <a:cs typeface="+mn-cs"/>
        </a:defRPr>
      </a:lvl2pPr>
      <a:lvl3pPr marL="953606" indent="-262480" algn="l" defTabSz="609630" rtl="0" eaLnBrk="1" latinLnBrk="0" hangingPunct="1">
        <a:spcBef>
          <a:spcPct val="20000"/>
        </a:spcBef>
        <a:buFont typeface="Courier New" panose="02070309020205020404" pitchFamily="49" charset="0"/>
        <a:buChar char="o"/>
        <a:tabLst/>
        <a:defRPr sz="1600" i="1" kern="1200">
          <a:solidFill>
            <a:schemeClr val="tx1"/>
          </a:solidFill>
          <a:latin typeface="+mn-lt"/>
          <a:ea typeface="+mn-ea"/>
          <a:cs typeface="+mn-cs"/>
        </a:defRPr>
      </a:lvl3pPr>
      <a:lvl4pPr marL="1191743" indent="-238137" algn="l" defTabSz="609630" rtl="0" eaLnBrk="1" latinLnBrk="0" hangingPunct="1">
        <a:spcBef>
          <a:spcPct val="20000"/>
        </a:spcBef>
        <a:buFont typeface="Arial" pitchFamily="34" charset="0"/>
        <a:buChar char="–"/>
        <a:tabLst/>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4" name="Group 43"/>
          <p:cNvGrpSpPr/>
          <p:nvPr userDrawn="1"/>
        </p:nvGrpSpPr>
        <p:grpSpPr>
          <a:xfrm>
            <a:off x="0" y="-8466"/>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90"/>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4" y="6041363"/>
            <a:ext cx="911939" cy="365125"/>
          </a:xfrm>
          <a:prstGeom prst="rect">
            <a:avLst/>
          </a:prstGeom>
        </p:spPr>
        <p:txBody>
          <a:bodyPr vert="horz" lIns="91440" tIns="45720" rIns="91440" bIns="45720" rtlCol="0" anchor="ctr"/>
          <a:lstStyle>
            <a:lvl1pPr algn="r">
              <a:defRPr sz="1067">
                <a:solidFill>
                  <a:schemeClr val="tx1">
                    <a:tint val="75000"/>
                  </a:schemeClr>
                </a:solidFill>
              </a:defRPr>
            </a:lvl1pPr>
          </a:lstStyle>
          <a:p>
            <a:fld id="{B61BEF0D-F0BB-DE4B-95CE-6DB70DBA9567}" type="datetimeFigureOut">
              <a:rPr lang="en-US" dirty="0"/>
              <a:pPr/>
              <a:t>8/13/2025</a:t>
            </a:fld>
            <a:endParaRPr lang="en-US"/>
          </a:p>
        </p:txBody>
      </p:sp>
      <p:sp>
        <p:nvSpPr>
          <p:cNvPr id="5" name="Footer Placeholder 4"/>
          <p:cNvSpPr>
            <a:spLocks noGrp="1"/>
          </p:cNvSpPr>
          <p:nvPr>
            <p:ph type="ftr" sz="quarter" idx="3"/>
          </p:nvPr>
        </p:nvSpPr>
        <p:spPr>
          <a:xfrm>
            <a:off x="677334" y="6041363"/>
            <a:ext cx="6297612" cy="365125"/>
          </a:xfrm>
          <a:prstGeom prst="rect">
            <a:avLst/>
          </a:prstGeom>
        </p:spPr>
        <p:txBody>
          <a:bodyPr vert="horz" lIns="91440" tIns="45720" rIns="91440" bIns="45720" rtlCol="0" anchor="ctr"/>
          <a:lstStyle>
            <a:lvl1pPr algn="l">
              <a:defRPr sz="106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4" y="6041363"/>
            <a:ext cx="683339" cy="365125"/>
          </a:xfrm>
          <a:prstGeom prst="rect">
            <a:avLst/>
          </a:prstGeom>
        </p:spPr>
        <p:txBody>
          <a:bodyPr vert="horz" lIns="91440" tIns="45720" rIns="91440" bIns="45720" rtlCol="0" anchor="ctr"/>
          <a:lstStyle>
            <a:lvl1pPr algn="r">
              <a:defRPr sz="1067">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46564535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Lst>
  <p:txStyles>
    <p:titleStyle>
      <a:lvl1pPr algn="l" defTabSz="304815" rtl="0" eaLnBrk="1" latinLnBrk="0" hangingPunct="1">
        <a:spcBef>
          <a:spcPct val="0"/>
        </a:spcBef>
        <a:buNone/>
        <a:defRPr sz="2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11" indent="-228611" algn="l" defTabSz="304815" rtl="0" eaLnBrk="1" latinLnBrk="0" hangingPunct="1">
        <a:spcBef>
          <a:spcPts val="667"/>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1pPr>
      <a:lvl2pPr marL="495325" indent="-190510" algn="l" defTabSz="304815" rtl="0" eaLnBrk="1" latinLnBrk="0" hangingPunct="1">
        <a:spcBef>
          <a:spcPts val="667"/>
        </a:spcBef>
        <a:spcAft>
          <a:spcPts val="0"/>
        </a:spcAft>
        <a:buClr>
          <a:schemeClr val="accent1"/>
        </a:buClr>
        <a:buSzPct val="80000"/>
        <a:buFont typeface="Wingdings 3" charset="2"/>
        <a:buChar char=""/>
        <a:defRPr sz="1067" kern="1200">
          <a:solidFill>
            <a:schemeClr val="tx1">
              <a:lumMod val="75000"/>
              <a:lumOff val="25000"/>
            </a:schemeClr>
          </a:solidFill>
          <a:latin typeface="+mn-lt"/>
          <a:ea typeface="+mn-ea"/>
          <a:cs typeface="+mn-cs"/>
        </a:defRPr>
      </a:lvl2pPr>
      <a:lvl3pPr marL="762038" indent="-152408" algn="l" defTabSz="304815" rtl="0" eaLnBrk="1" latinLnBrk="0" hangingPunct="1">
        <a:spcBef>
          <a:spcPts val="667"/>
        </a:spcBef>
        <a:spcAft>
          <a:spcPts val="0"/>
        </a:spcAft>
        <a:buClr>
          <a:schemeClr val="accent1"/>
        </a:buClr>
        <a:buSzPct val="80000"/>
        <a:buFont typeface="Wingdings 3" charset="2"/>
        <a:buChar char=""/>
        <a:defRPr sz="933" kern="1200">
          <a:solidFill>
            <a:schemeClr val="tx1">
              <a:lumMod val="75000"/>
              <a:lumOff val="25000"/>
            </a:schemeClr>
          </a:solidFill>
          <a:latin typeface="+mn-lt"/>
          <a:ea typeface="+mn-ea"/>
          <a:cs typeface="+mn-cs"/>
        </a:defRPr>
      </a:lvl3pPr>
      <a:lvl4pPr marL="1066853" indent="-152408" algn="l" defTabSz="304815" rtl="0" eaLnBrk="1" latinLnBrk="0" hangingPunct="1">
        <a:spcBef>
          <a:spcPts val="667"/>
        </a:spcBef>
        <a:spcAft>
          <a:spcPts val="0"/>
        </a:spcAft>
        <a:buClr>
          <a:schemeClr val="accent1"/>
        </a:buClr>
        <a:buSzPct val="80000"/>
        <a:buFont typeface="Wingdings 3" charset="2"/>
        <a:buChar char=""/>
        <a:defRPr sz="800" kern="1200">
          <a:solidFill>
            <a:schemeClr val="tx1">
              <a:lumMod val="75000"/>
              <a:lumOff val="25000"/>
            </a:schemeClr>
          </a:solidFill>
          <a:latin typeface="+mn-lt"/>
          <a:ea typeface="+mn-ea"/>
          <a:cs typeface="+mn-cs"/>
        </a:defRPr>
      </a:lvl4pPr>
      <a:lvl5pPr marL="1371669" indent="-152408" algn="l" defTabSz="304815" rtl="0" eaLnBrk="1" latinLnBrk="0" hangingPunct="1">
        <a:spcBef>
          <a:spcPts val="667"/>
        </a:spcBef>
        <a:spcAft>
          <a:spcPts val="0"/>
        </a:spcAft>
        <a:buClr>
          <a:schemeClr val="accent1"/>
        </a:buClr>
        <a:buSzPct val="80000"/>
        <a:buFont typeface="Wingdings 3" charset="2"/>
        <a:buChar char=""/>
        <a:defRPr sz="800" kern="1200">
          <a:solidFill>
            <a:schemeClr val="tx1">
              <a:lumMod val="75000"/>
              <a:lumOff val="25000"/>
            </a:schemeClr>
          </a:solidFill>
          <a:latin typeface="+mn-lt"/>
          <a:ea typeface="+mn-ea"/>
          <a:cs typeface="+mn-cs"/>
        </a:defRPr>
      </a:lvl5pPr>
      <a:lvl6pPr marL="1676484" indent="-152408" algn="l" defTabSz="304815" rtl="0" eaLnBrk="1" latinLnBrk="0" hangingPunct="1">
        <a:spcBef>
          <a:spcPts val="667"/>
        </a:spcBef>
        <a:spcAft>
          <a:spcPts val="0"/>
        </a:spcAft>
        <a:buClr>
          <a:schemeClr val="accent1"/>
        </a:buClr>
        <a:buSzPct val="80000"/>
        <a:buFont typeface="Wingdings 3" charset="2"/>
        <a:buChar char=""/>
        <a:defRPr sz="800" kern="1200">
          <a:solidFill>
            <a:schemeClr val="tx1">
              <a:lumMod val="75000"/>
              <a:lumOff val="25000"/>
            </a:schemeClr>
          </a:solidFill>
          <a:latin typeface="+mn-lt"/>
          <a:ea typeface="+mn-ea"/>
          <a:cs typeface="+mn-cs"/>
        </a:defRPr>
      </a:lvl6pPr>
      <a:lvl7pPr marL="1981299" indent="-152408" algn="l" defTabSz="304815" rtl="0" eaLnBrk="1" latinLnBrk="0" hangingPunct="1">
        <a:spcBef>
          <a:spcPts val="667"/>
        </a:spcBef>
        <a:spcAft>
          <a:spcPts val="0"/>
        </a:spcAft>
        <a:buClr>
          <a:schemeClr val="accent1"/>
        </a:buClr>
        <a:buSzPct val="80000"/>
        <a:buFont typeface="Wingdings 3" charset="2"/>
        <a:buChar char=""/>
        <a:defRPr sz="800" kern="1200">
          <a:solidFill>
            <a:schemeClr val="tx1">
              <a:lumMod val="75000"/>
              <a:lumOff val="25000"/>
            </a:schemeClr>
          </a:solidFill>
          <a:latin typeface="+mn-lt"/>
          <a:ea typeface="+mn-ea"/>
          <a:cs typeface="+mn-cs"/>
        </a:defRPr>
      </a:lvl7pPr>
      <a:lvl8pPr marL="2286114" indent="-152408" algn="l" defTabSz="304815" rtl="0" eaLnBrk="1" latinLnBrk="0" hangingPunct="1">
        <a:spcBef>
          <a:spcPts val="667"/>
        </a:spcBef>
        <a:spcAft>
          <a:spcPts val="0"/>
        </a:spcAft>
        <a:buClr>
          <a:schemeClr val="accent1"/>
        </a:buClr>
        <a:buSzPct val="80000"/>
        <a:buFont typeface="Wingdings 3" charset="2"/>
        <a:buChar char=""/>
        <a:defRPr sz="800" kern="1200">
          <a:solidFill>
            <a:schemeClr val="tx1">
              <a:lumMod val="75000"/>
              <a:lumOff val="25000"/>
            </a:schemeClr>
          </a:solidFill>
          <a:latin typeface="+mn-lt"/>
          <a:ea typeface="+mn-ea"/>
          <a:cs typeface="+mn-cs"/>
        </a:defRPr>
      </a:lvl8pPr>
      <a:lvl9pPr marL="2590930" indent="-152408" algn="l" defTabSz="304815" rtl="0" eaLnBrk="1" latinLnBrk="0" hangingPunct="1">
        <a:spcBef>
          <a:spcPts val="667"/>
        </a:spcBef>
        <a:spcAft>
          <a:spcPts val="0"/>
        </a:spcAft>
        <a:buClr>
          <a:schemeClr val="accent1"/>
        </a:buClr>
        <a:buSzPct val="80000"/>
        <a:buFont typeface="Wingdings 3" charset="2"/>
        <a:buChar char=""/>
        <a:defRPr sz="800" kern="1200">
          <a:solidFill>
            <a:schemeClr val="tx1">
              <a:lumMod val="75000"/>
              <a:lumOff val="25000"/>
            </a:schemeClr>
          </a:solidFill>
          <a:latin typeface="+mn-lt"/>
          <a:ea typeface="+mn-ea"/>
          <a:cs typeface="+mn-cs"/>
        </a:defRPr>
      </a:lvl9pPr>
    </p:bodyStyle>
    <p:otherStyle>
      <a:defPPr>
        <a:defRPr lang="en-US"/>
      </a:defPPr>
      <a:lvl1pPr marL="0" algn="l" defTabSz="304815" rtl="0" eaLnBrk="1" latinLnBrk="0" hangingPunct="1">
        <a:defRPr sz="1200" kern="1200">
          <a:solidFill>
            <a:schemeClr val="tx1"/>
          </a:solidFill>
          <a:latin typeface="+mn-lt"/>
          <a:ea typeface="+mn-ea"/>
          <a:cs typeface="+mn-cs"/>
        </a:defRPr>
      </a:lvl1pPr>
      <a:lvl2pPr marL="304815" algn="l" defTabSz="304815" rtl="0" eaLnBrk="1" latinLnBrk="0" hangingPunct="1">
        <a:defRPr sz="1200" kern="1200">
          <a:solidFill>
            <a:schemeClr val="tx1"/>
          </a:solidFill>
          <a:latin typeface="+mn-lt"/>
          <a:ea typeface="+mn-ea"/>
          <a:cs typeface="+mn-cs"/>
        </a:defRPr>
      </a:lvl2pPr>
      <a:lvl3pPr marL="609630" algn="l" defTabSz="304815" rtl="0" eaLnBrk="1" latinLnBrk="0" hangingPunct="1">
        <a:defRPr sz="1200" kern="1200">
          <a:solidFill>
            <a:schemeClr val="tx1"/>
          </a:solidFill>
          <a:latin typeface="+mn-lt"/>
          <a:ea typeface="+mn-ea"/>
          <a:cs typeface="+mn-cs"/>
        </a:defRPr>
      </a:lvl3pPr>
      <a:lvl4pPr marL="914446" algn="l" defTabSz="304815" rtl="0" eaLnBrk="1" latinLnBrk="0" hangingPunct="1">
        <a:defRPr sz="1200" kern="1200">
          <a:solidFill>
            <a:schemeClr val="tx1"/>
          </a:solidFill>
          <a:latin typeface="+mn-lt"/>
          <a:ea typeface="+mn-ea"/>
          <a:cs typeface="+mn-cs"/>
        </a:defRPr>
      </a:lvl4pPr>
      <a:lvl5pPr marL="1219261" algn="l" defTabSz="304815" rtl="0" eaLnBrk="1" latinLnBrk="0" hangingPunct="1">
        <a:defRPr sz="1200" kern="1200">
          <a:solidFill>
            <a:schemeClr val="tx1"/>
          </a:solidFill>
          <a:latin typeface="+mn-lt"/>
          <a:ea typeface="+mn-ea"/>
          <a:cs typeface="+mn-cs"/>
        </a:defRPr>
      </a:lvl5pPr>
      <a:lvl6pPr marL="1524076" algn="l" defTabSz="304815" rtl="0" eaLnBrk="1" latinLnBrk="0" hangingPunct="1">
        <a:defRPr sz="1200" kern="1200">
          <a:solidFill>
            <a:schemeClr val="tx1"/>
          </a:solidFill>
          <a:latin typeface="+mn-lt"/>
          <a:ea typeface="+mn-ea"/>
          <a:cs typeface="+mn-cs"/>
        </a:defRPr>
      </a:lvl6pPr>
      <a:lvl7pPr marL="1828891" algn="l" defTabSz="304815" rtl="0" eaLnBrk="1" latinLnBrk="0" hangingPunct="1">
        <a:defRPr sz="1200" kern="1200">
          <a:solidFill>
            <a:schemeClr val="tx1"/>
          </a:solidFill>
          <a:latin typeface="+mn-lt"/>
          <a:ea typeface="+mn-ea"/>
          <a:cs typeface="+mn-cs"/>
        </a:defRPr>
      </a:lvl7pPr>
      <a:lvl8pPr marL="2133707" algn="l" defTabSz="304815" rtl="0" eaLnBrk="1" latinLnBrk="0" hangingPunct="1">
        <a:defRPr sz="1200" kern="1200">
          <a:solidFill>
            <a:schemeClr val="tx1"/>
          </a:solidFill>
          <a:latin typeface="+mn-lt"/>
          <a:ea typeface="+mn-ea"/>
          <a:cs typeface="+mn-cs"/>
        </a:defRPr>
      </a:lvl8pPr>
      <a:lvl9pPr marL="2438522" algn="l" defTabSz="30481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hyperlink" Target="https://research.unc.edu/executive-actions/" TargetMode="External"/><Relationship Id="rId2" Type="http://schemas.openxmlformats.org/officeDocument/2006/relationships/hyperlink" Target="mailto:VCR@unc.edu" TargetMode="External"/><Relationship Id="rId1" Type="http://schemas.openxmlformats.org/officeDocument/2006/relationships/slideLayout" Target="../slideLayouts/slideLayout3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hyperlink" Target="mailto:bwright1@email.unc.edu" TargetMode="External"/><Relationship Id="rId7" Type="http://schemas.openxmlformats.org/officeDocument/2006/relationships/hyperlink" Target="mailto:CoreSUpport@med.unc.edu" TargetMode="External"/><Relationship Id="rId2" Type="http://schemas.openxmlformats.org/officeDocument/2006/relationships/hyperlink" Target="mailto:kraftmeg@med.unc.edu" TargetMode="External"/><Relationship Id="rId1" Type="http://schemas.openxmlformats.org/officeDocument/2006/relationships/slideLayout" Target="../slideLayouts/slideLayout50.xml"/><Relationship Id="rId6" Type="http://schemas.openxmlformats.org/officeDocument/2006/relationships/hyperlink" Target="mailto:RCD@unc.edu" TargetMode="External"/><Relationship Id="rId5" Type="http://schemas.openxmlformats.org/officeDocument/2006/relationships/image" Target="../media/image29.png"/><Relationship Id="rId4" Type="http://schemas.openxmlformats.org/officeDocument/2006/relationships/hyperlink" Target="mailto:michael_akridge@med.unc.edu"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ncats.nih.gov/tissuechip" TargetMode="External"/><Relationship Id="rId2" Type="http://schemas.openxmlformats.org/officeDocument/2006/relationships/hyperlink" Target="https://grants.nih.gov/policy-and-compliance/policy-topics/air/alternatives" TargetMode="External"/><Relationship Id="rId1" Type="http://schemas.openxmlformats.org/officeDocument/2006/relationships/slideLayout" Target="../slideLayouts/slideLayout10.xml"/><Relationship Id="rId6" Type="http://schemas.openxmlformats.org/officeDocument/2006/relationships/hyperlink" Target="https://clinicaltrials.gov/" TargetMode="External"/><Relationship Id="rId5" Type="http://schemas.openxmlformats.org/officeDocument/2006/relationships/hyperlink" Target="https://www.nih.gov/rmi" TargetMode="External"/><Relationship Id="rId4" Type="http://schemas.openxmlformats.org/officeDocument/2006/relationships/hyperlink" Target="https://pubmed.ncbi.nlm.nih.gov/33929906/"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2.xml"/><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mailto:RCD@unc.edu" TargetMode="Externa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mailto:CoreSupport@med.unc.edu" TargetMode="Externa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mailto:RCD@unc.edu" TargetMode="Externa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finance.unc.edu/news/2025/07/28/updates-to-small-purchase-and-bidding-thresholds/" TargetMode="Externa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5B05-3943-3045-81B5-F357A14C70FF}"/>
              </a:ext>
            </a:extLst>
          </p:cNvPr>
          <p:cNvSpPr>
            <a:spLocks noGrp="1"/>
          </p:cNvSpPr>
          <p:nvPr>
            <p:ph type="title"/>
          </p:nvPr>
        </p:nvSpPr>
        <p:spPr/>
        <p:txBody>
          <a:bodyPr/>
          <a:lstStyle/>
          <a:p>
            <a:r>
              <a:rPr lang="en-US"/>
              <a:t>Core Director’s Meeting</a:t>
            </a:r>
          </a:p>
        </p:txBody>
      </p:sp>
      <p:sp>
        <p:nvSpPr>
          <p:cNvPr id="3" name="Text Placeholder 2">
            <a:extLst>
              <a:ext uri="{FF2B5EF4-FFF2-40B4-BE49-F238E27FC236}">
                <a16:creationId xmlns:a16="http://schemas.microsoft.com/office/drawing/2014/main" id="{9FC099E4-8D02-0D4A-AD9F-29A8B871BCF9}"/>
              </a:ext>
            </a:extLst>
          </p:cNvPr>
          <p:cNvSpPr>
            <a:spLocks noGrp="1"/>
          </p:cNvSpPr>
          <p:nvPr>
            <p:ph type="body" idx="1"/>
          </p:nvPr>
        </p:nvSpPr>
        <p:spPr/>
        <p:txBody>
          <a:bodyPr>
            <a:normAutofit/>
          </a:bodyPr>
          <a:lstStyle/>
          <a:p>
            <a:r>
              <a:rPr lang="en-US"/>
              <a:t>August 13, 2025</a:t>
            </a:r>
          </a:p>
          <a:p>
            <a:r>
              <a:rPr lang="en-US"/>
              <a:t>SOM Office of Research Technologies</a:t>
            </a:r>
          </a:p>
        </p:txBody>
      </p:sp>
    </p:spTree>
    <p:extLst>
      <p:ext uri="{BB962C8B-B14F-4D97-AF65-F5344CB8AC3E}">
        <p14:creationId xmlns:p14="http://schemas.microsoft.com/office/powerpoint/2010/main" val="2388327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D2D3F-01D5-9138-2861-EA9E02D3F6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AD3C12-449F-C7FC-B30C-A1859EA86579}"/>
              </a:ext>
            </a:extLst>
          </p:cNvPr>
          <p:cNvSpPr>
            <a:spLocks noGrp="1"/>
          </p:cNvSpPr>
          <p:nvPr>
            <p:ph type="title"/>
          </p:nvPr>
        </p:nvSpPr>
        <p:spPr/>
        <p:txBody>
          <a:bodyPr/>
          <a:lstStyle/>
          <a:p>
            <a:r>
              <a:rPr lang="en-US" dirty="0"/>
              <a:t>New Equipment Review</a:t>
            </a:r>
          </a:p>
        </p:txBody>
      </p:sp>
      <p:sp>
        <p:nvSpPr>
          <p:cNvPr id="3" name="Content Placeholder 2">
            <a:extLst>
              <a:ext uri="{FF2B5EF4-FFF2-40B4-BE49-F238E27FC236}">
                <a16:creationId xmlns:a16="http://schemas.microsoft.com/office/drawing/2014/main" id="{64E04BD3-706A-1FCF-BF8C-977945ED41AD}"/>
              </a:ext>
            </a:extLst>
          </p:cNvPr>
          <p:cNvSpPr>
            <a:spLocks noGrp="1"/>
          </p:cNvSpPr>
          <p:nvPr>
            <p:ph idx="1"/>
          </p:nvPr>
        </p:nvSpPr>
        <p:spPr>
          <a:xfrm>
            <a:off x="304800" y="1360091"/>
            <a:ext cx="11581539" cy="5150907"/>
          </a:xfrm>
        </p:spPr>
        <p:txBody>
          <a:bodyPr vert="horz" lIns="60960" tIns="30480" rIns="60960" bIns="30480" rtlCol="0" anchor="t">
            <a:normAutofit/>
          </a:bodyPr>
          <a:lstStyle/>
          <a:p>
            <a:pPr>
              <a:buFont typeface="Wingdings" panose="05000000000000000000" pitchFamily="2" charset="2"/>
              <a:buChar char="§"/>
            </a:pPr>
            <a:r>
              <a:rPr lang="en-US" dirty="0"/>
              <a:t>When faculty or departments want to purchase equipment outside of a core that performs similar services, the goal is to ensure the decision is well-justified, coordinated, and not harmful to institutional sustainability.</a:t>
            </a:r>
          </a:p>
          <a:p>
            <a:pPr marL="0" indent="0">
              <a:buNone/>
            </a:pPr>
            <a:endParaRPr lang="en-US" dirty="0"/>
          </a:p>
          <a:p>
            <a:pPr>
              <a:buClr>
                <a:srgbClr val="417B85"/>
              </a:buClr>
              <a:buFont typeface="Wingdings" panose="05000000000000000000" pitchFamily="2" charset="2"/>
              <a:buChar char="§"/>
            </a:pPr>
            <a:r>
              <a:rPr lang="en-US" dirty="0"/>
              <a:t>The threshold for this process is </a:t>
            </a:r>
            <a:r>
              <a:rPr lang="en-US" b="1" dirty="0"/>
              <a:t>$100,000</a:t>
            </a:r>
            <a:r>
              <a:rPr lang="en-US" dirty="0"/>
              <a:t>.</a:t>
            </a:r>
          </a:p>
          <a:p>
            <a:pPr marL="0" indent="0">
              <a:buClr>
                <a:srgbClr val="417B85"/>
              </a:buClr>
              <a:buNone/>
            </a:pPr>
            <a:endParaRPr lang="en-US" dirty="0"/>
          </a:p>
          <a:p>
            <a:pPr>
              <a:buClr>
                <a:srgbClr val="417B85"/>
              </a:buClr>
              <a:buFont typeface="Wingdings" panose="05000000000000000000" pitchFamily="2" charset="2"/>
              <a:buChar char="§"/>
            </a:pPr>
            <a:r>
              <a:rPr lang="en-US" b="1" dirty="0"/>
              <a:t>If a similar service or instrument exists in a core facility</a:t>
            </a:r>
            <a:r>
              <a:rPr lang="en-US" dirty="0"/>
              <a:t> the purchasing unit must provide:</a:t>
            </a:r>
          </a:p>
          <a:p>
            <a:pPr marL="654929" lvl="1" indent="-273910">
              <a:buFont typeface="Courier New" panose="05000000000000000000" pitchFamily="2" charset="2"/>
              <a:buChar char="o"/>
            </a:pPr>
            <a:r>
              <a:rPr lang="en-US" dirty="0"/>
              <a:t>Justification for need outside of a core facility</a:t>
            </a:r>
          </a:p>
          <a:p>
            <a:pPr marL="654929" lvl="1" indent="-273910">
              <a:buFont typeface="Courier New" panose="05000000000000000000" pitchFamily="2" charset="2"/>
              <a:buChar char="o"/>
            </a:pPr>
            <a:r>
              <a:rPr lang="en-US" dirty="0"/>
              <a:t>Projected usage</a:t>
            </a:r>
          </a:p>
          <a:p>
            <a:pPr marL="654929" lvl="1" indent="-273910">
              <a:buFont typeface="Courier New" panose="05000000000000000000" pitchFamily="2" charset="2"/>
              <a:buChar char="o"/>
            </a:pPr>
            <a:r>
              <a:rPr lang="en-US" dirty="0"/>
              <a:t>Funding information</a:t>
            </a:r>
          </a:p>
          <a:p>
            <a:pPr marL="654929" lvl="1" indent="-273910">
              <a:buFont typeface="Courier New" panose="05000000000000000000" pitchFamily="2" charset="2"/>
              <a:buChar char="o"/>
            </a:pPr>
            <a:r>
              <a:rPr lang="en-US" dirty="0"/>
              <a:t>Life cycle replacement/new equipment</a:t>
            </a:r>
          </a:p>
          <a:p>
            <a:pPr marL="654929" lvl="1" indent="-273910">
              <a:buFont typeface="Courier New" panose="05000000000000000000" pitchFamily="2" charset="2"/>
              <a:buChar char="o"/>
            </a:pPr>
            <a:r>
              <a:rPr lang="en-US" dirty="0"/>
              <a:t>Interest in shared access</a:t>
            </a:r>
          </a:p>
        </p:txBody>
      </p:sp>
      <p:pic>
        <p:nvPicPr>
          <p:cNvPr id="4" name="Picture 3" descr="A qr code with a white background&#10;&#10;AI-generated content may be incorrect.">
            <a:extLst>
              <a:ext uri="{FF2B5EF4-FFF2-40B4-BE49-F238E27FC236}">
                <a16:creationId xmlns:a16="http://schemas.microsoft.com/office/drawing/2014/main" id="{54BD4331-7296-2862-7165-E16E0B12B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0770" y="5147799"/>
            <a:ext cx="1425525" cy="1425525"/>
          </a:xfrm>
          <a:prstGeom prst="rect">
            <a:avLst/>
          </a:prstGeom>
        </p:spPr>
      </p:pic>
    </p:spTree>
    <p:extLst>
      <p:ext uri="{BB962C8B-B14F-4D97-AF65-F5344CB8AC3E}">
        <p14:creationId xmlns:p14="http://schemas.microsoft.com/office/powerpoint/2010/main" val="2138543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0106-4C59-0767-0194-ABF017357C00}"/>
              </a:ext>
            </a:extLst>
          </p:cNvPr>
          <p:cNvSpPr>
            <a:spLocks noGrp="1"/>
          </p:cNvSpPr>
          <p:nvPr>
            <p:ph type="title"/>
          </p:nvPr>
        </p:nvSpPr>
        <p:spPr/>
        <p:txBody>
          <a:bodyPr/>
          <a:lstStyle/>
          <a:p>
            <a:r>
              <a:rPr lang="en-US"/>
              <a:t>Federal Actions and Impact</a:t>
            </a:r>
          </a:p>
        </p:txBody>
      </p:sp>
      <p:sp>
        <p:nvSpPr>
          <p:cNvPr id="3" name="Content Placeholder 2">
            <a:extLst>
              <a:ext uri="{FF2B5EF4-FFF2-40B4-BE49-F238E27FC236}">
                <a16:creationId xmlns:a16="http://schemas.microsoft.com/office/drawing/2014/main" id="{3D536D9C-59C6-C658-EB7E-D032F53134C4}"/>
              </a:ext>
            </a:extLst>
          </p:cNvPr>
          <p:cNvSpPr>
            <a:spLocks noGrp="1"/>
          </p:cNvSpPr>
          <p:nvPr>
            <p:ph idx="1"/>
          </p:nvPr>
        </p:nvSpPr>
        <p:spPr/>
        <p:txBody>
          <a:bodyPr>
            <a:normAutofit/>
          </a:bodyPr>
          <a:lstStyle/>
          <a:p>
            <a:pPr>
              <a:buFont typeface="Wingdings" panose="05000000000000000000" pitchFamily="2" charset="2"/>
              <a:buChar char="§"/>
            </a:pPr>
            <a:r>
              <a:rPr lang="en-US" dirty="0"/>
              <a:t>Questions should be directed to </a:t>
            </a:r>
            <a:r>
              <a:rPr lang="en-US" dirty="0">
                <a:hlinkClick r:id="rId2"/>
              </a:rPr>
              <a:t>VCR@unc.edu</a:t>
            </a:r>
            <a:endParaRPr lang="en-US" dirty="0"/>
          </a:p>
          <a:p>
            <a:pPr lvl="1"/>
            <a:r>
              <a:rPr lang="en-US" dirty="0"/>
              <a:t>Information and Office Hours recordings available here:  </a:t>
            </a:r>
            <a:r>
              <a:rPr lang="en-US" dirty="0">
                <a:hlinkClick r:id="rId3"/>
              </a:rPr>
              <a:t>https://research.unc.edu/executive-actions/</a:t>
            </a:r>
            <a:r>
              <a:rPr lang="en-US" dirty="0"/>
              <a:t> </a:t>
            </a:r>
          </a:p>
          <a:p>
            <a:pPr lvl="1"/>
            <a:r>
              <a:rPr lang="en-US" dirty="0"/>
              <a:t>Register for OVCR Office Hours</a:t>
            </a:r>
          </a:p>
          <a:p>
            <a:pPr marL="608572" lvl="2" indent="0">
              <a:buNone/>
            </a:pPr>
            <a:endParaRPr lang="en-US" sz="1867" dirty="0"/>
          </a:p>
          <a:p>
            <a:pPr>
              <a:buFont typeface="Wingdings" panose="05000000000000000000" pitchFamily="2" charset="2"/>
              <a:buChar char="§"/>
            </a:pPr>
            <a:r>
              <a:rPr lang="en-US" dirty="0"/>
              <a:t>Project terminations </a:t>
            </a:r>
          </a:p>
          <a:p>
            <a:pPr lvl="1"/>
            <a:r>
              <a:rPr lang="en-US" dirty="0"/>
              <a:t>If you aware of projects that have been terminated, bill as quickly as possible for allowable charges </a:t>
            </a:r>
          </a:p>
          <a:p>
            <a:pPr lvl="1"/>
            <a:r>
              <a:rPr lang="en-US" dirty="0"/>
              <a:t>OVCR/CFAC is not able to cover revenue that cannot be generated by the appropriate sources </a:t>
            </a:r>
          </a:p>
          <a:p>
            <a:pPr lvl="1"/>
            <a:r>
              <a:rPr lang="en-US" dirty="0"/>
              <a:t>Customers that have projects terminated should discuss with their departments to determine how post-termination charges should be handled </a:t>
            </a:r>
          </a:p>
          <a:p>
            <a:pPr lvl="1"/>
            <a:endParaRPr lang="en-US" dirty="0"/>
          </a:p>
          <a:p>
            <a:pPr>
              <a:buFont typeface="Wingdings" panose="05000000000000000000" pitchFamily="2" charset="2"/>
              <a:buChar char="§"/>
            </a:pPr>
            <a:r>
              <a:rPr lang="en-US" dirty="0"/>
              <a:t>Pre-billing of internal customers is generally not allowable </a:t>
            </a:r>
          </a:p>
          <a:p>
            <a:pPr lvl="1"/>
            <a:r>
              <a:rPr lang="en-US" dirty="0"/>
              <a:t> Billing for supplies/consumables once purchased </a:t>
            </a:r>
            <a:r>
              <a:rPr lang="en-US" b="1" i="1" u="sng" dirty="0"/>
              <a:t>is</a:t>
            </a:r>
            <a:r>
              <a:rPr lang="en-US" dirty="0"/>
              <a:t> allowable</a:t>
            </a:r>
          </a:p>
          <a:p>
            <a:pPr lvl="2"/>
            <a:r>
              <a:rPr lang="en-US" dirty="0"/>
              <a:t>To the extent the expenses can be accurately allocated  </a:t>
            </a:r>
          </a:p>
          <a:p>
            <a:pPr lvl="2"/>
            <a:r>
              <a:rPr lang="en-US" dirty="0"/>
              <a:t>Be sure to save documentation of allocation calculation </a:t>
            </a:r>
          </a:p>
          <a:p>
            <a:pPr lvl="1"/>
            <a:r>
              <a:rPr lang="en-US" dirty="0"/>
              <a:t>Cores able to bill after the termination date if services were rendered prior to termination date </a:t>
            </a:r>
          </a:p>
          <a:p>
            <a:pPr marL="0" indent="0">
              <a:buNone/>
            </a:pPr>
            <a:endParaRPr lang="en-US" dirty="0"/>
          </a:p>
        </p:txBody>
      </p:sp>
      <p:pic>
        <p:nvPicPr>
          <p:cNvPr id="6" name="Picture 5" descr="A qr code with a white background&#10;&#10;AI-generated content may be incorrect.">
            <a:extLst>
              <a:ext uri="{FF2B5EF4-FFF2-40B4-BE49-F238E27FC236}">
                <a16:creationId xmlns:a16="http://schemas.microsoft.com/office/drawing/2014/main" id="{0E3F30B9-0255-3085-28EE-2EAC25324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9817" y="4212189"/>
            <a:ext cx="1634393" cy="1634393"/>
          </a:xfrm>
          <a:prstGeom prst="rect">
            <a:avLst/>
          </a:prstGeom>
        </p:spPr>
      </p:pic>
    </p:spTree>
    <p:extLst>
      <p:ext uri="{BB962C8B-B14F-4D97-AF65-F5344CB8AC3E}">
        <p14:creationId xmlns:p14="http://schemas.microsoft.com/office/powerpoint/2010/main" val="1486335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A081D-D78E-B773-E41C-A195EF63D4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5F996A-771E-2113-002B-68E68B5F9259}"/>
              </a:ext>
            </a:extLst>
          </p:cNvPr>
          <p:cNvSpPr>
            <a:spLocks noGrp="1"/>
          </p:cNvSpPr>
          <p:nvPr>
            <p:ph type="title"/>
          </p:nvPr>
        </p:nvSpPr>
        <p:spPr/>
        <p:txBody>
          <a:bodyPr/>
          <a:lstStyle/>
          <a:p>
            <a:r>
              <a:rPr lang="en-US"/>
              <a:t>Federal Actions and Impact</a:t>
            </a:r>
          </a:p>
        </p:txBody>
      </p:sp>
      <p:sp>
        <p:nvSpPr>
          <p:cNvPr id="3" name="Content Placeholder 2">
            <a:extLst>
              <a:ext uri="{FF2B5EF4-FFF2-40B4-BE49-F238E27FC236}">
                <a16:creationId xmlns:a16="http://schemas.microsoft.com/office/drawing/2014/main" id="{0DDDBBCB-61C5-A2EE-B57A-CE91C020FABC}"/>
              </a:ext>
            </a:extLst>
          </p:cNvPr>
          <p:cNvSpPr>
            <a:spLocks noGrp="1"/>
          </p:cNvSpPr>
          <p:nvPr>
            <p:ph idx="1"/>
          </p:nvPr>
        </p:nvSpPr>
        <p:spPr>
          <a:xfrm>
            <a:off x="811237" y="1414693"/>
            <a:ext cx="11581539" cy="5150907"/>
          </a:xfrm>
        </p:spPr>
        <p:txBody>
          <a:bodyPr>
            <a:normAutofit/>
          </a:bodyPr>
          <a:lstStyle/>
          <a:p>
            <a:pPr>
              <a:buFont typeface="Wingdings" panose="05000000000000000000" pitchFamily="2" charset="2"/>
              <a:buChar char="§"/>
            </a:pPr>
            <a:r>
              <a:rPr lang="en-US" sz="2400"/>
              <a:t>Be as prepared as possible (easier said than done)</a:t>
            </a:r>
          </a:p>
          <a:p>
            <a:pPr lvl="1"/>
            <a:r>
              <a:rPr lang="en-US" sz="2133"/>
              <a:t>Planning for different scenarios </a:t>
            </a:r>
          </a:p>
          <a:p>
            <a:pPr marL="0" indent="0">
              <a:buNone/>
            </a:pPr>
            <a:r>
              <a:rPr lang="en-US" sz="2400"/>
              <a:t> </a:t>
            </a:r>
          </a:p>
          <a:p>
            <a:pPr>
              <a:buFont typeface="Wingdings" panose="05000000000000000000" pitchFamily="2" charset="2"/>
              <a:buChar char="§"/>
            </a:pPr>
            <a:r>
              <a:rPr lang="en-US" sz="2400"/>
              <a:t>Sharing of employees and salary support </a:t>
            </a:r>
          </a:p>
          <a:p>
            <a:pPr lvl="1"/>
            <a:r>
              <a:rPr lang="en-US" sz="2133"/>
              <a:t>Rate revisions may not be necessary </a:t>
            </a:r>
          </a:p>
          <a:p>
            <a:pPr lvl="1"/>
            <a:r>
              <a:rPr lang="en-US" sz="2133"/>
              <a:t>Reach out to other core directors to see if they have bandwidth or needs</a:t>
            </a:r>
          </a:p>
          <a:p>
            <a:pPr lvl="1"/>
            <a:r>
              <a:rPr lang="en-US" sz="2133"/>
              <a:t>Reach out to RCD and SOM ORT</a:t>
            </a:r>
          </a:p>
          <a:p>
            <a:pPr lvl="1"/>
            <a:endParaRPr lang="en-US" sz="2133"/>
          </a:p>
          <a:p>
            <a:pPr>
              <a:buFont typeface="Wingdings" panose="05000000000000000000" pitchFamily="2" charset="2"/>
              <a:buChar char="§"/>
            </a:pPr>
            <a:r>
              <a:rPr lang="en-US" sz="2400"/>
              <a:t>Advocacy is just as important now more than ever</a:t>
            </a:r>
          </a:p>
          <a:p>
            <a:pPr lvl="1"/>
            <a:r>
              <a:rPr lang="en-US" sz="2133"/>
              <a:t>Open lines of communication between cores and departments</a:t>
            </a:r>
          </a:p>
          <a:p>
            <a:pPr lvl="1"/>
            <a:r>
              <a:rPr lang="en-US" sz="2133"/>
              <a:t>RCD can help with this</a:t>
            </a:r>
          </a:p>
        </p:txBody>
      </p:sp>
      <p:pic>
        <p:nvPicPr>
          <p:cNvPr id="5" name="Picture 4" descr="A qr code with a white background&#10;&#10;AI-generated content may be incorrect.">
            <a:extLst>
              <a:ext uri="{FF2B5EF4-FFF2-40B4-BE49-F238E27FC236}">
                <a16:creationId xmlns:a16="http://schemas.microsoft.com/office/drawing/2014/main" id="{A9B287B2-B69C-307E-F195-1FB54022D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6308" y="4968722"/>
            <a:ext cx="1474958" cy="1474958"/>
          </a:xfrm>
          <a:prstGeom prst="rect">
            <a:avLst/>
          </a:prstGeom>
        </p:spPr>
      </p:pic>
    </p:spTree>
    <p:extLst>
      <p:ext uri="{BB962C8B-B14F-4D97-AF65-F5344CB8AC3E}">
        <p14:creationId xmlns:p14="http://schemas.microsoft.com/office/powerpoint/2010/main" val="3138504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1C3BFB-6525-58C1-417B-E23E15D6A33A}"/>
              </a:ext>
            </a:extLst>
          </p:cNvPr>
          <p:cNvSpPr>
            <a:spLocks noGrp="1"/>
          </p:cNvSpPr>
          <p:nvPr>
            <p:ph type="title"/>
          </p:nvPr>
        </p:nvSpPr>
        <p:spPr/>
        <p:txBody>
          <a:bodyPr/>
          <a:lstStyle/>
          <a:p>
            <a:r>
              <a:rPr lang="en-US"/>
              <a:t>Federal Actions and Impact: FAQs</a:t>
            </a:r>
          </a:p>
        </p:txBody>
      </p:sp>
      <p:sp>
        <p:nvSpPr>
          <p:cNvPr id="2" name="Content Placeholder 1">
            <a:extLst>
              <a:ext uri="{FF2B5EF4-FFF2-40B4-BE49-F238E27FC236}">
                <a16:creationId xmlns:a16="http://schemas.microsoft.com/office/drawing/2014/main" id="{F294FB8A-A862-637F-F274-B88758E41FD4}"/>
              </a:ext>
            </a:extLst>
          </p:cNvPr>
          <p:cNvSpPr>
            <a:spLocks noGrp="1"/>
          </p:cNvSpPr>
          <p:nvPr>
            <p:ph idx="1"/>
          </p:nvPr>
        </p:nvSpPr>
        <p:spPr>
          <a:xfrm>
            <a:off x="304800" y="1508478"/>
            <a:ext cx="11581539" cy="5150907"/>
          </a:xfrm>
        </p:spPr>
        <p:txBody>
          <a:bodyPr>
            <a:normAutofit/>
          </a:bodyPr>
          <a:lstStyle/>
          <a:p>
            <a:pPr>
              <a:buFont typeface="Wingdings" panose="05000000000000000000" pitchFamily="2" charset="2"/>
              <a:buChar char="§"/>
            </a:pPr>
            <a:r>
              <a:rPr lang="en-US" sz="2400"/>
              <a:t>I am in Core Z in Department A. I heard Core X in Department B is not allowed to travel to conferences or hire new personnel. Am I allowed to? </a:t>
            </a:r>
          </a:p>
          <a:p>
            <a:pPr lvl="1"/>
            <a:r>
              <a:rPr lang="en-US" sz="2133"/>
              <a:t>Departments and Schools have leeway to respond differently at the moment.</a:t>
            </a:r>
          </a:p>
          <a:p>
            <a:pPr lvl="2"/>
            <a:r>
              <a:rPr lang="en-US" sz="1867"/>
              <a:t>Operate according to your department’s restrictions</a:t>
            </a:r>
          </a:p>
          <a:p>
            <a:pPr lvl="2"/>
            <a:r>
              <a:rPr lang="en-US" sz="1867"/>
              <a:t>SOM has reinitiated processes/policies used during the pandemic to review any unbudgeted hiring and expenses – work with your HR and business managers</a:t>
            </a:r>
          </a:p>
          <a:p>
            <a:endParaRPr lang="en-US" sz="2400"/>
          </a:p>
          <a:p>
            <a:pPr>
              <a:buFont typeface="Wingdings" panose="05000000000000000000" pitchFamily="2" charset="2"/>
              <a:buChar char="§"/>
            </a:pPr>
            <a:r>
              <a:rPr lang="en-US" sz="2400"/>
              <a:t>My customer has a grant termination notice, but I have completed some work that was funded by that grant. Unfortunately, I hadn’t billed yet. Can I collect these funds?</a:t>
            </a:r>
          </a:p>
          <a:p>
            <a:pPr lvl="1"/>
            <a:r>
              <a:rPr lang="en-US" sz="2133"/>
              <a:t>YES. Any work performed can and should be billed, as long as the work was performed prior to a stop work order or grant termination notice. It does not matter if the full request has been completed. </a:t>
            </a:r>
          </a:p>
          <a:p>
            <a:endParaRPr lang="en-US" sz="2400"/>
          </a:p>
          <a:p>
            <a:pPr lvl="1"/>
            <a:endParaRPr lang="en-US" sz="2133"/>
          </a:p>
          <a:p>
            <a:pPr marL="914446" lvl="2" indent="0">
              <a:buNone/>
            </a:pPr>
            <a:endParaRPr lang="en-US" sz="1867"/>
          </a:p>
        </p:txBody>
      </p:sp>
    </p:spTree>
    <p:extLst>
      <p:ext uri="{BB962C8B-B14F-4D97-AF65-F5344CB8AC3E}">
        <p14:creationId xmlns:p14="http://schemas.microsoft.com/office/powerpoint/2010/main" val="139175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96A010-1F79-EAB7-4813-BB58684A9DAC}"/>
              </a:ext>
            </a:extLst>
          </p:cNvPr>
          <p:cNvSpPr>
            <a:spLocks noGrp="1"/>
          </p:cNvSpPr>
          <p:nvPr>
            <p:ph type="title"/>
          </p:nvPr>
        </p:nvSpPr>
        <p:spPr/>
        <p:txBody>
          <a:bodyPr/>
          <a:lstStyle/>
          <a:p>
            <a:r>
              <a:rPr lang="en-US"/>
              <a:t>Federal Actions and Impact: FAQs</a:t>
            </a:r>
          </a:p>
        </p:txBody>
      </p:sp>
      <p:sp>
        <p:nvSpPr>
          <p:cNvPr id="2" name="Content Placeholder 1">
            <a:extLst>
              <a:ext uri="{FF2B5EF4-FFF2-40B4-BE49-F238E27FC236}">
                <a16:creationId xmlns:a16="http://schemas.microsoft.com/office/drawing/2014/main" id="{7DB5E5BF-2D67-9B19-6849-535B9FDA9212}"/>
              </a:ext>
            </a:extLst>
          </p:cNvPr>
          <p:cNvSpPr>
            <a:spLocks noGrp="1"/>
          </p:cNvSpPr>
          <p:nvPr>
            <p:ph idx="1"/>
          </p:nvPr>
        </p:nvSpPr>
        <p:spPr/>
        <p:txBody>
          <a:bodyPr>
            <a:noAutofit/>
          </a:bodyPr>
          <a:lstStyle/>
          <a:p>
            <a:pPr>
              <a:buFont typeface="Wingdings" panose="05000000000000000000" pitchFamily="2" charset="2"/>
              <a:buChar char="§"/>
            </a:pPr>
            <a:r>
              <a:rPr lang="en-US" sz="2400"/>
              <a:t>Customers are asking if I can pre-bill for work. What am I allowed to do?</a:t>
            </a:r>
          </a:p>
          <a:p>
            <a:pPr lvl="1"/>
            <a:r>
              <a:rPr lang="en-US" sz="2133"/>
              <a:t>You can bill for any services rendered. For example, rates that may have costs related to consultations built into a more global rate could be broken into smaller sectors</a:t>
            </a:r>
          </a:p>
          <a:p>
            <a:pPr lvl="1"/>
            <a:r>
              <a:rPr lang="en-US" sz="2133"/>
              <a:t>Think creatively and encourage PIs to think creatively. Are there other pieces of the puzzle (bioinformatics cores, etc.) that can absorb some costs? </a:t>
            </a:r>
          </a:p>
          <a:p>
            <a:pPr marL="457223" lvl="1" indent="0">
              <a:buNone/>
            </a:pPr>
            <a:endParaRPr lang="en-US" sz="2133"/>
          </a:p>
          <a:p>
            <a:pPr>
              <a:buFont typeface="Wingdings" panose="05000000000000000000" pitchFamily="2" charset="2"/>
              <a:buChar char="§"/>
            </a:pPr>
            <a:r>
              <a:rPr lang="en-US" sz="2400"/>
              <a:t>My department is pressuring me to cut staffing due to my deficit</a:t>
            </a:r>
          </a:p>
          <a:p>
            <a:pPr lvl="1"/>
            <a:r>
              <a:rPr lang="en-US" sz="2133"/>
              <a:t>Stay tuned for an update from the OVCR on how year-end negative balance carryovers are expected to go</a:t>
            </a:r>
          </a:p>
          <a:p>
            <a:pPr lvl="1"/>
            <a:r>
              <a:rPr lang="en-US" sz="2133"/>
              <a:t>If you have short-term needs to offset or add staff capabilities We plan to provide support to try and match any skilled individuals with other cores that might need part time or short term help. </a:t>
            </a:r>
          </a:p>
          <a:p>
            <a:pPr lvl="1"/>
            <a:r>
              <a:rPr lang="en-US" sz="2133"/>
              <a:t>We need to know! Please let ORT AND OVCR hear about these concerns. We are happy to meet with department leadership to discuss concerns</a:t>
            </a:r>
          </a:p>
          <a:p>
            <a:pPr lvl="1"/>
            <a:endParaRPr lang="en-US" sz="2133"/>
          </a:p>
        </p:txBody>
      </p:sp>
    </p:spTree>
    <p:extLst>
      <p:ext uri="{BB962C8B-B14F-4D97-AF65-F5344CB8AC3E}">
        <p14:creationId xmlns:p14="http://schemas.microsoft.com/office/powerpoint/2010/main" val="3723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AF49D6-73AD-48C6-2A34-42685B89810C}"/>
              </a:ext>
            </a:extLst>
          </p:cNvPr>
          <p:cNvSpPr>
            <a:spLocks noGrp="1"/>
          </p:cNvSpPr>
          <p:nvPr>
            <p:ph type="title"/>
          </p:nvPr>
        </p:nvSpPr>
        <p:spPr/>
        <p:txBody>
          <a:bodyPr/>
          <a:lstStyle/>
          <a:p>
            <a:r>
              <a:rPr lang="en-US"/>
              <a:t>Federal Actions and Impact: FAQs</a:t>
            </a:r>
          </a:p>
        </p:txBody>
      </p:sp>
      <p:sp>
        <p:nvSpPr>
          <p:cNvPr id="2" name="Content Placeholder 1">
            <a:extLst>
              <a:ext uri="{FF2B5EF4-FFF2-40B4-BE49-F238E27FC236}">
                <a16:creationId xmlns:a16="http://schemas.microsoft.com/office/drawing/2014/main" id="{552A78C6-9304-218D-37D8-35C43F230E50}"/>
              </a:ext>
            </a:extLst>
          </p:cNvPr>
          <p:cNvSpPr>
            <a:spLocks noGrp="1"/>
          </p:cNvSpPr>
          <p:nvPr>
            <p:ph idx="1"/>
          </p:nvPr>
        </p:nvSpPr>
        <p:spPr>
          <a:xfrm>
            <a:off x="304800" y="1707093"/>
            <a:ext cx="11581539" cy="5150907"/>
          </a:xfrm>
        </p:spPr>
        <p:txBody>
          <a:bodyPr>
            <a:normAutofit/>
          </a:bodyPr>
          <a:lstStyle/>
          <a:p>
            <a:pPr>
              <a:buFont typeface="Wingdings" panose="05000000000000000000" pitchFamily="2" charset="2"/>
              <a:buChar char="§"/>
            </a:pPr>
            <a:r>
              <a:rPr lang="en-US" sz="2400"/>
              <a:t>I am in the middle of a rate review. How should I determine costs and operating level with this much uncertainty.</a:t>
            </a:r>
          </a:p>
          <a:p>
            <a:pPr lvl="1"/>
            <a:r>
              <a:rPr lang="en-US" sz="2133"/>
              <a:t>Not a one size fits all solution</a:t>
            </a:r>
          </a:p>
          <a:p>
            <a:pPr lvl="1"/>
            <a:r>
              <a:rPr lang="en-US" sz="2133"/>
              <a:t>If you have received notice of stop work orders or grant terminations, reduce your operating level accordingly. </a:t>
            </a:r>
          </a:p>
          <a:p>
            <a:pPr lvl="1"/>
            <a:r>
              <a:rPr lang="en-US" sz="2133"/>
              <a:t>It is reasonable to assume price increases could happen, but they should be based on concrete information</a:t>
            </a:r>
          </a:p>
          <a:p>
            <a:pPr lvl="2"/>
            <a:r>
              <a:rPr lang="en-US" sz="1867"/>
              <a:t>Could bill volatile supplies as a pass through</a:t>
            </a:r>
          </a:p>
          <a:p>
            <a:pPr lvl="2"/>
            <a:r>
              <a:rPr lang="en-US" sz="1867"/>
              <a:t>If you are confident you would purchase a service contract over multiple years, consider negotiating multi-year contracts at current prices. </a:t>
            </a:r>
          </a:p>
        </p:txBody>
      </p:sp>
    </p:spTree>
    <p:extLst>
      <p:ext uri="{BB962C8B-B14F-4D97-AF65-F5344CB8AC3E}">
        <p14:creationId xmlns:p14="http://schemas.microsoft.com/office/powerpoint/2010/main" val="3247231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EE07A-33A8-6483-72AD-CFF3DADC8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02EBF-1E27-7232-BC96-5C87FA7C5972}"/>
              </a:ext>
            </a:extLst>
          </p:cNvPr>
          <p:cNvSpPr>
            <a:spLocks noGrp="1"/>
          </p:cNvSpPr>
          <p:nvPr>
            <p:ph type="title"/>
          </p:nvPr>
        </p:nvSpPr>
        <p:spPr>
          <a:xfrm>
            <a:off x="305231" y="599987"/>
            <a:ext cx="11581539" cy="909639"/>
          </a:xfrm>
        </p:spPr>
        <p:txBody>
          <a:bodyPr/>
          <a:lstStyle/>
          <a:p>
            <a:r>
              <a:rPr lang="en-US" sz="2933" b="1" spc="133">
                <a:solidFill>
                  <a:srgbClr val="629DD1"/>
                </a:solidFill>
                <a:latin typeface="Aptos Display" panose="02110004020202020204"/>
              </a:rPr>
              <a:t>Research Core Development Contact Information</a:t>
            </a:r>
          </a:p>
        </p:txBody>
      </p:sp>
      <p:sp>
        <p:nvSpPr>
          <p:cNvPr id="8" name="Content Placeholder 7">
            <a:extLst>
              <a:ext uri="{FF2B5EF4-FFF2-40B4-BE49-F238E27FC236}">
                <a16:creationId xmlns:a16="http://schemas.microsoft.com/office/drawing/2014/main" id="{E54392AA-7E15-AB8F-1E37-2B4842D322F5}"/>
              </a:ext>
            </a:extLst>
          </p:cNvPr>
          <p:cNvSpPr>
            <a:spLocks noGrp="1"/>
          </p:cNvSpPr>
          <p:nvPr>
            <p:ph idx="1"/>
          </p:nvPr>
        </p:nvSpPr>
        <p:spPr>
          <a:xfrm>
            <a:off x="1566202" y="1724159"/>
            <a:ext cx="5092505" cy="4772043"/>
          </a:xfrm>
        </p:spPr>
        <p:txBody>
          <a:bodyPr vert="horz" lIns="60960" tIns="30480" rIns="60960" bIns="30480" numCol="1" rtlCol="0" anchor="t">
            <a:normAutofit/>
          </a:bodyPr>
          <a:lstStyle/>
          <a:p>
            <a:pPr marL="0" indent="0">
              <a:spcBef>
                <a:spcPts val="0"/>
              </a:spcBef>
              <a:buNone/>
            </a:pPr>
            <a:r>
              <a:rPr lang="en-US" sz="1733" b="1"/>
              <a:t>Meghan Kraft    </a:t>
            </a:r>
          </a:p>
          <a:p>
            <a:pPr marL="0" indent="0">
              <a:spcBef>
                <a:spcPts val="0"/>
              </a:spcBef>
              <a:buNone/>
            </a:pPr>
            <a:r>
              <a:rPr lang="en-US" sz="1733"/>
              <a:t>Director, Research Core Facilities </a:t>
            </a:r>
          </a:p>
          <a:p>
            <a:pPr marL="0" indent="0">
              <a:spcBef>
                <a:spcPts val="0"/>
              </a:spcBef>
              <a:buNone/>
            </a:pPr>
            <a:r>
              <a:rPr lang="en-US" sz="1733"/>
              <a:t>Office of the Vice Chancellor for Research </a:t>
            </a:r>
          </a:p>
          <a:p>
            <a:pPr marL="0" indent="0">
              <a:spcBef>
                <a:spcPts val="0"/>
              </a:spcBef>
              <a:buNone/>
            </a:pPr>
            <a:r>
              <a:rPr lang="en-US" sz="1733">
                <a:solidFill>
                  <a:srgbClr val="0070C0"/>
                </a:solidFill>
                <a:hlinkClick r:id="rId2">
                  <a:extLst>
                    <a:ext uri="{A12FA001-AC4F-418D-AE19-62706E023703}">
                      <ahyp:hlinkClr xmlns:ahyp="http://schemas.microsoft.com/office/drawing/2018/hyperlinkcolor" val="tx"/>
                    </a:ext>
                  </a:extLst>
                </a:hlinkClick>
              </a:rPr>
              <a:t>kraftmeg@unc.edu</a:t>
            </a:r>
            <a:r>
              <a:rPr lang="en-US" sz="1733">
                <a:solidFill>
                  <a:srgbClr val="0070C0"/>
                </a:solidFill>
              </a:rPr>
              <a:t> </a:t>
            </a:r>
          </a:p>
          <a:p>
            <a:pPr marL="0" indent="0">
              <a:spcBef>
                <a:spcPts val="0"/>
              </a:spcBef>
              <a:buNone/>
            </a:pPr>
            <a:endParaRPr lang="en-US" sz="1733"/>
          </a:p>
          <a:p>
            <a:pPr marL="0" indent="0">
              <a:spcBef>
                <a:spcPts val="0"/>
              </a:spcBef>
              <a:buNone/>
            </a:pPr>
            <a:r>
              <a:rPr lang="en-US" sz="1733" b="1"/>
              <a:t>Ben Wright    </a:t>
            </a:r>
          </a:p>
          <a:p>
            <a:pPr marL="0" indent="0">
              <a:spcBef>
                <a:spcPts val="0"/>
              </a:spcBef>
              <a:buNone/>
            </a:pPr>
            <a:r>
              <a:rPr lang="en-US" sz="1733"/>
              <a:t>Director, Research Core Development </a:t>
            </a:r>
          </a:p>
          <a:p>
            <a:pPr marL="0" indent="0">
              <a:spcBef>
                <a:spcPts val="0"/>
              </a:spcBef>
              <a:buNone/>
            </a:pPr>
            <a:r>
              <a:rPr lang="en-US" sz="1733"/>
              <a:t>Office of Sponsored Programs</a:t>
            </a:r>
          </a:p>
          <a:p>
            <a:pPr marL="0" indent="0">
              <a:spcBef>
                <a:spcPts val="0"/>
              </a:spcBef>
              <a:buNone/>
            </a:pPr>
            <a:r>
              <a:rPr lang="en-US" sz="1733">
                <a:solidFill>
                  <a:srgbClr val="0070C0"/>
                </a:solidFill>
                <a:hlinkClick r:id="rId3">
                  <a:extLst>
                    <a:ext uri="{A12FA001-AC4F-418D-AE19-62706E023703}">
                      <ahyp:hlinkClr xmlns:ahyp="http://schemas.microsoft.com/office/drawing/2018/hyperlinkcolor" val="tx"/>
                    </a:ext>
                  </a:extLst>
                </a:hlinkClick>
              </a:rPr>
              <a:t>bwright1@email.unc.edu</a:t>
            </a:r>
            <a:r>
              <a:rPr lang="en-US" sz="1733">
                <a:solidFill>
                  <a:srgbClr val="0070C0"/>
                </a:solidFill>
              </a:rPr>
              <a:t> </a:t>
            </a:r>
          </a:p>
          <a:p>
            <a:pPr marL="0" indent="0">
              <a:spcBef>
                <a:spcPts val="0"/>
              </a:spcBef>
              <a:buNone/>
            </a:pPr>
            <a:endParaRPr lang="en-US" sz="1733"/>
          </a:p>
          <a:p>
            <a:pPr marL="0" indent="0">
              <a:spcBef>
                <a:spcPts val="0"/>
              </a:spcBef>
              <a:buNone/>
            </a:pPr>
            <a:r>
              <a:rPr lang="en-US" sz="1733" b="1"/>
              <a:t>Michael Akridge</a:t>
            </a:r>
            <a:endParaRPr lang="en-US" sz="1733" b="1">
              <a:ea typeface="+mn-lt"/>
              <a:cs typeface="+mn-lt"/>
            </a:endParaRPr>
          </a:p>
          <a:p>
            <a:pPr marL="0" indent="0">
              <a:spcBef>
                <a:spcPts val="0"/>
              </a:spcBef>
              <a:buNone/>
            </a:pPr>
            <a:r>
              <a:rPr lang="en-US" sz="1733"/>
              <a:t>RCD Financial Analyst</a:t>
            </a:r>
          </a:p>
          <a:p>
            <a:pPr marL="0" indent="0">
              <a:spcBef>
                <a:spcPts val="0"/>
              </a:spcBef>
              <a:buNone/>
            </a:pPr>
            <a:r>
              <a:rPr lang="en-US" sz="1733"/>
              <a:t>Office of Sponsored Programs </a:t>
            </a:r>
          </a:p>
          <a:p>
            <a:pPr marL="0" indent="0">
              <a:spcBef>
                <a:spcPts val="0"/>
              </a:spcBef>
              <a:buNone/>
            </a:pPr>
            <a:r>
              <a:rPr lang="en-US" sz="1733">
                <a:solidFill>
                  <a:srgbClr val="0070C0"/>
                </a:solidFill>
                <a:ea typeface="+mn-lt"/>
                <a:cs typeface="+mn-lt"/>
                <a:hlinkClick r:id="rId4">
                  <a:extLst>
                    <a:ext uri="{A12FA001-AC4F-418D-AE19-62706E023703}">
                      <ahyp:hlinkClr xmlns:ahyp="http://schemas.microsoft.com/office/drawing/2018/hyperlinkcolor" val="tx"/>
                    </a:ext>
                  </a:extLst>
                </a:hlinkClick>
              </a:rPr>
              <a:t>michael_akridge@med.unc.edu</a:t>
            </a:r>
            <a:endParaRPr lang="en-US" sz="1733">
              <a:solidFill>
                <a:srgbClr val="0070C0"/>
              </a:solidFill>
              <a:ea typeface="+mn-lt"/>
              <a:cs typeface="+mn-lt"/>
            </a:endParaRPr>
          </a:p>
          <a:p>
            <a:pPr marL="0" indent="0">
              <a:spcBef>
                <a:spcPts val="0"/>
              </a:spcBef>
              <a:buNone/>
            </a:pPr>
            <a:endParaRPr lang="en-US" sz="1733">
              <a:ea typeface="+mn-lt"/>
              <a:cs typeface="+mn-lt"/>
            </a:endParaRPr>
          </a:p>
        </p:txBody>
      </p:sp>
      <p:pic>
        <p:nvPicPr>
          <p:cNvPr id="3" name="Picture 2" descr="A qr code with a white background&#10;&#10;AI-generated content may be incorrect.">
            <a:extLst>
              <a:ext uri="{FF2B5EF4-FFF2-40B4-BE49-F238E27FC236}">
                <a16:creationId xmlns:a16="http://schemas.microsoft.com/office/drawing/2014/main" id="{E540E121-7583-A19E-E7FA-641B0C900C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8253" y="2317653"/>
            <a:ext cx="1491175" cy="1491175"/>
          </a:xfrm>
          <a:prstGeom prst="rect">
            <a:avLst/>
          </a:prstGeom>
        </p:spPr>
      </p:pic>
      <p:sp>
        <p:nvSpPr>
          <p:cNvPr id="4" name="TextBox 3">
            <a:extLst>
              <a:ext uri="{FF2B5EF4-FFF2-40B4-BE49-F238E27FC236}">
                <a16:creationId xmlns:a16="http://schemas.microsoft.com/office/drawing/2014/main" id="{0AEC6C97-90C6-6947-BB15-02F05355F13D}"/>
              </a:ext>
            </a:extLst>
          </p:cNvPr>
          <p:cNvSpPr txBox="1"/>
          <p:nvPr/>
        </p:nvSpPr>
        <p:spPr>
          <a:xfrm>
            <a:off x="6363287" y="4023360"/>
            <a:ext cx="3001107" cy="1077026"/>
          </a:xfrm>
          <a:prstGeom prst="rect">
            <a:avLst/>
          </a:prstGeom>
          <a:noFill/>
        </p:spPr>
        <p:txBody>
          <a:bodyPr wrap="square" rtlCol="0">
            <a:spAutoFit/>
          </a:bodyPr>
          <a:lstStyle/>
          <a:p>
            <a:pPr algn="ctr" defTabSz="304815">
              <a:buClr>
                <a:srgbClr val="5FCBEF"/>
              </a:buClr>
              <a:buSzPct val="80000"/>
              <a:defRPr/>
            </a:pPr>
            <a:r>
              <a:rPr lang="en-US" sz="1733">
                <a:solidFill>
                  <a:srgbClr val="0070C0"/>
                </a:solidFill>
                <a:latin typeface="Trebuchet MS" panose="020B0603020202020204"/>
                <a:ea typeface="+mn-lt"/>
                <a:cs typeface="+mn-lt"/>
                <a:hlinkClick r:id="rId6">
                  <a:extLst>
                    <a:ext uri="{A12FA001-AC4F-418D-AE19-62706E023703}">
                      <ahyp:hlinkClr xmlns:ahyp="http://schemas.microsoft.com/office/drawing/2018/hyperlinkcolor" val="tx"/>
                    </a:ext>
                  </a:extLst>
                </a:hlinkClick>
              </a:rPr>
              <a:t>RCD@unc.edu</a:t>
            </a:r>
            <a:endParaRPr lang="en-US" sz="1733">
              <a:solidFill>
                <a:srgbClr val="0070C0"/>
              </a:solidFill>
              <a:latin typeface="Trebuchet MS" panose="020B0603020202020204"/>
              <a:ea typeface="+mn-lt"/>
              <a:cs typeface="+mn-lt"/>
            </a:endParaRPr>
          </a:p>
          <a:p>
            <a:pPr algn="ctr" defTabSz="304815">
              <a:buClr>
                <a:srgbClr val="5FCBEF"/>
              </a:buClr>
              <a:buSzPct val="80000"/>
              <a:defRPr/>
            </a:pPr>
            <a:r>
              <a:rPr lang="en-US" sz="1733">
                <a:solidFill>
                  <a:srgbClr val="0070C0"/>
                </a:solidFill>
                <a:latin typeface="Trebuchet MS" panose="020B0603020202020204"/>
                <a:ea typeface="+mn-lt"/>
                <a:cs typeface="+mn-lt"/>
              </a:rPr>
              <a:t> </a:t>
            </a:r>
          </a:p>
          <a:p>
            <a:pPr algn="ctr" defTabSz="304815">
              <a:buClr>
                <a:srgbClr val="5FCBEF"/>
              </a:buClr>
              <a:buSzPct val="80000"/>
              <a:defRPr/>
            </a:pPr>
            <a:r>
              <a:rPr lang="en-US" sz="1733">
                <a:solidFill>
                  <a:srgbClr val="0070C0"/>
                </a:solidFill>
                <a:latin typeface="Trebuchet MS" panose="020B0603020202020204"/>
                <a:ea typeface="+mn-lt"/>
                <a:cs typeface="+mn-lt"/>
                <a:hlinkClick r:id="rId7">
                  <a:extLst>
                    <a:ext uri="{A12FA001-AC4F-418D-AE19-62706E023703}">
                      <ahyp:hlinkClr xmlns:ahyp="http://schemas.microsoft.com/office/drawing/2018/hyperlinkcolor" val="tx"/>
                    </a:ext>
                  </a:extLst>
                </a:hlinkClick>
              </a:rPr>
              <a:t>CoreSupport@med.unc.edu</a:t>
            </a:r>
            <a:r>
              <a:rPr lang="en-US" sz="1733">
                <a:solidFill>
                  <a:srgbClr val="0070C0"/>
                </a:solidFill>
                <a:latin typeface="Trebuchet MS" panose="020B0603020202020204"/>
                <a:ea typeface="+mn-lt"/>
                <a:cs typeface="+mn-lt"/>
              </a:rPr>
              <a:t> </a:t>
            </a:r>
            <a:endParaRPr lang="en-US" sz="1733">
              <a:solidFill>
                <a:srgbClr val="0070C0"/>
              </a:solidFill>
              <a:latin typeface="Trebuchet MS" panose="020B0603020202020204"/>
            </a:endParaRPr>
          </a:p>
          <a:p>
            <a:pPr algn="ctr" defTabSz="609630"/>
            <a:endParaRPr lang="en-US" sz="1200">
              <a:solidFill>
                <a:prstClr val="black"/>
              </a:solidFill>
              <a:latin typeface="Trebuchet MS" panose="020B0603020202020204"/>
            </a:endParaRPr>
          </a:p>
        </p:txBody>
      </p:sp>
    </p:spTree>
    <p:extLst>
      <p:ext uri="{BB962C8B-B14F-4D97-AF65-F5344CB8AC3E}">
        <p14:creationId xmlns:p14="http://schemas.microsoft.com/office/powerpoint/2010/main" val="3390304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A40F86-0655-F682-B4EC-357C744C1DA0}"/>
              </a:ext>
            </a:extLst>
          </p:cNvPr>
          <p:cNvSpPr>
            <a:spLocks noGrp="1"/>
          </p:cNvSpPr>
          <p:nvPr>
            <p:ph sz="quarter" idx="11"/>
          </p:nvPr>
        </p:nvSpPr>
        <p:spPr/>
        <p:txBody>
          <a:bodyPr vert="horz" lIns="91440" tIns="45720" rIns="91440" bIns="45720" rtlCol="0" anchor="t">
            <a:normAutofit fontScale="70000" lnSpcReduction="20000"/>
          </a:bodyPr>
          <a:lstStyle/>
          <a:p>
            <a:pPr marL="0" indent="0">
              <a:buNone/>
            </a:pPr>
            <a:r>
              <a:rPr lang="en-US" dirty="0"/>
              <a:t>You might need to do a rate review if...</a:t>
            </a:r>
          </a:p>
          <a:p>
            <a:endParaRPr lang="en-US" dirty="0"/>
          </a:p>
          <a:p>
            <a:r>
              <a:rPr lang="en-US" dirty="0"/>
              <a:t>There are staffing or salary changes</a:t>
            </a:r>
          </a:p>
          <a:p>
            <a:r>
              <a:rPr lang="en-US" dirty="0"/>
              <a:t>Service contracts or supplies change significantly in cost</a:t>
            </a:r>
          </a:p>
          <a:p>
            <a:r>
              <a:rPr lang="en-US" dirty="0"/>
              <a:t>Your operating level is significantly different than you expect it to be</a:t>
            </a:r>
          </a:p>
          <a:p>
            <a:r>
              <a:rPr lang="en-US" dirty="0"/>
              <a:t>You offer new services or get new equipment</a:t>
            </a:r>
          </a:p>
          <a:p>
            <a:r>
              <a:rPr lang="en-US" dirty="0"/>
              <a:t>Your subsidy changes or is different from what you utilized in your last rate review</a:t>
            </a:r>
          </a:p>
          <a:p>
            <a:r>
              <a:rPr lang="en-US" dirty="0"/>
              <a:t>Other salary sources for core personnel changes</a:t>
            </a:r>
          </a:p>
        </p:txBody>
      </p:sp>
      <p:sp>
        <p:nvSpPr>
          <p:cNvPr id="3" name="Content Placeholder 2">
            <a:extLst>
              <a:ext uri="{FF2B5EF4-FFF2-40B4-BE49-F238E27FC236}">
                <a16:creationId xmlns:a16="http://schemas.microsoft.com/office/drawing/2014/main" id="{A3DC372F-E78B-2587-FFA6-AB3F69574CF9}"/>
              </a:ext>
            </a:extLst>
          </p:cNvPr>
          <p:cNvSpPr>
            <a:spLocks noGrp="1"/>
          </p:cNvSpPr>
          <p:nvPr>
            <p:ph sz="quarter" idx="12"/>
          </p:nvPr>
        </p:nvSpPr>
        <p:spPr>
          <a:xfrm>
            <a:off x="6310271" y="1714500"/>
            <a:ext cx="5341827" cy="4697631"/>
          </a:xfrm>
        </p:spPr>
        <p:txBody>
          <a:bodyPr vert="horz" lIns="91440" tIns="45720" rIns="91440" bIns="45720" rtlCol="0" anchor="t">
            <a:normAutofit fontScale="85000" lnSpcReduction="20000"/>
          </a:bodyPr>
          <a:lstStyle/>
          <a:p>
            <a:r>
              <a:rPr lang="en-US" dirty="0"/>
              <a:t>ORT and the RCD teams are happy to help you look at any of these changes and see how they may affect your rates to determine if an off-cycle or full review is necessary</a:t>
            </a:r>
          </a:p>
          <a:p>
            <a:endParaRPr lang="en-US" dirty="0"/>
          </a:p>
          <a:p>
            <a:r>
              <a:rPr lang="en-US" dirty="0"/>
              <a:t>OSP cost analyst team may be understaffed in the short term. Thanks for your patience. The more you work with us during the rate review and submission process the more we can help expedite reviews where possible.</a:t>
            </a:r>
          </a:p>
        </p:txBody>
      </p:sp>
      <p:sp>
        <p:nvSpPr>
          <p:cNvPr id="4" name="Title 3">
            <a:extLst>
              <a:ext uri="{FF2B5EF4-FFF2-40B4-BE49-F238E27FC236}">
                <a16:creationId xmlns:a16="http://schemas.microsoft.com/office/drawing/2014/main" id="{42A68843-1B81-BC8D-53D3-8BFD76F2C2D7}"/>
              </a:ext>
            </a:extLst>
          </p:cNvPr>
          <p:cNvSpPr>
            <a:spLocks noGrp="1"/>
          </p:cNvSpPr>
          <p:nvPr>
            <p:ph type="title"/>
          </p:nvPr>
        </p:nvSpPr>
        <p:spPr/>
        <p:txBody>
          <a:bodyPr/>
          <a:lstStyle/>
          <a:p>
            <a:r>
              <a:rPr lang="en-US" dirty="0"/>
              <a:t>New Year, New Rate Review (maybe)</a:t>
            </a:r>
          </a:p>
        </p:txBody>
      </p:sp>
    </p:spTree>
    <p:extLst>
      <p:ext uri="{BB962C8B-B14F-4D97-AF65-F5344CB8AC3E}">
        <p14:creationId xmlns:p14="http://schemas.microsoft.com/office/powerpoint/2010/main" val="315644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75006B-AC41-A944-A791-1615A01612A2}"/>
              </a:ext>
            </a:extLst>
          </p:cNvPr>
          <p:cNvSpPr>
            <a:spLocks noGrp="1"/>
          </p:cNvSpPr>
          <p:nvPr>
            <p:ph sz="quarter" idx="11"/>
          </p:nvPr>
        </p:nvSpPr>
        <p:spPr>
          <a:xfrm>
            <a:off x="502920" y="1714500"/>
            <a:ext cx="11186160" cy="4889799"/>
          </a:xfrm>
        </p:spPr>
        <p:txBody>
          <a:bodyPr>
            <a:normAutofit/>
          </a:bodyPr>
          <a:lstStyle/>
          <a:p>
            <a:r>
              <a:rPr lang="en-US"/>
              <a:t>Fall RFA</a:t>
            </a:r>
          </a:p>
          <a:p>
            <a:pPr lvl="1"/>
            <a:r>
              <a:rPr lang="en-US"/>
              <a:t>Opened this week with applications due September 12</a:t>
            </a:r>
            <a:r>
              <a:rPr lang="en-US" baseline="30000"/>
              <a:t>th</a:t>
            </a:r>
            <a:r>
              <a:rPr lang="en-US"/>
              <a:t> </a:t>
            </a:r>
          </a:p>
          <a:p>
            <a:pPr lvl="1"/>
            <a:r>
              <a:rPr lang="en-US"/>
              <a:t>Soliciting applications for method development, equipment, matching funds, and general core needs</a:t>
            </a:r>
          </a:p>
          <a:p>
            <a:pPr lvl="2"/>
            <a:r>
              <a:rPr lang="en-US"/>
              <a:t>Matching funds requested for NCBC IIG applications will receive expedited review</a:t>
            </a:r>
          </a:p>
          <a:p>
            <a:endParaRPr lang="en-US"/>
          </a:p>
          <a:p>
            <a:r>
              <a:rPr lang="en-US"/>
              <a:t>Voucher Program</a:t>
            </a:r>
          </a:p>
          <a:p>
            <a:pPr lvl="1"/>
            <a:r>
              <a:rPr lang="en-US"/>
              <a:t>Applications open August 18</a:t>
            </a:r>
            <a:r>
              <a:rPr lang="en-US" baseline="30000"/>
              <a:t>th</a:t>
            </a:r>
            <a:r>
              <a:rPr lang="en-US"/>
              <a:t> with applications due September 22</a:t>
            </a:r>
            <a:r>
              <a:rPr lang="en-US" baseline="30000"/>
              <a:t>nd</a:t>
            </a:r>
            <a:r>
              <a:rPr lang="en-US"/>
              <a:t> </a:t>
            </a:r>
          </a:p>
          <a:p>
            <a:pPr lvl="1"/>
            <a:r>
              <a:rPr lang="en-US"/>
              <a:t>May not award as many as in previous years</a:t>
            </a:r>
          </a:p>
          <a:p>
            <a:pPr lvl="1"/>
            <a:r>
              <a:rPr lang="en-US"/>
              <a:t>You may set parameters around how far in advance of the deadline you will accept consultation requests</a:t>
            </a:r>
          </a:p>
          <a:p>
            <a:pPr marL="457200" lvl="1" indent="0">
              <a:buNone/>
            </a:pPr>
            <a:endParaRPr lang="en-US"/>
          </a:p>
          <a:p>
            <a:pPr marL="457200" lvl="1" indent="0">
              <a:buNone/>
            </a:pPr>
            <a:endParaRPr lang="en-US"/>
          </a:p>
        </p:txBody>
      </p:sp>
      <p:sp>
        <p:nvSpPr>
          <p:cNvPr id="3" name="Title 2">
            <a:extLst>
              <a:ext uri="{FF2B5EF4-FFF2-40B4-BE49-F238E27FC236}">
                <a16:creationId xmlns:a16="http://schemas.microsoft.com/office/drawing/2014/main" id="{B050D0E5-1FA2-A64A-BD66-2AD0950EA22B}"/>
              </a:ext>
            </a:extLst>
          </p:cNvPr>
          <p:cNvSpPr>
            <a:spLocks noGrp="1"/>
          </p:cNvSpPr>
          <p:nvPr>
            <p:ph type="title"/>
          </p:nvPr>
        </p:nvSpPr>
        <p:spPr/>
        <p:txBody>
          <a:bodyPr/>
          <a:lstStyle/>
          <a:p>
            <a:r>
              <a:rPr lang="en-US"/>
              <a:t>CFAC Fall Funding Opportunities</a:t>
            </a:r>
          </a:p>
        </p:txBody>
      </p:sp>
    </p:spTree>
    <p:extLst>
      <p:ext uri="{BB962C8B-B14F-4D97-AF65-F5344CB8AC3E}">
        <p14:creationId xmlns:p14="http://schemas.microsoft.com/office/powerpoint/2010/main" val="2866613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iagram of a program&#10;&#10;AI-generated content may be incorrect.">
            <a:extLst>
              <a:ext uri="{FF2B5EF4-FFF2-40B4-BE49-F238E27FC236}">
                <a16:creationId xmlns:a16="http://schemas.microsoft.com/office/drawing/2014/main" id="{D02FED91-8897-E999-EC5B-F2DECA617357}"/>
              </a:ext>
            </a:extLst>
          </p:cNvPr>
          <p:cNvPicPr>
            <a:picLocks noChangeAspect="1"/>
          </p:cNvPicPr>
          <p:nvPr/>
        </p:nvPicPr>
        <p:blipFill>
          <a:blip r:embed="rId2"/>
          <a:stretch>
            <a:fillRect/>
          </a:stretch>
        </p:blipFill>
        <p:spPr>
          <a:xfrm>
            <a:off x="6587347" y="1253841"/>
            <a:ext cx="5389404" cy="5322037"/>
          </a:xfrm>
          <a:prstGeom prst="rect">
            <a:avLst/>
          </a:prstGeom>
          <a:noFill/>
        </p:spPr>
      </p:pic>
      <p:sp>
        <p:nvSpPr>
          <p:cNvPr id="5" name="Title 4">
            <a:extLst>
              <a:ext uri="{FF2B5EF4-FFF2-40B4-BE49-F238E27FC236}">
                <a16:creationId xmlns:a16="http://schemas.microsoft.com/office/drawing/2014/main" id="{DB993027-9222-2C31-E557-8ACCB89B60C1}"/>
              </a:ext>
            </a:extLst>
          </p:cNvPr>
          <p:cNvSpPr>
            <a:spLocks noGrp="1"/>
          </p:cNvSpPr>
          <p:nvPr>
            <p:ph type="title"/>
          </p:nvPr>
        </p:nvSpPr>
        <p:spPr/>
        <p:txBody>
          <a:bodyPr/>
          <a:lstStyle/>
          <a:p>
            <a:r>
              <a:rPr lang="en-US"/>
              <a:t>Postdoctoral Internship in Cores Program</a:t>
            </a:r>
          </a:p>
        </p:txBody>
      </p:sp>
      <p:sp>
        <p:nvSpPr>
          <p:cNvPr id="4" name="Content Placeholder 3">
            <a:extLst>
              <a:ext uri="{FF2B5EF4-FFF2-40B4-BE49-F238E27FC236}">
                <a16:creationId xmlns:a16="http://schemas.microsoft.com/office/drawing/2014/main" id="{13743D44-8412-CB36-ACF4-0723E5682C7A}"/>
              </a:ext>
            </a:extLst>
          </p:cNvPr>
          <p:cNvSpPr>
            <a:spLocks noGrp="1"/>
          </p:cNvSpPr>
          <p:nvPr>
            <p:ph idx="1"/>
          </p:nvPr>
        </p:nvSpPr>
        <p:spPr/>
        <p:txBody>
          <a:bodyPr vert="horz" lIns="91440" tIns="45720" rIns="91440" bIns="45720" rtlCol="0" anchor="t">
            <a:normAutofit lnSpcReduction="10000"/>
          </a:bodyPr>
          <a:lstStyle/>
          <a:p>
            <a:r>
              <a:rPr lang="en-US"/>
              <a:t>Operational documents have been developed</a:t>
            </a:r>
          </a:p>
          <a:p>
            <a:pPr lvl="1"/>
            <a:r>
              <a:rPr lang="en-US" dirty="0"/>
              <a:t>Thanks for those </a:t>
            </a:r>
            <a:r>
              <a:rPr lang="en-US"/>
              <a:t>of you who have </a:t>
            </a:r>
            <a:r>
              <a:rPr lang="en-US" dirty="0"/>
              <a:t>helped review these documents!</a:t>
            </a:r>
            <a:endParaRPr lang="en-US"/>
          </a:p>
          <a:p>
            <a:pPr lvl="1"/>
            <a:endParaRPr lang="en-US"/>
          </a:p>
          <a:p>
            <a:r>
              <a:rPr lang="en-US"/>
              <a:t>Website is in the works</a:t>
            </a:r>
          </a:p>
          <a:p>
            <a:endParaRPr lang="en-US"/>
          </a:p>
          <a:p>
            <a:r>
              <a:rPr lang="en-US"/>
              <a:t>Official call for proposals will be in early October</a:t>
            </a:r>
          </a:p>
        </p:txBody>
      </p:sp>
    </p:spTree>
    <p:extLst>
      <p:ext uri="{BB962C8B-B14F-4D97-AF65-F5344CB8AC3E}">
        <p14:creationId xmlns:p14="http://schemas.microsoft.com/office/powerpoint/2010/main" val="608293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34B0-3134-6948-039E-277B2D80551F}"/>
              </a:ext>
            </a:extLst>
          </p:cNvPr>
          <p:cNvSpPr>
            <a:spLocks noGrp="1"/>
          </p:cNvSpPr>
          <p:nvPr>
            <p:ph type="title"/>
          </p:nvPr>
        </p:nvSpPr>
        <p:spPr>
          <a:xfrm>
            <a:off x="0" y="1973649"/>
            <a:ext cx="9303434" cy="542123"/>
          </a:xfrm>
        </p:spPr>
        <p:txBody>
          <a:bodyPr/>
          <a:lstStyle/>
          <a:p>
            <a:r>
              <a:rPr lang="en-US" sz="4400"/>
              <a:t>Research Core Development </a:t>
            </a:r>
          </a:p>
        </p:txBody>
      </p:sp>
      <p:sp>
        <p:nvSpPr>
          <p:cNvPr id="3" name="Subtitle 2">
            <a:extLst>
              <a:ext uri="{FF2B5EF4-FFF2-40B4-BE49-F238E27FC236}">
                <a16:creationId xmlns:a16="http://schemas.microsoft.com/office/drawing/2014/main" id="{16ACEBAA-E5CE-CB73-41AF-3EA74342DB54}"/>
              </a:ext>
            </a:extLst>
          </p:cNvPr>
          <p:cNvSpPr txBox="1">
            <a:spLocks/>
          </p:cNvSpPr>
          <p:nvPr/>
        </p:nvSpPr>
        <p:spPr>
          <a:xfrm>
            <a:off x="3351960" y="3689863"/>
            <a:ext cx="8600049" cy="1266091"/>
          </a:xfrm>
          <a:prstGeom prst="rect">
            <a:avLst/>
          </a:prstGeom>
        </p:spPr>
        <p:txBody>
          <a:bodyPr>
            <a:normAutofit lnSpcReduction="10000"/>
          </a:bodyPr>
          <a:lstStyle>
            <a:lvl1pPr marL="517525" indent="-517525" algn="l" defTabSz="914400" rtl="0" eaLnBrk="1" latinLnBrk="0" hangingPunct="1">
              <a:spcBef>
                <a:spcPct val="20000"/>
              </a:spcBef>
              <a:buClr>
                <a:schemeClr val="accent5">
                  <a:lumMod val="75000"/>
                </a:schemeClr>
              </a:buClr>
              <a:buFont typeface="Wingdings" pitchFamily="2" charset="2"/>
              <a:buChar char="v"/>
              <a:tabLst/>
              <a:defRPr sz="3200" kern="1200">
                <a:solidFill>
                  <a:schemeClr val="accent2">
                    <a:lumMod val="50000"/>
                  </a:schemeClr>
                </a:solidFill>
                <a:latin typeface="+mn-lt"/>
                <a:ea typeface="+mn-ea"/>
                <a:cs typeface="+mn-cs"/>
              </a:defRPr>
            </a:lvl1pPr>
            <a:lvl2pPr marL="982663" indent="-411163" algn="l" defTabSz="914400" rtl="0" eaLnBrk="1" latinLnBrk="0" hangingPunct="1">
              <a:spcBef>
                <a:spcPct val="20000"/>
              </a:spcBef>
              <a:buFont typeface="Wingdings" pitchFamily="2" charset="2"/>
              <a:buChar char="§"/>
              <a:tabLst/>
              <a:defRPr sz="2800" i="0" kern="1200">
                <a:solidFill>
                  <a:schemeClr val="tx1"/>
                </a:solidFill>
                <a:latin typeface="+mn-lt"/>
                <a:ea typeface="+mn-ea"/>
                <a:cs typeface="+mn-cs"/>
              </a:defRPr>
            </a:lvl2pPr>
            <a:lvl3pPr marL="1430338" indent="-393700" algn="l" defTabSz="914400" rtl="0" eaLnBrk="1" latinLnBrk="0" hangingPunct="1">
              <a:spcBef>
                <a:spcPct val="20000"/>
              </a:spcBef>
              <a:buFont typeface="Courier New" panose="02070309020205020404" pitchFamily="49" charset="0"/>
              <a:buChar char="o"/>
              <a:tabLst/>
              <a:defRPr sz="2400" i="1" kern="1200">
                <a:solidFill>
                  <a:schemeClr val="tx1"/>
                </a:solidFill>
                <a:latin typeface="+mn-lt"/>
                <a:ea typeface="+mn-ea"/>
                <a:cs typeface="+mn-cs"/>
              </a:defRPr>
            </a:lvl3pPr>
            <a:lvl4pPr marL="1787525" indent="-357188" algn="l" defTabSz="914400" rtl="0" eaLnBrk="1" latinLnBrk="0" hangingPunct="1">
              <a:spcBef>
                <a:spcPct val="20000"/>
              </a:spcBef>
              <a:buFont typeface="Arial" pitchFamily="34" charset="0"/>
              <a:buChar char="–"/>
              <a:tabLst/>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09630">
              <a:buClr>
                <a:srgbClr val="5AA2AE">
                  <a:lumMod val="75000"/>
                </a:srgbClr>
              </a:buClr>
              <a:buNone/>
            </a:pPr>
            <a:r>
              <a:rPr lang="en-US" sz="2400" b="1">
                <a:solidFill>
                  <a:srgbClr val="629DD1">
                    <a:lumMod val="50000"/>
                  </a:srgbClr>
                </a:solidFill>
                <a:latin typeface="Aptos" panose="02110004020202020204"/>
              </a:rPr>
              <a:t>Meghan Kraft </a:t>
            </a:r>
            <a:r>
              <a:rPr lang="en-US" sz="2400">
                <a:solidFill>
                  <a:srgbClr val="629DD1">
                    <a:lumMod val="50000"/>
                  </a:srgbClr>
                </a:solidFill>
                <a:latin typeface="Aptos" panose="02110004020202020204"/>
              </a:rPr>
              <a:t>– Director, Research Core Facilities, OVCR</a:t>
            </a:r>
          </a:p>
          <a:p>
            <a:pPr marL="0" indent="0" algn="ctr" defTabSz="609630">
              <a:buClr>
                <a:srgbClr val="5AA2AE">
                  <a:lumMod val="75000"/>
                </a:srgbClr>
              </a:buClr>
              <a:buNone/>
            </a:pPr>
            <a:r>
              <a:rPr lang="en-US" sz="2400" b="1">
                <a:solidFill>
                  <a:srgbClr val="629DD1">
                    <a:lumMod val="50000"/>
                  </a:srgbClr>
                </a:solidFill>
                <a:latin typeface="Aptos" panose="02110004020202020204"/>
              </a:rPr>
              <a:t>Ben Wright </a:t>
            </a:r>
            <a:r>
              <a:rPr lang="en-US" sz="2400">
                <a:solidFill>
                  <a:srgbClr val="629DD1">
                    <a:lumMod val="50000"/>
                  </a:srgbClr>
                </a:solidFill>
                <a:latin typeface="Aptos" panose="02110004020202020204"/>
              </a:rPr>
              <a:t>– Director, Research Core Development, OSP</a:t>
            </a:r>
          </a:p>
          <a:p>
            <a:pPr marL="0" indent="0" algn="ctr" defTabSz="609630">
              <a:buClr>
                <a:srgbClr val="5AA2AE">
                  <a:lumMod val="75000"/>
                </a:srgbClr>
              </a:buClr>
              <a:buNone/>
            </a:pPr>
            <a:r>
              <a:rPr lang="en-US" sz="2400" b="1">
                <a:solidFill>
                  <a:srgbClr val="629DD1">
                    <a:lumMod val="50000"/>
                  </a:srgbClr>
                </a:solidFill>
                <a:latin typeface="Aptos" panose="02110004020202020204"/>
              </a:rPr>
              <a:t>Michael Akridge </a:t>
            </a:r>
            <a:r>
              <a:rPr lang="en-US" sz="2400">
                <a:solidFill>
                  <a:srgbClr val="629DD1">
                    <a:lumMod val="50000"/>
                  </a:srgbClr>
                </a:solidFill>
                <a:latin typeface="Aptos" panose="02110004020202020204"/>
              </a:rPr>
              <a:t>– Financial Analyst, OSP</a:t>
            </a:r>
          </a:p>
        </p:txBody>
      </p:sp>
      <p:pic>
        <p:nvPicPr>
          <p:cNvPr id="4" name="Picture 2">
            <a:extLst>
              <a:ext uri="{FF2B5EF4-FFF2-40B4-BE49-F238E27FC236}">
                <a16:creationId xmlns:a16="http://schemas.microsoft.com/office/drawing/2014/main" id="{DF33327A-1C36-FF58-71B4-C39502783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951" y="188833"/>
            <a:ext cx="3361016" cy="6107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qr code with a white background&#10;&#10;AI-generated content may be incorrect.">
            <a:extLst>
              <a:ext uri="{FF2B5EF4-FFF2-40B4-BE49-F238E27FC236}">
                <a16:creationId xmlns:a16="http://schemas.microsoft.com/office/drawing/2014/main" id="{707E7804-26F9-4572-7420-359976006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8960" y="5517722"/>
            <a:ext cx="1223049" cy="1223049"/>
          </a:xfrm>
          <a:prstGeom prst="rect">
            <a:avLst/>
          </a:prstGeom>
        </p:spPr>
      </p:pic>
    </p:spTree>
    <p:extLst>
      <p:ext uri="{BB962C8B-B14F-4D97-AF65-F5344CB8AC3E}">
        <p14:creationId xmlns:p14="http://schemas.microsoft.com/office/powerpoint/2010/main" val="817229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4656218-CA35-ACC5-4B2E-265A3981483C}"/>
              </a:ext>
            </a:extLst>
          </p:cNvPr>
          <p:cNvSpPr>
            <a:spLocks noGrp="1"/>
          </p:cNvSpPr>
          <p:nvPr>
            <p:ph sz="quarter" idx="11"/>
          </p:nvPr>
        </p:nvSpPr>
        <p:spPr/>
        <p:txBody>
          <a:bodyPr>
            <a:normAutofit lnSpcReduction="10000"/>
          </a:bodyPr>
          <a:lstStyle/>
          <a:p>
            <a:r>
              <a:rPr lang="en-US"/>
              <a:t>Mid-Atlantic Directors and Staff of Scientific Cores (MAD </a:t>
            </a:r>
            <a:r>
              <a:rPr lang="en-US" err="1"/>
              <a:t>SSCi</a:t>
            </a:r>
            <a:r>
              <a:rPr lang="en-US"/>
              <a:t>) meeting being held at Virginia Commonwealth University in Richmond, VA on September 15-17</a:t>
            </a:r>
            <a:r>
              <a:rPr lang="en-US" baseline="30000"/>
              <a:t>th</a:t>
            </a:r>
            <a:r>
              <a:rPr lang="en-US"/>
              <a:t> </a:t>
            </a:r>
          </a:p>
          <a:p>
            <a:pPr lvl="1"/>
            <a:r>
              <a:rPr lang="en-US"/>
              <a:t>Business Skills Workshop on 9/15</a:t>
            </a:r>
          </a:p>
          <a:p>
            <a:pPr lvl="1"/>
            <a:r>
              <a:rPr lang="en-US"/>
              <a:t>Sessions include talks on animal model cores, spatial biology, and rigor and reproducibility</a:t>
            </a:r>
          </a:p>
          <a:p>
            <a:endParaRPr lang="en-US"/>
          </a:p>
          <a:p>
            <a:r>
              <a:rPr lang="en-US"/>
              <a:t>ABRF New Member Orientation</a:t>
            </a:r>
          </a:p>
          <a:p>
            <a:pPr lvl="1"/>
            <a:r>
              <a:rPr lang="en-US"/>
              <a:t>Wednesday, September 10</a:t>
            </a:r>
            <a:r>
              <a:rPr lang="en-US" baseline="30000"/>
              <a:t>th</a:t>
            </a:r>
            <a:r>
              <a:rPr lang="en-US"/>
              <a:t> at 4-5 pm </a:t>
            </a:r>
          </a:p>
          <a:p>
            <a:pPr lvl="1"/>
            <a:endParaRPr lang="en-US"/>
          </a:p>
          <a:p>
            <a:endParaRPr lang="en-US"/>
          </a:p>
        </p:txBody>
      </p:sp>
      <p:sp>
        <p:nvSpPr>
          <p:cNvPr id="5" name="Title 4">
            <a:extLst>
              <a:ext uri="{FF2B5EF4-FFF2-40B4-BE49-F238E27FC236}">
                <a16:creationId xmlns:a16="http://schemas.microsoft.com/office/drawing/2014/main" id="{2735345E-53BC-B2A6-9CFD-ACB660C0603B}"/>
              </a:ext>
            </a:extLst>
          </p:cNvPr>
          <p:cNvSpPr>
            <a:spLocks noGrp="1"/>
          </p:cNvSpPr>
          <p:nvPr>
            <p:ph type="title"/>
          </p:nvPr>
        </p:nvSpPr>
        <p:spPr/>
        <p:txBody>
          <a:bodyPr/>
          <a:lstStyle/>
          <a:p>
            <a:r>
              <a:rPr lang="en-US"/>
              <a:t>MAD </a:t>
            </a:r>
            <a:r>
              <a:rPr lang="en-US" err="1"/>
              <a:t>SSCi</a:t>
            </a:r>
            <a:r>
              <a:rPr lang="en-US"/>
              <a:t> and ABRF</a:t>
            </a:r>
          </a:p>
        </p:txBody>
      </p:sp>
    </p:spTree>
    <p:extLst>
      <p:ext uri="{BB962C8B-B14F-4D97-AF65-F5344CB8AC3E}">
        <p14:creationId xmlns:p14="http://schemas.microsoft.com/office/powerpoint/2010/main" val="4126743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10F243-0B67-DDE1-EBD4-8183FB360D8D}"/>
              </a:ext>
            </a:extLst>
          </p:cNvPr>
          <p:cNvSpPr>
            <a:spLocks noGrp="1"/>
          </p:cNvSpPr>
          <p:nvPr>
            <p:ph sz="quarter" idx="11"/>
          </p:nvPr>
        </p:nvSpPr>
        <p:spPr/>
        <p:txBody>
          <a:bodyPr/>
          <a:lstStyle/>
          <a:p>
            <a:r>
              <a:rPr lang="en-US"/>
              <a:t>ORT is working on a SOM/CFAC core report for FY25</a:t>
            </a:r>
          </a:p>
          <a:p>
            <a:pPr lvl="1"/>
            <a:r>
              <a:rPr lang="en-US"/>
              <a:t>Tell our collective story to leadership – why our cores and our science matter, what all of you have accomplished, and why cores should be part of the solution in current uncertainty. </a:t>
            </a:r>
          </a:p>
          <a:p>
            <a:pPr lvl="1"/>
            <a:r>
              <a:rPr lang="en-US"/>
              <a:t>Thank you for sending me highlights in your annual core survey. If you are a SOM core or a core that received CFAC funds in FY25 and have anything else to share from last fiscal year- pictures, publications you were authorship on, customer testimonials, etc. please continue to send them to Kara Clissold</a:t>
            </a:r>
          </a:p>
          <a:p>
            <a:pPr marL="457200" lvl="1" indent="0">
              <a:buNone/>
            </a:pPr>
            <a:endParaRPr lang="en-US"/>
          </a:p>
        </p:txBody>
      </p:sp>
      <p:sp>
        <p:nvSpPr>
          <p:cNvPr id="3" name="Title 2">
            <a:extLst>
              <a:ext uri="{FF2B5EF4-FFF2-40B4-BE49-F238E27FC236}">
                <a16:creationId xmlns:a16="http://schemas.microsoft.com/office/drawing/2014/main" id="{BDB2C614-8C12-58F3-BA8D-F93EEF416A16}"/>
              </a:ext>
            </a:extLst>
          </p:cNvPr>
          <p:cNvSpPr>
            <a:spLocks noGrp="1"/>
          </p:cNvSpPr>
          <p:nvPr>
            <p:ph type="title"/>
          </p:nvPr>
        </p:nvSpPr>
        <p:spPr/>
        <p:txBody>
          <a:bodyPr/>
          <a:lstStyle/>
          <a:p>
            <a:r>
              <a:rPr lang="en-US"/>
              <a:t>Upcoming Core Report</a:t>
            </a:r>
          </a:p>
        </p:txBody>
      </p:sp>
    </p:spTree>
    <p:extLst>
      <p:ext uri="{BB962C8B-B14F-4D97-AF65-F5344CB8AC3E}">
        <p14:creationId xmlns:p14="http://schemas.microsoft.com/office/powerpoint/2010/main" val="253159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3511E0-907F-21CC-82AF-6BE99E215923}"/>
              </a:ext>
            </a:extLst>
          </p:cNvPr>
          <p:cNvSpPr>
            <a:spLocks noGrp="1"/>
          </p:cNvSpPr>
          <p:nvPr>
            <p:ph sz="quarter" idx="11"/>
          </p:nvPr>
        </p:nvSpPr>
        <p:spPr>
          <a:xfrm>
            <a:off x="502920" y="1455822"/>
            <a:ext cx="11186160" cy="4182978"/>
          </a:xfrm>
        </p:spPr>
        <p:txBody>
          <a:bodyPr vert="horz" lIns="91440" tIns="45720" rIns="91440" bIns="45720" rtlCol="0" anchor="t">
            <a:normAutofit fontScale="92500" lnSpcReduction="20000"/>
          </a:bodyPr>
          <a:lstStyle/>
          <a:p>
            <a:r>
              <a:rPr lang="en-US"/>
              <a:t>NIH (7/18/25) – NIH will no longer develop new funding opportunities focused exclusively on animal models of human disease.  Applicants may continue to propose research exclusively involving human participants (like clinical trials), particular laboratory animals, real-world data, in vitro methods, mathematical models, artificial intelligence, in silico approaches, other </a:t>
            </a:r>
            <a:r>
              <a:rPr lang="en-US" u="sng">
                <a:hlinkClick r:id="rId2"/>
              </a:rPr>
              <a:t>alternative approaches</a:t>
            </a:r>
            <a:r>
              <a:rPr lang="en-US"/>
              <a:t>, or a combination of models.</a:t>
            </a:r>
          </a:p>
          <a:p>
            <a:pPr lvl="1"/>
            <a:r>
              <a:rPr lang="en-US"/>
              <a:t>Testing cells and tissues in test tubes or cell cultures</a:t>
            </a:r>
          </a:p>
          <a:p>
            <a:pPr lvl="1"/>
            <a:r>
              <a:rPr lang="en-US"/>
              <a:t>3D tissue culture, also referred to as </a:t>
            </a:r>
            <a:r>
              <a:rPr lang="en-US">
                <a:hlinkClick r:id="rId3" tooltip="Exiting Grants &amp; Funding site - organs-on-a-chip">
                  <a:extLst>
                    <a:ext uri="{A12FA001-AC4F-418D-AE19-62706E023703}">
                      <ahyp:hlinkClr xmlns:ahyp="http://schemas.microsoft.com/office/drawing/2018/hyperlinkcolor" val="tx"/>
                    </a:ext>
                  </a:extLst>
                </a:hlinkClick>
              </a:rPr>
              <a:t>organs-on-a-chip</a:t>
            </a:r>
            <a:endParaRPr lang="en-US"/>
          </a:p>
          <a:p>
            <a:pPr lvl="1"/>
            <a:r>
              <a:rPr lang="en-US"/>
              <a:t>Computational and mathematical models, such as for </a:t>
            </a:r>
            <a:r>
              <a:rPr lang="en-US">
                <a:hlinkClick r:id="rId4" tooltip="Exiting Grants &amp; Funding site - toxicity testing">
                  <a:extLst>
                    <a:ext uri="{A12FA001-AC4F-418D-AE19-62706E023703}">
                      <ahyp:hlinkClr xmlns:ahyp="http://schemas.microsoft.com/office/drawing/2018/hyperlinkcolor" val="tx"/>
                    </a:ext>
                  </a:extLst>
                </a:hlinkClick>
              </a:rPr>
              <a:t>toxicity testing</a:t>
            </a:r>
            <a:endParaRPr lang="en-US"/>
          </a:p>
          <a:p>
            <a:pPr lvl="1"/>
            <a:r>
              <a:rPr lang="en-US">
                <a:hlinkClick r:id="rId5" tooltip="Exiting Grants &amp; Funding site - Stem cell research">
                  <a:extLst>
                    <a:ext uri="{A12FA001-AC4F-418D-AE19-62706E023703}">
                      <ahyp:hlinkClr xmlns:ahyp="http://schemas.microsoft.com/office/drawing/2018/hyperlinkcolor" val="tx"/>
                    </a:ext>
                  </a:extLst>
                </a:hlinkClick>
              </a:rPr>
              <a:t>Stem cell research</a:t>
            </a:r>
            <a:endParaRPr lang="en-US"/>
          </a:p>
          <a:p>
            <a:pPr lvl="1"/>
            <a:r>
              <a:rPr lang="en-US"/>
              <a:t>Non-invasive diagnostic imaging</a:t>
            </a:r>
          </a:p>
          <a:p>
            <a:pPr lvl="1"/>
            <a:r>
              <a:rPr lang="en-US">
                <a:hlinkClick r:id="rId6" tooltip="Exiting Grants &amp; Funding site - Clinical research ">
                  <a:extLst>
                    <a:ext uri="{A12FA001-AC4F-418D-AE19-62706E023703}">
                      <ahyp:hlinkClr xmlns:ahyp="http://schemas.microsoft.com/office/drawing/2018/hyperlinkcolor" val="tx"/>
                    </a:ext>
                  </a:extLst>
                </a:hlinkClick>
              </a:rPr>
              <a:t>Clinical research </a:t>
            </a:r>
            <a:r>
              <a:rPr lang="en-US"/>
              <a:t>involving people</a:t>
            </a:r>
          </a:p>
          <a:p>
            <a:pPr lvl="1"/>
            <a:endParaRPr lang="en-US"/>
          </a:p>
        </p:txBody>
      </p:sp>
      <p:sp>
        <p:nvSpPr>
          <p:cNvPr id="3" name="Title 2">
            <a:extLst>
              <a:ext uri="{FF2B5EF4-FFF2-40B4-BE49-F238E27FC236}">
                <a16:creationId xmlns:a16="http://schemas.microsoft.com/office/drawing/2014/main" id="{4AFAEE3B-BC35-0988-2D3F-398848C5E277}"/>
              </a:ext>
            </a:extLst>
          </p:cNvPr>
          <p:cNvSpPr>
            <a:spLocks noGrp="1"/>
          </p:cNvSpPr>
          <p:nvPr>
            <p:ph type="title"/>
          </p:nvPr>
        </p:nvSpPr>
        <p:spPr/>
        <p:txBody>
          <a:bodyPr/>
          <a:lstStyle/>
          <a:p>
            <a:r>
              <a:rPr lang="en-US"/>
              <a:t>Discussion: How Will New NIH Guidelines Affect UNC Cores?</a:t>
            </a:r>
          </a:p>
        </p:txBody>
      </p:sp>
    </p:spTree>
    <p:extLst>
      <p:ext uri="{BB962C8B-B14F-4D97-AF65-F5344CB8AC3E}">
        <p14:creationId xmlns:p14="http://schemas.microsoft.com/office/powerpoint/2010/main" val="627745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ACD5FD-DE5C-AB70-B9C5-6C4078B1A8E9}"/>
              </a:ext>
            </a:extLst>
          </p:cNvPr>
          <p:cNvSpPr>
            <a:spLocks noGrp="1"/>
          </p:cNvSpPr>
          <p:nvPr>
            <p:ph sz="quarter" idx="11"/>
          </p:nvPr>
        </p:nvSpPr>
        <p:spPr>
          <a:xfrm>
            <a:off x="502920" y="1714500"/>
            <a:ext cx="11186160" cy="4337384"/>
          </a:xfrm>
        </p:spPr>
        <p:txBody>
          <a:bodyPr>
            <a:normAutofit fontScale="85000" lnSpcReduction="10000"/>
          </a:bodyPr>
          <a:lstStyle/>
          <a:p>
            <a:r>
              <a:rPr lang="en-US"/>
              <a:t>On 7/28/2025, SOM Office of Research sent a memo to chairs and center directors (for distribution) with specific guidance on preparing Vertebrate Animal sections of grants – to satisfy the new requirements</a:t>
            </a:r>
          </a:p>
          <a:p>
            <a:r>
              <a:rPr lang="en-US"/>
              <a:t>The memo also highlighted cores as the perfect resource to provide advice to PIs for study design, alternative models, rigor and reproducibility, etc.</a:t>
            </a:r>
          </a:p>
          <a:p>
            <a:r>
              <a:rPr lang="en-US"/>
              <a:t>Webinar: </a:t>
            </a:r>
            <a:r>
              <a:rPr lang="en-US" i="1"/>
              <a:t>"Pioneering the Future of Biomedical Science: NAMs, NATs, and Core Collaboration at UNC," </a:t>
            </a:r>
            <a:r>
              <a:rPr lang="en-US"/>
              <a:t>August 21, 2025, 3:00-4:00 PM.   Speakers are Dr. Adriana Beltran (Human Pluripotent Cell Core) and Dr. Scott Magness (Advanced Analytics Core)</a:t>
            </a:r>
          </a:p>
          <a:p>
            <a:r>
              <a:rPr lang="en-US"/>
              <a:t>You are encouraged to organize workshops or schedule talks if your core can provide alternative models for grant applications – we have an opportunity to increase our support of research at UNC! </a:t>
            </a:r>
          </a:p>
        </p:txBody>
      </p:sp>
      <p:sp>
        <p:nvSpPr>
          <p:cNvPr id="3" name="Title 2">
            <a:extLst>
              <a:ext uri="{FF2B5EF4-FFF2-40B4-BE49-F238E27FC236}">
                <a16:creationId xmlns:a16="http://schemas.microsoft.com/office/drawing/2014/main" id="{AB7DDDD3-957B-7C2B-F87F-5D1EFE73C1B0}"/>
              </a:ext>
            </a:extLst>
          </p:cNvPr>
          <p:cNvSpPr>
            <a:spLocks noGrp="1"/>
          </p:cNvSpPr>
          <p:nvPr>
            <p:ph type="title"/>
          </p:nvPr>
        </p:nvSpPr>
        <p:spPr/>
        <p:txBody>
          <a:bodyPr/>
          <a:lstStyle/>
          <a:p>
            <a:r>
              <a:rPr lang="en-US"/>
              <a:t>SOM Guidance to Investigators</a:t>
            </a:r>
          </a:p>
        </p:txBody>
      </p:sp>
    </p:spTree>
    <p:extLst>
      <p:ext uri="{BB962C8B-B14F-4D97-AF65-F5344CB8AC3E}">
        <p14:creationId xmlns:p14="http://schemas.microsoft.com/office/powerpoint/2010/main" val="9004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006A82-A506-A9E4-A455-A70A959340DB}"/>
              </a:ext>
            </a:extLst>
          </p:cNvPr>
          <p:cNvSpPr>
            <a:spLocks noGrp="1"/>
          </p:cNvSpPr>
          <p:nvPr>
            <p:ph sz="quarter" idx="11"/>
          </p:nvPr>
        </p:nvSpPr>
        <p:spPr/>
        <p:txBody>
          <a:bodyPr/>
          <a:lstStyle/>
          <a:p>
            <a:r>
              <a:rPr lang="en-US" dirty="0"/>
              <a:t>We attempted to set up a process for cores to hire Durham Tech graduates or </a:t>
            </a:r>
            <a:r>
              <a:rPr lang="en-US" dirty="0" err="1"/>
              <a:t>Biowork</a:t>
            </a:r>
            <a:r>
              <a:rPr lang="en-US" dirty="0"/>
              <a:t> program students in Fall 2024</a:t>
            </a:r>
          </a:p>
          <a:p>
            <a:r>
              <a:rPr lang="en-US" dirty="0"/>
              <a:t>Given the current hiring freeze, is there interest from cores to hire DTCC folks as temporary employees (since temps are not subject to the freeze)?</a:t>
            </a:r>
          </a:p>
          <a:p>
            <a:r>
              <a:rPr lang="en-US" dirty="0"/>
              <a:t>Show of hands </a:t>
            </a:r>
            <a:r>
              <a:rPr lang="en-US"/>
              <a:t>if interested</a:t>
            </a:r>
            <a:endParaRPr lang="en-US" dirty="0"/>
          </a:p>
        </p:txBody>
      </p:sp>
      <p:sp>
        <p:nvSpPr>
          <p:cNvPr id="3" name="Title 2">
            <a:extLst>
              <a:ext uri="{FF2B5EF4-FFF2-40B4-BE49-F238E27FC236}">
                <a16:creationId xmlns:a16="http://schemas.microsoft.com/office/drawing/2014/main" id="{9FA1B0FD-9146-265C-FA31-25B3462BED4E}"/>
              </a:ext>
            </a:extLst>
          </p:cNvPr>
          <p:cNvSpPr>
            <a:spLocks noGrp="1"/>
          </p:cNvSpPr>
          <p:nvPr>
            <p:ph type="title"/>
          </p:nvPr>
        </p:nvSpPr>
        <p:spPr/>
        <p:txBody>
          <a:bodyPr/>
          <a:lstStyle/>
          <a:p>
            <a:r>
              <a:rPr lang="en-US" dirty="0"/>
              <a:t>Durham Tech Students – Temp Hires?</a:t>
            </a:r>
          </a:p>
        </p:txBody>
      </p:sp>
    </p:spTree>
    <p:extLst>
      <p:ext uri="{BB962C8B-B14F-4D97-AF65-F5344CB8AC3E}">
        <p14:creationId xmlns:p14="http://schemas.microsoft.com/office/powerpoint/2010/main" val="3357427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D0F52-CE55-FCDE-5192-01DDBC722A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09A91A-8C5D-1B61-682D-0C2A1A028D68}"/>
              </a:ext>
            </a:extLst>
          </p:cNvPr>
          <p:cNvSpPr>
            <a:spLocks noGrp="1"/>
          </p:cNvSpPr>
          <p:nvPr>
            <p:ph type="title"/>
          </p:nvPr>
        </p:nvSpPr>
        <p:spPr/>
        <p:txBody>
          <a:bodyPr/>
          <a:lstStyle/>
          <a:p>
            <a:r>
              <a:rPr lang="en-US"/>
              <a:t>Core Facility Metrics</a:t>
            </a:r>
          </a:p>
        </p:txBody>
      </p:sp>
      <p:graphicFrame>
        <p:nvGraphicFramePr>
          <p:cNvPr id="8" name="Table 7">
            <a:extLst>
              <a:ext uri="{FF2B5EF4-FFF2-40B4-BE49-F238E27FC236}">
                <a16:creationId xmlns:a16="http://schemas.microsoft.com/office/drawing/2014/main" id="{31ADF2D0-5012-659D-998C-2B8C2937C044}"/>
              </a:ext>
            </a:extLst>
          </p:cNvPr>
          <p:cNvGraphicFramePr>
            <a:graphicFrameLocks noGrp="1"/>
          </p:cNvGraphicFramePr>
          <p:nvPr/>
        </p:nvGraphicFramePr>
        <p:xfrm>
          <a:off x="1622474" y="1210327"/>
          <a:ext cx="8735608" cy="2305930"/>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2183902">
                  <a:extLst>
                    <a:ext uri="{9D8B030D-6E8A-4147-A177-3AD203B41FA5}">
                      <a16:colId xmlns:a16="http://schemas.microsoft.com/office/drawing/2014/main" val="2505564078"/>
                    </a:ext>
                  </a:extLst>
                </a:gridCol>
                <a:gridCol w="2183902">
                  <a:extLst>
                    <a:ext uri="{9D8B030D-6E8A-4147-A177-3AD203B41FA5}">
                      <a16:colId xmlns:a16="http://schemas.microsoft.com/office/drawing/2014/main" val="1457511757"/>
                    </a:ext>
                  </a:extLst>
                </a:gridCol>
                <a:gridCol w="2183902">
                  <a:extLst>
                    <a:ext uri="{9D8B030D-6E8A-4147-A177-3AD203B41FA5}">
                      <a16:colId xmlns:a16="http://schemas.microsoft.com/office/drawing/2014/main" val="358038161"/>
                    </a:ext>
                  </a:extLst>
                </a:gridCol>
                <a:gridCol w="2183902">
                  <a:extLst>
                    <a:ext uri="{9D8B030D-6E8A-4147-A177-3AD203B41FA5}">
                      <a16:colId xmlns:a16="http://schemas.microsoft.com/office/drawing/2014/main" val="2064523946"/>
                    </a:ext>
                  </a:extLst>
                </a:gridCol>
              </a:tblGrid>
              <a:tr h="461186">
                <a:tc>
                  <a:txBody>
                    <a:bodyPr/>
                    <a:lstStyle/>
                    <a:p>
                      <a:pPr algn="l" fontAlgn="b">
                        <a:buNone/>
                      </a:pPr>
                      <a:endParaRPr lang="en-US" sz="2100" b="0" i="0" u="none" strike="noStrike" dirty="0">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gn="ctr" fontAlgn="b">
                        <a:buNone/>
                      </a:pPr>
                      <a:r>
                        <a:rPr lang="en-US" sz="2100" b="0" u="none" strike="noStrike" cap="none" spc="0" dirty="0">
                          <a:ln w="0"/>
                          <a:solidFill>
                            <a:schemeClr val="tx1"/>
                          </a:solidFill>
                          <a:effectLst>
                            <a:outerShdw blurRad="38100" dist="19050" dir="2700000" algn="tl" rotWithShape="0">
                              <a:schemeClr val="dk1">
                                <a:alpha val="40000"/>
                              </a:schemeClr>
                            </a:outerShdw>
                          </a:effectLst>
                        </a:rPr>
                        <a:t>FY2023</a:t>
                      </a:r>
                      <a:endParaRPr lang="en-US" sz="2100" b="0" i="0" u="none" strike="noStrike" cap="none" spc="0" dirty="0">
                        <a:ln w="0"/>
                        <a:solidFill>
                          <a:schemeClr val="tx1"/>
                        </a:solidFill>
                        <a:effectLst>
                          <a:outerShdw blurRad="38100" dist="19050" dir="2700000" algn="tl" rotWithShape="0">
                            <a:schemeClr val="dk1">
                              <a:alpha val="40000"/>
                            </a:schemeClr>
                          </a:outerShdw>
                        </a:effectLst>
                        <a:latin typeface="Aptos Narrow" panose="020B0004020202020204" pitchFamily="34" charset="0"/>
                      </a:endParaRPr>
                    </a:p>
                  </a:txBody>
                  <a:tcPr marL="6350" marR="6350" marT="6350" marB="0" anchor="b">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gn="ctr" fontAlgn="b">
                        <a:buNone/>
                      </a:pPr>
                      <a:r>
                        <a:rPr lang="en-US" sz="2100" b="0" u="none" strike="noStrike" cap="none" spc="0" dirty="0">
                          <a:ln w="0"/>
                          <a:solidFill>
                            <a:schemeClr val="tx1"/>
                          </a:solidFill>
                          <a:effectLst>
                            <a:outerShdw blurRad="38100" dist="19050" dir="2700000" algn="tl" rotWithShape="0">
                              <a:schemeClr val="dk1">
                                <a:alpha val="40000"/>
                              </a:schemeClr>
                            </a:outerShdw>
                          </a:effectLst>
                        </a:rPr>
                        <a:t>FY2024</a:t>
                      </a:r>
                      <a:endParaRPr lang="en-US" sz="2100" b="0" i="0" u="none" strike="noStrike" cap="none" spc="0" dirty="0">
                        <a:ln w="0"/>
                        <a:solidFill>
                          <a:schemeClr val="tx1"/>
                        </a:solidFill>
                        <a:effectLst>
                          <a:outerShdw blurRad="38100" dist="19050" dir="2700000" algn="tl" rotWithShape="0">
                            <a:schemeClr val="dk1">
                              <a:alpha val="40000"/>
                            </a:schemeClr>
                          </a:outerShdw>
                        </a:effectLst>
                        <a:latin typeface="Aptos Narrow" panose="020B0004020202020204" pitchFamily="34" charset="0"/>
                      </a:endParaRPr>
                    </a:p>
                  </a:txBody>
                  <a:tcPr marL="6350" marR="6350" marT="6350" marB="0" anchor="b">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gn="ctr" fontAlgn="b">
                        <a:buNone/>
                      </a:pPr>
                      <a:r>
                        <a:rPr lang="en-US" sz="2100" b="0" u="none" strike="noStrike" cap="none" spc="0">
                          <a:ln w="0"/>
                          <a:solidFill>
                            <a:schemeClr val="tx1"/>
                          </a:solidFill>
                          <a:effectLst>
                            <a:outerShdw blurRad="38100" dist="19050" dir="2700000" algn="tl" rotWithShape="0">
                              <a:schemeClr val="dk1">
                                <a:alpha val="40000"/>
                              </a:schemeClr>
                            </a:outerShdw>
                          </a:effectLst>
                        </a:rPr>
                        <a:t>FY2025</a:t>
                      </a:r>
                      <a:endParaRPr lang="en-US" sz="2100" b="0" i="0" u="none" strike="noStrike" cap="none" spc="0">
                        <a:ln w="0"/>
                        <a:solidFill>
                          <a:schemeClr val="tx1"/>
                        </a:solidFill>
                        <a:effectLst>
                          <a:outerShdw blurRad="38100" dist="19050" dir="2700000" algn="tl" rotWithShape="0">
                            <a:schemeClr val="dk1">
                              <a:alpha val="40000"/>
                            </a:schemeClr>
                          </a:outerShdw>
                        </a:effectLst>
                        <a:latin typeface="Aptos Narrow" panose="020B0004020202020204" pitchFamily="34" charset="0"/>
                      </a:endParaRPr>
                    </a:p>
                  </a:txBody>
                  <a:tcPr marL="6350" marR="6350" marT="635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2071817188"/>
                  </a:ext>
                </a:extLst>
              </a:tr>
              <a:tr h="461186">
                <a:tc>
                  <a:txBody>
                    <a:bodyPr/>
                    <a:lstStyle/>
                    <a:p>
                      <a:pPr algn="ctr" fontAlgn="b">
                        <a:buNone/>
                      </a:pPr>
                      <a:r>
                        <a:rPr lang="en-US" sz="2100" b="0" u="none" strike="noStrike" cap="none" spc="0" dirty="0">
                          <a:ln w="0"/>
                          <a:solidFill>
                            <a:schemeClr val="accent1"/>
                          </a:solidFill>
                          <a:effectLst>
                            <a:outerShdw blurRad="38100" dist="25400" dir="5400000" algn="ctr" rotWithShape="0">
                              <a:srgbClr val="6E747A">
                                <a:alpha val="43000"/>
                              </a:srgbClr>
                            </a:outerShdw>
                          </a:effectLst>
                        </a:rPr>
                        <a:t>Internal Revenue</a:t>
                      </a:r>
                      <a:endParaRPr lang="en-US" sz="2100" b="0" i="0" u="none" strike="noStrike" cap="none" spc="0" dirty="0">
                        <a:ln w="0"/>
                        <a:solidFill>
                          <a:schemeClr val="accent1"/>
                        </a:solidFill>
                        <a:effectLst>
                          <a:outerShdw blurRad="38100" dist="25400" dir="5400000" algn="ctr" rotWithShape="0">
                            <a:srgbClr val="6E747A">
                              <a:alpha val="43000"/>
                            </a:srgbClr>
                          </a:outerShdw>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r" fontAlgn="b">
                        <a:buNone/>
                      </a:pPr>
                      <a:r>
                        <a:rPr lang="en-US" sz="2100" u="none" strike="noStrike" dirty="0">
                          <a:effectLst/>
                        </a:rPr>
                        <a:t> $  32.4 m</a:t>
                      </a:r>
                      <a:endParaRPr lang="en-US" sz="2100" b="0" i="0" u="none" strike="noStrike" dirty="0">
                        <a:solidFill>
                          <a:srgbClr val="000000"/>
                        </a:solidFill>
                        <a:effectLst/>
                        <a:latin typeface="Aptos Narrow" panose="020B0004020202020204" pitchFamily="34" charset="0"/>
                      </a:endParaRPr>
                    </a:p>
                  </a:txBody>
                  <a:tcPr marL="6350" marR="6350" marT="6350" marB="0" anchor="b">
                    <a:solidFill>
                      <a:schemeClr val="accent2">
                        <a:lumMod val="20000"/>
                        <a:lumOff val="80000"/>
                      </a:schemeClr>
                    </a:solidFill>
                  </a:tcPr>
                </a:tc>
                <a:tc>
                  <a:txBody>
                    <a:bodyPr/>
                    <a:lstStyle/>
                    <a:p>
                      <a:pPr algn="r" fontAlgn="b">
                        <a:buNone/>
                      </a:pPr>
                      <a:r>
                        <a:rPr lang="en-US" sz="2100" u="none" strike="noStrike" dirty="0">
                          <a:effectLst/>
                        </a:rPr>
                        <a:t> $  33.1 m</a:t>
                      </a:r>
                      <a:endParaRPr lang="en-US" sz="2100" b="0" i="0" u="none" strike="noStrike" dirty="0">
                        <a:solidFill>
                          <a:srgbClr val="000000"/>
                        </a:solidFill>
                        <a:effectLst/>
                        <a:latin typeface="Aptos Narrow" panose="020B0004020202020204" pitchFamily="34" charset="0"/>
                      </a:endParaRPr>
                    </a:p>
                  </a:txBody>
                  <a:tcPr marL="6350" marR="6350" marT="6350" marB="0" anchor="b">
                    <a:solidFill>
                      <a:schemeClr val="accent2">
                        <a:lumMod val="20000"/>
                        <a:lumOff val="80000"/>
                      </a:schemeClr>
                    </a:solidFill>
                  </a:tcPr>
                </a:tc>
                <a:tc>
                  <a:txBody>
                    <a:bodyPr/>
                    <a:lstStyle/>
                    <a:p>
                      <a:pPr algn="r" fontAlgn="b">
                        <a:buNone/>
                      </a:pPr>
                      <a:r>
                        <a:rPr lang="en-US" sz="2100" u="none" strike="noStrike" dirty="0">
                          <a:effectLst/>
                        </a:rPr>
                        <a:t>   $  32.7 m </a:t>
                      </a:r>
                      <a:endParaRPr lang="en-US" sz="2100" b="0" i="0" u="none" strike="noStrike" dirty="0">
                        <a:solidFill>
                          <a:srgbClr val="000000"/>
                        </a:solidFill>
                        <a:effectLst/>
                        <a:latin typeface="Aptos Narrow" panose="020B0004020202020204" pitchFamily="34" charset="0"/>
                      </a:endParaRPr>
                    </a:p>
                  </a:txBody>
                  <a:tcPr marL="6350" marR="6350" marT="6350" marB="0" anchor="b">
                    <a:lnR w="12700" cap="flat" cmpd="sng" algn="ctr">
                      <a:solidFill>
                        <a:schemeClr val="tx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1161090113"/>
                  </a:ext>
                </a:extLst>
              </a:tr>
              <a:tr h="461186">
                <a:tc>
                  <a:txBody>
                    <a:bodyPr/>
                    <a:lstStyle/>
                    <a:p>
                      <a:pPr algn="ctr" fontAlgn="b">
                        <a:buNone/>
                      </a:pPr>
                      <a:r>
                        <a:rPr lang="en-US" sz="2100" b="0" u="none" strike="noStrike" cap="none" spc="0" dirty="0">
                          <a:ln w="0"/>
                          <a:solidFill>
                            <a:schemeClr val="accent1"/>
                          </a:solidFill>
                          <a:effectLst>
                            <a:outerShdw blurRad="38100" dist="25400" dir="5400000" algn="ctr" rotWithShape="0">
                              <a:srgbClr val="6E747A">
                                <a:alpha val="43000"/>
                              </a:srgbClr>
                            </a:outerShdw>
                          </a:effectLst>
                        </a:rPr>
                        <a:t>External Revenue</a:t>
                      </a:r>
                      <a:endParaRPr lang="en-US" sz="2100" b="0" i="0" u="none" strike="noStrike" cap="none" spc="0" dirty="0">
                        <a:ln w="0"/>
                        <a:solidFill>
                          <a:schemeClr val="accent1"/>
                        </a:solidFill>
                        <a:effectLst>
                          <a:outerShdw blurRad="38100" dist="25400" dir="5400000" algn="ctr" rotWithShape="0">
                            <a:srgbClr val="6E747A">
                              <a:alpha val="43000"/>
                            </a:srgbClr>
                          </a:outerShdw>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r" fontAlgn="b">
                        <a:buNone/>
                      </a:pPr>
                      <a:r>
                        <a:rPr lang="en-US" sz="2100" u="none" strike="noStrike" dirty="0">
                          <a:effectLst/>
                        </a:rPr>
                        <a:t>   $  8.6 m </a:t>
                      </a:r>
                      <a:endParaRPr lang="en-US" sz="2100" b="0" i="0" u="none" strike="noStrike" dirty="0">
                        <a:solidFill>
                          <a:srgbClr val="000000"/>
                        </a:solidFill>
                        <a:effectLst/>
                        <a:latin typeface="Aptos Narrow" panose="020B0004020202020204" pitchFamily="34" charset="0"/>
                      </a:endParaRPr>
                    </a:p>
                  </a:txBody>
                  <a:tcPr marL="6350" marR="6350" marT="6350" marB="0" anchor="b">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b">
                        <a:buNone/>
                      </a:pPr>
                      <a:r>
                        <a:rPr lang="en-US" sz="2100" u="none" strike="noStrike" dirty="0">
                          <a:effectLst/>
                        </a:rPr>
                        <a:t>$  8.6 m </a:t>
                      </a:r>
                      <a:endParaRPr lang="en-US" sz="2100" b="0" i="0" u="none" strike="noStrike" dirty="0">
                        <a:solidFill>
                          <a:srgbClr val="000000"/>
                        </a:solidFill>
                        <a:effectLst/>
                        <a:latin typeface="Aptos Narrow" panose="020B0004020202020204" pitchFamily="34" charset="0"/>
                      </a:endParaRPr>
                    </a:p>
                  </a:txBody>
                  <a:tcPr marL="6350" marR="6350" marT="6350" marB="0" anchor="b">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b">
                        <a:buNone/>
                      </a:pPr>
                      <a:r>
                        <a:rPr lang="en-US" sz="2100" u="none" strike="noStrike" dirty="0">
                          <a:effectLst/>
                        </a:rPr>
                        <a:t>  $  9.3 m </a:t>
                      </a:r>
                      <a:endParaRPr lang="en-US" sz="2100" b="0" i="0" u="none" strike="noStrike" dirty="0">
                        <a:solidFill>
                          <a:srgbClr val="000000"/>
                        </a:solidFill>
                        <a:effectLst/>
                        <a:latin typeface="Aptos Narrow" panose="020B0004020202020204" pitchFamily="34" charset="0"/>
                      </a:endParaRPr>
                    </a:p>
                  </a:txBody>
                  <a:tcPr marL="6350" marR="6350" marT="635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71038"/>
                  </a:ext>
                </a:extLst>
              </a:tr>
              <a:tr h="461186">
                <a:tc>
                  <a:txBody>
                    <a:bodyPr/>
                    <a:lstStyle/>
                    <a:p>
                      <a:pPr algn="ctr" fontAlgn="b">
                        <a:buNone/>
                      </a:pPr>
                      <a:r>
                        <a:rPr lang="en-US" sz="2100" b="0" u="none" strike="noStrike" cap="none" spc="0" dirty="0">
                          <a:ln w="0"/>
                          <a:solidFill>
                            <a:schemeClr val="accent1"/>
                          </a:solidFill>
                          <a:effectLst>
                            <a:outerShdw blurRad="38100" dist="25400" dir="5400000" algn="ctr" rotWithShape="0">
                              <a:srgbClr val="6E747A">
                                <a:alpha val="43000"/>
                              </a:srgbClr>
                            </a:outerShdw>
                          </a:effectLst>
                        </a:rPr>
                        <a:t>Total Revenue</a:t>
                      </a:r>
                      <a:endParaRPr lang="en-US" sz="2100" b="0" i="0" u="none" strike="noStrike" cap="none" spc="0" dirty="0">
                        <a:ln w="0"/>
                        <a:solidFill>
                          <a:schemeClr val="accent1"/>
                        </a:solidFill>
                        <a:effectLst>
                          <a:outerShdw blurRad="38100" dist="25400" dir="5400000" algn="ctr" rotWithShape="0">
                            <a:srgbClr val="6E747A">
                              <a:alpha val="43000"/>
                            </a:srgbClr>
                          </a:outerShdw>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r" fontAlgn="b">
                        <a:buNone/>
                      </a:pPr>
                      <a:r>
                        <a:rPr lang="en-US" sz="2100" u="none" strike="noStrike" dirty="0">
                          <a:effectLst/>
                        </a:rPr>
                        <a:t>  $  41.0 m</a:t>
                      </a:r>
                      <a:endParaRPr lang="en-US" sz="2100" b="0" i="0" u="none" strike="noStrike" dirty="0">
                        <a:solidFill>
                          <a:srgbClr val="000000"/>
                        </a:solidFill>
                        <a:effectLst/>
                        <a:latin typeface="Aptos Narrow" panose="020B0004020202020204" pitchFamily="34" charset="0"/>
                      </a:endParaRPr>
                    </a:p>
                  </a:txBody>
                  <a:tcPr marL="6350" marR="6350" marT="6350" marB="0" anchor="b">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gn="r" fontAlgn="b">
                        <a:buNone/>
                      </a:pPr>
                      <a:r>
                        <a:rPr lang="en-US" sz="2100" u="none" strike="noStrike" dirty="0">
                          <a:effectLst/>
                        </a:rPr>
                        <a:t>  $  41.7 m </a:t>
                      </a:r>
                      <a:endParaRPr lang="en-US" sz="2100" b="0" i="0" u="none" strike="noStrike" dirty="0">
                        <a:solidFill>
                          <a:srgbClr val="000000"/>
                        </a:solidFill>
                        <a:effectLst/>
                        <a:latin typeface="Aptos Narrow" panose="020B0004020202020204" pitchFamily="34" charset="0"/>
                      </a:endParaRPr>
                    </a:p>
                  </a:txBody>
                  <a:tcPr marL="6350" marR="6350" marT="6350" marB="0" anchor="b">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gn="r" fontAlgn="b">
                        <a:buNone/>
                      </a:pPr>
                      <a:r>
                        <a:rPr lang="en-US" sz="2100" u="none" strike="noStrike" dirty="0">
                          <a:effectLst/>
                        </a:rPr>
                        <a:t>  $  42.0 m</a:t>
                      </a:r>
                      <a:endParaRPr lang="en-US" sz="2100" b="0" i="0" u="none" strike="noStrike" dirty="0">
                        <a:solidFill>
                          <a:srgbClr val="000000"/>
                        </a:solidFill>
                        <a:effectLst/>
                        <a:latin typeface="Aptos Narrow" panose="020B0004020202020204" pitchFamily="34" charset="0"/>
                      </a:endParaRPr>
                    </a:p>
                  </a:txBody>
                  <a:tcPr marL="6350" marR="6350" marT="635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2865691359"/>
                  </a:ext>
                </a:extLst>
              </a:tr>
              <a:tr h="461186">
                <a:tc>
                  <a:txBody>
                    <a:bodyPr/>
                    <a:lstStyle/>
                    <a:p>
                      <a:pPr algn="ctr" fontAlgn="b">
                        <a:buNone/>
                      </a:pPr>
                      <a:r>
                        <a:rPr lang="en-US" sz="2100" b="0" i="1" u="none" strike="noStrike" cap="none" spc="0" dirty="0">
                          <a:ln w="0"/>
                          <a:solidFill>
                            <a:schemeClr val="accent1"/>
                          </a:solidFill>
                          <a:effectLst>
                            <a:outerShdw blurRad="38100" dist="25400" dir="5400000" algn="ctr" rotWithShape="0">
                              <a:srgbClr val="6E747A">
                                <a:alpha val="43000"/>
                              </a:srgbClr>
                            </a:outerShdw>
                          </a:effectLst>
                        </a:rPr>
                        <a:t>Unique Projects</a:t>
                      </a:r>
                      <a:endParaRPr lang="en-US" sz="2100" b="0" i="1" u="none" strike="noStrike" cap="none" spc="0" dirty="0">
                        <a:ln w="0"/>
                        <a:solidFill>
                          <a:schemeClr val="accent1"/>
                        </a:solidFill>
                        <a:effectLst>
                          <a:outerShdw blurRad="38100" dist="25400" dir="5400000" algn="ctr" rotWithShape="0">
                            <a:srgbClr val="6E747A">
                              <a:alpha val="43000"/>
                            </a:srgbClr>
                          </a:outerShdw>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b">
                        <a:buNone/>
                      </a:pPr>
                      <a:r>
                        <a:rPr lang="en-US" sz="2100" i="1" u="none" strike="noStrike" dirty="0">
                          <a:effectLst/>
                        </a:rPr>
                        <a:t>2,127 </a:t>
                      </a:r>
                      <a:endParaRPr lang="en-US" sz="2100" b="0" i="1" u="none" strike="noStrike" dirty="0">
                        <a:solidFill>
                          <a:srgbClr val="000000"/>
                        </a:solidFill>
                        <a:effectLst/>
                        <a:latin typeface="Aptos Narrow" panose="020B0004020202020204" pitchFamily="34" charset="0"/>
                      </a:endParaRPr>
                    </a:p>
                  </a:txBody>
                  <a:tcPr marL="6350" marR="6350" marT="6350" marB="0" anchor="b">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b">
                        <a:buNone/>
                      </a:pPr>
                      <a:r>
                        <a:rPr lang="en-US" sz="2100" i="1" u="none" strike="noStrike" dirty="0">
                          <a:effectLst/>
                        </a:rPr>
                        <a:t>2,085 </a:t>
                      </a:r>
                      <a:endParaRPr lang="en-US" sz="2100" b="0" i="1" u="none" strike="noStrike" dirty="0">
                        <a:solidFill>
                          <a:srgbClr val="000000"/>
                        </a:solidFill>
                        <a:effectLst/>
                        <a:latin typeface="Aptos Narrow" panose="020B0004020202020204" pitchFamily="34" charset="0"/>
                      </a:endParaRPr>
                    </a:p>
                  </a:txBody>
                  <a:tcPr marL="6350" marR="6350" marT="6350" marB="0" anchor="b">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b">
                        <a:buNone/>
                      </a:pPr>
                      <a:r>
                        <a:rPr lang="en-US" sz="2100" i="1" u="none" strike="noStrike" dirty="0">
                          <a:effectLst/>
                        </a:rPr>
                        <a:t>2,147 </a:t>
                      </a:r>
                      <a:endParaRPr lang="en-US" sz="2100" b="0" i="1" u="none" strike="noStrike" dirty="0">
                        <a:solidFill>
                          <a:srgbClr val="000000"/>
                        </a:solidFill>
                        <a:effectLst/>
                        <a:latin typeface="Aptos Narrow" panose="020B0004020202020204" pitchFamily="34" charset="0"/>
                      </a:endParaRPr>
                    </a:p>
                  </a:txBody>
                  <a:tcPr marL="6350" marR="6350" marT="635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416099846"/>
                  </a:ext>
                </a:extLst>
              </a:tr>
            </a:tbl>
          </a:graphicData>
        </a:graphic>
      </p:graphicFrame>
      <p:graphicFrame>
        <p:nvGraphicFramePr>
          <p:cNvPr id="3" name="Chart 2">
            <a:extLst>
              <a:ext uri="{FF2B5EF4-FFF2-40B4-BE49-F238E27FC236}">
                <a16:creationId xmlns:a16="http://schemas.microsoft.com/office/drawing/2014/main" id="{0B6C92AD-CC26-C650-B11F-2931DC42E99C}"/>
              </a:ext>
            </a:extLst>
          </p:cNvPr>
          <p:cNvGraphicFramePr>
            <a:graphicFrameLocks/>
          </p:cNvGraphicFramePr>
          <p:nvPr>
            <p:extLst>
              <p:ext uri="{D42A27DB-BD31-4B8C-83A1-F6EECF244321}">
                <p14:modId xmlns:p14="http://schemas.microsoft.com/office/powerpoint/2010/main" val="3071447021"/>
              </p:ext>
            </p:extLst>
          </p:nvPr>
        </p:nvGraphicFramePr>
        <p:xfrm>
          <a:off x="2360813" y="3770142"/>
          <a:ext cx="7470375" cy="28693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47506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8E1E9-4A1E-6A04-A19E-D31C4DF4F9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50E1C1-A107-519A-DC04-9692DD62B99F}"/>
              </a:ext>
            </a:extLst>
          </p:cNvPr>
          <p:cNvSpPr>
            <a:spLocks noGrp="1"/>
          </p:cNvSpPr>
          <p:nvPr>
            <p:ph type="title"/>
          </p:nvPr>
        </p:nvSpPr>
        <p:spPr/>
        <p:txBody>
          <a:bodyPr/>
          <a:lstStyle/>
          <a:p>
            <a:r>
              <a:rPr lang="en-US"/>
              <a:t>Core Facility Metrics</a:t>
            </a:r>
          </a:p>
        </p:txBody>
      </p:sp>
      <p:graphicFrame>
        <p:nvGraphicFramePr>
          <p:cNvPr id="7" name="Chart 6">
            <a:extLst>
              <a:ext uri="{FF2B5EF4-FFF2-40B4-BE49-F238E27FC236}">
                <a16:creationId xmlns:a16="http://schemas.microsoft.com/office/drawing/2014/main" id="{4FA85DE2-BBEA-4AB6-F7C6-4F474146C9EB}"/>
              </a:ext>
            </a:extLst>
          </p:cNvPr>
          <p:cNvGraphicFramePr>
            <a:graphicFrameLocks/>
          </p:cNvGraphicFramePr>
          <p:nvPr/>
        </p:nvGraphicFramePr>
        <p:xfrm>
          <a:off x="2304757" y="1200444"/>
          <a:ext cx="7582486" cy="26983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E982EEAD-0C8C-660D-08EF-8AD036F55186}"/>
              </a:ext>
            </a:extLst>
          </p:cNvPr>
          <p:cNvGraphicFramePr>
            <a:graphicFrameLocks/>
          </p:cNvGraphicFramePr>
          <p:nvPr/>
        </p:nvGraphicFramePr>
        <p:xfrm>
          <a:off x="792481" y="4175656"/>
          <a:ext cx="4573563" cy="22680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03E66585-3A0B-16CE-1643-765861F380F8}"/>
              </a:ext>
            </a:extLst>
          </p:cNvPr>
          <p:cNvGraphicFramePr>
            <a:graphicFrameLocks/>
          </p:cNvGraphicFramePr>
          <p:nvPr/>
        </p:nvGraphicFramePr>
        <p:xfrm>
          <a:off x="6825958" y="4175656"/>
          <a:ext cx="4573563" cy="22680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87203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05E1B-92BC-3E2C-4F5D-208C77BD8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5E4089-EBE7-4E6A-726B-A4CFC2C36140}"/>
              </a:ext>
            </a:extLst>
          </p:cNvPr>
          <p:cNvSpPr>
            <a:spLocks noGrp="1"/>
          </p:cNvSpPr>
          <p:nvPr>
            <p:ph type="title"/>
          </p:nvPr>
        </p:nvSpPr>
        <p:spPr/>
        <p:txBody>
          <a:bodyPr/>
          <a:lstStyle/>
          <a:p>
            <a:r>
              <a:rPr lang="en-US" dirty="0"/>
              <a:t>Research Core Development Updates</a:t>
            </a:r>
          </a:p>
        </p:txBody>
      </p:sp>
      <p:sp>
        <p:nvSpPr>
          <p:cNvPr id="3" name="Content Placeholder 2">
            <a:extLst>
              <a:ext uri="{FF2B5EF4-FFF2-40B4-BE49-F238E27FC236}">
                <a16:creationId xmlns:a16="http://schemas.microsoft.com/office/drawing/2014/main" id="{C7FC9358-957E-85F0-E2E5-DE4E40FDF70D}"/>
              </a:ext>
            </a:extLst>
          </p:cNvPr>
          <p:cNvSpPr>
            <a:spLocks noGrp="1"/>
          </p:cNvSpPr>
          <p:nvPr>
            <p:ph idx="1"/>
          </p:nvPr>
        </p:nvSpPr>
        <p:spPr>
          <a:xfrm>
            <a:off x="304800" y="1525581"/>
            <a:ext cx="11581539" cy="5150907"/>
          </a:xfrm>
        </p:spPr>
        <p:txBody>
          <a:bodyPr>
            <a:normAutofit/>
          </a:bodyPr>
          <a:lstStyle/>
          <a:p>
            <a:pPr>
              <a:buFont typeface="Wingdings" panose="05000000000000000000" pitchFamily="2" charset="2"/>
              <a:buChar char="§"/>
            </a:pPr>
            <a:r>
              <a:rPr lang="en-US" sz="2667" dirty="0"/>
              <a:t>Pre-billing is generally not allowed</a:t>
            </a:r>
          </a:p>
          <a:p>
            <a:pPr lvl="1"/>
            <a:r>
              <a:rPr lang="en-US" sz="2133" dirty="0"/>
              <a:t>Pre-billing for supplies/consumables is allowable in some cases</a:t>
            </a:r>
          </a:p>
          <a:p>
            <a:pPr lvl="1"/>
            <a:r>
              <a:rPr lang="en-US" sz="2133" dirty="0"/>
              <a:t>If you have questions, let us know and we can work with you</a:t>
            </a:r>
          </a:p>
          <a:p>
            <a:pPr marL="381019" lvl="1" indent="0">
              <a:buNone/>
            </a:pPr>
            <a:r>
              <a:rPr lang="en-US" sz="2133" dirty="0"/>
              <a:t> </a:t>
            </a:r>
          </a:p>
          <a:p>
            <a:pPr>
              <a:buFont typeface="Wingdings" panose="05000000000000000000" pitchFamily="2" charset="2"/>
              <a:buChar char="§"/>
            </a:pPr>
            <a:r>
              <a:rPr lang="en-US" sz="2400" dirty="0"/>
              <a:t>Overtime/rush rate model</a:t>
            </a:r>
          </a:p>
          <a:p>
            <a:pPr lvl="1"/>
            <a:r>
              <a:rPr lang="en-US" sz="2133" dirty="0"/>
              <a:t>Allows overtime to be included in rates; MUST be approved before use </a:t>
            </a:r>
          </a:p>
          <a:p>
            <a:pPr lvl="1"/>
            <a:r>
              <a:rPr lang="en-US" sz="2133" dirty="0"/>
              <a:t>If interested, please let us know and we can help set this up – </a:t>
            </a:r>
            <a:r>
              <a:rPr lang="en-US" sz="2133" dirty="0">
                <a:hlinkClick r:id="rId2"/>
              </a:rPr>
              <a:t>RCD@unc.edu</a:t>
            </a:r>
            <a:r>
              <a:rPr lang="en-US" sz="2133" dirty="0"/>
              <a:t> </a:t>
            </a:r>
          </a:p>
          <a:p>
            <a:pPr marL="381019" lvl="1" indent="0">
              <a:buNone/>
            </a:pPr>
            <a:endParaRPr lang="en-US" sz="2133" dirty="0"/>
          </a:p>
          <a:p>
            <a:pPr>
              <a:buFont typeface="Wingdings" panose="05000000000000000000" pitchFamily="2" charset="2"/>
              <a:buChar char="§"/>
            </a:pPr>
            <a:r>
              <a:rPr lang="en-US" sz="2400" dirty="0"/>
              <a:t>OSP CAC Team is currently understaffed</a:t>
            </a:r>
          </a:p>
          <a:p>
            <a:pPr lvl="1"/>
            <a:r>
              <a:rPr lang="en-US" sz="2133" dirty="0"/>
              <a:t>If you experience delays or need a review expedited, please let us know</a:t>
            </a:r>
          </a:p>
        </p:txBody>
      </p:sp>
      <p:pic>
        <p:nvPicPr>
          <p:cNvPr id="6" name="Picture 5" descr="A qr code with a white background&#10;&#10;AI-generated content may be incorrect.">
            <a:extLst>
              <a:ext uri="{FF2B5EF4-FFF2-40B4-BE49-F238E27FC236}">
                <a16:creationId xmlns:a16="http://schemas.microsoft.com/office/drawing/2014/main" id="{E01037C8-5A23-D556-1E94-A874D7DD3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1125" y="5158154"/>
            <a:ext cx="1415170" cy="1415170"/>
          </a:xfrm>
          <a:prstGeom prst="rect">
            <a:avLst/>
          </a:prstGeom>
        </p:spPr>
      </p:pic>
    </p:spTree>
    <p:extLst>
      <p:ext uri="{BB962C8B-B14F-4D97-AF65-F5344CB8AC3E}">
        <p14:creationId xmlns:p14="http://schemas.microsoft.com/office/powerpoint/2010/main" val="704972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17FA2-91C1-712E-5CD9-498B58DA56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5C3173-1BCA-2853-FC5B-676497A42BF1}"/>
              </a:ext>
            </a:extLst>
          </p:cNvPr>
          <p:cNvSpPr>
            <a:spLocks noGrp="1"/>
          </p:cNvSpPr>
          <p:nvPr>
            <p:ph type="title"/>
          </p:nvPr>
        </p:nvSpPr>
        <p:spPr/>
        <p:txBody>
          <a:bodyPr/>
          <a:lstStyle/>
          <a:p>
            <a:r>
              <a:rPr lang="en-US" dirty="0"/>
              <a:t>Core External Agreements</a:t>
            </a:r>
          </a:p>
        </p:txBody>
      </p:sp>
      <p:sp>
        <p:nvSpPr>
          <p:cNvPr id="3" name="Content Placeholder 2">
            <a:extLst>
              <a:ext uri="{FF2B5EF4-FFF2-40B4-BE49-F238E27FC236}">
                <a16:creationId xmlns:a16="http://schemas.microsoft.com/office/drawing/2014/main" id="{C7DC11C9-FBF2-625D-67D1-94CBC35F49F5}"/>
              </a:ext>
            </a:extLst>
          </p:cNvPr>
          <p:cNvSpPr>
            <a:spLocks noGrp="1"/>
          </p:cNvSpPr>
          <p:nvPr>
            <p:ph idx="1"/>
          </p:nvPr>
        </p:nvSpPr>
        <p:spPr>
          <a:xfrm>
            <a:off x="304800" y="1292774"/>
            <a:ext cx="11581539" cy="5150907"/>
          </a:xfrm>
        </p:spPr>
        <p:txBody>
          <a:bodyPr>
            <a:normAutofit/>
          </a:bodyPr>
          <a:lstStyle/>
          <a:p>
            <a:pPr marL="381019" lvl="1" indent="0">
              <a:buNone/>
            </a:pPr>
            <a:endParaRPr lang="en-US" sz="2133" dirty="0"/>
          </a:p>
          <a:p>
            <a:pPr>
              <a:buFont typeface="Wingdings" panose="05000000000000000000" pitchFamily="2" charset="2"/>
              <a:buChar char="§"/>
            </a:pPr>
            <a:r>
              <a:rPr lang="en-US" sz="2400" dirty="0"/>
              <a:t>Terms and conditions can now be included in iLab</a:t>
            </a:r>
          </a:p>
          <a:p>
            <a:pPr lvl="1"/>
            <a:r>
              <a:rPr lang="en-US" sz="2133" dirty="0"/>
              <a:t>Standard T&amp;Cs in iLab; negotiations follow current process </a:t>
            </a:r>
          </a:p>
          <a:p>
            <a:pPr lvl="1"/>
            <a:r>
              <a:rPr lang="en-US" sz="2133" dirty="0"/>
              <a:t>Must be built and activated for each core within iLab</a:t>
            </a:r>
          </a:p>
          <a:p>
            <a:pPr lvl="1"/>
            <a:r>
              <a:rPr lang="en-US" sz="2133" dirty="0"/>
              <a:t>If you are interested, please let us know – </a:t>
            </a:r>
            <a:r>
              <a:rPr lang="en-US" sz="2133" dirty="0">
                <a:hlinkClick r:id="rId2"/>
              </a:rPr>
              <a:t>CoreSupport@med.unc.edu</a:t>
            </a:r>
            <a:r>
              <a:rPr lang="en-US" sz="2133" dirty="0"/>
              <a:t> </a:t>
            </a:r>
          </a:p>
          <a:p>
            <a:pPr lvl="1"/>
            <a:endParaRPr lang="en-US" sz="2133" dirty="0"/>
          </a:p>
          <a:p>
            <a:pPr>
              <a:buFont typeface="Wingdings" panose="05000000000000000000" pitchFamily="2" charset="2"/>
              <a:buChar char="§"/>
            </a:pPr>
            <a:r>
              <a:rPr lang="en-US" sz="2400" dirty="0"/>
              <a:t>Core Agreements will shift to Single Submission</a:t>
            </a:r>
          </a:p>
          <a:p>
            <a:pPr lvl="1"/>
            <a:r>
              <a:rPr lang="en-US" sz="2133" dirty="0"/>
              <a:t>Non-iLab cores and iLab cores that do not include T&amp;Cs within iLab</a:t>
            </a:r>
          </a:p>
          <a:p>
            <a:pPr lvl="1"/>
            <a:r>
              <a:rPr lang="en-US" sz="2133" dirty="0"/>
              <a:t>iLab cores that have agreements that require negotiation/use of customer’s agreement </a:t>
            </a:r>
          </a:p>
          <a:p>
            <a:pPr lvl="1"/>
            <a:r>
              <a:rPr lang="en-US" sz="2133" dirty="0"/>
              <a:t>Effective date:  TBD but coming soon </a:t>
            </a:r>
          </a:p>
        </p:txBody>
      </p:sp>
      <p:pic>
        <p:nvPicPr>
          <p:cNvPr id="6" name="Picture 5" descr="A qr code with a white background&#10;&#10;AI-generated content may be incorrect.">
            <a:extLst>
              <a:ext uri="{FF2B5EF4-FFF2-40B4-BE49-F238E27FC236}">
                <a16:creationId xmlns:a16="http://schemas.microsoft.com/office/drawing/2014/main" id="{A69D1F97-5893-5BD9-E8B3-C60EE2551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0770" y="5147799"/>
            <a:ext cx="1425525" cy="1425525"/>
          </a:xfrm>
          <a:prstGeom prst="rect">
            <a:avLst/>
          </a:prstGeom>
        </p:spPr>
      </p:pic>
    </p:spTree>
    <p:extLst>
      <p:ext uri="{BB962C8B-B14F-4D97-AF65-F5344CB8AC3E}">
        <p14:creationId xmlns:p14="http://schemas.microsoft.com/office/powerpoint/2010/main" val="3013683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BE7FF-22A2-090D-242E-B4D36751DB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D0E5E9-D465-0227-8C87-7BBB8CA32D64}"/>
              </a:ext>
            </a:extLst>
          </p:cNvPr>
          <p:cNvSpPr>
            <a:spLocks noGrp="1"/>
          </p:cNvSpPr>
          <p:nvPr>
            <p:ph type="title"/>
          </p:nvPr>
        </p:nvSpPr>
        <p:spPr/>
        <p:txBody>
          <a:bodyPr/>
          <a:lstStyle/>
          <a:p>
            <a:r>
              <a:rPr lang="en-US" dirty="0"/>
              <a:t>Core Facility Asset Database</a:t>
            </a:r>
          </a:p>
        </p:txBody>
      </p:sp>
      <p:sp>
        <p:nvSpPr>
          <p:cNvPr id="3" name="Content Placeholder 2">
            <a:extLst>
              <a:ext uri="{FF2B5EF4-FFF2-40B4-BE49-F238E27FC236}">
                <a16:creationId xmlns:a16="http://schemas.microsoft.com/office/drawing/2014/main" id="{EF767BCC-AC79-DC37-BF8E-5334A907E099}"/>
              </a:ext>
            </a:extLst>
          </p:cNvPr>
          <p:cNvSpPr>
            <a:spLocks noGrp="1"/>
          </p:cNvSpPr>
          <p:nvPr>
            <p:ph idx="1"/>
          </p:nvPr>
        </p:nvSpPr>
        <p:spPr>
          <a:xfrm>
            <a:off x="304800" y="1459932"/>
            <a:ext cx="11581539" cy="5150907"/>
          </a:xfrm>
        </p:spPr>
        <p:txBody>
          <a:bodyPr>
            <a:normAutofit/>
          </a:bodyPr>
          <a:lstStyle/>
          <a:p>
            <a:pPr>
              <a:buFont typeface="Wingdings" panose="05000000000000000000" pitchFamily="2" charset="2"/>
              <a:buChar char="§"/>
            </a:pPr>
            <a:r>
              <a:rPr lang="en-US" sz="2400" dirty="0"/>
              <a:t>Now in production environment!</a:t>
            </a:r>
          </a:p>
          <a:p>
            <a:pPr marL="0" indent="0">
              <a:buNone/>
            </a:pPr>
            <a:r>
              <a:rPr lang="en-US" sz="2400" dirty="0"/>
              <a:t> </a:t>
            </a:r>
          </a:p>
          <a:p>
            <a:pPr>
              <a:buFont typeface="Wingdings" panose="05000000000000000000" pitchFamily="2" charset="2"/>
              <a:buChar char="§"/>
            </a:pPr>
            <a:r>
              <a:rPr lang="en-US" sz="2400" dirty="0"/>
              <a:t>Will be soliciting information and updates soon</a:t>
            </a:r>
          </a:p>
          <a:p>
            <a:pPr marL="0" indent="0">
              <a:buNone/>
            </a:pPr>
            <a:r>
              <a:rPr lang="en-US" sz="2400" dirty="0"/>
              <a:t> </a:t>
            </a:r>
          </a:p>
          <a:p>
            <a:pPr>
              <a:buFont typeface="Wingdings" panose="05000000000000000000" pitchFamily="2" charset="2"/>
              <a:buChar char="§"/>
            </a:pPr>
            <a:r>
              <a:rPr lang="en-US" sz="2400" dirty="0"/>
              <a:t>Access for campus coming soon</a:t>
            </a:r>
          </a:p>
          <a:p>
            <a:pPr lvl="1"/>
            <a:r>
              <a:rPr lang="en-US" sz="2133" dirty="0"/>
              <a:t>Will be based on core; aka only core personnel and applicable dept staff will have access to core’s information </a:t>
            </a:r>
          </a:p>
          <a:p>
            <a:pPr marL="381019" lvl="1" indent="0">
              <a:buNone/>
            </a:pPr>
            <a:endParaRPr lang="en-US" sz="2133" dirty="0"/>
          </a:p>
          <a:p>
            <a:pPr>
              <a:buFont typeface="Wingdings" panose="05000000000000000000" pitchFamily="2" charset="2"/>
              <a:buChar char="§"/>
            </a:pPr>
            <a:r>
              <a:rPr lang="en-US" sz="2400" dirty="0"/>
              <a:t>Will help inform campus equipment purchases and streamline service agreements</a:t>
            </a:r>
          </a:p>
          <a:p>
            <a:pPr lvl="1"/>
            <a:r>
              <a:rPr lang="en-US" sz="2133" dirty="0"/>
              <a:t>Important that information is accurate and up to date</a:t>
            </a:r>
          </a:p>
          <a:p>
            <a:endParaRPr lang="en-US" dirty="0"/>
          </a:p>
        </p:txBody>
      </p:sp>
      <p:pic>
        <p:nvPicPr>
          <p:cNvPr id="6" name="Picture 5" descr="A qr code with a white background&#10;&#10;AI-generated content may be incorrect.">
            <a:extLst>
              <a:ext uri="{FF2B5EF4-FFF2-40B4-BE49-F238E27FC236}">
                <a16:creationId xmlns:a16="http://schemas.microsoft.com/office/drawing/2014/main" id="{8FE84752-63D6-138D-670D-4D419ED8E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1180" y="5308209"/>
            <a:ext cx="1265115" cy="1265115"/>
          </a:xfrm>
          <a:prstGeom prst="rect">
            <a:avLst/>
          </a:prstGeom>
        </p:spPr>
      </p:pic>
    </p:spTree>
    <p:extLst>
      <p:ext uri="{BB962C8B-B14F-4D97-AF65-F5344CB8AC3E}">
        <p14:creationId xmlns:p14="http://schemas.microsoft.com/office/powerpoint/2010/main" val="367680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0E56D-3850-7175-965F-33553AD393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C3F6F6-56C7-49AA-0D0F-40BAD34A9E99}"/>
              </a:ext>
            </a:extLst>
          </p:cNvPr>
          <p:cNvSpPr>
            <a:spLocks noGrp="1"/>
          </p:cNvSpPr>
          <p:nvPr>
            <p:ph type="title"/>
          </p:nvPr>
        </p:nvSpPr>
        <p:spPr/>
        <p:txBody>
          <a:bodyPr/>
          <a:lstStyle/>
          <a:p>
            <a:r>
              <a:rPr lang="en-US"/>
              <a:t>Core Facility Bandwidth Board</a:t>
            </a:r>
          </a:p>
        </p:txBody>
      </p:sp>
      <p:sp>
        <p:nvSpPr>
          <p:cNvPr id="3" name="Content Placeholder 2">
            <a:extLst>
              <a:ext uri="{FF2B5EF4-FFF2-40B4-BE49-F238E27FC236}">
                <a16:creationId xmlns:a16="http://schemas.microsoft.com/office/drawing/2014/main" id="{29981BA5-EB88-34DB-2397-0123F6214DC0}"/>
              </a:ext>
            </a:extLst>
          </p:cNvPr>
          <p:cNvSpPr>
            <a:spLocks noGrp="1"/>
          </p:cNvSpPr>
          <p:nvPr>
            <p:ph idx="1"/>
          </p:nvPr>
        </p:nvSpPr>
        <p:spPr>
          <a:xfrm>
            <a:off x="304800" y="1615729"/>
            <a:ext cx="11581539" cy="5150907"/>
          </a:xfrm>
        </p:spPr>
        <p:txBody>
          <a:bodyPr>
            <a:normAutofit/>
          </a:bodyPr>
          <a:lstStyle/>
          <a:p>
            <a:pPr>
              <a:buFont typeface="Wingdings" panose="05000000000000000000" pitchFamily="2" charset="2"/>
              <a:buChar char="§"/>
            </a:pPr>
            <a:r>
              <a:rPr lang="en-US" sz="2667" dirty="0"/>
              <a:t>Tool for cores to use to identify, find, and advertise available personnel resources</a:t>
            </a:r>
          </a:p>
          <a:p>
            <a:pPr>
              <a:buFont typeface="Wingdings" panose="05000000000000000000" pitchFamily="2" charset="2"/>
              <a:buChar char="§"/>
            </a:pPr>
            <a:endParaRPr lang="en-US" sz="2667" dirty="0"/>
          </a:p>
          <a:p>
            <a:pPr>
              <a:buFont typeface="Wingdings" panose="05000000000000000000" pitchFamily="2" charset="2"/>
              <a:buChar char="§"/>
            </a:pPr>
            <a:r>
              <a:rPr lang="en-US" sz="2667" dirty="0"/>
              <a:t>Effort to reduce impact of potential decreases in staff and hiring constraints</a:t>
            </a:r>
          </a:p>
          <a:p>
            <a:pPr marL="0" indent="0">
              <a:buNone/>
            </a:pPr>
            <a:r>
              <a:rPr lang="en-US" sz="2667" dirty="0"/>
              <a:t> </a:t>
            </a:r>
          </a:p>
          <a:p>
            <a:pPr>
              <a:buFont typeface="Wingdings" panose="05000000000000000000" pitchFamily="2" charset="2"/>
              <a:buChar char="§"/>
            </a:pPr>
            <a:r>
              <a:rPr lang="en-US" sz="2667" dirty="0"/>
              <a:t>Utilizes Microsoft Planner</a:t>
            </a:r>
          </a:p>
          <a:p>
            <a:pPr>
              <a:buFont typeface="Wingdings" panose="05000000000000000000" pitchFamily="2" charset="2"/>
              <a:buChar char="§"/>
            </a:pPr>
            <a:endParaRPr lang="en-US" sz="2667" dirty="0"/>
          </a:p>
          <a:p>
            <a:pPr>
              <a:buFont typeface="Wingdings" panose="05000000000000000000" pitchFamily="2" charset="2"/>
              <a:buChar char="§"/>
            </a:pPr>
            <a:r>
              <a:rPr lang="en-US" sz="2667" dirty="0"/>
              <a:t>If anyone is interested, please let us know – </a:t>
            </a:r>
            <a:r>
              <a:rPr lang="en-US" sz="2667" dirty="0">
                <a:hlinkClick r:id="rId2"/>
              </a:rPr>
              <a:t>RCD@unc.edu</a:t>
            </a:r>
            <a:r>
              <a:rPr lang="en-US" sz="2667" dirty="0"/>
              <a:t> </a:t>
            </a:r>
          </a:p>
          <a:p>
            <a:pPr marL="0" indent="0">
              <a:buNone/>
            </a:pPr>
            <a:endParaRPr lang="en-US" sz="2667" dirty="0"/>
          </a:p>
        </p:txBody>
      </p:sp>
      <p:pic>
        <p:nvPicPr>
          <p:cNvPr id="6" name="Picture 5" descr="A qr code with a white background&#10;&#10;AI-generated content may be incorrect.">
            <a:extLst>
              <a:ext uri="{FF2B5EF4-FFF2-40B4-BE49-F238E27FC236}">
                <a16:creationId xmlns:a16="http://schemas.microsoft.com/office/drawing/2014/main" id="{972DF5BF-6314-6884-FF32-A4B8B636D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0770" y="5147799"/>
            <a:ext cx="1425525" cy="1425525"/>
          </a:xfrm>
          <a:prstGeom prst="rect">
            <a:avLst/>
          </a:prstGeom>
        </p:spPr>
      </p:pic>
    </p:spTree>
    <p:extLst>
      <p:ext uri="{BB962C8B-B14F-4D97-AF65-F5344CB8AC3E}">
        <p14:creationId xmlns:p14="http://schemas.microsoft.com/office/powerpoint/2010/main" val="2852717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74FC4-0230-A804-8ED0-DF6F8F31F0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4818C4-D3B9-8AD4-4D51-9FE993370F2D}"/>
              </a:ext>
            </a:extLst>
          </p:cNvPr>
          <p:cNvSpPr>
            <a:spLocks noGrp="1"/>
          </p:cNvSpPr>
          <p:nvPr>
            <p:ph type="title"/>
          </p:nvPr>
        </p:nvSpPr>
        <p:spPr/>
        <p:txBody>
          <a:bodyPr/>
          <a:lstStyle/>
          <a:p>
            <a:r>
              <a:rPr lang="en-US" dirty="0"/>
              <a:t>New Purchasing Threshold</a:t>
            </a:r>
          </a:p>
        </p:txBody>
      </p:sp>
      <p:sp>
        <p:nvSpPr>
          <p:cNvPr id="3" name="Content Placeholder 2">
            <a:extLst>
              <a:ext uri="{FF2B5EF4-FFF2-40B4-BE49-F238E27FC236}">
                <a16:creationId xmlns:a16="http://schemas.microsoft.com/office/drawing/2014/main" id="{BF28B412-B57D-CE2F-691A-4076141880D2}"/>
              </a:ext>
            </a:extLst>
          </p:cNvPr>
          <p:cNvSpPr>
            <a:spLocks noGrp="1"/>
          </p:cNvSpPr>
          <p:nvPr>
            <p:ph idx="1"/>
          </p:nvPr>
        </p:nvSpPr>
        <p:spPr>
          <a:xfrm>
            <a:off x="304800" y="1360091"/>
            <a:ext cx="11581539" cy="5150907"/>
          </a:xfrm>
        </p:spPr>
        <p:txBody>
          <a:bodyPr>
            <a:normAutofit/>
          </a:bodyPr>
          <a:lstStyle/>
          <a:p>
            <a:pPr>
              <a:buFont typeface="Wingdings" panose="05000000000000000000" pitchFamily="2" charset="2"/>
              <a:buChar char="§"/>
            </a:pPr>
            <a:r>
              <a:rPr lang="en-US" sz="1867" dirty="0">
                <a:hlinkClick r:id="rId2"/>
              </a:rPr>
              <a:t>https://finance.unc.edu/news/2025/07/28/updates-to-small-purchase-and-bidding-thresholds/</a:t>
            </a:r>
            <a:r>
              <a:rPr lang="en-US" sz="1867" dirty="0"/>
              <a:t> </a:t>
            </a:r>
          </a:p>
          <a:p>
            <a:pPr>
              <a:buFont typeface="Wingdings" panose="05000000000000000000" pitchFamily="2" charset="2"/>
              <a:buChar char="§"/>
            </a:pPr>
            <a:endParaRPr lang="en-US" sz="1867" dirty="0"/>
          </a:p>
          <a:p>
            <a:pPr>
              <a:buFont typeface="Wingdings" panose="05000000000000000000" pitchFamily="2" charset="2"/>
              <a:buChar char="§"/>
            </a:pPr>
            <a:r>
              <a:rPr lang="en-US" sz="1867" dirty="0"/>
              <a:t>Small Purchase Benchmark has increased from $25,000 to $30,000</a:t>
            </a:r>
          </a:p>
          <a:p>
            <a:pPr marL="0" indent="0">
              <a:buNone/>
            </a:pPr>
            <a:endParaRPr lang="en-US" sz="1867" dirty="0"/>
          </a:p>
          <a:p>
            <a:pPr>
              <a:buFont typeface="Wingdings" panose="05000000000000000000" pitchFamily="2" charset="2"/>
              <a:buChar char="§"/>
            </a:pPr>
            <a:r>
              <a:rPr lang="en-US" sz="1867" dirty="0"/>
              <a:t>Purchases between $5,000 and $30,000</a:t>
            </a:r>
          </a:p>
          <a:p>
            <a:pPr lvl="1"/>
            <a:r>
              <a:rPr lang="en-US" sz="1600" b="1" dirty="0"/>
              <a:t>A Waiver of Competition Form is not required in this range</a:t>
            </a:r>
          </a:p>
          <a:p>
            <a:pPr lvl="1"/>
            <a:r>
              <a:rPr lang="en-US" sz="1600" b="1" dirty="0"/>
              <a:t>A requisition and purchase order are required to ensure Capital Assets are captured properly</a:t>
            </a:r>
          </a:p>
          <a:p>
            <a:pPr lvl="1"/>
            <a:r>
              <a:rPr lang="en-US" sz="1600" b="1" dirty="0"/>
              <a:t>Requisition may be submitted with a single quote as sufficient documentation unless the procurement requires a data protection checklist (IT, services, and equipment purchases)</a:t>
            </a:r>
          </a:p>
          <a:p>
            <a:pPr lvl="1"/>
            <a:endParaRPr lang="en-US" sz="1600" b="1" dirty="0"/>
          </a:p>
          <a:p>
            <a:pPr>
              <a:buFont typeface="Wingdings" panose="05000000000000000000" pitchFamily="2" charset="2"/>
              <a:buChar char="§"/>
            </a:pPr>
            <a:r>
              <a:rPr lang="en-US" sz="1867" dirty="0"/>
              <a:t>Purchases between $30,000 and $100,000</a:t>
            </a:r>
          </a:p>
          <a:p>
            <a:pPr lvl="1"/>
            <a:r>
              <a:rPr lang="en-US" sz="1600" dirty="0"/>
              <a:t>3 formal quotes needed, but no RFP or IFB (no statement of work required)</a:t>
            </a:r>
          </a:p>
          <a:p>
            <a:pPr marL="381019" lvl="1" indent="0">
              <a:buNone/>
            </a:pPr>
            <a:endParaRPr lang="en-US" sz="1600" dirty="0"/>
          </a:p>
          <a:p>
            <a:pPr>
              <a:buFont typeface="Wingdings" panose="05000000000000000000" pitchFamily="2" charset="2"/>
              <a:buChar char="§"/>
            </a:pPr>
            <a:r>
              <a:rPr lang="en-US" sz="1867" dirty="0"/>
              <a:t>Purchases exceeding $100,000</a:t>
            </a:r>
          </a:p>
          <a:p>
            <a:pPr lvl="1"/>
            <a:r>
              <a:rPr lang="en-US" sz="1600" dirty="0"/>
              <a:t>Request for Proposal (RFP) or Invitation for Bid (IFB) and scope of work required</a:t>
            </a:r>
          </a:p>
        </p:txBody>
      </p:sp>
      <p:pic>
        <p:nvPicPr>
          <p:cNvPr id="6" name="Picture 5" descr="A qr code with black squares&#10;&#10;AI-generated content may be incorrect.">
            <a:extLst>
              <a:ext uri="{FF2B5EF4-FFF2-40B4-BE49-F238E27FC236}">
                <a16:creationId xmlns:a16="http://schemas.microsoft.com/office/drawing/2014/main" id="{A918CCDB-D82C-8990-01F6-B31293A41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9928" y="4726745"/>
            <a:ext cx="1716936" cy="1716936"/>
          </a:xfrm>
          <a:prstGeom prst="rect">
            <a:avLst/>
          </a:prstGeom>
        </p:spPr>
      </p:pic>
    </p:spTree>
    <p:extLst>
      <p:ext uri="{BB962C8B-B14F-4D97-AF65-F5344CB8AC3E}">
        <p14:creationId xmlns:p14="http://schemas.microsoft.com/office/powerpoint/2010/main" val="3783736123"/>
      </p:ext>
    </p:extLst>
  </p:cSld>
  <p:clrMapOvr>
    <a:masterClrMapping/>
  </p:clrMapOvr>
</p:sld>
</file>

<file path=ppt/theme/theme1.xml><?xml version="1.0" encoding="utf-8"?>
<a:theme xmlns:a="http://schemas.openxmlformats.org/drawingml/2006/main" name="Custom Design">
  <a:themeElements>
    <a:clrScheme name="UNC Expanded">
      <a:dk1>
        <a:srgbClr val="13284B"/>
      </a:dk1>
      <a:lt1>
        <a:srgbClr val="FFFFFF"/>
      </a:lt1>
      <a:dk2>
        <a:srgbClr val="000000"/>
      </a:dk2>
      <a:lt2>
        <a:srgbClr val="E1E1E1"/>
      </a:lt2>
      <a:accent1>
        <a:srgbClr val="4B9CD3"/>
      </a:accent1>
      <a:accent2>
        <a:srgbClr val="13294B"/>
      </a:accent2>
      <a:accent3>
        <a:srgbClr val="5958CA"/>
      </a:accent3>
      <a:accent4>
        <a:srgbClr val="E52820"/>
      </a:accent4>
      <a:accent5>
        <a:srgbClr val="FFD200"/>
      </a:accent5>
      <a:accent6>
        <a:srgbClr val="46A549"/>
      </a:accent6>
      <a:hlink>
        <a:srgbClr val="007FAE"/>
      </a:hlink>
      <a:folHlink>
        <a:srgbClr val="007FA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C_SOM_Template-2024-roper" id="{011260D8-84AA-304D-8C50-B228DE623749}" vid="{9708ABD8-07CE-1243-BF4D-51163FD66978}"/>
    </a:ext>
  </a:extLst>
</a:theme>
</file>

<file path=ppt/theme/theme2.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ll-Hands Template" id="{C825EEB1-B484-4AA3-9A18-DE042726F39E}" vid="{EC980CE8-02E1-473F-83B3-AE053D2B9501}"/>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All-Hands Template" id="{C825EEB1-B484-4AA3-9A18-DE042726F39E}" vid="{51846BA6-0422-44EB-8A7A-093D7EF53BC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8ceda6e-c9bf-43e3-aa32-33ec707b10a4">
      <Terms xmlns="http://schemas.microsoft.com/office/infopath/2007/PartnerControls"/>
    </lcf76f155ced4ddcb4097134ff3c332f>
    <TaxCatchAll xmlns="68c57ecc-0968-4058-9bf2-d02e2f4bc07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4A46984CFDB2A49A9EF5E99866AE94C" ma:contentTypeVersion="11" ma:contentTypeDescription="Create a new document." ma:contentTypeScope="" ma:versionID="65f12000d6636119c37eb834d70a95c3">
  <xsd:schema xmlns:xsd="http://www.w3.org/2001/XMLSchema" xmlns:xs="http://www.w3.org/2001/XMLSchema" xmlns:p="http://schemas.microsoft.com/office/2006/metadata/properties" xmlns:ns2="08ceda6e-c9bf-43e3-aa32-33ec707b10a4" xmlns:ns3="68c57ecc-0968-4058-9bf2-d02e2f4bc078" targetNamespace="http://schemas.microsoft.com/office/2006/metadata/properties" ma:root="true" ma:fieldsID="318b89cedfe81986b96c1e41646a9e60" ns2:_="" ns3:_="">
    <xsd:import namespace="08ceda6e-c9bf-43e3-aa32-33ec707b10a4"/>
    <xsd:import namespace="68c57ecc-0968-4058-9bf2-d02e2f4bc07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ceda6e-c9bf-43e3-aa32-33ec707b10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c57ecc-0968-4058-9bf2-d02e2f4bc07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3501fd4-2236-4c10-95d4-301420319a60}" ma:internalName="TaxCatchAll" ma:showField="CatchAllData" ma:web="68c57ecc-0968-4058-9bf2-d02e2f4bc0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8A368D-5FCD-48C0-B5C8-696E89291F2D}">
  <ds:schemaRefs>
    <ds:schemaRef ds:uri="http://schemas.microsoft.com/office/2006/documentManagement/types"/>
    <ds:schemaRef ds:uri="http://purl.org/dc/dcmitype/"/>
    <ds:schemaRef ds:uri="http://www.w3.org/XML/1998/namespace"/>
    <ds:schemaRef ds:uri="http://schemas.microsoft.com/office/infopath/2007/PartnerControls"/>
    <ds:schemaRef ds:uri="68c57ecc-0968-4058-9bf2-d02e2f4bc078"/>
    <ds:schemaRef ds:uri="http://purl.org/dc/terms/"/>
    <ds:schemaRef ds:uri="http://schemas.openxmlformats.org/package/2006/metadata/core-properties"/>
    <ds:schemaRef ds:uri="08ceda6e-c9bf-43e3-aa32-33ec707b10a4"/>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1843ECCE-4A39-49A0-914B-D2B71F063F42}">
  <ds:schemaRefs>
    <ds:schemaRef ds:uri="08ceda6e-c9bf-43e3-aa32-33ec707b10a4"/>
    <ds:schemaRef ds:uri="68c57ecc-0968-4058-9bf2-d02e2f4bc0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5F3D342-E891-4BC5-BB4E-783233010C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Custom Design</Template>
  <TotalTime>0</TotalTime>
  <Words>2104</Words>
  <Application>Microsoft Office PowerPoint</Application>
  <PresentationFormat>Widescreen</PresentationFormat>
  <Paragraphs>225</Paragraphs>
  <Slides>25</Slides>
  <Notes>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25</vt:i4>
      </vt:variant>
    </vt:vector>
  </HeadingPairs>
  <TitlesOfParts>
    <vt:vector size="41" baseType="lpstr">
      <vt:lpstr>Aptos</vt:lpstr>
      <vt:lpstr>Aptos Display</vt:lpstr>
      <vt:lpstr>Aptos Narrow</vt:lpstr>
      <vt:lpstr>Arial</vt:lpstr>
      <vt:lpstr>Avenir Black</vt:lpstr>
      <vt:lpstr>Biome Light</vt:lpstr>
      <vt:lpstr>Calibri</vt:lpstr>
      <vt:lpstr>Courier New</vt:lpstr>
      <vt:lpstr>Franklin Gothic Book</vt:lpstr>
      <vt:lpstr>Franklin Gothic Medium</vt:lpstr>
      <vt:lpstr>Trebuchet MS</vt:lpstr>
      <vt:lpstr>Wingdings</vt:lpstr>
      <vt:lpstr>Wingdings 3</vt:lpstr>
      <vt:lpstr>Custom Design</vt:lpstr>
      <vt:lpstr>Office Theme</vt:lpstr>
      <vt:lpstr>1_Facet</vt:lpstr>
      <vt:lpstr>Core Director’s Meeting</vt:lpstr>
      <vt:lpstr>Research Core Development </vt:lpstr>
      <vt:lpstr>Core Facility Metrics</vt:lpstr>
      <vt:lpstr>Core Facility Metrics</vt:lpstr>
      <vt:lpstr>Research Core Development Updates</vt:lpstr>
      <vt:lpstr>Core External Agreements</vt:lpstr>
      <vt:lpstr>Core Facility Asset Database</vt:lpstr>
      <vt:lpstr>Core Facility Bandwidth Board</vt:lpstr>
      <vt:lpstr>New Purchasing Threshold</vt:lpstr>
      <vt:lpstr>New Equipment Review</vt:lpstr>
      <vt:lpstr>Federal Actions and Impact</vt:lpstr>
      <vt:lpstr>Federal Actions and Impact</vt:lpstr>
      <vt:lpstr>Federal Actions and Impact: FAQs</vt:lpstr>
      <vt:lpstr>Federal Actions and Impact: FAQs</vt:lpstr>
      <vt:lpstr>Federal Actions and Impact: FAQs</vt:lpstr>
      <vt:lpstr>Research Core Development Contact Information</vt:lpstr>
      <vt:lpstr>New Year, New Rate Review (maybe)</vt:lpstr>
      <vt:lpstr>CFAC Fall Funding Opportunities</vt:lpstr>
      <vt:lpstr>Postdoctoral Internship in Cores Program</vt:lpstr>
      <vt:lpstr>MAD SSCi and ABRF</vt:lpstr>
      <vt:lpstr>Upcoming Core Report</vt:lpstr>
      <vt:lpstr>Discussion: How Will New NIH Guidelines Affect UNC Cores?</vt:lpstr>
      <vt:lpstr>SOM Guidance to Investigators</vt:lpstr>
      <vt:lpstr>Durham Tech Students – Temp Hires?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Clissold, Kara Allison</dc:creator>
  <cp:lastModifiedBy>Wright, Ben</cp:lastModifiedBy>
  <cp:revision>2</cp:revision>
  <cp:lastPrinted>2021-04-13T16:37:07Z</cp:lastPrinted>
  <dcterms:created xsi:type="dcterms:W3CDTF">2025-07-30T02:58:26Z</dcterms:created>
  <dcterms:modified xsi:type="dcterms:W3CDTF">2025-08-13T13:40:01Z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0x01010014A46984CFDB2A49A9EF5E99866AE94C</vt:lpwstr>
  </property>
  <property fmtid="{D5CDD505-2E9C-101B-9397-08002B2CF9AE}" pid="3" name="MediaServiceImageTags">
    <vt:lpwstr/>
  </property>
</Properties>
</file>