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872" r:id="rId1"/>
  </p:sldMasterIdLst>
  <p:notesMasterIdLst>
    <p:notesMasterId r:id="rId4"/>
  </p:notesMasterIdLst>
  <p:handoutMasterIdLst>
    <p:handoutMasterId r:id="rId5"/>
  </p:handoutMasterIdLst>
  <p:sldIdLst>
    <p:sldId id="622" r:id="rId2"/>
    <p:sldId id="623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F1C"/>
    <a:srgbClr val="B6DC9C"/>
    <a:srgbClr val="F4633A"/>
    <a:srgbClr val="840B55"/>
    <a:srgbClr val="C800A1"/>
    <a:srgbClr val="3C1053"/>
    <a:srgbClr val="5C068C"/>
    <a:srgbClr val="5C338C"/>
    <a:srgbClr val="3972FF"/>
    <a:srgbClr val="6BB4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343" autoAdjust="0"/>
  </p:normalViewPr>
  <p:slideViewPr>
    <p:cSldViewPr snapToGrid="0">
      <p:cViewPr varScale="1">
        <p:scale>
          <a:sx n="97" d="100"/>
          <a:sy n="97" d="100"/>
        </p:scale>
        <p:origin x="546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42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504ED-601C-9F41-A2BB-A84CD9D575D8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85347-B0FD-EF4B-941B-A92CF753A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834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99A69-9E3B-7C4C-9E3F-523F007A72CB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D6E04-3A2F-4B48-A297-666578EDF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140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hite Cover Slide,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4BA977D-F01B-45A3-A788-241A0D7E0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51985"/>
            <a:ext cx="9144000" cy="6915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B63AD2-13B3-4C1A-81A7-6B8DAA7875C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457200" y="384048"/>
            <a:ext cx="2385905" cy="5120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61C033-5F13-4DFF-B15B-CE7C811FF24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black">
          <a:xfrm>
            <a:off x="457200" y="1691640"/>
            <a:ext cx="5029200" cy="1052596"/>
          </a:xfrm>
        </p:spPr>
        <p:txBody>
          <a:bodyPr anchor="b">
            <a:spAutoFit/>
          </a:bodyPr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15D2C-FBBF-4872-8B9B-3345FADF0A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black">
          <a:xfrm>
            <a:off x="457200" y="3118104"/>
            <a:ext cx="5029200" cy="538609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tx1"/>
                </a:solidFill>
              </a:defRPr>
            </a:lvl1pPr>
            <a:lvl2pPr marL="0" indent="0" algn="l">
              <a:buClr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2pPr>
            <a:lvl3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4pPr>
            <a:lvl5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5pPr>
            <a:lvl6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6pPr>
            <a:lvl7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7pPr>
            <a:lvl8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8pPr>
            <a:lvl9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Speaker’s Full Name</a:t>
            </a:r>
          </a:p>
          <a:p>
            <a:pPr lvl="1"/>
            <a:r>
              <a:rPr lang="en-US" dirty="0"/>
              <a:t>Speaker’s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93BD8E8-263E-4363-B56A-C65448707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xfrm>
            <a:off x="457200" y="4757277"/>
            <a:ext cx="5029200" cy="115416"/>
          </a:xfrm>
        </p:spPr>
        <p:txBody>
          <a:bodyPr>
            <a:spAutoFit/>
          </a:bodyPr>
          <a:lstStyle>
            <a:lvl1pPr>
              <a:defRPr sz="750">
                <a:solidFill>
                  <a:schemeClr val="bg1"/>
                </a:solidFill>
              </a:defRPr>
            </a:lvl1pPr>
            <a:lvl2pPr marL="0" indent="0">
              <a:defRPr sz="750">
                <a:solidFill>
                  <a:schemeClr val="bg1"/>
                </a:solidFill>
              </a:defRPr>
            </a:lvl2pPr>
            <a:lvl3pPr marL="0" indent="0">
              <a:defRPr sz="750">
                <a:solidFill>
                  <a:schemeClr val="bg1"/>
                </a:solidFill>
              </a:defRPr>
            </a:lvl3pPr>
            <a:lvl4pPr marL="0" indent="0">
              <a:defRPr sz="750">
                <a:solidFill>
                  <a:schemeClr val="bg1"/>
                </a:solidFill>
              </a:defRPr>
            </a:lvl4pPr>
            <a:lvl5pPr marL="0" indent="0">
              <a:defRPr sz="750">
                <a:solidFill>
                  <a:schemeClr val="bg1"/>
                </a:solidFill>
              </a:defRPr>
            </a:lvl5pPr>
            <a:lvl6pPr marL="0" indent="0">
              <a:defRPr sz="750">
                <a:solidFill>
                  <a:schemeClr val="bg1"/>
                </a:solidFill>
              </a:defRPr>
            </a:lvl6pPr>
            <a:lvl7pPr marL="0" indent="0">
              <a:defRPr sz="750">
                <a:solidFill>
                  <a:schemeClr val="bg1"/>
                </a:solidFill>
              </a:defRPr>
            </a:lvl7pPr>
            <a:lvl8pPr marL="0" indent="0">
              <a:defRPr sz="750">
                <a:solidFill>
                  <a:schemeClr val="bg1"/>
                </a:solidFill>
              </a:defRPr>
            </a:lvl8pPr>
            <a:lvl9pPr marL="0" indent="0">
              <a:defRPr sz="750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© 2019 Cognizant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D38650-2189-4A4F-AD30-9C41C4094C5F}"/>
              </a:ext>
            </a:extLst>
          </p:cNvPr>
          <p:cNvCxnSpPr>
            <a:cxnSpLocks/>
          </p:cNvCxnSpPr>
          <p:nvPr/>
        </p:nvCxnSpPr>
        <p:spPr bwMode="black">
          <a:xfrm>
            <a:off x="457200" y="2928574"/>
            <a:ext cx="2286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0717" y="350594"/>
            <a:ext cx="3392283" cy="4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96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ue Cover Slide,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F1FCDD-9A69-4405-B89F-CFDAF1874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511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61C033-5F13-4DFF-B15B-CE7C811FF24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7200" y="1691187"/>
            <a:ext cx="5029200" cy="1052596"/>
          </a:xfrm>
        </p:spPr>
        <p:txBody>
          <a:bodyPr anchor="b">
            <a:sp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15D2C-FBBF-4872-8B9B-3345FADF0A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7200" y="3118104"/>
            <a:ext cx="5029200" cy="538609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0" indent="0" algn="l">
              <a:buClr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4pPr>
            <a:lvl5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6pPr>
            <a:lvl7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7pPr>
            <a:lvl8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8pPr>
            <a:lvl9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Speaker’s Full Name</a:t>
            </a:r>
          </a:p>
          <a:p>
            <a:pPr lvl="1"/>
            <a:r>
              <a:rPr lang="en-US" dirty="0"/>
              <a:t>Speaker’s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93BD8E8-263E-4363-B56A-C65448707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xfrm>
            <a:off x="457200" y="4757277"/>
            <a:ext cx="5029200" cy="115416"/>
          </a:xfrm>
        </p:spPr>
        <p:txBody>
          <a:bodyPr>
            <a:spAutoFit/>
          </a:bodyPr>
          <a:lstStyle>
            <a:lvl1pPr>
              <a:defRPr sz="750">
                <a:solidFill>
                  <a:schemeClr val="bg1"/>
                </a:solidFill>
              </a:defRPr>
            </a:lvl1pPr>
            <a:lvl2pPr marL="0" indent="0">
              <a:defRPr sz="750">
                <a:solidFill>
                  <a:schemeClr val="bg1"/>
                </a:solidFill>
              </a:defRPr>
            </a:lvl2pPr>
            <a:lvl3pPr marL="0" indent="0">
              <a:defRPr sz="750">
                <a:solidFill>
                  <a:schemeClr val="bg1"/>
                </a:solidFill>
              </a:defRPr>
            </a:lvl3pPr>
            <a:lvl4pPr marL="0" indent="0">
              <a:defRPr sz="750">
                <a:solidFill>
                  <a:schemeClr val="bg1"/>
                </a:solidFill>
              </a:defRPr>
            </a:lvl4pPr>
            <a:lvl5pPr marL="0" indent="0">
              <a:defRPr sz="750">
                <a:solidFill>
                  <a:schemeClr val="bg1"/>
                </a:solidFill>
              </a:defRPr>
            </a:lvl5pPr>
            <a:lvl6pPr marL="0" indent="0">
              <a:defRPr sz="750">
                <a:solidFill>
                  <a:schemeClr val="bg1"/>
                </a:solidFill>
              </a:defRPr>
            </a:lvl6pPr>
            <a:lvl7pPr marL="0" indent="0">
              <a:defRPr sz="750">
                <a:solidFill>
                  <a:schemeClr val="bg1"/>
                </a:solidFill>
              </a:defRPr>
            </a:lvl7pPr>
            <a:lvl8pPr marL="0" indent="0">
              <a:defRPr sz="750">
                <a:solidFill>
                  <a:schemeClr val="bg1"/>
                </a:solidFill>
              </a:defRPr>
            </a:lvl8pPr>
            <a:lvl9pPr marL="0" indent="0">
              <a:defRPr sz="750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© 2019 Cognizant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69F7CB-0D67-49E0-9197-CA57AE8A17CA}"/>
              </a:ext>
            </a:extLst>
          </p:cNvPr>
          <p:cNvCxnSpPr>
            <a:cxnSpLocks/>
          </p:cNvCxnSpPr>
          <p:nvPr/>
        </p:nvCxnSpPr>
        <p:spPr bwMode="white">
          <a:xfrm>
            <a:off x="457200" y="2928574"/>
            <a:ext cx="2286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E4D59F9-56F9-4A49-9196-51BDC9B0737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048"/>
            <a:ext cx="2385905" cy="5120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0717" y="350594"/>
            <a:ext cx="3392283" cy="4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6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ue Cover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C033-5F13-4DFF-B15B-CE7C811FF24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white">
          <a:xfrm>
            <a:off x="457200" y="1691187"/>
            <a:ext cx="5029200" cy="1052596"/>
          </a:xfrm>
        </p:spPr>
        <p:txBody>
          <a:bodyPr anchor="b">
            <a:spAutoFit/>
          </a:bodyPr>
          <a:lstStyle>
            <a:lvl1pPr algn="l">
              <a:defRPr sz="3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15D2C-FBBF-4872-8B9B-3345FADF0A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white">
          <a:xfrm>
            <a:off x="457200" y="3118104"/>
            <a:ext cx="5029200" cy="538609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solidFill>
                  <a:schemeClr val="bg1"/>
                </a:solidFill>
              </a:defRPr>
            </a:lvl1pPr>
            <a:lvl2pPr marL="0" indent="0" algn="l">
              <a:buClr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4pPr>
            <a:lvl5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5pPr>
            <a:lvl6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6pPr>
            <a:lvl7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7pPr>
            <a:lvl8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8pPr>
            <a:lvl9pPr marL="228600" indent="-228600" algn="l">
              <a:spcBef>
                <a:spcPts val="600"/>
              </a:spcBef>
              <a:buClrTx/>
              <a:buSzPct val="125000"/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Speaker’s Full Name</a:t>
            </a:r>
          </a:p>
          <a:p>
            <a:pPr lvl="1"/>
            <a:r>
              <a:rPr lang="en-US" dirty="0"/>
              <a:t>Speaker’s title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93BD8E8-263E-4363-B56A-C65448707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>
          <a:xfrm>
            <a:off x="457200" y="4757277"/>
            <a:ext cx="5029200" cy="115416"/>
          </a:xfrm>
        </p:spPr>
        <p:txBody>
          <a:bodyPr>
            <a:spAutoFit/>
          </a:bodyPr>
          <a:lstStyle>
            <a:lvl1pPr>
              <a:defRPr sz="750">
                <a:solidFill>
                  <a:schemeClr val="bg1"/>
                </a:solidFill>
              </a:defRPr>
            </a:lvl1pPr>
            <a:lvl2pPr marL="0" indent="0">
              <a:defRPr sz="750">
                <a:solidFill>
                  <a:schemeClr val="bg1"/>
                </a:solidFill>
              </a:defRPr>
            </a:lvl2pPr>
            <a:lvl3pPr marL="0" indent="0">
              <a:defRPr sz="750">
                <a:solidFill>
                  <a:schemeClr val="bg1"/>
                </a:solidFill>
              </a:defRPr>
            </a:lvl3pPr>
            <a:lvl4pPr marL="0" indent="0">
              <a:defRPr sz="750">
                <a:solidFill>
                  <a:schemeClr val="bg1"/>
                </a:solidFill>
              </a:defRPr>
            </a:lvl4pPr>
            <a:lvl5pPr marL="0" indent="0">
              <a:defRPr sz="750">
                <a:solidFill>
                  <a:schemeClr val="bg1"/>
                </a:solidFill>
              </a:defRPr>
            </a:lvl5pPr>
            <a:lvl6pPr marL="0" indent="0">
              <a:defRPr sz="750">
                <a:solidFill>
                  <a:schemeClr val="bg1"/>
                </a:solidFill>
              </a:defRPr>
            </a:lvl6pPr>
            <a:lvl7pPr marL="0" indent="0">
              <a:defRPr sz="750">
                <a:solidFill>
                  <a:schemeClr val="bg1"/>
                </a:solidFill>
              </a:defRPr>
            </a:lvl7pPr>
            <a:lvl8pPr marL="0" indent="0">
              <a:defRPr sz="750">
                <a:solidFill>
                  <a:schemeClr val="bg1"/>
                </a:solidFill>
              </a:defRPr>
            </a:lvl8pPr>
            <a:lvl9pPr marL="0" indent="0">
              <a:defRPr sz="750"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© 2019 Cognizant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69F7CB-0D67-49E0-9197-CA57AE8A17CA}"/>
              </a:ext>
            </a:extLst>
          </p:cNvPr>
          <p:cNvCxnSpPr>
            <a:cxnSpLocks/>
          </p:cNvCxnSpPr>
          <p:nvPr/>
        </p:nvCxnSpPr>
        <p:spPr bwMode="white">
          <a:xfrm>
            <a:off x="457200" y="2928574"/>
            <a:ext cx="2286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E4D59F9-56F9-4A49-9196-51BDC9B0737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84048"/>
            <a:ext cx="2385905" cy="512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0717" y="350594"/>
            <a:ext cx="3392283" cy="4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99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dvance Divider /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C81C643-B400-4457-BA76-DC5CEB304A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23827" cy="5143500"/>
          </a:xfrm>
          <a:prstGeom prst="rect">
            <a:avLst/>
          </a:prstGeom>
        </p:spPr>
      </p:pic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B47FCECF-73EE-4938-97F6-6222F9DD45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90472" y="1225296"/>
            <a:ext cx="6720840" cy="1719072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tx1"/>
                </a:solidFill>
              </a:defRPr>
            </a:lvl1pPr>
            <a:lvl2pPr marL="231775" indent="-231775">
              <a:buNone/>
              <a:defRPr sz="3600">
                <a:solidFill>
                  <a:schemeClr val="tx1"/>
                </a:solidFill>
              </a:defRPr>
            </a:lvl2pPr>
            <a:lvl3pPr marL="228600" indent="-228600">
              <a:buClrTx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tx1"/>
                </a:solidFill>
              </a:defRPr>
            </a:lvl4pPr>
            <a:lvl5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tx1"/>
                </a:solidFill>
              </a:defRPr>
            </a:lvl5pPr>
            <a:lvl6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tx1"/>
                </a:solidFill>
              </a:defRPr>
            </a:lvl6pPr>
            <a:lvl7pPr marL="0" indent="0">
              <a:buClrTx/>
              <a:buNone/>
              <a:defRPr sz="1200" i="1">
                <a:solidFill>
                  <a:schemeClr val="tx1"/>
                </a:solidFill>
              </a:defRPr>
            </a:lvl7pPr>
            <a:lvl8pPr marL="0" indent="0">
              <a:buClrTx/>
              <a:buNone/>
              <a:defRPr sz="1200" i="1">
                <a:solidFill>
                  <a:schemeClr val="tx1"/>
                </a:solidFill>
              </a:defRPr>
            </a:lvl8pPr>
            <a:lvl9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CB6D0-2A5A-4D58-8FE1-4A2994CDFC5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5486400" y="4800600"/>
            <a:ext cx="914400" cy="15544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279A-CBE5-442B-9406-3D6FDD83D72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490471" y="4800600"/>
            <a:ext cx="4572000" cy="15544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2019 Cognizant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F1E75-A9F9-49B6-874A-F457E114AC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white">
          <a:xfrm>
            <a:off x="310896" y="4800600"/>
            <a:ext cx="228600" cy="1554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FEF571-C9B4-4D92-A7F7-315B894862A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437EAAD-C2F6-40CC-8C2D-A4C3970B3E6F}"/>
              </a:ext>
            </a:extLst>
          </p:cNvPr>
          <p:cNvCxnSpPr>
            <a:cxnSpLocks/>
          </p:cNvCxnSpPr>
          <p:nvPr/>
        </p:nvCxnSpPr>
        <p:spPr>
          <a:xfrm>
            <a:off x="1490471" y="1097280"/>
            <a:ext cx="672084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120ADF0C-4BBB-45C4-865D-6FA4EAC3794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7485912" y="4780026"/>
            <a:ext cx="1278163" cy="2743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400" y="194952"/>
            <a:ext cx="3392283" cy="4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8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Divider / 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B47FCECF-73EE-4938-97F6-6222F9DD45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784" y="1225296"/>
            <a:ext cx="6720840" cy="1719072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  <a:lvl2pPr marL="231775" indent="-231775">
              <a:buNone/>
              <a:defRPr sz="4400">
                <a:solidFill>
                  <a:schemeClr val="bg1"/>
                </a:solidFill>
              </a:defRPr>
            </a:lvl2pPr>
            <a:lvl3pPr marL="228600" indent="-228600">
              <a:buClrTx/>
              <a:buSzPct val="125000"/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3pPr>
            <a:lvl4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  <a:latin typeface="+mn-lt"/>
              </a:defRPr>
            </a:lvl4pPr>
            <a:lvl5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  <a:latin typeface="+mn-lt"/>
              </a:defRPr>
            </a:lvl5pPr>
            <a:lvl6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  <a:latin typeface="+mn-lt"/>
              </a:defRPr>
            </a:lvl6pPr>
            <a:lvl7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  <a:latin typeface="+mn-lt"/>
              </a:defRPr>
            </a:lvl7pPr>
            <a:lvl8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  <a:latin typeface="+mn-lt"/>
              </a:defRPr>
            </a:lvl8pPr>
            <a:lvl9pPr marL="0" indent="0">
              <a:buClrTx/>
              <a:buFont typeface="Arial" panose="020B0604020202020204" pitchFamily="34" charset="0"/>
              <a:buNone/>
              <a:defRPr sz="1200" i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</a:t>
            </a:r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ECB6D0-2A5A-4D58-8FE1-4A2994CDFC5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279A-CBE5-442B-9406-3D6FDD83D72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57784" y="4800600"/>
            <a:ext cx="4572000" cy="1554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 dirty="0"/>
              <a:t>© 2019 Cognizant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F1E75-A9F9-49B6-874A-F457E114AC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310896" y="4800600"/>
            <a:ext cx="228600" cy="1554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FEF571-C9B4-4D92-A7F7-315B894862A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437EAAD-C2F6-40CC-8C2D-A4C3970B3E6F}"/>
              </a:ext>
            </a:extLst>
          </p:cNvPr>
          <p:cNvCxnSpPr>
            <a:cxnSpLocks/>
          </p:cNvCxnSpPr>
          <p:nvPr/>
        </p:nvCxnSpPr>
        <p:spPr>
          <a:xfrm>
            <a:off x="557784" y="1097280"/>
            <a:ext cx="67208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990A6E3-DE2F-40B3-955E-42C3550BD2D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7485912" y="4780026"/>
            <a:ext cx="1278163" cy="2743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134" y="214994"/>
            <a:ext cx="1478691" cy="63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7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48B4-F4ED-4DA0-AE35-136D1133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65DC66A-BAB7-4355-9ED4-0CA743C6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7E53A72-E1D6-4692-98EC-6243614B7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2019 Cognizant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049D8E0-67E3-4D7E-847C-95CFA1F8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F571-C9B4-4D92-A7F7-315B894862A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92D58F-27A5-440B-BDDC-757CC6F1E323}"/>
              </a:ext>
            </a:extLst>
          </p:cNvPr>
          <p:cNvCxnSpPr>
            <a:cxnSpLocks/>
          </p:cNvCxnSpPr>
          <p:nvPr/>
        </p:nvCxnSpPr>
        <p:spPr>
          <a:xfrm>
            <a:off x="379925" y="4690872"/>
            <a:ext cx="838415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0E5CE040-C0D3-40BD-8063-A2DF101E8B8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7485912" y="4780026"/>
            <a:ext cx="1278163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6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Header &amp; 2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AE91A-A46E-4B41-88C6-F4AF075C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" y="274320"/>
            <a:ext cx="8385048" cy="7955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D7502-C6C7-49CE-8A81-C3BD1B4537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4048" y="1261872"/>
            <a:ext cx="4114800" cy="33192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BA163B-9823-4AA6-93E0-8B7386BC3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4296" y="1261872"/>
            <a:ext cx="4114800" cy="33192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C4CB0-E1A6-4DBC-8C27-B432BF957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47146-9954-4458-9279-AA08A3B071CD}" type="datetime1">
              <a:rPr lang="en-US" smtClean="0"/>
              <a:t>8/23/2021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FAE45-F8BC-40F3-9164-D36C18C3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2018 Cognizant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BC111-2740-46AF-A4EE-25875C41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F571-C9B4-4D92-A7F7-315B894862A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D1A41C7-0BA2-435B-A8CC-4AA343893F35}"/>
              </a:ext>
            </a:extLst>
          </p:cNvPr>
          <p:cNvCxnSpPr>
            <a:cxnSpLocks/>
          </p:cNvCxnSpPr>
          <p:nvPr userDrawn="1"/>
        </p:nvCxnSpPr>
        <p:spPr>
          <a:xfrm>
            <a:off x="379926" y="4690872"/>
            <a:ext cx="838415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D86F33D-B3A6-4729-A0FB-5DC8F3DD4F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7485913" y="4780026"/>
            <a:ext cx="1278163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3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9947BC-C135-4AF9-80CB-7EC49EFAF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" y="274320"/>
            <a:ext cx="8385048" cy="7955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8C3981-E47F-4B94-A56D-1A8F4B3B3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048" y="1261872"/>
            <a:ext cx="8385048" cy="33192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17B5ED4-B674-4C32-9514-6C6A986BC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86400" y="4800600"/>
            <a:ext cx="914400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B68013F-8083-4869-B1B8-42E270F30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0080" y="4800600"/>
            <a:ext cx="4572000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  <a:lvl2pPr marL="0" indent="0">
              <a:defRPr sz="750"/>
            </a:lvl2pPr>
            <a:lvl3pPr marL="0" indent="0">
              <a:defRPr sz="750"/>
            </a:lvl3pPr>
            <a:lvl4pPr marL="0" indent="0">
              <a:defRPr sz="750"/>
            </a:lvl4pPr>
            <a:lvl5pPr marL="0" indent="0">
              <a:defRPr sz="750"/>
            </a:lvl5pPr>
            <a:lvl6pPr marL="0" indent="0">
              <a:defRPr sz="750"/>
            </a:lvl6pPr>
            <a:lvl7pPr marL="0" indent="0">
              <a:defRPr sz="750"/>
            </a:lvl7pPr>
            <a:lvl8pPr marL="0" indent="0">
              <a:defRPr sz="750"/>
            </a:lvl8pPr>
            <a:lvl9pPr marL="0" indent="0">
              <a:defRPr sz="750"/>
            </a:lvl9pPr>
          </a:lstStyle>
          <a:p>
            <a:r>
              <a:rPr lang="en-US" dirty="0"/>
              <a:t>© 2019 Cognizant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2EC2F54-FE71-419F-B3E9-62861D2AA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4048" y="4800600"/>
            <a:ext cx="228600" cy="15544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 b="1">
                <a:solidFill>
                  <a:schemeClr val="accent6"/>
                </a:solidFill>
              </a:defRPr>
            </a:lvl1pPr>
          </a:lstStyle>
          <a:p>
            <a:fld id="{2EFEF571-C9B4-4D92-A7F7-315B894862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0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9" r:id="rId4"/>
    <p:sldLayoutId id="2147483880" r:id="rId5"/>
    <p:sldLayoutId id="2147483881" r:id="rId6"/>
    <p:sldLayoutId id="214748389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600"/>
        </a:spcBef>
        <a:buClrTx/>
        <a:buSzPct val="12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57200" indent="-228600" algn="l" defTabSz="914400" rtl="0" eaLnBrk="1" latinLnBrk="0" hangingPunct="1">
        <a:lnSpc>
          <a:spcPct val="100000"/>
        </a:lnSpc>
        <a:spcBef>
          <a:spcPts val="400"/>
        </a:spcBef>
        <a:buClrTx/>
        <a:buSzPct val="100000"/>
        <a:buFont typeface="Arial" panose="020B0604020202020204" pitchFamily="34" charset="0"/>
        <a:buChar char="–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5800" indent="-228600" algn="l" defTabSz="914400" rtl="0" eaLnBrk="1" latinLnBrk="0" hangingPunct="1">
        <a:lnSpc>
          <a:spcPct val="100000"/>
        </a:lnSpc>
        <a:spcBef>
          <a:spcPts val="400"/>
        </a:spcBef>
        <a:buClrTx/>
        <a:buSzPct val="100000"/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14400" indent="-228600" algn="l" defTabSz="914400" rtl="0" eaLnBrk="1" latinLnBrk="0" hangingPunct="1">
        <a:lnSpc>
          <a:spcPct val="100000"/>
        </a:lnSpc>
        <a:spcBef>
          <a:spcPts val="400"/>
        </a:spcBef>
        <a:buClrTx/>
        <a:buSzPct val="100000"/>
        <a:buFont typeface="Arial" panose="020B0604020202020204" pitchFamily="34" charset="0"/>
        <a:buChar char="–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430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2"/>
        </a:buClr>
        <a:buSzPct val="125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3716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2"/>
        </a:buClr>
        <a:buSzPct val="90000"/>
        <a:buFont typeface="Arial" panose="020B0604020202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16002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2"/>
        </a:buClr>
        <a:buSzPct val="90000"/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228600" algn="l" defTabSz="914400" rtl="0" eaLnBrk="1" latinLnBrk="0" hangingPunct="1">
        <a:lnSpc>
          <a:spcPct val="100000"/>
        </a:lnSpc>
        <a:spcBef>
          <a:spcPts val="400"/>
        </a:spcBef>
        <a:buClrTx/>
        <a:buSzPct val="90000"/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ognizantcorp.webex.com/cognizantcorp/j.php?MTID=m687eaa88ca2da8cdf15f11c673ed09d9" TargetMode="External"/><Relationship Id="rId3" Type="http://schemas.openxmlformats.org/officeDocument/2006/relationships/hyperlink" Target="https://cognizantcorp.webex.com/cognizantcorp/j.php?MTID=m663eb8294066bfb0a5064d1c266037c0" TargetMode="External"/><Relationship Id="rId7" Type="http://schemas.openxmlformats.org/officeDocument/2006/relationships/hyperlink" Target="https://cognizantcorp.webex.com/cognizantcorp/j.php?MTID=m4f78a3acd6e375b3a4d81203503f7eca" TargetMode="External"/><Relationship Id="rId2" Type="http://schemas.openxmlformats.org/officeDocument/2006/relationships/hyperlink" Target="https://cognizantcorp.webex.com/cognizantcorp/j.php?MTID=m1d875ab85d4fa2164952d58f5feb81a7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gnizantcorp.webex.com/cognizantcorp/j.php?MTID=m79deb27154b40c61d0d2fd9fc8662692" TargetMode="External"/><Relationship Id="rId5" Type="http://schemas.openxmlformats.org/officeDocument/2006/relationships/hyperlink" Target="https://cognizantcorp.webex.com/cognizantcorp/j.php?MTID=ma54873873bcf8c6a271b2b0d67e53f2f" TargetMode="External"/><Relationship Id="rId4" Type="http://schemas.openxmlformats.org/officeDocument/2006/relationships/hyperlink" Target="https://cognizantcorp.webex.com/cognizantcorp/j.php?MTID=m2181181a3001488a5597e7974b0f0ca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04" y="87625"/>
            <a:ext cx="8385050" cy="289198"/>
          </a:xfrm>
        </p:spPr>
        <p:txBody>
          <a:bodyPr>
            <a:normAutofit/>
          </a:bodyPr>
          <a:lstStyle/>
          <a:p>
            <a:pPr algn="ctr"/>
            <a:r>
              <a:rPr lang="en-US" sz="1800" dirty="0" smtClean="0"/>
              <a:t>WEBINAR SCHEDULE for Q4 2021 (CALENDAR INVITATIONS + LINKS)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27205" y="4888311"/>
            <a:ext cx="4572000" cy="55908"/>
          </a:xfrm>
        </p:spPr>
        <p:txBody>
          <a:bodyPr/>
          <a:lstStyle/>
          <a:p>
            <a:r>
              <a:rPr lang="en-US" dirty="0" smtClean="0"/>
              <a:t>© 2021 Cognizant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12904" y="4868782"/>
            <a:ext cx="228600" cy="55908"/>
          </a:xfrm>
        </p:spPr>
        <p:txBody>
          <a:bodyPr/>
          <a:lstStyle/>
          <a:p>
            <a:fld id="{2EFEF571-C9B4-4D92-A7F7-315B894862A8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132167"/>
              </p:ext>
            </p:extLst>
          </p:nvPr>
        </p:nvGraphicFramePr>
        <p:xfrm>
          <a:off x="412904" y="376823"/>
          <a:ext cx="8298477" cy="419907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514219">
                  <a:extLst>
                    <a:ext uri="{9D8B030D-6E8A-4147-A177-3AD203B41FA5}">
                      <a16:colId xmlns:a16="http://schemas.microsoft.com/office/drawing/2014/main" val="421790845"/>
                    </a:ext>
                  </a:extLst>
                </a:gridCol>
                <a:gridCol w="2468721">
                  <a:extLst>
                    <a:ext uri="{9D8B030D-6E8A-4147-A177-3AD203B41FA5}">
                      <a16:colId xmlns:a16="http://schemas.microsoft.com/office/drawing/2014/main" val="2617263972"/>
                    </a:ext>
                  </a:extLst>
                </a:gridCol>
                <a:gridCol w="2637032">
                  <a:extLst>
                    <a:ext uri="{9D8B030D-6E8A-4147-A177-3AD203B41FA5}">
                      <a16:colId xmlns:a16="http://schemas.microsoft.com/office/drawing/2014/main" val="531252786"/>
                    </a:ext>
                  </a:extLst>
                </a:gridCol>
                <a:gridCol w="1678505">
                  <a:extLst>
                    <a:ext uri="{9D8B030D-6E8A-4147-A177-3AD203B41FA5}">
                      <a16:colId xmlns:a16="http://schemas.microsoft.com/office/drawing/2014/main" val="1094894419"/>
                    </a:ext>
                  </a:extLst>
                </a:gridCol>
              </a:tblGrid>
              <a:tr h="24534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DATE &amp; TIME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TOPIC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TARGET</a:t>
                      </a:r>
                      <a:r>
                        <a:rPr lang="en-US" sz="1100" baseline="0" dirty="0" smtClean="0">
                          <a:latin typeface="+mj-lt"/>
                        </a:rPr>
                        <a:t> AUDIENCE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WEBINAR LINK</a:t>
                      </a:r>
                      <a:endParaRPr lang="en-US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781386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j-lt"/>
                        </a:rPr>
                        <a:t>05-Oct-2021 </a:t>
                      </a:r>
                    </a:p>
                    <a:p>
                      <a:r>
                        <a:rPr lang="en-US" sz="1100" b="0" dirty="0" smtClean="0">
                          <a:latin typeface="+mj-lt"/>
                        </a:rPr>
                        <a:t>(09 -10 AM EST)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j-lt"/>
                        </a:rPr>
                        <a:t>SIP</a:t>
                      </a:r>
                      <a:r>
                        <a:rPr lang="en-US" sz="1100" b="0" baseline="0" dirty="0" smtClean="0">
                          <a:latin typeface="+mj-lt"/>
                        </a:rPr>
                        <a:t> Registration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j-lt"/>
                        </a:rPr>
                        <a:t>All Site Users including Investigators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274493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19-Oct-2021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Facility</a:t>
                      </a:r>
                      <a:r>
                        <a:rPr lang="en-US" sz="1100" baseline="0" dirty="0" smtClean="0">
                          <a:latin typeface="+mj-lt"/>
                        </a:rPr>
                        <a:t> &amp; Department &amp; Organization Profiles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j-lt"/>
                        </a:rPr>
                        <a:t>Facility/Department/Organization</a:t>
                      </a:r>
                      <a:r>
                        <a:rPr lang="en-US" sz="1100" baseline="0" dirty="0" smtClean="0">
                          <a:latin typeface="+mj-lt"/>
                        </a:rPr>
                        <a:t> Profile Managers (FPM/DPM/OPM)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759264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26-Oct-2021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User Profile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All Site Users including Investigators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112294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02-Nov-2021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Delegation in SIP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Investigators and their delegates, Organization users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34229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09-Nov-2021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Document</a:t>
                      </a:r>
                      <a:r>
                        <a:rPr lang="en-US" sz="1100" baseline="0" dirty="0" smtClean="0">
                          <a:latin typeface="+mj-lt"/>
                        </a:rPr>
                        <a:t> Exchange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j-lt"/>
                        </a:rPr>
                        <a:t>All Site Users including Regulatory Contacts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16237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16-Nov-2021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Study Enablement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All Site Users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74218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07-Dec-2021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SIP Survey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All Site Users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980809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12904" y="376823"/>
            <a:ext cx="838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169503"/>
              </p:ext>
            </p:extLst>
          </p:nvPr>
        </p:nvGraphicFramePr>
        <p:xfrm>
          <a:off x="7252098" y="740185"/>
          <a:ext cx="10017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ackager Shell Object" showAsIcon="1" r:id="rId3" imgW="1001520" imgH="437760" progId="Package">
                  <p:embed/>
                </p:oleObj>
              </mc:Choice>
              <mc:Fallback>
                <p:oleObj name="Packager Shell Object" showAsIcon="1" r:id="rId3" imgW="100152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52098" y="740185"/>
                        <a:ext cx="100171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331067"/>
              </p:ext>
            </p:extLst>
          </p:nvPr>
        </p:nvGraphicFramePr>
        <p:xfrm>
          <a:off x="7407672" y="1295707"/>
          <a:ext cx="7413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Packager Shell Object" showAsIcon="1" r:id="rId5" imgW="740880" imgH="437760" progId="Package">
                  <p:embed/>
                </p:oleObj>
              </mc:Choice>
              <mc:Fallback>
                <p:oleObj name="Packager Shell Object" showAsIcon="1" r:id="rId5" imgW="74088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07672" y="1295707"/>
                        <a:ext cx="74136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484640"/>
              </p:ext>
            </p:extLst>
          </p:nvPr>
        </p:nvGraphicFramePr>
        <p:xfrm>
          <a:off x="7290198" y="1851230"/>
          <a:ext cx="9763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Packager Shell Object" showAsIcon="1" r:id="rId7" imgW="977040" imgH="437760" progId="Package">
                  <p:embed/>
                </p:oleObj>
              </mc:Choice>
              <mc:Fallback>
                <p:oleObj name="Packager Shell Object" showAsIcon="1" r:id="rId7" imgW="97704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90198" y="1851230"/>
                        <a:ext cx="97631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248541"/>
              </p:ext>
            </p:extLst>
          </p:nvPr>
        </p:nvGraphicFramePr>
        <p:xfrm>
          <a:off x="7394179" y="4065117"/>
          <a:ext cx="7175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Packager Shell Object" showAsIcon="1" r:id="rId9" imgW="716760" imgH="437760" progId="Package">
                  <p:embed/>
                </p:oleObj>
              </mc:Choice>
              <mc:Fallback>
                <p:oleObj name="Packager Shell Object" showAsIcon="1" r:id="rId9" imgW="71676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94179" y="4065117"/>
                        <a:ext cx="717550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294007"/>
              </p:ext>
            </p:extLst>
          </p:nvPr>
        </p:nvGraphicFramePr>
        <p:xfrm>
          <a:off x="7418785" y="3544711"/>
          <a:ext cx="6683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ckager Shell Object" showAsIcon="1" r:id="rId11" imgW="667800" imgH="437760" progId="Package">
                  <p:embed/>
                </p:oleObj>
              </mc:Choice>
              <mc:Fallback>
                <p:oleObj name="Packager Shell Object" showAsIcon="1" r:id="rId11" imgW="66780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418785" y="3544711"/>
                        <a:ext cx="668337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30093"/>
              </p:ext>
            </p:extLst>
          </p:nvPr>
        </p:nvGraphicFramePr>
        <p:xfrm>
          <a:off x="7394179" y="2954072"/>
          <a:ext cx="7000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ackager Shell Object" showAsIcon="1" r:id="rId13" imgW="700200" imgH="437760" progId="Package">
                  <p:embed/>
                </p:oleObj>
              </mc:Choice>
              <mc:Fallback>
                <p:oleObj name="Packager Shell Object" showAsIcon="1" r:id="rId13" imgW="70020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394179" y="2954072"/>
                        <a:ext cx="700087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25931"/>
              </p:ext>
            </p:extLst>
          </p:nvPr>
        </p:nvGraphicFramePr>
        <p:xfrm>
          <a:off x="7280671" y="2422588"/>
          <a:ext cx="9445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ackager Shell Object" showAsIcon="1" r:id="rId15" imgW="944640" imgH="437760" progId="Package">
                  <p:embed/>
                </p:oleObj>
              </mc:Choice>
              <mc:Fallback>
                <p:oleObj name="Packager Shell Object" showAsIcon="1" r:id="rId15" imgW="944640" imgH="4377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80671" y="2422588"/>
                        <a:ext cx="944563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874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2021 Cognizant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EF571-C9B4-4D92-A7F7-315B894862A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2904" y="87625"/>
            <a:ext cx="8385050" cy="28919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800" dirty="0" smtClean="0"/>
              <a:t>WEBINAR SCHEDULE for Q4 2021 (DIRECT LINKS TO THE WEBINARS)</a:t>
            </a:r>
            <a:endParaRPr lang="en-US" sz="1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12905" y="376823"/>
            <a:ext cx="838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24686"/>
              </p:ext>
            </p:extLst>
          </p:nvPr>
        </p:nvGraphicFramePr>
        <p:xfrm>
          <a:off x="412904" y="376823"/>
          <a:ext cx="8504954" cy="423058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337238">
                  <a:extLst>
                    <a:ext uri="{9D8B030D-6E8A-4147-A177-3AD203B41FA5}">
                      <a16:colId xmlns:a16="http://schemas.microsoft.com/office/drawing/2014/main" val="42179084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617263972"/>
                    </a:ext>
                  </a:extLst>
                </a:gridCol>
                <a:gridCol w="2241755">
                  <a:extLst>
                    <a:ext uri="{9D8B030D-6E8A-4147-A177-3AD203B41FA5}">
                      <a16:colId xmlns:a16="http://schemas.microsoft.com/office/drawing/2014/main" val="531252786"/>
                    </a:ext>
                  </a:extLst>
                </a:gridCol>
                <a:gridCol w="3401961">
                  <a:extLst>
                    <a:ext uri="{9D8B030D-6E8A-4147-A177-3AD203B41FA5}">
                      <a16:colId xmlns:a16="http://schemas.microsoft.com/office/drawing/2014/main" val="1094894419"/>
                    </a:ext>
                  </a:extLst>
                </a:gridCol>
              </a:tblGrid>
              <a:tr h="245348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DATE &amp; TIME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TOPIC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TARGET</a:t>
                      </a:r>
                      <a:r>
                        <a:rPr lang="en-US" sz="1100" baseline="0" dirty="0" smtClean="0">
                          <a:latin typeface="+mj-lt"/>
                        </a:rPr>
                        <a:t> AUDIENCE</a:t>
                      </a:r>
                      <a:endParaRPr lang="en-US" sz="11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WEBINAR LINK</a:t>
                      </a:r>
                      <a:endParaRPr lang="en-US" sz="11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781386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j-lt"/>
                        </a:rPr>
                        <a:t>05-Oct-2021 </a:t>
                      </a:r>
                    </a:p>
                    <a:p>
                      <a:r>
                        <a:rPr lang="en-US" sz="1100" b="0" dirty="0" smtClean="0">
                          <a:latin typeface="+mj-lt"/>
                        </a:rPr>
                        <a:t>(09 -10 AM EST)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+mj-lt"/>
                        </a:rPr>
                        <a:t>SIP</a:t>
                      </a:r>
                      <a:r>
                        <a:rPr lang="en-US" sz="1100" b="0" baseline="0" dirty="0" smtClean="0">
                          <a:latin typeface="+mj-lt"/>
                        </a:rPr>
                        <a:t> Registration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latin typeface="+mj-lt"/>
                        </a:rPr>
                        <a:t>All Site Users including Investigators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  <a:hlinkClick r:id="rId2"/>
                        </a:rPr>
                        <a:t>https://cognizantcorp.webex.com/cognizantcorp/j.php?MTID=m1d875ab85d4fa2164952d58f5feb81a7</a:t>
                      </a:r>
                      <a:r>
                        <a:rPr lang="en-US" sz="1100" dirty="0" smtClean="0">
                          <a:latin typeface="+mj-lt"/>
                        </a:rPr>
                        <a:t> 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274493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19-Oct-2021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Facility</a:t>
                      </a:r>
                      <a:r>
                        <a:rPr lang="en-US" sz="1100" baseline="0" dirty="0" smtClean="0">
                          <a:latin typeface="+mj-lt"/>
                        </a:rPr>
                        <a:t> &amp; Department &amp; Organization Profiles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j-lt"/>
                        </a:rPr>
                        <a:t>Facility/Department/Organization</a:t>
                      </a:r>
                      <a:r>
                        <a:rPr lang="en-US" sz="1100" baseline="0" dirty="0" smtClean="0">
                          <a:latin typeface="+mj-lt"/>
                        </a:rPr>
                        <a:t> Profile Managers (FPM/DPM/OPM)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  <a:hlinkClick r:id="rId3"/>
                        </a:rPr>
                        <a:t>https://cognizantcorp.webex.com/cognizantcorp/j.php?MTID=m663eb8294066bfb0a5064d1c266037c0</a:t>
                      </a:r>
                      <a:r>
                        <a:rPr lang="en-US" sz="1100" dirty="0" smtClean="0">
                          <a:latin typeface="+mj-lt"/>
                        </a:rPr>
                        <a:t> 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759264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26-Oct-2021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User Profile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All Site Users including Investigators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  <a:hlinkClick r:id="rId4"/>
                        </a:rPr>
                        <a:t>https://cognizantcorp.webex.com/cognizantcorp/j.php?MTID=m2181181a3001488a5597e7974b0f0ca6</a:t>
                      </a:r>
                      <a:r>
                        <a:rPr lang="en-US" sz="1100" dirty="0" smtClean="0">
                          <a:latin typeface="+mj-lt"/>
                        </a:rPr>
                        <a:t> 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112294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02-Nov-2021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Delegation in SIP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Investigators and their delegates, Organization users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  <a:hlinkClick r:id="rId5"/>
                        </a:rPr>
                        <a:t>https://cognizantcorp.webex.com/cognizantcorp/j.php?MTID=ma54873873bcf8c6a271b2b0d67e53f2f</a:t>
                      </a:r>
                      <a:r>
                        <a:rPr lang="en-US" sz="1100" dirty="0" smtClean="0">
                          <a:latin typeface="+mj-lt"/>
                        </a:rPr>
                        <a:t> </a:t>
                      </a:r>
                      <a:endParaRPr lang="en-US" sz="11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34229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09-Nov-2021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Document</a:t>
                      </a:r>
                      <a:r>
                        <a:rPr lang="en-US" sz="1100" baseline="0" dirty="0" smtClean="0">
                          <a:latin typeface="+mj-lt"/>
                        </a:rPr>
                        <a:t> Exchange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+mj-lt"/>
                        </a:rPr>
                        <a:t>All Site Users including Regulatory Contacts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j-lt"/>
                          <a:hlinkClick r:id="rId6"/>
                        </a:rPr>
                        <a:t>https://cognizantcorp.webex.com/cognizantcorp/j.php?MTID=m79deb27154b40c61d0d2fd9fc8662692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16237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16-Nov-2021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SIP Study Enablement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All Site Users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j-lt"/>
                          <a:hlinkClick r:id="rId7"/>
                        </a:rPr>
                        <a:t>https://cognizantcorp.webex.com/cognizantcorp/j.php?MTID=m4f78a3acd6e375b3a4d81203503f7eca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1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74218"/>
                  </a:ext>
                </a:extLst>
              </a:tr>
              <a:tr h="56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07-Dec-2021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33A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(09 -10 AM EST)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3A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SIP Survey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All Site Users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  <a:hlinkClick r:id="rId8"/>
                        </a:rPr>
                        <a:t>https://cognizantcorp.webex.com/cognizantcorp/j.php?MTID=m687eaa88ca2da8cdf15f11c673ed09d9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98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462869"/>
      </p:ext>
    </p:extLst>
  </p:cSld>
  <p:clrMapOvr>
    <a:masterClrMapping/>
  </p:clrMapOvr>
</p:sld>
</file>

<file path=ppt/theme/theme1.xml><?xml version="1.0" encoding="utf-8"?>
<a:theme xmlns:a="http://schemas.openxmlformats.org/drawingml/2006/main" name="3_Cognizant">
  <a:themeElements>
    <a:clrScheme name="Cognizant 180722">
      <a:dk1>
        <a:srgbClr val="0033A0"/>
      </a:dk1>
      <a:lt1>
        <a:srgbClr val="FFFFFF"/>
      </a:lt1>
      <a:dk2>
        <a:srgbClr val="000000"/>
      </a:dk2>
      <a:lt2>
        <a:srgbClr val="FFFFFF"/>
      </a:lt2>
      <a:accent1>
        <a:srgbClr val="0033B4"/>
      </a:accent1>
      <a:accent2>
        <a:srgbClr val="00195A"/>
      </a:accent2>
      <a:accent3>
        <a:srgbClr val="3871FF"/>
      </a:accent3>
      <a:accent4>
        <a:srgbClr val="7BA0FF"/>
      </a:accent4>
      <a:accent5>
        <a:srgbClr val="BDCFFF"/>
      </a:accent5>
      <a:accent6>
        <a:srgbClr val="00B140"/>
      </a:accent6>
      <a:hlink>
        <a:srgbClr val="0033B4"/>
      </a:hlink>
      <a:folHlink>
        <a:srgbClr val="7BA0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wrap="square" lIns="0" tIns="0" rIns="0" bIns="0" rtlCol="0">
        <a:spAutoFit/>
      </a:bodyPr>
      <a:lstStyle>
        <a:defPPr algn="l">
          <a:defRPr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Cognizant" id="{0314C8DD-025F-4A7D-AE3F-0A54BE94C8FF}" vid="{8990CC27-2E25-4421-90B3-6D33DE837F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SIP Template 2</Template>
  <TotalTime>0</TotalTime>
  <Words>296</Words>
  <Application>Microsoft Office PowerPoint</Application>
  <PresentationFormat>On-screen Show (16:9)</PresentationFormat>
  <Paragraphs>77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3_Cognizant</vt:lpstr>
      <vt:lpstr>Packager Shell Object</vt:lpstr>
      <vt:lpstr>WEBINAR SCHEDULE for Q4 2021 (CALENDAR INVITATIONS + LINKS)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SIP Webinar Plan 2021</dc:title>
  <dc:creator/>
  <cp:lastModifiedBy/>
  <cp:revision>1</cp:revision>
  <dcterms:created xsi:type="dcterms:W3CDTF">2020-08-14T12:45:54Z</dcterms:created>
  <dcterms:modified xsi:type="dcterms:W3CDTF">2021-08-23T14:01:05Z</dcterms:modified>
</cp:coreProperties>
</file>