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 id="2147483684" r:id="rId6"/>
  </p:sldMasterIdLst>
  <p:notesMasterIdLst>
    <p:notesMasterId r:id="rId12"/>
  </p:notesMasterIdLst>
  <p:sldIdLst>
    <p:sldId id="1305" r:id="rId7"/>
    <p:sldId id="1306" r:id="rId8"/>
    <p:sldId id="1302" r:id="rId9"/>
    <p:sldId id="279" r:id="rId10"/>
    <p:sldId id="454" r:id="rId11"/>
  </p:sldIdLst>
  <p:sldSz cx="12192000" cy="6858000"/>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028" autoAdjust="0"/>
    <p:restoredTop sz="90340" autoAdjust="0"/>
  </p:normalViewPr>
  <p:slideViewPr>
    <p:cSldViewPr snapToGrid="0">
      <p:cViewPr varScale="1">
        <p:scale>
          <a:sx n="115" d="100"/>
          <a:sy n="115" d="100"/>
        </p:scale>
        <p:origin x="792" y="200"/>
      </p:cViewPr>
      <p:guideLst/>
    </p:cSldViewPr>
  </p:slideViewPr>
  <p:notesTextViewPr>
    <p:cViewPr>
      <p:scale>
        <a:sx n="1" d="1"/>
        <a:sy n="1" d="1"/>
      </p:scale>
      <p:origin x="0" y="0"/>
    </p:cViewPr>
  </p:notesTextViewPr>
  <p:sorterViewPr>
    <p:cViewPr>
      <p:scale>
        <a:sx n="100" d="100"/>
        <a:sy n="100" d="100"/>
      </p:scale>
      <p:origin x="0" y="-7614"/>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5" Type="http://schemas.openxmlformats.org/officeDocument/2006/relationships/slideMaster" Target="slideMasters/slideMaster2.xml"/><Relationship Id="rId15" Type="http://schemas.openxmlformats.org/officeDocument/2006/relationships/theme" Target="theme/theme1.xml"/><Relationship Id="rId10" Type="http://schemas.openxmlformats.org/officeDocument/2006/relationships/slide" Target="slides/slide4.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1"/>
            <a:ext cx="3043343" cy="467072"/>
          </a:xfrm>
          <a:prstGeom prst="rect">
            <a:avLst/>
          </a:prstGeom>
        </p:spPr>
        <p:txBody>
          <a:bodyPr vert="horz" lIns="93324" tIns="46662" rIns="93324" bIns="46662" rtlCol="0"/>
          <a:lstStyle>
            <a:lvl1pPr algn="r">
              <a:defRPr sz="1200"/>
            </a:lvl1pPr>
          </a:lstStyle>
          <a:p>
            <a:fld id="{56FBCC8F-CC48-42B3-AF23-5F4BE2788248}" type="datetimeFigureOut">
              <a:rPr lang="en-US" smtClean="0"/>
              <a:t>9/6/23</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9"/>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8595F1C3-1355-4338-9DF6-F81EAFE5DBC7}" type="slidenum">
              <a:rPr lang="en-US" smtClean="0"/>
              <a:t>‹#›</a:t>
            </a:fld>
            <a:endParaRPr lang="en-US"/>
          </a:p>
        </p:txBody>
      </p:sp>
    </p:spTree>
    <p:extLst>
      <p:ext uri="{BB962C8B-B14F-4D97-AF65-F5344CB8AC3E}">
        <p14:creationId xmlns:p14="http://schemas.microsoft.com/office/powerpoint/2010/main" val="34117823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595F1C3-1355-4338-9DF6-F81EAFE5DBC7}" type="slidenum">
              <a:rPr lang="en-US" smtClean="0"/>
              <a:t>1</a:t>
            </a:fld>
            <a:endParaRPr lang="en-US"/>
          </a:p>
        </p:txBody>
      </p:sp>
    </p:spTree>
    <p:extLst>
      <p:ext uri="{BB962C8B-B14F-4D97-AF65-F5344CB8AC3E}">
        <p14:creationId xmlns:p14="http://schemas.microsoft.com/office/powerpoint/2010/main" val="5955158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595F1C3-1355-4338-9DF6-F81EAFE5DBC7}" type="slidenum">
              <a:rPr lang="en-US" smtClean="0"/>
              <a:t>3</a:t>
            </a:fld>
            <a:endParaRPr lang="en-US"/>
          </a:p>
        </p:txBody>
      </p:sp>
    </p:spTree>
    <p:extLst>
      <p:ext uri="{BB962C8B-B14F-4D97-AF65-F5344CB8AC3E}">
        <p14:creationId xmlns:p14="http://schemas.microsoft.com/office/powerpoint/2010/main" val="37143560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cs-CZ" sz="1200" b="0" i="0" u="none" strike="noStrike" kern="1200" cap="none" spc="0" normalizeH="0" baseline="0" noProof="0">
              <a:ln>
                <a:noFill/>
              </a:ln>
              <a:solidFill>
                <a:prstClr val="black"/>
              </a:solidFill>
              <a:effectLst/>
              <a:uLnTx/>
              <a:uFillTx/>
              <a:latin typeface="Calibri"/>
              <a:ea typeface="+mn-ea"/>
              <a:cs typeface="+mn-cs"/>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B7268E1E-0E44-426D-905E-8AD9B19D2182}" type="datetimeFigureOut">
              <a:rPr kumimoji="0" lang="cs-CZ"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06.09.2023</a:t>
            </a:fld>
            <a:endParaRPr kumimoji="0" lang="cs-CZ" sz="1200" b="0" i="0" u="none" strike="noStrike" kern="1200" cap="none" spc="0" normalizeH="0" baseline="0" noProof="0">
              <a:ln>
                <a:noFill/>
              </a:ln>
              <a:solidFill>
                <a:prstClr val="black"/>
              </a:solidFill>
              <a:effectLst/>
              <a:uLnTx/>
              <a:uFillTx/>
              <a:latin typeface="Calibri"/>
              <a:ea typeface="+mn-ea"/>
              <a:cs typeface="+mn-cs"/>
            </a:endParaRP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lang="cs-CZ"/>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pPr lvl="0"/>
            <a:endParaRPr lang="en-US" dirty="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cs-CZ" sz="1200" b="0" i="0" u="none" strike="noStrike" kern="1200" cap="none" spc="0" normalizeH="0" baseline="0" noProof="0">
              <a:ln>
                <a:noFill/>
              </a:ln>
              <a:solidFill>
                <a:prstClr val="black"/>
              </a:solidFill>
              <a:effectLst/>
              <a:uLnTx/>
              <a:uFillTx/>
              <a:latin typeface="Calibri"/>
              <a:ea typeface="+mn-ea"/>
              <a:cs typeface="+mn-cs"/>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871B2431-D351-4C6E-A3CF-9DFAC0E3E050}" type="slidenum">
              <a:rPr kumimoji="0" lang="cs-CZ"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cs-CZ" sz="1200" b="0" i="0" u="none" strike="noStrike" kern="1200" cap="none" spc="0" normalizeH="0" baseline="0" noProof="0">
              <a:ln>
                <a:noFill/>
              </a:ln>
              <a:solidFill>
                <a:prstClr val="black"/>
              </a:solidFill>
              <a:effectLst/>
              <a:uLnTx/>
              <a:uFillTx/>
              <a:latin typeface="Calibri"/>
              <a:ea typeface="+mn-ea"/>
              <a:cs typeface="+mn-cs"/>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Therapy Aid was formerly project parachute </a:t>
            </a:r>
          </a:p>
        </p:txBody>
      </p:sp>
      <p:sp>
        <p:nvSpPr>
          <p:cNvPr id="4" name="Slide Number Placeholder 3"/>
          <p:cNvSpPr>
            <a:spLocks noGrp="1"/>
          </p:cNvSpPr>
          <p:nvPr>
            <p:ph type="sldNum" sz="quarter" idx="5"/>
          </p:nvPr>
        </p:nvSpPr>
        <p:spPr/>
        <p:txBody>
          <a:bodyPr/>
          <a:lstStyle/>
          <a:p>
            <a:fld id="{8595F1C3-1355-4338-9DF6-F81EAFE5DBC7}" type="slidenum">
              <a:rPr lang="en-US" smtClean="0"/>
              <a:t>5</a:t>
            </a:fld>
            <a:endParaRPr lang="en-US"/>
          </a:p>
        </p:txBody>
      </p:sp>
    </p:spTree>
    <p:extLst>
      <p:ext uri="{BB962C8B-B14F-4D97-AF65-F5344CB8AC3E}">
        <p14:creationId xmlns:p14="http://schemas.microsoft.com/office/powerpoint/2010/main" val="20802583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1D3166-0ECD-48C7-B95C-6494D46C2DA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72BD14F-7A8B-40D7-8800-31A01B048B2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F10BFA6-C307-497B-9AE9-F758472624C7}"/>
              </a:ext>
            </a:extLst>
          </p:cNvPr>
          <p:cNvSpPr>
            <a:spLocks noGrp="1"/>
          </p:cNvSpPr>
          <p:nvPr>
            <p:ph type="dt" sz="half" idx="10"/>
          </p:nvPr>
        </p:nvSpPr>
        <p:spPr/>
        <p:txBody>
          <a:bodyPr/>
          <a:lstStyle/>
          <a:p>
            <a:fld id="{6A285E7B-EA9C-460B-AE4D-0F9BFE5EBFC2}" type="datetimeFigureOut">
              <a:rPr lang="en-US" smtClean="0"/>
              <a:t>9/6/23</a:t>
            </a:fld>
            <a:endParaRPr lang="en-US"/>
          </a:p>
        </p:txBody>
      </p:sp>
      <p:sp>
        <p:nvSpPr>
          <p:cNvPr id="5" name="Footer Placeholder 4">
            <a:extLst>
              <a:ext uri="{FF2B5EF4-FFF2-40B4-BE49-F238E27FC236}">
                <a16:creationId xmlns:a16="http://schemas.microsoft.com/office/drawing/2014/main" id="{85C2A4EF-1901-4AD8-9534-89EBB3232DD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C5FA435-316D-4A1A-A0B2-AED9F5B89792}"/>
              </a:ext>
            </a:extLst>
          </p:cNvPr>
          <p:cNvSpPr>
            <a:spLocks noGrp="1"/>
          </p:cNvSpPr>
          <p:nvPr>
            <p:ph type="sldNum" sz="quarter" idx="12"/>
          </p:nvPr>
        </p:nvSpPr>
        <p:spPr/>
        <p:txBody>
          <a:bodyPr/>
          <a:lstStyle/>
          <a:p>
            <a:fld id="{C2384C3A-B5E2-46FA-A615-C9D0F3F8A880}" type="slidenum">
              <a:rPr lang="en-US" smtClean="0"/>
              <a:t>‹#›</a:t>
            </a:fld>
            <a:endParaRPr lang="en-US"/>
          </a:p>
        </p:txBody>
      </p:sp>
    </p:spTree>
    <p:extLst>
      <p:ext uri="{BB962C8B-B14F-4D97-AF65-F5344CB8AC3E}">
        <p14:creationId xmlns:p14="http://schemas.microsoft.com/office/powerpoint/2010/main" val="16887808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10B2DF-BDAA-4301-8B61-AC0D725CE0D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E045F19-548F-47F9-8DD9-8883D9D964D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17A7BC5-8768-4F6D-9635-4AC9799C4CF3}"/>
              </a:ext>
            </a:extLst>
          </p:cNvPr>
          <p:cNvSpPr>
            <a:spLocks noGrp="1"/>
          </p:cNvSpPr>
          <p:nvPr>
            <p:ph type="dt" sz="half" idx="10"/>
          </p:nvPr>
        </p:nvSpPr>
        <p:spPr/>
        <p:txBody>
          <a:bodyPr/>
          <a:lstStyle/>
          <a:p>
            <a:fld id="{6A285E7B-EA9C-460B-AE4D-0F9BFE5EBFC2}" type="datetimeFigureOut">
              <a:rPr lang="en-US" smtClean="0"/>
              <a:t>9/6/23</a:t>
            </a:fld>
            <a:endParaRPr lang="en-US"/>
          </a:p>
        </p:txBody>
      </p:sp>
      <p:sp>
        <p:nvSpPr>
          <p:cNvPr id="5" name="Footer Placeholder 4">
            <a:extLst>
              <a:ext uri="{FF2B5EF4-FFF2-40B4-BE49-F238E27FC236}">
                <a16:creationId xmlns:a16="http://schemas.microsoft.com/office/drawing/2014/main" id="{BB01AE86-8AB0-482C-AFA4-5ED40594FDD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E9B63B-F19B-44FA-B46F-4A2225A31172}"/>
              </a:ext>
            </a:extLst>
          </p:cNvPr>
          <p:cNvSpPr>
            <a:spLocks noGrp="1"/>
          </p:cNvSpPr>
          <p:nvPr>
            <p:ph type="sldNum" sz="quarter" idx="12"/>
          </p:nvPr>
        </p:nvSpPr>
        <p:spPr/>
        <p:txBody>
          <a:bodyPr/>
          <a:lstStyle/>
          <a:p>
            <a:fld id="{C2384C3A-B5E2-46FA-A615-C9D0F3F8A880}" type="slidenum">
              <a:rPr lang="en-US" smtClean="0"/>
              <a:t>‹#›</a:t>
            </a:fld>
            <a:endParaRPr lang="en-US"/>
          </a:p>
        </p:txBody>
      </p:sp>
    </p:spTree>
    <p:extLst>
      <p:ext uri="{BB962C8B-B14F-4D97-AF65-F5344CB8AC3E}">
        <p14:creationId xmlns:p14="http://schemas.microsoft.com/office/powerpoint/2010/main" val="29799693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7B396DD-8365-475D-B58E-3181B884283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7879589-DC31-44B7-A693-1E1B57FBA78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D1D7F33-32D7-4E3C-A51B-84A162738D2A}"/>
              </a:ext>
            </a:extLst>
          </p:cNvPr>
          <p:cNvSpPr>
            <a:spLocks noGrp="1"/>
          </p:cNvSpPr>
          <p:nvPr>
            <p:ph type="dt" sz="half" idx="10"/>
          </p:nvPr>
        </p:nvSpPr>
        <p:spPr/>
        <p:txBody>
          <a:bodyPr/>
          <a:lstStyle/>
          <a:p>
            <a:fld id="{6A285E7B-EA9C-460B-AE4D-0F9BFE5EBFC2}" type="datetimeFigureOut">
              <a:rPr lang="en-US" smtClean="0"/>
              <a:t>9/6/23</a:t>
            </a:fld>
            <a:endParaRPr lang="en-US"/>
          </a:p>
        </p:txBody>
      </p:sp>
      <p:sp>
        <p:nvSpPr>
          <p:cNvPr id="5" name="Footer Placeholder 4">
            <a:extLst>
              <a:ext uri="{FF2B5EF4-FFF2-40B4-BE49-F238E27FC236}">
                <a16:creationId xmlns:a16="http://schemas.microsoft.com/office/drawing/2014/main" id="{38B82F1B-A5CF-4CED-8116-DCEF2845655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D6A7696-3362-4E6D-AF34-168AFCAFCCA8}"/>
              </a:ext>
            </a:extLst>
          </p:cNvPr>
          <p:cNvSpPr>
            <a:spLocks noGrp="1"/>
          </p:cNvSpPr>
          <p:nvPr>
            <p:ph type="sldNum" sz="quarter" idx="12"/>
          </p:nvPr>
        </p:nvSpPr>
        <p:spPr/>
        <p:txBody>
          <a:bodyPr/>
          <a:lstStyle/>
          <a:p>
            <a:fld id="{C2384C3A-B5E2-46FA-A615-C9D0F3F8A880}" type="slidenum">
              <a:rPr lang="en-US" smtClean="0"/>
              <a:t>‹#›</a:t>
            </a:fld>
            <a:endParaRPr lang="en-US"/>
          </a:p>
        </p:txBody>
      </p:sp>
    </p:spTree>
    <p:extLst>
      <p:ext uri="{BB962C8B-B14F-4D97-AF65-F5344CB8AC3E}">
        <p14:creationId xmlns:p14="http://schemas.microsoft.com/office/powerpoint/2010/main" val="36991007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61A99868-3AC7-4240-A1A3-7FA8F2810314}" type="datetimeFigureOut">
              <a:rPr lang="en-US" smtClean="0"/>
              <a:t>9/6/23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2C25AC-E107-9C49-A314-056EBA5C7BFB}" type="slidenum">
              <a:rPr lang="en-US" smtClean="0"/>
              <a:t>‹#›</a:t>
            </a:fld>
            <a:endParaRPr lang="en-US"/>
          </a:p>
        </p:txBody>
      </p:sp>
    </p:spTree>
    <p:extLst>
      <p:ext uri="{BB962C8B-B14F-4D97-AF65-F5344CB8AC3E}">
        <p14:creationId xmlns:p14="http://schemas.microsoft.com/office/powerpoint/2010/main" val="48345362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1A99868-3AC7-4240-A1A3-7FA8F2810314}" type="datetimeFigureOut">
              <a:rPr lang="en-US" smtClean="0"/>
              <a:t>9/6/23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2C25AC-E107-9C49-A314-056EBA5C7BFB}" type="slidenum">
              <a:rPr lang="en-US" smtClean="0"/>
              <a:t>‹#›</a:t>
            </a:fld>
            <a:endParaRPr lang="en-US"/>
          </a:p>
        </p:txBody>
      </p:sp>
    </p:spTree>
    <p:extLst>
      <p:ext uri="{BB962C8B-B14F-4D97-AF65-F5344CB8AC3E}">
        <p14:creationId xmlns:p14="http://schemas.microsoft.com/office/powerpoint/2010/main" val="68860888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1A99868-3AC7-4240-A1A3-7FA8F2810314}" type="datetimeFigureOut">
              <a:rPr lang="en-US" smtClean="0"/>
              <a:t>9/6/23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2C25AC-E107-9C49-A314-056EBA5C7BFB}" type="slidenum">
              <a:rPr lang="en-US" smtClean="0"/>
              <a:t>‹#›</a:t>
            </a:fld>
            <a:endParaRPr lang="en-US"/>
          </a:p>
        </p:txBody>
      </p:sp>
    </p:spTree>
    <p:extLst>
      <p:ext uri="{BB962C8B-B14F-4D97-AF65-F5344CB8AC3E}">
        <p14:creationId xmlns:p14="http://schemas.microsoft.com/office/powerpoint/2010/main" val="420791311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1A99868-3AC7-4240-A1A3-7FA8F2810314}" type="datetimeFigureOut">
              <a:rPr lang="en-US" smtClean="0"/>
              <a:t>9/6/23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22C25AC-E107-9C49-A314-056EBA5C7BFB}" type="slidenum">
              <a:rPr lang="en-US" smtClean="0"/>
              <a:t>‹#›</a:t>
            </a:fld>
            <a:endParaRPr lang="en-US"/>
          </a:p>
        </p:txBody>
      </p:sp>
    </p:spTree>
    <p:extLst>
      <p:ext uri="{BB962C8B-B14F-4D97-AF65-F5344CB8AC3E}">
        <p14:creationId xmlns:p14="http://schemas.microsoft.com/office/powerpoint/2010/main" val="40541044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1A99868-3AC7-4240-A1A3-7FA8F2810314}" type="datetimeFigureOut">
              <a:rPr lang="en-US" smtClean="0"/>
              <a:t>9/6/23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22C25AC-E107-9C49-A314-056EBA5C7BFB}" type="slidenum">
              <a:rPr lang="en-US" smtClean="0"/>
              <a:t>‹#›</a:t>
            </a:fld>
            <a:endParaRPr lang="en-US"/>
          </a:p>
        </p:txBody>
      </p:sp>
    </p:spTree>
    <p:extLst>
      <p:ext uri="{BB962C8B-B14F-4D97-AF65-F5344CB8AC3E}">
        <p14:creationId xmlns:p14="http://schemas.microsoft.com/office/powerpoint/2010/main" val="164766765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1A99868-3AC7-4240-A1A3-7FA8F2810314}" type="datetimeFigureOut">
              <a:rPr lang="en-US" smtClean="0"/>
              <a:t>9/6/23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22C25AC-E107-9C49-A314-056EBA5C7BFB}" type="slidenum">
              <a:rPr lang="en-US" smtClean="0"/>
              <a:t>‹#›</a:t>
            </a:fld>
            <a:endParaRPr lang="en-US"/>
          </a:p>
        </p:txBody>
      </p:sp>
    </p:spTree>
    <p:extLst>
      <p:ext uri="{BB962C8B-B14F-4D97-AF65-F5344CB8AC3E}">
        <p14:creationId xmlns:p14="http://schemas.microsoft.com/office/powerpoint/2010/main" val="8139511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1A99868-3AC7-4240-A1A3-7FA8F2810314}" type="datetimeFigureOut">
              <a:rPr lang="en-US" smtClean="0"/>
              <a:t>9/6/23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22C25AC-E107-9C49-A314-056EBA5C7BFB}" type="slidenum">
              <a:rPr lang="en-US" smtClean="0"/>
              <a:t>‹#›</a:t>
            </a:fld>
            <a:endParaRPr lang="en-US"/>
          </a:p>
        </p:txBody>
      </p:sp>
    </p:spTree>
    <p:extLst>
      <p:ext uri="{BB962C8B-B14F-4D97-AF65-F5344CB8AC3E}">
        <p14:creationId xmlns:p14="http://schemas.microsoft.com/office/powerpoint/2010/main" val="373027198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1A99868-3AC7-4240-A1A3-7FA8F2810314}" type="datetimeFigureOut">
              <a:rPr lang="en-US" smtClean="0"/>
              <a:t>9/6/23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22C25AC-E107-9C49-A314-056EBA5C7BFB}" type="slidenum">
              <a:rPr lang="en-US" smtClean="0"/>
              <a:t>‹#›</a:t>
            </a:fld>
            <a:endParaRPr lang="en-US"/>
          </a:p>
        </p:txBody>
      </p:sp>
    </p:spTree>
    <p:extLst>
      <p:ext uri="{BB962C8B-B14F-4D97-AF65-F5344CB8AC3E}">
        <p14:creationId xmlns:p14="http://schemas.microsoft.com/office/powerpoint/2010/main" val="10648957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205F98-3A58-4AE4-95F3-47CAA1CB912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26B8C81-DF77-4F7E-A852-BA2C576BB80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AAF4528-4A6D-49A0-A465-941EE6E808FC}"/>
              </a:ext>
            </a:extLst>
          </p:cNvPr>
          <p:cNvSpPr>
            <a:spLocks noGrp="1"/>
          </p:cNvSpPr>
          <p:nvPr>
            <p:ph type="dt" sz="half" idx="10"/>
          </p:nvPr>
        </p:nvSpPr>
        <p:spPr/>
        <p:txBody>
          <a:bodyPr/>
          <a:lstStyle/>
          <a:p>
            <a:fld id="{6A285E7B-EA9C-460B-AE4D-0F9BFE5EBFC2}" type="datetimeFigureOut">
              <a:rPr lang="en-US" smtClean="0"/>
              <a:t>9/6/23</a:t>
            </a:fld>
            <a:endParaRPr lang="en-US"/>
          </a:p>
        </p:txBody>
      </p:sp>
      <p:sp>
        <p:nvSpPr>
          <p:cNvPr id="5" name="Footer Placeholder 4">
            <a:extLst>
              <a:ext uri="{FF2B5EF4-FFF2-40B4-BE49-F238E27FC236}">
                <a16:creationId xmlns:a16="http://schemas.microsoft.com/office/drawing/2014/main" id="{A24668BB-98BC-4601-840A-840B7F892AA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E1F4D04-8333-4129-99A7-B10E3CED2494}"/>
              </a:ext>
            </a:extLst>
          </p:cNvPr>
          <p:cNvSpPr>
            <a:spLocks noGrp="1"/>
          </p:cNvSpPr>
          <p:nvPr>
            <p:ph type="sldNum" sz="quarter" idx="12"/>
          </p:nvPr>
        </p:nvSpPr>
        <p:spPr/>
        <p:txBody>
          <a:bodyPr/>
          <a:lstStyle/>
          <a:p>
            <a:fld id="{C2384C3A-B5E2-46FA-A615-C9D0F3F8A880}" type="slidenum">
              <a:rPr lang="en-US" smtClean="0"/>
              <a:t>‹#›</a:t>
            </a:fld>
            <a:endParaRPr lang="en-US"/>
          </a:p>
        </p:txBody>
      </p:sp>
    </p:spTree>
    <p:extLst>
      <p:ext uri="{BB962C8B-B14F-4D97-AF65-F5344CB8AC3E}">
        <p14:creationId xmlns:p14="http://schemas.microsoft.com/office/powerpoint/2010/main" val="162685820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1A99868-3AC7-4240-A1A3-7FA8F2810314}" type="datetimeFigureOut">
              <a:rPr lang="en-US" smtClean="0"/>
              <a:t>9/6/23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22C25AC-E107-9C49-A314-056EBA5C7BFB}" type="slidenum">
              <a:rPr lang="en-US" smtClean="0"/>
              <a:t>‹#›</a:t>
            </a:fld>
            <a:endParaRPr lang="en-US"/>
          </a:p>
        </p:txBody>
      </p:sp>
    </p:spTree>
    <p:extLst>
      <p:ext uri="{BB962C8B-B14F-4D97-AF65-F5344CB8AC3E}">
        <p14:creationId xmlns:p14="http://schemas.microsoft.com/office/powerpoint/2010/main" val="348091757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1A99868-3AC7-4240-A1A3-7FA8F2810314}" type="datetimeFigureOut">
              <a:rPr lang="en-US" smtClean="0"/>
              <a:t>9/6/23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2C25AC-E107-9C49-A314-056EBA5C7BFB}" type="slidenum">
              <a:rPr lang="en-US" smtClean="0"/>
              <a:t>‹#›</a:t>
            </a:fld>
            <a:endParaRPr lang="en-US"/>
          </a:p>
        </p:txBody>
      </p:sp>
    </p:spTree>
    <p:extLst>
      <p:ext uri="{BB962C8B-B14F-4D97-AF65-F5344CB8AC3E}">
        <p14:creationId xmlns:p14="http://schemas.microsoft.com/office/powerpoint/2010/main" val="89256652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1A99868-3AC7-4240-A1A3-7FA8F2810314}" type="datetimeFigureOut">
              <a:rPr lang="en-US" smtClean="0"/>
              <a:t>9/6/23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2C25AC-E107-9C49-A314-056EBA5C7BFB}" type="slidenum">
              <a:rPr lang="en-US" smtClean="0"/>
              <a:t>‹#›</a:t>
            </a:fld>
            <a:endParaRPr lang="en-US"/>
          </a:p>
        </p:txBody>
      </p:sp>
    </p:spTree>
    <p:extLst>
      <p:ext uri="{BB962C8B-B14F-4D97-AF65-F5344CB8AC3E}">
        <p14:creationId xmlns:p14="http://schemas.microsoft.com/office/powerpoint/2010/main" val="172371307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420283"/>
            <a:ext cx="5181600" cy="980017"/>
          </a:xfrm>
        </p:spPr>
        <p:txBody>
          <a:bodyPr/>
          <a:lstStyle/>
          <a:p>
            <a:r>
              <a:rPr lang="en-US"/>
              <a:t>Click to edit Master title style</a:t>
            </a:r>
          </a:p>
        </p:txBody>
      </p:sp>
      <p:sp>
        <p:nvSpPr>
          <p:cNvPr id="3" name="Subtitle 2"/>
          <p:cNvSpPr>
            <a:spLocks noGrp="1"/>
          </p:cNvSpPr>
          <p:nvPr>
            <p:ph type="subTitle" idx="1"/>
          </p:nvPr>
        </p:nvSpPr>
        <p:spPr>
          <a:xfrm>
            <a:off x="914400" y="2590800"/>
            <a:ext cx="4267200" cy="1168400"/>
          </a:xfrm>
        </p:spPr>
        <p:txBody>
          <a:bodyPr/>
          <a:lstStyle>
            <a:lvl1pPr marL="0" indent="0" algn="ctr">
              <a:buNone/>
              <a:defRPr>
                <a:solidFill>
                  <a:schemeClr val="tx1">
                    <a:tint val="75000"/>
                  </a:schemeClr>
                </a:solidFill>
              </a:defRPr>
            </a:lvl1pPr>
            <a:lvl2pPr marL="304815" indent="0" algn="ctr">
              <a:buNone/>
              <a:defRPr>
                <a:solidFill>
                  <a:schemeClr val="tx1">
                    <a:tint val="75000"/>
                  </a:schemeClr>
                </a:solidFill>
              </a:defRPr>
            </a:lvl2pPr>
            <a:lvl3pPr marL="609630" indent="0" algn="ctr">
              <a:buNone/>
              <a:defRPr>
                <a:solidFill>
                  <a:schemeClr val="tx1">
                    <a:tint val="75000"/>
                  </a:schemeClr>
                </a:solidFill>
              </a:defRPr>
            </a:lvl3pPr>
            <a:lvl4pPr marL="914446" indent="0" algn="ctr">
              <a:buNone/>
              <a:defRPr>
                <a:solidFill>
                  <a:schemeClr val="tx1">
                    <a:tint val="75000"/>
                  </a:schemeClr>
                </a:solidFill>
              </a:defRPr>
            </a:lvl4pPr>
            <a:lvl5pPr marL="1219261" indent="0" algn="ctr">
              <a:buNone/>
              <a:defRPr>
                <a:solidFill>
                  <a:schemeClr val="tx1">
                    <a:tint val="75000"/>
                  </a:schemeClr>
                </a:solidFill>
              </a:defRPr>
            </a:lvl5pPr>
            <a:lvl6pPr marL="1524076" indent="0" algn="ctr">
              <a:buNone/>
              <a:defRPr>
                <a:solidFill>
                  <a:schemeClr val="tx1">
                    <a:tint val="75000"/>
                  </a:schemeClr>
                </a:solidFill>
              </a:defRPr>
            </a:lvl6pPr>
            <a:lvl7pPr marL="1828891" indent="0" algn="ctr">
              <a:buNone/>
              <a:defRPr>
                <a:solidFill>
                  <a:schemeClr val="tx1">
                    <a:tint val="75000"/>
                  </a:schemeClr>
                </a:solidFill>
              </a:defRPr>
            </a:lvl7pPr>
            <a:lvl8pPr marL="2133707" indent="0" algn="ctr">
              <a:buNone/>
              <a:defRPr>
                <a:solidFill>
                  <a:schemeClr val="tx1">
                    <a:tint val="75000"/>
                  </a:schemeClr>
                </a:solidFill>
              </a:defRPr>
            </a:lvl8pPr>
            <a:lvl9pPr marL="2438522"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9/6/23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91261887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9/6/23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0512592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81542" y="2937934"/>
            <a:ext cx="5181600" cy="908050"/>
          </a:xfrm>
        </p:spPr>
        <p:txBody>
          <a:bodyPr anchor="t"/>
          <a:lstStyle>
            <a:lvl1pPr algn="l">
              <a:defRPr sz="2667" b="1" cap="all"/>
            </a:lvl1pPr>
          </a:lstStyle>
          <a:p>
            <a:r>
              <a:rPr lang="en-US"/>
              <a:t>Click to edit Master title style</a:t>
            </a:r>
          </a:p>
        </p:txBody>
      </p:sp>
      <p:sp>
        <p:nvSpPr>
          <p:cNvPr id="3" name="Text Placeholder 2"/>
          <p:cNvSpPr>
            <a:spLocks noGrp="1"/>
          </p:cNvSpPr>
          <p:nvPr>
            <p:ph type="body" idx="1"/>
          </p:nvPr>
        </p:nvSpPr>
        <p:spPr>
          <a:xfrm>
            <a:off x="481542" y="1937809"/>
            <a:ext cx="5181600" cy="1000125"/>
          </a:xfrm>
        </p:spPr>
        <p:txBody>
          <a:bodyPr anchor="b"/>
          <a:lstStyle>
            <a:lvl1pPr marL="0" indent="0">
              <a:buNone/>
              <a:defRPr sz="1333">
                <a:solidFill>
                  <a:schemeClr val="tx1">
                    <a:tint val="75000"/>
                  </a:schemeClr>
                </a:solidFill>
              </a:defRPr>
            </a:lvl1pPr>
            <a:lvl2pPr marL="304815" indent="0">
              <a:buNone/>
              <a:defRPr sz="1200">
                <a:solidFill>
                  <a:schemeClr val="tx1">
                    <a:tint val="75000"/>
                  </a:schemeClr>
                </a:solidFill>
              </a:defRPr>
            </a:lvl2pPr>
            <a:lvl3pPr marL="609630" indent="0">
              <a:buNone/>
              <a:defRPr sz="1067">
                <a:solidFill>
                  <a:schemeClr val="tx1">
                    <a:tint val="75000"/>
                  </a:schemeClr>
                </a:solidFill>
              </a:defRPr>
            </a:lvl3pPr>
            <a:lvl4pPr marL="914446" indent="0">
              <a:buNone/>
              <a:defRPr sz="933">
                <a:solidFill>
                  <a:schemeClr val="tx1">
                    <a:tint val="75000"/>
                  </a:schemeClr>
                </a:solidFill>
              </a:defRPr>
            </a:lvl4pPr>
            <a:lvl5pPr marL="1219261" indent="0">
              <a:buNone/>
              <a:defRPr sz="933">
                <a:solidFill>
                  <a:schemeClr val="tx1">
                    <a:tint val="75000"/>
                  </a:schemeClr>
                </a:solidFill>
              </a:defRPr>
            </a:lvl5pPr>
            <a:lvl6pPr marL="1524076" indent="0">
              <a:buNone/>
              <a:defRPr sz="933">
                <a:solidFill>
                  <a:schemeClr val="tx1">
                    <a:tint val="75000"/>
                  </a:schemeClr>
                </a:solidFill>
              </a:defRPr>
            </a:lvl6pPr>
            <a:lvl7pPr marL="1828891" indent="0">
              <a:buNone/>
              <a:defRPr sz="933">
                <a:solidFill>
                  <a:schemeClr val="tx1">
                    <a:tint val="75000"/>
                  </a:schemeClr>
                </a:solidFill>
              </a:defRPr>
            </a:lvl7pPr>
            <a:lvl8pPr marL="2133707" indent="0">
              <a:buNone/>
              <a:defRPr sz="933">
                <a:solidFill>
                  <a:schemeClr val="tx1">
                    <a:tint val="75000"/>
                  </a:schemeClr>
                </a:solidFill>
              </a:defRPr>
            </a:lvl8pPr>
            <a:lvl9pPr marL="2438522" indent="0">
              <a:buNone/>
              <a:defRPr sz="933">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9/6/23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04715473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04800" y="1066800"/>
            <a:ext cx="2692400" cy="3017309"/>
          </a:xfrm>
        </p:spPr>
        <p:txBody>
          <a:bodyPr/>
          <a:lstStyle>
            <a:lvl1pPr>
              <a:defRPr sz="1867"/>
            </a:lvl1pPr>
            <a:lvl2pPr>
              <a:defRPr sz="1600"/>
            </a:lvl2pPr>
            <a:lvl3pPr>
              <a:defRPr sz="1333"/>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098800" y="1066800"/>
            <a:ext cx="2692400" cy="3017309"/>
          </a:xfrm>
        </p:spPr>
        <p:txBody>
          <a:bodyPr/>
          <a:lstStyle>
            <a:lvl1pPr>
              <a:defRPr sz="1867"/>
            </a:lvl1pPr>
            <a:lvl2pPr>
              <a:defRPr sz="1600"/>
            </a:lvl2pPr>
            <a:lvl3pPr>
              <a:defRPr sz="1333"/>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9/6/23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90584793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04800" y="1023409"/>
            <a:ext cx="2693459" cy="426508"/>
          </a:xfrm>
        </p:spPr>
        <p:txBody>
          <a:bodyPr anchor="b"/>
          <a:lstStyle>
            <a:lvl1pPr marL="0" indent="0">
              <a:buNone/>
              <a:defRPr sz="1600" b="1"/>
            </a:lvl1pPr>
            <a:lvl2pPr marL="304815" indent="0">
              <a:buNone/>
              <a:defRPr sz="1333" b="1"/>
            </a:lvl2pPr>
            <a:lvl3pPr marL="609630" indent="0">
              <a:buNone/>
              <a:defRPr sz="1200" b="1"/>
            </a:lvl3pPr>
            <a:lvl4pPr marL="914446" indent="0">
              <a:buNone/>
              <a:defRPr sz="1067" b="1"/>
            </a:lvl4pPr>
            <a:lvl5pPr marL="1219261" indent="0">
              <a:buNone/>
              <a:defRPr sz="1067" b="1"/>
            </a:lvl5pPr>
            <a:lvl6pPr marL="1524076" indent="0">
              <a:buNone/>
              <a:defRPr sz="1067" b="1"/>
            </a:lvl6pPr>
            <a:lvl7pPr marL="1828891" indent="0">
              <a:buNone/>
              <a:defRPr sz="1067" b="1"/>
            </a:lvl7pPr>
            <a:lvl8pPr marL="2133707" indent="0">
              <a:buNone/>
              <a:defRPr sz="1067" b="1"/>
            </a:lvl8pPr>
            <a:lvl9pPr marL="2438522" indent="0">
              <a:buNone/>
              <a:defRPr sz="1067" b="1"/>
            </a:lvl9pPr>
          </a:lstStyle>
          <a:p>
            <a:pPr lvl="0"/>
            <a:r>
              <a:rPr lang="en-US"/>
              <a:t>Click to edit Master text styles</a:t>
            </a:r>
          </a:p>
        </p:txBody>
      </p:sp>
      <p:sp>
        <p:nvSpPr>
          <p:cNvPr id="4" name="Content Placeholder 3"/>
          <p:cNvSpPr>
            <a:spLocks noGrp="1"/>
          </p:cNvSpPr>
          <p:nvPr>
            <p:ph sz="half" idx="2"/>
          </p:nvPr>
        </p:nvSpPr>
        <p:spPr>
          <a:xfrm>
            <a:off x="304800" y="1449917"/>
            <a:ext cx="2693459" cy="2634192"/>
          </a:xfrm>
        </p:spPr>
        <p:txBody>
          <a:bodyPr/>
          <a:lstStyle>
            <a:lvl1pPr>
              <a:defRPr sz="1600"/>
            </a:lvl1pPr>
            <a:lvl2pPr>
              <a:defRPr sz="1333"/>
            </a:lvl2pPr>
            <a:lvl3pPr>
              <a:defRPr sz="1200"/>
            </a:lvl3pPr>
            <a:lvl4pPr>
              <a:defRPr sz="1067"/>
            </a:lvl4pPr>
            <a:lvl5pPr>
              <a:defRPr sz="1067"/>
            </a:lvl5pPr>
            <a:lvl6pPr>
              <a:defRPr sz="1067"/>
            </a:lvl6pPr>
            <a:lvl7pPr>
              <a:defRPr sz="1067"/>
            </a:lvl7pPr>
            <a:lvl8pPr>
              <a:defRPr sz="1067"/>
            </a:lvl8pPr>
            <a:lvl9pPr>
              <a:defRPr sz="10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096684" y="1023409"/>
            <a:ext cx="2694517" cy="426508"/>
          </a:xfrm>
        </p:spPr>
        <p:txBody>
          <a:bodyPr anchor="b"/>
          <a:lstStyle>
            <a:lvl1pPr marL="0" indent="0">
              <a:buNone/>
              <a:defRPr sz="1600" b="1"/>
            </a:lvl1pPr>
            <a:lvl2pPr marL="304815" indent="0">
              <a:buNone/>
              <a:defRPr sz="1333" b="1"/>
            </a:lvl2pPr>
            <a:lvl3pPr marL="609630" indent="0">
              <a:buNone/>
              <a:defRPr sz="1200" b="1"/>
            </a:lvl3pPr>
            <a:lvl4pPr marL="914446" indent="0">
              <a:buNone/>
              <a:defRPr sz="1067" b="1"/>
            </a:lvl4pPr>
            <a:lvl5pPr marL="1219261" indent="0">
              <a:buNone/>
              <a:defRPr sz="1067" b="1"/>
            </a:lvl5pPr>
            <a:lvl6pPr marL="1524076" indent="0">
              <a:buNone/>
              <a:defRPr sz="1067" b="1"/>
            </a:lvl6pPr>
            <a:lvl7pPr marL="1828891" indent="0">
              <a:buNone/>
              <a:defRPr sz="1067" b="1"/>
            </a:lvl7pPr>
            <a:lvl8pPr marL="2133707" indent="0">
              <a:buNone/>
              <a:defRPr sz="1067" b="1"/>
            </a:lvl8pPr>
            <a:lvl9pPr marL="2438522" indent="0">
              <a:buNone/>
              <a:defRPr sz="1067" b="1"/>
            </a:lvl9pPr>
          </a:lstStyle>
          <a:p>
            <a:pPr lvl="0"/>
            <a:r>
              <a:rPr lang="en-US"/>
              <a:t>Click to edit Master text styles</a:t>
            </a:r>
          </a:p>
        </p:txBody>
      </p:sp>
      <p:sp>
        <p:nvSpPr>
          <p:cNvPr id="6" name="Content Placeholder 5"/>
          <p:cNvSpPr>
            <a:spLocks noGrp="1"/>
          </p:cNvSpPr>
          <p:nvPr>
            <p:ph sz="quarter" idx="4"/>
          </p:nvPr>
        </p:nvSpPr>
        <p:spPr>
          <a:xfrm>
            <a:off x="3096684" y="1449917"/>
            <a:ext cx="2694517" cy="2634192"/>
          </a:xfrm>
        </p:spPr>
        <p:txBody>
          <a:bodyPr/>
          <a:lstStyle>
            <a:lvl1pPr>
              <a:defRPr sz="1600"/>
            </a:lvl1pPr>
            <a:lvl2pPr>
              <a:defRPr sz="1333"/>
            </a:lvl2pPr>
            <a:lvl3pPr>
              <a:defRPr sz="1200"/>
            </a:lvl3pPr>
            <a:lvl4pPr>
              <a:defRPr sz="1067"/>
            </a:lvl4pPr>
            <a:lvl5pPr>
              <a:defRPr sz="1067"/>
            </a:lvl5pPr>
            <a:lvl6pPr>
              <a:defRPr sz="1067"/>
            </a:lvl6pPr>
            <a:lvl7pPr>
              <a:defRPr sz="1067"/>
            </a:lvl7pPr>
            <a:lvl8pPr>
              <a:defRPr sz="1067"/>
            </a:lvl8pPr>
            <a:lvl9pPr>
              <a:defRPr sz="10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9/6/23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08139377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9/6/23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76304962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9/6/23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3110603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6B0116-5EFA-46A4-A3AB-B752DC44F76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8D7180F-21DB-4708-A873-05898DB9412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E821248-E5AB-4E4A-B795-6C8879A0092F}"/>
              </a:ext>
            </a:extLst>
          </p:cNvPr>
          <p:cNvSpPr>
            <a:spLocks noGrp="1"/>
          </p:cNvSpPr>
          <p:nvPr>
            <p:ph type="dt" sz="half" idx="10"/>
          </p:nvPr>
        </p:nvSpPr>
        <p:spPr/>
        <p:txBody>
          <a:bodyPr/>
          <a:lstStyle/>
          <a:p>
            <a:fld id="{6A285E7B-EA9C-460B-AE4D-0F9BFE5EBFC2}" type="datetimeFigureOut">
              <a:rPr lang="en-US" smtClean="0"/>
              <a:t>9/6/23</a:t>
            </a:fld>
            <a:endParaRPr lang="en-US"/>
          </a:p>
        </p:txBody>
      </p:sp>
      <p:sp>
        <p:nvSpPr>
          <p:cNvPr id="5" name="Footer Placeholder 4">
            <a:extLst>
              <a:ext uri="{FF2B5EF4-FFF2-40B4-BE49-F238E27FC236}">
                <a16:creationId xmlns:a16="http://schemas.microsoft.com/office/drawing/2014/main" id="{E7A2EB7D-14CF-404B-A9FC-6F943905BC3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6A6A37D-5E1B-4268-932E-E7CEDC1E785C}"/>
              </a:ext>
            </a:extLst>
          </p:cNvPr>
          <p:cNvSpPr>
            <a:spLocks noGrp="1"/>
          </p:cNvSpPr>
          <p:nvPr>
            <p:ph type="sldNum" sz="quarter" idx="12"/>
          </p:nvPr>
        </p:nvSpPr>
        <p:spPr/>
        <p:txBody>
          <a:bodyPr/>
          <a:lstStyle/>
          <a:p>
            <a:fld id="{C2384C3A-B5E2-46FA-A615-C9D0F3F8A880}" type="slidenum">
              <a:rPr lang="en-US" smtClean="0"/>
              <a:t>‹#›</a:t>
            </a:fld>
            <a:endParaRPr lang="en-US"/>
          </a:p>
        </p:txBody>
      </p:sp>
    </p:spTree>
    <p:extLst>
      <p:ext uri="{BB962C8B-B14F-4D97-AF65-F5344CB8AC3E}">
        <p14:creationId xmlns:p14="http://schemas.microsoft.com/office/powerpoint/2010/main" val="146678552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0" y="182033"/>
            <a:ext cx="2005542" cy="774700"/>
          </a:xfrm>
        </p:spPr>
        <p:txBody>
          <a:bodyPr anchor="b"/>
          <a:lstStyle>
            <a:lvl1pPr algn="l">
              <a:defRPr sz="1333" b="1"/>
            </a:lvl1pPr>
          </a:lstStyle>
          <a:p>
            <a:r>
              <a:rPr lang="en-US"/>
              <a:t>Click to edit Master title style</a:t>
            </a:r>
          </a:p>
        </p:txBody>
      </p:sp>
      <p:sp>
        <p:nvSpPr>
          <p:cNvPr id="3" name="Content Placeholder 2"/>
          <p:cNvSpPr>
            <a:spLocks noGrp="1"/>
          </p:cNvSpPr>
          <p:nvPr>
            <p:ph idx="1"/>
          </p:nvPr>
        </p:nvSpPr>
        <p:spPr>
          <a:xfrm>
            <a:off x="2383367" y="182034"/>
            <a:ext cx="3407833" cy="3902075"/>
          </a:xfrm>
        </p:spPr>
        <p:txBody>
          <a:bodyPr/>
          <a:lstStyle>
            <a:lvl1pPr>
              <a:defRPr sz="2133"/>
            </a:lvl1pPr>
            <a:lvl2pPr>
              <a:defRPr sz="1867"/>
            </a:lvl2pPr>
            <a:lvl3pPr>
              <a:defRPr sz="1600"/>
            </a:lvl3pPr>
            <a:lvl4pPr>
              <a:defRPr sz="1333"/>
            </a:lvl4pPr>
            <a:lvl5pPr>
              <a:defRPr sz="1333"/>
            </a:lvl5pPr>
            <a:lvl6pPr>
              <a:defRPr sz="1333"/>
            </a:lvl6pPr>
            <a:lvl7pPr>
              <a:defRPr sz="1333"/>
            </a:lvl7pPr>
            <a:lvl8pPr>
              <a:defRPr sz="1333"/>
            </a:lvl8pPr>
            <a:lvl9pPr>
              <a:defRPr sz="13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04800" y="956734"/>
            <a:ext cx="2005542" cy="3127375"/>
          </a:xfrm>
        </p:spPr>
        <p:txBody>
          <a:bodyPr/>
          <a:lstStyle>
            <a:lvl1pPr marL="0" indent="0">
              <a:buNone/>
              <a:defRPr sz="933"/>
            </a:lvl1pPr>
            <a:lvl2pPr marL="304815" indent="0">
              <a:buNone/>
              <a:defRPr sz="800"/>
            </a:lvl2pPr>
            <a:lvl3pPr marL="609630" indent="0">
              <a:buNone/>
              <a:defRPr sz="667"/>
            </a:lvl3pPr>
            <a:lvl4pPr marL="914446" indent="0">
              <a:buNone/>
              <a:defRPr sz="600"/>
            </a:lvl4pPr>
            <a:lvl5pPr marL="1219261" indent="0">
              <a:buNone/>
              <a:defRPr sz="600"/>
            </a:lvl5pPr>
            <a:lvl6pPr marL="1524076" indent="0">
              <a:buNone/>
              <a:defRPr sz="600"/>
            </a:lvl6pPr>
            <a:lvl7pPr marL="1828891" indent="0">
              <a:buNone/>
              <a:defRPr sz="600"/>
            </a:lvl7pPr>
            <a:lvl8pPr marL="2133707" indent="0">
              <a:buNone/>
              <a:defRPr sz="600"/>
            </a:lvl8pPr>
            <a:lvl9pPr marL="2438522" indent="0">
              <a:buNone/>
              <a:defRPr sz="6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9/6/23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6521597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94859" y="3200400"/>
            <a:ext cx="3657600" cy="377825"/>
          </a:xfrm>
        </p:spPr>
        <p:txBody>
          <a:bodyPr anchor="b"/>
          <a:lstStyle>
            <a:lvl1pPr algn="l">
              <a:defRPr sz="1333" b="1"/>
            </a:lvl1pPr>
          </a:lstStyle>
          <a:p>
            <a:r>
              <a:rPr lang="en-US"/>
              <a:t>Click to edit Master title style</a:t>
            </a:r>
          </a:p>
        </p:txBody>
      </p:sp>
      <p:sp>
        <p:nvSpPr>
          <p:cNvPr id="3" name="Picture Placeholder 2"/>
          <p:cNvSpPr>
            <a:spLocks noGrp="1"/>
          </p:cNvSpPr>
          <p:nvPr>
            <p:ph type="pic" idx="1"/>
          </p:nvPr>
        </p:nvSpPr>
        <p:spPr>
          <a:xfrm>
            <a:off x="1194859" y="408517"/>
            <a:ext cx="3657600" cy="2743200"/>
          </a:xfrm>
        </p:spPr>
        <p:txBody>
          <a:bodyPr/>
          <a:lstStyle>
            <a:lvl1pPr marL="0" indent="0">
              <a:buNone/>
              <a:defRPr sz="2133"/>
            </a:lvl1pPr>
            <a:lvl2pPr marL="304815" indent="0">
              <a:buNone/>
              <a:defRPr sz="1867"/>
            </a:lvl2pPr>
            <a:lvl3pPr marL="609630" indent="0">
              <a:buNone/>
              <a:defRPr sz="1600"/>
            </a:lvl3pPr>
            <a:lvl4pPr marL="914446" indent="0">
              <a:buNone/>
              <a:defRPr sz="1333"/>
            </a:lvl4pPr>
            <a:lvl5pPr marL="1219261" indent="0">
              <a:buNone/>
              <a:defRPr sz="1333"/>
            </a:lvl5pPr>
            <a:lvl6pPr marL="1524076" indent="0">
              <a:buNone/>
              <a:defRPr sz="1333"/>
            </a:lvl6pPr>
            <a:lvl7pPr marL="1828891" indent="0">
              <a:buNone/>
              <a:defRPr sz="1333"/>
            </a:lvl7pPr>
            <a:lvl8pPr marL="2133707" indent="0">
              <a:buNone/>
              <a:defRPr sz="1333"/>
            </a:lvl8pPr>
            <a:lvl9pPr marL="2438522" indent="0">
              <a:buNone/>
              <a:defRPr sz="1333"/>
            </a:lvl9pPr>
          </a:lstStyle>
          <a:p>
            <a:endParaRPr lang="en-US"/>
          </a:p>
        </p:txBody>
      </p:sp>
      <p:sp>
        <p:nvSpPr>
          <p:cNvPr id="4" name="Text Placeholder 3"/>
          <p:cNvSpPr>
            <a:spLocks noGrp="1"/>
          </p:cNvSpPr>
          <p:nvPr>
            <p:ph type="body" sz="half" idx="2"/>
          </p:nvPr>
        </p:nvSpPr>
        <p:spPr>
          <a:xfrm>
            <a:off x="1194859" y="3578225"/>
            <a:ext cx="3657600" cy="536575"/>
          </a:xfrm>
        </p:spPr>
        <p:txBody>
          <a:bodyPr/>
          <a:lstStyle>
            <a:lvl1pPr marL="0" indent="0">
              <a:buNone/>
              <a:defRPr sz="933"/>
            </a:lvl1pPr>
            <a:lvl2pPr marL="304815" indent="0">
              <a:buNone/>
              <a:defRPr sz="800"/>
            </a:lvl2pPr>
            <a:lvl3pPr marL="609630" indent="0">
              <a:buNone/>
              <a:defRPr sz="667"/>
            </a:lvl3pPr>
            <a:lvl4pPr marL="914446" indent="0">
              <a:buNone/>
              <a:defRPr sz="600"/>
            </a:lvl4pPr>
            <a:lvl5pPr marL="1219261" indent="0">
              <a:buNone/>
              <a:defRPr sz="600"/>
            </a:lvl5pPr>
            <a:lvl6pPr marL="1524076" indent="0">
              <a:buNone/>
              <a:defRPr sz="600"/>
            </a:lvl6pPr>
            <a:lvl7pPr marL="1828891" indent="0">
              <a:buNone/>
              <a:defRPr sz="600"/>
            </a:lvl7pPr>
            <a:lvl8pPr marL="2133707" indent="0">
              <a:buNone/>
              <a:defRPr sz="600"/>
            </a:lvl8pPr>
            <a:lvl9pPr marL="2438522" indent="0">
              <a:buNone/>
              <a:defRPr sz="6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9/6/23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27350817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9/6/23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04865058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419600" y="183092"/>
            <a:ext cx="1371600" cy="390101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04800" y="183092"/>
            <a:ext cx="4013200" cy="39010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9/6/23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890284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42C36D-546B-4848-819D-B4BE45493E6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380CDEC-12F5-41F7-B81E-F27ACE7A7CC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C1E8E19-22FA-460F-A772-2814F571134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3948820-B28B-4BB8-9771-4E3EE309022A}"/>
              </a:ext>
            </a:extLst>
          </p:cNvPr>
          <p:cNvSpPr>
            <a:spLocks noGrp="1"/>
          </p:cNvSpPr>
          <p:nvPr>
            <p:ph type="dt" sz="half" idx="10"/>
          </p:nvPr>
        </p:nvSpPr>
        <p:spPr/>
        <p:txBody>
          <a:bodyPr/>
          <a:lstStyle/>
          <a:p>
            <a:fld id="{6A285E7B-EA9C-460B-AE4D-0F9BFE5EBFC2}" type="datetimeFigureOut">
              <a:rPr lang="en-US" smtClean="0"/>
              <a:t>9/6/23</a:t>
            </a:fld>
            <a:endParaRPr lang="en-US"/>
          </a:p>
        </p:txBody>
      </p:sp>
      <p:sp>
        <p:nvSpPr>
          <p:cNvPr id="6" name="Footer Placeholder 5">
            <a:extLst>
              <a:ext uri="{FF2B5EF4-FFF2-40B4-BE49-F238E27FC236}">
                <a16:creationId xmlns:a16="http://schemas.microsoft.com/office/drawing/2014/main" id="{5C956208-D782-4D6E-A277-DC608A5F5D2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3DF622E-6898-477A-B8B9-3128048F4177}"/>
              </a:ext>
            </a:extLst>
          </p:cNvPr>
          <p:cNvSpPr>
            <a:spLocks noGrp="1"/>
          </p:cNvSpPr>
          <p:nvPr>
            <p:ph type="sldNum" sz="quarter" idx="12"/>
          </p:nvPr>
        </p:nvSpPr>
        <p:spPr/>
        <p:txBody>
          <a:bodyPr/>
          <a:lstStyle/>
          <a:p>
            <a:fld id="{C2384C3A-B5E2-46FA-A615-C9D0F3F8A880}" type="slidenum">
              <a:rPr lang="en-US" smtClean="0"/>
              <a:t>‹#›</a:t>
            </a:fld>
            <a:endParaRPr lang="en-US"/>
          </a:p>
        </p:txBody>
      </p:sp>
    </p:spTree>
    <p:extLst>
      <p:ext uri="{BB962C8B-B14F-4D97-AF65-F5344CB8AC3E}">
        <p14:creationId xmlns:p14="http://schemas.microsoft.com/office/powerpoint/2010/main" val="22543278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A09E33-62BD-4481-A377-FD2A6C2F487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5659748-4304-4392-9AE7-98FE82F855E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7286D44-8D32-495A-9C32-6E6973A7751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2F97123-2F6A-4D4C-AA40-516AD184DDD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4526510-B7EE-4C2F-ADA7-2091AFD9641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5BB8285-1DE9-4368-866B-C530764F9B97}"/>
              </a:ext>
            </a:extLst>
          </p:cNvPr>
          <p:cNvSpPr>
            <a:spLocks noGrp="1"/>
          </p:cNvSpPr>
          <p:nvPr>
            <p:ph type="dt" sz="half" idx="10"/>
          </p:nvPr>
        </p:nvSpPr>
        <p:spPr/>
        <p:txBody>
          <a:bodyPr/>
          <a:lstStyle/>
          <a:p>
            <a:fld id="{6A285E7B-EA9C-460B-AE4D-0F9BFE5EBFC2}" type="datetimeFigureOut">
              <a:rPr lang="en-US" smtClean="0"/>
              <a:t>9/6/23</a:t>
            </a:fld>
            <a:endParaRPr lang="en-US"/>
          </a:p>
        </p:txBody>
      </p:sp>
      <p:sp>
        <p:nvSpPr>
          <p:cNvPr id="8" name="Footer Placeholder 7">
            <a:extLst>
              <a:ext uri="{FF2B5EF4-FFF2-40B4-BE49-F238E27FC236}">
                <a16:creationId xmlns:a16="http://schemas.microsoft.com/office/drawing/2014/main" id="{8510FD6C-460F-4FB4-B2FB-E67BFDA514D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C38F439-E912-48A1-90BD-A82F0B834519}"/>
              </a:ext>
            </a:extLst>
          </p:cNvPr>
          <p:cNvSpPr>
            <a:spLocks noGrp="1"/>
          </p:cNvSpPr>
          <p:nvPr>
            <p:ph type="sldNum" sz="quarter" idx="12"/>
          </p:nvPr>
        </p:nvSpPr>
        <p:spPr/>
        <p:txBody>
          <a:bodyPr/>
          <a:lstStyle/>
          <a:p>
            <a:fld id="{C2384C3A-B5E2-46FA-A615-C9D0F3F8A880}" type="slidenum">
              <a:rPr lang="en-US" smtClean="0"/>
              <a:t>‹#›</a:t>
            </a:fld>
            <a:endParaRPr lang="en-US"/>
          </a:p>
        </p:txBody>
      </p:sp>
    </p:spTree>
    <p:extLst>
      <p:ext uri="{BB962C8B-B14F-4D97-AF65-F5344CB8AC3E}">
        <p14:creationId xmlns:p14="http://schemas.microsoft.com/office/powerpoint/2010/main" val="11229326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1FF643-7D71-4064-8C88-5EAAEE6A5B2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5D417D2-9C10-4F7C-B265-77CA8698E9BF}"/>
              </a:ext>
            </a:extLst>
          </p:cNvPr>
          <p:cNvSpPr>
            <a:spLocks noGrp="1"/>
          </p:cNvSpPr>
          <p:nvPr>
            <p:ph type="dt" sz="half" idx="10"/>
          </p:nvPr>
        </p:nvSpPr>
        <p:spPr/>
        <p:txBody>
          <a:bodyPr/>
          <a:lstStyle/>
          <a:p>
            <a:fld id="{6A285E7B-EA9C-460B-AE4D-0F9BFE5EBFC2}" type="datetimeFigureOut">
              <a:rPr lang="en-US" smtClean="0"/>
              <a:t>9/6/23</a:t>
            </a:fld>
            <a:endParaRPr lang="en-US"/>
          </a:p>
        </p:txBody>
      </p:sp>
      <p:sp>
        <p:nvSpPr>
          <p:cNvPr id="4" name="Footer Placeholder 3">
            <a:extLst>
              <a:ext uri="{FF2B5EF4-FFF2-40B4-BE49-F238E27FC236}">
                <a16:creationId xmlns:a16="http://schemas.microsoft.com/office/drawing/2014/main" id="{FECBFBD0-F043-472A-AEAE-8C2AC0F02B6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D8C2099-A727-4816-A1E5-E345A1CCF767}"/>
              </a:ext>
            </a:extLst>
          </p:cNvPr>
          <p:cNvSpPr>
            <a:spLocks noGrp="1"/>
          </p:cNvSpPr>
          <p:nvPr>
            <p:ph type="sldNum" sz="quarter" idx="12"/>
          </p:nvPr>
        </p:nvSpPr>
        <p:spPr/>
        <p:txBody>
          <a:bodyPr/>
          <a:lstStyle/>
          <a:p>
            <a:fld id="{C2384C3A-B5E2-46FA-A615-C9D0F3F8A880}" type="slidenum">
              <a:rPr lang="en-US" smtClean="0"/>
              <a:t>‹#›</a:t>
            </a:fld>
            <a:endParaRPr lang="en-US"/>
          </a:p>
        </p:txBody>
      </p:sp>
    </p:spTree>
    <p:extLst>
      <p:ext uri="{BB962C8B-B14F-4D97-AF65-F5344CB8AC3E}">
        <p14:creationId xmlns:p14="http://schemas.microsoft.com/office/powerpoint/2010/main" val="37522180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B0ADFAA-D70B-4B6F-ADF4-2D5C2D5C71C7}"/>
              </a:ext>
            </a:extLst>
          </p:cNvPr>
          <p:cNvSpPr>
            <a:spLocks noGrp="1"/>
          </p:cNvSpPr>
          <p:nvPr>
            <p:ph type="dt" sz="half" idx="10"/>
          </p:nvPr>
        </p:nvSpPr>
        <p:spPr/>
        <p:txBody>
          <a:bodyPr/>
          <a:lstStyle/>
          <a:p>
            <a:fld id="{6A285E7B-EA9C-460B-AE4D-0F9BFE5EBFC2}" type="datetimeFigureOut">
              <a:rPr lang="en-US" smtClean="0"/>
              <a:t>9/6/23</a:t>
            </a:fld>
            <a:endParaRPr lang="en-US"/>
          </a:p>
        </p:txBody>
      </p:sp>
      <p:sp>
        <p:nvSpPr>
          <p:cNvPr id="3" name="Footer Placeholder 2">
            <a:extLst>
              <a:ext uri="{FF2B5EF4-FFF2-40B4-BE49-F238E27FC236}">
                <a16:creationId xmlns:a16="http://schemas.microsoft.com/office/drawing/2014/main" id="{F8D71588-6831-4D05-9D41-7462723CA09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B3D40EE-5A98-4C03-99DA-586F9C9B9BA4}"/>
              </a:ext>
            </a:extLst>
          </p:cNvPr>
          <p:cNvSpPr>
            <a:spLocks noGrp="1"/>
          </p:cNvSpPr>
          <p:nvPr>
            <p:ph type="sldNum" sz="quarter" idx="12"/>
          </p:nvPr>
        </p:nvSpPr>
        <p:spPr/>
        <p:txBody>
          <a:bodyPr/>
          <a:lstStyle/>
          <a:p>
            <a:fld id="{C2384C3A-B5E2-46FA-A615-C9D0F3F8A880}" type="slidenum">
              <a:rPr lang="en-US" smtClean="0"/>
              <a:t>‹#›</a:t>
            </a:fld>
            <a:endParaRPr lang="en-US"/>
          </a:p>
        </p:txBody>
      </p:sp>
    </p:spTree>
    <p:extLst>
      <p:ext uri="{BB962C8B-B14F-4D97-AF65-F5344CB8AC3E}">
        <p14:creationId xmlns:p14="http://schemas.microsoft.com/office/powerpoint/2010/main" val="29454193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95081D-47D5-443C-BD41-9F12F2C935F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B1567D5-A0BA-47C1-AF66-B12CFB64DB2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84D7B45-A3C0-4F30-98A8-F36617521F6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D3F63DB-1424-4936-B131-6759380006A0}"/>
              </a:ext>
            </a:extLst>
          </p:cNvPr>
          <p:cNvSpPr>
            <a:spLocks noGrp="1"/>
          </p:cNvSpPr>
          <p:nvPr>
            <p:ph type="dt" sz="half" idx="10"/>
          </p:nvPr>
        </p:nvSpPr>
        <p:spPr/>
        <p:txBody>
          <a:bodyPr/>
          <a:lstStyle/>
          <a:p>
            <a:fld id="{6A285E7B-EA9C-460B-AE4D-0F9BFE5EBFC2}" type="datetimeFigureOut">
              <a:rPr lang="en-US" smtClean="0"/>
              <a:t>9/6/23</a:t>
            </a:fld>
            <a:endParaRPr lang="en-US"/>
          </a:p>
        </p:txBody>
      </p:sp>
      <p:sp>
        <p:nvSpPr>
          <p:cNvPr id="6" name="Footer Placeholder 5">
            <a:extLst>
              <a:ext uri="{FF2B5EF4-FFF2-40B4-BE49-F238E27FC236}">
                <a16:creationId xmlns:a16="http://schemas.microsoft.com/office/drawing/2014/main" id="{D630D5C4-73EB-435A-BA8B-4B288427CB1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BEFEB0D-12C6-467F-BD95-8CF71D975661}"/>
              </a:ext>
            </a:extLst>
          </p:cNvPr>
          <p:cNvSpPr>
            <a:spLocks noGrp="1"/>
          </p:cNvSpPr>
          <p:nvPr>
            <p:ph type="sldNum" sz="quarter" idx="12"/>
          </p:nvPr>
        </p:nvSpPr>
        <p:spPr/>
        <p:txBody>
          <a:bodyPr/>
          <a:lstStyle/>
          <a:p>
            <a:fld id="{C2384C3A-B5E2-46FA-A615-C9D0F3F8A880}" type="slidenum">
              <a:rPr lang="en-US" smtClean="0"/>
              <a:t>‹#›</a:t>
            </a:fld>
            <a:endParaRPr lang="en-US"/>
          </a:p>
        </p:txBody>
      </p:sp>
    </p:spTree>
    <p:extLst>
      <p:ext uri="{BB962C8B-B14F-4D97-AF65-F5344CB8AC3E}">
        <p14:creationId xmlns:p14="http://schemas.microsoft.com/office/powerpoint/2010/main" val="16497152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047504-1278-4994-B17A-61BA9D19784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69138A4-2097-49AC-B6E6-0A863E515AB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89A428E-D9BA-4FB5-AFEB-64D74FCFF3E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E845132-77AA-4387-85E9-12D8EF8BC425}"/>
              </a:ext>
            </a:extLst>
          </p:cNvPr>
          <p:cNvSpPr>
            <a:spLocks noGrp="1"/>
          </p:cNvSpPr>
          <p:nvPr>
            <p:ph type="dt" sz="half" idx="10"/>
          </p:nvPr>
        </p:nvSpPr>
        <p:spPr/>
        <p:txBody>
          <a:bodyPr/>
          <a:lstStyle/>
          <a:p>
            <a:fld id="{6A285E7B-EA9C-460B-AE4D-0F9BFE5EBFC2}" type="datetimeFigureOut">
              <a:rPr lang="en-US" smtClean="0"/>
              <a:t>9/6/23</a:t>
            </a:fld>
            <a:endParaRPr lang="en-US"/>
          </a:p>
        </p:txBody>
      </p:sp>
      <p:sp>
        <p:nvSpPr>
          <p:cNvPr id="6" name="Footer Placeholder 5">
            <a:extLst>
              <a:ext uri="{FF2B5EF4-FFF2-40B4-BE49-F238E27FC236}">
                <a16:creationId xmlns:a16="http://schemas.microsoft.com/office/drawing/2014/main" id="{3061742A-E006-4B7C-8576-38D838F76A8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F00B1BD-3D01-44B4-8C07-CF5A45DFB2B3}"/>
              </a:ext>
            </a:extLst>
          </p:cNvPr>
          <p:cNvSpPr>
            <a:spLocks noGrp="1"/>
          </p:cNvSpPr>
          <p:nvPr>
            <p:ph type="sldNum" sz="quarter" idx="12"/>
          </p:nvPr>
        </p:nvSpPr>
        <p:spPr/>
        <p:txBody>
          <a:bodyPr/>
          <a:lstStyle/>
          <a:p>
            <a:fld id="{C2384C3A-B5E2-46FA-A615-C9D0F3F8A880}" type="slidenum">
              <a:rPr lang="en-US" smtClean="0"/>
              <a:t>‹#›</a:t>
            </a:fld>
            <a:endParaRPr lang="en-US"/>
          </a:p>
        </p:txBody>
      </p:sp>
    </p:spTree>
    <p:extLst>
      <p:ext uri="{BB962C8B-B14F-4D97-AF65-F5344CB8AC3E}">
        <p14:creationId xmlns:p14="http://schemas.microsoft.com/office/powerpoint/2010/main" val="41359931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8F18725-8E20-4441-B68B-6EBEEA7358E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5CCDBFA-8C9C-42BE-994D-DF69DDB1885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D70154B-3508-4099-B802-ECB2833BC43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A285E7B-EA9C-460B-AE4D-0F9BFE5EBFC2}" type="datetimeFigureOut">
              <a:rPr lang="en-US" smtClean="0"/>
              <a:t>9/6/23</a:t>
            </a:fld>
            <a:endParaRPr lang="en-US"/>
          </a:p>
        </p:txBody>
      </p:sp>
      <p:sp>
        <p:nvSpPr>
          <p:cNvPr id="5" name="Footer Placeholder 4">
            <a:extLst>
              <a:ext uri="{FF2B5EF4-FFF2-40B4-BE49-F238E27FC236}">
                <a16:creationId xmlns:a16="http://schemas.microsoft.com/office/drawing/2014/main" id="{0B854AF6-0C73-4122-A440-5BBECD7FCAA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3365C9C-53E4-491D-94C9-19828806477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384C3A-B5E2-46FA-A615-C9D0F3F8A880}" type="slidenum">
              <a:rPr lang="en-US" smtClean="0"/>
              <a:t>‹#›</a:t>
            </a:fld>
            <a:endParaRPr lang="en-US"/>
          </a:p>
        </p:txBody>
      </p:sp>
    </p:spTree>
    <p:extLst>
      <p:ext uri="{BB962C8B-B14F-4D97-AF65-F5344CB8AC3E}">
        <p14:creationId xmlns:p14="http://schemas.microsoft.com/office/powerpoint/2010/main" val="2487056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1A99868-3AC7-4240-A1A3-7FA8F2810314}" type="datetimeFigureOut">
              <a:rPr lang="en-US" smtClean="0"/>
              <a:t>9/6/23</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2C25AC-E107-9C49-A314-056EBA5C7BFB}" type="slidenum">
              <a:rPr lang="en-US" smtClean="0"/>
              <a:t>‹#›</a:t>
            </a:fld>
            <a:endParaRPr lang="en-US"/>
          </a:p>
        </p:txBody>
      </p:sp>
    </p:spTree>
    <p:extLst>
      <p:ext uri="{BB962C8B-B14F-4D97-AF65-F5344CB8AC3E}">
        <p14:creationId xmlns:p14="http://schemas.microsoft.com/office/powerpoint/2010/main" val="154685884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04800" y="183092"/>
            <a:ext cx="5486400" cy="762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04800" y="1066800"/>
            <a:ext cx="5486400" cy="301730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04800" y="4237567"/>
            <a:ext cx="1422400" cy="243417"/>
          </a:xfrm>
          <a:prstGeom prst="rect">
            <a:avLst/>
          </a:prstGeom>
        </p:spPr>
        <p:txBody>
          <a:bodyPr vert="horz" lIns="91440" tIns="45720" rIns="91440" bIns="45720" rtlCol="0" anchor="ctr"/>
          <a:lstStyle>
            <a:lvl1pPr algn="l">
              <a:defRPr sz="800">
                <a:solidFill>
                  <a:schemeClr val="tx1">
                    <a:tint val="75000"/>
                  </a:schemeClr>
                </a:solidFill>
              </a:defRPr>
            </a:lvl1pPr>
          </a:lstStyle>
          <a:p>
            <a:fld id="{1D8BD707-D9CF-40AE-B4C6-C98DA3205C09}" type="datetimeFigureOut">
              <a:rPr lang="en-US" smtClean="0"/>
              <a:pPr/>
              <a:t>9/6/23</a:t>
            </a:fld>
            <a:endParaRPr lang="en-US"/>
          </a:p>
        </p:txBody>
      </p:sp>
      <p:sp>
        <p:nvSpPr>
          <p:cNvPr id="5" name="Footer Placeholder 4"/>
          <p:cNvSpPr>
            <a:spLocks noGrp="1"/>
          </p:cNvSpPr>
          <p:nvPr>
            <p:ph type="ftr" sz="quarter" idx="3"/>
          </p:nvPr>
        </p:nvSpPr>
        <p:spPr>
          <a:xfrm>
            <a:off x="2082800" y="4237567"/>
            <a:ext cx="1930400" cy="243417"/>
          </a:xfrm>
          <a:prstGeom prst="rect">
            <a:avLst/>
          </a:prstGeom>
        </p:spPr>
        <p:txBody>
          <a:bodyPr vert="horz" lIns="91440" tIns="45720" rIns="91440" bIns="45720" rtlCol="0" anchor="ctr"/>
          <a:lstStyle>
            <a:lvl1pPr algn="ctr">
              <a:defRPr sz="8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368800" y="4237567"/>
            <a:ext cx="1422400" cy="243417"/>
          </a:xfrm>
          <a:prstGeom prst="rect">
            <a:avLst/>
          </a:prstGeom>
        </p:spPr>
        <p:txBody>
          <a:bodyPr vert="horz" lIns="91440" tIns="45720" rIns="91440" bIns="45720" rtlCol="0" anchor="ctr"/>
          <a:lstStyle>
            <a:lvl1pPr algn="r">
              <a:defRPr sz="8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358596041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609630" rtl="0" eaLnBrk="1" latinLnBrk="0" hangingPunct="1">
        <a:spcBef>
          <a:spcPct val="0"/>
        </a:spcBef>
        <a:buNone/>
        <a:defRPr sz="2933" kern="1200">
          <a:solidFill>
            <a:schemeClr val="tx1"/>
          </a:solidFill>
          <a:latin typeface="+mj-lt"/>
          <a:ea typeface="+mj-ea"/>
          <a:cs typeface="+mj-cs"/>
        </a:defRPr>
      </a:lvl1pPr>
    </p:titleStyle>
    <p:bodyStyle>
      <a:lvl1pPr marL="228611" indent="-228611" algn="l" defTabSz="609630" rtl="0" eaLnBrk="1" latinLnBrk="0" hangingPunct="1">
        <a:spcBef>
          <a:spcPct val="20000"/>
        </a:spcBef>
        <a:buFont typeface="Arial" pitchFamily="34" charset="0"/>
        <a:buChar char="•"/>
        <a:defRPr sz="2133" kern="1200">
          <a:solidFill>
            <a:schemeClr val="tx1"/>
          </a:solidFill>
          <a:latin typeface="+mn-lt"/>
          <a:ea typeface="+mn-ea"/>
          <a:cs typeface="+mn-cs"/>
        </a:defRPr>
      </a:lvl1pPr>
      <a:lvl2pPr marL="495325" indent="-190510" algn="l" defTabSz="609630" rtl="0" eaLnBrk="1" latinLnBrk="0" hangingPunct="1">
        <a:spcBef>
          <a:spcPct val="20000"/>
        </a:spcBef>
        <a:buFont typeface="Arial" pitchFamily="34" charset="0"/>
        <a:buChar char="–"/>
        <a:defRPr sz="1867" kern="1200">
          <a:solidFill>
            <a:schemeClr val="tx1"/>
          </a:solidFill>
          <a:latin typeface="+mn-lt"/>
          <a:ea typeface="+mn-ea"/>
          <a:cs typeface="+mn-cs"/>
        </a:defRPr>
      </a:lvl2pPr>
      <a:lvl3pPr marL="762038" indent="-152408" algn="l" defTabSz="609630" rtl="0" eaLnBrk="1" latinLnBrk="0" hangingPunct="1">
        <a:spcBef>
          <a:spcPct val="20000"/>
        </a:spcBef>
        <a:buFont typeface="Arial" pitchFamily="34" charset="0"/>
        <a:buChar char="•"/>
        <a:defRPr sz="1600" kern="1200">
          <a:solidFill>
            <a:schemeClr val="tx1"/>
          </a:solidFill>
          <a:latin typeface="+mn-lt"/>
          <a:ea typeface="+mn-ea"/>
          <a:cs typeface="+mn-cs"/>
        </a:defRPr>
      </a:lvl3pPr>
      <a:lvl4pPr marL="1066853"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4pPr>
      <a:lvl5pPr marL="1371669"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5pPr>
      <a:lvl6pPr marL="1676484"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6pPr>
      <a:lvl7pPr marL="1981299"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7pPr>
      <a:lvl8pPr marL="2286114"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8pPr>
      <a:lvl9pPr marL="2590930"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9pPr>
    </p:bodyStyle>
    <p:otherStyle>
      <a:defPPr>
        <a:defRPr lang="en-US"/>
      </a:defPPr>
      <a:lvl1pPr marL="0" algn="l" defTabSz="609630" rtl="0" eaLnBrk="1" latinLnBrk="0" hangingPunct="1">
        <a:defRPr sz="1200" kern="1200">
          <a:solidFill>
            <a:schemeClr val="tx1"/>
          </a:solidFill>
          <a:latin typeface="+mn-lt"/>
          <a:ea typeface="+mn-ea"/>
          <a:cs typeface="+mn-cs"/>
        </a:defRPr>
      </a:lvl1pPr>
      <a:lvl2pPr marL="304815" algn="l" defTabSz="609630" rtl="0" eaLnBrk="1" latinLnBrk="0" hangingPunct="1">
        <a:defRPr sz="1200" kern="1200">
          <a:solidFill>
            <a:schemeClr val="tx1"/>
          </a:solidFill>
          <a:latin typeface="+mn-lt"/>
          <a:ea typeface="+mn-ea"/>
          <a:cs typeface="+mn-cs"/>
        </a:defRPr>
      </a:lvl2pPr>
      <a:lvl3pPr marL="609630" algn="l" defTabSz="609630" rtl="0" eaLnBrk="1" latinLnBrk="0" hangingPunct="1">
        <a:defRPr sz="1200" kern="1200">
          <a:solidFill>
            <a:schemeClr val="tx1"/>
          </a:solidFill>
          <a:latin typeface="+mn-lt"/>
          <a:ea typeface="+mn-ea"/>
          <a:cs typeface="+mn-cs"/>
        </a:defRPr>
      </a:lvl3pPr>
      <a:lvl4pPr marL="914446" algn="l" defTabSz="609630" rtl="0" eaLnBrk="1" latinLnBrk="0" hangingPunct="1">
        <a:defRPr sz="1200" kern="1200">
          <a:solidFill>
            <a:schemeClr val="tx1"/>
          </a:solidFill>
          <a:latin typeface="+mn-lt"/>
          <a:ea typeface="+mn-ea"/>
          <a:cs typeface="+mn-cs"/>
        </a:defRPr>
      </a:lvl4pPr>
      <a:lvl5pPr marL="1219261" algn="l" defTabSz="609630" rtl="0" eaLnBrk="1" latinLnBrk="0" hangingPunct="1">
        <a:defRPr sz="1200" kern="1200">
          <a:solidFill>
            <a:schemeClr val="tx1"/>
          </a:solidFill>
          <a:latin typeface="+mn-lt"/>
          <a:ea typeface="+mn-ea"/>
          <a:cs typeface="+mn-cs"/>
        </a:defRPr>
      </a:lvl5pPr>
      <a:lvl6pPr marL="1524076" algn="l" defTabSz="609630" rtl="0" eaLnBrk="1" latinLnBrk="0" hangingPunct="1">
        <a:defRPr sz="1200" kern="1200">
          <a:solidFill>
            <a:schemeClr val="tx1"/>
          </a:solidFill>
          <a:latin typeface="+mn-lt"/>
          <a:ea typeface="+mn-ea"/>
          <a:cs typeface="+mn-cs"/>
        </a:defRPr>
      </a:lvl6pPr>
      <a:lvl7pPr marL="1828891" algn="l" defTabSz="609630" rtl="0" eaLnBrk="1" latinLnBrk="0" hangingPunct="1">
        <a:defRPr sz="1200" kern="1200">
          <a:solidFill>
            <a:schemeClr val="tx1"/>
          </a:solidFill>
          <a:latin typeface="+mn-lt"/>
          <a:ea typeface="+mn-ea"/>
          <a:cs typeface="+mn-cs"/>
        </a:defRPr>
      </a:lvl7pPr>
      <a:lvl8pPr marL="2133707" algn="l" defTabSz="609630" rtl="0" eaLnBrk="1" latinLnBrk="0" hangingPunct="1">
        <a:defRPr sz="1200" kern="1200">
          <a:solidFill>
            <a:schemeClr val="tx1"/>
          </a:solidFill>
          <a:latin typeface="+mn-lt"/>
          <a:ea typeface="+mn-ea"/>
          <a:cs typeface="+mn-cs"/>
        </a:defRPr>
      </a:lvl8pPr>
      <a:lvl9pPr marL="2438522" algn="l" defTabSz="609630" rtl="0" eaLnBrk="1" latinLnBrk="0" hangingPunct="1">
        <a:defRPr sz="1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9.xml"/><Relationship Id="rId5" Type="http://schemas.openxmlformats.org/officeDocument/2006/relationships/hyperlink" Target="https://www.med.unc.edu/psych/wellness-initiatives/taking-care-of-our-own/" TargetMode="Externa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744157-BC09-4C0C-BA3C-439C8F3E5050}"/>
              </a:ext>
            </a:extLst>
          </p:cNvPr>
          <p:cNvSpPr>
            <a:spLocks noGrp="1"/>
          </p:cNvSpPr>
          <p:nvPr>
            <p:ph type="ctrTitle"/>
          </p:nvPr>
        </p:nvSpPr>
        <p:spPr>
          <a:xfrm>
            <a:off x="6225230" y="1463546"/>
            <a:ext cx="5334930" cy="3448595"/>
          </a:xfrm>
        </p:spPr>
        <p:txBody>
          <a:bodyPr>
            <a:normAutofit/>
          </a:bodyPr>
          <a:lstStyle/>
          <a:p>
            <a:r>
              <a:rPr lang="en-US" b="1" dirty="0"/>
              <a:t>Coping After Trauma </a:t>
            </a:r>
            <a:br>
              <a:rPr lang="en-US" b="1" dirty="0"/>
            </a:br>
            <a:r>
              <a:rPr lang="en-US" b="1" dirty="0"/>
              <a:t>&amp;</a:t>
            </a:r>
            <a:br>
              <a:rPr lang="en-US" b="1" dirty="0"/>
            </a:br>
            <a:r>
              <a:rPr lang="en-US" b="1" dirty="0"/>
              <a:t>Resources</a:t>
            </a:r>
          </a:p>
        </p:txBody>
      </p:sp>
      <p:pic>
        <p:nvPicPr>
          <p:cNvPr id="4" name="Picture 3" descr="A close up of a logo&#10;&#10;Description automatically generated">
            <a:extLst>
              <a:ext uri="{FF2B5EF4-FFF2-40B4-BE49-F238E27FC236}">
                <a16:creationId xmlns:a16="http://schemas.microsoft.com/office/drawing/2014/main" id="{79C0CEDF-6FA3-4E32-B2CB-E0EC18801762}"/>
              </a:ext>
            </a:extLst>
          </p:cNvPr>
          <p:cNvPicPr>
            <a:picLocks noChangeAspect="1"/>
          </p:cNvPicPr>
          <p:nvPr/>
        </p:nvPicPr>
        <p:blipFill rotWithShape="1">
          <a:blip r:embed="rId3"/>
          <a:srcRect t="124" r="-1" b="125"/>
          <a:stretch/>
        </p:blipFill>
        <p:spPr>
          <a:xfrm>
            <a:off x="631840" y="598720"/>
            <a:ext cx="5178249" cy="5178249"/>
          </a:xfrm>
          <a:custGeom>
            <a:avLst/>
            <a:gdLst/>
            <a:ahLst/>
            <a:cxnLst/>
            <a:rect l="l" t="t" r="r" b="b"/>
            <a:pathLst>
              <a:path w="3741748" h="3741748">
                <a:moveTo>
                  <a:pt x="1870874" y="0"/>
                </a:moveTo>
                <a:cubicBezTo>
                  <a:pt x="2904129" y="0"/>
                  <a:pt x="3741748" y="837619"/>
                  <a:pt x="3741748" y="1870874"/>
                </a:cubicBezTo>
                <a:cubicBezTo>
                  <a:pt x="3741748" y="2904129"/>
                  <a:pt x="2904129" y="3741748"/>
                  <a:pt x="1870874" y="3741748"/>
                </a:cubicBezTo>
                <a:cubicBezTo>
                  <a:pt x="837619" y="3741748"/>
                  <a:pt x="0" y="2904129"/>
                  <a:pt x="0" y="1870874"/>
                </a:cubicBezTo>
                <a:cubicBezTo>
                  <a:pt x="0" y="837619"/>
                  <a:pt x="837619" y="0"/>
                  <a:pt x="1870874" y="0"/>
                </a:cubicBezTo>
                <a:close/>
              </a:path>
            </a:pathLst>
          </a:custGeom>
        </p:spPr>
      </p:pic>
    </p:spTree>
    <p:extLst>
      <p:ext uri="{BB962C8B-B14F-4D97-AF65-F5344CB8AC3E}">
        <p14:creationId xmlns:p14="http://schemas.microsoft.com/office/powerpoint/2010/main" val="16697097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F70111F4-48BC-CAF5-4CF1-ADD1CC39E07B}"/>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11873" y="589348"/>
            <a:ext cx="11466577" cy="5679303"/>
          </a:xfrm>
        </p:spPr>
      </p:pic>
    </p:spTree>
    <p:extLst>
      <p:ext uri="{BB962C8B-B14F-4D97-AF65-F5344CB8AC3E}">
        <p14:creationId xmlns:p14="http://schemas.microsoft.com/office/powerpoint/2010/main" val="1911884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18A3A27D-22CF-FB32-3498-25C3BC528AD9}"/>
              </a:ext>
            </a:extLst>
          </p:cNvPr>
          <p:cNvSpPr>
            <a:spLocks noGrp="1"/>
          </p:cNvSpPr>
          <p:nvPr>
            <p:ph type="title"/>
          </p:nvPr>
        </p:nvSpPr>
        <p:spPr>
          <a:xfrm>
            <a:off x="769431" y="259362"/>
            <a:ext cx="10044023" cy="877729"/>
          </a:xfrm>
        </p:spPr>
        <p:txBody>
          <a:bodyPr anchor="ctr">
            <a:normAutofit/>
          </a:bodyPr>
          <a:lstStyle/>
          <a:p>
            <a:r>
              <a:rPr lang="en-US" sz="4000" dirty="0">
                <a:solidFill>
                  <a:srgbClr val="FFFFFF"/>
                </a:solidFill>
              </a:rPr>
              <a:t>Coping and Self-Care Strategies </a:t>
            </a:r>
          </a:p>
        </p:txBody>
      </p:sp>
      <p:sp>
        <p:nvSpPr>
          <p:cNvPr id="4" name="Content Placeholder 3">
            <a:extLst>
              <a:ext uri="{FF2B5EF4-FFF2-40B4-BE49-F238E27FC236}">
                <a16:creationId xmlns:a16="http://schemas.microsoft.com/office/drawing/2014/main" id="{C36B91EE-8FBE-C7D5-03B5-81E34F1E8091}"/>
              </a:ext>
            </a:extLst>
          </p:cNvPr>
          <p:cNvSpPr>
            <a:spLocks noGrp="1"/>
          </p:cNvSpPr>
          <p:nvPr>
            <p:ph idx="1"/>
          </p:nvPr>
        </p:nvSpPr>
        <p:spPr>
          <a:xfrm>
            <a:off x="609600" y="1924820"/>
            <a:ext cx="10972800" cy="4525963"/>
          </a:xfrm>
        </p:spPr>
        <p:txBody>
          <a:bodyPr>
            <a:normAutofit fontScale="85000" lnSpcReduction="20000"/>
          </a:bodyPr>
          <a:lstStyle/>
          <a:p>
            <a:pPr marL="342900" marR="0" lvl="0" indent="-342900">
              <a:lnSpc>
                <a:spcPct val="120000"/>
              </a:lnSpc>
              <a:spcBef>
                <a:spcPts val="0"/>
              </a:spcBef>
              <a:spcAft>
                <a:spcPts val="0"/>
              </a:spcAft>
              <a:buFont typeface="Symbol" pitchFamily="2" charset="2"/>
              <a:buChar char=""/>
            </a:pPr>
            <a:r>
              <a:rPr lang="en-US" sz="1800" dirty="0">
                <a:effectLst/>
                <a:ea typeface="Calibri" panose="020F0502020204030204" pitchFamily="34" charset="0"/>
              </a:rPr>
              <a:t>Identify and talk about your concerns with a trusted friend, family member, professor</a:t>
            </a:r>
            <a:r>
              <a:rPr lang="en-US" sz="1800" dirty="0">
                <a:ea typeface="Calibri" panose="020F0502020204030204" pitchFamily="34" charset="0"/>
              </a:rPr>
              <a:t> </a:t>
            </a:r>
            <a:r>
              <a:rPr lang="en-US" sz="1800" dirty="0">
                <a:effectLst/>
                <a:ea typeface="Calibri" panose="020F0502020204030204" pitchFamily="34" charset="0"/>
              </a:rPr>
              <a:t>or counselor.</a:t>
            </a:r>
          </a:p>
          <a:p>
            <a:pPr marL="342900" marR="0" lvl="0" indent="-342900">
              <a:lnSpc>
                <a:spcPct val="120000"/>
              </a:lnSpc>
              <a:spcBef>
                <a:spcPts val="0"/>
              </a:spcBef>
              <a:spcAft>
                <a:spcPts val="0"/>
              </a:spcAft>
              <a:buFont typeface="Symbol" pitchFamily="2" charset="2"/>
              <a:buChar char=""/>
            </a:pPr>
            <a:r>
              <a:rPr lang="en-US" sz="1800" dirty="0">
                <a:effectLst/>
                <a:ea typeface="Calibri" panose="020F0502020204030204" pitchFamily="34" charset="0"/>
              </a:rPr>
              <a:t>Avoid watching too much news about the </a:t>
            </a:r>
            <a:r>
              <a:rPr lang="en-US" sz="1800" dirty="0">
                <a:ea typeface="Calibri" panose="020F0502020204030204" pitchFamily="34" charset="0"/>
              </a:rPr>
              <a:t>recent trauma</a:t>
            </a:r>
            <a:r>
              <a:rPr lang="en-US" sz="1800" dirty="0">
                <a:effectLst/>
                <a:ea typeface="Calibri" panose="020F0502020204030204" pitchFamily="34" charset="0"/>
              </a:rPr>
              <a:t> or the recovery efforts, and restrict social media use that may have this information as well. Although you may understandably want to know “the facts,” the repetitious recycling on the news/social media may make you feel worse about the future and leave you more worried, angry, or depressed.</a:t>
            </a:r>
          </a:p>
          <a:p>
            <a:pPr marL="342900" marR="0" lvl="0" indent="-342900">
              <a:lnSpc>
                <a:spcPct val="120000"/>
              </a:lnSpc>
              <a:spcBef>
                <a:spcPts val="0"/>
              </a:spcBef>
              <a:spcAft>
                <a:spcPts val="0"/>
              </a:spcAft>
              <a:buFont typeface="Symbol" pitchFamily="2" charset="2"/>
              <a:buChar char=""/>
            </a:pPr>
            <a:r>
              <a:rPr lang="en-US" sz="1800" dirty="0">
                <a:effectLst/>
                <a:ea typeface="Calibri" panose="020F0502020204030204" pitchFamily="34" charset="0"/>
              </a:rPr>
              <a:t>Keep to your healthy routine as much as possible (get enough sleep, eat and exercise regularly, and drink plenty of water).</a:t>
            </a:r>
          </a:p>
          <a:p>
            <a:pPr marL="342900" marR="0" lvl="0" indent="-342900">
              <a:lnSpc>
                <a:spcPct val="120000"/>
              </a:lnSpc>
              <a:spcBef>
                <a:spcPts val="0"/>
              </a:spcBef>
              <a:spcAft>
                <a:spcPts val="0"/>
              </a:spcAft>
              <a:buFont typeface="Symbol" pitchFamily="2" charset="2"/>
              <a:buChar char=""/>
            </a:pPr>
            <a:r>
              <a:rPr lang="en-US" sz="1800" dirty="0">
                <a:effectLst/>
                <a:ea typeface="Calibri" panose="020F0502020204030204" pitchFamily="34" charset="0"/>
              </a:rPr>
              <a:t>Spend time with family and friends</a:t>
            </a:r>
            <a:r>
              <a:rPr lang="en-US" sz="1800" dirty="0">
                <a:ea typeface="Calibri" panose="020F0502020204030204" pitchFamily="34" charset="0"/>
              </a:rPr>
              <a:t>, guard against isolation</a:t>
            </a:r>
            <a:endParaRPr lang="en-US" sz="1800" dirty="0">
              <a:effectLst/>
              <a:ea typeface="Calibri" panose="020F0502020204030204" pitchFamily="34" charset="0"/>
            </a:endParaRPr>
          </a:p>
          <a:p>
            <a:pPr marL="342900" marR="0" lvl="0" indent="-342900">
              <a:lnSpc>
                <a:spcPct val="120000"/>
              </a:lnSpc>
              <a:spcBef>
                <a:spcPts val="0"/>
              </a:spcBef>
              <a:spcAft>
                <a:spcPts val="0"/>
              </a:spcAft>
              <a:buFont typeface="Symbol" pitchFamily="2" charset="2"/>
              <a:buChar char=""/>
            </a:pPr>
            <a:r>
              <a:rPr lang="en-US" sz="1800" dirty="0">
                <a:effectLst/>
                <a:ea typeface="Calibri" panose="020F0502020204030204" pitchFamily="34" charset="0"/>
              </a:rPr>
              <a:t>Focus on your breathing. Slow down as you inhale and exhale when you are upset</a:t>
            </a:r>
          </a:p>
          <a:p>
            <a:pPr marL="342900" marR="0" lvl="0" indent="-342900">
              <a:lnSpc>
                <a:spcPct val="120000"/>
              </a:lnSpc>
              <a:spcBef>
                <a:spcPts val="0"/>
              </a:spcBef>
              <a:spcAft>
                <a:spcPts val="0"/>
              </a:spcAft>
              <a:buFont typeface="Symbol" pitchFamily="2" charset="2"/>
              <a:buChar char=""/>
            </a:pPr>
            <a:r>
              <a:rPr lang="en-US" sz="1800" dirty="0">
                <a:effectLst/>
                <a:ea typeface="Calibri" panose="020F0502020204030204" pitchFamily="34" charset="0"/>
              </a:rPr>
              <a:t>Take a walk, connect with nature</a:t>
            </a:r>
          </a:p>
          <a:p>
            <a:pPr marL="342900" marR="0" lvl="0" indent="-342900">
              <a:lnSpc>
                <a:spcPct val="120000"/>
              </a:lnSpc>
              <a:spcBef>
                <a:spcPts val="0"/>
              </a:spcBef>
              <a:spcAft>
                <a:spcPts val="0"/>
              </a:spcAft>
              <a:buFont typeface="Symbol" pitchFamily="2" charset="2"/>
              <a:buChar char=""/>
            </a:pPr>
            <a:r>
              <a:rPr lang="en-US" sz="1800" dirty="0">
                <a:effectLst/>
                <a:ea typeface="Calibri" panose="020F0502020204030204" pitchFamily="34" charset="0"/>
              </a:rPr>
              <a:t>Listen to soothing music</a:t>
            </a:r>
          </a:p>
          <a:p>
            <a:pPr marL="342900" marR="0" lvl="0" indent="-342900">
              <a:lnSpc>
                <a:spcPct val="120000"/>
              </a:lnSpc>
              <a:spcBef>
                <a:spcPts val="0"/>
              </a:spcBef>
              <a:spcAft>
                <a:spcPts val="0"/>
              </a:spcAft>
              <a:buFont typeface="Symbol" pitchFamily="2" charset="2"/>
              <a:buChar char=""/>
            </a:pPr>
            <a:r>
              <a:rPr lang="en-US" sz="1800" dirty="0">
                <a:effectLst/>
                <a:ea typeface="Calibri" panose="020F0502020204030204" pitchFamily="34" charset="0"/>
              </a:rPr>
              <a:t>Daydream. Imagine things that calm you. Picture people or places that have brought you joy.</a:t>
            </a:r>
          </a:p>
          <a:p>
            <a:pPr marL="342900" marR="0" lvl="0" indent="-342900">
              <a:lnSpc>
                <a:spcPct val="120000"/>
              </a:lnSpc>
              <a:spcBef>
                <a:spcPts val="0"/>
              </a:spcBef>
              <a:spcAft>
                <a:spcPts val="0"/>
              </a:spcAft>
              <a:buFont typeface="Symbol" pitchFamily="2" charset="2"/>
              <a:buChar char=""/>
            </a:pPr>
            <a:r>
              <a:rPr lang="en-US" sz="1800" dirty="0">
                <a:effectLst/>
                <a:ea typeface="Calibri" panose="020F0502020204030204" pitchFamily="34" charset="0"/>
              </a:rPr>
              <a:t>Write in a journal</a:t>
            </a:r>
          </a:p>
          <a:p>
            <a:pPr marL="342900" marR="0" lvl="0" indent="-342900">
              <a:lnSpc>
                <a:spcPct val="120000"/>
              </a:lnSpc>
              <a:spcBef>
                <a:spcPts val="0"/>
              </a:spcBef>
              <a:spcAft>
                <a:spcPts val="0"/>
              </a:spcAft>
              <a:buFont typeface="Symbol" pitchFamily="2" charset="2"/>
              <a:buChar char=""/>
            </a:pPr>
            <a:r>
              <a:rPr lang="en-US" sz="1800" dirty="0">
                <a:effectLst/>
                <a:ea typeface="Calibri" panose="020F0502020204030204" pitchFamily="34" charset="0"/>
              </a:rPr>
              <a:t>Do activities and things with others that make you happy</a:t>
            </a:r>
          </a:p>
          <a:p>
            <a:pPr marL="342900" marR="0" lvl="0" indent="-342900">
              <a:lnSpc>
                <a:spcPct val="120000"/>
              </a:lnSpc>
              <a:spcBef>
                <a:spcPts val="0"/>
              </a:spcBef>
              <a:spcAft>
                <a:spcPts val="0"/>
              </a:spcAft>
              <a:buFont typeface="Symbol" pitchFamily="2" charset="2"/>
              <a:buChar char=""/>
            </a:pPr>
            <a:r>
              <a:rPr lang="en-US" sz="1800" dirty="0">
                <a:effectLst/>
                <a:ea typeface="Calibri" panose="020F0502020204030204" pitchFamily="34" charset="0"/>
              </a:rPr>
              <a:t>Pay attention to your thoughts. When you find you are thinking about things that make you upset, nervous or angry, notice them and stop or change them. You can distract yourself by changing activities.</a:t>
            </a:r>
          </a:p>
          <a:p>
            <a:pPr marL="342900" marR="0" lvl="0" indent="-342900">
              <a:lnSpc>
                <a:spcPct val="120000"/>
              </a:lnSpc>
              <a:spcBef>
                <a:spcPts val="0"/>
              </a:spcBef>
              <a:spcAft>
                <a:spcPts val="0"/>
              </a:spcAft>
              <a:buFont typeface="Symbol" pitchFamily="2" charset="2"/>
              <a:buChar char=""/>
            </a:pPr>
            <a:r>
              <a:rPr lang="en-US" sz="1800" dirty="0">
                <a:effectLst/>
                <a:ea typeface="Calibri" panose="020F0502020204030204" pitchFamily="34" charset="0"/>
              </a:rPr>
              <a:t>If you have faith in a Higher Power, use it to elevate your thoughts and connect with others who have similar faith backgrounds.</a:t>
            </a:r>
          </a:p>
          <a:p>
            <a:pPr marL="342900" marR="0" lvl="0" indent="-342900">
              <a:lnSpc>
                <a:spcPct val="120000"/>
              </a:lnSpc>
              <a:spcBef>
                <a:spcPts val="600"/>
              </a:spcBef>
              <a:spcAft>
                <a:spcPts val="0"/>
              </a:spcAft>
              <a:buFont typeface="Symbol" pitchFamily="2" charset="2"/>
              <a:buChar char=""/>
            </a:pPr>
            <a:r>
              <a:rPr lang="en-US" sz="1800" dirty="0">
                <a:effectLst/>
                <a:ea typeface="Calibri" panose="020F0502020204030204" pitchFamily="34" charset="0"/>
              </a:rPr>
              <a:t>Get involved. Volunteer with a non-profit, private, or community organization.</a:t>
            </a:r>
          </a:p>
          <a:p>
            <a:pPr marL="342900" marR="0" lvl="0" indent="-342900">
              <a:lnSpc>
                <a:spcPct val="120000"/>
              </a:lnSpc>
              <a:spcBef>
                <a:spcPts val="600"/>
              </a:spcBef>
              <a:spcAft>
                <a:spcPts val="0"/>
              </a:spcAft>
              <a:buFont typeface="Symbol" pitchFamily="2" charset="2"/>
              <a:buChar char=""/>
            </a:pPr>
            <a:r>
              <a:rPr lang="en-US" sz="1800" dirty="0">
                <a:ea typeface="Calibri" panose="020F0502020204030204" pitchFamily="34" charset="0"/>
              </a:rPr>
              <a:t>Be it for coping, engaging or getting involved – choose </a:t>
            </a:r>
            <a:r>
              <a:rPr lang="en-US" sz="1800" dirty="0">
                <a:effectLst/>
                <a:ea typeface="Calibri" panose="020F0502020204030204" pitchFamily="34" charset="0"/>
              </a:rPr>
              <a:t>activities that </a:t>
            </a:r>
            <a:r>
              <a:rPr lang="en-US" sz="1800" u="sng" dirty="0">
                <a:effectLst/>
                <a:ea typeface="Calibri" panose="020F0502020204030204" pitchFamily="34" charset="0"/>
              </a:rPr>
              <a:t>resonate with you</a:t>
            </a:r>
            <a:r>
              <a:rPr lang="en-US" sz="1800" dirty="0">
                <a:effectLst/>
                <a:ea typeface="Calibri" panose="020F0502020204030204" pitchFamily="34" charset="0"/>
              </a:rPr>
              <a:t> – what gets your time should deserve your time</a:t>
            </a:r>
          </a:p>
          <a:p>
            <a:pPr marL="342900" marR="0" lvl="0" indent="-342900">
              <a:lnSpc>
                <a:spcPct val="120000"/>
              </a:lnSpc>
              <a:spcBef>
                <a:spcPts val="600"/>
              </a:spcBef>
              <a:spcAft>
                <a:spcPts val="0"/>
              </a:spcAft>
              <a:buFont typeface="Symbol" pitchFamily="2" charset="2"/>
              <a:buChar char=""/>
            </a:pPr>
            <a:r>
              <a:rPr lang="en-US" sz="1800" dirty="0">
                <a:ea typeface="Calibri" panose="020F0502020204030204" pitchFamily="34" charset="0"/>
              </a:rPr>
              <a:t>Be intentional about checking in with yourself from time to time</a:t>
            </a:r>
            <a:endParaRPr lang="en-US" sz="1800" dirty="0">
              <a:effectLst/>
              <a:ea typeface="Calibri" panose="020F0502020204030204" pitchFamily="34" charset="0"/>
            </a:endParaRPr>
          </a:p>
        </p:txBody>
      </p:sp>
    </p:spTree>
    <p:extLst>
      <p:ext uri="{BB962C8B-B14F-4D97-AF65-F5344CB8AC3E}">
        <p14:creationId xmlns:p14="http://schemas.microsoft.com/office/powerpoint/2010/main" val="30696903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3"/>
          <a:srcRect/>
          <a:stretch>
            <a:fillRect/>
          </a:stretch>
        </p:blipFill>
        <p:spPr>
          <a:xfrm rot="-10800000">
            <a:off x="-2509236" y="-935795"/>
            <a:ext cx="4538815" cy="3243189"/>
          </a:xfrm>
          <a:prstGeom prst="rect">
            <a:avLst/>
          </a:prstGeom>
        </p:spPr>
      </p:pic>
      <p:pic>
        <p:nvPicPr>
          <p:cNvPr id="3" name="Picture 3"/>
          <p:cNvPicPr>
            <a:picLocks noChangeAspect="1"/>
          </p:cNvPicPr>
          <p:nvPr/>
        </p:nvPicPr>
        <p:blipFill>
          <a:blip r:embed="rId3"/>
          <a:srcRect/>
          <a:stretch>
            <a:fillRect/>
          </a:stretch>
        </p:blipFill>
        <p:spPr>
          <a:xfrm>
            <a:off x="9225937" y="5519399"/>
            <a:ext cx="4170931" cy="2980320"/>
          </a:xfrm>
          <a:prstGeom prst="rect">
            <a:avLst/>
          </a:prstGeom>
        </p:spPr>
      </p:pic>
      <p:grpSp>
        <p:nvGrpSpPr>
          <p:cNvPr id="4" name="Group 4"/>
          <p:cNvGrpSpPr/>
          <p:nvPr/>
        </p:nvGrpSpPr>
        <p:grpSpPr>
          <a:xfrm>
            <a:off x="3359678" y="996057"/>
            <a:ext cx="5362643" cy="499360"/>
            <a:chOff x="-658582" y="-230714"/>
            <a:chExt cx="8363826" cy="1032036"/>
          </a:xfrm>
        </p:grpSpPr>
        <p:sp>
          <p:nvSpPr>
            <p:cNvPr id="5" name="AutoShape 5"/>
            <p:cNvSpPr/>
            <p:nvPr/>
          </p:nvSpPr>
          <p:spPr>
            <a:xfrm>
              <a:off x="-658582" y="-230714"/>
              <a:ext cx="7911032" cy="1032036"/>
            </a:xfrm>
            <a:prstGeom prst="rect">
              <a:avLst/>
            </a:prstGeom>
            <a:solidFill>
              <a:srgbClr val="407BFF"/>
            </a:solidFill>
          </p:spPr>
        </p:sp>
        <p:sp>
          <p:nvSpPr>
            <p:cNvPr id="6" name="TextBox 6"/>
            <p:cNvSpPr txBox="1"/>
            <p:nvPr/>
          </p:nvSpPr>
          <p:spPr>
            <a:xfrm>
              <a:off x="-427482" y="114324"/>
              <a:ext cx="8132726" cy="481670"/>
            </a:xfrm>
            <a:prstGeom prst="rect">
              <a:avLst/>
            </a:prstGeom>
          </p:spPr>
          <p:txBody>
            <a:bodyPr lIns="0" tIns="0" rIns="0" bIns="0" rtlCol="0" anchor="t">
              <a:spAutoFit/>
            </a:bodyPr>
            <a:lstStyle/>
            <a:p>
              <a:pPr defTabSz="609630">
                <a:lnSpc>
                  <a:spcPts val="1833"/>
                </a:lnSpc>
              </a:pPr>
              <a:r>
                <a:rPr lang="en-US" sz="2000" spc="33" dirty="0">
                  <a:solidFill>
                    <a:srgbClr val="FFFFFF"/>
                  </a:solidFill>
                  <a:latin typeface="Poppins Medium Bold"/>
                </a:rPr>
                <a:t>Have a low threshold to reach out.</a:t>
              </a:r>
            </a:p>
          </p:txBody>
        </p:sp>
      </p:grpSp>
      <p:sp>
        <p:nvSpPr>
          <p:cNvPr id="7" name="TextBox 7"/>
          <p:cNvSpPr txBox="1"/>
          <p:nvPr/>
        </p:nvSpPr>
        <p:spPr>
          <a:xfrm>
            <a:off x="1922002" y="287602"/>
            <a:ext cx="8237997" cy="705321"/>
          </a:xfrm>
          <a:prstGeom prst="rect">
            <a:avLst/>
          </a:prstGeom>
        </p:spPr>
        <p:txBody>
          <a:bodyPr wrap="square" lIns="0" tIns="0" rIns="0" bIns="0" rtlCol="0" anchor="t">
            <a:spAutoFit/>
          </a:bodyPr>
          <a:lstStyle/>
          <a:p>
            <a:pPr defTabSz="609630">
              <a:lnSpc>
                <a:spcPts val="5500"/>
              </a:lnSpc>
            </a:pPr>
            <a:r>
              <a:rPr lang="en-US" sz="5000" dirty="0">
                <a:solidFill>
                  <a:srgbClr val="2F2535"/>
                </a:solidFill>
                <a:latin typeface="Poppins Bold Bold"/>
              </a:rPr>
              <a:t>GET HELP: UNC Resources</a:t>
            </a:r>
          </a:p>
        </p:txBody>
      </p:sp>
      <p:pic>
        <p:nvPicPr>
          <p:cNvPr id="15" name="Picture 15"/>
          <p:cNvPicPr>
            <a:picLocks noChangeAspect="1"/>
          </p:cNvPicPr>
          <p:nvPr/>
        </p:nvPicPr>
        <p:blipFill>
          <a:blip r:embed="rId4"/>
          <a:srcRect/>
          <a:stretch>
            <a:fillRect/>
          </a:stretch>
        </p:blipFill>
        <p:spPr>
          <a:xfrm>
            <a:off x="-172592" y="1853980"/>
            <a:ext cx="5148003" cy="5035683"/>
          </a:xfrm>
          <a:prstGeom prst="rect">
            <a:avLst/>
          </a:prstGeom>
        </p:spPr>
      </p:pic>
      <p:sp>
        <p:nvSpPr>
          <p:cNvPr id="28" name="TextBox 27">
            <a:extLst>
              <a:ext uri="{FF2B5EF4-FFF2-40B4-BE49-F238E27FC236}">
                <a16:creationId xmlns:a16="http://schemas.microsoft.com/office/drawing/2014/main" id="{3D8BBD81-ABEA-4E85-963E-EC0D6F329B64}"/>
              </a:ext>
            </a:extLst>
          </p:cNvPr>
          <p:cNvSpPr txBox="1"/>
          <p:nvPr/>
        </p:nvSpPr>
        <p:spPr>
          <a:xfrm>
            <a:off x="4839629" y="1814363"/>
            <a:ext cx="7352371" cy="4678204"/>
          </a:xfrm>
          <a:prstGeom prst="rect">
            <a:avLst/>
          </a:prstGeom>
          <a:noFill/>
        </p:spPr>
        <p:txBody>
          <a:bodyPr wrap="square">
            <a:spAutoFit/>
          </a:bodyPr>
          <a:lstStyle/>
          <a:p>
            <a:pPr algn="ctr"/>
            <a:r>
              <a:rPr lang="en-US" sz="2800" b="1" dirty="0"/>
              <a:t>Taking Care of Our Own Program (TCOOO)</a:t>
            </a:r>
          </a:p>
          <a:p>
            <a:pPr algn="ctr"/>
            <a:r>
              <a:rPr lang="en-US" sz="2800" dirty="0">
                <a:solidFill>
                  <a:prstClr val="black"/>
                </a:solidFill>
                <a:latin typeface="Calibri"/>
                <a:hlinkClick r:id="rId5"/>
              </a:rPr>
              <a:t>https://www.med.unc.edu/psych/wellness-initiatives/taking-care-of-our-own/</a:t>
            </a:r>
            <a:endParaRPr lang="en-US" sz="2800" dirty="0">
              <a:solidFill>
                <a:prstClr val="black"/>
              </a:solidFill>
              <a:latin typeface="Calibri"/>
            </a:endParaRPr>
          </a:p>
          <a:p>
            <a:endParaRPr lang="en-US" sz="2800" dirty="0">
              <a:solidFill>
                <a:prstClr val="black"/>
              </a:solidFill>
              <a:latin typeface="Calibri"/>
            </a:endParaRPr>
          </a:p>
          <a:p>
            <a:pPr algn="ctr"/>
            <a:r>
              <a:rPr lang="en-US" sz="2800" b="1" dirty="0">
                <a:solidFill>
                  <a:prstClr val="black"/>
                </a:solidFill>
                <a:latin typeface="Calibri"/>
              </a:rPr>
              <a:t>Provides counseling, supportive and well-being services.</a:t>
            </a:r>
          </a:p>
          <a:p>
            <a:pPr algn="ctr"/>
            <a:r>
              <a:rPr lang="en-US" sz="2800" b="1" dirty="0">
                <a:solidFill>
                  <a:prstClr val="black"/>
                </a:solidFill>
                <a:latin typeface="Calibri"/>
              </a:rPr>
              <a:t>No cost for our medical students </a:t>
            </a:r>
          </a:p>
          <a:p>
            <a:pPr algn="ctr"/>
            <a:r>
              <a:rPr lang="en-US" sz="2800" dirty="0">
                <a:solidFill>
                  <a:prstClr val="black"/>
                </a:solidFill>
                <a:latin typeface="Calibri"/>
              </a:rPr>
              <a:t>Online form is available on the website, 24/7 </a:t>
            </a:r>
            <a:endParaRPr lang="en-US" sz="2800" b="1" dirty="0"/>
          </a:p>
          <a:p>
            <a:pPr algn="ctr"/>
            <a:r>
              <a:rPr lang="en-US" sz="2800" dirty="0"/>
              <a:t>  During normal business hours, you can also call </a:t>
            </a:r>
            <a:r>
              <a:rPr lang="en-US" sz="2800" b="1" dirty="0">
                <a:solidFill>
                  <a:srgbClr val="0070C0"/>
                </a:solidFill>
              </a:rPr>
              <a:t>(984) 974-5217, Option 2</a:t>
            </a:r>
          </a:p>
          <a:p>
            <a:endParaRPr lang="en-US" sz="1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Shape 18">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7F8786C-BCC9-4B54-925A-8A998A33A1D6}"/>
              </a:ext>
            </a:extLst>
          </p:cNvPr>
          <p:cNvSpPr>
            <a:spLocks noGrp="1"/>
          </p:cNvSpPr>
          <p:nvPr>
            <p:ph type="title"/>
          </p:nvPr>
        </p:nvSpPr>
        <p:spPr>
          <a:xfrm>
            <a:off x="686834" y="1153572"/>
            <a:ext cx="3200400" cy="4461163"/>
          </a:xfrm>
        </p:spPr>
        <p:txBody>
          <a:bodyPr>
            <a:normAutofit/>
          </a:bodyPr>
          <a:lstStyle/>
          <a:p>
            <a:r>
              <a:rPr lang="en-US" dirty="0">
                <a:solidFill>
                  <a:srgbClr val="FFFFFF"/>
                </a:solidFill>
              </a:rPr>
              <a:t>GET HELP: Outside UNC</a:t>
            </a:r>
          </a:p>
        </p:txBody>
      </p:sp>
      <p:sp>
        <p:nvSpPr>
          <p:cNvPr id="21" name="Arc 20">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EEE3A117-1A27-40A2-B727-68F0E7B95DBB}"/>
              </a:ext>
            </a:extLst>
          </p:cNvPr>
          <p:cNvSpPr>
            <a:spLocks noGrp="1"/>
          </p:cNvSpPr>
          <p:nvPr>
            <p:ph idx="1"/>
          </p:nvPr>
        </p:nvSpPr>
        <p:spPr>
          <a:xfrm>
            <a:off x="4447308" y="591344"/>
            <a:ext cx="7614063" cy="5585619"/>
          </a:xfrm>
        </p:spPr>
        <p:txBody>
          <a:bodyPr anchor="ctr">
            <a:normAutofit/>
          </a:bodyPr>
          <a:lstStyle/>
          <a:p>
            <a:r>
              <a:rPr lang="en-US" sz="3000" dirty="0"/>
              <a:t>Headspace (free for AMA members)</a:t>
            </a:r>
          </a:p>
          <a:p>
            <a:r>
              <a:rPr lang="en-US" sz="3000" dirty="0"/>
              <a:t>Calm / Simple Habit </a:t>
            </a:r>
          </a:p>
          <a:p>
            <a:r>
              <a:rPr lang="en-US" sz="3000" dirty="0"/>
              <a:t>DHHS Hope4Healers (24/7) </a:t>
            </a:r>
          </a:p>
          <a:p>
            <a:pPr lvl="1"/>
            <a:r>
              <a:rPr lang="en-US" sz="3000" b="1" dirty="0"/>
              <a:t>(919) 226-2002 </a:t>
            </a:r>
            <a:endParaRPr lang="en-US" sz="3000" dirty="0"/>
          </a:p>
          <a:p>
            <a:r>
              <a:rPr lang="en-US" sz="3000" dirty="0"/>
              <a:t>Substance Abuse and Mental Health Services Administration (SAMHSA) 24/7</a:t>
            </a:r>
          </a:p>
          <a:p>
            <a:pPr lvl="1"/>
            <a:r>
              <a:rPr lang="en-US" sz="3000" b="1" dirty="0"/>
              <a:t>1-800-662-HELP</a:t>
            </a:r>
          </a:p>
          <a:p>
            <a:r>
              <a:rPr lang="en-US" sz="3000" dirty="0"/>
              <a:t>National Suicide Lifeline</a:t>
            </a:r>
          </a:p>
          <a:p>
            <a:pPr lvl="1"/>
            <a:r>
              <a:rPr lang="en-US" sz="3000" dirty="0"/>
              <a:t>988</a:t>
            </a:r>
          </a:p>
        </p:txBody>
      </p:sp>
    </p:spTree>
    <p:extLst>
      <p:ext uri="{BB962C8B-B14F-4D97-AF65-F5344CB8AC3E}">
        <p14:creationId xmlns:p14="http://schemas.microsoft.com/office/powerpoint/2010/main" val="21226518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350" row="5">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B5C8A659-B759-4E16-A9C3-0B0F777A8CDB}">
  <we:reference id="6a7bd4f3-0563-43af-8c08-79110eebdff6" version="1.1.0.0" store="EXCatalog" storeType="EXCatalog"/>
  <we:alternateReferences>
    <we:reference id="WA104381155" version="1.1.0.0" store="en-US" storeType="OMEX"/>
  </we:alternateReferences>
  <we:properties/>
  <we:bindings/>
  <we:snapshot xmlns:r="http://schemas.openxmlformats.org/officeDocument/2006/relationships"/>
</we:webextension>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E27DFB1D6A4639469AC4FD266F267C3C" ma:contentTypeVersion="4" ma:contentTypeDescription="Create a new document." ma:contentTypeScope="" ma:versionID="4c6328ba1e8d5f91495ceb27290cea5c">
  <xsd:schema xmlns:xsd="http://www.w3.org/2001/XMLSchema" xmlns:xs="http://www.w3.org/2001/XMLSchema" xmlns:p="http://schemas.microsoft.com/office/2006/metadata/properties" xmlns:ns3="b5c02b2c-47e1-48fb-95a3-fa8843f80d6f" targetNamespace="http://schemas.microsoft.com/office/2006/metadata/properties" ma:root="true" ma:fieldsID="c43d451e4d51e00176269f869353788e" ns3:_="">
    <xsd:import namespace="b5c02b2c-47e1-48fb-95a3-fa8843f80d6f"/>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5c02b2c-47e1-48fb-95a3-fa8843f80d6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0C89B2C-CADE-4C4D-A1B5-0B6E0A5CA838}">
  <ds:schemaRefs>
    <ds:schemaRef ds:uri="http://purl.org/dc/elements/1.1/"/>
    <ds:schemaRef ds:uri="b5c02b2c-47e1-48fb-95a3-fa8843f80d6f"/>
    <ds:schemaRef ds:uri="http://schemas.microsoft.com/office/infopath/2007/PartnerControls"/>
    <ds:schemaRef ds:uri="http://schemas.microsoft.com/office/2006/documentManagement/types"/>
    <ds:schemaRef ds:uri="http://purl.org/dc/terms/"/>
    <ds:schemaRef ds:uri="http://schemas.openxmlformats.org/package/2006/metadata/core-properties"/>
    <ds:schemaRef ds:uri="http://www.w3.org/XML/1998/namespace"/>
    <ds:schemaRef ds:uri="http://schemas.microsoft.com/office/2006/metadata/properties"/>
    <ds:schemaRef ds:uri="http://purl.org/dc/dcmitype/"/>
  </ds:schemaRefs>
</ds:datastoreItem>
</file>

<file path=customXml/itemProps2.xml><?xml version="1.0" encoding="utf-8"?>
<ds:datastoreItem xmlns:ds="http://schemas.openxmlformats.org/officeDocument/2006/customXml" ds:itemID="{BDF91641-BBF6-4ADB-8489-8739E2089873}">
  <ds:schemaRefs>
    <ds:schemaRef ds:uri="http://schemas.microsoft.com/sharepoint/v3/contenttype/forms"/>
  </ds:schemaRefs>
</ds:datastoreItem>
</file>

<file path=customXml/itemProps3.xml><?xml version="1.0" encoding="utf-8"?>
<ds:datastoreItem xmlns:ds="http://schemas.openxmlformats.org/officeDocument/2006/customXml" ds:itemID="{10B7D671-7CC8-4B24-8A3D-D0286FEB77C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5c02b2c-47e1-48fb-95a3-fa8843f80d6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3161</TotalTime>
  <Words>433</Words>
  <Application>Microsoft Macintosh PowerPoint</Application>
  <PresentationFormat>Widescreen</PresentationFormat>
  <Paragraphs>41</Paragraphs>
  <Slides>5</Slides>
  <Notes>4</Notes>
  <HiddenSlides>0</HiddenSlides>
  <MMClips>0</MMClips>
  <ScaleCrop>false</ScaleCrop>
  <HeadingPairs>
    <vt:vector size="6" baseType="variant">
      <vt:variant>
        <vt:lpstr>Fonts Used</vt:lpstr>
      </vt:variant>
      <vt:variant>
        <vt:i4>6</vt:i4>
      </vt:variant>
      <vt:variant>
        <vt:lpstr>Theme</vt:lpstr>
      </vt:variant>
      <vt:variant>
        <vt:i4>3</vt:i4>
      </vt:variant>
      <vt:variant>
        <vt:lpstr>Slide Titles</vt:lpstr>
      </vt:variant>
      <vt:variant>
        <vt:i4>5</vt:i4>
      </vt:variant>
    </vt:vector>
  </HeadingPairs>
  <TitlesOfParts>
    <vt:vector size="14" baseType="lpstr">
      <vt:lpstr>Arial</vt:lpstr>
      <vt:lpstr>Calibri</vt:lpstr>
      <vt:lpstr>Calibri Light</vt:lpstr>
      <vt:lpstr>Poppins Bold Bold</vt:lpstr>
      <vt:lpstr>Poppins Medium Bold</vt:lpstr>
      <vt:lpstr>Symbol</vt:lpstr>
      <vt:lpstr>Office Theme</vt:lpstr>
      <vt:lpstr>1_Office Theme</vt:lpstr>
      <vt:lpstr>2_Office Theme</vt:lpstr>
      <vt:lpstr>Coping After Trauma  &amp; Resources</vt:lpstr>
      <vt:lpstr>PowerPoint Presentation</vt:lpstr>
      <vt:lpstr>Coping and Self-Care Strategies </vt:lpstr>
      <vt:lpstr>PowerPoint Presentation</vt:lpstr>
      <vt:lpstr>GET HELP: Outside UNC</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Physician Wellness &amp; Wellbeing</dc:title>
  <dc:creator>Scheidler, Bill</dc:creator>
  <cp:lastModifiedBy>nadia charguia</cp:lastModifiedBy>
  <cp:revision>12</cp:revision>
  <dcterms:created xsi:type="dcterms:W3CDTF">2020-09-18T05:23:52Z</dcterms:created>
  <dcterms:modified xsi:type="dcterms:W3CDTF">2023-09-06T22:35:49Z</dcterms:modified>
</cp:coreProperties>
</file>