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4"/>
  </p:sldMasterIdLst>
  <p:sldIdLst>
    <p:sldId id="261" r:id="rId5"/>
    <p:sldId id="265" r:id="rId6"/>
    <p:sldId id="258" r:id="rId7"/>
    <p:sldId id="260" r:id="rId8"/>
    <p:sldId id="263" r:id="rId9"/>
    <p:sldId id="259" r:id="rId10"/>
    <p:sldId id="266" r:id="rId1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610"/>
    <p:restoredTop sz="95909"/>
  </p:normalViewPr>
  <p:slideViewPr>
    <p:cSldViewPr snapToGrid="0" snapToObjects="1">
      <p:cViewPr varScale="1">
        <p:scale>
          <a:sx n="112" d="100"/>
          <a:sy n="112" d="100"/>
        </p:scale>
        <p:origin x="516" y="9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viewProps" Target="viewProps.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presProps" Target="presProps.xml"/><Relationship Id="rId2" Type="http://schemas.openxmlformats.org/officeDocument/2006/relationships/customXml" Target="../customXml/item2.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tableStyles" Target="tableStyles.xml"/><Relationship Id="rId10" Type="http://schemas.openxmlformats.org/officeDocument/2006/relationships/slide" Target="slides/slide6.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3.jpeg"/><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8.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over_no image">
    <p:bg>
      <p:bgPr>
        <a:solidFill>
          <a:schemeClr val="bg1"/>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345A0279-4271-0C4A-A510-EC71BD5BFF5F}"/>
              </a:ext>
            </a:extLst>
          </p:cNvPr>
          <p:cNvPicPr>
            <a:picLocks noChangeAspect="1"/>
          </p:cNvPicPr>
          <p:nvPr userDrawn="1"/>
        </p:nvPicPr>
        <p:blipFill>
          <a:blip r:embed="rId2" cstate="email">
            <a:extLst>
              <a:ext uri="{28A0092B-C50C-407E-A947-70E740481C1C}">
                <a14:useLocalDpi xmlns:a14="http://schemas.microsoft.com/office/drawing/2010/main"/>
              </a:ext>
            </a:extLst>
          </a:blip>
          <a:srcRect/>
          <a:stretch/>
        </p:blipFill>
        <p:spPr>
          <a:xfrm>
            <a:off x="6350" y="0"/>
            <a:ext cx="12179300" cy="6858000"/>
          </a:xfrm>
          <a:prstGeom prst="rect">
            <a:avLst/>
          </a:prstGeom>
        </p:spPr>
      </p:pic>
      <p:sp>
        <p:nvSpPr>
          <p:cNvPr id="4" name="Title 3"/>
          <p:cNvSpPr>
            <a:spLocks noGrp="1"/>
          </p:cNvSpPr>
          <p:nvPr>
            <p:ph type="title"/>
          </p:nvPr>
        </p:nvSpPr>
        <p:spPr>
          <a:xfrm>
            <a:off x="466725" y="342901"/>
            <a:ext cx="11258550" cy="1241425"/>
          </a:xfrm>
        </p:spPr>
        <p:txBody>
          <a:bodyPr tIns="1371600" bIns="0" anchor="b" anchorCtr="0"/>
          <a:lstStyle>
            <a:lvl1pPr>
              <a:lnSpc>
                <a:spcPts val="4000"/>
              </a:lnSpc>
              <a:defRPr sz="3600">
                <a:solidFill>
                  <a:schemeClr val="accent1"/>
                </a:solidFill>
              </a:defRPr>
            </a:lvl1pPr>
          </a:lstStyle>
          <a:p>
            <a:r>
              <a:rPr lang="en-US"/>
              <a:t>Click to edit Master title style</a:t>
            </a:r>
            <a:endParaRPr lang="en-US" dirty="0"/>
          </a:p>
        </p:txBody>
      </p:sp>
      <p:sp>
        <p:nvSpPr>
          <p:cNvPr id="10" name="Text Placeholder 16">
            <a:extLst>
              <a:ext uri="{FF2B5EF4-FFF2-40B4-BE49-F238E27FC236}">
                <a16:creationId xmlns:a16="http://schemas.microsoft.com/office/drawing/2014/main" id="{512BBB34-0C92-BB4A-AC27-87BCDA2BE85E}"/>
              </a:ext>
            </a:extLst>
          </p:cNvPr>
          <p:cNvSpPr>
            <a:spLocks noGrp="1"/>
          </p:cNvSpPr>
          <p:nvPr>
            <p:ph type="body" sz="quarter" idx="12"/>
          </p:nvPr>
        </p:nvSpPr>
        <p:spPr>
          <a:xfrm>
            <a:off x="466725" y="1584326"/>
            <a:ext cx="7416799" cy="1132748"/>
          </a:xfrm>
        </p:spPr>
        <p:txBody>
          <a:bodyPr tIns="301752" rIns="182880"/>
          <a:lstStyle>
            <a:lvl1pPr>
              <a:defRPr>
                <a:solidFill>
                  <a:schemeClr val="accent1"/>
                </a:solidFill>
              </a:defRPr>
            </a:lvl1pPr>
            <a:lvl2pPr>
              <a:defRPr>
                <a:solidFill>
                  <a:schemeClr val="accent1"/>
                </a:solidFill>
              </a:defRPr>
            </a:lvl2pPr>
            <a:lvl3pPr>
              <a:defRPr>
                <a:solidFill>
                  <a:schemeClr val="accent1"/>
                </a:solidFill>
              </a:defRPr>
            </a:lvl3pPr>
            <a:lvl4pPr>
              <a:defRPr>
                <a:solidFill>
                  <a:schemeClr val="accent1"/>
                </a:solidFill>
              </a:defRPr>
            </a:lvl4pPr>
            <a:lvl5pPr>
              <a:defRPr>
                <a:solidFill>
                  <a:schemeClr val="accent1"/>
                </a:solidFill>
              </a:defRPr>
            </a:lvl5pPr>
          </a:lstStyle>
          <a:p>
            <a:pPr lvl="0"/>
            <a:r>
              <a:rPr lang="en-US"/>
              <a:t>Edit Master text styles</a:t>
            </a:r>
          </a:p>
        </p:txBody>
      </p:sp>
      <p:sp>
        <p:nvSpPr>
          <p:cNvPr id="5" name="Date Placeholder 4">
            <a:extLst>
              <a:ext uri="{FF2B5EF4-FFF2-40B4-BE49-F238E27FC236}">
                <a16:creationId xmlns:a16="http://schemas.microsoft.com/office/drawing/2014/main" id="{25C413C7-A5C3-C440-BEAB-026A4F9049A9}"/>
              </a:ext>
            </a:extLst>
          </p:cNvPr>
          <p:cNvSpPr>
            <a:spLocks noGrp="1"/>
          </p:cNvSpPr>
          <p:nvPr>
            <p:ph type="dt" sz="half" idx="18"/>
          </p:nvPr>
        </p:nvSpPr>
        <p:spPr>
          <a:xfrm>
            <a:off x="466725" y="6261100"/>
            <a:ext cx="3552825" cy="133350"/>
          </a:xfrm>
        </p:spPr>
        <p:txBody>
          <a:bodyPr/>
          <a:lstStyle>
            <a:lvl1pPr algn="l">
              <a:defRPr sz="1000">
                <a:solidFill>
                  <a:schemeClr val="bg1"/>
                </a:solidFill>
              </a:defRPr>
            </a:lvl1pPr>
            <a:lvl2pPr algn="l">
              <a:defRPr sz="1000">
                <a:solidFill>
                  <a:schemeClr val="bg1"/>
                </a:solidFill>
              </a:defRPr>
            </a:lvl2pPr>
            <a:lvl3pPr algn="l">
              <a:defRPr sz="1000">
                <a:solidFill>
                  <a:schemeClr val="bg1"/>
                </a:solidFill>
              </a:defRPr>
            </a:lvl3pPr>
            <a:lvl4pPr algn="l">
              <a:defRPr sz="1000">
                <a:solidFill>
                  <a:schemeClr val="bg1"/>
                </a:solidFill>
              </a:defRPr>
            </a:lvl4pPr>
            <a:lvl5pPr algn="l">
              <a:defRPr sz="1000">
                <a:solidFill>
                  <a:schemeClr val="bg1"/>
                </a:solidFill>
              </a:defRPr>
            </a:lvl5pPr>
            <a:lvl6pPr algn="l">
              <a:defRPr sz="1000">
                <a:solidFill>
                  <a:schemeClr val="bg1"/>
                </a:solidFill>
              </a:defRPr>
            </a:lvl6pPr>
            <a:lvl7pPr algn="l">
              <a:defRPr sz="1000">
                <a:solidFill>
                  <a:schemeClr val="bg1"/>
                </a:solidFill>
              </a:defRPr>
            </a:lvl7pPr>
            <a:lvl8pPr algn="l">
              <a:defRPr sz="1000">
                <a:solidFill>
                  <a:schemeClr val="bg1"/>
                </a:solidFill>
              </a:defRPr>
            </a:lvl8pPr>
            <a:lvl9pPr algn="l">
              <a:defRPr sz="1000">
                <a:solidFill>
                  <a:schemeClr val="bg1"/>
                </a:solidFill>
              </a:defRPr>
            </a:lvl9pPr>
          </a:lstStyle>
          <a:p>
            <a:r>
              <a:rPr lang="en-US"/>
              <a:t>XX.XX.XXXX</a:t>
            </a:r>
          </a:p>
        </p:txBody>
      </p:sp>
      <p:pic>
        <p:nvPicPr>
          <p:cNvPr id="9" name="Picture 8" descr="A close up of a sign&#10;&#10;Description automatically generated">
            <a:extLst>
              <a:ext uri="{FF2B5EF4-FFF2-40B4-BE49-F238E27FC236}">
                <a16:creationId xmlns:a16="http://schemas.microsoft.com/office/drawing/2014/main" id="{13CE3276-13B5-3E46-B586-9CB90C61E558}"/>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457199" y="4613275"/>
            <a:ext cx="1070810" cy="566637"/>
          </a:xfrm>
          <a:prstGeom prst="rect">
            <a:avLst/>
          </a:prstGeom>
        </p:spPr>
      </p:pic>
      <p:sp>
        <p:nvSpPr>
          <p:cNvPr id="15" name="Picture Placeholder 16">
            <a:extLst>
              <a:ext uri="{FF2B5EF4-FFF2-40B4-BE49-F238E27FC236}">
                <a16:creationId xmlns:a16="http://schemas.microsoft.com/office/drawing/2014/main" id="{9AC084AC-CDBD-B94F-8D6E-9783F92A4501}"/>
              </a:ext>
            </a:extLst>
          </p:cNvPr>
          <p:cNvSpPr>
            <a:spLocks noGrp="1"/>
          </p:cNvSpPr>
          <p:nvPr>
            <p:ph type="pic" sz="quarter" idx="17" hasCustomPrompt="1"/>
          </p:nvPr>
        </p:nvSpPr>
        <p:spPr>
          <a:xfrm>
            <a:off x="455295" y="4460810"/>
            <a:ext cx="1447281" cy="863859"/>
          </a:xfrm>
          <a:solidFill>
            <a:schemeClr val="bg1"/>
          </a:solidFill>
        </p:spPr>
        <p:txBody>
          <a:bodyPr tIns="0" anchor="t" anchorCtr="0"/>
          <a:lstStyle>
            <a:lvl1pPr algn="ctr">
              <a:spcAft>
                <a:spcPts val="0"/>
              </a:spcAft>
              <a:defRPr sz="800">
                <a:solidFill>
                  <a:schemeClr val="tx2"/>
                </a:solidFill>
              </a:defRPr>
            </a:lvl1pPr>
          </a:lstStyle>
          <a:p>
            <a:r>
              <a:rPr lang="en-US" dirty="0"/>
              <a:t>Insert entity logo </a:t>
            </a:r>
            <a:br>
              <a:rPr lang="en-US" dirty="0"/>
            </a:br>
            <a:r>
              <a:rPr lang="en-US" dirty="0"/>
              <a:t>or delete box for </a:t>
            </a:r>
            <a:br>
              <a:rPr lang="en-US" dirty="0"/>
            </a:br>
            <a:r>
              <a:rPr lang="en-US" dirty="0"/>
              <a:t>default logo</a:t>
            </a:r>
          </a:p>
        </p:txBody>
      </p:sp>
    </p:spTree>
    <p:extLst>
      <p:ext uri="{BB962C8B-B14F-4D97-AF65-F5344CB8AC3E}">
        <p14:creationId xmlns:p14="http://schemas.microsoft.com/office/powerpoint/2010/main" val="1072651397"/>
      </p:ext>
    </p:extLst>
  </p:cSld>
  <p:clrMapOvr>
    <a:masterClrMapping/>
  </p:clrMapOvr>
  <p:extLst>
    <p:ext uri="{DCECCB84-F9BA-43D5-87BE-67443E8EF086}">
      <p15:sldGuideLst xmlns:p15="http://schemas.microsoft.com/office/powerpoint/2012/main"/>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quote">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102E4A80-36C5-974E-B2A6-F7DE46DE69FF}"/>
              </a:ext>
            </a:extLst>
          </p:cNvPr>
          <p:cNvPicPr>
            <a:picLocks noChangeAspect="1"/>
          </p:cNvPicPr>
          <p:nvPr userDrawn="1"/>
        </p:nvPicPr>
        <p:blipFill>
          <a:blip r:embed="rId3" cstate="email">
            <a:extLst>
              <a:ext uri="{28A0092B-C50C-407E-A947-70E740481C1C}">
                <a14:useLocalDpi xmlns:a14="http://schemas.microsoft.com/office/drawing/2010/main"/>
              </a:ext>
            </a:extLst>
          </a:blip>
          <a:srcRect/>
          <a:stretch/>
        </p:blipFill>
        <p:spPr>
          <a:xfrm>
            <a:off x="0" y="0"/>
            <a:ext cx="12192000" cy="6858000"/>
          </a:xfrm>
          <a:prstGeom prst="rect">
            <a:avLst/>
          </a:prstGeom>
        </p:spPr>
      </p:pic>
      <p:sp>
        <p:nvSpPr>
          <p:cNvPr id="7" name="Text Placeholder 5">
            <a:extLst>
              <a:ext uri="{FF2B5EF4-FFF2-40B4-BE49-F238E27FC236}">
                <a16:creationId xmlns:a16="http://schemas.microsoft.com/office/drawing/2014/main" id="{E2B33552-D8EC-6241-9A0E-4AF7BBAA6FB9}"/>
              </a:ext>
            </a:extLst>
          </p:cNvPr>
          <p:cNvSpPr>
            <a:spLocks noGrp="1"/>
          </p:cNvSpPr>
          <p:nvPr>
            <p:ph type="body" sz="quarter" idx="12"/>
          </p:nvPr>
        </p:nvSpPr>
        <p:spPr>
          <a:xfrm>
            <a:off x="466725" y="1584325"/>
            <a:ext cx="7416799" cy="4676775"/>
          </a:xfrm>
        </p:spPr>
        <p:txBody>
          <a:bodyPr tIns="0" rIns="182880" bIns="2057400" anchor="ctr" anchorCtr="0">
            <a:normAutofit/>
          </a:bodyPr>
          <a:lstStyle>
            <a:lvl1pPr marL="0" indent="0">
              <a:buFont typeface="Arial" panose="020B0604020202020204" pitchFamily="34" charset="0"/>
              <a:buNone/>
              <a:defRPr sz="2400" b="0">
                <a:solidFill>
                  <a:schemeClr val="accent1"/>
                </a:solidFill>
              </a:defRPr>
            </a:lvl1pPr>
            <a:lvl2pPr marL="0" indent="-182880">
              <a:buClr>
                <a:schemeClr val="accent1"/>
              </a:buClr>
              <a:buFont typeface="System Font Regular"/>
              <a:buChar char="–"/>
              <a:defRPr sz="1200" b="1">
                <a:solidFill>
                  <a:schemeClr val="accent1"/>
                </a:solidFill>
              </a:defRPr>
            </a:lvl2pPr>
            <a:lvl3pPr marL="0" indent="0">
              <a:buNone/>
              <a:defRPr sz="2400" b="0">
                <a:solidFill>
                  <a:schemeClr val="accent1"/>
                </a:solidFill>
              </a:defRPr>
            </a:lvl3pPr>
            <a:lvl4pPr marL="0" indent="0">
              <a:buFont typeface="Arial" panose="020B0604020202020204" pitchFamily="34" charset="0"/>
              <a:buNone/>
              <a:defRPr sz="2400" b="0">
                <a:solidFill>
                  <a:schemeClr val="accent1"/>
                </a:solidFill>
              </a:defRPr>
            </a:lvl4pPr>
            <a:lvl5pPr marL="0" indent="0">
              <a:buFont typeface="Arial" panose="020B0604020202020204" pitchFamily="34" charset="0"/>
              <a:buNone/>
              <a:defRPr sz="2400" b="0">
                <a:solidFill>
                  <a:schemeClr val="accent1"/>
                </a:solidFill>
              </a:defRPr>
            </a:lvl5pPr>
            <a:lvl6pPr marL="0" indent="0">
              <a:buFont typeface="Arial" panose="020B0604020202020204" pitchFamily="34" charset="0"/>
              <a:buNone/>
              <a:defRPr sz="2400" b="0">
                <a:solidFill>
                  <a:schemeClr val="accent1"/>
                </a:solidFill>
              </a:defRPr>
            </a:lvl6pPr>
            <a:lvl7pPr marL="0" indent="0">
              <a:buFont typeface="Arial" panose="020B0604020202020204" pitchFamily="34" charset="0"/>
              <a:buNone/>
              <a:defRPr sz="2400" b="0">
                <a:solidFill>
                  <a:schemeClr val="accent1"/>
                </a:solidFill>
              </a:defRPr>
            </a:lvl7pPr>
            <a:lvl8pPr marL="0" indent="0">
              <a:buFont typeface="Arial" panose="020B0604020202020204" pitchFamily="34" charset="0"/>
              <a:buNone/>
              <a:defRPr sz="2400" b="0">
                <a:solidFill>
                  <a:schemeClr val="accent1"/>
                </a:solidFill>
              </a:defRPr>
            </a:lvl8pPr>
            <a:lvl9pPr marL="0" indent="0">
              <a:buFont typeface="Arial" panose="020B0604020202020204" pitchFamily="34" charset="0"/>
              <a:buNone/>
              <a:defRPr sz="2400" b="0">
                <a:solidFill>
                  <a:schemeClr val="accent1"/>
                </a:solidFill>
              </a:defRPr>
            </a:lvl9pPr>
          </a:lstStyle>
          <a:p>
            <a:pPr lvl="0"/>
            <a:r>
              <a:rPr lang="en-US"/>
              <a:t>Edit Master text styles</a:t>
            </a:r>
          </a:p>
          <a:p>
            <a:pPr lvl="1"/>
            <a:r>
              <a:rPr lang="en-US"/>
              <a:t>Second level</a:t>
            </a:r>
          </a:p>
        </p:txBody>
      </p:sp>
      <p:sp>
        <p:nvSpPr>
          <p:cNvPr id="5" name="Date Placeholder 4">
            <a:extLst>
              <a:ext uri="{FF2B5EF4-FFF2-40B4-BE49-F238E27FC236}">
                <a16:creationId xmlns:a16="http://schemas.microsoft.com/office/drawing/2014/main" id="{BE865055-4BFD-D940-B23A-E0A78C8440D7}"/>
              </a:ext>
            </a:extLst>
          </p:cNvPr>
          <p:cNvSpPr>
            <a:spLocks noGrp="1"/>
          </p:cNvSpPr>
          <p:nvPr>
            <p:ph type="dt" sz="half" idx="13"/>
          </p:nvPr>
        </p:nvSpPr>
        <p:spPr/>
        <p:txBody>
          <a:bodyPr/>
          <a:lstStyle/>
          <a:p>
            <a:r>
              <a:rPr lang="en-US"/>
              <a:t>XX.XX.XXXX</a:t>
            </a:r>
          </a:p>
        </p:txBody>
      </p:sp>
      <p:sp>
        <p:nvSpPr>
          <p:cNvPr id="6" name="Footer Placeholder 5">
            <a:extLst>
              <a:ext uri="{FF2B5EF4-FFF2-40B4-BE49-F238E27FC236}">
                <a16:creationId xmlns:a16="http://schemas.microsoft.com/office/drawing/2014/main" id="{BDA7EF60-65D6-1A44-A899-D9FF0AD3D2AA}"/>
              </a:ext>
            </a:extLst>
          </p:cNvPr>
          <p:cNvSpPr>
            <a:spLocks noGrp="1"/>
          </p:cNvSpPr>
          <p:nvPr>
            <p:ph type="ftr" sz="quarter" idx="14"/>
          </p:nvPr>
        </p:nvSpPr>
        <p:spPr/>
        <p:txBody>
          <a:bodyPr/>
          <a:lstStyle/>
          <a:p>
            <a:endParaRPr lang="en-US" dirty="0"/>
          </a:p>
        </p:txBody>
      </p:sp>
      <p:sp>
        <p:nvSpPr>
          <p:cNvPr id="8" name="Slide Number Placeholder 7">
            <a:extLst>
              <a:ext uri="{FF2B5EF4-FFF2-40B4-BE49-F238E27FC236}">
                <a16:creationId xmlns:a16="http://schemas.microsoft.com/office/drawing/2014/main" id="{8F0FDACC-34F4-6744-AA11-B2BBBB94BBD6}"/>
              </a:ext>
            </a:extLst>
          </p:cNvPr>
          <p:cNvSpPr>
            <a:spLocks noGrp="1"/>
          </p:cNvSpPr>
          <p:nvPr>
            <p:ph type="sldNum" sz="quarter" idx="15"/>
          </p:nvPr>
        </p:nvSpPr>
        <p:spPr/>
        <p:txBody>
          <a:bodyPr/>
          <a:lstStyle/>
          <a:p>
            <a:fld id="{63DCA5C9-2E11-4C67-86EB-AE1DE127DC64}" type="slidenum">
              <a:rPr lang="en-US" smtClean="0"/>
              <a:pPr/>
              <a:t>‹#›</a:t>
            </a:fld>
            <a:endParaRPr lang="en-US" dirty="0"/>
          </a:p>
        </p:txBody>
      </p:sp>
    </p:spTree>
    <p:extLst>
      <p:ext uri="{BB962C8B-B14F-4D97-AF65-F5344CB8AC3E}">
        <p14:creationId xmlns:p14="http://schemas.microsoft.com/office/powerpoint/2010/main" val="74971043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quote_low ink">
    <p:bg>
      <p:bgPr>
        <a:solidFill>
          <a:schemeClr val="bg1"/>
        </a:solidFill>
        <a:effectLst/>
      </p:bgPr>
    </p:bg>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4199714B-714F-8249-B931-1BFAC99FB063}"/>
              </a:ext>
            </a:extLst>
          </p:cNvPr>
          <p:cNvPicPr>
            <a:picLocks noChangeAspect="1"/>
          </p:cNvPicPr>
          <p:nvPr userDrawn="1"/>
        </p:nvPicPr>
        <p:blipFill>
          <a:blip r:embed="rId2" cstate="email">
            <a:extLst>
              <a:ext uri="{28A0092B-C50C-407E-A947-70E740481C1C}">
                <a14:useLocalDpi xmlns:a14="http://schemas.microsoft.com/office/drawing/2010/main"/>
              </a:ext>
            </a:extLst>
          </a:blip>
          <a:srcRect/>
          <a:stretch/>
        </p:blipFill>
        <p:spPr>
          <a:xfrm>
            <a:off x="0" y="0"/>
            <a:ext cx="12192000" cy="6858000"/>
          </a:xfrm>
          <a:prstGeom prst="rect">
            <a:avLst/>
          </a:prstGeom>
        </p:spPr>
      </p:pic>
      <p:sp>
        <p:nvSpPr>
          <p:cNvPr id="7" name="Text Placeholder 5">
            <a:extLst>
              <a:ext uri="{FF2B5EF4-FFF2-40B4-BE49-F238E27FC236}">
                <a16:creationId xmlns:a16="http://schemas.microsoft.com/office/drawing/2014/main" id="{E2B33552-D8EC-6241-9A0E-4AF7BBAA6FB9}"/>
              </a:ext>
            </a:extLst>
          </p:cNvPr>
          <p:cNvSpPr>
            <a:spLocks noGrp="1"/>
          </p:cNvSpPr>
          <p:nvPr>
            <p:ph type="body" sz="quarter" idx="12"/>
          </p:nvPr>
        </p:nvSpPr>
        <p:spPr>
          <a:xfrm>
            <a:off x="466725" y="1584325"/>
            <a:ext cx="7416799" cy="4676775"/>
          </a:xfrm>
        </p:spPr>
        <p:txBody>
          <a:bodyPr tIns="0" rIns="182880" bIns="2057400" anchor="ctr" anchorCtr="0">
            <a:normAutofit/>
          </a:bodyPr>
          <a:lstStyle>
            <a:lvl1pPr marL="0" indent="0">
              <a:buFont typeface="Arial" panose="020B0604020202020204" pitchFamily="34" charset="0"/>
              <a:buNone/>
              <a:defRPr sz="2400" b="0">
                <a:solidFill>
                  <a:schemeClr val="accent1"/>
                </a:solidFill>
              </a:defRPr>
            </a:lvl1pPr>
            <a:lvl2pPr marL="0" indent="-182880">
              <a:buClr>
                <a:schemeClr val="accent1"/>
              </a:buClr>
              <a:buFont typeface="System Font Regular"/>
              <a:buChar char="–"/>
              <a:defRPr sz="1200" b="1">
                <a:solidFill>
                  <a:schemeClr val="accent1"/>
                </a:solidFill>
              </a:defRPr>
            </a:lvl2pPr>
            <a:lvl3pPr marL="0" indent="0">
              <a:buNone/>
              <a:defRPr sz="2400" b="0">
                <a:solidFill>
                  <a:schemeClr val="accent1"/>
                </a:solidFill>
              </a:defRPr>
            </a:lvl3pPr>
            <a:lvl4pPr marL="0" indent="0">
              <a:buFont typeface="Arial" panose="020B0604020202020204" pitchFamily="34" charset="0"/>
              <a:buNone/>
              <a:defRPr sz="2400" b="0">
                <a:solidFill>
                  <a:schemeClr val="accent1"/>
                </a:solidFill>
              </a:defRPr>
            </a:lvl4pPr>
            <a:lvl5pPr marL="0" indent="0">
              <a:buFont typeface="Arial" panose="020B0604020202020204" pitchFamily="34" charset="0"/>
              <a:buNone/>
              <a:defRPr sz="2400" b="0">
                <a:solidFill>
                  <a:schemeClr val="accent1"/>
                </a:solidFill>
              </a:defRPr>
            </a:lvl5pPr>
            <a:lvl6pPr marL="0" indent="0">
              <a:buFont typeface="Arial" panose="020B0604020202020204" pitchFamily="34" charset="0"/>
              <a:buNone/>
              <a:defRPr sz="2400" b="0">
                <a:solidFill>
                  <a:schemeClr val="accent1"/>
                </a:solidFill>
              </a:defRPr>
            </a:lvl6pPr>
            <a:lvl7pPr marL="0" indent="0">
              <a:buFont typeface="Arial" panose="020B0604020202020204" pitchFamily="34" charset="0"/>
              <a:buNone/>
              <a:defRPr sz="2400" b="0">
                <a:solidFill>
                  <a:schemeClr val="accent1"/>
                </a:solidFill>
              </a:defRPr>
            </a:lvl7pPr>
            <a:lvl8pPr marL="0" indent="0">
              <a:buFont typeface="Arial" panose="020B0604020202020204" pitchFamily="34" charset="0"/>
              <a:buNone/>
              <a:defRPr sz="2400" b="0">
                <a:solidFill>
                  <a:schemeClr val="accent1"/>
                </a:solidFill>
              </a:defRPr>
            </a:lvl8pPr>
            <a:lvl9pPr marL="0" indent="0">
              <a:buFont typeface="Arial" panose="020B0604020202020204" pitchFamily="34" charset="0"/>
              <a:buNone/>
              <a:defRPr sz="2400" b="0">
                <a:solidFill>
                  <a:schemeClr val="accent1"/>
                </a:solidFill>
              </a:defRPr>
            </a:lvl9pPr>
          </a:lstStyle>
          <a:p>
            <a:pPr lvl="0"/>
            <a:r>
              <a:rPr lang="en-US"/>
              <a:t>Edit Master text styles</a:t>
            </a:r>
          </a:p>
          <a:p>
            <a:pPr lvl="1"/>
            <a:r>
              <a:rPr lang="en-US"/>
              <a:t>Second level</a:t>
            </a:r>
          </a:p>
        </p:txBody>
      </p:sp>
      <p:sp>
        <p:nvSpPr>
          <p:cNvPr id="5" name="Date Placeholder 4">
            <a:extLst>
              <a:ext uri="{FF2B5EF4-FFF2-40B4-BE49-F238E27FC236}">
                <a16:creationId xmlns:a16="http://schemas.microsoft.com/office/drawing/2014/main" id="{BE865055-4BFD-D940-B23A-E0A78C8440D7}"/>
              </a:ext>
            </a:extLst>
          </p:cNvPr>
          <p:cNvSpPr>
            <a:spLocks noGrp="1"/>
          </p:cNvSpPr>
          <p:nvPr>
            <p:ph type="dt" sz="half" idx="13"/>
          </p:nvPr>
        </p:nvSpPr>
        <p:spPr/>
        <p:txBody>
          <a:bodyPr/>
          <a:lstStyle/>
          <a:p>
            <a:r>
              <a:rPr lang="en-US"/>
              <a:t>XX.XX.XXXX</a:t>
            </a:r>
          </a:p>
        </p:txBody>
      </p:sp>
      <p:sp>
        <p:nvSpPr>
          <p:cNvPr id="6" name="Footer Placeholder 5">
            <a:extLst>
              <a:ext uri="{FF2B5EF4-FFF2-40B4-BE49-F238E27FC236}">
                <a16:creationId xmlns:a16="http://schemas.microsoft.com/office/drawing/2014/main" id="{BDA7EF60-65D6-1A44-A899-D9FF0AD3D2AA}"/>
              </a:ext>
            </a:extLst>
          </p:cNvPr>
          <p:cNvSpPr>
            <a:spLocks noGrp="1"/>
          </p:cNvSpPr>
          <p:nvPr>
            <p:ph type="ftr" sz="quarter" idx="14"/>
          </p:nvPr>
        </p:nvSpPr>
        <p:spPr/>
        <p:txBody>
          <a:bodyPr/>
          <a:lstStyle/>
          <a:p>
            <a:endParaRPr lang="en-US" dirty="0"/>
          </a:p>
        </p:txBody>
      </p:sp>
      <p:sp>
        <p:nvSpPr>
          <p:cNvPr id="8" name="Slide Number Placeholder 7">
            <a:extLst>
              <a:ext uri="{FF2B5EF4-FFF2-40B4-BE49-F238E27FC236}">
                <a16:creationId xmlns:a16="http://schemas.microsoft.com/office/drawing/2014/main" id="{8F0FDACC-34F4-6744-AA11-B2BBBB94BBD6}"/>
              </a:ext>
            </a:extLst>
          </p:cNvPr>
          <p:cNvSpPr>
            <a:spLocks noGrp="1"/>
          </p:cNvSpPr>
          <p:nvPr>
            <p:ph type="sldNum" sz="quarter" idx="15"/>
          </p:nvPr>
        </p:nvSpPr>
        <p:spPr/>
        <p:txBody>
          <a:bodyPr/>
          <a:lstStyle/>
          <a:p>
            <a:fld id="{63DCA5C9-2E11-4C67-86EB-AE1DE127DC64}" type="slidenum">
              <a:rPr lang="en-US" smtClean="0"/>
              <a:pPr/>
              <a:t>‹#›</a:t>
            </a:fld>
            <a:endParaRPr lang="en-US" dirty="0"/>
          </a:p>
        </p:txBody>
      </p:sp>
    </p:spTree>
    <p:extLst>
      <p:ext uri="{BB962C8B-B14F-4D97-AF65-F5344CB8AC3E}">
        <p14:creationId xmlns:p14="http://schemas.microsoft.com/office/powerpoint/2010/main" val="288817881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statement">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5" name="Date Placeholder 4">
            <a:extLst>
              <a:ext uri="{FF2B5EF4-FFF2-40B4-BE49-F238E27FC236}">
                <a16:creationId xmlns:a16="http://schemas.microsoft.com/office/drawing/2014/main" id="{BE865055-4BFD-D940-B23A-E0A78C8440D7}"/>
              </a:ext>
            </a:extLst>
          </p:cNvPr>
          <p:cNvSpPr>
            <a:spLocks noGrp="1"/>
          </p:cNvSpPr>
          <p:nvPr>
            <p:ph type="dt" sz="half" idx="13"/>
          </p:nvPr>
        </p:nvSpPr>
        <p:spPr/>
        <p:txBody>
          <a:bodyPr/>
          <a:lstStyle/>
          <a:p>
            <a:r>
              <a:rPr lang="en-US"/>
              <a:t>XX.XX.XXXX</a:t>
            </a:r>
          </a:p>
        </p:txBody>
      </p:sp>
      <p:sp>
        <p:nvSpPr>
          <p:cNvPr id="6" name="Footer Placeholder 5">
            <a:extLst>
              <a:ext uri="{FF2B5EF4-FFF2-40B4-BE49-F238E27FC236}">
                <a16:creationId xmlns:a16="http://schemas.microsoft.com/office/drawing/2014/main" id="{BDA7EF60-65D6-1A44-A899-D9FF0AD3D2AA}"/>
              </a:ext>
            </a:extLst>
          </p:cNvPr>
          <p:cNvSpPr>
            <a:spLocks noGrp="1"/>
          </p:cNvSpPr>
          <p:nvPr>
            <p:ph type="ftr" sz="quarter" idx="14"/>
          </p:nvPr>
        </p:nvSpPr>
        <p:spPr/>
        <p:txBody>
          <a:bodyPr/>
          <a:lstStyle/>
          <a:p>
            <a:endParaRPr lang="en-US" dirty="0"/>
          </a:p>
        </p:txBody>
      </p:sp>
      <p:sp>
        <p:nvSpPr>
          <p:cNvPr id="8" name="Slide Number Placeholder 7">
            <a:extLst>
              <a:ext uri="{FF2B5EF4-FFF2-40B4-BE49-F238E27FC236}">
                <a16:creationId xmlns:a16="http://schemas.microsoft.com/office/drawing/2014/main" id="{8F0FDACC-34F4-6744-AA11-B2BBBB94BBD6}"/>
              </a:ext>
            </a:extLst>
          </p:cNvPr>
          <p:cNvSpPr>
            <a:spLocks noGrp="1"/>
          </p:cNvSpPr>
          <p:nvPr>
            <p:ph type="sldNum" sz="quarter" idx="15"/>
          </p:nvPr>
        </p:nvSpPr>
        <p:spPr/>
        <p:txBody>
          <a:bodyPr/>
          <a:lstStyle/>
          <a:p>
            <a:fld id="{63DCA5C9-2E11-4C67-86EB-AE1DE127DC64}" type="slidenum">
              <a:rPr lang="en-US" smtClean="0"/>
              <a:pPr/>
              <a:t>‹#›</a:t>
            </a:fld>
            <a:endParaRPr lang="en-US" dirty="0"/>
          </a:p>
        </p:txBody>
      </p:sp>
      <p:sp>
        <p:nvSpPr>
          <p:cNvPr id="2" name="Title 1">
            <a:extLst>
              <a:ext uri="{FF2B5EF4-FFF2-40B4-BE49-F238E27FC236}">
                <a16:creationId xmlns:a16="http://schemas.microsoft.com/office/drawing/2014/main" id="{F30CC5E3-A676-F348-B64F-9A2A12662272}"/>
              </a:ext>
            </a:extLst>
          </p:cNvPr>
          <p:cNvSpPr>
            <a:spLocks noGrp="1"/>
          </p:cNvSpPr>
          <p:nvPr>
            <p:ph type="title"/>
          </p:nvPr>
        </p:nvSpPr>
        <p:spPr>
          <a:xfrm>
            <a:off x="466725" y="1584325"/>
            <a:ext cx="7416799" cy="4676775"/>
          </a:xfrm>
        </p:spPr>
        <p:txBody>
          <a:bodyPr tIns="0" rIns="182880" bIns="1737360" anchor="ctr" anchorCtr="0"/>
          <a:lstStyle>
            <a:lvl1pPr>
              <a:lnSpc>
                <a:spcPct val="100000"/>
              </a:lnSpc>
              <a:defRPr sz="3000" b="0">
                <a:solidFill>
                  <a:schemeClr val="accent1"/>
                </a:solidFill>
              </a:defRPr>
            </a:lvl1pPr>
          </a:lstStyle>
          <a:p>
            <a:r>
              <a:rPr lang="en-US"/>
              <a:t>Click to edit Master title style</a:t>
            </a:r>
          </a:p>
        </p:txBody>
      </p:sp>
    </p:spTree>
    <p:extLst>
      <p:ext uri="{BB962C8B-B14F-4D97-AF65-F5344CB8AC3E}">
        <p14:creationId xmlns:p14="http://schemas.microsoft.com/office/powerpoint/2010/main" val="247015617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statement_low ink">
    <p:bg>
      <p:bgPr>
        <a:solidFill>
          <a:schemeClr val="bg1"/>
        </a:solidFill>
        <a:effectLst/>
      </p:bgPr>
    </p:bg>
    <p:spTree>
      <p:nvGrpSpPr>
        <p:cNvPr id="1" name=""/>
        <p:cNvGrpSpPr/>
        <p:nvPr/>
      </p:nvGrpSpPr>
      <p:grpSpPr>
        <a:xfrm>
          <a:off x="0" y="0"/>
          <a:ext cx="0" cy="0"/>
          <a:chOff x="0" y="0"/>
          <a:chExt cx="0" cy="0"/>
        </a:xfrm>
      </p:grpSpPr>
      <p:sp>
        <p:nvSpPr>
          <p:cNvPr id="5" name="Date Placeholder 4">
            <a:extLst>
              <a:ext uri="{FF2B5EF4-FFF2-40B4-BE49-F238E27FC236}">
                <a16:creationId xmlns:a16="http://schemas.microsoft.com/office/drawing/2014/main" id="{BE865055-4BFD-D940-B23A-E0A78C8440D7}"/>
              </a:ext>
            </a:extLst>
          </p:cNvPr>
          <p:cNvSpPr>
            <a:spLocks noGrp="1"/>
          </p:cNvSpPr>
          <p:nvPr>
            <p:ph type="dt" sz="half" idx="13"/>
          </p:nvPr>
        </p:nvSpPr>
        <p:spPr/>
        <p:txBody>
          <a:bodyPr/>
          <a:lstStyle/>
          <a:p>
            <a:r>
              <a:rPr lang="en-US"/>
              <a:t>XX.XX.XXXX</a:t>
            </a:r>
          </a:p>
        </p:txBody>
      </p:sp>
      <p:sp>
        <p:nvSpPr>
          <p:cNvPr id="6" name="Footer Placeholder 5">
            <a:extLst>
              <a:ext uri="{FF2B5EF4-FFF2-40B4-BE49-F238E27FC236}">
                <a16:creationId xmlns:a16="http://schemas.microsoft.com/office/drawing/2014/main" id="{BDA7EF60-65D6-1A44-A899-D9FF0AD3D2AA}"/>
              </a:ext>
            </a:extLst>
          </p:cNvPr>
          <p:cNvSpPr>
            <a:spLocks noGrp="1"/>
          </p:cNvSpPr>
          <p:nvPr>
            <p:ph type="ftr" sz="quarter" idx="14"/>
          </p:nvPr>
        </p:nvSpPr>
        <p:spPr/>
        <p:txBody>
          <a:bodyPr/>
          <a:lstStyle/>
          <a:p>
            <a:endParaRPr lang="en-US" dirty="0"/>
          </a:p>
        </p:txBody>
      </p:sp>
      <p:sp>
        <p:nvSpPr>
          <p:cNvPr id="8" name="Slide Number Placeholder 7">
            <a:extLst>
              <a:ext uri="{FF2B5EF4-FFF2-40B4-BE49-F238E27FC236}">
                <a16:creationId xmlns:a16="http://schemas.microsoft.com/office/drawing/2014/main" id="{8F0FDACC-34F4-6744-AA11-B2BBBB94BBD6}"/>
              </a:ext>
            </a:extLst>
          </p:cNvPr>
          <p:cNvSpPr>
            <a:spLocks noGrp="1"/>
          </p:cNvSpPr>
          <p:nvPr>
            <p:ph type="sldNum" sz="quarter" idx="15"/>
          </p:nvPr>
        </p:nvSpPr>
        <p:spPr/>
        <p:txBody>
          <a:bodyPr/>
          <a:lstStyle/>
          <a:p>
            <a:fld id="{63DCA5C9-2E11-4C67-86EB-AE1DE127DC64}" type="slidenum">
              <a:rPr lang="en-US" smtClean="0"/>
              <a:pPr/>
              <a:t>‹#›</a:t>
            </a:fld>
            <a:endParaRPr lang="en-US" dirty="0"/>
          </a:p>
        </p:txBody>
      </p:sp>
      <p:sp>
        <p:nvSpPr>
          <p:cNvPr id="2" name="Title 1">
            <a:extLst>
              <a:ext uri="{FF2B5EF4-FFF2-40B4-BE49-F238E27FC236}">
                <a16:creationId xmlns:a16="http://schemas.microsoft.com/office/drawing/2014/main" id="{F30CC5E3-A676-F348-B64F-9A2A12662272}"/>
              </a:ext>
            </a:extLst>
          </p:cNvPr>
          <p:cNvSpPr>
            <a:spLocks noGrp="1"/>
          </p:cNvSpPr>
          <p:nvPr>
            <p:ph type="title"/>
          </p:nvPr>
        </p:nvSpPr>
        <p:spPr>
          <a:xfrm>
            <a:off x="466725" y="1584325"/>
            <a:ext cx="7416799" cy="4676775"/>
          </a:xfrm>
        </p:spPr>
        <p:txBody>
          <a:bodyPr tIns="0" rIns="182880" bIns="1737360" anchor="ctr" anchorCtr="0"/>
          <a:lstStyle>
            <a:lvl1pPr>
              <a:lnSpc>
                <a:spcPct val="100000"/>
              </a:lnSpc>
              <a:defRPr sz="3000" b="0">
                <a:solidFill>
                  <a:schemeClr val="accent2"/>
                </a:solidFill>
              </a:defRPr>
            </a:lvl1pPr>
          </a:lstStyle>
          <a:p>
            <a:r>
              <a:rPr lang="en-US"/>
              <a:t>Click to edit Master title style</a:t>
            </a:r>
          </a:p>
        </p:txBody>
      </p:sp>
    </p:spTree>
    <p:extLst>
      <p:ext uri="{BB962C8B-B14F-4D97-AF65-F5344CB8AC3E}">
        <p14:creationId xmlns:p14="http://schemas.microsoft.com/office/powerpoint/2010/main" val="244769653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content 1col">
    <p:bg>
      <p:bgPr>
        <a:solidFill>
          <a:schemeClr val="bg1"/>
        </a:solidFill>
        <a:effectLst/>
      </p:bgPr>
    </p:bg>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8863D6A7-88A5-E44F-8183-AEF6D7F5F28E}"/>
              </a:ext>
            </a:extLst>
          </p:cNvPr>
          <p:cNvSpPr>
            <a:spLocks noGrp="1"/>
          </p:cNvSpPr>
          <p:nvPr>
            <p:ph type="ftr" sz="quarter" idx="10"/>
          </p:nvPr>
        </p:nvSpPr>
        <p:spPr/>
        <p:txBody>
          <a:bodyPr/>
          <a:lstStyle/>
          <a:p>
            <a:endParaRPr lang="en-US" dirty="0"/>
          </a:p>
        </p:txBody>
      </p:sp>
      <p:sp>
        <p:nvSpPr>
          <p:cNvPr id="4" name="Slide Number Placeholder 3">
            <a:extLst>
              <a:ext uri="{FF2B5EF4-FFF2-40B4-BE49-F238E27FC236}">
                <a16:creationId xmlns:a16="http://schemas.microsoft.com/office/drawing/2014/main" id="{B8BA9DE8-E46C-2749-B0B2-5ADDEB5B1D3C}"/>
              </a:ext>
            </a:extLst>
          </p:cNvPr>
          <p:cNvSpPr>
            <a:spLocks noGrp="1"/>
          </p:cNvSpPr>
          <p:nvPr>
            <p:ph type="sldNum" sz="quarter" idx="11"/>
          </p:nvPr>
        </p:nvSpPr>
        <p:spPr/>
        <p:txBody>
          <a:bodyPr/>
          <a:lstStyle/>
          <a:p>
            <a:pPr lvl="8"/>
            <a:fld id="{63DCA5C9-2E11-4C67-86EB-AE1DE127DC64}" type="slidenum">
              <a:rPr lang="en-US" smtClean="0"/>
              <a:pPr lvl="8"/>
              <a:t>‹#›</a:t>
            </a:fld>
            <a:endParaRPr lang="en-US" dirty="0"/>
          </a:p>
        </p:txBody>
      </p:sp>
      <p:sp>
        <p:nvSpPr>
          <p:cNvPr id="9" name="Content Placeholder 8">
            <a:extLst>
              <a:ext uri="{FF2B5EF4-FFF2-40B4-BE49-F238E27FC236}">
                <a16:creationId xmlns:a16="http://schemas.microsoft.com/office/drawing/2014/main" id="{71915052-D43B-2341-9EEF-BF86700831C1}"/>
              </a:ext>
            </a:extLst>
          </p:cNvPr>
          <p:cNvSpPr>
            <a:spLocks noGrp="1"/>
          </p:cNvSpPr>
          <p:nvPr>
            <p:ph sz="quarter" idx="12"/>
          </p:nvPr>
        </p:nvSpPr>
        <p:spPr>
          <a:xfrm>
            <a:off x="466725" y="1584324"/>
            <a:ext cx="11258550" cy="4676776"/>
          </a:xfrm>
        </p:spPr>
        <p:txBody>
          <a:bodyPr rIns="1938528"/>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cxnSp>
        <p:nvCxnSpPr>
          <p:cNvPr id="10" name="Straight Connector 9">
            <a:extLst>
              <a:ext uri="{FF2B5EF4-FFF2-40B4-BE49-F238E27FC236}">
                <a16:creationId xmlns:a16="http://schemas.microsoft.com/office/drawing/2014/main" id="{22CD5F2E-8E58-A14B-B80C-9B6594482EB6}"/>
              </a:ext>
            </a:extLst>
          </p:cNvPr>
          <p:cNvCxnSpPr>
            <a:cxnSpLocks/>
          </p:cNvCxnSpPr>
          <p:nvPr userDrawn="1"/>
        </p:nvCxnSpPr>
        <p:spPr>
          <a:xfrm>
            <a:off x="466725" y="1325563"/>
            <a:ext cx="11258550" cy="0"/>
          </a:xfrm>
          <a:prstGeom prst="line">
            <a:avLst/>
          </a:prstGeom>
          <a:ln w="6350">
            <a:solidFill>
              <a:schemeClr val="accent2"/>
            </a:solidFill>
          </a:ln>
        </p:spPr>
        <p:style>
          <a:lnRef idx="1">
            <a:schemeClr val="accent1"/>
          </a:lnRef>
          <a:fillRef idx="0">
            <a:schemeClr val="accent1"/>
          </a:fillRef>
          <a:effectRef idx="0">
            <a:schemeClr val="accent1"/>
          </a:effectRef>
          <a:fontRef idx="minor">
            <a:schemeClr val="tx1"/>
          </a:fontRef>
        </p:style>
      </p:cxnSp>
      <p:sp>
        <p:nvSpPr>
          <p:cNvPr id="8" name="Date Placeholder 13">
            <a:extLst>
              <a:ext uri="{FF2B5EF4-FFF2-40B4-BE49-F238E27FC236}">
                <a16:creationId xmlns:a16="http://schemas.microsoft.com/office/drawing/2014/main" id="{A73E81F0-30EC-604C-95CA-DB8CC6CADABA}"/>
              </a:ext>
            </a:extLst>
          </p:cNvPr>
          <p:cNvSpPr>
            <a:spLocks noGrp="1"/>
          </p:cNvSpPr>
          <p:nvPr>
            <p:ph type="dt" sz="half" idx="2"/>
          </p:nvPr>
        </p:nvSpPr>
        <p:spPr>
          <a:xfrm>
            <a:off x="891117" y="6400970"/>
            <a:ext cx="1070187" cy="208758"/>
          </a:xfrm>
          <a:prstGeom prst="rect">
            <a:avLst/>
          </a:prstGeom>
        </p:spPr>
        <p:txBody>
          <a:bodyPr vert="horz" lIns="0" tIns="0" rIns="0" bIns="0" rtlCol="0" anchor="b" anchorCtr="0"/>
          <a:lstStyle>
            <a:lvl1pPr algn="ctr">
              <a:defRPr sz="800">
                <a:solidFill>
                  <a:schemeClr val="accent1"/>
                </a:solidFill>
              </a:defRPr>
            </a:lvl1pPr>
            <a:lvl2pPr marL="0" algn="ctr">
              <a:defRPr sz="800">
                <a:solidFill>
                  <a:schemeClr val="accent1"/>
                </a:solidFill>
              </a:defRPr>
            </a:lvl2pPr>
            <a:lvl3pPr marL="0" algn="ctr">
              <a:defRPr sz="800">
                <a:solidFill>
                  <a:schemeClr val="accent1"/>
                </a:solidFill>
              </a:defRPr>
            </a:lvl3pPr>
            <a:lvl4pPr marL="0" algn="ctr">
              <a:defRPr sz="800">
                <a:solidFill>
                  <a:schemeClr val="accent1"/>
                </a:solidFill>
              </a:defRPr>
            </a:lvl4pPr>
            <a:lvl5pPr marL="0" algn="ctr">
              <a:defRPr sz="800">
                <a:solidFill>
                  <a:schemeClr val="accent1"/>
                </a:solidFill>
              </a:defRPr>
            </a:lvl5pPr>
            <a:lvl6pPr marL="0" algn="ctr">
              <a:defRPr sz="800">
                <a:solidFill>
                  <a:schemeClr val="accent1"/>
                </a:solidFill>
              </a:defRPr>
            </a:lvl6pPr>
            <a:lvl7pPr marL="0" algn="ctr">
              <a:defRPr sz="800">
                <a:solidFill>
                  <a:schemeClr val="accent1"/>
                </a:solidFill>
              </a:defRPr>
            </a:lvl7pPr>
            <a:lvl8pPr marL="0" algn="ctr">
              <a:defRPr sz="800">
                <a:solidFill>
                  <a:schemeClr val="accent1"/>
                </a:solidFill>
              </a:defRPr>
            </a:lvl8pPr>
            <a:lvl9pPr marL="0" algn="ctr">
              <a:defRPr sz="800">
                <a:solidFill>
                  <a:schemeClr val="accent1"/>
                </a:solidFill>
              </a:defRPr>
            </a:lvl9pPr>
          </a:lstStyle>
          <a:p>
            <a:r>
              <a:rPr lang="en-US"/>
              <a:t>XX.XX.XXXX</a:t>
            </a:r>
          </a:p>
        </p:txBody>
      </p:sp>
      <p:sp>
        <p:nvSpPr>
          <p:cNvPr id="2" name="Title 1">
            <a:extLst>
              <a:ext uri="{FF2B5EF4-FFF2-40B4-BE49-F238E27FC236}">
                <a16:creationId xmlns:a16="http://schemas.microsoft.com/office/drawing/2014/main" id="{C7D35AA9-2F43-3343-BA48-1CA2E63224AD}"/>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330358300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content 2col">
    <p:spTree>
      <p:nvGrpSpPr>
        <p:cNvPr id="1" name=""/>
        <p:cNvGrpSpPr/>
        <p:nvPr/>
      </p:nvGrpSpPr>
      <p:grpSpPr>
        <a:xfrm>
          <a:off x="0" y="0"/>
          <a:ext cx="0" cy="0"/>
          <a:chOff x="0" y="0"/>
          <a:chExt cx="0" cy="0"/>
        </a:xfrm>
      </p:grpSpPr>
      <p:sp>
        <p:nvSpPr>
          <p:cNvPr id="9" name="Content Placeholder 8">
            <a:extLst>
              <a:ext uri="{FF2B5EF4-FFF2-40B4-BE49-F238E27FC236}">
                <a16:creationId xmlns:a16="http://schemas.microsoft.com/office/drawing/2014/main" id="{71915052-D43B-2341-9EEF-BF86700831C1}"/>
              </a:ext>
            </a:extLst>
          </p:cNvPr>
          <p:cNvSpPr>
            <a:spLocks noGrp="1"/>
          </p:cNvSpPr>
          <p:nvPr>
            <p:ph sz="quarter" idx="12"/>
          </p:nvPr>
        </p:nvSpPr>
        <p:spPr>
          <a:xfrm>
            <a:off x="466725" y="1584324"/>
            <a:ext cx="5497513" cy="4676776"/>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Content Placeholder 5">
            <a:extLst>
              <a:ext uri="{FF2B5EF4-FFF2-40B4-BE49-F238E27FC236}">
                <a16:creationId xmlns:a16="http://schemas.microsoft.com/office/drawing/2014/main" id="{74290614-5015-FC49-9E9D-A9E87844B58D}"/>
              </a:ext>
            </a:extLst>
          </p:cNvPr>
          <p:cNvSpPr>
            <a:spLocks noGrp="1"/>
          </p:cNvSpPr>
          <p:nvPr>
            <p:ph sz="quarter" idx="13"/>
          </p:nvPr>
        </p:nvSpPr>
        <p:spPr>
          <a:xfrm>
            <a:off x="6238875" y="1584324"/>
            <a:ext cx="5497513" cy="4676775"/>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Date Placeholder 9">
            <a:extLst>
              <a:ext uri="{FF2B5EF4-FFF2-40B4-BE49-F238E27FC236}">
                <a16:creationId xmlns:a16="http://schemas.microsoft.com/office/drawing/2014/main" id="{1C4742D5-3A05-9045-B74A-D3F962B802D0}"/>
              </a:ext>
            </a:extLst>
          </p:cNvPr>
          <p:cNvSpPr>
            <a:spLocks noGrp="1"/>
          </p:cNvSpPr>
          <p:nvPr>
            <p:ph type="dt" sz="half" idx="14"/>
          </p:nvPr>
        </p:nvSpPr>
        <p:spPr/>
        <p:txBody>
          <a:bodyPr/>
          <a:lstStyle/>
          <a:p>
            <a:r>
              <a:rPr lang="en-US"/>
              <a:t>XX.XX.XXXX</a:t>
            </a:r>
          </a:p>
        </p:txBody>
      </p:sp>
      <p:sp>
        <p:nvSpPr>
          <p:cNvPr id="11" name="Footer Placeholder 10">
            <a:extLst>
              <a:ext uri="{FF2B5EF4-FFF2-40B4-BE49-F238E27FC236}">
                <a16:creationId xmlns:a16="http://schemas.microsoft.com/office/drawing/2014/main" id="{D3FE8545-7798-1641-AF94-65B0020EBC8E}"/>
              </a:ext>
            </a:extLst>
          </p:cNvPr>
          <p:cNvSpPr>
            <a:spLocks noGrp="1"/>
          </p:cNvSpPr>
          <p:nvPr>
            <p:ph type="ftr" sz="quarter" idx="15"/>
          </p:nvPr>
        </p:nvSpPr>
        <p:spPr/>
        <p:txBody>
          <a:bodyPr/>
          <a:lstStyle/>
          <a:p>
            <a:endParaRPr lang="en-US" dirty="0"/>
          </a:p>
        </p:txBody>
      </p:sp>
      <p:sp>
        <p:nvSpPr>
          <p:cNvPr id="12" name="Slide Number Placeholder 11">
            <a:extLst>
              <a:ext uri="{FF2B5EF4-FFF2-40B4-BE49-F238E27FC236}">
                <a16:creationId xmlns:a16="http://schemas.microsoft.com/office/drawing/2014/main" id="{BB145867-33F4-7942-A468-63972ECBADF5}"/>
              </a:ext>
            </a:extLst>
          </p:cNvPr>
          <p:cNvSpPr>
            <a:spLocks noGrp="1"/>
          </p:cNvSpPr>
          <p:nvPr>
            <p:ph type="sldNum" sz="quarter" idx="16"/>
          </p:nvPr>
        </p:nvSpPr>
        <p:spPr/>
        <p:txBody>
          <a:bodyPr/>
          <a:lstStyle/>
          <a:p>
            <a:fld id="{63DCA5C9-2E11-4C67-86EB-AE1DE127DC64}" type="slidenum">
              <a:rPr lang="en-US" smtClean="0"/>
              <a:pPr/>
              <a:t>‹#›</a:t>
            </a:fld>
            <a:endParaRPr lang="en-US" dirty="0"/>
          </a:p>
        </p:txBody>
      </p:sp>
      <p:sp>
        <p:nvSpPr>
          <p:cNvPr id="2" name="Title 1">
            <a:extLst>
              <a:ext uri="{FF2B5EF4-FFF2-40B4-BE49-F238E27FC236}">
                <a16:creationId xmlns:a16="http://schemas.microsoft.com/office/drawing/2014/main" id="{0501C0A9-E7F2-E043-948A-B1E2EA474B8B}"/>
              </a:ext>
            </a:extLst>
          </p:cNvPr>
          <p:cNvSpPr>
            <a:spLocks noGrp="1"/>
          </p:cNvSpPr>
          <p:nvPr>
            <p:ph type="title"/>
          </p:nvPr>
        </p:nvSpPr>
        <p:spPr/>
        <p:txBody>
          <a:bodyPr/>
          <a:lstStyle/>
          <a:p>
            <a:r>
              <a:rPr lang="en-US"/>
              <a:t>Click to edit Master title style</a:t>
            </a:r>
          </a:p>
        </p:txBody>
      </p:sp>
      <p:cxnSp>
        <p:nvCxnSpPr>
          <p:cNvPr id="14" name="Straight Connector 13">
            <a:extLst>
              <a:ext uri="{FF2B5EF4-FFF2-40B4-BE49-F238E27FC236}">
                <a16:creationId xmlns:a16="http://schemas.microsoft.com/office/drawing/2014/main" id="{8A5F8FA7-0E8B-AC4B-9A04-27BD3889EBF9}"/>
              </a:ext>
            </a:extLst>
          </p:cNvPr>
          <p:cNvCxnSpPr>
            <a:cxnSpLocks/>
          </p:cNvCxnSpPr>
          <p:nvPr userDrawn="1"/>
        </p:nvCxnSpPr>
        <p:spPr>
          <a:xfrm>
            <a:off x="466725" y="1325563"/>
            <a:ext cx="11258550" cy="0"/>
          </a:xfrm>
          <a:prstGeom prst="line">
            <a:avLst/>
          </a:prstGeom>
          <a:ln w="6350">
            <a:solidFill>
              <a:schemeClr val="accent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4231465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content 3col">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8863D6A7-88A5-E44F-8183-AEF6D7F5F28E}"/>
              </a:ext>
            </a:extLst>
          </p:cNvPr>
          <p:cNvSpPr>
            <a:spLocks noGrp="1"/>
          </p:cNvSpPr>
          <p:nvPr>
            <p:ph type="ftr" sz="quarter" idx="10"/>
          </p:nvPr>
        </p:nvSpPr>
        <p:spPr/>
        <p:txBody>
          <a:bodyPr/>
          <a:lstStyle/>
          <a:p>
            <a:endParaRPr lang="en-US" dirty="0"/>
          </a:p>
        </p:txBody>
      </p:sp>
      <p:sp>
        <p:nvSpPr>
          <p:cNvPr id="4" name="Slide Number Placeholder 3">
            <a:extLst>
              <a:ext uri="{FF2B5EF4-FFF2-40B4-BE49-F238E27FC236}">
                <a16:creationId xmlns:a16="http://schemas.microsoft.com/office/drawing/2014/main" id="{B8BA9DE8-E46C-2749-B0B2-5ADDEB5B1D3C}"/>
              </a:ext>
            </a:extLst>
          </p:cNvPr>
          <p:cNvSpPr>
            <a:spLocks noGrp="1"/>
          </p:cNvSpPr>
          <p:nvPr>
            <p:ph type="sldNum" sz="quarter" idx="11"/>
          </p:nvPr>
        </p:nvSpPr>
        <p:spPr/>
        <p:txBody>
          <a:bodyPr/>
          <a:lstStyle/>
          <a:p>
            <a:pPr lvl="8"/>
            <a:fld id="{63DCA5C9-2E11-4C67-86EB-AE1DE127DC64}" type="slidenum">
              <a:rPr lang="en-US" smtClean="0"/>
              <a:pPr lvl="8"/>
              <a:t>‹#›</a:t>
            </a:fld>
            <a:endParaRPr lang="en-US" dirty="0"/>
          </a:p>
        </p:txBody>
      </p:sp>
      <p:sp>
        <p:nvSpPr>
          <p:cNvPr id="9" name="Content Placeholder 8">
            <a:extLst>
              <a:ext uri="{FF2B5EF4-FFF2-40B4-BE49-F238E27FC236}">
                <a16:creationId xmlns:a16="http://schemas.microsoft.com/office/drawing/2014/main" id="{71915052-D43B-2341-9EEF-BF86700831C1}"/>
              </a:ext>
            </a:extLst>
          </p:cNvPr>
          <p:cNvSpPr>
            <a:spLocks noGrp="1"/>
          </p:cNvSpPr>
          <p:nvPr>
            <p:ph sz="quarter" idx="12"/>
          </p:nvPr>
        </p:nvSpPr>
        <p:spPr>
          <a:xfrm>
            <a:off x="466725" y="1584324"/>
            <a:ext cx="3567113" cy="4676776"/>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Content Placeholder 5">
            <a:extLst>
              <a:ext uri="{FF2B5EF4-FFF2-40B4-BE49-F238E27FC236}">
                <a16:creationId xmlns:a16="http://schemas.microsoft.com/office/drawing/2014/main" id="{74290614-5015-FC49-9E9D-A9E87844B58D}"/>
              </a:ext>
            </a:extLst>
          </p:cNvPr>
          <p:cNvSpPr>
            <a:spLocks noGrp="1"/>
          </p:cNvSpPr>
          <p:nvPr>
            <p:ph sz="quarter" idx="13"/>
          </p:nvPr>
        </p:nvSpPr>
        <p:spPr>
          <a:xfrm>
            <a:off x="4308475" y="1584325"/>
            <a:ext cx="3575049" cy="4676775"/>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Content Placeholder 7">
            <a:extLst>
              <a:ext uri="{FF2B5EF4-FFF2-40B4-BE49-F238E27FC236}">
                <a16:creationId xmlns:a16="http://schemas.microsoft.com/office/drawing/2014/main" id="{5ADD0FD0-82F6-6249-86EF-808648B0682B}"/>
              </a:ext>
            </a:extLst>
          </p:cNvPr>
          <p:cNvSpPr>
            <a:spLocks noGrp="1"/>
          </p:cNvSpPr>
          <p:nvPr>
            <p:ph sz="quarter" idx="14"/>
          </p:nvPr>
        </p:nvSpPr>
        <p:spPr>
          <a:xfrm>
            <a:off x="8172450" y="1584324"/>
            <a:ext cx="3552825" cy="4676776"/>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a:extLst>
              <a:ext uri="{FF2B5EF4-FFF2-40B4-BE49-F238E27FC236}">
                <a16:creationId xmlns:a16="http://schemas.microsoft.com/office/drawing/2014/main" id="{447CAEDB-ABB8-1842-AE19-7725B4CAB22E}"/>
              </a:ext>
            </a:extLst>
          </p:cNvPr>
          <p:cNvSpPr>
            <a:spLocks noGrp="1"/>
          </p:cNvSpPr>
          <p:nvPr>
            <p:ph type="dt" sz="half" idx="15"/>
          </p:nvPr>
        </p:nvSpPr>
        <p:spPr/>
        <p:txBody>
          <a:bodyPr/>
          <a:lstStyle/>
          <a:p>
            <a:r>
              <a:rPr lang="en-US"/>
              <a:t>XX.XX.XXXX</a:t>
            </a:r>
          </a:p>
        </p:txBody>
      </p:sp>
      <p:sp>
        <p:nvSpPr>
          <p:cNvPr id="2" name="Title 1">
            <a:extLst>
              <a:ext uri="{FF2B5EF4-FFF2-40B4-BE49-F238E27FC236}">
                <a16:creationId xmlns:a16="http://schemas.microsoft.com/office/drawing/2014/main" id="{ED271D53-83D4-0142-88D2-21B34455C649}"/>
              </a:ext>
            </a:extLst>
          </p:cNvPr>
          <p:cNvSpPr>
            <a:spLocks noGrp="1"/>
          </p:cNvSpPr>
          <p:nvPr>
            <p:ph type="title"/>
          </p:nvPr>
        </p:nvSpPr>
        <p:spPr/>
        <p:txBody>
          <a:bodyPr/>
          <a:lstStyle/>
          <a:p>
            <a:r>
              <a:rPr lang="en-US"/>
              <a:t>Click to edit Master title style</a:t>
            </a:r>
          </a:p>
        </p:txBody>
      </p:sp>
      <p:cxnSp>
        <p:nvCxnSpPr>
          <p:cNvPr id="12" name="Straight Connector 11">
            <a:extLst>
              <a:ext uri="{FF2B5EF4-FFF2-40B4-BE49-F238E27FC236}">
                <a16:creationId xmlns:a16="http://schemas.microsoft.com/office/drawing/2014/main" id="{E638CA74-93B7-F445-8D0F-582527E50ADD}"/>
              </a:ext>
            </a:extLst>
          </p:cNvPr>
          <p:cNvCxnSpPr>
            <a:cxnSpLocks/>
          </p:cNvCxnSpPr>
          <p:nvPr userDrawn="1"/>
        </p:nvCxnSpPr>
        <p:spPr>
          <a:xfrm>
            <a:off x="466725" y="1325563"/>
            <a:ext cx="11258550" cy="0"/>
          </a:xfrm>
          <a:prstGeom prst="line">
            <a:avLst/>
          </a:prstGeom>
          <a:ln w="6350">
            <a:solidFill>
              <a:schemeClr val="accent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94213235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content 2col image">
    <p:bg>
      <p:bgPr>
        <a:solidFill>
          <a:schemeClr val="bg1"/>
        </a:solidFill>
        <a:effectLst/>
      </p:bgPr>
    </p:bg>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8863D6A7-88A5-E44F-8183-AEF6D7F5F28E}"/>
              </a:ext>
            </a:extLst>
          </p:cNvPr>
          <p:cNvSpPr>
            <a:spLocks noGrp="1"/>
          </p:cNvSpPr>
          <p:nvPr>
            <p:ph type="ftr" sz="quarter" idx="10"/>
          </p:nvPr>
        </p:nvSpPr>
        <p:spPr/>
        <p:txBody>
          <a:bodyPr/>
          <a:lstStyle/>
          <a:p>
            <a:endParaRPr lang="en-US" dirty="0"/>
          </a:p>
        </p:txBody>
      </p:sp>
      <p:sp>
        <p:nvSpPr>
          <p:cNvPr id="4" name="Slide Number Placeholder 3">
            <a:extLst>
              <a:ext uri="{FF2B5EF4-FFF2-40B4-BE49-F238E27FC236}">
                <a16:creationId xmlns:a16="http://schemas.microsoft.com/office/drawing/2014/main" id="{B8BA9DE8-E46C-2749-B0B2-5ADDEB5B1D3C}"/>
              </a:ext>
            </a:extLst>
          </p:cNvPr>
          <p:cNvSpPr>
            <a:spLocks noGrp="1"/>
          </p:cNvSpPr>
          <p:nvPr>
            <p:ph type="sldNum" sz="quarter" idx="11"/>
          </p:nvPr>
        </p:nvSpPr>
        <p:spPr/>
        <p:txBody>
          <a:bodyPr/>
          <a:lstStyle/>
          <a:p>
            <a:pPr lvl="8"/>
            <a:fld id="{63DCA5C9-2E11-4C67-86EB-AE1DE127DC64}" type="slidenum">
              <a:rPr lang="en-US" smtClean="0"/>
              <a:pPr lvl="8"/>
              <a:t>‹#›</a:t>
            </a:fld>
            <a:endParaRPr lang="en-US" dirty="0"/>
          </a:p>
        </p:txBody>
      </p:sp>
      <p:sp>
        <p:nvSpPr>
          <p:cNvPr id="9" name="Content Placeholder 8">
            <a:extLst>
              <a:ext uri="{FF2B5EF4-FFF2-40B4-BE49-F238E27FC236}">
                <a16:creationId xmlns:a16="http://schemas.microsoft.com/office/drawing/2014/main" id="{71915052-D43B-2341-9EEF-BF86700831C1}"/>
              </a:ext>
            </a:extLst>
          </p:cNvPr>
          <p:cNvSpPr>
            <a:spLocks noGrp="1"/>
          </p:cNvSpPr>
          <p:nvPr>
            <p:ph sz="quarter" idx="12"/>
          </p:nvPr>
        </p:nvSpPr>
        <p:spPr>
          <a:xfrm>
            <a:off x="466725" y="1584324"/>
            <a:ext cx="5497513" cy="4676776"/>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Picture Placeholder 16">
            <a:extLst>
              <a:ext uri="{FF2B5EF4-FFF2-40B4-BE49-F238E27FC236}">
                <a16:creationId xmlns:a16="http://schemas.microsoft.com/office/drawing/2014/main" id="{F22DB92E-0BE0-1049-8105-20C747BD0174}"/>
              </a:ext>
            </a:extLst>
          </p:cNvPr>
          <p:cNvSpPr>
            <a:spLocks noGrp="1"/>
          </p:cNvSpPr>
          <p:nvPr>
            <p:ph type="pic" sz="quarter" idx="15"/>
          </p:nvPr>
        </p:nvSpPr>
        <p:spPr>
          <a:xfrm>
            <a:off x="6238875" y="1584326"/>
            <a:ext cx="5486399" cy="4365212"/>
          </a:xfrm>
          <a:pattFill prst="pct80">
            <a:fgClr>
              <a:schemeClr val="bg1"/>
            </a:fgClr>
            <a:bgClr>
              <a:schemeClr val="bg1">
                <a:lumMod val="75000"/>
              </a:schemeClr>
            </a:bgClr>
          </a:pattFill>
        </p:spPr>
        <p:txBody>
          <a:bodyPr tIns="731520" anchor="ctr"/>
          <a:lstStyle>
            <a:lvl1pPr algn="ctr">
              <a:defRPr/>
            </a:lvl1pPr>
          </a:lstStyle>
          <a:p>
            <a:r>
              <a:rPr lang="en-US"/>
              <a:t>Click icon to add picture</a:t>
            </a:r>
            <a:endParaRPr lang="en-US" dirty="0"/>
          </a:p>
        </p:txBody>
      </p:sp>
      <p:sp>
        <p:nvSpPr>
          <p:cNvPr id="5" name="Title 4">
            <a:extLst>
              <a:ext uri="{FF2B5EF4-FFF2-40B4-BE49-F238E27FC236}">
                <a16:creationId xmlns:a16="http://schemas.microsoft.com/office/drawing/2014/main" id="{E2F20306-76C8-3F45-B94F-CF2A1C22C390}"/>
              </a:ext>
            </a:extLst>
          </p:cNvPr>
          <p:cNvSpPr>
            <a:spLocks noGrp="1"/>
          </p:cNvSpPr>
          <p:nvPr>
            <p:ph type="title"/>
          </p:nvPr>
        </p:nvSpPr>
        <p:spPr/>
        <p:txBody>
          <a:bodyPr/>
          <a:lstStyle/>
          <a:p>
            <a:r>
              <a:rPr lang="en-US"/>
              <a:t>Click to edit Master title style</a:t>
            </a:r>
          </a:p>
        </p:txBody>
      </p:sp>
      <p:sp>
        <p:nvSpPr>
          <p:cNvPr id="8" name="Date Placeholder 7">
            <a:extLst>
              <a:ext uri="{FF2B5EF4-FFF2-40B4-BE49-F238E27FC236}">
                <a16:creationId xmlns:a16="http://schemas.microsoft.com/office/drawing/2014/main" id="{3758BB88-1D88-A945-9F87-457DB1E02996}"/>
              </a:ext>
            </a:extLst>
          </p:cNvPr>
          <p:cNvSpPr>
            <a:spLocks noGrp="1"/>
          </p:cNvSpPr>
          <p:nvPr>
            <p:ph type="dt" sz="half" idx="16"/>
          </p:nvPr>
        </p:nvSpPr>
        <p:spPr/>
        <p:txBody>
          <a:bodyPr/>
          <a:lstStyle/>
          <a:p>
            <a:r>
              <a:rPr lang="en-US"/>
              <a:t>XX.XX.XXXX</a:t>
            </a:r>
          </a:p>
        </p:txBody>
      </p:sp>
      <p:cxnSp>
        <p:nvCxnSpPr>
          <p:cNvPr id="12" name="Straight Connector 11">
            <a:extLst>
              <a:ext uri="{FF2B5EF4-FFF2-40B4-BE49-F238E27FC236}">
                <a16:creationId xmlns:a16="http://schemas.microsoft.com/office/drawing/2014/main" id="{CEE122B8-2BA6-D444-B9FC-8EE2551015AF}"/>
              </a:ext>
            </a:extLst>
          </p:cNvPr>
          <p:cNvCxnSpPr>
            <a:cxnSpLocks/>
          </p:cNvCxnSpPr>
          <p:nvPr userDrawn="1"/>
        </p:nvCxnSpPr>
        <p:spPr>
          <a:xfrm>
            <a:off x="466725" y="1325563"/>
            <a:ext cx="11258550" cy="0"/>
          </a:xfrm>
          <a:prstGeom prst="line">
            <a:avLst/>
          </a:prstGeom>
          <a:ln w="6350">
            <a:solidFill>
              <a:schemeClr val="accent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3979687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content 2col caption">
    <p:bg>
      <p:bgPr>
        <a:solidFill>
          <a:schemeClr val="bg1"/>
        </a:solidFill>
        <a:effectLst/>
      </p:bgPr>
    </p:bg>
    <p:spTree>
      <p:nvGrpSpPr>
        <p:cNvPr id="1" name=""/>
        <p:cNvGrpSpPr/>
        <p:nvPr/>
      </p:nvGrpSpPr>
      <p:grpSpPr>
        <a:xfrm>
          <a:off x="0" y="0"/>
          <a:ext cx="0" cy="0"/>
          <a:chOff x="0" y="0"/>
          <a:chExt cx="0" cy="0"/>
        </a:xfrm>
      </p:grpSpPr>
      <p:sp>
        <p:nvSpPr>
          <p:cNvPr id="9" name="Content Placeholder 8">
            <a:extLst>
              <a:ext uri="{FF2B5EF4-FFF2-40B4-BE49-F238E27FC236}">
                <a16:creationId xmlns:a16="http://schemas.microsoft.com/office/drawing/2014/main" id="{71915052-D43B-2341-9EEF-BF86700831C1}"/>
              </a:ext>
            </a:extLst>
          </p:cNvPr>
          <p:cNvSpPr>
            <a:spLocks noGrp="1"/>
          </p:cNvSpPr>
          <p:nvPr>
            <p:ph sz="quarter" idx="12"/>
          </p:nvPr>
        </p:nvSpPr>
        <p:spPr>
          <a:xfrm>
            <a:off x="466725" y="1584324"/>
            <a:ext cx="5497513" cy="4676776"/>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Picture Placeholder 16">
            <a:extLst>
              <a:ext uri="{FF2B5EF4-FFF2-40B4-BE49-F238E27FC236}">
                <a16:creationId xmlns:a16="http://schemas.microsoft.com/office/drawing/2014/main" id="{F22DB92E-0BE0-1049-8105-20C747BD0174}"/>
              </a:ext>
            </a:extLst>
          </p:cNvPr>
          <p:cNvSpPr>
            <a:spLocks noGrp="1"/>
          </p:cNvSpPr>
          <p:nvPr>
            <p:ph type="pic" sz="quarter" idx="15"/>
          </p:nvPr>
        </p:nvSpPr>
        <p:spPr>
          <a:xfrm>
            <a:off x="6238875" y="1584327"/>
            <a:ext cx="5497513" cy="3747695"/>
          </a:xfrm>
          <a:pattFill prst="pct80">
            <a:fgClr>
              <a:schemeClr val="bg1"/>
            </a:fgClr>
            <a:bgClr>
              <a:schemeClr val="bg1">
                <a:lumMod val="75000"/>
              </a:schemeClr>
            </a:bgClr>
          </a:pattFill>
        </p:spPr>
        <p:txBody>
          <a:bodyPr tIns="731520" anchor="ctr"/>
          <a:lstStyle>
            <a:lvl1pPr algn="ctr">
              <a:defRPr/>
            </a:lvl1pPr>
          </a:lstStyle>
          <a:p>
            <a:r>
              <a:rPr lang="en-US"/>
              <a:t>Click icon to add picture</a:t>
            </a:r>
            <a:endParaRPr lang="en-US" dirty="0"/>
          </a:p>
        </p:txBody>
      </p:sp>
      <p:sp>
        <p:nvSpPr>
          <p:cNvPr id="5" name="Title 4">
            <a:extLst>
              <a:ext uri="{FF2B5EF4-FFF2-40B4-BE49-F238E27FC236}">
                <a16:creationId xmlns:a16="http://schemas.microsoft.com/office/drawing/2014/main" id="{E2F20306-76C8-3F45-B94F-CF2A1C22C390}"/>
              </a:ext>
            </a:extLst>
          </p:cNvPr>
          <p:cNvSpPr>
            <a:spLocks noGrp="1"/>
          </p:cNvSpPr>
          <p:nvPr>
            <p:ph type="title"/>
          </p:nvPr>
        </p:nvSpPr>
        <p:spPr/>
        <p:txBody>
          <a:bodyPr/>
          <a:lstStyle/>
          <a:p>
            <a:r>
              <a:rPr lang="en-US"/>
              <a:t>Click to edit Master title style</a:t>
            </a:r>
          </a:p>
        </p:txBody>
      </p:sp>
      <p:sp>
        <p:nvSpPr>
          <p:cNvPr id="6" name="Text Placeholder 5">
            <a:extLst>
              <a:ext uri="{FF2B5EF4-FFF2-40B4-BE49-F238E27FC236}">
                <a16:creationId xmlns:a16="http://schemas.microsoft.com/office/drawing/2014/main" id="{990FC0A0-8890-FA4A-A265-675F16FD344D}"/>
              </a:ext>
            </a:extLst>
          </p:cNvPr>
          <p:cNvSpPr>
            <a:spLocks noGrp="1"/>
          </p:cNvSpPr>
          <p:nvPr>
            <p:ph type="body" sz="quarter" idx="17"/>
          </p:nvPr>
        </p:nvSpPr>
        <p:spPr>
          <a:xfrm>
            <a:off x="6238875" y="5332022"/>
            <a:ext cx="5486400" cy="929079"/>
          </a:xfrm>
        </p:spPr>
        <p:txBody>
          <a:bodyPr tIns="137160"/>
          <a:lstStyle>
            <a:lvl1pPr>
              <a:defRPr sz="900" b="1">
                <a:solidFill>
                  <a:schemeClr val="accent1"/>
                </a:solidFill>
              </a:defRPr>
            </a:lvl1pPr>
            <a:lvl2pPr>
              <a:defRPr sz="900"/>
            </a:lvl2pPr>
            <a:lvl3pPr marL="0" indent="0">
              <a:buFontTx/>
              <a:buNone/>
              <a:defRPr sz="900" b="1">
                <a:solidFill>
                  <a:schemeClr val="accent1"/>
                </a:solidFill>
              </a:defRPr>
            </a:lvl3pPr>
            <a:lvl4pPr marL="0" indent="0">
              <a:buFontTx/>
              <a:buNone/>
              <a:defRPr sz="900" b="1">
                <a:solidFill>
                  <a:schemeClr val="accent1"/>
                </a:solidFill>
              </a:defRPr>
            </a:lvl4pPr>
            <a:lvl5pPr marL="0" indent="0">
              <a:buFontTx/>
              <a:buNone/>
              <a:defRPr sz="900" b="1">
                <a:solidFill>
                  <a:schemeClr val="accent1"/>
                </a:solidFill>
              </a:defRPr>
            </a:lvl5pPr>
            <a:lvl6pPr marL="0" indent="0">
              <a:buFontTx/>
              <a:buNone/>
              <a:defRPr sz="900" b="1">
                <a:solidFill>
                  <a:schemeClr val="accent1"/>
                </a:solidFill>
              </a:defRPr>
            </a:lvl6pPr>
            <a:lvl7pPr marL="0" indent="0">
              <a:buFontTx/>
              <a:buNone/>
              <a:defRPr sz="900" b="1">
                <a:solidFill>
                  <a:schemeClr val="accent1"/>
                </a:solidFill>
              </a:defRPr>
            </a:lvl7pPr>
            <a:lvl8pPr marL="0" indent="0">
              <a:buFontTx/>
              <a:buNone/>
              <a:defRPr sz="900" b="1">
                <a:solidFill>
                  <a:schemeClr val="accent1"/>
                </a:solidFill>
              </a:defRPr>
            </a:lvl8pPr>
            <a:lvl9pPr marL="0" indent="0">
              <a:buFontTx/>
              <a:buNone/>
              <a:defRPr sz="900" b="1">
                <a:solidFill>
                  <a:schemeClr val="accent1"/>
                </a:solidFill>
              </a:defRPr>
            </a:lvl9pPr>
          </a:lstStyle>
          <a:p>
            <a:pPr lvl="0"/>
            <a:r>
              <a:rPr lang="en-US"/>
              <a:t>Edit Master text styles</a:t>
            </a:r>
          </a:p>
        </p:txBody>
      </p:sp>
      <p:sp>
        <p:nvSpPr>
          <p:cNvPr id="2" name="Date Placeholder 1">
            <a:extLst>
              <a:ext uri="{FF2B5EF4-FFF2-40B4-BE49-F238E27FC236}">
                <a16:creationId xmlns:a16="http://schemas.microsoft.com/office/drawing/2014/main" id="{C5C830B4-E9C0-1844-9666-E44BDF9B6EF7}"/>
              </a:ext>
            </a:extLst>
          </p:cNvPr>
          <p:cNvSpPr>
            <a:spLocks noGrp="1"/>
          </p:cNvSpPr>
          <p:nvPr>
            <p:ph type="dt" sz="half" idx="18"/>
          </p:nvPr>
        </p:nvSpPr>
        <p:spPr/>
        <p:txBody>
          <a:bodyPr/>
          <a:lstStyle/>
          <a:p>
            <a:r>
              <a:rPr lang="en-US"/>
              <a:t>XX.XX.XXXX</a:t>
            </a:r>
          </a:p>
        </p:txBody>
      </p:sp>
      <p:sp>
        <p:nvSpPr>
          <p:cNvPr id="7" name="Footer Placeholder 6">
            <a:extLst>
              <a:ext uri="{FF2B5EF4-FFF2-40B4-BE49-F238E27FC236}">
                <a16:creationId xmlns:a16="http://schemas.microsoft.com/office/drawing/2014/main" id="{6283AC57-D239-4F44-A373-83E8AF1607AE}"/>
              </a:ext>
            </a:extLst>
          </p:cNvPr>
          <p:cNvSpPr>
            <a:spLocks noGrp="1"/>
          </p:cNvSpPr>
          <p:nvPr>
            <p:ph type="ftr" sz="quarter" idx="19"/>
          </p:nvPr>
        </p:nvSpPr>
        <p:spPr/>
        <p:txBody>
          <a:bodyPr/>
          <a:lstStyle/>
          <a:p>
            <a:endParaRPr lang="en-US" dirty="0"/>
          </a:p>
        </p:txBody>
      </p:sp>
      <p:sp>
        <p:nvSpPr>
          <p:cNvPr id="12" name="Slide Number Placeholder 11">
            <a:extLst>
              <a:ext uri="{FF2B5EF4-FFF2-40B4-BE49-F238E27FC236}">
                <a16:creationId xmlns:a16="http://schemas.microsoft.com/office/drawing/2014/main" id="{1FD62E05-6DF1-3642-9C7A-C5DD14FBD3AA}"/>
              </a:ext>
            </a:extLst>
          </p:cNvPr>
          <p:cNvSpPr>
            <a:spLocks noGrp="1"/>
          </p:cNvSpPr>
          <p:nvPr>
            <p:ph type="sldNum" sz="quarter" idx="20"/>
          </p:nvPr>
        </p:nvSpPr>
        <p:spPr/>
        <p:txBody>
          <a:bodyPr/>
          <a:lstStyle/>
          <a:p>
            <a:fld id="{63DCA5C9-2E11-4C67-86EB-AE1DE127DC64}" type="slidenum">
              <a:rPr lang="en-US" smtClean="0"/>
              <a:pPr/>
              <a:t>‹#›</a:t>
            </a:fld>
            <a:endParaRPr lang="en-US" dirty="0"/>
          </a:p>
        </p:txBody>
      </p:sp>
      <p:cxnSp>
        <p:nvCxnSpPr>
          <p:cNvPr id="13" name="Straight Connector 12">
            <a:extLst>
              <a:ext uri="{FF2B5EF4-FFF2-40B4-BE49-F238E27FC236}">
                <a16:creationId xmlns:a16="http://schemas.microsoft.com/office/drawing/2014/main" id="{4036FCCE-0ED1-BB45-9AA8-E6ABE533D030}"/>
              </a:ext>
            </a:extLst>
          </p:cNvPr>
          <p:cNvCxnSpPr>
            <a:cxnSpLocks/>
          </p:cNvCxnSpPr>
          <p:nvPr userDrawn="1"/>
        </p:nvCxnSpPr>
        <p:spPr>
          <a:xfrm>
            <a:off x="466725" y="1325563"/>
            <a:ext cx="11258550" cy="0"/>
          </a:xfrm>
          <a:prstGeom prst="line">
            <a:avLst/>
          </a:prstGeom>
          <a:ln w="6350">
            <a:solidFill>
              <a:schemeClr val="accent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24380294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content 2col chart">
    <p:bg>
      <p:bgPr>
        <a:solidFill>
          <a:schemeClr val="bg1"/>
        </a:solidFill>
        <a:effectLst/>
      </p:bgPr>
    </p:bg>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8863D6A7-88A5-E44F-8183-AEF6D7F5F28E}"/>
              </a:ext>
            </a:extLst>
          </p:cNvPr>
          <p:cNvSpPr>
            <a:spLocks noGrp="1"/>
          </p:cNvSpPr>
          <p:nvPr>
            <p:ph type="ftr" sz="quarter" idx="10"/>
          </p:nvPr>
        </p:nvSpPr>
        <p:spPr/>
        <p:txBody>
          <a:bodyPr/>
          <a:lstStyle/>
          <a:p>
            <a:endParaRPr lang="en-US" dirty="0"/>
          </a:p>
        </p:txBody>
      </p:sp>
      <p:sp>
        <p:nvSpPr>
          <p:cNvPr id="4" name="Slide Number Placeholder 3">
            <a:extLst>
              <a:ext uri="{FF2B5EF4-FFF2-40B4-BE49-F238E27FC236}">
                <a16:creationId xmlns:a16="http://schemas.microsoft.com/office/drawing/2014/main" id="{B8BA9DE8-E46C-2749-B0B2-5ADDEB5B1D3C}"/>
              </a:ext>
            </a:extLst>
          </p:cNvPr>
          <p:cNvSpPr>
            <a:spLocks noGrp="1"/>
          </p:cNvSpPr>
          <p:nvPr>
            <p:ph type="sldNum" sz="quarter" idx="11"/>
          </p:nvPr>
        </p:nvSpPr>
        <p:spPr/>
        <p:txBody>
          <a:bodyPr/>
          <a:lstStyle/>
          <a:p>
            <a:pPr lvl="8"/>
            <a:fld id="{63DCA5C9-2E11-4C67-86EB-AE1DE127DC64}" type="slidenum">
              <a:rPr lang="en-US" smtClean="0"/>
              <a:pPr lvl="8"/>
              <a:t>‹#›</a:t>
            </a:fld>
            <a:endParaRPr lang="en-US" dirty="0"/>
          </a:p>
        </p:txBody>
      </p:sp>
      <p:sp>
        <p:nvSpPr>
          <p:cNvPr id="9" name="Content Placeholder 8">
            <a:extLst>
              <a:ext uri="{FF2B5EF4-FFF2-40B4-BE49-F238E27FC236}">
                <a16:creationId xmlns:a16="http://schemas.microsoft.com/office/drawing/2014/main" id="{71915052-D43B-2341-9EEF-BF86700831C1}"/>
              </a:ext>
            </a:extLst>
          </p:cNvPr>
          <p:cNvSpPr>
            <a:spLocks noGrp="1"/>
          </p:cNvSpPr>
          <p:nvPr>
            <p:ph sz="quarter" idx="12"/>
          </p:nvPr>
        </p:nvSpPr>
        <p:spPr>
          <a:xfrm>
            <a:off x="466725" y="1584324"/>
            <a:ext cx="5497513" cy="4676776"/>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itle 4">
            <a:extLst>
              <a:ext uri="{FF2B5EF4-FFF2-40B4-BE49-F238E27FC236}">
                <a16:creationId xmlns:a16="http://schemas.microsoft.com/office/drawing/2014/main" id="{E2F20306-76C8-3F45-B94F-CF2A1C22C390}"/>
              </a:ext>
            </a:extLst>
          </p:cNvPr>
          <p:cNvSpPr>
            <a:spLocks noGrp="1"/>
          </p:cNvSpPr>
          <p:nvPr>
            <p:ph type="title"/>
          </p:nvPr>
        </p:nvSpPr>
        <p:spPr/>
        <p:txBody>
          <a:bodyPr/>
          <a:lstStyle/>
          <a:p>
            <a:r>
              <a:rPr lang="en-US"/>
              <a:t>Click to edit Master title style</a:t>
            </a:r>
          </a:p>
        </p:txBody>
      </p:sp>
      <p:sp>
        <p:nvSpPr>
          <p:cNvPr id="8" name="Date Placeholder 7">
            <a:extLst>
              <a:ext uri="{FF2B5EF4-FFF2-40B4-BE49-F238E27FC236}">
                <a16:creationId xmlns:a16="http://schemas.microsoft.com/office/drawing/2014/main" id="{3758BB88-1D88-A945-9F87-457DB1E02996}"/>
              </a:ext>
            </a:extLst>
          </p:cNvPr>
          <p:cNvSpPr>
            <a:spLocks noGrp="1"/>
          </p:cNvSpPr>
          <p:nvPr>
            <p:ph type="dt" sz="half" idx="16"/>
          </p:nvPr>
        </p:nvSpPr>
        <p:spPr/>
        <p:txBody>
          <a:bodyPr/>
          <a:lstStyle/>
          <a:p>
            <a:r>
              <a:rPr lang="en-US"/>
              <a:t>XX.XX.XXXX</a:t>
            </a:r>
          </a:p>
        </p:txBody>
      </p:sp>
      <p:sp>
        <p:nvSpPr>
          <p:cNvPr id="7" name="Chart Placeholder 6">
            <a:extLst>
              <a:ext uri="{FF2B5EF4-FFF2-40B4-BE49-F238E27FC236}">
                <a16:creationId xmlns:a16="http://schemas.microsoft.com/office/drawing/2014/main" id="{D9A7A099-8FCD-F248-90AD-8AB09DA1ADCE}"/>
              </a:ext>
            </a:extLst>
          </p:cNvPr>
          <p:cNvSpPr>
            <a:spLocks noGrp="1"/>
          </p:cNvSpPr>
          <p:nvPr>
            <p:ph type="chart" sz="quarter" idx="17"/>
          </p:nvPr>
        </p:nvSpPr>
        <p:spPr>
          <a:xfrm>
            <a:off x="6227764" y="1584326"/>
            <a:ext cx="5497511" cy="4676775"/>
          </a:xfrm>
          <a:pattFill prst="pct10">
            <a:fgClr>
              <a:schemeClr val="tx2"/>
            </a:fgClr>
            <a:bgClr>
              <a:schemeClr val="bg1"/>
            </a:bgClr>
          </a:pattFill>
        </p:spPr>
        <p:txBody>
          <a:bodyPr tIns="2468880"/>
          <a:lstStyle>
            <a:lvl1pPr algn="ctr">
              <a:defRPr/>
            </a:lvl1pPr>
          </a:lstStyle>
          <a:p>
            <a:r>
              <a:rPr lang="en-US"/>
              <a:t>Click icon to add chart</a:t>
            </a:r>
          </a:p>
        </p:txBody>
      </p:sp>
      <p:cxnSp>
        <p:nvCxnSpPr>
          <p:cNvPr id="10" name="Straight Connector 9">
            <a:extLst>
              <a:ext uri="{FF2B5EF4-FFF2-40B4-BE49-F238E27FC236}">
                <a16:creationId xmlns:a16="http://schemas.microsoft.com/office/drawing/2014/main" id="{49A68E80-3528-4444-AEBB-C8CCD95AA0D5}"/>
              </a:ext>
            </a:extLst>
          </p:cNvPr>
          <p:cNvCxnSpPr>
            <a:cxnSpLocks/>
          </p:cNvCxnSpPr>
          <p:nvPr userDrawn="1"/>
        </p:nvCxnSpPr>
        <p:spPr>
          <a:xfrm>
            <a:off x="466725" y="1325563"/>
            <a:ext cx="11258550" cy="0"/>
          </a:xfrm>
          <a:prstGeom prst="line">
            <a:avLst/>
          </a:prstGeom>
          <a:ln w="6350">
            <a:solidFill>
              <a:schemeClr val="accent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30058300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over_1">
    <p:bg>
      <p:bgPr>
        <a:solidFill>
          <a:schemeClr val="bg1"/>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19C0B79C-A3F9-B04E-A291-2BBEFCD76F31}"/>
              </a:ext>
            </a:extLst>
          </p:cNvPr>
          <p:cNvPicPr>
            <a:picLocks noChangeAspect="1"/>
          </p:cNvPicPr>
          <p:nvPr userDrawn="1"/>
        </p:nvPicPr>
        <p:blipFill>
          <a:blip r:embed="rId2" cstate="email">
            <a:extLst>
              <a:ext uri="{28A0092B-C50C-407E-A947-70E740481C1C}">
                <a14:useLocalDpi xmlns:a14="http://schemas.microsoft.com/office/drawing/2010/main"/>
              </a:ext>
            </a:extLst>
          </a:blip>
          <a:srcRect/>
          <a:stretch/>
        </p:blipFill>
        <p:spPr>
          <a:xfrm>
            <a:off x="6350" y="0"/>
            <a:ext cx="12179300" cy="6858000"/>
          </a:xfrm>
          <a:prstGeom prst="rect">
            <a:avLst/>
          </a:prstGeom>
        </p:spPr>
      </p:pic>
      <p:sp>
        <p:nvSpPr>
          <p:cNvPr id="9" name="Title 3">
            <a:extLst>
              <a:ext uri="{FF2B5EF4-FFF2-40B4-BE49-F238E27FC236}">
                <a16:creationId xmlns:a16="http://schemas.microsoft.com/office/drawing/2014/main" id="{FE394604-6B48-BE40-8F43-ABC6903C8C09}"/>
              </a:ext>
            </a:extLst>
          </p:cNvPr>
          <p:cNvSpPr>
            <a:spLocks noGrp="1"/>
          </p:cNvSpPr>
          <p:nvPr>
            <p:ph type="title"/>
          </p:nvPr>
        </p:nvSpPr>
        <p:spPr>
          <a:xfrm>
            <a:off x="466725" y="342901"/>
            <a:ext cx="7416800" cy="1241425"/>
          </a:xfrm>
        </p:spPr>
        <p:txBody>
          <a:bodyPr tIns="1371600" rIns="182880" bIns="0" anchor="b" anchorCtr="0"/>
          <a:lstStyle>
            <a:lvl1pPr>
              <a:lnSpc>
                <a:spcPts val="4000"/>
              </a:lnSpc>
              <a:defRPr sz="3600">
                <a:solidFill>
                  <a:schemeClr val="accent1"/>
                </a:solidFill>
              </a:defRPr>
            </a:lvl1pPr>
          </a:lstStyle>
          <a:p>
            <a:r>
              <a:rPr lang="en-US"/>
              <a:t>Click to edit Master title style</a:t>
            </a:r>
            <a:endParaRPr lang="en-US" dirty="0"/>
          </a:p>
        </p:txBody>
      </p:sp>
      <p:sp>
        <p:nvSpPr>
          <p:cNvPr id="11" name="Text Placeholder 16">
            <a:extLst>
              <a:ext uri="{FF2B5EF4-FFF2-40B4-BE49-F238E27FC236}">
                <a16:creationId xmlns:a16="http://schemas.microsoft.com/office/drawing/2014/main" id="{4DCEB278-B482-8843-ADD0-D60C8BCA5CF1}"/>
              </a:ext>
            </a:extLst>
          </p:cNvPr>
          <p:cNvSpPr>
            <a:spLocks noGrp="1"/>
          </p:cNvSpPr>
          <p:nvPr>
            <p:ph type="body" sz="quarter" idx="12"/>
          </p:nvPr>
        </p:nvSpPr>
        <p:spPr>
          <a:xfrm>
            <a:off x="466725" y="1584326"/>
            <a:ext cx="7416800" cy="1108075"/>
          </a:xfrm>
        </p:spPr>
        <p:txBody>
          <a:bodyPr tIns="301752" rIns="182880"/>
          <a:lstStyle>
            <a:lvl1pPr>
              <a:defRPr>
                <a:solidFill>
                  <a:schemeClr val="accent1"/>
                </a:solidFill>
              </a:defRPr>
            </a:lvl1pPr>
            <a:lvl2pPr>
              <a:defRPr>
                <a:solidFill>
                  <a:schemeClr val="accent1"/>
                </a:solidFill>
              </a:defRPr>
            </a:lvl2pPr>
            <a:lvl3pPr>
              <a:defRPr>
                <a:solidFill>
                  <a:schemeClr val="accent1"/>
                </a:solidFill>
              </a:defRPr>
            </a:lvl3pPr>
            <a:lvl4pPr>
              <a:defRPr>
                <a:solidFill>
                  <a:schemeClr val="accent1"/>
                </a:solidFill>
              </a:defRPr>
            </a:lvl4pPr>
            <a:lvl5pPr>
              <a:defRPr>
                <a:solidFill>
                  <a:schemeClr val="accent1"/>
                </a:solidFill>
              </a:defRPr>
            </a:lvl5pPr>
          </a:lstStyle>
          <a:p>
            <a:pPr lvl="0"/>
            <a:r>
              <a:rPr lang="en-US"/>
              <a:t>Edit Master text styles</a:t>
            </a:r>
          </a:p>
        </p:txBody>
      </p:sp>
      <p:sp>
        <p:nvSpPr>
          <p:cNvPr id="14" name="Date Placeholder 4">
            <a:extLst>
              <a:ext uri="{FF2B5EF4-FFF2-40B4-BE49-F238E27FC236}">
                <a16:creationId xmlns:a16="http://schemas.microsoft.com/office/drawing/2014/main" id="{5BCF08AF-70EA-BB42-8F2F-4649BC659098}"/>
              </a:ext>
            </a:extLst>
          </p:cNvPr>
          <p:cNvSpPr>
            <a:spLocks noGrp="1"/>
          </p:cNvSpPr>
          <p:nvPr>
            <p:ph type="dt" sz="half" idx="18"/>
          </p:nvPr>
        </p:nvSpPr>
        <p:spPr>
          <a:xfrm>
            <a:off x="466725" y="6261100"/>
            <a:ext cx="3567113" cy="133350"/>
          </a:xfrm>
        </p:spPr>
        <p:txBody>
          <a:bodyPr/>
          <a:lstStyle>
            <a:lvl1pPr algn="l">
              <a:defRPr sz="1000">
                <a:solidFill>
                  <a:schemeClr val="bg1"/>
                </a:solidFill>
              </a:defRPr>
            </a:lvl1pPr>
            <a:lvl2pPr algn="l">
              <a:defRPr sz="1000">
                <a:solidFill>
                  <a:schemeClr val="bg1"/>
                </a:solidFill>
              </a:defRPr>
            </a:lvl2pPr>
            <a:lvl3pPr algn="l">
              <a:defRPr sz="1000">
                <a:solidFill>
                  <a:schemeClr val="bg1"/>
                </a:solidFill>
              </a:defRPr>
            </a:lvl3pPr>
            <a:lvl4pPr algn="l">
              <a:defRPr sz="1000">
                <a:solidFill>
                  <a:schemeClr val="bg1"/>
                </a:solidFill>
              </a:defRPr>
            </a:lvl4pPr>
            <a:lvl5pPr algn="l">
              <a:defRPr sz="1000">
                <a:solidFill>
                  <a:schemeClr val="bg1"/>
                </a:solidFill>
              </a:defRPr>
            </a:lvl5pPr>
            <a:lvl6pPr algn="l">
              <a:defRPr sz="1000">
                <a:solidFill>
                  <a:schemeClr val="bg1"/>
                </a:solidFill>
              </a:defRPr>
            </a:lvl6pPr>
            <a:lvl7pPr algn="l">
              <a:defRPr sz="1000">
                <a:solidFill>
                  <a:schemeClr val="bg1"/>
                </a:solidFill>
              </a:defRPr>
            </a:lvl7pPr>
            <a:lvl8pPr algn="l">
              <a:defRPr sz="1000">
                <a:solidFill>
                  <a:schemeClr val="bg1"/>
                </a:solidFill>
              </a:defRPr>
            </a:lvl8pPr>
            <a:lvl9pPr algn="l">
              <a:defRPr sz="1000">
                <a:solidFill>
                  <a:schemeClr val="bg1"/>
                </a:solidFill>
              </a:defRPr>
            </a:lvl9pPr>
          </a:lstStyle>
          <a:p>
            <a:r>
              <a:rPr lang="en-US"/>
              <a:t>XX.XX.XXXX</a:t>
            </a:r>
          </a:p>
        </p:txBody>
      </p:sp>
      <p:pic>
        <p:nvPicPr>
          <p:cNvPr id="8" name="Picture 7" descr="A close up of a sign&#10;&#10;Description automatically generated">
            <a:extLst>
              <a:ext uri="{FF2B5EF4-FFF2-40B4-BE49-F238E27FC236}">
                <a16:creationId xmlns:a16="http://schemas.microsoft.com/office/drawing/2014/main" id="{A1515E88-BEC8-4F41-84C2-74F5242E3ABF}"/>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457199" y="4613275"/>
            <a:ext cx="1070810" cy="566637"/>
          </a:xfrm>
          <a:prstGeom prst="rect">
            <a:avLst/>
          </a:prstGeom>
        </p:spPr>
      </p:pic>
      <p:sp>
        <p:nvSpPr>
          <p:cNvPr id="10" name="Picture Placeholder 16">
            <a:extLst>
              <a:ext uri="{FF2B5EF4-FFF2-40B4-BE49-F238E27FC236}">
                <a16:creationId xmlns:a16="http://schemas.microsoft.com/office/drawing/2014/main" id="{B833D77C-FB5C-934E-A308-14E92400D0A6}"/>
              </a:ext>
            </a:extLst>
          </p:cNvPr>
          <p:cNvSpPr>
            <a:spLocks noGrp="1"/>
          </p:cNvSpPr>
          <p:nvPr>
            <p:ph type="pic" sz="quarter" idx="17" hasCustomPrompt="1"/>
          </p:nvPr>
        </p:nvSpPr>
        <p:spPr>
          <a:xfrm>
            <a:off x="455295" y="4460810"/>
            <a:ext cx="1447281" cy="863859"/>
          </a:xfrm>
          <a:solidFill>
            <a:schemeClr val="bg1"/>
          </a:solidFill>
        </p:spPr>
        <p:txBody>
          <a:bodyPr tIns="0" anchor="t" anchorCtr="0"/>
          <a:lstStyle>
            <a:lvl1pPr algn="ctr">
              <a:spcAft>
                <a:spcPts val="0"/>
              </a:spcAft>
              <a:defRPr sz="800">
                <a:solidFill>
                  <a:schemeClr val="tx2"/>
                </a:solidFill>
              </a:defRPr>
            </a:lvl1pPr>
          </a:lstStyle>
          <a:p>
            <a:r>
              <a:rPr lang="en-US" dirty="0"/>
              <a:t>Insert entity logo </a:t>
            </a:r>
            <a:br>
              <a:rPr lang="en-US" dirty="0"/>
            </a:br>
            <a:r>
              <a:rPr lang="en-US" dirty="0"/>
              <a:t>or delete box for </a:t>
            </a:r>
            <a:br>
              <a:rPr lang="en-US" dirty="0"/>
            </a:br>
            <a:r>
              <a:rPr lang="en-US" dirty="0"/>
              <a:t>default logo</a:t>
            </a:r>
          </a:p>
        </p:txBody>
      </p:sp>
    </p:spTree>
    <p:extLst>
      <p:ext uri="{BB962C8B-B14F-4D97-AF65-F5344CB8AC3E}">
        <p14:creationId xmlns:p14="http://schemas.microsoft.com/office/powerpoint/2010/main" val="2585874046"/>
      </p:ext>
    </p:extLst>
  </p:cSld>
  <p:clrMapOvr>
    <a:masterClrMapping/>
  </p:clrMapOvr>
  <p:extLst>
    <p:ext uri="{DCECCB84-F9BA-43D5-87BE-67443E8EF086}">
      <p15:sldGuideLst xmlns:p15="http://schemas.microsoft.com/office/powerpoint/2012/main"/>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content 2col table">
    <p:bg>
      <p:bgPr>
        <a:solidFill>
          <a:schemeClr val="bg1"/>
        </a:solidFill>
        <a:effectLst/>
      </p:bgPr>
    </p:bg>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8863D6A7-88A5-E44F-8183-AEF6D7F5F28E}"/>
              </a:ext>
            </a:extLst>
          </p:cNvPr>
          <p:cNvSpPr>
            <a:spLocks noGrp="1"/>
          </p:cNvSpPr>
          <p:nvPr>
            <p:ph type="ftr" sz="quarter" idx="10"/>
          </p:nvPr>
        </p:nvSpPr>
        <p:spPr/>
        <p:txBody>
          <a:bodyPr/>
          <a:lstStyle/>
          <a:p>
            <a:endParaRPr lang="en-US" dirty="0"/>
          </a:p>
        </p:txBody>
      </p:sp>
      <p:sp>
        <p:nvSpPr>
          <p:cNvPr id="4" name="Slide Number Placeholder 3">
            <a:extLst>
              <a:ext uri="{FF2B5EF4-FFF2-40B4-BE49-F238E27FC236}">
                <a16:creationId xmlns:a16="http://schemas.microsoft.com/office/drawing/2014/main" id="{B8BA9DE8-E46C-2749-B0B2-5ADDEB5B1D3C}"/>
              </a:ext>
            </a:extLst>
          </p:cNvPr>
          <p:cNvSpPr>
            <a:spLocks noGrp="1"/>
          </p:cNvSpPr>
          <p:nvPr>
            <p:ph type="sldNum" sz="quarter" idx="11"/>
          </p:nvPr>
        </p:nvSpPr>
        <p:spPr/>
        <p:txBody>
          <a:bodyPr/>
          <a:lstStyle/>
          <a:p>
            <a:pPr lvl="8"/>
            <a:fld id="{63DCA5C9-2E11-4C67-86EB-AE1DE127DC64}" type="slidenum">
              <a:rPr lang="en-US" smtClean="0"/>
              <a:pPr lvl="8"/>
              <a:t>‹#›</a:t>
            </a:fld>
            <a:endParaRPr lang="en-US" dirty="0"/>
          </a:p>
        </p:txBody>
      </p:sp>
      <p:sp>
        <p:nvSpPr>
          <p:cNvPr id="9" name="Content Placeholder 8">
            <a:extLst>
              <a:ext uri="{FF2B5EF4-FFF2-40B4-BE49-F238E27FC236}">
                <a16:creationId xmlns:a16="http://schemas.microsoft.com/office/drawing/2014/main" id="{71915052-D43B-2341-9EEF-BF86700831C1}"/>
              </a:ext>
            </a:extLst>
          </p:cNvPr>
          <p:cNvSpPr>
            <a:spLocks noGrp="1"/>
          </p:cNvSpPr>
          <p:nvPr>
            <p:ph sz="quarter" idx="12"/>
          </p:nvPr>
        </p:nvSpPr>
        <p:spPr>
          <a:xfrm>
            <a:off x="466725" y="1584324"/>
            <a:ext cx="5497513" cy="4676776"/>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itle 4">
            <a:extLst>
              <a:ext uri="{FF2B5EF4-FFF2-40B4-BE49-F238E27FC236}">
                <a16:creationId xmlns:a16="http://schemas.microsoft.com/office/drawing/2014/main" id="{E2F20306-76C8-3F45-B94F-CF2A1C22C390}"/>
              </a:ext>
            </a:extLst>
          </p:cNvPr>
          <p:cNvSpPr>
            <a:spLocks noGrp="1"/>
          </p:cNvSpPr>
          <p:nvPr>
            <p:ph type="title"/>
          </p:nvPr>
        </p:nvSpPr>
        <p:spPr/>
        <p:txBody>
          <a:bodyPr/>
          <a:lstStyle/>
          <a:p>
            <a:r>
              <a:rPr lang="en-US"/>
              <a:t>Click to edit Master title style</a:t>
            </a:r>
          </a:p>
        </p:txBody>
      </p:sp>
      <p:sp>
        <p:nvSpPr>
          <p:cNvPr id="8" name="Date Placeholder 7">
            <a:extLst>
              <a:ext uri="{FF2B5EF4-FFF2-40B4-BE49-F238E27FC236}">
                <a16:creationId xmlns:a16="http://schemas.microsoft.com/office/drawing/2014/main" id="{3758BB88-1D88-A945-9F87-457DB1E02996}"/>
              </a:ext>
            </a:extLst>
          </p:cNvPr>
          <p:cNvSpPr>
            <a:spLocks noGrp="1"/>
          </p:cNvSpPr>
          <p:nvPr>
            <p:ph type="dt" sz="half" idx="16"/>
          </p:nvPr>
        </p:nvSpPr>
        <p:spPr/>
        <p:txBody>
          <a:bodyPr/>
          <a:lstStyle/>
          <a:p>
            <a:r>
              <a:rPr lang="en-US"/>
              <a:t>XX.XX.XXXX</a:t>
            </a:r>
          </a:p>
        </p:txBody>
      </p:sp>
      <p:sp>
        <p:nvSpPr>
          <p:cNvPr id="6" name="Table Placeholder 5">
            <a:extLst>
              <a:ext uri="{FF2B5EF4-FFF2-40B4-BE49-F238E27FC236}">
                <a16:creationId xmlns:a16="http://schemas.microsoft.com/office/drawing/2014/main" id="{E970E05D-6C9C-AA4C-9AC8-08594C5B389D}"/>
              </a:ext>
            </a:extLst>
          </p:cNvPr>
          <p:cNvSpPr>
            <a:spLocks noGrp="1"/>
          </p:cNvSpPr>
          <p:nvPr>
            <p:ph type="tbl" sz="quarter" idx="17"/>
          </p:nvPr>
        </p:nvSpPr>
        <p:spPr>
          <a:xfrm>
            <a:off x="6227764" y="1584326"/>
            <a:ext cx="5497511" cy="4676775"/>
          </a:xfrm>
          <a:pattFill prst="pct10">
            <a:fgClr>
              <a:schemeClr val="accent1"/>
            </a:fgClr>
            <a:bgClr>
              <a:schemeClr val="bg1"/>
            </a:bgClr>
          </a:pattFill>
        </p:spPr>
        <p:txBody>
          <a:bodyPr tIns="2514600"/>
          <a:lstStyle>
            <a:lvl1pPr algn="ctr">
              <a:defRPr/>
            </a:lvl1pPr>
          </a:lstStyle>
          <a:p>
            <a:r>
              <a:rPr lang="en-US"/>
              <a:t>Click icon to add table</a:t>
            </a:r>
          </a:p>
        </p:txBody>
      </p:sp>
      <p:cxnSp>
        <p:nvCxnSpPr>
          <p:cNvPr id="10" name="Straight Connector 9">
            <a:extLst>
              <a:ext uri="{FF2B5EF4-FFF2-40B4-BE49-F238E27FC236}">
                <a16:creationId xmlns:a16="http://schemas.microsoft.com/office/drawing/2014/main" id="{6AE3CF20-F6A9-EB44-8A9A-5F81C99E3B86}"/>
              </a:ext>
            </a:extLst>
          </p:cNvPr>
          <p:cNvCxnSpPr>
            <a:cxnSpLocks/>
          </p:cNvCxnSpPr>
          <p:nvPr userDrawn="1"/>
        </p:nvCxnSpPr>
        <p:spPr>
          <a:xfrm>
            <a:off x="466725" y="1325563"/>
            <a:ext cx="11258550" cy="0"/>
          </a:xfrm>
          <a:prstGeom prst="line">
            <a:avLst/>
          </a:prstGeom>
          <a:ln w="6350">
            <a:solidFill>
              <a:schemeClr val="accent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58799493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content full image">
    <p:bg>
      <p:bgPr>
        <a:solidFill>
          <a:schemeClr val="bg1"/>
        </a:solidFill>
        <a:effectLst/>
      </p:bgPr>
    </p:bg>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8863D6A7-88A5-E44F-8183-AEF6D7F5F28E}"/>
              </a:ext>
            </a:extLst>
          </p:cNvPr>
          <p:cNvSpPr>
            <a:spLocks noGrp="1"/>
          </p:cNvSpPr>
          <p:nvPr>
            <p:ph type="ftr" sz="quarter" idx="10"/>
          </p:nvPr>
        </p:nvSpPr>
        <p:spPr/>
        <p:txBody>
          <a:bodyPr/>
          <a:lstStyle/>
          <a:p>
            <a:endParaRPr lang="en-US" dirty="0"/>
          </a:p>
        </p:txBody>
      </p:sp>
      <p:sp>
        <p:nvSpPr>
          <p:cNvPr id="4" name="Slide Number Placeholder 3">
            <a:extLst>
              <a:ext uri="{FF2B5EF4-FFF2-40B4-BE49-F238E27FC236}">
                <a16:creationId xmlns:a16="http://schemas.microsoft.com/office/drawing/2014/main" id="{B8BA9DE8-E46C-2749-B0B2-5ADDEB5B1D3C}"/>
              </a:ext>
            </a:extLst>
          </p:cNvPr>
          <p:cNvSpPr>
            <a:spLocks noGrp="1"/>
          </p:cNvSpPr>
          <p:nvPr>
            <p:ph type="sldNum" sz="quarter" idx="11"/>
          </p:nvPr>
        </p:nvSpPr>
        <p:spPr/>
        <p:txBody>
          <a:bodyPr/>
          <a:lstStyle/>
          <a:p>
            <a:pPr lvl="8"/>
            <a:fld id="{63DCA5C9-2E11-4C67-86EB-AE1DE127DC64}" type="slidenum">
              <a:rPr lang="en-US" smtClean="0"/>
              <a:pPr lvl="8"/>
              <a:t>‹#›</a:t>
            </a:fld>
            <a:endParaRPr lang="en-US" dirty="0"/>
          </a:p>
        </p:txBody>
      </p:sp>
      <p:sp>
        <p:nvSpPr>
          <p:cNvPr id="5" name="Title 4">
            <a:extLst>
              <a:ext uri="{FF2B5EF4-FFF2-40B4-BE49-F238E27FC236}">
                <a16:creationId xmlns:a16="http://schemas.microsoft.com/office/drawing/2014/main" id="{E2F20306-76C8-3F45-B94F-CF2A1C22C390}"/>
              </a:ext>
            </a:extLst>
          </p:cNvPr>
          <p:cNvSpPr>
            <a:spLocks noGrp="1"/>
          </p:cNvSpPr>
          <p:nvPr>
            <p:ph type="title"/>
          </p:nvPr>
        </p:nvSpPr>
        <p:spPr/>
        <p:txBody>
          <a:bodyPr/>
          <a:lstStyle/>
          <a:p>
            <a:r>
              <a:rPr lang="en-US"/>
              <a:t>Click to edit Master title style</a:t>
            </a:r>
          </a:p>
        </p:txBody>
      </p:sp>
      <p:sp>
        <p:nvSpPr>
          <p:cNvPr id="8" name="Date Placeholder 7">
            <a:extLst>
              <a:ext uri="{FF2B5EF4-FFF2-40B4-BE49-F238E27FC236}">
                <a16:creationId xmlns:a16="http://schemas.microsoft.com/office/drawing/2014/main" id="{3758BB88-1D88-A945-9F87-457DB1E02996}"/>
              </a:ext>
            </a:extLst>
          </p:cNvPr>
          <p:cNvSpPr>
            <a:spLocks noGrp="1"/>
          </p:cNvSpPr>
          <p:nvPr>
            <p:ph type="dt" sz="half" idx="16"/>
          </p:nvPr>
        </p:nvSpPr>
        <p:spPr/>
        <p:txBody>
          <a:bodyPr/>
          <a:lstStyle/>
          <a:p>
            <a:r>
              <a:rPr lang="en-US"/>
              <a:t>XX.XX.XXXX</a:t>
            </a:r>
          </a:p>
        </p:txBody>
      </p:sp>
      <p:sp>
        <p:nvSpPr>
          <p:cNvPr id="7" name="Picture Placeholder 6">
            <a:extLst>
              <a:ext uri="{FF2B5EF4-FFF2-40B4-BE49-F238E27FC236}">
                <a16:creationId xmlns:a16="http://schemas.microsoft.com/office/drawing/2014/main" id="{831B0537-97D4-CC49-A76B-634F6A3FB51C}"/>
              </a:ext>
            </a:extLst>
          </p:cNvPr>
          <p:cNvSpPr>
            <a:spLocks noGrp="1"/>
          </p:cNvSpPr>
          <p:nvPr>
            <p:ph type="pic" sz="quarter" idx="17"/>
          </p:nvPr>
        </p:nvSpPr>
        <p:spPr>
          <a:xfrm>
            <a:off x="0" y="1325564"/>
            <a:ext cx="12192000" cy="4935537"/>
          </a:xfrm>
          <a:pattFill prst="pct20">
            <a:fgClr>
              <a:schemeClr val="tx2"/>
            </a:fgClr>
            <a:bgClr>
              <a:schemeClr val="bg1"/>
            </a:bgClr>
          </a:pattFill>
        </p:spPr>
        <p:txBody>
          <a:bodyPr tIns="2651760"/>
          <a:lstStyle>
            <a:lvl1pPr algn="ctr">
              <a:defRPr/>
            </a:lvl1pPr>
          </a:lstStyle>
          <a:p>
            <a:r>
              <a:rPr lang="en-US"/>
              <a:t>Click icon to add picture</a:t>
            </a:r>
          </a:p>
        </p:txBody>
      </p:sp>
    </p:spTree>
    <p:extLst>
      <p:ext uri="{BB962C8B-B14F-4D97-AF65-F5344CB8AC3E}">
        <p14:creationId xmlns:p14="http://schemas.microsoft.com/office/powerpoint/2010/main" val="288614094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content callout">
    <p:bg>
      <p:bgPr>
        <a:solidFill>
          <a:schemeClr val="bg1"/>
        </a:solidFill>
        <a:effectLst/>
      </p:bgPr>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6746CC6D-8813-8A49-97BC-3A30C8F416F4}"/>
              </a:ext>
            </a:extLst>
          </p:cNvPr>
          <p:cNvSpPr/>
          <p:nvPr userDrawn="1"/>
        </p:nvSpPr>
        <p:spPr bwMode="auto">
          <a:xfrm>
            <a:off x="0" y="0"/>
            <a:ext cx="12192000" cy="6261100"/>
          </a:xfrm>
          <a:prstGeom prst="rect">
            <a:avLst/>
          </a:prstGeom>
          <a:solidFill>
            <a:schemeClr val="accent1"/>
          </a:solidFill>
          <a:ln>
            <a:noFill/>
          </a:ln>
          <a:effectLst/>
        </p:spPr>
        <p:txBody>
          <a:bodyPr wrap="none" rtlCol="0" anchor="ctr"/>
          <a:lstStyle/>
          <a:p>
            <a:pPr algn="ctr"/>
            <a:endParaRPr lang="en-US" sz="1800"/>
          </a:p>
        </p:txBody>
      </p:sp>
      <p:sp>
        <p:nvSpPr>
          <p:cNvPr id="3" name="Footer Placeholder 2">
            <a:extLst>
              <a:ext uri="{FF2B5EF4-FFF2-40B4-BE49-F238E27FC236}">
                <a16:creationId xmlns:a16="http://schemas.microsoft.com/office/drawing/2014/main" id="{8863D6A7-88A5-E44F-8183-AEF6D7F5F28E}"/>
              </a:ext>
            </a:extLst>
          </p:cNvPr>
          <p:cNvSpPr>
            <a:spLocks noGrp="1"/>
          </p:cNvSpPr>
          <p:nvPr>
            <p:ph type="ftr" sz="quarter" idx="10"/>
          </p:nvPr>
        </p:nvSpPr>
        <p:spPr/>
        <p:txBody>
          <a:bodyPr/>
          <a:lstStyle/>
          <a:p>
            <a:endParaRPr lang="en-US" dirty="0"/>
          </a:p>
        </p:txBody>
      </p:sp>
      <p:sp>
        <p:nvSpPr>
          <p:cNvPr id="4" name="Slide Number Placeholder 3">
            <a:extLst>
              <a:ext uri="{FF2B5EF4-FFF2-40B4-BE49-F238E27FC236}">
                <a16:creationId xmlns:a16="http://schemas.microsoft.com/office/drawing/2014/main" id="{B8BA9DE8-E46C-2749-B0B2-5ADDEB5B1D3C}"/>
              </a:ext>
            </a:extLst>
          </p:cNvPr>
          <p:cNvSpPr>
            <a:spLocks noGrp="1"/>
          </p:cNvSpPr>
          <p:nvPr>
            <p:ph type="sldNum" sz="quarter" idx="11"/>
          </p:nvPr>
        </p:nvSpPr>
        <p:spPr/>
        <p:txBody>
          <a:bodyPr/>
          <a:lstStyle/>
          <a:p>
            <a:pPr lvl="8"/>
            <a:fld id="{63DCA5C9-2E11-4C67-86EB-AE1DE127DC64}" type="slidenum">
              <a:rPr lang="en-US" smtClean="0"/>
              <a:pPr lvl="8"/>
              <a:t>‹#›</a:t>
            </a:fld>
            <a:endParaRPr lang="en-US" dirty="0"/>
          </a:p>
        </p:txBody>
      </p:sp>
      <p:sp>
        <p:nvSpPr>
          <p:cNvPr id="5" name="Title 4">
            <a:extLst>
              <a:ext uri="{FF2B5EF4-FFF2-40B4-BE49-F238E27FC236}">
                <a16:creationId xmlns:a16="http://schemas.microsoft.com/office/drawing/2014/main" id="{E2F20306-76C8-3F45-B94F-CF2A1C22C390}"/>
              </a:ext>
            </a:extLst>
          </p:cNvPr>
          <p:cNvSpPr>
            <a:spLocks noGrp="1"/>
          </p:cNvSpPr>
          <p:nvPr>
            <p:ph type="title"/>
          </p:nvPr>
        </p:nvSpPr>
        <p:spPr>
          <a:xfrm>
            <a:off x="6238875" y="342900"/>
            <a:ext cx="5486398" cy="723900"/>
          </a:xfrm>
        </p:spPr>
        <p:txBody>
          <a:bodyPr lIns="228600" rIns="0"/>
          <a:lstStyle/>
          <a:p>
            <a:r>
              <a:rPr lang="en-US"/>
              <a:t>Click to edit Master title style</a:t>
            </a:r>
          </a:p>
        </p:txBody>
      </p:sp>
      <p:sp>
        <p:nvSpPr>
          <p:cNvPr id="8" name="Date Placeholder 7">
            <a:extLst>
              <a:ext uri="{FF2B5EF4-FFF2-40B4-BE49-F238E27FC236}">
                <a16:creationId xmlns:a16="http://schemas.microsoft.com/office/drawing/2014/main" id="{3758BB88-1D88-A945-9F87-457DB1E02996}"/>
              </a:ext>
            </a:extLst>
          </p:cNvPr>
          <p:cNvSpPr>
            <a:spLocks noGrp="1"/>
          </p:cNvSpPr>
          <p:nvPr>
            <p:ph type="dt" sz="half" idx="16"/>
          </p:nvPr>
        </p:nvSpPr>
        <p:spPr/>
        <p:txBody>
          <a:bodyPr/>
          <a:lstStyle/>
          <a:p>
            <a:r>
              <a:rPr lang="en-US"/>
              <a:t>XX.XX.XXXX</a:t>
            </a:r>
          </a:p>
        </p:txBody>
      </p:sp>
      <p:cxnSp>
        <p:nvCxnSpPr>
          <p:cNvPr id="11" name="Straight Connector 10">
            <a:extLst>
              <a:ext uri="{FF2B5EF4-FFF2-40B4-BE49-F238E27FC236}">
                <a16:creationId xmlns:a16="http://schemas.microsoft.com/office/drawing/2014/main" id="{3749C57A-40D3-284B-A710-F9DC63E9616B}"/>
              </a:ext>
            </a:extLst>
          </p:cNvPr>
          <p:cNvCxnSpPr>
            <a:cxnSpLocks/>
          </p:cNvCxnSpPr>
          <p:nvPr userDrawn="1"/>
        </p:nvCxnSpPr>
        <p:spPr>
          <a:xfrm>
            <a:off x="6477000" y="1325563"/>
            <a:ext cx="5222875" cy="0"/>
          </a:xfrm>
          <a:prstGeom prst="line">
            <a:avLst/>
          </a:prstGeom>
          <a:ln w="6350">
            <a:solidFill>
              <a:schemeClr val="accent2"/>
            </a:solidFill>
          </a:ln>
        </p:spPr>
        <p:style>
          <a:lnRef idx="1">
            <a:schemeClr val="accent1"/>
          </a:lnRef>
          <a:fillRef idx="0">
            <a:schemeClr val="accent1"/>
          </a:fillRef>
          <a:effectRef idx="0">
            <a:schemeClr val="accent1"/>
          </a:effectRef>
          <a:fontRef idx="minor">
            <a:schemeClr val="tx1"/>
          </a:fontRef>
        </p:style>
      </p:cxnSp>
      <p:sp>
        <p:nvSpPr>
          <p:cNvPr id="7" name="Picture Placeholder 6">
            <a:extLst>
              <a:ext uri="{FF2B5EF4-FFF2-40B4-BE49-F238E27FC236}">
                <a16:creationId xmlns:a16="http://schemas.microsoft.com/office/drawing/2014/main" id="{831B0537-97D4-CC49-A76B-634F6A3FB51C}"/>
              </a:ext>
            </a:extLst>
          </p:cNvPr>
          <p:cNvSpPr>
            <a:spLocks noGrp="1"/>
          </p:cNvSpPr>
          <p:nvPr>
            <p:ph type="pic" sz="quarter" idx="17"/>
          </p:nvPr>
        </p:nvSpPr>
        <p:spPr>
          <a:xfrm>
            <a:off x="0" y="1"/>
            <a:ext cx="6096000" cy="6261100"/>
          </a:xfrm>
          <a:pattFill prst="pct20">
            <a:fgClr>
              <a:schemeClr val="tx2"/>
            </a:fgClr>
            <a:bgClr>
              <a:schemeClr val="bg1"/>
            </a:bgClr>
          </a:pattFill>
        </p:spPr>
        <p:txBody>
          <a:bodyPr tIns="2651760"/>
          <a:lstStyle>
            <a:lvl1pPr algn="ctr">
              <a:defRPr/>
            </a:lvl1pPr>
          </a:lstStyle>
          <a:p>
            <a:r>
              <a:rPr lang="en-US"/>
              <a:t>Click icon to add picture</a:t>
            </a:r>
          </a:p>
        </p:txBody>
      </p:sp>
      <p:sp>
        <p:nvSpPr>
          <p:cNvPr id="10" name="Text Placeholder 9">
            <a:extLst>
              <a:ext uri="{FF2B5EF4-FFF2-40B4-BE49-F238E27FC236}">
                <a16:creationId xmlns:a16="http://schemas.microsoft.com/office/drawing/2014/main" id="{26032AB2-38D4-BF4A-A7AB-33296B71E43F}"/>
              </a:ext>
            </a:extLst>
          </p:cNvPr>
          <p:cNvSpPr>
            <a:spLocks noGrp="1"/>
          </p:cNvSpPr>
          <p:nvPr>
            <p:ph type="body" sz="quarter" idx="18"/>
          </p:nvPr>
        </p:nvSpPr>
        <p:spPr>
          <a:xfrm>
            <a:off x="6238875" y="1584326"/>
            <a:ext cx="5486399" cy="4676775"/>
          </a:xfrm>
        </p:spPr>
        <p:txBody>
          <a:bodyPr lIns="228600"/>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vl6pPr>
              <a:defRPr>
                <a:solidFill>
                  <a:schemeClr val="bg1"/>
                </a:solidFill>
              </a:defRPr>
            </a:lvl6pPr>
            <a:lvl7pPr>
              <a:defRPr>
                <a:solidFill>
                  <a:schemeClr val="bg1"/>
                </a:solidFill>
              </a:defRPr>
            </a:lvl7pPr>
            <a:lvl8pPr>
              <a:defRPr>
                <a:solidFill>
                  <a:schemeClr val="bg1"/>
                </a:solidFill>
              </a:defRPr>
            </a:lvl8pPr>
            <a:lvl9pPr>
              <a:defRPr>
                <a:solidFill>
                  <a:schemeClr val="bg1"/>
                </a:solidFill>
              </a:defRPr>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11762306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content callout_low ink">
    <p:bg>
      <p:bgPr>
        <a:solidFill>
          <a:schemeClr val="bg1"/>
        </a:solidFill>
        <a:effectLst/>
      </p:bgPr>
    </p:bg>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8863D6A7-88A5-E44F-8183-AEF6D7F5F28E}"/>
              </a:ext>
            </a:extLst>
          </p:cNvPr>
          <p:cNvSpPr>
            <a:spLocks noGrp="1"/>
          </p:cNvSpPr>
          <p:nvPr>
            <p:ph type="ftr" sz="quarter" idx="10"/>
          </p:nvPr>
        </p:nvSpPr>
        <p:spPr/>
        <p:txBody>
          <a:bodyPr/>
          <a:lstStyle/>
          <a:p>
            <a:endParaRPr lang="en-US" dirty="0"/>
          </a:p>
        </p:txBody>
      </p:sp>
      <p:sp>
        <p:nvSpPr>
          <p:cNvPr id="4" name="Slide Number Placeholder 3">
            <a:extLst>
              <a:ext uri="{FF2B5EF4-FFF2-40B4-BE49-F238E27FC236}">
                <a16:creationId xmlns:a16="http://schemas.microsoft.com/office/drawing/2014/main" id="{B8BA9DE8-E46C-2749-B0B2-5ADDEB5B1D3C}"/>
              </a:ext>
            </a:extLst>
          </p:cNvPr>
          <p:cNvSpPr>
            <a:spLocks noGrp="1"/>
          </p:cNvSpPr>
          <p:nvPr>
            <p:ph type="sldNum" sz="quarter" idx="11"/>
          </p:nvPr>
        </p:nvSpPr>
        <p:spPr/>
        <p:txBody>
          <a:bodyPr/>
          <a:lstStyle/>
          <a:p>
            <a:pPr lvl="8"/>
            <a:fld id="{63DCA5C9-2E11-4C67-86EB-AE1DE127DC64}" type="slidenum">
              <a:rPr lang="en-US" smtClean="0"/>
              <a:pPr lvl="8"/>
              <a:t>‹#›</a:t>
            </a:fld>
            <a:endParaRPr lang="en-US" dirty="0"/>
          </a:p>
        </p:txBody>
      </p:sp>
      <p:sp>
        <p:nvSpPr>
          <p:cNvPr id="5" name="Title 4">
            <a:extLst>
              <a:ext uri="{FF2B5EF4-FFF2-40B4-BE49-F238E27FC236}">
                <a16:creationId xmlns:a16="http://schemas.microsoft.com/office/drawing/2014/main" id="{E2F20306-76C8-3F45-B94F-CF2A1C22C390}"/>
              </a:ext>
            </a:extLst>
          </p:cNvPr>
          <p:cNvSpPr>
            <a:spLocks noGrp="1"/>
          </p:cNvSpPr>
          <p:nvPr>
            <p:ph type="title"/>
          </p:nvPr>
        </p:nvSpPr>
        <p:spPr>
          <a:xfrm>
            <a:off x="6238875" y="342900"/>
            <a:ext cx="5486400" cy="723900"/>
          </a:xfrm>
        </p:spPr>
        <p:txBody>
          <a:bodyPr lIns="228600" rIns="0"/>
          <a:lstStyle/>
          <a:p>
            <a:r>
              <a:rPr lang="en-US"/>
              <a:t>Click to edit Master title style</a:t>
            </a:r>
          </a:p>
        </p:txBody>
      </p:sp>
      <p:sp>
        <p:nvSpPr>
          <p:cNvPr id="8" name="Date Placeholder 7">
            <a:extLst>
              <a:ext uri="{FF2B5EF4-FFF2-40B4-BE49-F238E27FC236}">
                <a16:creationId xmlns:a16="http://schemas.microsoft.com/office/drawing/2014/main" id="{3758BB88-1D88-A945-9F87-457DB1E02996}"/>
              </a:ext>
            </a:extLst>
          </p:cNvPr>
          <p:cNvSpPr>
            <a:spLocks noGrp="1"/>
          </p:cNvSpPr>
          <p:nvPr>
            <p:ph type="dt" sz="half" idx="16"/>
          </p:nvPr>
        </p:nvSpPr>
        <p:spPr/>
        <p:txBody>
          <a:bodyPr/>
          <a:lstStyle/>
          <a:p>
            <a:r>
              <a:rPr lang="en-US"/>
              <a:t>XX.XX.XXXX</a:t>
            </a:r>
          </a:p>
        </p:txBody>
      </p:sp>
      <p:sp>
        <p:nvSpPr>
          <p:cNvPr id="7" name="Picture Placeholder 6">
            <a:extLst>
              <a:ext uri="{FF2B5EF4-FFF2-40B4-BE49-F238E27FC236}">
                <a16:creationId xmlns:a16="http://schemas.microsoft.com/office/drawing/2014/main" id="{831B0537-97D4-CC49-A76B-634F6A3FB51C}"/>
              </a:ext>
            </a:extLst>
          </p:cNvPr>
          <p:cNvSpPr>
            <a:spLocks noGrp="1"/>
          </p:cNvSpPr>
          <p:nvPr>
            <p:ph type="pic" sz="quarter" idx="17"/>
          </p:nvPr>
        </p:nvSpPr>
        <p:spPr>
          <a:xfrm>
            <a:off x="0" y="1"/>
            <a:ext cx="6096000" cy="6261100"/>
          </a:xfrm>
          <a:pattFill prst="pct20">
            <a:fgClr>
              <a:schemeClr val="tx2"/>
            </a:fgClr>
            <a:bgClr>
              <a:schemeClr val="bg1"/>
            </a:bgClr>
          </a:pattFill>
        </p:spPr>
        <p:txBody>
          <a:bodyPr tIns="2651760"/>
          <a:lstStyle>
            <a:lvl1pPr algn="ctr">
              <a:defRPr/>
            </a:lvl1pPr>
          </a:lstStyle>
          <a:p>
            <a:r>
              <a:rPr lang="en-US"/>
              <a:t>Click icon to add picture</a:t>
            </a:r>
          </a:p>
        </p:txBody>
      </p:sp>
      <p:sp>
        <p:nvSpPr>
          <p:cNvPr id="6" name="Text Placeholder 5">
            <a:extLst>
              <a:ext uri="{FF2B5EF4-FFF2-40B4-BE49-F238E27FC236}">
                <a16:creationId xmlns:a16="http://schemas.microsoft.com/office/drawing/2014/main" id="{EEE60AE5-24D1-2A42-9958-C863FAF38E3E}"/>
              </a:ext>
            </a:extLst>
          </p:cNvPr>
          <p:cNvSpPr>
            <a:spLocks noGrp="1"/>
          </p:cNvSpPr>
          <p:nvPr>
            <p:ph type="body" sz="quarter" idx="18"/>
          </p:nvPr>
        </p:nvSpPr>
        <p:spPr>
          <a:xfrm>
            <a:off x="6238876" y="1584326"/>
            <a:ext cx="5486400" cy="4676775"/>
          </a:xfrm>
        </p:spPr>
        <p:txBody>
          <a:bodyPr lIns="22860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cxnSp>
        <p:nvCxnSpPr>
          <p:cNvPr id="9" name="Straight Connector 8">
            <a:extLst>
              <a:ext uri="{FF2B5EF4-FFF2-40B4-BE49-F238E27FC236}">
                <a16:creationId xmlns:a16="http://schemas.microsoft.com/office/drawing/2014/main" id="{09D58D12-4AE4-5F4D-BF23-B8C90DD0DCE1}"/>
              </a:ext>
            </a:extLst>
          </p:cNvPr>
          <p:cNvCxnSpPr>
            <a:cxnSpLocks/>
          </p:cNvCxnSpPr>
          <p:nvPr userDrawn="1"/>
        </p:nvCxnSpPr>
        <p:spPr>
          <a:xfrm>
            <a:off x="6477000" y="1325563"/>
            <a:ext cx="5222875" cy="0"/>
          </a:xfrm>
          <a:prstGeom prst="line">
            <a:avLst/>
          </a:prstGeom>
          <a:ln w="6350">
            <a:solidFill>
              <a:schemeClr val="accent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3415684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content callout_full">
    <p:bg>
      <p:bgPr>
        <a:solidFill>
          <a:schemeClr val="bg1"/>
        </a:solidFill>
        <a:effectLst/>
      </p:bgPr>
    </p:bg>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8863D6A7-88A5-E44F-8183-AEF6D7F5F28E}"/>
              </a:ext>
            </a:extLst>
          </p:cNvPr>
          <p:cNvSpPr>
            <a:spLocks noGrp="1"/>
          </p:cNvSpPr>
          <p:nvPr>
            <p:ph type="ftr" sz="quarter" idx="10"/>
          </p:nvPr>
        </p:nvSpPr>
        <p:spPr/>
        <p:txBody>
          <a:bodyPr/>
          <a:lstStyle/>
          <a:p>
            <a:endParaRPr lang="en-US" dirty="0"/>
          </a:p>
        </p:txBody>
      </p:sp>
      <p:sp>
        <p:nvSpPr>
          <p:cNvPr id="4" name="Slide Number Placeholder 3">
            <a:extLst>
              <a:ext uri="{FF2B5EF4-FFF2-40B4-BE49-F238E27FC236}">
                <a16:creationId xmlns:a16="http://schemas.microsoft.com/office/drawing/2014/main" id="{B8BA9DE8-E46C-2749-B0B2-5ADDEB5B1D3C}"/>
              </a:ext>
            </a:extLst>
          </p:cNvPr>
          <p:cNvSpPr>
            <a:spLocks noGrp="1"/>
          </p:cNvSpPr>
          <p:nvPr>
            <p:ph type="sldNum" sz="quarter" idx="11"/>
          </p:nvPr>
        </p:nvSpPr>
        <p:spPr/>
        <p:txBody>
          <a:bodyPr/>
          <a:lstStyle/>
          <a:p>
            <a:pPr lvl="8"/>
            <a:fld id="{63DCA5C9-2E11-4C67-86EB-AE1DE127DC64}" type="slidenum">
              <a:rPr lang="en-US" smtClean="0"/>
              <a:pPr lvl="8"/>
              <a:t>‹#›</a:t>
            </a:fld>
            <a:endParaRPr lang="en-US" dirty="0"/>
          </a:p>
        </p:txBody>
      </p:sp>
      <p:sp>
        <p:nvSpPr>
          <p:cNvPr id="8" name="Date Placeholder 7">
            <a:extLst>
              <a:ext uri="{FF2B5EF4-FFF2-40B4-BE49-F238E27FC236}">
                <a16:creationId xmlns:a16="http://schemas.microsoft.com/office/drawing/2014/main" id="{3758BB88-1D88-A945-9F87-457DB1E02996}"/>
              </a:ext>
            </a:extLst>
          </p:cNvPr>
          <p:cNvSpPr>
            <a:spLocks noGrp="1"/>
          </p:cNvSpPr>
          <p:nvPr>
            <p:ph type="dt" sz="half" idx="16"/>
          </p:nvPr>
        </p:nvSpPr>
        <p:spPr/>
        <p:txBody>
          <a:bodyPr/>
          <a:lstStyle/>
          <a:p>
            <a:r>
              <a:rPr lang="en-US"/>
              <a:t>XX.XX.XXXX</a:t>
            </a:r>
          </a:p>
        </p:txBody>
      </p:sp>
      <p:sp>
        <p:nvSpPr>
          <p:cNvPr id="7" name="Picture Placeholder 6">
            <a:extLst>
              <a:ext uri="{FF2B5EF4-FFF2-40B4-BE49-F238E27FC236}">
                <a16:creationId xmlns:a16="http://schemas.microsoft.com/office/drawing/2014/main" id="{831B0537-97D4-CC49-A76B-634F6A3FB51C}"/>
              </a:ext>
            </a:extLst>
          </p:cNvPr>
          <p:cNvSpPr>
            <a:spLocks noGrp="1"/>
          </p:cNvSpPr>
          <p:nvPr>
            <p:ph type="pic" sz="quarter" idx="17"/>
          </p:nvPr>
        </p:nvSpPr>
        <p:spPr>
          <a:xfrm>
            <a:off x="0" y="1"/>
            <a:ext cx="12192000" cy="6261100"/>
          </a:xfrm>
          <a:pattFill prst="pct20">
            <a:fgClr>
              <a:schemeClr val="tx2"/>
            </a:fgClr>
            <a:bgClr>
              <a:schemeClr val="bg1"/>
            </a:bgClr>
          </a:pattFill>
        </p:spPr>
        <p:txBody>
          <a:bodyPr tIns="2651760"/>
          <a:lstStyle>
            <a:lvl1pPr algn="ctr">
              <a:defRPr/>
            </a:lvl1pPr>
          </a:lstStyle>
          <a:p>
            <a:r>
              <a:rPr lang="en-US"/>
              <a:t>Click icon to add picture</a:t>
            </a:r>
          </a:p>
        </p:txBody>
      </p:sp>
      <p:sp>
        <p:nvSpPr>
          <p:cNvPr id="5" name="Title 4">
            <a:extLst>
              <a:ext uri="{FF2B5EF4-FFF2-40B4-BE49-F238E27FC236}">
                <a16:creationId xmlns:a16="http://schemas.microsoft.com/office/drawing/2014/main" id="{E2F20306-76C8-3F45-B94F-CF2A1C22C390}"/>
              </a:ext>
            </a:extLst>
          </p:cNvPr>
          <p:cNvSpPr>
            <a:spLocks noGrp="1"/>
          </p:cNvSpPr>
          <p:nvPr>
            <p:ph type="title"/>
          </p:nvPr>
        </p:nvSpPr>
        <p:spPr>
          <a:xfrm>
            <a:off x="7883525" y="0"/>
            <a:ext cx="4308474" cy="6261100"/>
          </a:xfrm>
          <a:gradFill>
            <a:gsLst>
              <a:gs pos="0">
                <a:schemeClr val="accent1">
                  <a:lumMod val="5000"/>
                  <a:lumOff val="95000"/>
                  <a:alpha val="75000"/>
                </a:schemeClr>
              </a:gs>
              <a:gs pos="47000">
                <a:schemeClr val="accent2">
                  <a:alpha val="75000"/>
                </a:schemeClr>
              </a:gs>
            </a:gsLst>
            <a:lin ang="5400000" scaled="1"/>
          </a:gradFill>
        </p:spPr>
        <p:txBody>
          <a:bodyPr lIns="274320" tIns="0" rIns="0" bIns="0" anchor="ctr" anchorCtr="0"/>
          <a:lstStyle>
            <a:lvl1pPr>
              <a:defRPr b="0">
                <a:solidFill>
                  <a:schemeClr val="accent1"/>
                </a:solidFill>
              </a:defRPr>
            </a:lvl1pPr>
          </a:lstStyle>
          <a:p>
            <a:r>
              <a:rPr lang="en-US"/>
              <a:t>Click to edit Master title style</a:t>
            </a:r>
          </a:p>
        </p:txBody>
      </p:sp>
    </p:spTree>
    <p:extLst>
      <p:ext uri="{BB962C8B-B14F-4D97-AF65-F5344CB8AC3E}">
        <p14:creationId xmlns:p14="http://schemas.microsoft.com/office/powerpoint/2010/main" val="1416808844"/>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content header simple">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8863D6A7-88A5-E44F-8183-AEF6D7F5F28E}"/>
              </a:ext>
            </a:extLst>
          </p:cNvPr>
          <p:cNvSpPr>
            <a:spLocks noGrp="1"/>
          </p:cNvSpPr>
          <p:nvPr>
            <p:ph type="ftr" sz="quarter" idx="10"/>
          </p:nvPr>
        </p:nvSpPr>
        <p:spPr/>
        <p:txBody>
          <a:bodyPr/>
          <a:lstStyle/>
          <a:p>
            <a:endParaRPr lang="en-US" dirty="0"/>
          </a:p>
        </p:txBody>
      </p:sp>
      <p:sp>
        <p:nvSpPr>
          <p:cNvPr id="4" name="Slide Number Placeholder 3">
            <a:extLst>
              <a:ext uri="{FF2B5EF4-FFF2-40B4-BE49-F238E27FC236}">
                <a16:creationId xmlns:a16="http://schemas.microsoft.com/office/drawing/2014/main" id="{B8BA9DE8-E46C-2749-B0B2-5ADDEB5B1D3C}"/>
              </a:ext>
            </a:extLst>
          </p:cNvPr>
          <p:cNvSpPr>
            <a:spLocks noGrp="1"/>
          </p:cNvSpPr>
          <p:nvPr>
            <p:ph type="sldNum" sz="quarter" idx="11"/>
          </p:nvPr>
        </p:nvSpPr>
        <p:spPr/>
        <p:txBody>
          <a:bodyPr/>
          <a:lstStyle/>
          <a:p>
            <a:pPr lvl="8"/>
            <a:fld id="{63DCA5C9-2E11-4C67-86EB-AE1DE127DC64}" type="slidenum">
              <a:rPr lang="en-US" smtClean="0"/>
              <a:pPr lvl="8"/>
              <a:t>‹#›</a:t>
            </a:fld>
            <a:endParaRPr lang="en-US" dirty="0"/>
          </a:p>
        </p:txBody>
      </p:sp>
      <p:sp>
        <p:nvSpPr>
          <p:cNvPr id="6" name="Date Placeholder 5">
            <a:extLst>
              <a:ext uri="{FF2B5EF4-FFF2-40B4-BE49-F238E27FC236}">
                <a16:creationId xmlns:a16="http://schemas.microsoft.com/office/drawing/2014/main" id="{A869B8A6-9804-1048-8166-F789E401FDA5}"/>
              </a:ext>
            </a:extLst>
          </p:cNvPr>
          <p:cNvSpPr>
            <a:spLocks noGrp="1"/>
          </p:cNvSpPr>
          <p:nvPr>
            <p:ph type="dt" sz="half" idx="12"/>
          </p:nvPr>
        </p:nvSpPr>
        <p:spPr/>
        <p:txBody>
          <a:bodyPr/>
          <a:lstStyle/>
          <a:p>
            <a:r>
              <a:rPr lang="en-US"/>
              <a:t>XX.XX.XXXX</a:t>
            </a:r>
          </a:p>
        </p:txBody>
      </p:sp>
      <p:sp>
        <p:nvSpPr>
          <p:cNvPr id="2" name="Title 1">
            <a:extLst>
              <a:ext uri="{FF2B5EF4-FFF2-40B4-BE49-F238E27FC236}">
                <a16:creationId xmlns:a16="http://schemas.microsoft.com/office/drawing/2014/main" id="{D70606F9-E155-FD47-9972-D713684EA280}"/>
              </a:ext>
            </a:extLst>
          </p:cNvPr>
          <p:cNvSpPr>
            <a:spLocks noGrp="1"/>
          </p:cNvSpPr>
          <p:nvPr>
            <p:ph type="title"/>
          </p:nvPr>
        </p:nvSpPr>
        <p:spPr/>
        <p:txBody>
          <a:bodyPr/>
          <a:lstStyle/>
          <a:p>
            <a:r>
              <a:rPr lang="en-US"/>
              <a:t>Click to edit Master title style</a:t>
            </a:r>
          </a:p>
        </p:txBody>
      </p:sp>
      <p:cxnSp>
        <p:nvCxnSpPr>
          <p:cNvPr id="8" name="Straight Connector 7">
            <a:extLst>
              <a:ext uri="{FF2B5EF4-FFF2-40B4-BE49-F238E27FC236}">
                <a16:creationId xmlns:a16="http://schemas.microsoft.com/office/drawing/2014/main" id="{4648F83C-B949-F844-9F52-7F6903B94DB8}"/>
              </a:ext>
            </a:extLst>
          </p:cNvPr>
          <p:cNvCxnSpPr>
            <a:cxnSpLocks/>
          </p:cNvCxnSpPr>
          <p:nvPr userDrawn="1"/>
        </p:nvCxnSpPr>
        <p:spPr>
          <a:xfrm>
            <a:off x="466725" y="1325563"/>
            <a:ext cx="11258550" cy="0"/>
          </a:xfrm>
          <a:prstGeom prst="line">
            <a:avLst/>
          </a:prstGeom>
          <a:ln w="6350">
            <a:solidFill>
              <a:schemeClr val="accent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525925704"/>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content blank">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8863D6A7-88A5-E44F-8183-AEF6D7F5F28E}"/>
              </a:ext>
            </a:extLst>
          </p:cNvPr>
          <p:cNvSpPr>
            <a:spLocks noGrp="1"/>
          </p:cNvSpPr>
          <p:nvPr>
            <p:ph type="ftr" sz="quarter" idx="10"/>
          </p:nvPr>
        </p:nvSpPr>
        <p:spPr/>
        <p:txBody>
          <a:bodyPr/>
          <a:lstStyle/>
          <a:p>
            <a:endParaRPr lang="en-US" dirty="0"/>
          </a:p>
        </p:txBody>
      </p:sp>
      <p:sp>
        <p:nvSpPr>
          <p:cNvPr id="4" name="Slide Number Placeholder 3">
            <a:extLst>
              <a:ext uri="{FF2B5EF4-FFF2-40B4-BE49-F238E27FC236}">
                <a16:creationId xmlns:a16="http://schemas.microsoft.com/office/drawing/2014/main" id="{B8BA9DE8-E46C-2749-B0B2-5ADDEB5B1D3C}"/>
              </a:ext>
            </a:extLst>
          </p:cNvPr>
          <p:cNvSpPr>
            <a:spLocks noGrp="1"/>
          </p:cNvSpPr>
          <p:nvPr>
            <p:ph type="sldNum" sz="quarter" idx="11"/>
          </p:nvPr>
        </p:nvSpPr>
        <p:spPr/>
        <p:txBody>
          <a:bodyPr/>
          <a:lstStyle/>
          <a:p>
            <a:pPr lvl="8"/>
            <a:fld id="{63DCA5C9-2E11-4C67-86EB-AE1DE127DC64}" type="slidenum">
              <a:rPr lang="en-US" smtClean="0"/>
              <a:pPr lvl="8"/>
              <a:t>‹#›</a:t>
            </a:fld>
            <a:endParaRPr lang="en-US" dirty="0"/>
          </a:p>
        </p:txBody>
      </p:sp>
      <p:sp>
        <p:nvSpPr>
          <p:cNvPr id="2" name="Date Placeholder 1">
            <a:extLst>
              <a:ext uri="{FF2B5EF4-FFF2-40B4-BE49-F238E27FC236}">
                <a16:creationId xmlns:a16="http://schemas.microsoft.com/office/drawing/2014/main" id="{EDF7185A-0E54-EC4B-A2D7-B3EEFA3226DA}"/>
              </a:ext>
            </a:extLst>
          </p:cNvPr>
          <p:cNvSpPr>
            <a:spLocks noGrp="1"/>
          </p:cNvSpPr>
          <p:nvPr>
            <p:ph type="dt" sz="half" idx="12"/>
          </p:nvPr>
        </p:nvSpPr>
        <p:spPr/>
        <p:txBody>
          <a:bodyPr/>
          <a:lstStyle/>
          <a:p>
            <a:r>
              <a:rPr lang="en-US"/>
              <a:t>XX.XX.XXXX</a:t>
            </a:r>
          </a:p>
        </p:txBody>
      </p:sp>
    </p:spTree>
    <p:extLst>
      <p:ext uri="{BB962C8B-B14F-4D97-AF65-F5344CB8AC3E}">
        <p14:creationId xmlns:p14="http://schemas.microsoft.com/office/powerpoint/2010/main" val="1098640557"/>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content video">
    <p:bg>
      <p:bgPr>
        <a:solidFill>
          <a:schemeClr val="bg1"/>
        </a:solidFill>
        <a:effectLst/>
      </p:bgPr>
    </p:bg>
    <p:spTree>
      <p:nvGrpSpPr>
        <p:cNvPr id="1" name=""/>
        <p:cNvGrpSpPr/>
        <p:nvPr/>
      </p:nvGrpSpPr>
      <p:grpSpPr>
        <a:xfrm>
          <a:off x="0" y="0"/>
          <a:ext cx="0" cy="0"/>
          <a:chOff x="0" y="0"/>
          <a:chExt cx="0" cy="0"/>
        </a:xfrm>
      </p:grpSpPr>
      <p:sp>
        <p:nvSpPr>
          <p:cNvPr id="3" name="Media Placeholder 2"/>
          <p:cNvSpPr>
            <a:spLocks noGrp="1"/>
          </p:cNvSpPr>
          <p:nvPr>
            <p:ph type="media" sz="quarter" idx="10"/>
          </p:nvPr>
        </p:nvSpPr>
        <p:spPr>
          <a:xfrm>
            <a:off x="0" y="0"/>
            <a:ext cx="12192000" cy="6858000"/>
          </a:xfrm>
          <a:solidFill>
            <a:schemeClr val="tx1"/>
          </a:solidFill>
        </p:spPr>
        <p:txBody>
          <a:bodyPr tIns="731520" anchor="ctr" anchorCtr="0"/>
          <a:lstStyle>
            <a:lvl1pPr algn="ctr">
              <a:defRPr sz="2000" b="0">
                <a:solidFill>
                  <a:schemeClr val="bg2"/>
                </a:solidFill>
              </a:defRPr>
            </a:lvl1pPr>
          </a:lstStyle>
          <a:p>
            <a:r>
              <a:rPr lang="en-US"/>
              <a:t>Click icon to add media</a:t>
            </a:r>
            <a:endParaRPr lang="en-US" dirty="0"/>
          </a:p>
        </p:txBody>
      </p:sp>
    </p:spTree>
    <p:extLst>
      <p:ext uri="{BB962C8B-B14F-4D97-AF65-F5344CB8AC3E}">
        <p14:creationId xmlns:p14="http://schemas.microsoft.com/office/powerpoint/2010/main" val="2105427837"/>
      </p:ext>
    </p:extLst>
  </p:cSld>
  <p:clrMapOvr>
    <a:masterClrMapping/>
  </p:clrMapOvr>
  <p:extLst>
    <p:ext uri="{DCECCB84-F9BA-43D5-87BE-67443E8EF086}">
      <p15:sldGuideLst xmlns:p15="http://schemas.microsoft.com/office/powerpoint/2012/main"/>
    </p:ext>
  </p:extLst>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closing">
    <p:bg>
      <p:bgPr>
        <a:solidFill>
          <a:schemeClr val="bg1"/>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DBBFA9D9-83F4-B54A-8DDA-F2916080407D}"/>
              </a:ext>
            </a:extLst>
          </p:cNvPr>
          <p:cNvPicPr>
            <a:picLocks noChangeAspect="1"/>
          </p:cNvPicPr>
          <p:nvPr userDrawn="1"/>
        </p:nvPicPr>
        <p:blipFill>
          <a:blip r:embed="rId2" cstate="email">
            <a:extLst>
              <a:ext uri="{28A0092B-C50C-407E-A947-70E740481C1C}">
                <a14:useLocalDpi xmlns:a14="http://schemas.microsoft.com/office/drawing/2010/main"/>
              </a:ext>
            </a:extLst>
          </a:blip>
          <a:srcRect/>
          <a:stretch/>
        </p:blipFill>
        <p:spPr>
          <a:xfrm>
            <a:off x="6350" y="0"/>
            <a:ext cx="12179300" cy="6858000"/>
          </a:xfrm>
          <a:prstGeom prst="rect">
            <a:avLst/>
          </a:prstGeom>
        </p:spPr>
      </p:pic>
      <p:sp>
        <p:nvSpPr>
          <p:cNvPr id="4" name="Title 3"/>
          <p:cNvSpPr>
            <a:spLocks noGrp="1"/>
          </p:cNvSpPr>
          <p:nvPr>
            <p:ph type="title" hasCustomPrompt="1"/>
          </p:nvPr>
        </p:nvSpPr>
        <p:spPr>
          <a:xfrm>
            <a:off x="466725" y="2996830"/>
            <a:ext cx="7416800" cy="3264271"/>
          </a:xfrm>
        </p:spPr>
        <p:txBody>
          <a:bodyPr tIns="0" rIns="0" bIns="0" anchor="ctr" anchorCtr="0"/>
          <a:lstStyle>
            <a:lvl1pPr>
              <a:lnSpc>
                <a:spcPct val="100000"/>
              </a:lnSpc>
              <a:defRPr sz="5600">
                <a:solidFill>
                  <a:schemeClr val="bg1"/>
                </a:solidFill>
              </a:defRPr>
            </a:lvl1pPr>
          </a:lstStyle>
          <a:p>
            <a:r>
              <a:rPr lang="en-US" dirty="0"/>
              <a:t>Thank you message here</a:t>
            </a:r>
          </a:p>
        </p:txBody>
      </p:sp>
      <p:pic>
        <p:nvPicPr>
          <p:cNvPr id="8" name="Picture 7" descr="A close up of a sign&#10;&#10;Description automatically generated">
            <a:extLst>
              <a:ext uri="{FF2B5EF4-FFF2-40B4-BE49-F238E27FC236}">
                <a16:creationId xmlns:a16="http://schemas.microsoft.com/office/drawing/2014/main" id="{6A95F5B4-3F8A-1F44-A10C-9766E32867CF}"/>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457199" y="1736791"/>
            <a:ext cx="1070810" cy="566637"/>
          </a:xfrm>
          <a:prstGeom prst="rect">
            <a:avLst/>
          </a:prstGeom>
        </p:spPr>
      </p:pic>
      <p:sp>
        <p:nvSpPr>
          <p:cNvPr id="9" name="Picture Placeholder 16">
            <a:extLst>
              <a:ext uri="{FF2B5EF4-FFF2-40B4-BE49-F238E27FC236}">
                <a16:creationId xmlns:a16="http://schemas.microsoft.com/office/drawing/2014/main" id="{370E9501-642E-B247-9CE6-ED47E59FE28D}"/>
              </a:ext>
            </a:extLst>
          </p:cNvPr>
          <p:cNvSpPr>
            <a:spLocks noGrp="1"/>
          </p:cNvSpPr>
          <p:nvPr>
            <p:ph type="pic" sz="quarter" idx="18" hasCustomPrompt="1"/>
          </p:nvPr>
        </p:nvSpPr>
        <p:spPr>
          <a:xfrm>
            <a:off x="455295" y="1584326"/>
            <a:ext cx="1447281" cy="863859"/>
          </a:xfrm>
          <a:solidFill>
            <a:schemeClr val="bg1"/>
          </a:solidFill>
        </p:spPr>
        <p:txBody>
          <a:bodyPr tIns="0" anchor="t" anchorCtr="0"/>
          <a:lstStyle>
            <a:lvl1pPr algn="ctr">
              <a:spcAft>
                <a:spcPts val="0"/>
              </a:spcAft>
              <a:defRPr sz="800">
                <a:solidFill>
                  <a:schemeClr val="tx2"/>
                </a:solidFill>
              </a:defRPr>
            </a:lvl1pPr>
          </a:lstStyle>
          <a:p>
            <a:r>
              <a:rPr lang="en-US" dirty="0"/>
              <a:t>Insert entity logo </a:t>
            </a:r>
            <a:br>
              <a:rPr lang="en-US" dirty="0"/>
            </a:br>
            <a:r>
              <a:rPr lang="en-US" dirty="0"/>
              <a:t>or delete box for </a:t>
            </a:r>
            <a:br>
              <a:rPr lang="en-US" dirty="0"/>
            </a:br>
            <a:r>
              <a:rPr lang="en-US" dirty="0"/>
              <a:t>default logo</a:t>
            </a:r>
          </a:p>
        </p:txBody>
      </p:sp>
    </p:spTree>
    <p:extLst>
      <p:ext uri="{BB962C8B-B14F-4D97-AF65-F5344CB8AC3E}">
        <p14:creationId xmlns:p14="http://schemas.microsoft.com/office/powerpoint/2010/main" val="1173381788"/>
      </p:ext>
    </p:extLst>
  </p:cSld>
  <p:clrMapOvr>
    <a:masterClrMapping/>
  </p:clrMapOvr>
  <p:extLst>
    <p:ext uri="{DCECCB84-F9BA-43D5-87BE-67443E8EF086}">
      <p15:sldGuideLst xmlns:p15="http://schemas.microsoft.com/office/powerpoint/2012/main"/>
    </p:ext>
  </p:extLst>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closing_low ink">
    <p:bg>
      <p:bgPr>
        <a:solidFill>
          <a:schemeClr val="bg1"/>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DBBFA9D9-83F4-B54A-8DDA-F2916080407D}"/>
              </a:ext>
            </a:extLst>
          </p:cNvPr>
          <p:cNvPicPr>
            <a:picLocks noChangeAspect="1"/>
          </p:cNvPicPr>
          <p:nvPr userDrawn="1"/>
        </p:nvPicPr>
        <p:blipFill>
          <a:blip r:embed="rId2" cstate="email">
            <a:extLst>
              <a:ext uri="{28A0092B-C50C-407E-A947-70E740481C1C}">
                <a14:useLocalDpi xmlns:a14="http://schemas.microsoft.com/office/drawing/2010/main"/>
              </a:ext>
            </a:extLst>
          </a:blip>
          <a:srcRect/>
          <a:stretch/>
        </p:blipFill>
        <p:spPr>
          <a:xfrm>
            <a:off x="6350" y="0"/>
            <a:ext cx="12179300" cy="6858000"/>
          </a:xfrm>
          <a:prstGeom prst="rect">
            <a:avLst/>
          </a:prstGeom>
        </p:spPr>
      </p:pic>
      <p:sp>
        <p:nvSpPr>
          <p:cNvPr id="4" name="Title 3"/>
          <p:cNvSpPr>
            <a:spLocks noGrp="1"/>
          </p:cNvSpPr>
          <p:nvPr>
            <p:ph type="title" hasCustomPrompt="1"/>
          </p:nvPr>
        </p:nvSpPr>
        <p:spPr>
          <a:xfrm>
            <a:off x="466725" y="2996830"/>
            <a:ext cx="7416800" cy="3264271"/>
          </a:xfrm>
        </p:spPr>
        <p:txBody>
          <a:bodyPr tIns="0" rIns="0" bIns="0" anchor="ctr" anchorCtr="0"/>
          <a:lstStyle>
            <a:lvl1pPr>
              <a:lnSpc>
                <a:spcPct val="100000"/>
              </a:lnSpc>
              <a:defRPr sz="5600">
                <a:solidFill>
                  <a:schemeClr val="accent1"/>
                </a:solidFill>
              </a:defRPr>
            </a:lvl1pPr>
          </a:lstStyle>
          <a:p>
            <a:r>
              <a:rPr lang="en-US" dirty="0"/>
              <a:t>Thank you message here</a:t>
            </a:r>
          </a:p>
        </p:txBody>
      </p:sp>
      <p:pic>
        <p:nvPicPr>
          <p:cNvPr id="6" name="Picture 5">
            <a:extLst>
              <a:ext uri="{FF2B5EF4-FFF2-40B4-BE49-F238E27FC236}">
                <a16:creationId xmlns:a16="http://schemas.microsoft.com/office/drawing/2014/main" id="{9F68C28C-F47A-FF4E-BCF8-08E371A6F8C4}"/>
              </a:ext>
            </a:extLst>
          </p:cNvPr>
          <p:cNvPicPr>
            <a:picLocks noChangeAspect="1"/>
          </p:cNvPicPr>
          <p:nvPr userDrawn="1"/>
        </p:nvPicPr>
        <p:blipFill>
          <a:blip r:embed="rId3" cstate="email">
            <a:extLst>
              <a:ext uri="{28A0092B-C50C-407E-A947-70E740481C1C}">
                <a14:useLocalDpi xmlns:a14="http://schemas.microsoft.com/office/drawing/2010/main"/>
              </a:ext>
            </a:extLst>
          </a:blip>
          <a:srcRect/>
          <a:stretch/>
        </p:blipFill>
        <p:spPr>
          <a:xfrm>
            <a:off x="461382" y="1736791"/>
            <a:ext cx="1062444" cy="566637"/>
          </a:xfrm>
          <a:prstGeom prst="rect">
            <a:avLst/>
          </a:prstGeom>
        </p:spPr>
      </p:pic>
      <p:sp>
        <p:nvSpPr>
          <p:cNvPr id="12" name="Picture Placeholder 16">
            <a:extLst>
              <a:ext uri="{FF2B5EF4-FFF2-40B4-BE49-F238E27FC236}">
                <a16:creationId xmlns:a16="http://schemas.microsoft.com/office/drawing/2014/main" id="{B7DC1723-F681-A84F-A939-DB2E67510C18}"/>
              </a:ext>
            </a:extLst>
          </p:cNvPr>
          <p:cNvSpPr>
            <a:spLocks noGrp="1"/>
          </p:cNvSpPr>
          <p:nvPr>
            <p:ph type="pic" sz="quarter" idx="17" hasCustomPrompt="1"/>
          </p:nvPr>
        </p:nvSpPr>
        <p:spPr>
          <a:xfrm>
            <a:off x="449952" y="1584326"/>
            <a:ext cx="1447281" cy="798455"/>
          </a:xfrm>
          <a:solidFill>
            <a:schemeClr val="accent2"/>
          </a:solidFill>
        </p:spPr>
        <p:txBody>
          <a:bodyPr tIns="0" anchor="t" anchorCtr="0"/>
          <a:lstStyle>
            <a:lvl1pPr algn="ctr">
              <a:spcAft>
                <a:spcPts val="0"/>
              </a:spcAft>
              <a:defRPr sz="800">
                <a:solidFill>
                  <a:schemeClr val="tx2"/>
                </a:solidFill>
              </a:defRPr>
            </a:lvl1pPr>
          </a:lstStyle>
          <a:p>
            <a:r>
              <a:rPr lang="en-US" dirty="0"/>
              <a:t>Insert entity logo </a:t>
            </a:r>
            <a:br>
              <a:rPr lang="en-US" dirty="0"/>
            </a:br>
            <a:r>
              <a:rPr lang="en-US" dirty="0"/>
              <a:t>or delete box for </a:t>
            </a:r>
            <a:br>
              <a:rPr lang="en-US" dirty="0"/>
            </a:br>
            <a:r>
              <a:rPr lang="en-US" dirty="0"/>
              <a:t>default logo</a:t>
            </a:r>
          </a:p>
        </p:txBody>
      </p:sp>
    </p:spTree>
    <p:extLst>
      <p:ext uri="{BB962C8B-B14F-4D97-AF65-F5344CB8AC3E}">
        <p14:creationId xmlns:p14="http://schemas.microsoft.com/office/powerpoint/2010/main" val="3158928192"/>
      </p:ext>
    </p:extLst>
  </p:cSld>
  <p:clrMapOvr>
    <a:masterClrMapping/>
  </p:clrMapOvr>
  <p:extLst>
    <p:ext uri="{DCECCB84-F9BA-43D5-87BE-67443E8EF086}">
      <p15:sldGuideLst xmlns:p15="http://schemas.microsoft.com/office/powerpoint/2012/main"/>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over_2">
    <p:bg>
      <p:bgPr>
        <a:solidFill>
          <a:schemeClr val="bg1"/>
        </a:solid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D217B4CF-7E5D-2547-AA31-7F6A7B98590E}"/>
              </a:ext>
            </a:extLst>
          </p:cNvPr>
          <p:cNvPicPr>
            <a:picLocks noChangeAspect="1"/>
          </p:cNvPicPr>
          <p:nvPr userDrawn="1"/>
        </p:nvPicPr>
        <p:blipFill>
          <a:blip r:embed="rId2" cstate="email">
            <a:extLst>
              <a:ext uri="{28A0092B-C50C-407E-A947-70E740481C1C}">
                <a14:useLocalDpi xmlns:a14="http://schemas.microsoft.com/office/drawing/2010/main"/>
              </a:ext>
            </a:extLst>
          </a:blip>
          <a:srcRect/>
          <a:stretch/>
        </p:blipFill>
        <p:spPr>
          <a:xfrm>
            <a:off x="6350" y="0"/>
            <a:ext cx="12179300" cy="6858000"/>
          </a:xfrm>
          <a:prstGeom prst="rect">
            <a:avLst/>
          </a:prstGeom>
        </p:spPr>
      </p:pic>
      <p:sp>
        <p:nvSpPr>
          <p:cNvPr id="8" name="Title 3">
            <a:extLst>
              <a:ext uri="{FF2B5EF4-FFF2-40B4-BE49-F238E27FC236}">
                <a16:creationId xmlns:a16="http://schemas.microsoft.com/office/drawing/2014/main" id="{201EE337-5CAD-7F45-8CFF-05FD18115C70}"/>
              </a:ext>
            </a:extLst>
          </p:cNvPr>
          <p:cNvSpPr>
            <a:spLocks noGrp="1"/>
          </p:cNvSpPr>
          <p:nvPr>
            <p:ph type="title"/>
          </p:nvPr>
        </p:nvSpPr>
        <p:spPr>
          <a:xfrm>
            <a:off x="466725" y="342901"/>
            <a:ext cx="7416800" cy="1241425"/>
          </a:xfrm>
        </p:spPr>
        <p:txBody>
          <a:bodyPr tIns="1371600" rIns="182880" bIns="0" anchor="b" anchorCtr="0"/>
          <a:lstStyle>
            <a:lvl1pPr>
              <a:lnSpc>
                <a:spcPts val="4000"/>
              </a:lnSpc>
              <a:defRPr sz="3600">
                <a:solidFill>
                  <a:schemeClr val="accent1"/>
                </a:solidFill>
              </a:defRPr>
            </a:lvl1pPr>
          </a:lstStyle>
          <a:p>
            <a:r>
              <a:rPr lang="en-US"/>
              <a:t>Click to edit Master title style</a:t>
            </a:r>
            <a:endParaRPr lang="en-US" dirty="0"/>
          </a:p>
        </p:txBody>
      </p:sp>
      <p:sp>
        <p:nvSpPr>
          <p:cNvPr id="10" name="Date Placeholder 4">
            <a:extLst>
              <a:ext uri="{FF2B5EF4-FFF2-40B4-BE49-F238E27FC236}">
                <a16:creationId xmlns:a16="http://schemas.microsoft.com/office/drawing/2014/main" id="{21AB9518-D147-5A47-8595-253E98CFC568}"/>
              </a:ext>
            </a:extLst>
          </p:cNvPr>
          <p:cNvSpPr>
            <a:spLocks noGrp="1"/>
          </p:cNvSpPr>
          <p:nvPr>
            <p:ph type="dt" sz="half" idx="18"/>
          </p:nvPr>
        </p:nvSpPr>
        <p:spPr>
          <a:xfrm>
            <a:off x="466725" y="6261100"/>
            <a:ext cx="3567113" cy="133350"/>
          </a:xfrm>
        </p:spPr>
        <p:txBody>
          <a:bodyPr/>
          <a:lstStyle>
            <a:lvl1pPr algn="l">
              <a:defRPr sz="1000">
                <a:solidFill>
                  <a:schemeClr val="bg1"/>
                </a:solidFill>
              </a:defRPr>
            </a:lvl1pPr>
            <a:lvl2pPr algn="l">
              <a:defRPr sz="1000">
                <a:solidFill>
                  <a:schemeClr val="bg1"/>
                </a:solidFill>
              </a:defRPr>
            </a:lvl2pPr>
            <a:lvl3pPr algn="l">
              <a:defRPr sz="1000">
                <a:solidFill>
                  <a:schemeClr val="bg1"/>
                </a:solidFill>
              </a:defRPr>
            </a:lvl3pPr>
            <a:lvl4pPr algn="l">
              <a:defRPr sz="1000">
                <a:solidFill>
                  <a:schemeClr val="bg1"/>
                </a:solidFill>
              </a:defRPr>
            </a:lvl4pPr>
            <a:lvl5pPr algn="l">
              <a:defRPr sz="1000">
                <a:solidFill>
                  <a:schemeClr val="bg1"/>
                </a:solidFill>
              </a:defRPr>
            </a:lvl5pPr>
            <a:lvl6pPr algn="l">
              <a:defRPr sz="1000">
                <a:solidFill>
                  <a:schemeClr val="bg1"/>
                </a:solidFill>
              </a:defRPr>
            </a:lvl6pPr>
            <a:lvl7pPr algn="l">
              <a:defRPr sz="1000">
                <a:solidFill>
                  <a:schemeClr val="bg1"/>
                </a:solidFill>
              </a:defRPr>
            </a:lvl7pPr>
            <a:lvl8pPr algn="l">
              <a:defRPr sz="1000">
                <a:solidFill>
                  <a:schemeClr val="bg1"/>
                </a:solidFill>
              </a:defRPr>
            </a:lvl8pPr>
            <a:lvl9pPr algn="l">
              <a:defRPr sz="1000">
                <a:solidFill>
                  <a:schemeClr val="bg1"/>
                </a:solidFill>
              </a:defRPr>
            </a:lvl9pPr>
          </a:lstStyle>
          <a:p>
            <a:r>
              <a:rPr lang="en-US"/>
              <a:t>XX.XX.XXXX</a:t>
            </a:r>
          </a:p>
        </p:txBody>
      </p:sp>
      <p:pic>
        <p:nvPicPr>
          <p:cNvPr id="13" name="Picture 12" descr="A close up of a sign&#10;&#10;Description automatically generated">
            <a:extLst>
              <a:ext uri="{FF2B5EF4-FFF2-40B4-BE49-F238E27FC236}">
                <a16:creationId xmlns:a16="http://schemas.microsoft.com/office/drawing/2014/main" id="{67B672F3-4C98-9741-A5C7-1695AB1C8D94}"/>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457199" y="4613275"/>
            <a:ext cx="1070810" cy="566637"/>
          </a:xfrm>
          <a:prstGeom prst="rect">
            <a:avLst/>
          </a:prstGeom>
        </p:spPr>
      </p:pic>
      <p:sp>
        <p:nvSpPr>
          <p:cNvPr id="17" name="Picture Placeholder 16">
            <a:extLst>
              <a:ext uri="{FF2B5EF4-FFF2-40B4-BE49-F238E27FC236}">
                <a16:creationId xmlns:a16="http://schemas.microsoft.com/office/drawing/2014/main" id="{5B219A04-E58A-B541-B284-8463CD450E0F}"/>
              </a:ext>
            </a:extLst>
          </p:cNvPr>
          <p:cNvSpPr>
            <a:spLocks noGrp="1"/>
          </p:cNvSpPr>
          <p:nvPr>
            <p:ph type="pic" sz="quarter" idx="17" hasCustomPrompt="1"/>
          </p:nvPr>
        </p:nvSpPr>
        <p:spPr>
          <a:xfrm>
            <a:off x="455295" y="4460810"/>
            <a:ext cx="1447281" cy="863859"/>
          </a:xfrm>
          <a:solidFill>
            <a:schemeClr val="bg1"/>
          </a:solidFill>
        </p:spPr>
        <p:txBody>
          <a:bodyPr tIns="0" anchor="t" anchorCtr="0"/>
          <a:lstStyle>
            <a:lvl1pPr algn="ctr">
              <a:spcAft>
                <a:spcPts val="0"/>
              </a:spcAft>
              <a:defRPr sz="800">
                <a:solidFill>
                  <a:schemeClr val="tx2"/>
                </a:solidFill>
              </a:defRPr>
            </a:lvl1pPr>
          </a:lstStyle>
          <a:p>
            <a:r>
              <a:rPr lang="en-US" dirty="0"/>
              <a:t>Insert entity logo </a:t>
            </a:r>
            <a:br>
              <a:rPr lang="en-US" dirty="0"/>
            </a:br>
            <a:r>
              <a:rPr lang="en-US" dirty="0"/>
              <a:t>or delete box for </a:t>
            </a:r>
            <a:br>
              <a:rPr lang="en-US" dirty="0"/>
            </a:br>
            <a:r>
              <a:rPr lang="en-US" dirty="0"/>
              <a:t>default logo</a:t>
            </a:r>
          </a:p>
        </p:txBody>
      </p:sp>
      <p:sp>
        <p:nvSpPr>
          <p:cNvPr id="18" name="Text Placeholder 16">
            <a:extLst>
              <a:ext uri="{FF2B5EF4-FFF2-40B4-BE49-F238E27FC236}">
                <a16:creationId xmlns:a16="http://schemas.microsoft.com/office/drawing/2014/main" id="{5ADCC780-1CA3-CD48-98B5-50009A852B60}"/>
              </a:ext>
            </a:extLst>
          </p:cNvPr>
          <p:cNvSpPr>
            <a:spLocks noGrp="1"/>
          </p:cNvSpPr>
          <p:nvPr>
            <p:ph type="body" sz="quarter" idx="12"/>
          </p:nvPr>
        </p:nvSpPr>
        <p:spPr>
          <a:xfrm>
            <a:off x="466725" y="1584326"/>
            <a:ext cx="7416800" cy="1108075"/>
          </a:xfrm>
        </p:spPr>
        <p:txBody>
          <a:bodyPr tIns="301752" rIns="182880"/>
          <a:lstStyle>
            <a:lvl1pPr>
              <a:defRPr>
                <a:solidFill>
                  <a:schemeClr val="accent1"/>
                </a:solidFill>
              </a:defRPr>
            </a:lvl1pPr>
            <a:lvl2pPr>
              <a:defRPr>
                <a:solidFill>
                  <a:schemeClr val="accent1"/>
                </a:solidFill>
              </a:defRPr>
            </a:lvl2pPr>
            <a:lvl3pPr>
              <a:defRPr>
                <a:solidFill>
                  <a:schemeClr val="accent1"/>
                </a:solidFill>
              </a:defRPr>
            </a:lvl3pPr>
            <a:lvl4pPr>
              <a:defRPr>
                <a:solidFill>
                  <a:schemeClr val="accent1"/>
                </a:solidFill>
              </a:defRPr>
            </a:lvl4pPr>
            <a:lvl5pPr>
              <a:defRPr>
                <a:solidFill>
                  <a:schemeClr val="accent1"/>
                </a:solidFill>
              </a:defRPr>
            </a:lvl5pPr>
          </a:lstStyle>
          <a:p>
            <a:pPr lvl="0"/>
            <a:r>
              <a:rPr lang="en-US"/>
              <a:t>Edit Master text styles</a:t>
            </a:r>
          </a:p>
        </p:txBody>
      </p:sp>
    </p:spTree>
    <p:extLst>
      <p:ext uri="{BB962C8B-B14F-4D97-AF65-F5344CB8AC3E}">
        <p14:creationId xmlns:p14="http://schemas.microsoft.com/office/powerpoint/2010/main" val="3815736734"/>
      </p:ext>
    </p:extLst>
  </p:cSld>
  <p:clrMapOvr>
    <a:masterClrMapping/>
  </p:clrMapOvr>
  <p:extLst>
    <p:ext uri="{DCECCB84-F9BA-43D5-87BE-67443E8EF086}">
      <p15:sldGuideLst xmlns:p15="http://schemas.microsoft.com/office/powerpoint/2012/main"/>
    </p:ext>
  </p:extLst>
</p:sldLayout>
</file>

<file path=ppt/slideLayouts/slideLayout30.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580573" y="163513"/>
            <a:ext cx="11030857" cy="831850"/>
          </a:xfrm>
          <a:prstGeom prst="rect">
            <a:avLst/>
          </a:prstGeom>
        </p:spPr>
        <p:txBody>
          <a:bodyPr/>
          <a:lstStyle>
            <a:lvl1pPr>
              <a:defRPr>
                <a:solidFill>
                  <a:schemeClr val="tx2"/>
                </a:solidFill>
              </a:defRPr>
            </a:lvl1pPr>
          </a:lstStyle>
          <a:p>
            <a:r>
              <a:rPr lang="en-US"/>
              <a:t>Click to edit Master title style</a:t>
            </a:r>
          </a:p>
        </p:txBody>
      </p:sp>
      <p:pic>
        <p:nvPicPr>
          <p:cNvPr id="4" name="Picture 3" descr="UNC-Health-Care_RGB.png"/>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8891971" y="5810120"/>
            <a:ext cx="2714848" cy="755085"/>
          </a:xfrm>
          <a:prstGeom prst="rect">
            <a:avLst/>
          </a:prstGeom>
        </p:spPr>
      </p:pic>
    </p:spTree>
    <p:extLst>
      <p:ext uri="{BB962C8B-B14F-4D97-AF65-F5344CB8AC3E}">
        <p14:creationId xmlns:p14="http://schemas.microsoft.com/office/powerpoint/2010/main" val="1437241169"/>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userDrawn="1">
  <p:cSld name="1_closing">
    <p:bg>
      <p:bgPr>
        <a:solidFill>
          <a:schemeClr val="bg1"/>
        </a:solidFill>
        <a:effectLst/>
      </p:bgPr>
    </p:bg>
    <p:spTree>
      <p:nvGrpSpPr>
        <p:cNvPr id="1" name=""/>
        <p:cNvGrpSpPr/>
        <p:nvPr/>
      </p:nvGrpSpPr>
      <p:grpSpPr>
        <a:xfrm>
          <a:off x="0" y="0"/>
          <a:ext cx="0" cy="0"/>
          <a:chOff x="0" y="0"/>
          <a:chExt cx="0" cy="0"/>
        </a:xfrm>
      </p:grpSpPr>
      <p:pic>
        <p:nvPicPr>
          <p:cNvPr id="3" name="Picture 2" descr="A close up of a logo&#10;&#10;Description automatically generated">
            <a:extLst>
              <a:ext uri="{FF2B5EF4-FFF2-40B4-BE49-F238E27FC236}">
                <a16:creationId xmlns:a16="http://schemas.microsoft.com/office/drawing/2014/main" id="{DBBFA9D9-83F4-B54A-8DDA-F2916080407D}"/>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4" name="Title 3"/>
          <p:cNvSpPr>
            <a:spLocks noGrp="1"/>
          </p:cNvSpPr>
          <p:nvPr>
            <p:ph type="title" hasCustomPrompt="1"/>
          </p:nvPr>
        </p:nvSpPr>
        <p:spPr>
          <a:xfrm>
            <a:off x="609599" y="2996830"/>
            <a:ext cx="7190319" cy="3264271"/>
          </a:xfrm>
        </p:spPr>
        <p:txBody>
          <a:bodyPr tIns="0" rIns="0" bIns="0" anchor="ctr" anchorCtr="0"/>
          <a:lstStyle>
            <a:lvl1pPr>
              <a:lnSpc>
                <a:spcPct val="100000"/>
              </a:lnSpc>
              <a:defRPr sz="5600">
                <a:solidFill>
                  <a:schemeClr val="bg1"/>
                </a:solidFill>
              </a:defRPr>
            </a:lvl1pPr>
          </a:lstStyle>
          <a:p>
            <a:r>
              <a:rPr lang="en-US" dirty="0"/>
              <a:t>Thank you message here</a:t>
            </a:r>
          </a:p>
        </p:txBody>
      </p:sp>
      <p:pic>
        <p:nvPicPr>
          <p:cNvPr id="11" name="Picture 10" descr="A close up of a sign&#10;&#10;Description automatically generated">
            <a:extLst>
              <a:ext uri="{FF2B5EF4-FFF2-40B4-BE49-F238E27FC236}">
                <a16:creationId xmlns:a16="http://schemas.microsoft.com/office/drawing/2014/main" id="{84E29403-4B54-974D-82BC-19F0F9926BA2}"/>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609599" y="1670052"/>
            <a:ext cx="1427747" cy="566637"/>
          </a:xfrm>
          <a:prstGeom prst="rect">
            <a:avLst/>
          </a:prstGeom>
        </p:spPr>
      </p:pic>
      <p:sp>
        <p:nvSpPr>
          <p:cNvPr id="12" name="Picture Placeholder 16">
            <a:extLst>
              <a:ext uri="{FF2B5EF4-FFF2-40B4-BE49-F238E27FC236}">
                <a16:creationId xmlns:a16="http://schemas.microsoft.com/office/drawing/2014/main" id="{B7DC1723-F681-A84F-A939-DB2E67510C18}"/>
              </a:ext>
            </a:extLst>
          </p:cNvPr>
          <p:cNvSpPr>
            <a:spLocks noGrp="1"/>
          </p:cNvSpPr>
          <p:nvPr>
            <p:ph type="pic" sz="quarter" idx="17" hasCustomPrompt="1"/>
          </p:nvPr>
        </p:nvSpPr>
        <p:spPr>
          <a:xfrm>
            <a:off x="609601" y="1584326"/>
            <a:ext cx="1447281" cy="798455"/>
          </a:xfrm>
          <a:solidFill>
            <a:schemeClr val="bg1"/>
          </a:solidFill>
        </p:spPr>
        <p:txBody>
          <a:bodyPr tIns="0" anchor="t" anchorCtr="0"/>
          <a:lstStyle>
            <a:lvl1pPr algn="ctr">
              <a:spcAft>
                <a:spcPts val="0"/>
              </a:spcAft>
              <a:defRPr sz="800">
                <a:solidFill>
                  <a:schemeClr val="tx2"/>
                </a:solidFill>
              </a:defRPr>
            </a:lvl1pPr>
          </a:lstStyle>
          <a:p>
            <a:r>
              <a:rPr lang="en-US" dirty="0"/>
              <a:t>Insert entity logo </a:t>
            </a:r>
            <a:br>
              <a:rPr lang="en-US" dirty="0"/>
            </a:br>
            <a:r>
              <a:rPr lang="en-US" dirty="0"/>
              <a:t>or delete box for </a:t>
            </a:r>
            <a:br>
              <a:rPr lang="en-US" dirty="0"/>
            </a:br>
            <a:r>
              <a:rPr lang="en-US" dirty="0"/>
              <a:t>default logo</a:t>
            </a:r>
          </a:p>
        </p:txBody>
      </p:sp>
    </p:spTree>
    <p:extLst>
      <p:ext uri="{BB962C8B-B14F-4D97-AF65-F5344CB8AC3E}">
        <p14:creationId xmlns:p14="http://schemas.microsoft.com/office/powerpoint/2010/main" val="2943489665"/>
      </p:ext>
    </p:extLst>
  </p:cSld>
  <p:clrMapOvr>
    <a:masterClrMapping/>
  </p:clrMapOvr>
  <p:extLst>
    <p:ext uri="{DCECCB84-F9BA-43D5-87BE-67443E8EF086}">
      <p15:sldGuideLst xmlns:p15="http://schemas.microsoft.com/office/powerpoint/2012/main"/>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over_3">
    <p:bg>
      <p:bgPr>
        <a:solidFill>
          <a:schemeClr val="bg1"/>
        </a:solid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D217B4CF-7E5D-2547-AA31-7F6A7B98590E}"/>
              </a:ext>
            </a:extLst>
          </p:cNvPr>
          <p:cNvPicPr>
            <a:picLocks noChangeAspect="1"/>
          </p:cNvPicPr>
          <p:nvPr userDrawn="1"/>
        </p:nvPicPr>
        <p:blipFill>
          <a:blip r:embed="rId2" cstate="email">
            <a:extLst>
              <a:ext uri="{28A0092B-C50C-407E-A947-70E740481C1C}">
                <a14:useLocalDpi xmlns:a14="http://schemas.microsoft.com/office/drawing/2010/main"/>
              </a:ext>
            </a:extLst>
          </a:blip>
          <a:srcRect/>
          <a:stretch/>
        </p:blipFill>
        <p:spPr>
          <a:xfrm>
            <a:off x="6350" y="0"/>
            <a:ext cx="12179300" cy="6858000"/>
          </a:xfrm>
          <a:prstGeom prst="rect">
            <a:avLst/>
          </a:prstGeom>
        </p:spPr>
      </p:pic>
      <p:sp>
        <p:nvSpPr>
          <p:cNvPr id="8" name="Title 3">
            <a:extLst>
              <a:ext uri="{FF2B5EF4-FFF2-40B4-BE49-F238E27FC236}">
                <a16:creationId xmlns:a16="http://schemas.microsoft.com/office/drawing/2014/main" id="{CB4BD5E4-9605-5B45-B53C-3263CBC0E3B8}"/>
              </a:ext>
            </a:extLst>
          </p:cNvPr>
          <p:cNvSpPr>
            <a:spLocks noGrp="1"/>
          </p:cNvSpPr>
          <p:nvPr>
            <p:ph type="title"/>
          </p:nvPr>
        </p:nvSpPr>
        <p:spPr>
          <a:xfrm>
            <a:off x="466725" y="342901"/>
            <a:ext cx="7416800" cy="1241425"/>
          </a:xfrm>
        </p:spPr>
        <p:txBody>
          <a:bodyPr tIns="1371600" rIns="182880" bIns="0" anchor="b" anchorCtr="0"/>
          <a:lstStyle>
            <a:lvl1pPr>
              <a:lnSpc>
                <a:spcPts val="4000"/>
              </a:lnSpc>
              <a:defRPr sz="3600">
                <a:solidFill>
                  <a:schemeClr val="accent1"/>
                </a:solidFill>
              </a:defRPr>
            </a:lvl1pPr>
          </a:lstStyle>
          <a:p>
            <a:r>
              <a:rPr lang="en-US"/>
              <a:t>Click to edit Master title style</a:t>
            </a:r>
            <a:endParaRPr lang="en-US" dirty="0"/>
          </a:p>
        </p:txBody>
      </p:sp>
      <p:sp>
        <p:nvSpPr>
          <p:cNvPr id="10" name="Date Placeholder 4">
            <a:extLst>
              <a:ext uri="{FF2B5EF4-FFF2-40B4-BE49-F238E27FC236}">
                <a16:creationId xmlns:a16="http://schemas.microsoft.com/office/drawing/2014/main" id="{9C8139A2-E7C6-A94E-9243-8058FC270F4D}"/>
              </a:ext>
            </a:extLst>
          </p:cNvPr>
          <p:cNvSpPr>
            <a:spLocks noGrp="1"/>
          </p:cNvSpPr>
          <p:nvPr>
            <p:ph type="dt" sz="half" idx="18"/>
          </p:nvPr>
        </p:nvSpPr>
        <p:spPr>
          <a:xfrm>
            <a:off x="466725" y="6261100"/>
            <a:ext cx="3567113" cy="133350"/>
          </a:xfrm>
        </p:spPr>
        <p:txBody>
          <a:bodyPr/>
          <a:lstStyle>
            <a:lvl1pPr algn="l">
              <a:defRPr sz="1000">
                <a:solidFill>
                  <a:schemeClr val="bg1"/>
                </a:solidFill>
              </a:defRPr>
            </a:lvl1pPr>
            <a:lvl2pPr algn="l">
              <a:defRPr sz="1000">
                <a:solidFill>
                  <a:schemeClr val="bg1"/>
                </a:solidFill>
              </a:defRPr>
            </a:lvl2pPr>
            <a:lvl3pPr algn="l">
              <a:defRPr sz="1000">
                <a:solidFill>
                  <a:schemeClr val="bg1"/>
                </a:solidFill>
              </a:defRPr>
            </a:lvl3pPr>
            <a:lvl4pPr algn="l">
              <a:defRPr sz="1000">
                <a:solidFill>
                  <a:schemeClr val="bg1"/>
                </a:solidFill>
              </a:defRPr>
            </a:lvl4pPr>
            <a:lvl5pPr algn="l">
              <a:defRPr sz="1000">
                <a:solidFill>
                  <a:schemeClr val="bg1"/>
                </a:solidFill>
              </a:defRPr>
            </a:lvl5pPr>
            <a:lvl6pPr algn="l">
              <a:defRPr sz="1000">
                <a:solidFill>
                  <a:schemeClr val="bg1"/>
                </a:solidFill>
              </a:defRPr>
            </a:lvl6pPr>
            <a:lvl7pPr algn="l">
              <a:defRPr sz="1000">
                <a:solidFill>
                  <a:schemeClr val="bg1"/>
                </a:solidFill>
              </a:defRPr>
            </a:lvl7pPr>
            <a:lvl8pPr algn="l">
              <a:defRPr sz="1000">
                <a:solidFill>
                  <a:schemeClr val="bg1"/>
                </a:solidFill>
              </a:defRPr>
            </a:lvl8pPr>
            <a:lvl9pPr algn="l">
              <a:defRPr sz="1000">
                <a:solidFill>
                  <a:schemeClr val="bg1"/>
                </a:solidFill>
              </a:defRPr>
            </a:lvl9pPr>
          </a:lstStyle>
          <a:p>
            <a:r>
              <a:rPr lang="en-US"/>
              <a:t>XX.XX.XXXX</a:t>
            </a:r>
          </a:p>
        </p:txBody>
      </p:sp>
      <p:pic>
        <p:nvPicPr>
          <p:cNvPr id="13" name="Picture 12" descr="A close up of a sign&#10;&#10;Description automatically generated">
            <a:extLst>
              <a:ext uri="{FF2B5EF4-FFF2-40B4-BE49-F238E27FC236}">
                <a16:creationId xmlns:a16="http://schemas.microsoft.com/office/drawing/2014/main" id="{CB79A36A-9F65-D448-A17F-0AA7551AAD12}"/>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457199" y="4613275"/>
            <a:ext cx="1070810" cy="566637"/>
          </a:xfrm>
          <a:prstGeom prst="rect">
            <a:avLst/>
          </a:prstGeom>
        </p:spPr>
      </p:pic>
      <p:sp>
        <p:nvSpPr>
          <p:cNvPr id="17" name="Picture Placeholder 16">
            <a:extLst>
              <a:ext uri="{FF2B5EF4-FFF2-40B4-BE49-F238E27FC236}">
                <a16:creationId xmlns:a16="http://schemas.microsoft.com/office/drawing/2014/main" id="{4E5D8EB3-9199-B343-9D35-1520EFCFC746}"/>
              </a:ext>
            </a:extLst>
          </p:cNvPr>
          <p:cNvSpPr>
            <a:spLocks noGrp="1"/>
          </p:cNvSpPr>
          <p:nvPr>
            <p:ph type="pic" sz="quarter" idx="17" hasCustomPrompt="1"/>
          </p:nvPr>
        </p:nvSpPr>
        <p:spPr>
          <a:xfrm>
            <a:off x="455295" y="4460810"/>
            <a:ext cx="1447281" cy="863859"/>
          </a:xfrm>
          <a:solidFill>
            <a:schemeClr val="bg1"/>
          </a:solidFill>
        </p:spPr>
        <p:txBody>
          <a:bodyPr tIns="0" anchor="t" anchorCtr="0"/>
          <a:lstStyle>
            <a:lvl1pPr algn="ctr">
              <a:spcAft>
                <a:spcPts val="0"/>
              </a:spcAft>
              <a:defRPr sz="800">
                <a:solidFill>
                  <a:schemeClr val="tx2"/>
                </a:solidFill>
              </a:defRPr>
            </a:lvl1pPr>
          </a:lstStyle>
          <a:p>
            <a:r>
              <a:rPr lang="en-US" dirty="0"/>
              <a:t>Insert entity logo </a:t>
            </a:r>
            <a:br>
              <a:rPr lang="en-US" dirty="0"/>
            </a:br>
            <a:r>
              <a:rPr lang="en-US" dirty="0"/>
              <a:t>or delete box for </a:t>
            </a:r>
            <a:br>
              <a:rPr lang="en-US" dirty="0"/>
            </a:br>
            <a:r>
              <a:rPr lang="en-US" dirty="0"/>
              <a:t>default logo</a:t>
            </a:r>
          </a:p>
        </p:txBody>
      </p:sp>
      <p:sp>
        <p:nvSpPr>
          <p:cNvPr id="18" name="Text Placeholder 16">
            <a:extLst>
              <a:ext uri="{FF2B5EF4-FFF2-40B4-BE49-F238E27FC236}">
                <a16:creationId xmlns:a16="http://schemas.microsoft.com/office/drawing/2014/main" id="{201EFFB7-4B7A-5441-B683-0C4C9AD518E2}"/>
              </a:ext>
            </a:extLst>
          </p:cNvPr>
          <p:cNvSpPr>
            <a:spLocks noGrp="1"/>
          </p:cNvSpPr>
          <p:nvPr>
            <p:ph type="body" sz="quarter" idx="12"/>
          </p:nvPr>
        </p:nvSpPr>
        <p:spPr>
          <a:xfrm>
            <a:off x="466725" y="1584326"/>
            <a:ext cx="7416800" cy="1108075"/>
          </a:xfrm>
        </p:spPr>
        <p:txBody>
          <a:bodyPr tIns="301752" rIns="182880"/>
          <a:lstStyle>
            <a:lvl1pPr>
              <a:defRPr>
                <a:solidFill>
                  <a:schemeClr val="accent1"/>
                </a:solidFill>
              </a:defRPr>
            </a:lvl1pPr>
            <a:lvl2pPr>
              <a:defRPr>
                <a:solidFill>
                  <a:schemeClr val="accent1"/>
                </a:solidFill>
              </a:defRPr>
            </a:lvl2pPr>
            <a:lvl3pPr>
              <a:defRPr>
                <a:solidFill>
                  <a:schemeClr val="accent1"/>
                </a:solidFill>
              </a:defRPr>
            </a:lvl3pPr>
            <a:lvl4pPr>
              <a:defRPr>
                <a:solidFill>
                  <a:schemeClr val="accent1"/>
                </a:solidFill>
              </a:defRPr>
            </a:lvl4pPr>
            <a:lvl5pPr>
              <a:defRPr>
                <a:solidFill>
                  <a:schemeClr val="accent1"/>
                </a:solidFill>
              </a:defRPr>
            </a:lvl5pPr>
          </a:lstStyle>
          <a:p>
            <a:pPr lvl="0"/>
            <a:r>
              <a:rPr lang="en-US"/>
              <a:t>Edit Master text styles</a:t>
            </a:r>
          </a:p>
        </p:txBody>
      </p:sp>
    </p:spTree>
    <p:extLst>
      <p:ext uri="{BB962C8B-B14F-4D97-AF65-F5344CB8AC3E}">
        <p14:creationId xmlns:p14="http://schemas.microsoft.com/office/powerpoint/2010/main" val="1523495720"/>
      </p:ext>
    </p:extLst>
  </p:cSld>
  <p:clrMapOvr>
    <a:masterClrMapping/>
  </p:clrMapOvr>
  <p:extLst>
    <p:ext uri="{DCECCB84-F9BA-43D5-87BE-67443E8EF086}">
      <p15:sldGuideLst xmlns:p15="http://schemas.microsoft.com/office/powerpoint/2012/main"/>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ver_4">
    <p:bg>
      <p:bgPr>
        <a:solidFill>
          <a:schemeClr val="bg1"/>
        </a:solid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D217B4CF-7E5D-2547-AA31-7F6A7B98590E}"/>
              </a:ext>
            </a:extLst>
          </p:cNvPr>
          <p:cNvPicPr>
            <a:picLocks noChangeAspect="1"/>
          </p:cNvPicPr>
          <p:nvPr userDrawn="1"/>
        </p:nvPicPr>
        <p:blipFill>
          <a:blip r:embed="rId2" cstate="email">
            <a:extLst>
              <a:ext uri="{28A0092B-C50C-407E-A947-70E740481C1C}">
                <a14:useLocalDpi xmlns:a14="http://schemas.microsoft.com/office/drawing/2010/main"/>
              </a:ext>
            </a:extLst>
          </a:blip>
          <a:srcRect/>
          <a:stretch/>
        </p:blipFill>
        <p:spPr>
          <a:xfrm>
            <a:off x="6350" y="0"/>
            <a:ext cx="12179300" cy="6858000"/>
          </a:xfrm>
          <a:prstGeom prst="rect">
            <a:avLst/>
          </a:prstGeom>
        </p:spPr>
      </p:pic>
      <p:sp>
        <p:nvSpPr>
          <p:cNvPr id="8" name="Title 3">
            <a:extLst>
              <a:ext uri="{FF2B5EF4-FFF2-40B4-BE49-F238E27FC236}">
                <a16:creationId xmlns:a16="http://schemas.microsoft.com/office/drawing/2014/main" id="{3A7A0F2C-DFEE-4146-B997-DA062AC3D9A2}"/>
              </a:ext>
            </a:extLst>
          </p:cNvPr>
          <p:cNvSpPr>
            <a:spLocks noGrp="1"/>
          </p:cNvSpPr>
          <p:nvPr>
            <p:ph type="title"/>
          </p:nvPr>
        </p:nvSpPr>
        <p:spPr>
          <a:xfrm>
            <a:off x="466725" y="342901"/>
            <a:ext cx="7416800" cy="1241425"/>
          </a:xfrm>
        </p:spPr>
        <p:txBody>
          <a:bodyPr tIns="1371600" rIns="182880" bIns="0" anchor="b" anchorCtr="0"/>
          <a:lstStyle>
            <a:lvl1pPr>
              <a:lnSpc>
                <a:spcPts val="4000"/>
              </a:lnSpc>
              <a:defRPr sz="3600">
                <a:solidFill>
                  <a:schemeClr val="accent1"/>
                </a:solidFill>
              </a:defRPr>
            </a:lvl1pPr>
          </a:lstStyle>
          <a:p>
            <a:r>
              <a:rPr lang="en-US"/>
              <a:t>Click to edit Master title style</a:t>
            </a:r>
            <a:endParaRPr lang="en-US" dirty="0"/>
          </a:p>
        </p:txBody>
      </p:sp>
      <p:sp>
        <p:nvSpPr>
          <p:cNvPr id="10" name="Date Placeholder 4">
            <a:extLst>
              <a:ext uri="{FF2B5EF4-FFF2-40B4-BE49-F238E27FC236}">
                <a16:creationId xmlns:a16="http://schemas.microsoft.com/office/drawing/2014/main" id="{BB1652BE-D3FE-3940-8949-9AAEC00A479F}"/>
              </a:ext>
            </a:extLst>
          </p:cNvPr>
          <p:cNvSpPr>
            <a:spLocks noGrp="1"/>
          </p:cNvSpPr>
          <p:nvPr>
            <p:ph type="dt" sz="half" idx="18"/>
          </p:nvPr>
        </p:nvSpPr>
        <p:spPr>
          <a:xfrm>
            <a:off x="466725" y="6261100"/>
            <a:ext cx="3567113" cy="133350"/>
          </a:xfrm>
        </p:spPr>
        <p:txBody>
          <a:bodyPr/>
          <a:lstStyle>
            <a:lvl1pPr algn="l">
              <a:defRPr sz="1000">
                <a:solidFill>
                  <a:schemeClr val="bg1"/>
                </a:solidFill>
              </a:defRPr>
            </a:lvl1pPr>
            <a:lvl2pPr algn="l">
              <a:defRPr sz="1000">
                <a:solidFill>
                  <a:schemeClr val="bg1"/>
                </a:solidFill>
              </a:defRPr>
            </a:lvl2pPr>
            <a:lvl3pPr algn="l">
              <a:defRPr sz="1000">
                <a:solidFill>
                  <a:schemeClr val="bg1"/>
                </a:solidFill>
              </a:defRPr>
            </a:lvl3pPr>
            <a:lvl4pPr algn="l">
              <a:defRPr sz="1000">
                <a:solidFill>
                  <a:schemeClr val="bg1"/>
                </a:solidFill>
              </a:defRPr>
            </a:lvl4pPr>
            <a:lvl5pPr algn="l">
              <a:defRPr sz="1000">
                <a:solidFill>
                  <a:schemeClr val="bg1"/>
                </a:solidFill>
              </a:defRPr>
            </a:lvl5pPr>
            <a:lvl6pPr algn="l">
              <a:defRPr sz="1000">
                <a:solidFill>
                  <a:schemeClr val="bg1"/>
                </a:solidFill>
              </a:defRPr>
            </a:lvl6pPr>
            <a:lvl7pPr algn="l">
              <a:defRPr sz="1000">
                <a:solidFill>
                  <a:schemeClr val="bg1"/>
                </a:solidFill>
              </a:defRPr>
            </a:lvl7pPr>
            <a:lvl8pPr algn="l">
              <a:defRPr sz="1000">
                <a:solidFill>
                  <a:schemeClr val="bg1"/>
                </a:solidFill>
              </a:defRPr>
            </a:lvl8pPr>
            <a:lvl9pPr algn="l">
              <a:defRPr sz="1000">
                <a:solidFill>
                  <a:schemeClr val="bg1"/>
                </a:solidFill>
              </a:defRPr>
            </a:lvl9pPr>
          </a:lstStyle>
          <a:p>
            <a:r>
              <a:rPr lang="en-US"/>
              <a:t>XX.XX.XXXX</a:t>
            </a:r>
          </a:p>
        </p:txBody>
      </p:sp>
      <p:pic>
        <p:nvPicPr>
          <p:cNvPr id="13" name="Picture 12" descr="A close up of a sign&#10;&#10;Description automatically generated">
            <a:extLst>
              <a:ext uri="{FF2B5EF4-FFF2-40B4-BE49-F238E27FC236}">
                <a16:creationId xmlns:a16="http://schemas.microsoft.com/office/drawing/2014/main" id="{BA43257B-5B80-1147-B57D-DE933A790BB4}"/>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457199" y="4613275"/>
            <a:ext cx="1070810" cy="566637"/>
          </a:xfrm>
          <a:prstGeom prst="rect">
            <a:avLst/>
          </a:prstGeom>
        </p:spPr>
      </p:pic>
      <p:sp>
        <p:nvSpPr>
          <p:cNvPr id="17" name="Picture Placeholder 16">
            <a:extLst>
              <a:ext uri="{FF2B5EF4-FFF2-40B4-BE49-F238E27FC236}">
                <a16:creationId xmlns:a16="http://schemas.microsoft.com/office/drawing/2014/main" id="{C6BA6DFA-F13F-7743-8870-871C9E26E3D5}"/>
              </a:ext>
            </a:extLst>
          </p:cNvPr>
          <p:cNvSpPr>
            <a:spLocks noGrp="1"/>
          </p:cNvSpPr>
          <p:nvPr>
            <p:ph type="pic" sz="quarter" idx="17" hasCustomPrompt="1"/>
          </p:nvPr>
        </p:nvSpPr>
        <p:spPr>
          <a:xfrm>
            <a:off x="455295" y="4460810"/>
            <a:ext cx="1447281" cy="863859"/>
          </a:xfrm>
          <a:solidFill>
            <a:schemeClr val="bg1"/>
          </a:solidFill>
        </p:spPr>
        <p:txBody>
          <a:bodyPr tIns="0" anchor="t" anchorCtr="0"/>
          <a:lstStyle>
            <a:lvl1pPr algn="ctr">
              <a:spcAft>
                <a:spcPts val="0"/>
              </a:spcAft>
              <a:defRPr sz="800">
                <a:solidFill>
                  <a:schemeClr val="tx2"/>
                </a:solidFill>
              </a:defRPr>
            </a:lvl1pPr>
          </a:lstStyle>
          <a:p>
            <a:r>
              <a:rPr lang="en-US" dirty="0"/>
              <a:t>Insert entity logo </a:t>
            </a:r>
            <a:br>
              <a:rPr lang="en-US" dirty="0"/>
            </a:br>
            <a:r>
              <a:rPr lang="en-US" dirty="0"/>
              <a:t>or delete box for </a:t>
            </a:r>
            <a:br>
              <a:rPr lang="en-US" dirty="0"/>
            </a:br>
            <a:r>
              <a:rPr lang="en-US" dirty="0"/>
              <a:t>default logo</a:t>
            </a:r>
          </a:p>
        </p:txBody>
      </p:sp>
      <p:sp>
        <p:nvSpPr>
          <p:cNvPr id="18" name="Text Placeholder 16">
            <a:extLst>
              <a:ext uri="{FF2B5EF4-FFF2-40B4-BE49-F238E27FC236}">
                <a16:creationId xmlns:a16="http://schemas.microsoft.com/office/drawing/2014/main" id="{D084DC68-6CAE-0B4D-A9F3-56659C53DE61}"/>
              </a:ext>
            </a:extLst>
          </p:cNvPr>
          <p:cNvSpPr>
            <a:spLocks noGrp="1"/>
          </p:cNvSpPr>
          <p:nvPr>
            <p:ph type="body" sz="quarter" idx="12"/>
          </p:nvPr>
        </p:nvSpPr>
        <p:spPr>
          <a:xfrm>
            <a:off x="466725" y="1584326"/>
            <a:ext cx="7416800" cy="1108075"/>
          </a:xfrm>
        </p:spPr>
        <p:txBody>
          <a:bodyPr tIns="301752" rIns="182880"/>
          <a:lstStyle>
            <a:lvl1pPr>
              <a:defRPr>
                <a:solidFill>
                  <a:schemeClr val="accent1"/>
                </a:solidFill>
              </a:defRPr>
            </a:lvl1pPr>
            <a:lvl2pPr>
              <a:defRPr>
                <a:solidFill>
                  <a:schemeClr val="accent1"/>
                </a:solidFill>
              </a:defRPr>
            </a:lvl2pPr>
            <a:lvl3pPr>
              <a:defRPr>
                <a:solidFill>
                  <a:schemeClr val="accent1"/>
                </a:solidFill>
              </a:defRPr>
            </a:lvl3pPr>
            <a:lvl4pPr>
              <a:defRPr>
                <a:solidFill>
                  <a:schemeClr val="accent1"/>
                </a:solidFill>
              </a:defRPr>
            </a:lvl4pPr>
            <a:lvl5pPr>
              <a:defRPr>
                <a:solidFill>
                  <a:schemeClr val="accent1"/>
                </a:solidFill>
              </a:defRPr>
            </a:lvl5pPr>
          </a:lstStyle>
          <a:p>
            <a:pPr lvl="0"/>
            <a:r>
              <a:rPr lang="en-US"/>
              <a:t>Edit Master text styles</a:t>
            </a:r>
          </a:p>
        </p:txBody>
      </p:sp>
    </p:spTree>
    <p:extLst>
      <p:ext uri="{BB962C8B-B14F-4D97-AF65-F5344CB8AC3E}">
        <p14:creationId xmlns:p14="http://schemas.microsoft.com/office/powerpoint/2010/main" val="1813890386"/>
      </p:ext>
    </p:extLst>
  </p:cSld>
  <p:clrMapOvr>
    <a:masterClrMapping/>
  </p:clrMapOvr>
  <p:extLst>
    <p:ext uri="{DCECCB84-F9BA-43D5-87BE-67443E8EF086}">
      <p15:sldGuideLst xmlns:p15="http://schemas.microsoft.com/office/powerpoint/2012/main"/>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over_5">
    <p:bg>
      <p:bgPr>
        <a:solidFill>
          <a:schemeClr val="bg1"/>
        </a:solid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D217B4CF-7E5D-2547-AA31-7F6A7B98590E}"/>
              </a:ext>
            </a:extLst>
          </p:cNvPr>
          <p:cNvPicPr>
            <a:picLocks noChangeAspect="1"/>
          </p:cNvPicPr>
          <p:nvPr userDrawn="1"/>
        </p:nvPicPr>
        <p:blipFill>
          <a:blip r:embed="rId2" cstate="email">
            <a:extLst>
              <a:ext uri="{28A0092B-C50C-407E-A947-70E740481C1C}">
                <a14:useLocalDpi xmlns:a14="http://schemas.microsoft.com/office/drawing/2010/main"/>
              </a:ext>
            </a:extLst>
          </a:blip>
          <a:srcRect/>
          <a:stretch/>
        </p:blipFill>
        <p:spPr>
          <a:xfrm>
            <a:off x="6350" y="0"/>
            <a:ext cx="12179300" cy="6858000"/>
          </a:xfrm>
          <a:prstGeom prst="rect">
            <a:avLst/>
          </a:prstGeom>
        </p:spPr>
      </p:pic>
      <p:sp>
        <p:nvSpPr>
          <p:cNvPr id="8" name="Title 3">
            <a:extLst>
              <a:ext uri="{FF2B5EF4-FFF2-40B4-BE49-F238E27FC236}">
                <a16:creationId xmlns:a16="http://schemas.microsoft.com/office/drawing/2014/main" id="{6A968E52-F820-D344-901F-F4AA96A1C34A}"/>
              </a:ext>
            </a:extLst>
          </p:cNvPr>
          <p:cNvSpPr>
            <a:spLocks noGrp="1"/>
          </p:cNvSpPr>
          <p:nvPr>
            <p:ph type="title"/>
          </p:nvPr>
        </p:nvSpPr>
        <p:spPr>
          <a:xfrm>
            <a:off x="466725" y="342901"/>
            <a:ext cx="7416800" cy="1241425"/>
          </a:xfrm>
        </p:spPr>
        <p:txBody>
          <a:bodyPr tIns="1371600" rIns="182880" bIns="0" anchor="b" anchorCtr="0"/>
          <a:lstStyle>
            <a:lvl1pPr>
              <a:lnSpc>
                <a:spcPts val="4000"/>
              </a:lnSpc>
              <a:defRPr sz="3600">
                <a:solidFill>
                  <a:schemeClr val="accent1"/>
                </a:solidFill>
              </a:defRPr>
            </a:lvl1pPr>
          </a:lstStyle>
          <a:p>
            <a:r>
              <a:rPr lang="en-US"/>
              <a:t>Click to edit Master title style</a:t>
            </a:r>
            <a:endParaRPr lang="en-US" dirty="0"/>
          </a:p>
        </p:txBody>
      </p:sp>
      <p:sp>
        <p:nvSpPr>
          <p:cNvPr id="10" name="Date Placeholder 4">
            <a:extLst>
              <a:ext uri="{FF2B5EF4-FFF2-40B4-BE49-F238E27FC236}">
                <a16:creationId xmlns:a16="http://schemas.microsoft.com/office/drawing/2014/main" id="{1EFF02FD-B6E3-214F-B831-0D922293C83E}"/>
              </a:ext>
            </a:extLst>
          </p:cNvPr>
          <p:cNvSpPr>
            <a:spLocks noGrp="1"/>
          </p:cNvSpPr>
          <p:nvPr>
            <p:ph type="dt" sz="half" idx="18"/>
          </p:nvPr>
        </p:nvSpPr>
        <p:spPr>
          <a:xfrm>
            <a:off x="466725" y="6261100"/>
            <a:ext cx="3567113" cy="133350"/>
          </a:xfrm>
        </p:spPr>
        <p:txBody>
          <a:bodyPr/>
          <a:lstStyle>
            <a:lvl1pPr algn="l">
              <a:defRPr sz="1000">
                <a:solidFill>
                  <a:schemeClr val="bg1"/>
                </a:solidFill>
              </a:defRPr>
            </a:lvl1pPr>
            <a:lvl2pPr algn="l">
              <a:defRPr sz="1000">
                <a:solidFill>
                  <a:schemeClr val="bg1"/>
                </a:solidFill>
              </a:defRPr>
            </a:lvl2pPr>
            <a:lvl3pPr algn="l">
              <a:defRPr sz="1000">
                <a:solidFill>
                  <a:schemeClr val="bg1"/>
                </a:solidFill>
              </a:defRPr>
            </a:lvl3pPr>
            <a:lvl4pPr algn="l">
              <a:defRPr sz="1000">
                <a:solidFill>
                  <a:schemeClr val="bg1"/>
                </a:solidFill>
              </a:defRPr>
            </a:lvl4pPr>
            <a:lvl5pPr algn="l">
              <a:defRPr sz="1000">
                <a:solidFill>
                  <a:schemeClr val="bg1"/>
                </a:solidFill>
              </a:defRPr>
            </a:lvl5pPr>
            <a:lvl6pPr algn="l">
              <a:defRPr sz="1000">
                <a:solidFill>
                  <a:schemeClr val="bg1"/>
                </a:solidFill>
              </a:defRPr>
            </a:lvl6pPr>
            <a:lvl7pPr algn="l">
              <a:defRPr sz="1000">
                <a:solidFill>
                  <a:schemeClr val="bg1"/>
                </a:solidFill>
              </a:defRPr>
            </a:lvl7pPr>
            <a:lvl8pPr algn="l">
              <a:defRPr sz="1000">
                <a:solidFill>
                  <a:schemeClr val="bg1"/>
                </a:solidFill>
              </a:defRPr>
            </a:lvl8pPr>
            <a:lvl9pPr algn="l">
              <a:defRPr sz="1000">
                <a:solidFill>
                  <a:schemeClr val="bg1"/>
                </a:solidFill>
              </a:defRPr>
            </a:lvl9pPr>
          </a:lstStyle>
          <a:p>
            <a:r>
              <a:rPr lang="en-US"/>
              <a:t>XX.XX.XXXX</a:t>
            </a:r>
          </a:p>
        </p:txBody>
      </p:sp>
      <p:pic>
        <p:nvPicPr>
          <p:cNvPr id="13" name="Picture 12" descr="A close up of a sign&#10;&#10;Description automatically generated">
            <a:extLst>
              <a:ext uri="{FF2B5EF4-FFF2-40B4-BE49-F238E27FC236}">
                <a16:creationId xmlns:a16="http://schemas.microsoft.com/office/drawing/2014/main" id="{53147DD1-950A-C745-BED5-78B353FFA198}"/>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457199" y="4613275"/>
            <a:ext cx="1070810" cy="566637"/>
          </a:xfrm>
          <a:prstGeom prst="rect">
            <a:avLst/>
          </a:prstGeom>
        </p:spPr>
      </p:pic>
      <p:sp>
        <p:nvSpPr>
          <p:cNvPr id="17" name="Picture Placeholder 16">
            <a:extLst>
              <a:ext uri="{FF2B5EF4-FFF2-40B4-BE49-F238E27FC236}">
                <a16:creationId xmlns:a16="http://schemas.microsoft.com/office/drawing/2014/main" id="{FD4A1A41-135F-D346-955D-AA179792D673}"/>
              </a:ext>
            </a:extLst>
          </p:cNvPr>
          <p:cNvSpPr>
            <a:spLocks noGrp="1"/>
          </p:cNvSpPr>
          <p:nvPr>
            <p:ph type="pic" sz="quarter" idx="17" hasCustomPrompt="1"/>
          </p:nvPr>
        </p:nvSpPr>
        <p:spPr>
          <a:xfrm>
            <a:off x="455295" y="4460810"/>
            <a:ext cx="1447281" cy="863859"/>
          </a:xfrm>
          <a:solidFill>
            <a:schemeClr val="bg1"/>
          </a:solidFill>
        </p:spPr>
        <p:txBody>
          <a:bodyPr tIns="0" anchor="t" anchorCtr="0"/>
          <a:lstStyle>
            <a:lvl1pPr algn="ctr">
              <a:spcAft>
                <a:spcPts val="0"/>
              </a:spcAft>
              <a:defRPr sz="800">
                <a:solidFill>
                  <a:schemeClr val="tx2"/>
                </a:solidFill>
              </a:defRPr>
            </a:lvl1pPr>
          </a:lstStyle>
          <a:p>
            <a:r>
              <a:rPr lang="en-US" dirty="0"/>
              <a:t>Insert entity logo </a:t>
            </a:r>
            <a:br>
              <a:rPr lang="en-US" dirty="0"/>
            </a:br>
            <a:r>
              <a:rPr lang="en-US" dirty="0"/>
              <a:t>or delete box for </a:t>
            </a:r>
            <a:br>
              <a:rPr lang="en-US" dirty="0"/>
            </a:br>
            <a:r>
              <a:rPr lang="en-US" dirty="0"/>
              <a:t>default logo</a:t>
            </a:r>
          </a:p>
        </p:txBody>
      </p:sp>
      <p:sp>
        <p:nvSpPr>
          <p:cNvPr id="18" name="Text Placeholder 16">
            <a:extLst>
              <a:ext uri="{FF2B5EF4-FFF2-40B4-BE49-F238E27FC236}">
                <a16:creationId xmlns:a16="http://schemas.microsoft.com/office/drawing/2014/main" id="{2B29B37B-25D1-B143-951D-C4ED385EE580}"/>
              </a:ext>
            </a:extLst>
          </p:cNvPr>
          <p:cNvSpPr>
            <a:spLocks noGrp="1"/>
          </p:cNvSpPr>
          <p:nvPr>
            <p:ph type="body" sz="quarter" idx="12"/>
          </p:nvPr>
        </p:nvSpPr>
        <p:spPr>
          <a:xfrm>
            <a:off x="466725" y="1584326"/>
            <a:ext cx="7416800" cy="1108075"/>
          </a:xfrm>
        </p:spPr>
        <p:txBody>
          <a:bodyPr tIns="301752" rIns="182880"/>
          <a:lstStyle>
            <a:lvl1pPr>
              <a:defRPr>
                <a:solidFill>
                  <a:schemeClr val="accent1"/>
                </a:solidFill>
              </a:defRPr>
            </a:lvl1pPr>
            <a:lvl2pPr>
              <a:defRPr>
                <a:solidFill>
                  <a:schemeClr val="accent1"/>
                </a:solidFill>
              </a:defRPr>
            </a:lvl2pPr>
            <a:lvl3pPr>
              <a:defRPr>
                <a:solidFill>
                  <a:schemeClr val="accent1"/>
                </a:solidFill>
              </a:defRPr>
            </a:lvl3pPr>
            <a:lvl4pPr>
              <a:defRPr>
                <a:solidFill>
                  <a:schemeClr val="accent1"/>
                </a:solidFill>
              </a:defRPr>
            </a:lvl4pPr>
            <a:lvl5pPr>
              <a:defRPr>
                <a:solidFill>
                  <a:schemeClr val="accent1"/>
                </a:solidFill>
              </a:defRPr>
            </a:lvl5pPr>
          </a:lstStyle>
          <a:p>
            <a:pPr lvl="0"/>
            <a:r>
              <a:rPr lang="en-US"/>
              <a:t>Edit Master text styles</a:t>
            </a:r>
          </a:p>
        </p:txBody>
      </p:sp>
    </p:spTree>
    <p:extLst>
      <p:ext uri="{BB962C8B-B14F-4D97-AF65-F5344CB8AC3E}">
        <p14:creationId xmlns:p14="http://schemas.microsoft.com/office/powerpoint/2010/main" val="2490824643"/>
      </p:ext>
    </p:extLst>
  </p:cSld>
  <p:clrMapOvr>
    <a:masterClrMapping/>
  </p:clrMapOvr>
  <p:extLst>
    <p:ext uri="{DCECCB84-F9BA-43D5-87BE-67443E8EF086}">
      <p15:sldGuideLst xmlns:p15="http://schemas.microsoft.com/office/powerpoint/2012/main"/>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over_6">
    <p:bg>
      <p:bgPr>
        <a:solidFill>
          <a:schemeClr val="bg1"/>
        </a:solid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D217B4CF-7E5D-2547-AA31-7F6A7B98590E}"/>
              </a:ext>
            </a:extLst>
          </p:cNvPr>
          <p:cNvPicPr>
            <a:picLocks noChangeAspect="1"/>
          </p:cNvPicPr>
          <p:nvPr userDrawn="1"/>
        </p:nvPicPr>
        <p:blipFill>
          <a:blip r:embed="rId2" cstate="email">
            <a:extLst>
              <a:ext uri="{28A0092B-C50C-407E-A947-70E740481C1C}">
                <a14:useLocalDpi xmlns:a14="http://schemas.microsoft.com/office/drawing/2010/main"/>
              </a:ext>
            </a:extLst>
          </a:blip>
          <a:srcRect/>
          <a:stretch/>
        </p:blipFill>
        <p:spPr>
          <a:xfrm>
            <a:off x="6350" y="0"/>
            <a:ext cx="12179300" cy="6858000"/>
          </a:xfrm>
          <a:prstGeom prst="rect">
            <a:avLst/>
          </a:prstGeom>
        </p:spPr>
      </p:pic>
      <p:sp>
        <p:nvSpPr>
          <p:cNvPr id="8" name="Title 3">
            <a:extLst>
              <a:ext uri="{FF2B5EF4-FFF2-40B4-BE49-F238E27FC236}">
                <a16:creationId xmlns:a16="http://schemas.microsoft.com/office/drawing/2014/main" id="{EF42D942-2478-4D47-A32C-F504EF9E6107}"/>
              </a:ext>
            </a:extLst>
          </p:cNvPr>
          <p:cNvSpPr>
            <a:spLocks noGrp="1"/>
          </p:cNvSpPr>
          <p:nvPr>
            <p:ph type="title"/>
          </p:nvPr>
        </p:nvSpPr>
        <p:spPr>
          <a:xfrm>
            <a:off x="466725" y="342901"/>
            <a:ext cx="7416800" cy="1241425"/>
          </a:xfrm>
        </p:spPr>
        <p:txBody>
          <a:bodyPr tIns="1371600" rIns="182880" bIns="0" anchor="b" anchorCtr="0"/>
          <a:lstStyle>
            <a:lvl1pPr>
              <a:lnSpc>
                <a:spcPts val="4000"/>
              </a:lnSpc>
              <a:defRPr sz="3600">
                <a:solidFill>
                  <a:schemeClr val="accent1"/>
                </a:solidFill>
              </a:defRPr>
            </a:lvl1pPr>
          </a:lstStyle>
          <a:p>
            <a:r>
              <a:rPr lang="en-US"/>
              <a:t>Click to edit Master title style</a:t>
            </a:r>
            <a:endParaRPr lang="en-US" dirty="0"/>
          </a:p>
        </p:txBody>
      </p:sp>
      <p:sp>
        <p:nvSpPr>
          <p:cNvPr id="10" name="Date Placeholder 4">
            <a:extLst>
              <a:ext uri="{FF2B5EF4-FFF2-40B4-BE49-F238E27FC236}">
                <a16:creationId xmlns:a16="http://schemas.microsoft.com/office/drawing/2014/main" id="{15C4B240-577D-9542-BB55-1143CC10FB0E}"/>
              </a:ext>
            </a:extLst>
          </p:cNvPr>
          <p:cNvSpPr>
            <a:spLocks noGrp="1"/>
          </p:cNvSpPr>
          <p:nvPr>
            <p:ph type="dt" sz="half" idx="18"/>
          </p:nvPr>
        </p:nvSpPr>
        <p:spPr>
          <a:xfrm>
            <a:off x="466725" y="6261100"/>
            <a:ext cx="3567113" cy="133350"/>
          </a:xfrm>
        </p:spPr>
        <p:txBody>
          <a:bodyPr/>
          <a:lstStyle>
            <a:lvl1pPr algn="l">
              <a:defRPr sz="1000">
                <a:solidFill>
                  <a:schemeClr val="bg1"/>
                </a:solidFill>
              </a:defRPr>
            </a:lvl1pPr>
            <a:lvl2pPr algn="l">
              <a:defRPr sz="1000">
                <a:solidFill>
                  <a:schemeClr val="bg1"/>
                </a:solidFill>
              </a:defRPr>
            </a:lvl2pPr>
            <a:lvl3pPr algn="l">
              <a:defRPr sz="1000">
                <a:solidFill>
                  <a:schemeClr val="bg1"/>
                </a:solidFill>
              </a:defRPr>
            </a:lvl3pPr>
            <a:lvl4pPr algn="l">
              <a:defRPr sz="1000">
                <a:solidFill>
                  <a:schemeClr val="bg1"/>
                </a:solidFill>
              </a:defRPr>
            </a:lvl4pPr>
            <a:lvl5pPr algn="l">
              <a:defRPr sz="1000">
                <a:solidFill>
                  <a:schemeClr val="bg1"/>
                </a:solidFill>
              </a:defRPr>
            </a:lvl5pPr>
            <a:lvl6pPr algn="l">
              <a:defRPr sz="1000">
                <a:solidFill>
                  <a:schemeClr val="bg1"/>
                </a:solidFill>
              </a:defRPr>
            </a:lvl6pPr>
            <a:lvl7pPr algn="l">
              <a:defRPr sz="1000">
                <a:solidFill>
                  <a:schemeClr val="bg1"/>
                </a:solidFill>
              </a:defRPr>
            </a:lvl7pPr>
            <a:lvl8pPr algn="l">
              <a:defRPr sz="1000">
                <a:solidFill>
                  <a:schemeClr val="bg1"/>
                </a:solidFill>
              </a:defRPr>
            </a:lvl8pPr>
            <a:lvl9pPr algn="l">
              <a:defRPr sz="1000">
                <a:solidFill>
                  <a:schemeClr val="bg1"/>
                </a:solidFill>
              </a:defRPr>
            </a:lvl9pPr>
          </a:lstStyle>
          <a:p>
            <a:r>
              <a:rPr lang="en-US"/>
              <a:t>XX.XX.XXXX</a:t>
            </a:r>
          </a:p>
        </p:txBody>
      </p:sp>
      <p:pic>
        <p:nvPicPr>
          <p:cNvPr id="13" name="Picture 12" descr="A close up of a sign&#10;&#10;Description automatically generated">
            <a:extLst>
              <a:ext uri="{FF2B5EF4-FFF2-40B4-BE49-F238E27FC236}">
                <a16:creationId xmlns:a16="http://schemas.microsoft.com/office/drawing/2014/main" id="{C9464B15-94F0-8A4C-B350-74686D75422E}"/>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457199" y="4613275"/>
            <a:ext cx="1070810" cy="566637"/>
          </a:xfrm>
          <a:prstGeom prst="rect">
            <a:avLst/>
          </a:prstGeom>
        </p:spPr>
      </p:pic>
      <p:sp>
        <p:nvSpPr>
          <p:cNvPr id="17" name="Picture Placeholder 16">
            <a:extLst>
              <a:ext uri="{FF2B5EF4-FFF2-40B4-BE49-F238E27FC236}">
                <a16:creationId xmlns:a16="http://schemas.microsoft.com/office/drawing/2014/main" id="{12E0B9CD-6DDE-AB44-B006-621591AF8071}"/>
              </a:ext>
            </a:extLst>
          </p:cNvPr>
          <p:cNvSpPr>
            <a:spLocks noGrp="1"/>
          </p:cNvSpPr>
          <p:nvPr>
            <p:ph type="pic" sz="quarter" idx="17" hasCustomPrompt="1"/>
          </p:nvPr>
        </p:nvSpPr>
        <p:spPr>
          <a:xfrm>
            <a:off x="455295" y="4460810"/>
            <a:ext cx="1447281" cy="863859"/>
          </a:xfrm>
          <a:solidFill>
            <a:schemeClr val="bg1"/>
          </a:solidFill>
        </p:spPr>
        <p:txBody>
          <a:bodyPr tIns="0" anchor="t" anchorCtr="0"/>
          <a:lstStyle>
            <a:lvl1pPr algn="ctr">
              <a:spcAft>
                <a:spcPts val="0"/>
              </a:spcAft>
              <a:defRPr sz="800">
                <a:solidFill>
                  <a:schemeClr val="tx2"/>
                </a:solidFill>
              </a:defRPr>
            </a:lvl1pPr>
          </a:lstStyle>
          <a:p>
            <a:r>
              <a:rPr lang="en-US" dirty="0"/>
              <a:t>Insert entity logo </a:t>
            </a:r>
            <a:br>
              <a:rPr lang="en-US" dirty="0"/>
            </a:br>
            <a:r>
              <a:rPr lang="en-US" dirty="0"/>
              <a:t>or delete box for </a:t>
            </a:r>
            <a:br>
              <a:rPr lang="en-US" dirty="0"/>
            </a:br>
            <a:r>
              <a:rPr lang="en-US" dirty="0"/>
              <a:t>default logo</a:t>
            </a:r>
          </a:p>
        </p:txBody>
      </p:sp>
      <p:sp>
        <p:nvSpPr>
          <p:cNvPr id="18" name="Text Placeholder 16">
            <a:extLst>
              <a:ext uri="{FF2B5EF4-FFF2-40B4-BE49-F238E27FC236}">
                <a16:creationId xmlns:a16="http://schemas.microsoft.com/office/drawing/2014/main" id="{57F9B4B9-63C9-0F4A-9D02-52C4BFD7BB80}"/>
              </a:ext>
            </a:extLst>
          </p:cNvPr>
          <p:cNvSpPr>
            <a:spLocks noGrp="1"/>
          </p:cNvSpPr>
          <p:nvPr>
            <p:ph type="body" sz="quarter" idx="12"/>
          </p:nvPr>
        </p:nvSpPr>
        <p:spPr>
          <a:xfrm>
            <a:off x="466725" y="1584326"/>
            <a:ext cx="7416800" cy="1108075"/>
          </a:xfrm>
        </p:spPr>
        <p:txBody>
          <a:bodyPr tIns="301752" rIns="182880"/>
          <a:lstStyle>
            <a:lvl1pPr>
              <a:defRPr>
                <a:solidFill>
                  <a:schemeClr val="accent1"/>
                </a:solidFill>
              </a:defRPr>
            </a:lvl1pPr>
            <a:lvl2pPr>
              <a:defRPr>
                <a:solidFill>
                  <a:schemeClr val="accent1"/>
                </a:solidFill>
              </a:defRPr>
            </a:lvl2pPr>
            <a:lvl3pPr>
              <a:defRPr>
                <a:solidFill>
                  <a:schemeClr val="accent1"/>
                </a:solidFill>
              </a:defRPr>
            </a:lvl3pPr>
            <a:lvl4pPr>
              <a:defRPr>
                <a:solidFill>
                  <a:schemeClr val="accent1"/>
                </a:solidFill>
              </a:defRPr>
            </a:lvl4pPr>
            <a:lvl5pPr>
              <a:defRPr>
                <a:solidFill>
                  <a:schemeClr val="accent1"/>
                </a:solidFill>
              </a:defRPr>
            </a:lvl5pPr>
          </a:lstStyle>
          <a:p>
            <a:pPr lvl="0"/>
            <a:r>
              <a:rPr lang="en-US"/>
              <a:t>Edit Master text styles</a:t>
            </a:r>
          </a:p>
        </p:txBody>
      </p:sp>
    </p:spTree>
    <p:extLst>
      <p:ext uri="{BB962C8B-B14F-4D97-AF65-F5344CB8AC3E}">
        <p14:creationId xmlns:p14="http://schemas.microsoft.com/office/powerpoint/2010/main" val="2326877628"/>
      </p:ext>
    </p:extLst>
  </p:cSld>
  <p:clrMapOvr>
    <a:masterClrMapping/>
  </p:clrMapOvr>
  <p:extLst>
    <p:ext uri="{DCECCB84-F9BA-43D5-87BE-67443E8EF086}">
      <p15:sldGuideLst xmlns:p15="http://schemas.microsoft.com/office/powerpoint/2012/main"/>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divider">
    <p:bg>
      <p:bgPr>
        <a:solidFill>
          <a:schemeClr val="bg1"/>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560ED7FF-B301-DB49-88A6-4CD72677E44B}"/>
              </a:ext>
            </a:extLst>
          </p:cNvPr>
          <p:cNvPicPr>
            <a:picLocks noChangeAspect="1"/>
          </p:cNvPicPr>
          <p:nvPr userDrawn="1"/>
        </p:nvPicPr>
        <p:blipFill>
          <a:blip r:embed="rId2" cstate="email">
            <a:extLst>
              <a:ext uri="{28A0092B-C50C-407E-A947-70E740481C1C}">
                <a14:useLocalDpi xmlns:a14="http://schemas.microsoft.com/office/drawing/2010/main"/>
              </a:ext>
            </a:extLst>
          </a:blip>
          <a:srcRect/>
          <a:stretch/>
        </p:blipFill>
        <p:spPr>
          <a:xfrm>
            <a:off x="6350" y="0"/>
            <a:ext cx="12179300" cy="6858000"/>
          </a:xfrm>
          <a:prstGeom prst="rect">
            <a:avLst/>
          </a:prstGeom>
        </p:spPr>
      </p:pic>
      <p:sp>
        <p:nvSpPr>
          <p:cNvPr id="6" name="Title 5">
            <a:extLst>
              <a:ext uri="{FF2B5EF4-FFF2-40B4-BE49-F238E27FC236}">
                <a16:creationId xmlns:a16="http://schemas.microsoft.com/office/drawing/2014/main" id="{2A6CBF33-95A6-BA4A-9EBE-9DD389BBF7C5}"/>
              </a:ext>
            </a:extLst>
          </p:cNvPr>
          <p:cNvSpPr>
            <a:spLocks noGrp="1"/>
          </p:cNvSpPr>
          <p:nvPr>
            <p:ph type="title"/>
          </p:nvPr>
        </p:nvSpPr>
        <p:spPr>
          <a:xfrm>
            <a:off x="466725" y="1584325"/>
            <a:ext cx="5497513" cy="3475813"/>
          </a:xfrm>
        </p:spPr>
        <p:txBody>
          <a:bodyPr tIns="0" rIns="0" bIns="1097280" anchor="ctr" anchorCtr="0"/>
          <a:lstStyle>
            <a:lvl1pPr>
              <a:lnSpc>
                <a:spcPts val="4000"/>
              </a:lnSpc>
              <a:defRPr sz="3600" b="0">
                <a:solidFill>
                  <a:schemeClr val="accent1"/>
                </a:solidFill>
              </a:defRPr>
            </a:lvl1pPr>
          </a:lstStyle>
          <a:p>
            <a:r>
              <a:rPr lang="en-US"/>
              <a:t>Click to edit Master title style</a:t>
            </a:r>
          </a:p>
        </p:txBody>
      </p:sp>
      <p:sp>
        <p:nvSpPr>
          <p:cNvPr id="7" name="TextBox 6">
            <a:extLst>
              <a:ext uri="{FF2B5EF4-FFF2-40B4-BE49-F238E27FC236}">
                <a16:creationId xmlns:a16="http://schemas.microsoft.com/office/drawing/2014/main" id="{B72703DA-6F62-9B4A-910F-D77F4BC918C9}"/>
              </a:ext>
            </a:extLst>
          </p:cNvPr>
          <p:cNvSpPr txBox="1"/>
          <p:nvPr userDrawn="1"/>
        </p:nvSpPr>
        <p:spPr>
          <a:xfrm>
            <a:off x="10228984" y="6400970"/>
            <a:ext cx="1496291" cy="208758"/>
          </a:xfrm>
          <a:prstGeom prst="rect">
            <a:avLst/>
          </a:prstGeom>
          <a:noFill/>
        </p:spPr>
        <p:txBody>
          <a:bodyPr wrap="square" lIns="0" tIns="0" rIns="0" bIns="0" rtlCol="0" anchor="b" anchorCtr="0">
            <a:noAutofit/>
          </a:bodyPr>
          <a:lstStyle/>
          <a:p>
            <a:pPr marL="0" lvl="0" indent="-4572000" algn="r"/>
            <a:r>
              <a:rPr lang="en-US" sz="800" b="1">
                <a:solidFill>
                  <a:schemeClr val="accent1"/>
                </a:solidFill>
              </a:rPr>
              <a:t>UNC Health</a:t>
            </a:r>
          </a:p>
        </p:txBody>
      </p:sp>
      <p:sp>
        <p:nvSpPr>
          <p:cNvPr id="2" name="Date Placeholder 1">
            <a:extLst>
              <a:ext uri="{FF2B5EF4-FFF2-40B4-BE49-F238E27FC236}">
                <a16:creationId xmlns:a16="http://schemas.microsoft.com/office/drawing/2014/main" id="{575DF001-212C-4540-80F0-7DA5FC4C1808}"/>
              </a:ext>
            </a:extLst>
          </p:cNvPr>
          <p:cNvSpPr>
            <a:spLocks noGrp="1"/>
          </p:cNvSpPr>
          <p:nvPr>
            <p:ph type="dt" sz="half" idx="10"/>
          </p:nvPr>
        </p:nvSpPr>
        <p:spPr/>
        <p:txBody>
          <a:bodyPr/>
          <a:lstStyle/>
          <a:p>
            <a:r>
              <a:rPr lang="en-US"/>
              <a:t>XX.XX.XXXX</a:t>
            </a:r>
          </a:p>
        </p:txBody>
      </p:sp>
      <p:sp>
        <p:nvSpPr>
          <p:cNvPr id="4" name="Footer Placeholder 3">
            <a:extLst>
              <a:ext uri="{FF2B5EF4-FFF2-40B4-BE49-F238E27FC236}">
                <a16:creationId xmlns:a16="http://schemas.microsoft.com/office/drawing/2014/main" id="{875A7F43-CEE2-834B-8BDA-E4A6504C966D}"/>
              </a:ext>
            </a:extLst>
          </p:cNvPr>
          <p:cNvSpPr>
            <a:spLocks noGrp="1"/>
          </p:cNvSpPr>
          <p:nvPr>
            <p:ph type="ftr" sz="quarter" idx="11"/>
          </p:nvPr>
        </p:nvSpPr>
        <p:spPr/>
        <p:txBody>
          <a:bodyPr/>
          <a:lstStyle/>
          <a:p>
            <a:endParaRPr lang="en-US" dirty="0"/>
          </a:p>
        </p:txBody>
      </p:sp>
      <p:sp>
        <p:nvSpPr>
          <p:cNvPr id="5" name="Slide Number Placeholder 4">
            <a:extLst>
              <a:ext uri="{FF2B5EF4-FFF2-40B4-BE49-F238E27FC236}">
                <a16:creationId xmlns:a16="http://schemas.microsoft.com/office/drawing/2014/main" id="{C8E38607-C19C-774D-BEF7-493C5916175A}"/>
              </a:ext>
            </a:extLst>
          </p:cNvPr>
          <p:cNvSpPr>
            <a:spLocks noGrp="1"/>
          </p:cNvSpPr>
          <p:nvPr>
            <p:ph type="sldNum" sz="quarter" idx="12"/>
          </p:nvPr>
        </p:nvSpPr>
        <p:spPr/>
        <p:txBody>
          <a:bodyPr/>
          <a:lstStyle/>
          <a:p>
            <a:fld id="{63DCA5C9-2E11-4C67-86EB-AE1DE127DC64}" type="slidenum">
              <a:rPr lang="en-US" smtClean="0"/>
              <a:pPr/>
              <a:t>‹#›</a:t>
            </a:fld>
            <a:endParaRPr lang="en-US" dirty="0"/>
          </a:p>
        </p:txBody>
      </p:sp>
    </p:spTree>
    <p:extLst>
      <p:ext uri="{BB962C8B-B14F-4D97-AF65-F5344CB8AC3E}">
        <p14:creationId xmlns:p14="http://schemas.microsoft.com/office/powerpoint/2010/main" val="2658732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divider_low ink">
    <p:bg>
      <p:bgPr>
        <a:solidFill>
          <a:schemeClr val="bg1"/>
        </a:solidFill>
        <a:effectLst/>
      </p:bgPr>
    </p:bg>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9174749E-3478-0846-8E5D-5A453C217DD7}"/>
              </a:ext>
            </a:extLst>
          </p:cNvPr>
          <p:cNvPicPr>
            <a:picLocks noChangeAspect="1"/>
          </p:cNvPicPr>
          <p:nvPr userDrawn="1"/>
        </p:nvPicPr>
        <p:blipFill>
          <a:blip r:embed="rId2" cstate="email">
            <a:extLst>
              <a:ext uri="{28A0092B-C50C-407E-A947-70E740481C1C}">
                <a14:useLocalDpi xmlns:a14="http://schemas.microsoft.com/office/drawing/2010/main"/>
              </a:ext>
            </a:extLst>
          </a:blip>
          <a:srcRect/>
          <a:stretch/>
        </p:blipFill>
        <p:spPr>
          <a:xfrm>
            <a:off x="6350" y="0"/>
            <a:ext cx="12179300" cy="6858000"/>
          </a:xfrm>
          <a:prstGeom prst="rect">
            <a:avLst/>
          </a:prstGeom>
        </p:spPr>
      </p:pic>
      <p:sp>
        <p:nvSpPr>
          <p:cNvPr id="6" name="Title 5">
            <a:extLst>
              <a:ext uri="{FF2B5EF4-FFF2-40B4-BE49-F238E27FC236}">
                <a16:creationId xmlns:a16="http://schemas.microsoft.com/office/drawing/2014/main" id="{2A6CBF33-95A6-BA4A-9EBE-9DD389BBF7C5}"/>
              </a:ext>
            </a:extLst>
          </p:cNvPr>
          <p:cNvSpPr>
            <a:spLocks noGrp="1"/>
          </p:cNvSpPr>
          <p:nvPr>
            <p:ph type="title"/>
          </p:nvPr>
        </p:nvSpPr>
        <p:spPr>
          <a:xfrm>
            <a:off x="466725" y="1584325"/>
            <a:ext cx="5497513" cy="3475813"/>
          </a:xfrm>
        </p:spPr>
        <p:txBody>
          <a:bodyPr tIns="0" rIns="0" bIns="1097280" anchor="ctr" anchorCtr="0"/>
          <a:lstStyle>
            <a:lvl1pPr>
              <a:lnSpc>
                <a:spcPts val="4000"/>
              </a:lnSpc>
              <a:defRPr sz="3600" b="0">
                <a:solidFill>
                  <a:schemeClr val="bg1"/>
                </a:solidFill>
              </a:defRPr>
            </a:lvl1pPr>
          </a:lstStyle>
          <a:p>
            <a:r>
              <a:rPr lang="en-US"/>
              <a:t>Click to edit Master title style</a:t>
            </a:r>
          </a:p>
        </p:txBody>
      </p:sp>
      <p:sp>
        <p:nvSpPr>
          <p:cNvPr id="2" name="Date Placeholder 1">
            <a:extLst>
              <a:ext uri="{FF2B5EF4-FFF2-40B4-BE49-F238E27FC236}">
                <a16:creationId xmlns:a16="http://schemas.microsoft.com/office/drawing/2014/main" id="{8DD338B1-A6EB-B747-93D6-CD0C9544533A}"/>
              </a:ext>
            </a:extLst>
          </p:cNvPr>
          <p:cNvSpPr>
            <a:spLocks noGrp="1"/>
          </p:cNvSpPr>
          <p:nvPr>
            <p:ph type="dt" sz="half" idx="10"/>
          </p:nvPr>
        </p:nvSpPr>
        <p:spPr/>
        <p:txBody>
          <a:bodyPr/>
          <a:lstStyle/>
          <a:p>
            <a:r>
              <a:rPr lang="en-US"/>
              <a:t>XX.XX.XXXX</a:t>
            </a:r>
          </a:p>
        </p:txBody>
      </p:sp>
      <p:sp>
        <p:nvSpPr>
          <p:cNvPr id="3" name="Footer Placeholder 2">
            <a:extLst>
              <a:ext uri="{FF2B5EF4-FFF2-40B4-BE49-F238E27FC236}">
                <a16:creationId xmlns:a16="http://schemas.microsoft.com/office/drawing/2014/main" id="{8E173091-C838-5F47-8B9C-4265A9A72C0D}"/>
              </a:ext>
            </a:extLst>
          </p:cNvPr>
          <p:cNvSpPr>
            <a:spLocks noGrp="1"/>
          </p:cNvSpPr>
          <p:nvPr>
            <p:ph type="ftr" sz="quarter" idx="11"/>
          </p:nvPr>
        </p:nvSpPr>
        <p:spPr/>
        <p:txBody>
          <a:bodyPr/>
          <a:lstStyle/>
          <a:p>
            <a:endParaRPr lang="en-US" dirty="0"/>
          </a:p>
        </p:txBody>
      </p:sp>
      <p:sp>
        <p:nvSpPr>
          <p:cNvPr id="4" name="Slide Number Placeholder 3">
            <a:extLst>
              <a:ext uri="{FF2B5EF4-FFF2-40B4-BE49-F238E27FC236}">
                <a16:creationId xmlns:a16="http://schemas.microsoft.com/office/drawing/2014/main" id="{90175CEF-9B03-8847-99BF-1904D1E4412A}"/>
              </a:ext>
            </a:extLst>
          </p:cNvPr>
          <p:cNvSpPr>
            <a:spLocks noGrp="1"/>
          </p:cNvSpPr>
          <p:nvPr>
            <p:ph type="sldNum" sz="quarter" idx="12"/>
          </p:nvPr>
        </p:nvSpPr>
        <p:spPr/>
        <p:txBody>
          <a:bodyPr/>
          <a:lstStyle/>
          <a:p>
            <a:fld id="{63DCA5C9-2E11-4C67-86EB-AE1DE127DC64}" type="slidenum">
              <a:rPr lang="en-US" smtClean="0"/>
              <a:pPr/>
              <a:t>‹#›</a:t>
            </a:fld>
            <a:endParaRPr lang="en-US" dirty="0"/>
          </a:p>
        </p:txBody>
      </p:sp>
      <p:sp>
        <p:nvSpPr>
          <p:cNvPr id="8" name="TextBox 7">
            <a:extLst>
              <a:ext uri="{FF2B5EF4-FFF2-40B4-BE49-F238E27FC236}">
                <a16:creationId xmlns:a16="http://schemas.microsoft.com/office/drawing/2014/main" id="{DF21B976-CB04-C147-BDC7-E24651677804}"/>
              </a:ext>
            </a:extLst>
          </p:cNvPr>
          <p:cNvSpPr txBox="1"/>
          <p:nvPr userDrawn="1"/>
        </p:nvSpPr>
        <p:spPr>
          <a:xfrm>
            <a:off x="10228984" y="6400970"/>
            <a:ext cx="1496291" cy="208758"/>
          </a:xfrm>
          <a:prstGeom prst="rect">
            <a:avLst/>
          </a:prstGeom>
          <a:noFill/>
        </p:spPr>
        <p:txBody>
          <a:bodyPr wrap="square" lIns="0" tIns="0" rIns="0" bIns="0" rtlCol="0" anchor="b" anchorCtr="0">
            <a:noAutofit/>
          </a:bodyPr>
          <a:lstStyle/>
          <a:p>
            <a:pPr marL="0" lvl="0" indent="-4572000" algn="r"/>
            <a:r>
              <a:rPr lang="en-US" sz="800" b="1">
                <a:solidFill>
                  <a:schemeClr val="accent1"/>
                </a:solidFill>
              </a:rPr>
              <a:t>UNC Health</a:t>
            </a:r>
          </a:p>
        </p:txBody>
      </p:sp>
    </p:spTree>
    <p:extLst>
      <p:ext uri="{BB962C8B-B14F-4D97-AF65-F5344CB8AC3E}">
        <p14:creationId xmlns:p14="http://schemas.microsoft.com/office/powerpoint/2010/main" val="167367055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theme" Target="../theme/theme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66725" y="342900"/>
            <a:ext cx="11258550" cy="723900"/>
          </a:xfrm>
          <a:prstGeom prst="rect">
            <a:avLst/>
          </a:prstGeom>
        </p:spPr>
        <p:txBody>
          <a:bodyPr vert="horz" lIns="0" tIns="868680" rIns="1938528" bIns="0" rtlCol="0" anchor="b" anchorCtr="0">
            <a:noAutofit/>
          </a:bodyPr>
          <a:lstStyle/>
          <a:p>
            <a:r>
              <a:rPr lang="en-US"/>
              <a:t>Click to edit Master title style</a:t>
            </a:r>
            <a:endParaRPr lang="en-US" dirty="0"/>
          </a:p>
        </p:txBody>
      </p:sp>
      <p:sp>
        <p:nvSpPr>
          <p:cNvPr id="3" name="Text Placeholder 2"/>
          <p:cNvSpPr>
            <a:spLocks noGrp="1"/>
          </p:cNvSpPr>
          <p:nvPr>
            <p:ph type="body" idx="1"/>
          </p:nvPr>
        </p:nvSpPr>
        <p:spPr>
          <a:xfrm>
            <a:off x="466725" y="1584326"/>
            <a:ext cx="11258550" cy="4676775"/>
          </a:xfrm>
          <a:prstGeom prst="rect">
            <a:avLst/>
          </a:prstGeom>
        </p:spPr>
        <p:txBody>
          <a:bodyPr vert="horz" lIns="0" tIns="73152" rIns="0" bIns="0" rtlCol="0">
            <a:noAutofit/>
          </a:bodyPr>
          <a:lstStyle/>
          <a:p>
            <a:pPr lvl="0"/>
            <a:r>
              <a:rPr lang="en-US" dirty="0"/>
              <a:t>Edit Master text styles</a:t>
            </a:r>
          </a:p>
          <a:p>
            <a:pPr lvl="1"/>
            <a:r>
              <a:rPr lang="en-US" dirty="0"/>
              <a:t>Second level</a:t>
            </a:r>
          </a:p>
          <a:p>
            <a:pPr lvl="2"/>
            <a:r>
              <a:rPr lang="en-US" dirty="0"/>
              <a:t>Third level </a:t>
            </a:r>
          </a:p>
          <a:p>
            <a:pPr lvl="3"/>
            <a:r>
              <a:rPr lang="en-US" dirty="0"/>
              <a:t>Fourth level</a:t>
            </a:r>
          </a:p>
          <a:p>
            <a:pPr marL="685800" marR="0" lvl="4" indent="-228600" algn="l" defTabSz="292608" rtl="0" eaLnBrk="1" fontAlgn="auto" latinLnBrk="0" hangingPunct="1">
              <a:lnSpc>
                <a:spcPct val="100000"/>
              </a:lnSpc>
              <a:spcBef>
                <a:spcPts val="0"/>
              </a:spcBef>
              <a:spcAft>
                <a:spcPts val="900"/>
              </a:spcAft>
              <a:buClr>
                <a:schemeClr val="accent2"/>
              </a:buClr>
              <a:buSzPct val="80000"/>
              <a:buFont typeface="Arial Unicode MS" panose="020B0604020202020204" pitchFamily="34" charset="-128"/>
              <a:buChar char="￮"/>
              <a:tabLst>
                <a:tab pos="292608" algn="l"/>
                <a:tab pos="585216" algn="l"/>
              </a:tabLst>
              <a:defRPr/>
            </a:pPr>
            <a:r>
              <a:rPr lang="en-US" dirty="0"/>
              <a:t>Fifth level</a:t>
            </a:r>
          </a:p>
          <a:p>
            <a:pPr lvl="3"/>
            <a:endParaRPr lang="en-US" dirty="0"/>
          </a:p>
        </p:txBody>
      </p:sp>
      <p:sp>
        <p:nvSpPr>
          <p:cNvPr id="5" name="Footer Placeholder 4"/>
          <p:cNvSpPr>
            <a:spLocks noGrp="1"/>
          </p:cNvSpPr>
          <p:nvPr>
            <p:ph type="ftr" sz="quarter" idx="3"/>
          </p:nvPr>
        </p:nvSpPr>
        <p:spPr>
          <a:xfrm>
            <a:off x="1961304" y="6400970"/>
            <a:ext cx="5922221" cy="208758"/>
          </a:xfrm>
          <a:prstGeom prst="rect">
            <a:avLst/>
          </a:prstGeom>
        </p:spPr>
        <p:txBody>
          <a:bodyPr vert="horz" lIns="0" tIns="0" rIns="0" bIns="0" rtlCol="0" anchor="b" anchorCtr="0"/>
          <a:lstStyle>
            <a:lvl1pPr marL="0" indent="9525" algn="l">
              <a:tabLst/>
              <a:defRPr sz="800" b="0" i="0">
                <a:solidFill>
                  <a:schemeClr val="accent1"/>
                </a:solidFill>
                <a:latin typeface="+mn-lt"/>
                <a:ea typeface="Corbel" charset="0"/>
                <a:cs typeface="Corbel" charset="0"/>
              </a:defRPr>
            </a:lvl1pPr>
            <a:lvl2pPr marL="0" indent="9525" algn="l">
              <a:tabLst/>
              <a:defRPr sz="800">
                <a:solidFill>
                  <a:schemeClr val="accent1"/>
                </a:solidFill>
                <a:latin typeface="+mn-lt"/>
                <a:ea typeface="Corbel" charset="0"/>
                <a:cs typeface="Corbel" charset="0"/>
              </a:defRPr>
            </a:lvl2pPr>
            <a:lvl3pPr marL="0" indent="9525" algn="l">
              <a:tabLst/>
              <a:defRPr sz="800">
                <a:solidFill>
                  <a:schemeClr val="accent1"/>
                </a:solidFill>
                <a:latin typeface="+mn-lt"/>
                <a:ea typeface="Corbel" charset="0"/>
                <a:cs typeface="Corbel" charset="0"/>
              </a:defRPr>
            </a:lvl3pPr>
            <a:lvl4pPr marL="0" indent="9525" algn="l">
              <a:tabLst/>
              <a:defRPr sz="800">
                <a:solidFill>
                  <a:schemeClr val="accent1"/>
                </a:solidFill>
                <a:latin typeface="+mn-lt"/>
                <a:ea typeface="Corbel" charset="0"/>
                <a:cs typeface="Corbel" charset="0"/>
              </a:defRPr>
            </a:lvl4pPr>
            <a:lvl5pPr marL="0" indent="9525" algn="l">
              <a:tabLst/>
              <a:defRPr sz="800">
                <a:solidFill>
                  <a:schemeClr val="accent1"/>
                </a:solidFill>
                <a:latin typeface="+mn-lt"/>
                <a:ea typeface="Corbel" charset="0"/>
                <a:cs typeface="Corbel" charset="0"/>
              </a:defRPr>
            </a:lvl5pPr>
            <a:lvl6pPr marL="0" indent="9525" algn="l">
              <a:tabLst/>
              <a:defRPr sz="800">
                <a:solidFill>
                  <a:schemeClr val="accent1"/>
                </a:solidFill>
                <a:latin typeface="+mn-lt"/>
                <a:ea typeface="Corbel" charset="0"/>
                <a:cs typeface="Corbel" charset="0"/>
              </a:defRPr>
            </a:lvl6pPr>
            <a:lvl7pPr marL="0" indent="9525" algn="l">
              <a:tabLst/>
              <a:defRPr sz="800">
                <a:solidFill>
                  <a:schemeClr val="accent1"/>
                </a:solidFill>
                <a:latin typeface="+mn-lt"/>
                <a:ea typeface="Corbel" charset="0"/>
                <a:cs typeface="Corbel" charset="0"/>
              </a:defRPr>
            </a:lvl7pPr>
            <a:lvl8pPr marL="0" indent="9525" algn="l">
              <a:tabLst/>
              <a:defRPr sz="800">
                <a:solidFill>
                  <a:schemeClr val="accent1"/>
                </a:solidFill>
                <a:latin typeface="+mn-lt"/>
                <a:ea typeface="Corbel" charset="0"/>
                <a:cs typeface="Corbel" charset="0"/>
              </a:defRPr>
            </a:lvl8pPr>
            <a:lvl9pPr marL="0" indent="9525" algn="l">
              <a:tabLst/>
              <a:defRPr sz="800">
                <a:solidFill>
                  <a:schemeClr val="accent1"/>
                </a:solidFill>
                <a:latin typeface="+mn-lt"/>
                <a:ea typeface="Corbel" charset="0"/>
                <a:cs typeface="Corbel" charset="0"/>
              </a:defRPr>
            </a:lvl9pPr>
          </a:lstStyle>
          <a:p>
            <a:endParaRPr lang="en-US" dirty="0"/>
          </a:p>
        </p:txBody>
      </p:sp>
      <p:sp>
        <p:nvSpPr>
          <p:cNvPr id="6" name="Slide Number Placeholder 5"/>
          <p:cNvSpPr>
            <a:spLocks noGrp="1"/>
          </p:cNvSpPr>
          <p:nvPr>
            <p:ph type="sldNum" sz="quarter" idx="4"/>
          </p:nvPr>
        </p:nvSpPr>
        <p:spPr>
          <a:xfrm>
            <a:off x="466725" y="6400970"/>
            <a:ext cx="424392" cy="208758"/>
          </a:xfrm>
          <a:prstGeom prst="rect">
            <a:avLst/>
          </a:prstGeom>
        </p:spPr>
        <p:txBody>
          <a:bodyPr vert="horz" lIns="0" tIns="0" rIns="0" bIns="0" rtlCol="0" anchor="b" anchorCtr="0"/>
          <a:lstStyle>
            <a:lvl1pPr algn="l">
              <a:defRPr sz="800" b="0">
                <a:solidFill>
                  <a:schemeClr val="accent1"/>
                </a:solidFill>
                <a:latin typeface="+mn-lt"/>
                <a:ea typeface="Corbel" charset="0"/>
                <a:cs typeface="Corbel" charset="0"/>
              </a:defRPr>
            </a:lvl1pPr>
            <a:lvl2pPr marL="0" algn="l">
              <a:defRPr sz="800" b="0">
                <a:solidFill>
                  <a:schemeClr val="accent1"/>
                </a:solidFill>
                <a:latin typeface="+mn-lt"/>
                <a:ea typeface="Corbel" charset="0"/>
                <a:cs typeface="Corbel" charset="0"/>
              </a:defRPr>
            </a:lvl2pPr>
            <a:lvl3pPr marL="0" algn="l">
              <a:defRPr sz="800" b="0">
                <a:solidFill>
                  <a:schemeClr val="accent1"/>
                </a:solidFill>
                <a:latin typeface="+mn-lt"/>
                <a:ea typeface="Corbel" charset="0"/>
                <a:cs typeface="Corbel" charset="0"/>
              </a:defRPr>
            </a:lvl3pPr>
            <a:lvl4pPr marL="0" algn="l">
              <a:defRPr sz="800" b="0">
                <a:solidFill>
                  <a:schemeClr val="accent1"/>
                </a:solidFill>
                <a:latin typeface="+mn-lt"/>
                <a:ea typeface="Corbel" charset="0"/>
                <a:cs typeface="Corbel" charset="0"/>
              </a:defRPr>
            </a:lvl4pPr>
            <a:lvl5pPr marL="0" algn="l">
              <a:defRPr sz="800" b="0">
                <a:solidFill>
                  <a:schemeClr val="accent1"/>
                </a:solidFill>
                <a:latin typeface="+mn-lt"/>
                <a:ea typeface="Corbel" charset="0"/>
                <a:cs typeface="Corbel" charset="0"/>
              </a:defRPr>
            </a:lvl5pPr>
            <a:lvl6pPr marL="0" algn="l">
              <a:defRPr sz="800" b="0">
                <a:solidFill>
                  <a:schemeClr val="accent1"/>
                </a:solidFill>
                <a:latin typeface="+mn-lt"/>
                <a:ea typeface="Corbel" charset="0"/>
                <a:cs typeface="Corbel" charset="0"/>
              </a:defRPr>
            </a:lvl6pPr>
            <a:lvl7pPr marL="0" algn="l">
              <a:defRPr sz="800" b="0">
                <a:solidFill>
                  <a:schemeClr val="accent1"/>
                </a:solidFill>
                <a:latin typeface="+mn-lt"/>
                <a:ea typeface="Corbel" charset="0"/>
                <a:cs typeface="Corbel" charset="0"/>
              </a:defRPr>
            </a:lvl7pPr>
            <a:lvl8pPr marL="0" algn="l">
              <a:defRPr sz="800" b="0">
                <a:solidFill>
                  <a:schemeClr val="accent1"/>
                </a:solidFill>
                <a:latin typeface="+mn-lt"/>
                <a:ea typeface="Corbel" charset="0"/>
                <a:cs typeface="Corbel" charset="0"/>
              </a:defRPr>
            </a:lvl8pPr>
            <a:lvl9pPr marL="0" algn="l">
              <a:defRPr sz="800" b="0" i="0">
                <a:solidFill>
                  <a:schemeClr val="accent1"/>
                </a:solidFill>
                <a:latin typeface="+mn-lt"/>
                <a:ea typeface="Corbel" charset="0"/>
                <a:cs typeface="Corbel" charset="0"/>
              </a:defRPr>
            </a:lvl9pPr>
          </a:lstStyle>
          <a:p>
            <a:fld id="{63DCA5C9-2E11-4C67-86EB-AE1DE127DC64}" type="slidenum">
              <a:rPr lang="en-US" smtClean="0"/>
              <a:pPr/>
              <a:t>‹#›</a:t>
            </a:fld>
            <a:endParaRPr lang="en-US" dirty="0"/>
          </a:p>
        </p:txBody>
      </p:sp>
      <p:sp>
        <p:nvSpPr>
          <p:cNvPr id="14" name="Date Placeholder 13">
            <a:extLst>
              <a:ext uri="{FF2B5EF4-FFF2-40B4-BE49-F238E27FC236}">
                <a16:creationId xmlns:a16="http://schemas.microsoft.com/office/drawing/2014/main" id="{F5D300FB-C47F-BA4E-A67A-042C3A7A6A09}"/>
              </a:ext>
            </a:extLst>
          </p:cNvPr>
          <p:cNvSpPr>
            <a:spLocks noGrp="1"/>
          </p:cNvSpPr>
          <p:nvPr>
            <p:ph type="dt" sz="half" idx="2"/>
          </p:nvPr>
        </p:nvSpPr>
        <p:spPr>
          <a:xfrm>
            <a:off x="891117" y="6400970"/>
            <a:ext cx="1070187" cy="208758"/>
          </a:xfrm>
          <a:prstGeom prst="rect">
            <a:avLst/>
          </a:prstGeom>
        </p:spPr>
        <p:txBody>
          <a:bodyPr vert="horz" lIns="0" tIns="0" rIns="0" bIns="0" rtlCol="0" anchor="b" anchorCtr="0"/>
          <a:lstStyle>
            <a:lvl1pPr algn="ctr">
              <a:defRPr sz="800">
                <a:solidFill>
                  <a:schemeClr val="accent1"/>
                </a:solidFill>
              </a:defRPr>
            </a:lvl1pPr>
            <a:lvl2pPr marL="0" algn="ctr">
              <a:defRPr sz="800">
                <a:solidFill>
                  <a:schemeClr val="accent1"/>
                </a:solidFill>
              </a:defRPr>
            </a:lvl2pPr>
            <a:lvl3pPr marL="0" algn="ctr">
              <a:defRPr sz="800">
                <a:solidFill>
                  <a:schemeClr val="accent1"/>
                </a:solidFill>
              </a:defRPr>
            </a:lvl3pPr>
            <a:lvl4pPr marL="0" algn="ctr">
              <a:defRPr sz="800">
                <a:solidFill>
                  <a:schemeClr val="accent1"/>
                </a:solidFill>
              </a:defRPr>
            </a:lvl4pPr>
            <a:lvl5pPr marL="0" algn="ctr">
              <a:defRPr sz="800">
                <a:solidFill>
                  <a:schemeClr val="accent1"/>
                </a:solidFill>
              </a:defRPr>
            </a:lvl5pPr>
            <a:lvl6pPr marL="0" algn="ctr">
              <a:defRPr sz="800">
                <a:solidFill>
                  <a:schemeClr val="accent1"/>
                </a:solidFill>
              </a:defRPr>
            </a:lvl6pPr>
            <a:lvl7pPr marL="0" algn="ctr">
              <a:defRPr sz="800">
                <a:solidFill>
                  <a:schemeClr val="accent1"/>
                </a:solidFill>
              </a:defRPr>
            </a:lvl7pPr>
            <a:lvl8pPr marL="0" algn="ctr">
              <a:defRPr sz="800">
                <a:solidFill>
                  <a:schemeClr val="accent1"/>
                </a:solidFill>
              </a:defRPr>
            </a:lvl8pPr>
            <a:lvl9pPr marL="0" algn="ctr">
              <a:defRPr sz="800">
                <a:solidFill>
                  <a:schemeClr val="accent1"/>
                </a:solidFill>
              </a:defRPr>
            </a:lvl9pPr>
          </a:lstStyle>
          <a:p>
            <a:r>
              <a:rPr lang="en-US"/>
              <a:t>XX.XX.XXXX</a:t>
            </a:r>
          </a:p>
        </p:txBody>
      </p:sp>
      <p:sp>
        <p:nvSpPr>
          <p:cNvPr id="7" name="TextBox 6">
            <a:extLst>
              <a:ext uri="{FF2B5EF4-FFF2-40B4-BE49-F238E27FC236}">
                <a16:creationId xmlns:a16="http://schemas.microsoft.com/office/drawing/2014/main" id="{AE2EE6E4-ED9E-C34A-BAFF-47DECD28E2BC}"/>
              </a:ext>
            </a:extLst>
          </p:cNvPr>
          <p:cNvSpPr txBox="1"/>
          <p:nvPr userDrawn="1"/>
        </p:nvSpPr>
        <p:spPr>
          <a:xfrm>
            <a:off x="10228984" y="6400970"/>
            <a:ext cx="1496291" cy="208758"/>
          </a:xfrm>
          <a:prstGeom prst="rect">
            <a:avLst/>
          </a:prstGeom>
          <a:noFill/>
        </p:spPr>
        <p:txBody>
          <a:bodyPr wrap="square" lIns="0" tIns="0" rIns="0" bIns="0" rtlCol="0" anchor="b" anchorCtr="0">
            <a:noAutofit/>
          </a:bodyPr>
          <a:lstStyle/>
          <a:p>
            <a:pPr marL="0" lvl="0" indent="-4572000" algn="r"/>
            <a:r>
              <a:rPr lang="en-US" sz="800" b="1">
                <a:solidFill>
                  <a:schemeClr val="accent1"/>
                </a:solidFill>
              </a:rPr>
              <a:t>UNC Health</a:t>
            </a:r>
          </a:p>
        </p:txBody>
      </p:sp>
    </p:spTree>
    <p:extLst>
      <p:ext uri="{BB962C8B-B14F-4D97-AF65-F5344CB8AC3E}">
        <p14:creationId xmlns:p14="http://schemas.microsoft.com/office/powerpoint/2010/main" val="209013925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 id="2147483678" r:id="rId18"/>
    <p:sldLayoutId id="2147483679" r:id="rId19"/>
    <p:sldLayoutId id="2147483680" r:id="rId20"/>
    <p:sldLayoutId id="2147483681" r:id="rId21"/>
    <p:sldLayoutId id="2147483682" r:id="rId22"/>
    <p:sldLayoutId id="2147483683" r:id="rId23"/>
    <p:sldLayoutId id="2147483684" r:id="rId24"/>
    <p:sldLayoutId id="2147483685" r:id="rId25"/>
    <p:sldLayoutId id="2147483686" r:id="rId26"/>
    <p:sldLayoutId id="2147483687" r:id="rId27"/>
    <p:sldLayoutId id="2147483688" r:id="rId28"/>
    <p:sldLayoutId id="2147483689" r:id="rId29"/>
    <p:sldLayoutId id="2147483690" r:id="rId30"/>
    <p:sldLayoutId id="2147483691" r:id="rId31"/>
  </p:sldLayoutIdLst>
  <p:hf hdr="0" ftr="0" dt="0"/>
  <p:txStyles>
    <p:titleStyle>
      <a:lvl1pPr algn="l" defTabSz="914400" rtl="0" eaLnBrk="1" latinLnBrk="0" hangingPunct="1">
        <a:lnSpc>
          <a:spcPts val="2800"/>
        </a:lnSpc>
        <a:spcBef>
          <a:spcPct val="0"/>
        </a:spcBef>
        <a:buNone/>
        <a:defRPr sz="2400" b="1" i="0" kern="1200">
          <a:solidFill>
            <a:schemeClr val="accent2"/>
          </a:solidFill>
          <a:latin typeface="+mj-lt"/>
          <a:ea typeface="Georgia" charset="0"/>
          <a:cs typeface="Georgia" charset="0"/>
        </a:defRPr>
      </a:lvl1pPr>
    </p:titleStyle>
    <p:bodyStyle>
      <a:lvl1pPr marL="0" indent="0" algn="l" defTabSz="914400" rtl="0" eaLnBrk="1" latinLnBrk="0" hangingPunct="1">
        <a:lnSpc>
          <a:spcPct val="100000"/>
        </a:lnSpc>
        <a:spcBef>
          <a:spcPts val="0"/>
        </a:spcBef>
        <a:spcAft>
          <a:spcPts val="900"/>
        </a:spcAft>
        <a:buFont typeface="Arial" panose="020B0604020202020204" pitchFamily="34" charset="0"/>
        <a:buNone/>
        <a:defRPr sz="1600" b="0" i="0" kern="1200">
          <a:solidFill>
            <a:schemeClr val="tx2"/>
          </a:solidFill>
          <a:latin typeface="+mn-lt"/>
          <a:ea typeface="Arial" charset="0"/>
          <a:cs typeface="Arial" charset="0"/>
        </a:defRPr>
      </a:lvl1pPr>
      <a:lvl2pPr marL="0" indent="0" algn="l" defTabSz="914400" rtl="0" eaLnBrk="1" latinLnBrk="0" hangingPunct="1">
        <a:lnSpc>
          <a:spcPct val="100000"/>
        </a:lnSpc>
        <a:spcBef>
          <a:spcPts val="0"/>
        </a:spcBef>
        <a:spcAft>
          <a:spcPts val="900"/>
        </a:spcAft>
        <a:buClr>
          <a:schemeClr val="tx2"/>
        </a:buClr>
        <a:buFontTx/>
        <a:buNone/>
        <a:tabLst>
          <a:tab pos="280988" algn="l"/>
        </a:tabLst>
        <a:defRPr sz="1800" b="1" i="0" kern="1200">
          <a:solidFill>
            <a:schemeClr val="accent1"/>
          </a:solidFill>
          <a:latin typeface="+mn-lt"/>
          <a:ea typeface="Corbel" charset="0"/>
          <a:cs typeface="Corbel" charset="0"/>
        </a:defRPr>
      </a:lvl2pPr>
      <a:lvl3pPr marL="228600" indent="-227013" algn="l" defTabSz="292608" rtl="0" eaLnBrk="1" latinLnBrk="0" hangingPunct="1">
        <a:lnSpc>
          <a:spcPct val="100000"/>
        </a:lnSpc>
        <a:spcBef>
          <a:spcPts val="0"/>
        </a:spcBef>
        <a:spcAft>
          <a:spcPts val="900"/>
        </a:spcAft>
        <a:buClr>
          <a:schemeClr val="accent2"/>
        </a:buClr>
        <a:buFont typeface="Arial" panose="020B0604020202020204" pitchFamily="34" charset="0"/>
        <a:buChar char="•"/>
        <a:tabLst>
          <a:tab pos="276225" algn="l"/>
          <a:tab pos="584200" algn="l"/>
        </a:tabLst>
        <a:defRPr sz="1600" b="0" i="0" kern="1200">
          <a:solidFill>
            <a:schemeClr val="tx2"/>
          </a:solidFill>
          <a:latin typeface="+mn-lt"/>
          <a:ea typeface="Corbel" charset="0"/>
          <a:cs typeface="Corbel" charset="0"/>
        </a:defRPr>
      </a:lvl3pPr>
      <a:lvl4pPr marL="457200" marR="0" indent="-228600" algn="l" defTabSz="292608" rtl="0" eaLnBrk="1" fontAlgn="auto" latinLnBrk="0" hangingPunct="1">
        <a:lnSpc>
          <a:spcPct val="100000"/>
        </a:lnSpc>
        <a:spcBef>
          <a:spcPts val="0"/>
        </a:spcBef>
        <a:spcAft>
          <a:spcPts val="900"/>
        </a:spcAft>
        <a:buClr>
          <a:schemeClr val="accent2"/>
        </a:buClr>
        <a:buSzPct val="80000"/>
        <a:buFont typeface="Arial Unicode MS" panose="020B0604020202020204" pitchFamily="34" charset="-128"/>
        <a:buChar char="￮"/>
        <a:tabLst>
          <a:tab pos="292608" algn="l"/>
          <a:tab pos="585216" algn="l"/>
        </a:tabLst>
        <a:defRPr sz="1600" b="0" i="0" kern="1200">
          <a:solidFill>
            <a:schemeClr val="tx2"/>
          </a:solidFill>
          <a:latin typeface="+mn-lt"/>
          <a:ea typeface="Corbel" charset="0"/>
          <a:cs typeface="Corbel" charset="0"/>
        </a:defRPr>
      </a:lvl4pPr>
      <a:lvl5pPr marL="685800" indent="-228600" algn="l" defTabSz="292608" rtl="0" eaLnBrk="1" latinLnBrk="0" hangingPunct="1">
        <a:lnSpc>
          <a:spcPct val="100000"/>
        </a:lnSpc>
        <a:spcBef>
          <a:spcPts val="0"/>
        </a:spcBef>
        <a:spcAft>
          <a:spcPts val="900"/>
        </a:spcAft>
        <a:buClr>
          <a:schemeClr val="accent2"/>
        </a:buClr>
        <a:buSzPct val="80000"/>
        <a:buFont typeface="Arial Unicode MS" panose="020B0604020202020204" pitchFamily="34" charset="-128"/>
        <a:buChar char="￮"/>
        <a:tabLst>
          <a:tab pos="292608" algn="l"/>
          <a:tab pos="585216" algn="l"/>
        </a:tabLst>
        <a:defRPr sz="1600" b="0" kern="1200">
          <a:solidFill>
            <a:schemeClr val="tx2"/>
          </a:solidFill>
          <a:latin typeface="+mn-lt"/>
          <a:ea typeface="Corbel" charset="0"/>
          <a:cs typeface="Corbel" charset="0"/>
        </a:defRPr>
      </a:lvl5pPr>
      <a:lvl6pPr marL="685800" indent="-228600" algn="l" defTabSz="914400" rtl="0" eaLnBrk="1" latinLnBrk="0" hangingPunct="1">
        <a:lnSpc>
          <a:spcPct val="100000"/>
        </a:lnSpc>
        <a:spcBef>
          <a:spcPts val="0"/>
        </a:spcBef>
        <a:spcAft>
          <a:spcPts val="900"/>
        </a:spcAft>
        <a:buClr>
          <a:schemeClr val="accent2"/>
        </a:buClr>
        <a:buSzPct val="80000"/>
        <a:buFont typeface="Arial Unicode MS" panose="020B0604020202020204" pitchFamily="34" charset="-128"/>
        <a:buChar char="￮"/>
        <a:tabLst/>
        <a:defRPr sz="1600" b="0" i="0" kern="1200">
          <a:solidFill>
            <a:schemeClr val="tx2"/>
          </a:solidFill>
          <a:latin typeface="+mn-lt"/>
          <a:ea typeface="Corbel" charset="0"/>
          <a:cs typeface="Corbel" charset="0"/>
        </a:defRPr>
      </a:lvl6pPr>
      <a:lvl7pPr marL="685800" indent="-228600" algn="l" defTabSz="914400" rtl="0" eaLnBrk="1" latinLnBrk="0" hangingPunct="1">
        <a:lnSpc>
          <a:spcPct val="100000"/>
        </a:lnSpc>
        <a:spcBef>
          <a:spcPts val="0"/>
        </a:spcBef>
        <a:spcAft>
          <a:spcPts val="900"/>
        </a:spcAft>
        <a:buClr>
          <a:schemeClr val="accent2"/>
        </a:buClr>
        <a:buSzPct val="80000"/>
        <a:buFont typeface="Arial Unicode MS" panose="020B0604020202020204" pitchFamily="34" charset="-128"/>
        <a:buChar char="￮"/>
        <a:tabLst/>
        <a:defRPr sz="1600" b="0" i="0" kern="1200">
          <a:solidFill>
            <a:schemeClr val="tx2"/>
          </a:solidFill>
          <a:latin typeface="+mn-lt"/>
          <a:ea typeface="Corbel" charset="0"/>
          <a:cs typeface="Corbel" charset="0"/>
        </a:defRPr>
      </a:lvl7pPr>
      <a:lvl8pPr marL="685800" indent="-228600" algn="l" defTabSz="914400" rtl="0" eaLnBrk="1" latinLnBrk="0" hangingPunct="1">
        <a:lnSpc>
          <a:spcPct val="100000"/>
        </a:lnSpc>
        <a:spcBef>
          <a:spcPts val="0"/>
        </a:spcBef>
        <a:spcAft>
          <a:spcPts val="900"/>
        </a:spcAft>
        <a:buClr>
          <a:schemeClr val="accent2"/>
        </a:buClr>
        <a:buSzPct val="80000"/>
        <a:buFont typeface="Arial Unicode MS" panose="020B0604020202020204" pitchFamily="34" charset="-128"/>
        <a:buChar char="￮"/>
        <a:tabLst/>
        <a:defRPr sz="1600" b="0" i="0" kern="1200">
          <a:solidFill>
            <a:schemeClr val="tx2"/>
          </a:solidFill>
          <a:latin typeface="+mn-lt"/>
          <a:ea typeface="Corbel" charset="0"/>
          <a:cs typeface="Corbel" charset="0"/>
        </a:defRPr>
      </a:lvl8pPr>
      <a:lvl9pPr marL="685800" indent="-228600" algn="l" defTabSz="914400" rtl="0" eaLnBrk="1" latinLnBrk="0" hangingPunct="1">
        <a:lnSpc>
          <a:spcPct val="100000"/>
        </a:lnSpc>
        <a:spcBef>
          <a:spcPts val="0"/>
        </a:spcBef>
        <a:spcAft>
          <a:spcPts val="900"/>
        </a:spcAft>
        <a:buClr>
          <a:schemeClr val="accent2"/>
        </a:buClr>
        <a:buSzPct val="80000"/>
        <a:buFont typeface="Arial Unicode MS" panose="020B0604020202020204" pitchFamily="34" charset="-128"/>
        <a:buChar char="￮"/>
        <a:tabLst/>
        <a:defRPr sz="1600" b="0" i="0" kern="1200">
          <a:solidFill>
            <a:schemeClr val="tx2"/>
          </a:solidFill>
          <a:latin typeface="+mn-lt"/>
          <a:ea typeface="Corbel" charset="0"/>
          <a:cs typeface="Corbel" charset="0"/>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2" pos="2714">
          <p15:clr>
            <a:srgbClr val="F26B43"/>
          </p15:clr>
        </p15:guide>
        <p15:guide id="3" pos="294">
          <p15:clr>
            <a:srgbClr val="F26B43"/>
          </p15:clr>
        </p15:guide>
        <p15:guide id="8" pos="2541">
          <p15:clr>
            <a:srgbClr val="F26B43"/>
          </p15:clr>
        </p15:guide>
        <p15:guide id="9" pos="3757">
          <p15:clr>
            <a:srgbClr val="F26B43"/>
          </p15:clr>
        </p15:guide>
        <p15:guide id="10" pos="3840">
          <p15:clr>
            <a:srgbClr val="F26B43"/>
          </p15:clr>
        </p15:guide>
        <p15:guide id="12" pos="3930">
          <p15:clr>
            <a:srgbClr val="F26B43"/>
          </p15:clr>
        </p15:guide>
        <p15:guide id="13" pos="7386">
          <p15:clr>
            <a:srgbClr val="F26B43"/>
          </p15:clr>
        </p15:guide>
        <p15:guide id="15" pos="4966">
          <p15:clr>
            <a:srgbClr val="F26B43"/>
          </p15:clr>
        </p15:guide>
        <p15:guide id="16" pos="5139">
          <p15:clr>
            <a:srgbClr val="F26B43"/>
          </p15:clr>
        </p15:guide>
        <p15:guide id="23" orient="horz" pos="4148">
          <p15:clr>
            <a:srgbClr val="F26B43"/>
          </p15:clr>
        </p15:guide>
        <p15:guide id="24" orient="horz" pos="3944">
          <p15:clr>
            <a:srgbClr val="F26B43"/>
          </p15:clr>
        </p15:guide>
        <p15:guide id="25" orient="horz" pos="216">
          <p15:clr>
            <a:srgbClr val="F26B43"/>
          </p15:clr>
        </p15:guide>
        <p15:guide id="26" orient="horz" pos="998">
          <p15:clr>
            <a:srgbClr val="F26B43"/>
          </p15:clr>
        </p15:guide>
        <p15:guide id="27" orient="horz" pos="672">
          <p15:clr>
            <a:srgbClr val="F26B43"/>
          </p15:clr>
        </p15:guide>
        <p15:guide id="31" orient="horz" pos="835">
          <p15:clr>
            <a:srgbClr val="F26B43"/>
          </p15:clr>
        </p15:guide>
        <p15:guide id="32" orient="horz" pos="4028">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5.xml.rels><?xml version="1.0" encoding="UTF-8" standalone="yes"?>
<Relationships xmlns="http://schemas.openxmlformats.org/package/2006/relationships"><Relationship Id="rId2" Type="http://schemas.openxmlformats.org/officeDocument/2006/relationships/hyperlink" Target="https://uncmedicalcenter.intranet.unchealthcare.org/dept/APPCenter/Documents/APP%20Approval%20to%20Hire%20Process_V5.4_5.7.20%20final.pdf" TargetMode="External"/><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UNC FP Labor Review Committee (LRC)</a:t>
            </a:r>
          </a:p>
        </p:txBody>
      </p:sp>
      <p:sp>
        <p:nvSpPr>
          <p:cNvPr id="3" name="Text Placeholder 2"/>
          <p:cNvSpPr>
            <a:spLocks noGrp="1"/>
          </p:cNvSpPr>
          <p:nvPr>
            <p:ph type="body" sz="quarter" idx="12"/>
          </p:nvPr>
        </p:nvSpPr>
        <p:spPr/>
        <p:txBody>
          <a:bodyPr/>
          <a:lstStyle/>
          <a:p>
            <a:r>
              <a:rPr lang="en-US" sz="2400" dirty="0"/>
              <a:t>FY 23 Process Maps</a:t>
            </a:r>
          </a:p>
        </p:txBody>
      </p:sp>
    </p:spTree>
    <p:extLst>
      <p:ext uri="{BB962C8B-B14F-4D97-AF65-F5344CB8AC3E}">
        <p14:creationId xmlns:p14="http://schemas.microsoft.com/office/powerpoint/2010/main" val="370311560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FY23 UNCFP Labor Review Committee (UNCFP LRC) Process</a:t>
            </a:r>
          </a:p>
        </p:txBody>
      </p:sp>
      <p:sp>
        <p:nvSpPr>
          <p:cNvPr id="13" name="TextBox 12">
            <a:extLst>
              <a:ext uri="{FF2B5EF4-FFF2-40B4-BE49-F238E27FC236}">
                <a16:creationId xmlns:a16="http://schemas.microsoft.com/office/drawing/2014/main" id="{1617E7BB-9E65-1E94-7524-E484B9641C53}"/>
              </a:ext>
            </a:extLst>
          </p:cNvPr>
          <p:cNvSpPr txBox="1"/>
          <p:nvPr/>
        </p:nvSpPr>
        <p:spPr>
          <a:xfrm>
            <a:off x="343875" y="1625601"/>
            <a:ext cx="11577507" cy="4889499"/>
          </a:xfrm>
          <a:prstGeom prst="rect">
            <a:avLst/>
          </a:prstGeom>
          <a:noFill/>
        </p:spPr>
        <p:txBody>
          <a:bodyPr wrap="square" lIns="0" tIns="73152" rIns="0" bIns="0" rtlCol="0">
            <a:normAutofit fontScale="92500" lnSpcReduction="10000"/>
          </a:bodyPr>
          <a:lstStyle/>
          <a:p>
            <a:pPr marL="285750" indent="-285750" algn="l">
              <a:lnSpc>
                <a:spcPct val="150000"/>
              </a:lnSpc>
              <a:buFont typeface="Arial" panose="020B0604020202020204" pitchFamily="34" charset="0"/>
              <a:buChar char="•"/>
            </a:pPr>
            <a:r>
              <a:rPr lang="en-US" sz="1600" dirty="0">
                <a:solidFill>
                  <a:schemeClr val="tx2"/>
                </a:solidFill>
              </a:rPr>
              <a:t>The pathways and required documents/activities are dependent on the type of LRC request</a:t>
            </a:r>
          </a:p>
          <a:p>
            <a:pPr marL="742950" lvl="1" indent="-285750">
              <a:lnSpc>
                <a:spcPct val="150000"/>
              </a:lnSpc>
              <a:buFont typeface="Arial" panose="020B0604020202020204" pitchFamily="34" charset="0"/>
              <a:buChar char="•"/>
            </a:pPr>
            <a:r>
              <a:rPr lang="en-US" sz="1600" dirty="0">
                <a:solidFill>
                  <a:schemeClr val="tx2"/>
                </a:solidFill>
              </a:rPr>
              <a:t>Staff vs. Faculty vs. APP (Faculty &amp; APP requests utilize the same Proforma file)</a:t>
            </a:r>
          </a:p>
          <a:p>
            <a:pPr marL="742950" lvl="1" indent="-285750">
              <a:lnSpc>
                <a:spcPct val="150000"/>
              </a:lnSpc>
              <a:buFont typeface="Arial" panose="020B0604020202020204" pitchFamily="34" charset="0"/>
              <a:buChar char="•"/>
            </a:pPr>
            <a:r>
              <a:rPr lang="en-US" sz="1600" dirty="0">
                <a:solidFill>
                  <a:schemeClr val="tx2"/>
                </a:solidFill>
              </a:rPr>
              <a:t>Budgeted vs. Unbudgeted</a:t>
            </a:r>
          </a:p>
          <a:p>
            <a:pPr marL="742950" lvl="1" indent="-285750">
              <a:lnSpc>
                <a:spcPct val="150000"/>
              </a:lnSpc>
              <a:buFont typeface="Arial" panose="020B0604020202020204" pitchFamily="34" charset="0"/>
              <a:buChar char="•"/>
            </a:pPr>
            <a:r>
              <a:rPr lang="en-US" sz="1600" dirty="0">
                <a:solidFill>
                  <a:schemeClr val="tx2"/>
                </a:solidFill>
              </a:rPr>
              <a:t>CIC Approval &amp; Prior LRC Approval status</a:t>
            </a:r>
          </a:p>
          <a:p>
            <a:pPr lvl="1">
              <a:lnSpc>
                <a:spcPct val="150000"/>
              </a:lnSpc>
            </a:pPr>
            <a:endParaRPr lang="en-US" sz="1600" dirty="0">
              <a:solidFill>
                <a:schemeClr val="tx2"/>
              </a:solidFill>
            </a:endParaRPr>
          </a:p>
          <a:p>
            <a:pPr marL="742950" lvl="1" indent="-285750">
              <a:lnSpc>
                <a:spcPct val="150000"/>
              </a:lnSpc>
              <a:buFont typeface="Arial" panose="020B0604020202020204" pitchFamily="34" charset="0"/>
              <a:buChar char="•"/>
            </a:pPr>
            <a:r>
              <a:rPr lang="en-US" sz="1600" dirty="0">
                <a:solidFill>
                  <a:schemeClr val="tx2"/>
                </a:solidFill>
              </a:rPr>
              <a:t>The process flow charts on the proceeding slides provide additional guidance</a:t>
            </a:r>
          </a:p>
          <a:p>
            <a:pPr marL="1200150" lvl="2" indent="-285750">
              <a:lnSpc>
                <a:spcPct val="150000"/>
              </a:lnSpc>
              <a:buFont typeface="Arial" panose="020B0604020202020204" pitchFamily="34" charset="0"/>
              <a:buChar char="•"/>
            </a:pPr>
            <a:r>
              <a:rPr lang="en-US" sz="1600" dirty="0">
                <a:solidFill>
                  <a:schemeClr val="tx2"/>
                </a:solidFill>
              </a:rPr>
              <a:t>When required, presentations to the LRC will be made by ACAs</a:t>
            </a:r>
          </a:p>
          <a:p>
            <a:pPr marL="1200150" lvl="2" indent="-285750">
              <a:lnSpc>
                <a:spcPct val="150000"/>
              </a:lnSpc>
              <a:buFont typeface="Arial" panose="020B0604020202020204" pitchFamily="34" charset="0"/>
              <a:buChar char="•"/>
            </a:pPr>
            <a:r>
              <a:rPr lang="en-US" sz="1600" dirty="0">
                <a:solidFill>
                  <a:schemeClr val="tx2"/>
                </a:solidFill>
              </a:rPr>
              <a:t>“Questionnaire” Questions are new to the FY23 process</a:t>
            </a:r>
          </a:p>
          <a:p>
            <a:pPr marL="1200150" lvl="2" indent="-285750">
              <a:buFont typeface="Arial" panose="020B0604020202020204" pitchFamily="34" charset="0"/>
              <a:buChar char="•"/>
            </a:pPr>
            <a:endParaRPr lang="en-US" sz="1600" dirty="0">
              <a:solidFill>
                <a:schemeClr val="tx2"/>
              </a:solidFill>
            </a:endParaRPr>
          </a:p>
          <a:p>
            <a:pPr marL="285750" indent="-285750" algn="l">
              <a:buFont typeface="Arial" panose="020B0604020202020204" pitchFamily="34" charset="0"/>
              <a:buChar char="•"/>
            </a:pPr>
            <a:r>
              <a:rPr lang="en-US" sz="1600" dirty="0">
                <a:solidFill>
                  <a:schemeClr val="tx2"/>
                </a:solidFill>
              </a:rPr>
              <a:t>The mechanisms and steps for facilitating the LRC process are not changing (like Infoporte routing)</a:t>
            </a:r>
          </a:p>
          <a:p>
            <a:pPr marL="285750" indent="-285750" algn="l">
              <a:buFont typeface="Arial" panose="020B0604020202020204" pitchFamily="34" charset="0"/>
              <a:buChar char="•"/>
            </a:pPr>
            <a:endParaRPr lang="en-US" sz="1600" dirty="0">
              <a:solidFill>
                <a:schemeClr val="tx2"/>
              </a:solidFill>
            </a:endParaRPr>
          </a:p>
          <a:p>
            <a:pPr marL="285750" indent="-285750">
              <a:buFont typeface="Arial" panose="020B0604020202020204" pitchFamily="34" charset="0"/>
              <a:buChar char="•"/>
            </a:pPr>
            <a:r>
              <a:rPr lang="en-US" sz="1600" dirty="0">
                <a:solidFill>
                  <a:schemeClr val="tx2"/>
                </a:solidFill>
              </a:rPr>
              <a:t>Items developed for LRC Review and Approval need to be uploaded and routed via Infoporte (Proformas and Questionnaire Questions)</a:t>
            </a:r>
          </a:p>
          <a:p>
            <a:pPr marL="285750" indent="-285750" algn="l">
              <a:buFont typeface="Arial" panose="020B0604020202020204" pitchFamily="34" charset="0"/>
              <a:buChar char="•"/>
            </a:pPr>
            <a:endParaRPr lang="en-US" sz="1600" dirty="0">
              <a:solidFill>
                <a:schemeClr val="tx2"/>
              </a:solidFill>
            </a:endParaRPr>
          </a:p>
          <a:p>
            <a:pPr marL="285750" indent="-285750" algn="l">
              <a:buFont typeface="Arial" panose="020B0604020202020204" pitchFamily="34" charset="0"/>
              <a:buChar char="•"/>
            </a:pPr>
            <a:endParaRPr lang="en-US" sz="1600" dirty="0">
              <a:solidFill>
                <a:schemeClr val="tx2"/>
              </a:solidFill>
            </a:endParaRPr>
          </a:p>
          <a:p>
            <a:pPr marL="285750" indent="-285750" algn="l">
              <a:buFont typeface="Arial" panose="020B0604020202020204" pitchFamily="34" charset="0"/>
              <a:buChar char="•"/>
            </a:pPr>
            <a:r>
              <a:rPr lang="en-US" sz="1600" dirty="0">
                <a:solidFill>
                  <a:schemeClr val="tx2"/>
                </a:solidFill>
              </a:rPr>
              <a:t>The location where the related files are stored is also not changing – go to the FBO forms website</a:t>
            </a:r>
          </a:p>
          <a:p>
            <a:pPr algn="l"/>
            <a:endParaRPr lang="en-US" sz="1600" dirty="0">
              <a:solidFill>
                <a:srgbClr val="0070C0"/>
              </a:solidFill>
            </a:endParaRPr>
          </a:p>
          <a:p>
            <a:pPr lvl="2"/>
            <a:r>
              <a:rPr lang="en-US" sz="1600" dirty="0">
                <a:solidFill>
                  <a:srgbClr val="0070C0"/>
                </a:solidFill>
              </a:rPr>
              <a:t>https://www.med.unc.edu/fbo/forms/proforma/</a:t>
            </a:r>
          </a:p>
          <a:p>
            <a:pPr algn="l"/>
            <a:endParaRPr lang="en-US" sz="1600" dirty="0">
              <a:solidFill>
                <a:schemeClr val="tx2"/>
              </a:solidFill>
            </a:endParaRPr>
          </a:p>
        </p:txBody>
      </p:sp>
    </p:spTree>
    <p:extLst>
      <p:ext uri="{BB962C8B-B14F-4D97-AF65-F5344CB8AC3E}">
        <p14:creationId xmlns:p14="http://schemas.microsoft.com/office/powerpoint/2010/main" val="96450335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FY23 UNCFP LRC Pathway – MD Faculty</a:t>
            </a:r>
          </a:p>
        </p:txBody>
      </p:sp>
      <p:grpSp>
        <p:nvGrpSpPr>
          <p:cNvPr id="9" name="Group 8"/>
          <p:cNvGrpSpPr/>
          <p:nvPr/>
        </p:nvGrpSpPr>
        <p:grpSpPr>
          <a:xfrm>
            <a:off x="1709396" y="1482903"/>
            <a:ext cx="8773209" cy="4955524"/>
            <a:chOff x="3267359" y="1482903"/>
            <a:chExt cx="8773209" cy="4955524"/>
          </a:xfrm>
        </p:grpSpPr>
        <p:sp>
          <p:nvSpPr>
            <p:cNvPr id="5" name="Flowchart: Process 4"/>
            <p:cNvSpPr/>
            <p:nvPr/>
          </p:nvSpPr>
          <p:spPr bwMode="auto">
            <a:xfrm>
              <a:off x="5474330" y="1482903"/>
              <a:ext cx="2364339" cy="353290"/>
            </a:xfrm>
            <a:prstGeom prst="flowChartProcess">
              <a:avLst/>
            </a:prstGeom>
            <a:ln/>
          </p:spPr>
          <p:style>
            <a:lnRef idx="2">
              <a:schemeClr val="accent5">
                <a:shade val="50000"/>
              </a:schemeClr>
            </a:lnRef>
            <a:fillRef idx="1">
              <a:schemeClr val="accent5"/>
            </a:fillRef>
            <a:effectRef idx="0">
              <a:schemeClr val="accent5"/>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srgbClr val="000000"/>
                  </a:solidFill>
                  <a:effectLst/>
                  <a:uLnTx/>
                  <a:uFillTx/>
                  <a:latin typeface="Arial" panose="020B0604020202020204"/>
                  <a:ea typeface="+mn-ea"/>
                  <a:cs typeface="+mn-cs"/>
                </a:rPr>
                <a:t>Hiring Faculty</a:t>
              </a:r>
            </a:p>
          </p:txBody>
        </p:sp>
        <p:sp>
          <p:nvSpPr>
            <p:cNvPr id="6" name="Flowchart: Decision 5"/>
            <p:cNvSpPr/>
            <p:nvPr/>
          </p:nvSpPr>
          <p:spPr bwMode="auto">
            <a:xfrm>
              <a:off x="5738602" y="2127137"/>
              <a:ext cx="1828800" cy="914400"/>
            </a:xfrm>
            <a:prstGeom prst="flowChartDecision">
              <a:avLst/>
            </a:prstGeom>
            <a:solidFill>
              <a:schemeClr val="accent2"/>
            </a:solidFill>
            <a:ln>
              <a:noFill/>
            </a:ln>
            <a:effectLst/>
          </p:spPr>
          <p:txBody>
            <a:bodyPr rot="0" spcFirstLastPara="0" vertOverflow="overflow" horzOverflow="overflow" vert="horz" wrap="non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FFFFFF"/>
                  </a:solidFill>
                  <a:effectLst/>
                  <a:uLnTx/>
                  <a:uFillTx/>
                  <a:latin typeface="Arial" panose="020B0604020202020204"/>
                  <a:ea typeface="+mn-ea"/>
                  <a:cs typeface="+mn-cs"/>
                </a:rPr>
                <a:t>Is position</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FFFFFF"/>
                  </a:solidFill>
                  <a:effectLst/>
                  <a:uLnTx/>
                  <a:uFillTx/>
                  <a:latin typeface="Arial" panose="020B0604020202020204"/>
                  <a:ea typeface="+mn-ea"/>
                  <a:cs typeface="+mn-cs"/>
                </a:rPr>
                <a:t>In FY23 budget?</a:t>
              </a:r>
            </a:p>
          </p:txBody>
        </p:sp>
        <p:sp>
          <p:nvSpPr>
            <p:cNvPr id="7" name="Flowchart: Decision 6"/>
            <p:cNvSpPr/>
            <p:nvPr/>
          </p:nvSpPr>
          <p:spPr bwMode="auto">
            <a:xfrm>
              <a:off x="3267360" y="3155135"/>
              <a:ext cx="1828800" cy="914400"/>
            </a:xfrm>
            <a:prstGeom prst="flowChartDecision">
              <a:avLst/>
            </a:prstGeom>
            <a:solidFill>
              <a:schemeClr val="accent2"/>
            </a:solidFill>
            <a:ln>
              <a:noFill/>
            </a:ln>
            <a:effectLst/>
          </p:spPr>
          <p:txBody>
            <a:bodyPr rot="0" spcFirstLastPara="0" vertOverflow="overflow" horzOverflow="overflow" vert="horz" wrap="non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effectLst/>
                  <a:uLnTx/>
                  <a:uFillTx/>
                  <a:latin typeface="Arial" panose="020B0604020202020204"/>
                </a:rPr>
                <a:t>Has position been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effectLst/>
                  <a:uLnTx/>
                  <a:uFillTx/>
                  <a:latin typeface="Arial" panose="020B0604020202020204"/>
                </a:rPr>
                <a:t>reviewed &amp; </a:t>
              </a:r>
              <a:r>
                <a:rPr lang="en-US" sz="1000" dirty="0">
                  <a:latin typeface="Arial" panose="020B0604020202020204"/>
                </a:rPr>
                <a:t>approved by </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000" dirty="0">
                  <a:latin typeface="Arial" panose="020B0604020202020204"/>
                </a:rPr>
                <a:t>LRC or CIC, and have</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000" dirty="0">
                  <a:latin typeface="Arial" panose="020B0604020202020204"/>
                </a:rPr>
                <a:t> interviews begun?</a:t>
              </a:r>
              <a:endParaRPr kumimoji="0" lang="en-US" sz="1000" b="0" i="0" u="none" strike="noStrike" kern="1200" cap="none" spc="0" normalizeH="0" baseline="0" noProof="0" dirty="0">
                <a:ln>
                  <a:noFill/>
                </a:ln>
                <a:effectLst/>
                <a:uLnTx/>
                <a:uFillTx/>
                <a:latin typeface="Arial" panose="020B0604020202020204"/>
              </a:endParaRPr>
            </a:p>
          </p:txBody>
        </p:sp>
        <p:sp>
          <p:nvSpPr>
            <p:cNvPr id="8" name="Flowchart: Process 7"/>
            <p:cNvSpPr/>
            <p:nvPr/>
          </p:nvSpPr>
          <p:spPr bwMode="auto">
            <a:xfrm>
              <a:off x="5967202" y="5981227"/>
              <a:ext cx="1371600" cy="457200"/>
            </a:xfrm>
            <a:prstGeom prst="flowChartProcess">
              <a:avLst/>
            </a:prstGeom>
            <a:ln/>
          </p:spPr>
          <p:style>
            <a:lnRef idx="2">
              <a:schemeClr val="dk1">
                <a:shade val="50000"/>
              </a:schemeClr>
            </a:lnRef>
            <a:fillRef idx="1">
              <a:schemeClr val="dk1"/>
            </a:fillRef>
            <a:effectRef idx="0">
              <a:schemeClr val="dk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i="0" u="none" strike="noStrike" kern="1200" cap="none" spc="0" normalizeH="0" baseline="0" noProof="0" dirty="0">
                  <a:ln>
                    <a:noFill/>
                  </a:ln>
                  <a:solidFill>
                    <a:srgbClr val="FFFFFF"/>
                  </a:solidFill>
                  <a:effectLst/>
                  <a:uLnTx/>
                  <a:uFillTx/>
                  <a:latin typeface="Arial" panose="020B0604020202020204"/>
                  <a:ea typeface="+mn-ea"/>
                  <a:cs typeface="+mn-cs"/>
                </a:rPr>
                <a:t>Post &amp; Hire</a:t>
              </a:r>
            </a:p>
          </p:txBody>
        </p:sp>
        <p:cxnSp>
          <p:nvCxnSpPr>
            <p:cNvPr id="10" name="Straight Arrow Connector 9"/>
            <p:cNvCxnSpPr>
              <a:stCxn id="5" idx="2"/>
              <a:endCxn id="6" idx="0"/>
            </p:cNvCxnSpPr>
            <p:nvPr/>
          </p:nvCxnSpPr>
          <p:spPr>
            <a:xfrm flipH="1">
              <a:off x="6653002" y="1836193"/>
              <a:ext cx="3498" cy="290944"/>
            </a:xfrm>
            <a:prstGeom prst="straightConnector1">
              <a:avLst/>
            </a:prstGeom>
            <a:ln w="38100">
              <a:solidFill>
                <a:srgbClr val="00B050"/>
              </a:solidFill>
              <a:tailEnd type="triangle"/>
            </a:ln>
          </p:spPr>
          <p:style>
            <a:lnRef idx="1">
              <a:schemeClr val="accent1"/>
            </a:lnRef>
            <a:fillRef idx="0">
              <a:schemeClr val="accent1"/>
            </a:fillRef>
            <a:effectRef idx="0">
              <a:schemeClr val="accent1"/>
            </a:effectRef>
            <a:fontRef idx="minor">
              <a:schemeClr val="tx1"/>
            </a:fontRef>
          </p:style>
        </p:cxnSp>
        <p:cxnSp>
          <p:nvCxnSpPr>
            <p:cNvPr id="12" name="Elbow Connector 11"/>
            <p:cNvCxnSpPr>
              <a:stCxn id="6" idx="1"/>
              <a:endCxn id="7" idx="0"/>
            </p:cNvCxnSpPr>
            <p:nvPr/>
          </p:nvCxnSpPr>
          <p:spPr>
            <a:xfrm rot="10800000" flipV="1">
              <a:off x="4181760" y="2584337"/>
              <a:ext cx="1556842" cy="570798"/>
            </a:xfrm>
            <a:prstGeom prst="bentConnector2">
              <a:avLst/>
            </a:prstGeom>
            <a:ln w="38100">
              <a:solidFill>
                <a:srgbClr val="00B050"/>
              </a:solidFill>
              <a:tailEnd type="triangle"/>
            </a:ln>
          </p:spPr>
          <p:style>
            <a:lnRef idx="1">
              <a:schemeClr val="accent1"/>
            </a:lnRef>
            <a:fillRef idx="0">
              <a:schemeClr val="accent1"/>
            </a:fillRef>
            <a:effectRef idx="0">
              <a:schemeClr val="accent1"/>
            </a:effectRef>
            <a:fontRef idx="minor">
              <a:schemeClr val="tx1"/>
            </a:fontRef>
          </p:style>
        </p:cxnSp>
        <p:sp>
          <p:nvSpPr>
            <p:cNvPr id="15" name="Rectangle 14"/>
            <p:cNvSpPr/>
            <p:nvPr/>
          </p:nvSpPr>
          <p:spPr bwMode="auto">
            <a:xfrm>
              <a:off x="5016379" y="2509563"/>
              <a:ext cx="637309" cy="184728"/>
            </a:xfrm>
            <a:prstGeom prst="rect">
              <a:avLst/>
            </a:prstGeom>
            <a:solidFill>
              <a:schemeClr val="bg1"/>
            </a:solidFill>
            <a:ln>
              <a:noFill/>
            </a:ln>
            <a:effectLst/>
          </p:spPr>
          <p:txBody>
            <a:bodyPr rot="0" spcFirstLastPara="0" vertOverflow="overflow" horzOverflow="overflow" vert="horz" wrap="non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srgbClr val="000000"/>
                  </a:solidFill>
                  <a:effectLst/>
                  <a:uLnTx/>
                  <a:uFillTx/>
                  <a:latin typeface="Arial" panose="020B0604020202020204"/>
                  <a:ea typeface="+mn-ea"/>
                  <a:cs typeface="+mn-cs"/>
                </a:rPr>
                <a:t>YES</a:t>
              </a:r>
            </a:p>
          </p:txBody>
        </p:sp>
        <p:cxnSp>
          <p:nvCxnSpPr>
            <p:cNvPr id="19" name="Elbow Connector 18"/>
            <p:cNvCxnSpPr>
              <a:stCxn id="6" idx="3"/>
              <a:endCxn id="43" idx="0"/>
            </p:cNvCxnSpPr>
            <p:nvPr/>
          </p:nvCxnSpPr>
          <p:spPr>
            <a:xfrm>
              <a:off x="7567402" y="2584337"/>
              <a:ext cx="3558766" cy="570799"/>
            </a:xfrm>
            <a:prstGeom prst="bentConnector2">
              <a:avLst/>
            </a:prstGeom>
            <a:ln w="38100">
              <a:solidFill>
                <a:srgbClr val="C00000"/>
              </a:solidFill>
              <a:tailEnd type="triangle"/>
            </a:ln>
          </p:spPr>
          <p:style>
            <a:lnRef idx="1">
              <a:schemeClr val="accent1"/>
            </a:lnRef>
            <a:fillRef idx="0">
              <a:schemeClr val="accent1"/>
            </a:fillRef>
            <a:effectRef idx="0">
              <a:schemeClr val="accent1"/>
            </a:effectRef>
            <a:fontRef idx="minor">
              <a:schemeClr val="tx1"/>
            </a:fontRef>
          </p:style>
        </p:cxnSp>
        <p:sp>
          <p:nvSpPr>
            <p:cNvPr id="20" name="Rectangle 19"/>
            <p:cNvSpPr/>
            <p:nvPr/>
          </p:nvSpPr>
          <p:spPr bwMode="auto">
            <a:xfrm>
              <a:off x="7694231" y="2514644"/>
              <a:ext cx="637309" cy="184728"/>
            </a:xfrm>
            <a:prstGeom prst="rect">
              <a:avLst/>
            </a:prstGeom>
            <a:solidFill>
              <a:schemeClr val="bg1"/>
            </a:solidFill>
            <a:ln>
              <a:noFill/>
            </a:ln>
            <a:effectLst/>
          </p:spPr>
          <p:txBody>
            <a:bodyPr rot="0" spcFirstLastPara="0" vertOverflow="overflow" horzOverflow="overflow" vert="horz" wrap="non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srgbClr val="000000"/>
                  </a:solidFill>
                  <a:effectLst/>
                  <a:uLnTx/>
                  <a:uFillTx/>
                  <a:latin typeface="Arial" panose="020B0604020202020204"/>
                  <a:ea typeface="+mn-ea"/>
                  <a:cs typeface="+mn-cs"/>
                </a:rPr>
                <a:t>NO</a:t>
              </a:r>
            </a:p>
          </p:txBody>
        </p:sp>
        <p:sp>
          <p:nvSpPr>
            <p:cNvPr id="21" name="Flowchart: Process 20"/>
            <p:cNvSpPr/>
            <p:nvPr/>
          </p:nvSpPr>
          <p:spPr bwMode="auto">
            <a:xfrm>
              <a:off x="8203785" y="3334966"/>
              <a:ext cx="1371600" cy="563420"/>
            </a:xfrm>
            <a:prstGeom prst="flowChartProcess">
              <a:avLst/>
            </a:prstGeom>
            <a:ln/>
          </p:spPr>
          <p:style>
            <a:lnRef idx="2">
              <a:schemeClr val="dk1">
                <a:shade val="50000"/>
              </a:schemeClr>
            </a:lnRef>
            <a:fillRef idx="1">
              <a:schemeClr val="dk1"/>
            </a:fillRef>
            <a:effectRef idx="0">
              <a:schemeClr val="dk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FFFFFF"/>
                  </a:solidFill>
                  <a:effectLst/>
                  <a:uLnTx/>
                  <a:uFillTx/>
                  <a:latin typeface="Arial" panose="020B0604020202020204"/>
                  <a:ea typeface="+mn-ea"/>
                  <a:cs typeface="+mn-cs"/>
                </a:rPr>
                <a:t>Present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FFFFFF"/>
                  </a:solidFill>
                  <a:effectLst/>
                  <a:uLnTx/>
                  <a:uFillTx/>
                  <a:latin typeface="Arial" panose="020B0604020202020204"/>
                  <a:ea typeface="+mn-ea"/>
                  <a:cs typeface="+mn-cs"/>
                </a:rPr>
                <a:t>to LRC</a:t>
              </a:r>
            </a:p>
          </p:txBody>
        </p:sp>
        <p:sp>
          <p:nvSpPr>
            <p:cNvPr id="26" name="Flowchart: Decision 25"/>
            <p:cNvSpPr/>
            <p:nvPr/>
          </p:nvSpPr>
          <p:spPr bwMode="auto">
            <a:xfrm>
              <a:off x="5738602" y="3150516"/>
              <a:ext cx="1828800" cy="914400"/>
            </a:xfrm>
            <a:prstGeom prst="flowChartDecision">
              <a:avLst/>
            </a:prstGeom>
            <a:solidFill>
              <a:schemeClr val="accent2"/>
            </a:solidFill>
            <a:ln>
              <a:noFill/>
            </a:ln>
            <a:effectLst/>
          </p:spPr>
          <p:txBody>
            <a:bodyPr rot="0" spcFirstLastPara="0" vertOverflow="overflow" horzOverflow="overflow" vert="horz" wrap="non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FFFFFF"/>
                  </a:solidFill>
                  <a:effectLst/>
                  <a:uLnTx/>
                  <a:uFillTx/>
                  <a:latin typeface="Arial" panose="020B0604020202020204"/>
                  <a:ea typeface="+mn-ea"/>
                  <a:cs typeface="+mn-cs"/>
                </a:rPr>
                <a:t>Is this replacing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FFFFFF"/>
                  </a:solidFill>
                  <a:effectLst/>
                  <a:uLnTx/>
                  <a:uFillTx/>
                  <a:latin typeface="Arial" panose="020B0604020202020204"/>
                  <a:ea typeface="+mn-ea"/>
                  <a:cs typeface="+mn-cs"/>
                </a:rPr>
                <a:t>an existing FTE?</a:t>
              </a:r>
            </a:p>
          </p:txBody>
        </p:sp>
        <p:cxnSp>
          <p:nvCxnSpPr>
            <p:cNvPr id="29" name="Straight Arrow Connector 28"/>
            <p:cNvCxnSpPr>
              <a:stCxn id="7" idx="3"/>
              <a:endCxn id="26" idx="1"/>
            </p:cNvCxnSpPr>
            <p:nvPr/>
          </p:nvCxnSpPr>
          <p:spPr>
            <a:xfrm flipV="1">
              <a:off x="5096160" y="3607716"/>
              <a:ext cx="642442" cy="4619"/>
            </a:xfrm>
            <a:prstGeom prst="straightConnector1">
              <a:avLst/>
            </a:prstGeom>
            <a:ln w="38100">
              <a:solidFill>
                <a:srgbClr val="C00000"/>
              </a:solidFill>
              <a:tailEnd type="triangle"/>
            </a:ln>
          </p:spPr>
          <p:style>
            <a:lnRef idx="1">
              <a:schemeClr val="accent1"/>
            </a:lnRef>
            <a:fillRef idx="0">
              <a:schemeClr val="accent1"/>
            </a:fillRef>
            <a:effectRef idx="0">
              <a:schemeClr val="accent1"/>
            </a:effectRef>
            <a:fontRef idx="minor">
              <a:schemeClr val="tx1"/>
            </a:fontRef>
          </p:style>
        </p:cxnSp>
        <p:sp>
          <p:nvSpPr>
            <p:cNvPr id="30" name="Rectangle 29"/>
            <p:cNvSpPr/>
            <p:nvPr/>
          </p:nvSpPr>
          <p:spPr bwMode="auto">
            <a:xfrm>
              <a:off x="5197873" y="3542643"/>
              <a:ext cx="274320" cy="184728"/>
            </a:xfrm>
            <a:prstGeom prst="rect">
              <a:avLst/>
            </a:prstGeom>
            <a:solidFill>
              <a:schemeClr val="bg1"/>
            </a:solidFill>
            <a:ln>
              <a:noFill/>
            </a:ln>
            <a:effectLst/>
          </p:spPr>
          <p:txBody>
            <a:bodyPr rot="0" spcFirstLastPara="0" vertOverflow="overflow" horzOverflow="overflow" vert="horz" wrap="non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srgbClr val="000000"/>
                  </a:solidFill>
                  <a:effectLst/>
                  <a:uLnTx/>
                  <a:uFillTx/>
                  <a:latin typeface="Arial" panose="020B0604020202020204"/>
                  <a:ea typeface="+mn-ea"/>
                  <a:cs typeface="+mn-cs"/>
                </a:rPr>
                <a:t>NO</a:t>
              </a:r>
            </a:p>
          </p:txBody>
        </p:sp>
        <p:cxnSp>
          <p:nvCxnSpPr>
            <p:cNvPr id="38" name="Elbow Connector 37"/>
            <p:cNvCxnSpPr>
              <a:stCxn id="7" idx="2"/>
              <a:endCxn id="35" idx="0"/>
            </p:cNvCxnSpPr>
            <p:nvPr/>
          </p:nvCxnSpPr>
          <p:spPr>
            <a:xfrm rot="5400000">
              <a:off x="3833967" y="4417328"/>
              <a:ext cx="695587" cy="1"/>
            </a:xfrm>
            <a:prstGeom prst="bentConnector3">
              <a:avLst>
                <a:gd name="adj1" fmla="val 50000"/>
              </a:avLst>
            </a:prstGeom>
            <a:ln w="38100">
              <a:solidFill>
                <a:srgbClr val="00B050"/>
              </a:solidFill>
              <a:tailEnd type="triangle"/>
            </a:ln>
          </p:spPr>
          <p:style>
            <a:lnRef idx="1">
              <a:schemeClr val="accent1"/>
            </a:lnRef>
            <a:fillRef idx="0">
              <a:schemeClr val="accent1"/>
            </a:fillRef>
            <a:effectRef idx="0">
              <a:schemeClr val="accent1"/>
            </a:effectRef>
            <a:fontRef idx="minor">
              <a:schemeClr val="tx1"/>
            </a:fontRef>
          </p:style>
        </p:cxnSp>
        <p:sp>
          <p:nvSpPr>
            <p:cNvPr id="16" name="Rectangle 15"/>
            <p:cNvSpPr/>
            <p:nvPr/>
          </p:nvSpPr>
          <p:spPr bwMode="auto">
            <a:xfrm>
              <a:off x="3863105" y="4205771"/>
              <a:ext cx="637309" cy="184728"/>
            </a:xfrm>
            <a:prstGeom prst="rect">
              <a:avLst/>
            </a:prstGeom>
            <a:solidFill>
              <a:schemeClr val="bg1"/>
            </a:solidFill>
            <a:ln>
              <a:noFill/>
            </a:ln>
            <a:effectLst/>
          </p:spPr>
          <p:txBody>
            <a:bodyPr rot="0" spcFirstLastPara="0" vertOverflow="overflow" horzOverflow="overflow" vert="horz" wrap="non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srgbClr val="000000"/>
                  </a:solidFill>
                  <a:effectLst/>
                  <a:uLnTx/>
                  <a:uFillTx/>
                  <a:latin typeface="Arial" panose="020B0604020202020204"/>
                  <a:ea typeface="+mn-ea"/>
                  <a:cs typeface="+mn-cs"/>
                </a:rPr>
                <a:t>YES</a:t>
              </a:r>
            </a:p>
          </p:txBody>
        </p:sp>
        <p:sp>
          <p:nvSpPr>
            <p:cNvPr id="43" name="Flowchart: Decision 42"/>
            <p:cNvSpPr/>
            <p:nvPr/>
          </p:nvSpPr>
          <p:spPr bwMode="auto">
            <a:xfrm>
              <a:off x="10211768" y="3155136"/>
              <a:ext cx="1828800" cy="914400"/>
            </a:xfrm>
            <a:prstGeom prst="flowChartDecision">
              <a:avLst/>
            </a:prstGeom>
            <a:solidFill>
              <a:schemeClr val="accent2"/>
            </a:solidFill>
            <a:ln>
              <a:noFill/>
            </a:ln>
            <a:effectLst/>
          </p:spPr>
          <p:txBody>
            <a:bodyPr rot="0" spcFirstLastPara="0" vertOverflow="overflow" horzOverflow="overflow" vert="horz" wrap="non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srgbClr val="FFFFFF"/>
                  </a:solidFill>
                  <a:effectLst/>
                  <a:uLnTx/>
                  <a:uFillTx/>
                  <a:latin typeface="Arial" panose="020B0604020202020204"/>
                </a:rPr>
                <a:t>Is position fully</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000" dirty="0">
                  <a:solidFill>
                    <a:srgbClr val="FFFFFF"/>
                  </a:solidFill>
                  <a:latin typeface="Arial" panose="020B0604020202020204"/>
                </a:rPr>
                <a:t>funded by outside </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000" dirty="0">
                  <a:solidFill>
                    <a:srgbClr val="FFFFFF"/>
                  </a:solidFill>
                  <a:latin typeface="Arial" panose="020B0604020202020204"/>
                </a:rPr>
                <a:t>funding sources?</a:t>
              </a:r>
              <a:endParaRPr kumimoji="0" lang="en-US" sz="1000" b="0" i="0" u="none" strike="noStrike" kern="1200" cap="none" spc="0" normalizeH="0" baseline="0" noProof="0" dirty="0">
                <a:ln>
                  <a:noFill/>
                </a:ln>
                <a:solidFill>
                  <a:srgbClr val="FFFFFF"/>
                </a:solidFill>
                <a:effectLst/>
                <a:uLnTx/>
                <a:uFillTx/>
                <a:latin typeface="Arial" panose="020B0604020202020204"/>
              </a:endParaRPr>
            </a:p>
          </p:txBody>
        </p:sp>
        <p:cxnSp>
          <p:nvCxnSpPr>
            <p:cNvPr id="47" name="Elbow Connector 46"/>
            <p:cNvCxnSpPr>
              <a:stCxn id="43" idx="2"/>
              <a:endCxn id="8" idx="3"/>
            </p:cNvCxnSpPr>
            <p:nvPr/>
          </p:nvCxnSpPr>
          <p:spPr>
            <a:xfrm rot="5400000">
              <a:off x="8162340" y="3245998"/>
              <a:ext cx="2140291" cy="3787366"/>
            </a:xfrm>
            <a:prstGeom prst="bentConnector2">
              <a:avLst/>
            </a:prstGeom>
            <a:ln w="38100">
              <a:solidFill>
                <a:srgbClr val="00B050"/>
              </a:solidFill>
              <a:tailEnd type="triangle"/>
            </a:ln>
          </p:spPr>
          <p:style>
            <a:lnRef idx="1">
              <a:schemeClr val="accent1"/>
            </a:lnRef>
            <a:fillRef idx="0">
              <a:schemeClr val="accent1"/>
            </a:fillRef>
            <a:effectRef idx="0">
              <a:schemeClr val="accent1"/>
            </a:effectRef>
            <a:fontRef idx="minor">
              <a:schemeClr val="tx1"/>
            </a:fontRef>
          </p:style>
        </p:cxnSp>
        <p:cxnSp>
          <p:nvCxnSpPr>
            <p:cNvPr id="65" name="Straight Arrow Connector 64"/>
            <p:cNvCxnSpPr>
              <a:stCxn id="26" idx="3"/>
              <a:endCxn id="21" idx="1"/>
            </p:cNvCxnSpPr>
            <p:nvPr/>
          </p:nvCxnSpPr>
          <p:spPr>
            <a:xfrm>
              <a:off x="7567402" y="3607716"/>
              <a:ext cx="636383" cy="8960"/>
            </a:xfrm>
            <a:prstGeom prst="straightConnector1">
              <a:avLst/>
            </a:prstGeom>
            <a:ln w="38100">
              <a:solidFill>
                <a:srgbClr val="C00000"/>
              </a:solidFill>
              <a:tailEnd type="triangle"/>
            </a:ln>
          </p:spPr>
          <p:style>
            <a:lnRef idx="1">
              <a:schemeClr val="accent1"/>
            </a:lnRef>
            <a:fillRef idx="0">
              <a:schemeClr val="accent1"/>
            </a:fillRef>
            <a:effectRef idx="0">
              <a:schemeClr val="accent1"/>
            </a:effectRef>
            <a:fontRef idx="minor">
              <a:schemeClr val="tx1"/>
            </a:fontRef>
          </p:style>
        </p:cxnSp>
        <p:cxnSp>
          <p:nvCxnSpPr>
            <p:cNvPr id="68" name="Straight Arrow Connector 67"/>
            <p:cNvCxnSpPr>
              <a:stCxn id="43" idx="1"/>
              <a:endCxn id="21" idx="3"/>
            </p:cNvCxnSpPr>
            <p:nvPr/>
          </p:nvCxnSpPr>
          <p:spPr>
            <a:xfrm flipH="1">
              <a:off x="9575385" y="3612336"/>
              <a:ext cx="636383" cy="4340"/>
            </a:xfrm>
            <a:prstGeom prst="straightConnector1">
              <a:avLst/>
            </a:prstGeom>
            <a:ln w="38100">
              <a:solidFill>
                <a:srgbClr val="C00000"/>
              </a:solidFill>
              <a:tailEnd type="triangle"/>
            </a:ln>
          </p:spPr>
          <p:style>
            <a:lnRef idx="1">
              <a:schemeClr val="accent1"/>
            </a:lnRef>
            <a:fillRef idx="0">
              <a:schemeClr val="accent1"/>
            </a:fillRef>
            <a:effectRef idx="0">
              <a:schemeClr val="accent1"/>
            </a:effectRef>
            <a:fontRef idx="minor">
              <a:schemeClr val="tx1"/>
            </a:fontRef>
          </p:style>
        </p:cxnSp>
        <p:sp>
          <p:nvSpPr>
            <p:cNvPr id="36" name="Rectangle 35"/>
            <p:cNvSpPr/>
            <p:nvPr/>
          </p:nvSpPr>
          <p:spPr bwMode="auto">
            <a:xfrm>
              <a:off x="7701509" y="3542643"/>
              <a:ext cx="274320" cy="184728"/>
            </a:xfrm>
            <a:prstGeom prst="rect">
              <a:avLst/>
            </a:prstGeom>
            <a:solidFill>
              <a:schemeClr val="bg1"/>
            </a:solidFill>
            <a:ln>
              <a:noFill/>
            </a:ln>
            <a:effectLst/>
          </p:spPr>
          <p:txBody>
            <a:bodyPr rot="0" spcFirstLastPara="0" vertOverflow="overflow" horzOverflow="overflow" vert="horz" wrap="non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srgbClr val="000000"/>
                  </a:solidFill>
                  <a:effectLst/>
                  <a:uLnTx/>
                  <a:uFillTx/>
                  <a:latin typeface="Arial" panose="020B0604020202020204"/>
                  <a:ea typeface="+mn-ea"/>
                  <a:cs typeface="+mn-cs"/>
                </a:rPr>
                <a:t>NO</a:t>
              </a:r>
            </a:p>
          </p:txBody>
        </p:sp>
        <p:sp>
          <p:nvSpPr>
            <p:cNvPr id="76" name="Rectangle 75"/>
            <p:cNvSpPr/>
            <p:nvPr/>
          </p:nvSpPr>
          <p:spPr bwMode="auto">
            <a:xfrm>
              <a:off x="9803341" y="3542643"/>
              <a:ext cx="274320" cy="184728"/>
            </a:xfrm>
            <a:prstGeom prst="rect">
              <a:avLst/>
            </a:prstGeom>
            <a:solidFill>
              <a:schemeClr val="bg1"/>
            </a:solidFill>
            <a:ln>
              <a:noFill/>
            </a:ln>
            <a:effectLst/>
          </p:spPr>
          <p:txBody>
            <a:bodyPr rot="0" spcFirstLastPara="0" vertOverflow="overflow" horzOverflow="overflow" vert="horz" wrap="non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srgbClr val="000000"/>
                  </a:solidFill>
                  <a:effectLst/>
                  <a:uLnTx/>
                  <a:uFillTx/>
                  <a:latin typeface="Arial" panose="020B0604020202020204"/>
                  <a:ea typeface="+mn-ea"/>
                  <a:cs typeface="+mn-cs"/>
                </a:rPr>
                <a:t>NO</a:t>
              </a:r>
            </a:p>
          </p:txBody>
        </p:sp>
        <p:sp>
          <p:nvSpPr>
            <p:cNvPr id="80" name="Rectangle 79"/>
            <p:cNvSpPr/>
            <p:nvPr/>
          </p:nvSpPr>
          <p:spPr bwMode="auto">
            <a:xfrm>
              <a:off x="10807513" y="4226972"/>
              <a:ext cx="637309" cy="184728"/>
            </a:xfrm>
            <a:prstGeom prst="rect">
              <a:avLst/>
            </a:prstGeom>
            <a:solidFill>
              <a:schemeClr val="bg1"/>
            </a:solidFill>
            <a:ln>
              <a:noFill/>
            </a:ln>
            <a:effectLst/>
          </p:spPr>
          <p:txBody>
            <a:bodyPr rot="0" spcFirstLastPara="0" vertOverflow="overflow" horzOverflow="overflow" vert="horz" wrap="non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srgbClr val="000000"/>
                  </a:solidFill>
                  <a:effectLst/>
                  <a:uLnTx/>
                  <a:uFillTx/>
                  <a:latin typeface="Arial" panose="020B0604020202020204"/>
                  <a:ea typeface="+mn-ea"/>
                  <a:cs typeface="+mn-cs"/>
                </a:rPr>
                <a:t>YES</a:t>
              </a:r>
            </a:p>
          </p:txBody>
        </p:sp>
        <p:sp>
          <p:nvSpPr>
            <p:cNvPr id="27" name="Flowchart: Process 26"/>
            <p:cNvSpPr/>
            <p:nvPr/>
          </p:nvSpPr>
          <p:spPr bwMode="auto">
            <a:xfrm>
              <a:off x="8203785" y="4103212"/>
              <a:ext cx="1371600" cy="720411"/>
            </a:xfrm>
            <a:prstGeom prst="flowChartProcess">
              <a:avLst/>
            </a:prstGeom>
            <a:ln/>
          </p:spPr>
          <p:style>
            <a:lnRef idx="2">
              <a:schemeClr val="dk1">
                <a:shade val="50000"/>
              </a:schemeClr>
            </a:lnRef>
            <a:fillRef idx="1">
              <a:schemeClr val="dk1"/>
            </a:fillRef>
            <a:effectRef idx="0">
              <a:schemeClr val="dk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FFFFFF"/>
                  </a:solidFill>
                  <a:effectLst/>
                  <a:uLnTx/>
                  <a:uFillTx/>
                  <a:latin typeface="Arial" panose="020B0604020202020204"/>
                  <a:ea typeface="+mn-ea"/>
                  <a:cs typeface="+mn-cs"/>
                </a:rPr>
                <a:t>Questionnaire</a:t>
              </a:r>
              <a:r>
                <a:rPr kumimoji="0" lang="en-US" sz="1400" b="0" i="0" u="none" strike="noStrike" kern="1200" cap="none" spc="0" normalizeH="0" noProof="0" dirty="0">
                  <a:ln>
                    <a:noFill/>
                  </a:ln>
                  <a:solidFill>
                    <a:srgbClr val="FFFFFF"/>
                  </a:solidFill>
                  <a:effectLst/>
                  <a:uLnTx/>
                  <a:uFillTx/>
                  <a:latin typeface="Arial" panose="020B0604020202020204"/>
                  <a:ea typeface="+mn-ea"/>
                  <a:cs typeface="+mn-cs"/>
                </a:rPr>
                <a:t> to be reviewed by</a:t>
              </a:r>
              <a:r>
                <a:rPr kumimoji="0" lang="en-US" sz="1400" b="0" i="0" u="none" strike="noStrike" kern="1200" cap="none" spc="0" normalizeH="0" baseline="0" noProof="0" dirty="0">
                  <a:ln>
                    <a:noFill/>
                  </a:ln>
                  <a:solidFill>
                    <a:srgbClr val="FFFFFF"/>
                  </a:solidFill>
                  <a:effectLst/>
                  <a:uLnTx/>
                  <a:uFillTx/>
                  <a:latin typeface="Arial" panose="020B0604020202020204"/>
                  <a:ea typeface="+mn-ea"/>
                  <a:cs typeface="+mn-cs"/>
                </a:rPr>
                <a:t> LRC</a:t>
              </a:r>
            </a:p>
          </p:txBody>
        </p:sp>
        <p:cxnSp>
          <p:nvCxnSpPr>
            <p:cNvPr id="3" name="Elbow Connector 2"/>
            <p:cNvCxnSpPr>
              <a:stCxn id="26" idx="2"/>
              <a:endCxn id="27" idx="1"/>
            </p:cNvCxnSpPr>
            <p:nvPr/>
          </p:nvCxnSpPr>
          <p:spPr>
            <a:xfrm rot="16200000" flipH="1">
              <a:off x="7229142" y="3488775"/>
              <a:ext cx="398502" cy="1550783"/>
            </a:xfrm>
            <a:prstGeom prst="bentConnector2">
              <a:avLst/>
            </a:prstGeom>
            <a:ln w="38100">
              <a:solidFill>
                <a:srgbClr val="00B050"/>
              </a:solidFill>
              <a:tailEnd type="triangle"/>
            </a:ln>
          </p:spPr>
          <p:style>
            <a:lnRef idx="1">
              <a:schemeClr val="accent1"/>
            </a:lnRef>
            <a:fillRef idx="0">
              <a:schemeClr val="accent1"/>
            </a:fillRef>
            <a:effectRef idx="0">
              <a:schemeClr val="accent1"/>
            </a:effectRef>
            <a:fontRef idx="minor">
              <a:schemeClr val="tx1"/>
            </a:fontRef>
          </p:style>
        </p:cxnSp>
        <p:sp>
          <p:nvSpPr>
            <p:cNvPr id="33" name="Rectangle 32"/>
            <p:cNvSpPr/>
            <p:nvPr/>
          </p:nvSpPr>
          <p:spPr bwMode="auto">
            <a:xfrm>
              <a:off x="6333832" y="4152654"/>
              <a:ext cx="637309" cy="184728"/>
            </a:xfrm>
            <a:prstGeom prst="rect">
              <a:avLst/>
            </a:prstGeom>
            <a:solidFill>
              <a:schemeClr val="bg1"/>
            </a:solidFill>
            <a:ln>
              <a:noFill/>
            </a:ln>
            <a:effectLst/>
          </p:spPr>
          <p:txBody>
            <a:bodyPr rot="0" spcFirstLastPara="0" vertOverflow="overflow" horzOverflow="overflow" vert="horz" wrap="non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srgbClr val="000000"/>
                  </a:solidFill>
                  <a:effectLst/>
                  <a:uLnTx/>
                  <a:uFillTx/>
                  <a:latin typeface="Arial" panose="020B0604020202020204"/>
                  <a:ea typeface="+mn-ea"/>
                  <a:cs typeface="+mn-cs"/>
                </a:rPr>
                <a:t>YES</a:t>
              </a:r>
            </a:p>
          </p:txBody>
        </p:sp>
        <p:sp>
          <p:nvSpPr>
            <p:cNvPr id="35" name="Flowchart: Decision 34"/>
            <p:cNvSpPr/>
            <p:nvPr/>
          </p:nvSpPr>
          <p:spPr bwMode="auto">
            <a:xfrm>
              <a:off x="3267359" y="4765122"/>
              <a:ext cx="1828800" cy="914400"/>
            </a:xfrm>
            <a:prstGeom prst="flowChartDecision">
              <a:avLst/>
            </a:prstGeom>
            <a:solidFill>
              <a:schemeClr val="accent2"/>
            </a:solidFill>
            <a:ln>
              <a:noFill/>
            </a:ln>
            <a:effectLst/>
          </p:spPr>
          <p:txBody>
            <a:bodyPr rot="0" spcFirstLastPara="0" vertOverflow="overflow" horzOverflow="overflow" vert="horz" wrap="non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FFFFFF"/>
                  </a:solidFill>
                  <a:effectLst/>
                  <a:uLnTx/>
                  <a:uFillTx/>
                  <a:latin typeface="Arial" panose="020B0604020202020204"/>
                  <a:ea typeface="+mn-ea"/>
                  <a:cs typeface="+mn-cs"/>
                </a:rPr>
                <a:t>Can hire be</a:t>
              </a:r>
              <a:r>
                <a:rPr kumimoji="0" lang="en-US" sz="1200" b="0" i="0" u="none" strike="noStrike" kern="1200" cap="none" spc="0" normalizeH="0" noProof="0" dirty="0">
                  <a:ln>
                    <a:noFill/>
                  </a:ln>
                  <a:solidFill>
                    <a:srgbClr val="FFFFFF"/>
                  </a:solidFill>
                  <a:effectLst/>
                  <a:uLnTx/>
                  <a:uFillTx/>
                  <a:latin typeface="Arial" panose="020B0604020202020204"/>
                  <a:ea typeface="+mn-ea"/>
                  <a:cs typeface="+mn-cs"/>
                </a:rPr>
                <a:t>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noProof="0" dirty="0">
                  <a:ln>
                    <a:noFill/>
                  </a:ln>
                  <a:solidFill>
                    <a:srgbClr val="FFFFFF"/>
                  </a:solidFill>
                  <a:effectLst/>
                  <a:uLnTx/>
                  <a:uFillTx/>
                  <a:latin typeface="Arial" panose="020B0604020202020204"/>
                  <a:ea typeface="+mn-ea"/>
                  <a:cs typeface="+mn-cs"/>
                </a:rPr>
                <a:t>delayed w/o harm</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noProof="0" dirty="0">
                  <a:ln>
                    <a:noFill/>
                  </a:ln>
                  <a:solidFill>
                    <a:srgbClr val="FFFFFF"/>
                  </a:solidFill>
                  <a:effectLst/>
                  <a:uLnTx/>
                  <a:uFillTx/>
                  <a:latin typeface="Arial" panose="020B0604020202020204"/>
                  <a:ea typeface="+mn-ea"/>
                  <a:cs typeface="+mn-cs"/>
                </a:rPr>
                <a:t>for </a:t>
              </a:r>
              <a:r>
                <a:rPr lang="en-US" sz="1200" baseline="0" dirty="0">
                  <a:solidFill>
                    <a:srgbClr val="FFFFFF"/>
                  </a:solidFill>
                  <a:latin typeface="Arial" panose="020B0604020202020204"/>
                </a:rPr>
                <a:t>6 </a:t>
              </a:r>
              <a:r>
                <a:rPr lang="en-US" sz="1200" dirty="0" err="1">
                  <a:solidFill>
                    <a:srgbClr val="FFFFFF"/>
                  </a:solidFill>
                  <a:latin typeface="Arial" panose="020B0604020202020204"/>
                </a:rPr>
                <a:t>mo</a:t>
              </a:r>
              <a:r>
                <a:rPr lang="en-US" sz="1200" dirty="0">
                  <a:solidFill>
                    <a:srgbClr val="FFFFFF"/>
                  </a:solidFill>
                  <a:latin typeface="Arial" panose="020B0604020202020204"/>
                </a:rPr>
                <a:t>?</a:t>
              </a:r>
              <a:endParaRPr kumimoji="0" lang="en-US" sz="1200" b="0" i="0" u="none" strike="noStrike" kern="1200" cap="none" spc="0" normalizeH="0" baseline="0" noProof="0" dirty="0">
                <a:ln>
                  <a:noFill/>
                </a:ln>
                <a:solidFill>
                  <a:srgbClr val="FFFFFF"/>
                </a:solidFill>
                <a:effectLst/>
                <a:uLnTx/>
                <a:uFillTx/>
                <a:latin typeface="Arial" panose="020B0604020202020204"/>
                <a:ea typeface="+mn-ea"/>
                <a:cs typeface="+mn-cs"/>
              </a:endParaRPr>
            </a:p>
          </p:txBody>
        </p:sp>
        <p:cxnSp>
          <p:nvCxnSpPr>
            <p:cNvPr id="37" name="Straight Arrow Connector 36"/>
            <p:cNvCxnSpPr>
              <a:stCxn id="35" idx="3"/>
              <a:endCxn id="40" idx="1"/>
            </p:cNvCxnSpPr>
            <p:nvPr/>
          </p:nvCxnSpPr>
          <p:spPr>
            <a:xfrm>
              <a:off x="5096159" y="5222322"/>
              <a:ext cx="870527" cy="0"/>
            </a:xfrm>
            <a:prstGeom prst="straightConnector1">
              <a:avLst/>
            </a:prstGeom>
            <a:ln w="38100">
              <a:solidFill>
                <a:srgbClr val="00B050"/>
              </a:solidFill>
              <a:tailEnd type="triangle"/>
            </a:ln>
          </p:spPr>
          <p:style>
            <a:lnRef idx="1">
              <a:schemeClr val="accent1"/>
            </a:lnRef>
            <a:fillRef idx="0">
              <a:schemeClr val="accent1"/>
            </a:fillRef>
            <a:effectRef idx="0">
              <a:schemeClr val="accent1"/>
            </a:effectRef>
            <a:fontRef idx="minor">
              <a:schemeClr val="tx1"/>
            </a:fontRef>
          </p:style>
        </p:cxnSp>
        <p:sp>
          <p:nvSpPr>
            <p:cNvPr id="40" name="Flowchart: Process 39"/>
            <p:cNvSpPr/>
            <p:nvPr/>
          </p:nvSpPr>
          <p:spPr bwMode="auto">
            <a:xfrm>
              <a:off x="5966686" y="4993722"/>
              <a:ext cx="1371600" cy="457200"/>
            </a:xfrm>
            <a:prstGeom prst="flowChartProcess">
              <a:avLst/>
            </a:prstGeom>
            <a:ln/>
          </p:spPr>
          <p:style>
            <a:lnRef idx="2">
              <a:schemeClr val="dk1">
                <a:shade val="50000"/>
              </a:schemeClr>
            </a:lnRef>
            <a:fillRef idx="1">
              <a:schemeClr val="dk1"/>
            </a:fillRef>
            <a:effectRef idx="0">
              <a:schemeClr val="dk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i="0" u="none" strike="noStrike" kern="1200" cap="none" spc="0" normalizeH="0" baseline="0" noProof="0" dirty="0">
                  <a:ln>
                    <a:noFill/>
                  </a:ln>
                  <a:solidFill>
                    <a:srgbClr val="FFFFFF"/>
                  </a:solidFill>
                  <a:effectLst/>
                  <a:uLnTx/>
                  <a:uFillTx/>
                  <a:latin typeface="Arial" panose="020B0604020202020204"/>
                  <a:ea typeface="+mn-ea"/>
                  <a:cs typeface="+mn-cs"/>
                </a:rPr>
                <a:t>Delay 6 months</a:t>
              </a:r>
            </a:p>
          </p:txBody>
        </p:sp>
        <p:cxnSp>
          <p:nvCxnSpPr>
            <p:cNvPr id="48" name="Elbow Connector 47"/>
            <p:cNvCxnSpPr>
              <a:stCxn id="35" idx="2"/>
              <a:endCxn id="8" idx="1"/>
            </p:cNvCxnSpPr>
            <p:nvPr/>
          </p:nvCxnSpPr>
          <p:spPr>
            <a:xfrm rot="16200000" flipH="1">
              <a:off x="4809328" y="5051952"/>
              <a:ext cx="530305" cy="1785443"/>
            </a:xfrm>
            <a:prstGeom prst="bentConnector2">
              <a:avLst/>
            </a:prstGeom>
            <a:ln w="38100">
              <a:solidFill>
                <a:srgbClr val="C00000"/>
              </a:solidFill>
              <a:tailEnd type="triangle"/>
            </a:ln>
          </p:spPr>
          <p:style>
            <a:lnRef idx="1">
              <a:schemeClr val="accent1"/>
            </a:lnRef>
            <a:fillRef idx="0">
              <a:schemeClr val="accent1"/>
            </a:fillRef>
            <a:effectRef idx="0">
              <a:schemeClr val="accent1"/>
            </a:effectRef>
            <a:fontRef idx="minor">
              <a:schemeClr val="tx1"/>
            </a:fontRef>
          </p:style>
        </p:cxnSp>
        <p:sp>
          <p:nvSpPr>
            <p:cNvPr id="50" name="Rectangle 49"/>
            <p:cNvSpPr/>
            <p:nvPr/>
          </p:nvSpPr>
          <p:spPr bwMode="auto">
            <a:xfrm>
              <a:off x="5209491" y="5136399"/>
              <a:ext cx="446555" cy="184728"/>
            </a:xfrm>
            <a:prstGeom prst="rect">
              <a:avLst/>
            </a:prstGeom>
            <a:solidFill>
              <a:schemeClr val="bg1"/>
            </a:solidFill>
            <a:ln>
              <a:noFill/>
            </a:ln>
            <a:effectLst/>
          </p:spPr>
          <p:txBody>
            <a:bodyPr rot="0" spcFirstLastPara="0" vertOverflow="overflow" horzOverflow="overflow" vert="horz" wrap="non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srgbClr val="000000"/>
                  </a:solidFill>
                  <a:effectLst/>
                  <a:uLnTx/>
                  <a:uFillTx/>
                  <a:latin typeface="Arial" panose="020B0604020202020204"/>
                  <a:ea typeface="+mn-ea"/>
                  <a:cs typeface="+mn-cs"/>
                </a:rPr>
                <a:t>YES</a:t>
              </a:r>
            </a:p>
          </p:txBody>
        </p:sp>
        <p:sp>
          <p:nvSpPr>
            <p:cNvPr id="51" name="Rectangle 50"/>
            <p:cNvSpPr/>
            <p:nvPr/>
          </p:nvSpPr>
          <p:spPr bwMode="auto">
            <a:xfrm>
              <a:off x="4066646" y="5759449"/>
              <a:ext cx="274320" cy="184728"/>
            </a:xfrm>
            <a:prstGeom prst="rect">
              <a:avLst/>
            </a:prstGeom>
            <a:solidFill>
              <a:schemeClr val="bg1"/>
            </a:solidFill>
            <a:ln>
              <a:noFill/>
            </a:ln>
            <a:effectLst/>
          </p:spPr>
          <p:txBody>
            <a:bodyPr rot="0" spcFirstLastPara="0" vertOverflow="overflow" horzOverflow="overflow" vert="horz" wrap="non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srgbClr val="000000"/>
                  </a:solidFill>
                  <a:effectLst/>
                  <a:uLnTx/>
                  <a:uFillTx/>
                  <a:latin typeface="Arial" panose="020B0604020202020204"/>
                  <a:ea typeface="+mn-ea"/>
                  <a:cs typeface="+mn-cs"/>
                </a:rPr>
                <a:t>NO</a:t>
              </a:r>
            </a:p>
          </p:txBody>
        </p:sp>
      </p:grpSp>
      <p:sp>
        <p:nvSpPr>
          <p:cNvPr id="39" name="Flowchart: Document 38">
            <a:extLst>
              <a:ext uri="{FF2B5EF4-FFF2-40B4-BE49-F238E27FC236}">
                <a16:creationId xmlns:a16="http://schemas.microsoft.com/office/drawing/2014/main" id="{F9DB1059-0CF9-BA80-6011-6A4FAC67AC51}"/>
              </a:ext>
            </a:extLst>
          </p:cNvPr>
          <p:cNvSpPr/>
          <p:nvPr/>
        </p:nvSpPr>
        <p:spPr bwMode="auto">
          <a:xfrm>
            <a:off x="6143546" y="1425770"/>
            <a:ext cx="855908" cy="496457"/>
          </a:xfrm>
          <a:prstGeom prst="flowChartDocument">
            <a:avLst/>
          </a:prstGeom>
          <a:solidFill>
            <a:schemeClr val="accent4">
              <a:lumMod val="50000"/>
            </a:schemeClr>
          </a:solidFill>
          <a:ln>
            <a:noFill/>
          </a:ln>
          <a:effectLst/>
        </p:spPr>
        <p:txBody>
          <a:bodyPr rot="0" spcFirstLastPara="0" vertOverflow="overflow" horzOverflow="overflow" vert="horz" wrap="none" lIns="91440" tIns="45720" rIns="91440" bIns="45720" numCol="1" spcCol="0" rtlCol="0" fromWordArt="0" anchor="ctr" anchorCtr="0" forceAA="0" compatLnSpc="1">
            <a:prstTxWarp prst="textNoShape">
              <a:avLst/>
            </a:prstTxWarp>
            <a:noAutofit/>
          </a:bodyPr>
          <a:lstStyle/>
          <a:p>
            <a:pPr algn="ctr"/>
            <a:r>
              <a:rPr lang="en-US" sz="1200" dirty="0">
                <a:solidFill>
                  <a:schemeClr val="bg1"/>
                </a:solidFill>
              </a:rPr>
              <a:t>LRC </a:t>
            </a:r>
          </a:p>
          <a:p>
            <a:pPr algn="ctr"/>
            <a:r>
              <a:rPr lang="en-US" sz="1200" dirty="0">
                <a:solidFill>
                  <a:schemeClr val="bg1"/>
                </a:solidFill>
              </a:rPr>
              <a:t>spreadsheet</a:t>
            </a:r>
          </a:p>
        </p:txBody>
      </p:sp>
      <p:sp>
        <p:nvSpPr>
          <p:cNvPr id="41" name="Flowchart: Document 40">
            <a:extLst>
              <a:ext uri="{FF2B5EF4-FFF2-40B4-BE49-F238E27FC236}">
                <a16:creationId xmlns:a16="http://schemas.microsoft.com/office/drawing/2014/main" id="{F202A8D7-DF9E-66DB-F4C9-92AC4EB11C74}"/>
              </a:ext>
            </a:extLst>
          </p:cNvPr>
          <p:cNvSpPr/>
          <p:nvPr/>
        </p:nvSpPr>
        <p:spPr bwMode="auto">
          <a:xfrm>
            <a:off x="7215011" y="2709675"/>
            <a:ext cx="1438794" cy="694283"/>
          </a:xfrm>
          <a:prstGeom prst="flowChartDocument">
            <a:avLst/>
          </a:prstGeom>
          <a:solidFill>
            <a:schemeClr val="accent4">
              <a:lumMod val="50000"/>
            </a:schemeClr>
          </a:solidFill>
          <a:ln>
            <a:noFill/>
          </a:ln>
          <a:effectLst/>
        </p:spPr>
        <p:txBody>
          <a:bodyPr rot="0" spcFirstLastPara="0" vertOverflow="overflow" horzOverflow="overflow" vert="horz" wrap="none" lIns="91440" tIns="45720" rIns="91440" bIns="45720" numCol="1" spcCol="0" rtlCol="0" fromWordArt="0" anchor="ctr" anchorCtr="0" forceAA="0" compatLnSpc="1">
            <a:prstTxWarp prst="textNoShape">
              <a:avLst/>
            </a:prstTxWarp>
            <a:noAutofit/>
          </a:bodyPr>
          <a:lstStyle/>
          <a:p>
            <a:pPr algn="ctr"/>
            <a:endParaRPr lang="en-US" sz="1200" dirty="0">
              <a:solidFill>
                <a:schemeClr val="bg1"/>
              </a:solidFill>
            </a:endParaRPr>
          </a:p>
          <a:p>
            <a:pPr algn="ctr"/>
            <a:r>
              <a:rPr lang="en-US" sz="1200" dirty="0">
                <a:solidFill>
                  <a:schemeClr val="bg1"/>
                </a:solidFill>
              </a:rPr>
              <a:t>FY23 Proforma</a:t>
            </a:r>
          </a:p>
          <a:p>
            <a:pPr algn="ctr"/>
            <a:r>
              <a:rPr lang="en-US" sz="1200" dirty="0">
                <a:solidFill>
                  <a:schemeClr val="bg1"/>
                </a:solidFill>
              </a:rPr>
              <a:t>(complete both tabs)</a:t>
            </a:r>
          </a:p>
          <a:p>
            <a:pPr algn="ctr"/>
            <a:endParaRPr lang="en-US" sz="1200" dirty="0">
              <a:solidFill>
                <a:schemeClr val="bg1"/>
              </a:solidFill>
            </a:endParaRPr>
          </a:p>
        </p:txBody>
      </p:sp>
      <p:sp>
        <p:nvSpPr>
          <p:cNvPr id="42" name="Flowchart: Document 41">
            <a:extLst>
              <a:ext uri="{FF2B5EF4-FFF2-40B4-BE49-F238E27FC236}">
                <a16:creationId xmlns:a16="http://schemas.microsoft.com/office/drawing/2014/main" id="{800454B1-8C0B-8D50-0E76-0445806F05F7}"/>
              </a:ext>
            </a:extLst>
          </p:cNvPr>
          <p:cNvSpPr/>
          <p:nvPr/>
        </p:nvSpPr>
        <p:spPr bwMode="auto">
          <a:xfrm>
            <a:off x="7751768" y="4711037"/>
            <a:ext cx="1438795" cy="1220179"/>
          </a:xfrm>
          <a:prstGeom prst="flowChartDocument">
            <a:avLst/>
          </a:prstGeom>
          <a:solidFill>
            <a:schemeClr val="accent4">
              <a:lumMod val="50000"/>
            </a:schemeClr>
          </a:solidFill>
          <a:ln>
            <a:noFill/>
          </a:ln>
          <a:effectLst/>
        </p:spPr>
        <p:txBody>
          <a:bodyPr rot="0" spcFirstLastPara="0" vertOverflow="overflow" horzOverflow="overflow" vert="horz" wrap="none" lIns="91440" tIns="45720" rIns="91440" bIns="45720" numCol="1" spcCol="0" rtlCol="0" fromWordArt="0" anchor="ctr" anchorCtr="0" forceAA="0" compatLnSpc="1">
            <a:prstTxWarp prst="textNoShape">
              <a:avLst/>
            </a:prstTxWarp>
            <a:noAutofit/>
          </a:bodyPr>
          <a:lstStyle/>
          <a:p>
            <a:pPr algn="ctr"/>
            <a:r>
              <a:rPr lang="en-US" sz="1200" dirty="0">
                <a:solidFill>
                  <a:schemeClr val="bg1"/>
                </a:solidFill>
              </a:rPr>
              <a:t>FY23 Proforma </a:t>
            </a:r>
          </a:p>
          <a:p>
            <a:pPr algn="ctr"/>
            <a:r>
              <a:rPr lang="en-US" sz="1100" dirty="0">
                <a:solidFill>
                  <a:schemeClr val="bg1"/>
                </a:solidFill>
              </a:rPr>
              <a:t>(complete the Position </a:t>
            </a:r>
          </a:p>
          <a:p>
            <a:pPr algn="ctr"/>
            <a:r>
              <a:rPr lang="en-US" sz="1100" dirty="0">
                <a:solidFill>
                  <a:schemeClr val="bg1"/>
                </a:solidFill>
              </a:rPr>
              <a:t>Questionnaire tab</a:t>
            </a:r>
          </a:p>
          <a:p>
            <a:pPr algn="ctr"/>
            <a:r>
              <a:rPr lang="en-US" sz="1100" dirty="0">
                <a:solidFill>
                  <a:schemeClr val="bg1"/>
                </a:solidFill>
              </a:rPr>
              <a:t>only)</a:t>
            </a:r>
          </a:p>
        </p:txBody>
      </p:sp>
      <p:sp>
        <p:nvSpPr>
          <p:cNvPr id="44" name="TextBox 43">
            <a:extLst>
              <a:ext uri="{FF2B5EF4-FFF2-40B4-BE49-F238E27FC236}">
                <a16:creationId xmlns:a16="http://schemas.microsoft.com/office/drawing/2014/main" id="{A7AC6C83-9B7B-5FC2-EF45-8FFA80E96532}"/>
              </a:ext>
            </a:extLst>
          </p:cNvPr>
          <p:cNvSpPr txBox="1"/>
          <p:nvPr/>
        </p:nvSpPr>
        <p:spPr>
          <a:xfrm>
            <a:off x="358760" y="1565360"/>
            <a:ext cx="2444017" cy="873975"/>
          </a:xfrm>
          <a:prstGeom prst="rect">
            <a:avLst/>
          </a:prstGeom>
          <a:noFill/>
        </p:spPr>
        <p:txBody>
          <a:bodyPr wrap="square" lIns="0" tIns="73152" rIns="0" bIns="0" rtlCol="0">
            <a:normAutofit/>
          </a:bodyPr>
          <a:lstStyle/>
          <a:p>
            <a:pPr algn="ctr"/>
            <a:r>
              <a:rPr lang="en-US" sz="1600" dirty="0">
                <a:solidFill>
                  <a:srgbClr val="FF0000"/>
                </a:solidFill>
                <a:highlight>
                  <a:srgbClr val="FFFF00"/>
                </a:highlight>
              </a:rPr>
              <a:t>FY23 Proforma is available on FBO Forms website</a:t>
            </a:r>
          </a:p>
        </p:txBody>
      </p:sp>
    </p:spTree>
    <p:extLst>
      <p:ext uri="{BB962C8B-B14F-4D97-AF65-F5344CB8AC3E}">
        <p14:creationId xmlns:p14="http://schemas.microsoft.com/office/powerpoint/2010/main" val="380035359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FY23 UNCFP LRC Pathway – APPs</a:t>
            </a:r>
          </a:p>
        </p:txBody>
      </p:sp>
      <p:grpSp>
        <p:nvGrpSpPr>
          <p:cNvPr id="4" name="Group 3"/>
          <p:cNvGrpSpPr/>
          <p:nvPr/>
        </p:nvGrpSpPr>
        <p:grpSpPr>
          <a:xfrm>
            <a:off x="2200885" y="1389116"/>
            <a:ext cx="7790230" cy="5305138"/>
            <a:chOff x="4029367" y="1389116"/>
            <a:chExt cx="7790230" cy="5305138"/>
          </a:xfrm>
        </p:grpSpPr>
        <p:sp>
          <p:nvSpPr>
            <p:cNvPr id="5" name="Flowchart: Process 4"/>
            <p:cNvSpPr/>
            <p:nvPr/>
          </p:nvSpPr>
          <p:spPr bwMode="auto">
            <a:xfrm>
              <a:off x="5474330" y="1389116"/>
              <a:ext cx="2364339" cy="353290"/>
            </a:xfrm>
            <a:prstGeom prst="flowChartProcess">
              <a:avLst/>
            </a:prstGeom>
            <a:ln/>
          </p:spPr>
          <p:style>
            <a:lnRef idx="2">
              <a:schemeClr val="accent5">
                <a:shade val="50000"/>
              </a:schemeClr>
            </a:lnRef>
            <a:fillRef idx="1">
              <a:schemeClr val="accent5"/>
            </a:fillRef>
            <a:effectRef idx="0">
              <a:schemeClr val="accent5"/>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srgbClr val="000000"/>
                  </a:solidFill>
                  <a:effectLst/>
                  <a:uLnTx/>
                  <a:uFillTx/>
                  <a:latin typeface="Arial" panose="020B0604020202020204"/>
                  <a:ea typeface="+mn-ea"/>
                  <a:cs typeface="+mn-cs"/>
                </a:rPr>
                <a:t>Hiring APP</a:t>
              </a:r>
            </a:p>
          </p:txBody>
        </p:sp>
        <p:sp>
          <p:nvSpPr>
            <p:cNvPr id="6" name="Flowchart: Decision 5"/>
            <p:cNvSpPr/>
            <p:nvPr/>
          </p:nvSpPr>
          <p:spPr bwMode="auto">
            <a:xfrm>
              <a:off x="6510674" y="3090399"/>
              <a:ext cx="1828800" cy="903147"/>
            </a:xfrm>
            <a:prstGeom prst="flowChartDecision">
              <a:avLst/>
            </a:prstGeom>
            <a:solidFill>
              <a:schemeClr val="accent2"/>
            </a:solidFill>
            <a:ln>
              <a:noFill/>
            </a:ln>
            <a:effectLst/>
          </p:spPr>
          <p:txBody>
            <a:bodyPr rot="0" spcFirstLastPara="0" vertOverflow="overflow" horzOverflow="overflow" vert="horz" wrap="none" lIns="91440" tIns="45720" rIns="91440" bIns="45720" numCol="1" spcCol="0" rtlCol="0" fromWordArt="0" anchor="ctr" anchorCtr="0" forceAA="0" compatLnSpc="1">
              <a:prstTxWarp prst="textNoShape">
                <a:avLst/>
              </a:prstTxWarp>
              <a:noAutofit/>
            </a:bodyPr>
            <a:lstStyle/>
            <a:p>
              <a:pPr lvl="0" algn="ctr">
                <a:defRPr/>
              </a:pPr>
              <a:r>
                <a:rPr lang="en-US" sz="900" dirty="0">
                  <a:solidFill>
                    <a:srgbClr val="FFFFFF"/>
                  </a:solidFill>
                </a:rPr>
                <a:t>Did application </a:t>
              </a:r>
            </a:p>
            <a:p>
              <a:pPr lvl="0" algn="ctr">
                <a:defRPr/>
              </a:pPr>
              <a:r>
                <a:rPr lang="en-US" sz="900" dirty="0">
                  <a:solidFill>
                    <a:srgbClr val="FFFFFF"/>
                  </a:solidFill>
                </a:rPr>
                <a:t>receive preliminary </a:t>
              </a:r>
            </a:p>
            <a:p>
              <a:pPr lvl="0" algn="ctr">
                <a:defRPr/>
              </a:pPr>
              <a:r>
                <a:rPr lang="en-US" sz="900" dirty="0">
                  <a:solidFill>
                    <a:srgbClr val="FFFFFF"/>
                  </a:solidFill>
                </a:rPr>
                <a:t>approval from </a:t>
              </a:r>
            </a:p>
            <a:p>
              <a:pPr lvl="0" algn="ctr">
                <a:defRPr/>
              </a:pPr>
              <a:r>
                <a:rPr lang="en-US" sz="900" dirty="0">
                  <a:solidFill>
                    <a:srgbClr val="FFFFFF"/>
                  </a:solidFill>
                </a:rPr>
                <a:t>APP Center??</a:t>
              </a:r>
            </a:p>
          </p:txBody>
        </p:sp>
        <p:sp>
          <p:nvSpPr>
            <p:cNvPr id="8" name="Flowchart: Process 7"/>
            <p:cNvSpPr/>
            <p:nvPr/>
          </p:nvSpPr>
          <p:spPr bwMode="auto">
            <a:xfrm>
              <a:off x="9050509" y="5749353"/>
              <a:ext cx="1371600" cy="457200"/>
            </a:xfrm>
            <a:prstGeom prst="flowChartProcess">
              <a:avLst/>
            </a:prstGeom>
            <a:ln/>
          </p:spPr>
          <p:style>
            <a:lnRef idx="2">
              <a:schemeClr val="dk1">
                <a:shade val="50000"/>
              </a:schemeClr>
            </a:lnRef>
            <a:fillRef idx="1">
              <a:schemeClr val="dk1"/>
            </a:fillRef>
            <a:effectRef idx="0">
              <a:schemeClr val="dk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i="0" u="none" strike="noStrike" kern="1200" cap="none" spc="0" normalizeH="0" baseline="0" noProof="0" dirty="0">
                  <a:ln>
                    <a:noFill/>
                  </a:ln>
                  <a:solidFill>
                    <a:srgbClr val="FFFFFF"/>
                  </a:solidFill>
                  <a:effectLst/>
                  <a:uLnTx/>
                  <a:uFillTx/>
                  <a:latin typeface="Arial" panose="020B0604020202020204"/>
                  <a:ea typeface="+mn-ea"/>
                  <a:cs typeface="+mn-cs"/>
                </a:rPr>
                <a:t>Delay 6 months</a:t>
              </a:r>
            </a:p>
          </p:txBody>
        </p:sp>
        <p:cxnSp>
          <p:nvCxnSpPr>
            <p:cNvPr id="10" name="Straight Arrow Connector 9"/>
            <p:cNvCxnSpPr>
              <a:stCxn id="5" idx="2"/>
              <a:endCxn id="32" idx="0"/>
            </p:cNvCxnSpPr>
            <p:nvPr/>
          </p:nvCxnSpPr>
          <p:spPr>
            <a:xfrm>
              <a:off x="6656500" y="1742406"/>
              <a:ext cx="0" cy="168917"/>
            </a:xfrm>
            <a:prstGeom prst="straightConnector1">
              <a:avLst/>
            </a:prstGeom>
            <a:ln w="38100">
              <a:solidFill>
                <a:srgbClr val="00B050"/>
              </a:solidFill>
              <a:tailEnd type="triangle"/>
            </a:ln>
          </p:spPr>
          <p:style>
            <a:lnRef idx="1">
              <a:schemeClr val="accent1"/>
            </a:lnRef>
            <a:fillRef idx="0">
              <a:schemeClr val="accent1"/>
            </a:fillRef>
            <a:effectRef idx="0">
              <a:schemeClr val="accent1"/>
            </a:effectRef>
            <a:fontRef idx="minor">
              <a:schemeClr val="tx1"/>
            </a:fontRef>
          </p:style>
        </p:cxnSp>
        <p:cxnSp>
          <p:nvCxnSpPr>
            <p:cNvPr id="12" name="Elbow Connector 11"/>
            <p:cNvCxnSpPr>
              <a:stCxn id="6" idx="1"/>
              <a:endCxn id="62" idx="0"/>
            </p:cNvCxnSpPr>
            <p:nvPr/>
          </p:nvCxnSpPr>
          <p:spPr>
            <a:xfrm rot="10800000" flipV="1">
              <a:off x="4943768" y="3541973"/>
              <a:ext cx="1566907" cy="496532"/>
            </a:xfrm>
            <a:prstGeom prst="bentConnector2">
              <a:avLst/>
            </a:prstGeom>
            <a:ln w="38100">
              <a:solidFill>
                <a:srgbClr val="00B050"/>
              </a:solidFill>
              <a:tailEnd type="triangle"/>
            </a:ln>
          </p:spPr>
          <p:style>
            <a:lnRef idx="1">
              <a:schemeClr val="accent1"/>
            </a:lnRef>
            <a:fillRef idx="0">
              <a:schemeClr val="accent1"/>
            </a:fillRef>
            <a:effectRef idx="0">
              <a:schemeClr val="accent1"/>
            </a:effectRef>
            <a:fontRef idx="minor">
              <a:schemeClr val="tx1"/>
            </a:fontRef>
          </p:style>
        </p:cxnSp>
        <p:sp>
          <p:nvSpPr>
            <p:cNvPr id="15" name="Rectangle 14"/>
            <p:cNvSpPr/>
            <p:nvPr/>
          </p:nvSpPr>
          <p:spPr bwMode="auto">
            <a:xfrm>
              <a:off x="5741219" y="3433909"/>
              <a:ext cx="637309" cy="184728"/>
            </a:xfrm>
            <a:prstGeom prst="rect">
              <a:avLst/>
            </a:prstGeom>
            <a:solidFill>
              <a:schemeClr val="bg1"/>
            </a:solidFill>
            <a:ln>
              <a:noFill/>
            </a:ln>
            <a:effectLst/>
          </p:spPr>
          <p:txBody>
            <a:bodyPr rot="0" spcFirstLastPara="0" vertOverflow="overflow" horzOverflow="overflow" vert="horz" wrap="non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srgbClr val="000000"/>
                  </a:solidFill>
                  <a:effectLst/>
                  <a:uLnTx/>
                  <a:uFillTx/>
                  <a:latin typeface="Arial" panose="020B0604020202020204"/>
                  <a:ea typeface="+mn-ea"/>
                  <a:cs typeface="+mn-cs"/>
                </a:rPr>
                <a:t>YES</a:t>
              </a:r>
            </a:p>
          </p:txBody>
        </p:sp>
        <p:sp>
          <p:nvSpPr>
            <p:cNvPr id="21" name="Flowchart: Process 20"/>
            <p:cNvSpPr/>
            <p:nvPr/>
          </p:nvSpPr>
          <p:spPr bwMode="auto">
            <a:xfrm>
              <a:off x="10447997" y="4196084"/>
              <a:ext cx="1371600" cy="563420"/>
            </a:xfrm>
            <a:prstGeom prst="flowChartProcess">
              <a:avLst/>
            </a:prstGeom>
            <a:ln/>
          </p:spPr>
          <p:style>
            <a:lnRef idx="2">
              <a:schemeClr val="dk1">
                <a:shade val="50000"/>
              </a:schemeClr>
            </a:lnRef>
            <a:fillRef idx="1">
              <a:schemeClr val="dk1"/>
            </a:fillRef>
            <a:effectRef idx="0">
              <a:schemeClr val="dk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FFFFFF"/>
                  </a:solidFill>
                  <a:effectLst/>
                  <a:uLnTx/>
                  <a:uFillTx/>
                  <a:latin typeface="Arial" panose="020B0604020202020204"/>
                  <a:ea typeface="+mn-ea"/>
                  <a:cs typeface="+mn-cs"/>
                </a:rPr>
                <a:t>Present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FFFFFF"/>
                  </a:solidFill>
                  <a:effectLst/>
                  <a:uLnTx/>
                  <a:uFillTx/>
                  <a:latin typeface="Arial" panose="020B0604020202020204"/>
                  <a:ea typeface="+mn-ea"/>
                  <a:cs typeface="+mn-cs"/>
                </a:rPr>
                <a:t>to LRC</a:t>
              </a:r>
            </a:p>
          </p:txBody>
        </p:sp>
        <p:sp>
          <p:nvSpPr>
            <p:cNvPr id="26" name="Flowchart: Decision 25"/>
            <p:cNvSpPr/>
            <p:nvPr/>
          </p:nvSpPr>
          <p:spPr bwMode="auto">
            <a:xfrm>
              <a:off x="6510674" y="4042889"/>
              <a:ext cx="1828800" cy="881691"/>
            </a:xfrm>
            <a:prstGeom prst="flowChartDecision">
              <a:avLst/>
            </a:prstGeom>
            <a:solidFill>
              <a:schemeClr val="accent2"/>
            </a:solidFill>
            <a:ln>
              <a:noFill/>
            </a:ln>
            <a:effectLst/>
          </p:spPr>
          <p:txBody>
            <a:bodyPr rot="0" spcFirstLastPara="0" vertOverflow="overflow" horzOverflow="overflow" vert="horz" wrap="none" lIns="91440" tIns="45720" rIns="91440" bIns="45720" numCol="1" spcCol="0" rtlCol="0" fromWordArt="0" anchor="ctr" anchorCtr="0" forceAA="0" compatLnSpc="1">
              <a:prstTxWarp prst="textNoShape">
                <a:avLst/>
              </a:prstTxWarp>
              <a:noAutofit/>
            </a:bodyPr>
            <a:lstStyle/>
            <a:p>
              <a:pPr lvl="0" algn="ctr">
                <a:defRPr/>
              </a:pPr>
              <a:r>
                <a:rPr lang="en-US" sz="1000" dirty="0">
                  <a:solidFill>
                    <a:srgbClr val="FFFFFF"/>
                  </a:solidFill>
                </a:rPr>
                <a:t>Is position fully</a:t>
              </a:r>
            </a:p>
            <a:p>
              <a:pPr lvl="0" algn="ctr">
                <a:defRPr/>
              </a:pPr>
              <a:r>
                <a:rPr lang="en-US" sz="1000" dirty="0">
                  <a:solidFill>
                    <a:srgbClr val="FFFFFF"/>
                  </a:solidFill>
                </a:rPr>
                <a:t>funded by outside </a:t>
              </a:r>
            </a:p>
            <a:p>
              <a:pPr lvl="0" algn="ctr">
                <a:defRPr/>
              </a:pPr>
              <a:r>
                <a:rPr lang="en-US" sz="1000" dirty="0">
                  <a:solidFill>
                    <a:srgbClr val="FFFFFF"/>
                  </a:solidFill>
                </a:rPr>
                <a:t>funding sources?</a:t>
              </a:r>
            </a:p>
          </p:txBody>
        </p:sp>
        <p:cxnSp>
          <p:nvCxnSpPr>
            <p:cNvPr id="38" name="Elbow Connector 37"/>
            <p:cNvCxnSpPr>
              <a:stCxn id="58" idx="3"/>
              <a:endCxn id="39" idx="1"/>
            </p:cNvCxnSpPr>
            <p:nvPr/>
          </p:nvCxnSpPr>
          <p:spPr>
            <a:xfrm flipV="1">
              <a:off x="5858168" y="5982309"/>
              <a:ext cx="661282" cy="2260"/>
            </a:xfrm>
            <a:prstGeom prst="bentConnector3">
              <a:avLst>
                <a:gd name="adj1" fmla="val 50000"/>
              </a:avLst>
            </a:prstGeom>
            <a:ln w="38100">
              <a:solidFill>
                <a:srgbClr val="00B050"/>
              </a:solidFill>
              <a:tailEnd type="triangle"/>
            </a:ln>
          </p:spPr>
          <p:style>
            <a:lnRef idx="1">
              <a:schemeClr val="accent1"/>
            </a:lnRef>
            <a:fillRef idx="0">
              <a:schemeClr val="accent1"/>
            </a:fillRef>
            <a:effectRef idx="0">
              <a:schemeClr val="accent1"/>
            </a:effectRef>
            <a:fontRef idx="minor">
              <a:schemeClr val="tx1"/>
            </a:fontRef>
          </p:style>
        </p:cxnSp>
        <p:sp>
          <p:nvSpPr>
            <p:cNvPr id="16" name="Rectangle 15"/>
            <p:cNvSpPr/>
            <p:nvPr/>
          </p:nvSpPr>
          <p:spPr bwMode="auto">
            <a:xfrm>
              <a:off x="4625113" y="6156442"/>
              <a:ext cx="637309" cy="184728"/>
            </a:xfrm>
            <a:prstGeom prst="rect">
              <a:avLst/>
            </a:prstGeom>
            <a:solidFill>
              <a:schemeClr val="bg1"/>
            </a:solidFill>
            <a:ln>
              <a:noFill/>
            </a:ln>
            <a:effectLst/>
          </p:spPr>
          <p:txBody>
            <a:bodyPr rot="0" spcFirstLastPara="0" vertOverflow="overflow" horzOverflow="overflow" vert="horz" wrap="non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srgbClr val="000000"/>
                  </a:solidFill>
                  <a:effectLst/>
                  <a:uLnTx/>
                  <a:uFillTx/>
                  <a:latin typeface="Arial" panose="020B0604020202020204"/>
                  <a:ea typeface="+mn-ea"/>
                  <a:cs typeface="+mn-cs"/>
                </a:rPr>
                <a:t>YES</a:t>
              </a:r>
            </a:p>
          </p:txBody>
        </p:sp>
        <p:cxnSp>
          <p:nvCxnSpPr>
            <p:cNvPr id="65" name="Straight Arrow Connector 64"/>
            <p:cNvCxnSpPr>
              <a:stCxn id="26" idx="3"/>
              <a:endCxn id="21" idx="1"/>
            </p:cNvCxnSpPr>
            <p:nvPr/>
          </p:nvCxnSpPr>
          <p:spPr>
            <a:xfrm flipV="1">
              <a:off x="8339474" y="4477794"/>
              <a:ext cx="2108523" cy="5941"/>
            </a:xfrm>
            <a:prstGeom prst="straightConnector1">
              <a:avLst/>
            </a:prstGeom>
            <a:ln w="38100">
              <a:solidFill>
                <a:srgbClr val="C00000"/>
              </a:solidFill>
              <a:tailEnd type="triangle"/>
            </a:ln>
          </p:spPr>
          <p:style>
            <a:lnRef idx="1">
              <a:schemeClr val="accent1"/>
            </a:lnRef>
            <a:fillRef idx="0">
              <a:schemeClr val="accent1"/>
            </a:fillRef>
            <a:effectRef idx="0">
              <a:schemeClr val="accent1"/>
            </a:effectRef>
            <a:fontRef idx="minor">
              <a:schemeClr val="tx1"/>
            </a:fontRef>
          </p:style>
        </p:cxnSp>
        <p:sp>
          <p:nvSpPr>
            <p:cNvPr id="36" name="Rectangle 35"/>
            <p:cNvSpPr/>
            <p:nvPr/>
          </p:nvSpPr>
          <p:spPr bwMode="auto">
            <a:xfrm>
              <a:off x="8482821" y="4375604"/>
              <a:ext cx="274320" cy="184728"/>
            </a:xfrm>
            <a:prstGeom prst="rect">
              <a:avLst/>
            </a:prstGeom>
            <a:solidFill>
              <a:schemeClr val="bg1"/>
            </a:solidFill>
            <a:ln>
              <a:noFill/>
            </a:ln>
            <a:effectLst/>
          </p:spPr>
          <p:txBody>
            <a:bodyPr rot="0" spcFirstLastPara="0" vertOverflow="overflow" horzOverflow="overflow" vert="horz" wrap="non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srgbClr val="000000"/>
                  </a:solidFill>
                  <a:effectLst/>
                  <a:uLnTx/>
                  <a:uFillTx/>
                  <a:latin typeface="Arial" panose="020B0604020202020204"/>
                  <a:ea typeface="+mn-ea"/>
                  <a:cs typeface="+mn-cs"/>
                </a:rPr>
                <a:t>NO</a:t>
              </a:r>
            </a:p>
          </p:txBody>
        </p:sp>
        <p:sp>
          <p:nvSpPr>
            <p:cNvPr id="31" name="Flowchart: Process 30"/>
            <p:cNvSpPr/>
            <p:nvPr/>
          </p:nvSpPr>
          <p:spPr bwMode="auto">
            <a:xfrm>
              <a:off x="8203785" y="2015873"/>
              <a:ext cx="1371600" cy="720411"/>
            </a:xfrm>
            <a:prstGeom prst="flowChartProcess">
              <a:avLst/>
            </a:prstGeom>
            <a:ln/>
          </p:spPr>
          <p:style>
            <a:lnRef idx="2">
              <a:schemeClr val="dk1">
                <a:shade val="50000"/>
              </a:schemeClr>
            </a:lnRef>
            <a:fillRef idx="1">
              <a:schemeClr val="dk1"/>
            </a:fillRef>
            <a:effectRef idx="0">
              <a:schemeClr val="dk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dirty="0">
                  <a:solidFill>
                    <a:srgbClr val="FFFFFF"/>
                  </a:solidFill>
                  <a:latin typeface="Arial" panose="020B0604020202020204"/>
                </a:rPr>
                <a:t>Submit APP Application</a:t>
              </a:r>
              <a:endParaRPr kumimoji="0" lang="en-US" sz="1400" b="0" i="0" u="none" strike="noStrike" kern="1200" cap="none" spc="0" normalizeH="0" baseline="0" noProof="0" dirty="0">
                <a:ln>
                  <a:noFill/>
                </a:ln>
                <a:solidFill>
                  <a:srgbClr val="FFFFFF"/>
                </a:solidFill>
                <a:effectLst/>
                <a:uLnTx/>
                <a:uFillTx/>
                <a:latin typeface="Arial" panose="020B0604020202020204"/>
                <a:ea typeface="+mn-ea"/>
                <a:cs typeface="+mn-cs"/>
              </a:endParaRPr>
            </a:p>
          </p:txBody>
        </p:sp>
        <p:sp>
          <p:nvSpPr>
            <p:cNvPr id="32" name="Flowchart: Decision 31"/>
            <p:cNvSpPr/>
            <p:nvPr/>
          </p:nvSpPr>
          <p:spPr bwMode="auto">
            <a:xfrm>
              <a:off x="5742100" y="1911323"/>
              <a:ext cx="1828800" cy="928363"/>
            </a:xfrm>
            <a:prstGeom prst="flowChartDecision">
              <a:avLst/>
            </a:prstGeom>
            <a:solidFill>
              <a:schemeClr val="accent2"/>
            </a:solidFill>
            <a:ln>
              <a:noFill/>
            </a:ln>
            <a:effectLst/>
          </p:spPr>
          <p:txBody>
            <a:bodyPr rot="0" spcFirstLastPara="0" vertOverflow="overflow" horzOverflow="overflow" vert="horz" wrap="non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srgbClr val="FFFFFF"/>
                  </a:solidFill>
                  <a:effectLst/>
                  <a:uLnTx/>
                  <a:uFillTx/>
                  <a:latin typeface="Arial" panose="020B0604020202020204"/>
                </a:rPr>
                <a:t>Was an application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srgbClr val="FFFFFF"/>
                  </a:solidFill>
                  <a:effectLst/>
                  <a:uLnTx/>
                  <a:uFillTx/>
                  <a:latin typeface="Arial" panose="020B0604020202020204"/>
                </a:rPr>
                <a:t>submitted to </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000" dirty="0">
                  <a:solidFill>
                    <a:srgbClr val="FFFFFF"/>
                  </a:solidFill>
                  <a:latin typeface="Arial" panose="020B0604020202020204"/>
                </a:rPr>
                <a:t>the </a:t>
              </a:r>
              <a:r>
                <a:rPr kumimoji="0" lang="en-US" sz="1000" b="0" i="0" u="none" strike="noStrike" kern="1200" cap="none" spc="0" normalizeH="0" baseline="0" noProof="0" dirty="0">
                  <a:ln>
                    <a:noFill/>
                  </a:ln>
                  <a:solidFill>
                    <a:srgbClr val="FFFFFF"/>
                  </a:solidFill>
                  <a:effectLst/>
                  <a:uLnTx/>
                  <a:uFillTx/>
                  <a:latin typeface="Arial" panose="020B0604020202020204"/>
                </a:rPr>
                <a:t>APP Center?</a:t>
              </a:r>
            </a:p>
          </p:txBody>
        </p:sp>
        <p:cxnSp>
          <p:nvCxnSpPr>
            <p:cNvPr id="44" name="Elbow Connector 43"/>
            <p:cNvCxnSpPr>
              <a:stCxn id="32" idx="3"/>
              <a:endCxn id="31" idx="1"/>
            </p:cNvCxnSpPr>
            <p:nvPr/>
          </p:nvCxnSpPr>
          <p:spPr>
            <a:xfrm>
              <a:off x="7570900" y="2375505"/>
              <a:ext cx="632885" cy="574"/>
            </a:xfrm>
            <a:prstGeom prst="bentConnector3">
              <a:avLst>
                <a:gd name="adj1" fmla="val 50000"/>
              </a:avLst>
            </a:prstGeom>
            <a:ln w="38100">
              <a:solidFill>
                <a:srgbClr val="C00000"/>
              </a:solidFill>
              <a:tailEnd type="triangle"/>
            </a:ln>
          </p:spPr>
          <p:style>
            <a:lnRef idx="1">
              <a:schemeClr val="accent1"/>
            </a:lnRef>
            <a:fillRef idx="0">
              <a:schemeClr val="accent1"/>
            </a:fillRef>
            <a:effectRef idx="0">
              <a:schemeClr val="accent1"/>
            </a:effectRef>
            <a:fontRef idx="minor">
              <a:schemeClr val="tx1"/>
            </a:fontRef>
          </p:style>
        </p:cxnSp>
        <p:sp>
          <p:nvSpPr>
            <p:cNvPr id="50" name="Rectangle 49"/>
            <p:cNvSpPr/>
            <p:nvPr/>
          </p:nvSpPr>
          <p:spPr bwMode="auto">
            <a:xfrm>
              <a:off x="7701509" y="2283708"/>
              <a:ext cx="274320" cy="184728"/>
            </a:xfrm>
            <a:prstGeom prst="rect">
              <a:avLst/>
            </a:prstGeom>
            <a:solidFill>
              <a:schemeClr val="bg1"/>
            </a:solidFill>
            <a:ln>
              <a:noFill/>
            </a:ln>
            <a:effectLst/>
          </p:spPr>
          <p:txBody>
            <a:bodyPr rot="0" spcFirstLastPara="0" vertOverflow="overflow" horzOverflow="overflow" vert="horz" wrap="non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srgbClr val="000000"/>
                  </a:solidFill>
                  <a:effectLst/>
                  <a:uLnTx/>
                  <a:uFillTx/>
                  <a:latin typeface="Arial" panose="020B0604020202020204"/>
                  <a:ea typeface="+mn-ea"/>
                  <a:cs typeface="+mn-cs"/>
                </a:rPr>
                <a:t>NO</a:t>
              </a:r>
            </a:p>
          </p:txBody>
        </p:sp>
        <p:cxnSp>
          <p:nvCxnSpPr>
            <p:cNvPr id="54" name="Elbow Connector 53"/>
            <p:cNvCxnSpPr>
              <a:stCxn id="31" idx="2"/>
              <a:endCxn id="6" idx="0"/>
            </p:cNvCxnSpPr>
            <p:nvPr/>
          </p:nvCxnSpPr>
          <p:spPr>
            <a:xfrm rot="5400000">
              <a:off x="7980273" y="2181086"/>
              <a:ext cx="354115" cy="1464511"/>
            </a:xfrm>
            <a:prstGeom prst="bentConnector3">
              <a:avLst>
                <a:gd name="adj1" fmla="val 43650"/>
              </a:avLst>
            </a:prstGeom>
            <a:ln w="38100">
              <a:solidFill>
                <a:srgbClr val="00B050"/>
              </a:solidFill>
              <a:tailEnd type="triangle"/>
            </a:ln>
          </p:spPr>
          <p:style>
            <a:lnRef idx="1">
              <a:schemeClr val="accent1"/>
            </a:lnRef>
            <a:fillRef idx="0">
              <a:schemeClr val="accent1"/>
            </a:fillRef>
            <a:effectRef idx="0">
              <a:schemeClr val="accent1"/>
            </a:effectRef>
            <a:fontRef idx="minor">
              <a:schemeClr val="tx1"/>
            </a:fontRef>
          </p:style>
        </p:cxnSp>
        <p:cxnSp>
          <p:nvCxnSpPr>
            <p:cNvPr id="57" name="Elbow Connector 56"/>
            <p:cNvCxnSpPr>
              <a:stCxn id="32" idx="1"/>
              <a:endCxn id="6" idx="0"/>
            </p:cNvCxnSpPr>
            <p:nvPr/>
          </p:nvCxnSpPr>
          <p:spPr>
            <a:xfrm rot="10800000" flipH="1" flipV="1">
              <a:off x="5742100" y="2375505"/>
              <a:ext cx="1682974" cy="714894"/>
            </a:xfrm>
            <a:prstGeom prst="bentConnector4">
              <a:avLst>
                <a:gd name="adj1" fmla="val -13583"/>
                <a:gd name="adj2" fmla="val 72000"/>
              </a:avLst>
            </a:prstGeom>
            <a:ln w="38100">
              <a:solidFill>
                <a:srgbClr val="00B050"/>
              </a:solidFill>
              <a:tailEnd type="triangle"/>
            </a:ln>
          </p:spPr>
          <p:style>
            <a:lnRef idx="1">
              <a:schemeClr val="accent1"/>
            </a:lnRef>
            <a:fillRef idx="0">
              <a:schemeClr val="accent1"/>
            </a:fillRef>
            <a:effectRef idx="0">
              <a:schemeClr val="accent1"/>
            </a:effectRef>
            <a:fontRef idx="minor">
              <a:schemeClr val="tx1"/>
            </a:fontRef>
          </p:style>
        </p:cxnSp>
        <p:sp>
          <p:nvSpPr>
            <p:cNvPr id="48" name="Rectangle 47"/>
            <p:cNvSpPr/>
            <p:nvPr/>
          </p:nvSpPr>
          <p:spPr bwMode="auto">
            <a:xfrm>
              <a:off x="5275119" y="2283715"/>
              <a:ext cx="353003" cy="184728"/>
            </a:xfrm>
            <a:prstGeom prst="rect">
              <a:avLst/>
            </a:prstGeom>
            <a:solidFill>
              <a:schemeClr val="bg1"/>
            </a:solidFill>
            <a:ln>
              <a:noFill/>
            </a:ln>
            <a:effectLst/>
          </p:spPr>
          <p:txBody>
            <a:bodyPr rot="0" spcFirstLastPara="0" vertOverflow="overflow" horzOverflow="overflow" vert="horz" wrap="non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srgbClr val="000000"/>
                  </a:solidFill>
                  <a:effectLst/>
                  <a:uLnTx/>
                  <a:uFillTx/>
                  <a:latin typeface="Arial" panose="020B0604020202020204"/>
                  <a:ea typeface="+mn-ea"/>
                  <a:cs typeface="+mn-cs"/>
                </a:rPr>
                <a:t>YES</a:t>
              </a:r>
            </a:p>
          </p:txBody>
        </p:sp>
        <p:sp>
          <p:nvSpPr>
            <p:cNvPr id="62" name="Flowchart: Decision 61"/>
            <p:cNvSpPr/>
            <p:nvPr/>
          </p:nvSpPr>
          <p:spPr bwMode="auto">
            <a:xfrm>
              <a:off x="4029367" y="4038505"/>
              <a:ext cx="1828800" cy="880516"/>
            </a:xfrm>
            <a:prstGeom prst="flowChartDecision">
              <a:avLst/>
            </a:prstGeom>
            <a:solidFill>
              <a:schemeClr val="accent2"/>
            </a:solidFill>
            <a:ln>
              <a:noFill/>
            </a:ln>
            <a:effectLst/>
          </p:spPr>
          <p:txBody>
            <a:bodyPr rot="0" spcFirstLastPara="0" vertOverflow="overflow" horzOverflow="overflow" vert="horz" wrap="none" lIns="91440" tIns="45720" rIns="91440" bIns="45720" numCol="1" spcCol="0" rtlCol="0" fromWordArt="0" anchor="ctr" anchorCtr="0" forceAA="0" compatLnSpc="1">
              <a:prstTxWarp prst="textNoShape">
                <a:avLst/>
              </a:prstTxWarp>
              <a:noAutofit/>
            </a:bodyPr>
            <a:lstStyle/>
            <a:p>
              <a:pPr lvl="0" algn="ctr">
                <a:defRPr/>
              </a:pPr>
              <a:r>
                <a:rPr lang="en-US" sz="1200" dirty="0">
                  <a:solidFill>
                    <a:srgbClr val="FFFFFF"/>
                  </a:solidFill>
                </a:rPr>
                <a:t>Is position</a:t>
              </a:r>
            </a:p>
            <a:p>
              <a:pPr lvl="0" algn="ctr">
                <a:defRPr/>
              </a:pPr>
              <a:r>
                <a:rPr lang="en-US" sz="1200" dirty="0">
                  <a:solidFill>
                    <a:srgbClr val="FFFFFF"/>
                  </a:solidFill>
                </a:rPr>
                <a:t>In FY23 budget?</a:t>
              </a:r>
            </a:p>
          </p:txBody>
        </p:sp>
        <p:cxnSp>
          <p:nvCxnSpPr>
            <p:cNvPr id="71" name="Straight Arrow Connector 70"/>
            <p:cNvCxnSpPr>
              <a:stCxn id="62" idx="3"/>
              <a:endCxn id="26" idx="1"/>
            </p:cNvCxnSpPr>
            <p:nvPr/>
          </p:nvCxnSpPr>
          <p:spPr>
            <a:xfrm>
              <a:off x="5858167" y="4478763"/>
              <a:ext cx="652507" cy="4972"/>
            </a:xfrm>
            <a:prstGeom prst="straightConnector1">
              <a:avLst/>
            </a:prstGeom>
            <a:ln w="38100">
              <a:solidFill>
                <a:srgbClr val="C00000"/>
              </a:solidFill>
              <a:tailEnd type="triangle"/>
            </a:ln>
          </p:spPr>
          <p:style>
            <a:lnRef idx="1">
              <a:schemeClr val="accent1"/>
            </a:lnRef>
            <a:fillRef idx="0">
              <a:schemeClr val="accent1"/>
            </a:fillRef>
            <a:effectRef idx="0">
              <a:schemeClr val="accent1"/>
            </a:effectRef>
            <a:fontRef idx="minor">
              <a:schemeClr val="tx1"/>
            </a:fontRef>
          </p:style>
        </p:cxnSp>
        <p:sp>
          <p:nvSpPr>
            <p:cNvPr id="58" name="Flowchart: Decision 57"/>
            <p:cNvSpPr/>
            <p:nvPr/>
          </p:nvSpPr>
          <p:spPr bwMode="auto">
            <a:xfrm>
              <a:off x="4029368" y="5544311"/>
              <a:ext cx="1828800" cy="880516"/>
            </a:xfrm>
            <a:prstGeom prst="flowChartDecision">
              <a:avLst/>
            </a:prstGeom>
            <a:solidFill>
              <a:schemeClr val="accent2"/>
            </a:solidFill>
            <a:ln>
              <a:noFill/>
            </a:ln>
            <a:effectLst/>
          </p:spPr>
          <p:txBody>
            <a:bodyPr rot="0" spcFirstLastPara="0" vertOverflow="overflow" horzOverflow="overflow" vert="horz" wrap="none" lIns="91440" tIns="45720" rIns="91440" bIns="45720" numCol="1" spcCol="0" rtlCol="0" fromWordArt="0" anchor="ctr" anchorCtr="0" forceAA="0" compatLnSpc="1">
              <a:prstTxWarp prst="textNoShape">
                <a:avLst/>
              </a:prstTxWarp>
              <a:noAutofit/>
            </a:bodyPr>
            <a:lstStyle/>
            <a:p>
              <a:pPr lvl="0" algn="ctr">
                <a:defRPr/>
              </a:pPr>
              <a:r>
                <a:rPr lang="en-US" sz="1200" dirty="0">
                  <a:solidFill>
                    <a:srgbClr val="FFFFFF"/>
                  </a:solidFill>
                </a:rPr>
                <a:t>Is this replacing </a:t>
              </a:r>
            </a:p>
            <a:p>
              <a:pPr lvl="0" algn="ctr">
                <a:defRPr/>
              </a:pPr>
              <a:r>
                <a:rPr lang="en-US" sz="1200" dirty="0">
                  <a:solidFill>
                    <a:srgbClr val="FFFFFF"/>
                  </a:solidFill>
                </a:rPr>
                <a:t>an existing FTE?</a:t>
              </a:r>
            </a:p>
          </p:txBody>
        </p:sp>
        <p:cxnSp>
          <p:nvCxnSpPr>
            <p:cNvPr id="67" name="Straight Arrow Connector 66"/>
            <p:cNvCxnSpPr>
              <a:stCxn id="62" idx="2"/>
              <a:endCxn id="58" idx="0"/>
            </p:cNvCxnSpPr>
            <p:nvPr/>
          </p:nvCxnSpPr>
          <p:spPr>
            <a:xfrm>
              <a:off x="4943767" y="4919021"/>
              <a:ext cx="1" cy="625290"/>
            </a:xfrm>
            <a:prstGeom prst="straightConnector1">
              <a:avLst/>
            </a:prstGeom>
            <a:ln w="38100">
              <a:solidFill>
                <a:srgbClr val="00B050"/>
              </a:solidFill>
              <a:tailEnd type="triangle"/>
            </a:ln>
          </p:spPr>
          <p:style>
            <a:lnRef idx="1">
              <a:schemeClr val="accent1"/>
            </a:lnRef>
            <a:fillRef idx="0">
              <a:schemeClr val="accent1"/>
            </a:fillRef>
            <a:effectRef idx="0">
              <a:schemeClr val="accent1"/>
            </a:effectRef>
            <a:fontRef idx="minor">
              <a:schemeClr val="tx1"/>
            </a:fontRef>
          </p:style>
        </p:cxnSp>
        <p:sp>
          <p:nvSpPr>
            <p:cNvPr id="70" name="Rectangle 69"/>
            <p:cNvSpPr/>
            <p:nvPr/>
          </p:nvSpPr>
          <p:spPr bwMode="auto">
            <a:xfrm>
              <a:off x="4612848" y="4961484"/>
              <a:ext cx="637309" cy="184728"/>
            </a:xfrm>
            <a:prstGeom prst="rect">
              <a:avLst/>
            </a:prstGeom>
            <a:solidFill>
              <a:schemeClr val="bg1"/>
            </a:solidFill>
            <a:ln>
              <a:noFill/>
            </a:ln>
            <a:effectLst/>
          </p:spPr>
          <p:txBody>
            <a:bodyPr rot="0" spcFirstLastPara="0" vertOverflow="overflow" horzOverflow="overflow" vert="horz" wrap="non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srgbClr val="000000"/>
                  </a:solidFill>
                  <a:effectLst/>
                  <a:uLnTx/>
                  <a:uFillTx/>
                  <a:latin typeface="Arial" panose="020B0604020202020204"/>
                  <a:ea typeface="+mn-ea"/>
                  <a:cs typeface="+mn-cs"/>
                </a:rPr>
                <a:t>YES</a:t>
              </a:r>
            </a:p>
          </p:txBody>
        </p:sp>
        <p:cxnSp>
          <p:nvCxnSpPr>
            <p:cNvPr id="74" name="Elbow Connector 73"/>
            <p:cNvCxnSpPr>
              <a:stCxn id="58" idx="2"/>
              <a:endCxn id="21" idx="2"/>
            </p:cNvCxnSpPr>
            <p:nvPr/>
          </p:nvCxnSpPr>
          <p:spPr>
            <a:xfrm rot="5400000" flipH="1" flipV="1">
              <a:off x="7206120" y="2497151"/>
              <a:ext cx="1665323" cy="6190029"/>
            </a:xfrm>
            <a:prstGeom prst="bentConnector3">
              <a:avLst>
                <a:gd name="adj1" fmla="val -13727"/>
              </a:avLst>
            </a:prstGeom>
            <a:ln w="38100">
              <a:solidFill>
                <a:srgbClr val="C00000"/>
              </a:solidFill>
              <a:tailEnd type="triangle"/>
            </a:ln>
          </p:spPr>
          <p:style>
            <a:lnRef idx="1">
              <a:schemeClr val="accent1"/>
            </a:lnRef>
            <a:fillRef idx="0">
              <a:schemeClr val="accent1"/>
            </a:fillRef>
            <a:effectRef idx="0">
              <a:schemeClr val="accent1"/>
            </a:effectRef>
            <a:fontRef idx="minor">
              <a:schemeClr val="tx1"/>
            </a:fontRef>
          </p:style>
        </p:cxnSp>
        <p:sp>
          <p:nvSpPr>
            <p:cNvPr id="78" name="Rectangle 77"/>
            <p:cNvSpPr/>
            <p:nvPr/>
          </p:nvSpPr>
          <p:spPr bwMode="auto">
            <a:xfrm>
              <a:off x="4806608" y="6509526"/>
              <a:ext cx="274320" cy="184728"/>
            </a:xfrm>
            <a:prstGeom prst="rect">
              <a:avLst/>
            </a:prstGeom>
            <a:solidFill>
              <a:schemeClr val="bg1"/>
            </a:solidFill>
            <a:ln>
              <a:noFill/>
            </a:ln>
            <a:effectLst/>
          </p:spPr>
          <p:txBody>
            <a:bodyPr rot="0" spcFirstLastPara="0" vertOverflow="overflow" horzOverflow="overflow" vert="horz" wrap="non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srgbClr val="000000"/>
                  </a:solidFill>
                  <a:effectLst/>
                  <a:uLnTx/>
                  <a:uFillTx/>
                  <a:latin typeface="Arial" panose="020B0604020202020204"/>
                  <a:ea typeface="+mn-ea"/>
                  <a:cs typeface="+mn-cs"/>
                </a:rPr>
                <a:t>NO</a:t>
              </a:r>
            </a:p>
          </p:txBody>
        </p:sp>
        <p:sp>
          <p:nvSpPr>
            <p:cNvPr id="30" name="Rectangle 29"/>
            <p:cNvSpPr/>
            <p:nvPr/>
          </p:nvSpPr>
          <p:spPr bwMode="auto">
            <a:xfrm>
              <a:off x="5982367" y="4397712"/>
              <a:ext cx="274320" cy="184728"/>
            </a:xfrm>
            <a:prstGeom prst="rect">
              <a:avLst/>
            </a:prstGeom>
            <a:solidFill>
              <a:schemeClr val="bg1"/>
            </a:solidFill>
            <a:ln>
              <a:noFill/>
            </a:ln>
            <a:effectLst/>
          </p:spPr>
          <p:txBody>
            <a:bodyPr rot="0" spcFirstLastPara="0" vertOverflow="overflow" horzOverflow="overflow" vert="horz" wrap="non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srgbClr val="000000"/>
                  </a:solidFill>
                  <a:effectLst/>
                  <a:uLnTx/>
                  <a:uFillTx/>
                  <a:latin typeface="Arial" panose="020B0604020202020204"/>
                  <a:ea typeface="+mn-ea"/>
                  <a:cs typeface="+mn-cs"/>
                </a:rPr>
                <a:t>NO</a:t>
              </a:r>
            </a:p>
          </p:txBody>
        </p:sp>
        <p:sp>
          <p:nvSpPr>
            <p:cNvPr id="39" name="Flowchart: Decision 38"/>
            <p:cNvSpPr/>
            <p:nvPr/>
          </p:nvSpPr>
          <p:spPr bwMode="auto">
            <a:xfrm>
              <a:off x="6519450" y="5525109"/>
              <a:ext cx="1828800" cy="914400"/>
            </a:xfrm>
            <a:prstGeom prst="flowChartDecision">
              <a:avLst/>
            </a:prstGeom>
            <a:solidFill>
              <a:schemeClr val="accent2"/>
            </a:solidFill>
            <a:ln>
              <a:noFill/>
            </a:ln>
            <a:effectLst/>
          </p:spPr>
          <p:txBody>
            <a:bodyPr rot="0" spcFirstLastPara="0" vertOverflow="overflow" horzOverflow="overflow" vert="horz" wrap="none" lIns="91440" tIns="45720" rIns="91440" bIns="45720" numCol="1" spcCol="0" rtlCol="0" fromWordArt="0" anchor="ctr" anchorCtr="0" forceAA="0" compatLnSpc="1">
              <a:prstTxWarp prst="textNoShape">
                <a:avLst/>
              </a:prstTxWarp>
              <a:noAutofit/>
            </a:bodyPr>
            <a:lstStyle/>
            <a:p>
              <a:pPr lvl="0" algn="ctr">
                <a:defRPr/>
              </a:pPr>
              <a:r>
                <a:rPr lang="en-US" sz="1200" dirty="0">
                  <a:solidFill>
                    <a:srgbClr val="FFFFFF"/>
                  </a:solidFill>
                </a:rPr>
                <a:t>Can hire be </a:t>
              </a:r>
            </a:p>
            <a:p>
              <a:pPr lvl="0" algn="ctr">
                <a:defRPr/>
              </a:pPr>
              <a:r>
                <a:rPr lang="en-US" sz="1200" dirty="0">
                  <a:solidFill>
                    <a:srgbClr val="FFFFFF"/>
                  </a:solidFill>
                </a:rPr>
                <a:t>delayed w/o harm</a:t>
              </a:r>
            </a:p>
            <a:p>
              <a:pPr lvl="0" algn="ctr">
                <a:defRPr/>
              </a:pPr>
              <a:r>
                <a:rPr lang="en-US" sz="1200" dirty="0">
                  <a:solidFill>
                    <a:srgbClr val="FFFFFF"/>
                  </a:solidFill>
                </a:rPr>
                <a:t>for 6 </a:t>
              </a:r>
              <a:r>
                <a:rPr lang="en-US" sz="1200" dirty="0" err="1">
                  <a:solidFill>
                    <a:srgbClr val="FFFFFF"/>
                  </a:solidFill>
                </a:rPr>
                <a:t>mo</a:t>
              </a:r>
              <a:r>
                <a:rPr lang="en-US" sz="1200" dirty="0">
                  <a:solidFill>
                    <a:srgbClr val="FFFFFF"/>
                  </a:solidFill>
                </a:rPr>
                <a:t>?</a:t>
              </a:r>
            </a:p>
          </p:txBody>
        </p:sp>
        <p:cxnSp>
          <p:nvCxnSpPr>
            <p:cNvPr id="40" name="Straight Arrow Connector 39"/>
            <p:cNvCxnSpPr>
              <a:stCxn id="39" idx="3"/>
              <a:endCxn id="8" idx="1"/>
            </p:cNvCxnSpPr>
            <p:nvPr/>
          </p:nvCxnSpPr>
          <p:spPr>
            <a:xfrm flipV="1">
              <a:off x="8348250" y="5977953"/>
              <a:ext cx="702259" cy="4356"/>
            </a:xfrm>
            <a:prstGeom prst="straightConnector1">
              <a:avLst/>
            </a:prstGeom>
            <a:ln w="38100">
              <a:solidFill>
                <a:srgbClr val="00B050"/>
              </a:solidFill>
              <a:tailEnd type="triangle"/>
            </a:ln>
          </p:spPr>
          <p:style>
            <a:lnRef idx="1">
              <a:schemeClr val="accent1"/>
            </a:lnRef>
            <a:fillRef idx="0">
              <a:schemeClr val="accent1"/>
            </a:fillRef>
            <a:effectRef idx="0">
              <a:schemeClr val="accent1"/>
            </a:effectRef>
            <a:fontRef idx="minor">
              <a:schemeClr val="tx1"/>
            </a:fontRef>
          </p:style>
        </p:cxnSp>
        <p:sp>
          <p:nvSpPr>
            <p:cNvPr id="41" name="Flowchart: Process 40"/>
            <p:cNvSpPr/>
            <p:nvPr/>
          </p:nvSpPr>
          <p:spPr bwMode="auto">
            <a:xfrm>
              <a:off x="9042437" y="5070674"/>
              <a:ext cx="1371600" cy="457200"/>
            </a:xfrm>
            <a:prstGeom prst="flowChartProcess">
              <a:avLst/>
            </a:prstGeom>
            <a:ln/>
          </p:spPr>
          <p:style>
            <a:lnRef idx="2">
              <a:schemeClr val="dk1">
                <a:shade val="50000"/>
              </a:schemeClr>
            </a:lnRef>
            <a:fillRef idx="1">
              <a:schemeClr val="dk1"/>
            </a:fillRef>
            <a:effectRef idx="0">
              <a:schemeClr val="dk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i="0" u="none" strike="noStrike" kern="1200" cap="none" spc="0" normalizeH="0" baseline="0" noProof="0" dirty="0">
                  <a:ln>
                    <a:noFill/>
                  </a:ln>
                  <a:solidFill>
                    <a:srgbClr val="FFFFFF"/>
                  </a:solidFill>
                  <a:effectLst/>
                  <a:uLnTx/>
                  <a:uFillTx/>
                  <a:latin typeface="Arial" panose="020B0604020202020204"/>
                  <a:ea typeface="+mn-ea"/>
                  <a:cs typeface="+mn-cs"/>
                </a:rPr>
                <a:t>Post &amp; Hire</a:t>
              </a:r>
            </a:p>
          </p:txBody>
        </p:sp>
        <p:cxnSp>
          <p:nvCxnSpPr>
            <p:cNvPr id="59" name="Elbow Connector 58"/>
            <p:cNvCxnSpPr>
              <a:stCxn id="26" idx="2"/>
            </p:cNvCxnSpPr>
            <p:nvPr/>
          </p:nvCxnSpPr>
          <p:spPr>
            <a:xfrm rot="16200000" flipH="1">
              <a:off x="8080211" y="4269442"/>
              <a:ext cx="307088" cy="1617363"/>
            </a:xfrm>
            <a:prstGeom prst="bentConnector2">
              <a:avLst/>
            </a:prstGeom>
            <a:ln w="38100">
              <a:solidFill>
                <a:srgbClr val="00B050"/>
              </a:solidFill>
              <a:tailEnd type="triangle"/>
            </a:ln>
          </p:spPr>
          <p:style>
            <a:lnRef idx="1">
              <a:schemeClr val="accent1"/>
            </a:lnRef>
            <a:fillRef idx="0">
              <a:schemeClr val="accent1"/>
            </a:fillRef>
            <a:effectRef idx="0">
              <a:schemeClr val="accent1"/>
            </a:effectRef>
            <a:fontRef idx="minor">
              <a:schemeClr val="tx1"/>
            </a:fontRef>
          </p:style>
        </p:cxnSp>
        <p:cxnSp>
          <p:nvCxnSpPr>
            <p:cNvPr id="60" name="Elbow Connector 59"/>
            <p:cNvCxnSpPr>
              <a:stCxn id="39" idx="0"/>
            </p:cNvCxnSpPr>
            <p:nvPr/>
          </p:nvCxnSpPr>
          <p:spPr>
            <a:xfrm rot="5400000" flipH="1" flipV="1">
              <a:off x="8162056" y="4644729"/>
              <a:ext cx="152175" cy="1608587"/>
            </a:xfrm>
            <a:prstGeom prst="bentConnector2">
              <a:avLst/>
            </a:prstGeom>
            <a:ln w="38100">
              <a:solidFill>
                <a:srgbClr val="C00000"/>
              </a:solidFill>
              <a:tailEnd type="triangle"/>
            </a:ln>
          </p:spPr>
          <p:style>
            <a:lnRef idx="1">
              <a:schemeClr val="accent1"/>
            </a:lnRef>
            <a:fillRef idx="0">
              <a:schemeClr val="accent1"/>
            </a:fillRef>
            <a:effectRef idx="0">
              <a:schemeClr val="accent1"/>
            </a:effectRef>
            <a:fontRef idx="minor">
              <a:schemeClr val="tx1"/>
            </a:fontRef>
          </p:style>
        </p:cxnSp>
        <p:sp>
          <p:nvSpPr>
            <p:cNvPr id="33" name="Rectangle 32"/>
            <p:cNvSpPr/>
            <p:nvPr/>
          </p:nvSpPr>
          <p:spPr bwMode="auto">
            <a:xfrm>
              <a:off x="7282612" y="4960635"/>
              <a:ext cx="369540" cy="184728"/>
            </a:xfrm>
            <a:prstGeom prst="rect">
              <a:avLst/>
            </a:prstGeom>
            <a:solidFill>
              <a:schemeClr val="bg1"/>
            </a:solidFill>
            <a:ln>
              <a:noFill/>
            </a:ln>
            <a:effectLst/>
          </p:spPr>
          <p:txBody>
            <a:bodyPr rot="0" spcFirstLastPara="0" vertOverflow="overflow" horzOverflow="overflow" vert="horz" wrap="non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srgbClr val="000000"/>
                  </a:solidFill>
                  <a:effectLst/>
                  <a:uLnTx/>
                  <a:uFillTx/>
                  <a:latin typeface="Arial" panose="020B0604020202020204"/>
                  <a:ea typeface="+mn-ea"/>
                  <a:cs typeface="+mn-cs"/>
                </a:rPr>
                <a:t>YES</a:t>
              </a:r>
            </a:p>
          </p:txBody>
        </p:sp>
        <p:sp>
          <p:nvSpPr>
            <p:cNvPr id="73" name="Rectangle 72"/>
            <p:cNvSpPr/>
            <p:nvPr/>
          </p:nvSpPr>
          <p:spPr bwMode="auto">
            <a:xfrm>
              <a:off x="8412619" y="5889945"/>
              <a:ext cx="414724" cy="184728"/>
            </a:xfrm>
            <a:prstGeom prst="rect">
              <a:avLst/>
            </a:prstGeom>
            <a:solidFill>
              <a:schemeClr val="bg1"/>
            </a:solidFill>
            <a:ln>
              <a:noFill/>
            </a:ln>
            <a:effectLst/>
          </p:spPr>
          <p:txBody>
            <a:bodyPr rot="0" spcFirstLastPara="0" vertOverflow="overflow" horzOverflow="overflow" vert="horz" wrap="non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srgbClr val="000000"/>
                  </a:solidFill>
                  <a:effectLst/>
                  <a:uLnTx/>
                  <a:uFillTx/>
                  <a:latin typeface="Arial" panose="020B0604020202020204"/>
                  <a:ea typeface="+mn-ea"/>
                  <a:cs typeface="+mn-cs"/>
                </a:rPr>
                <a:t>YES</a:t>
              </a:r>
            </a:p>
          </p:txBody>
        </p:sp>
        <p:sp>
          <p:nvSpPr>
            <p:cNvPr id="84" name="Rectangle 83"/>
            <p:cNvSpPr/>
            <p:nvPr/>
          </p:nvSpPr>
          <p:spPr bwMode="auto">
            <a:xfrm>
              <a:off x="7296690" y="5301439"/>
              <a:ext cx="274320" cy="190608"/>
            </a:xfrm>
            <a:prstGeom prst="rect">
              <a:avLst/>
            </a:prstGeom>
            <a:solidFill>
              <a:schemeClr val="bg1"/>
            </a:solidFill>
            <a:ln>
              <a:noFill/>
            </a:ln>
            <a:effectLst/>
          </p:spPr>
          <p:txBody>
            <a:bodyPr rot="0" spcFirstLastPara="0" vertOverflow="overflow" horzOverflow="overflow" vert="horz" wrap="non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srgbClr val="000000"/>
                  </a:solidFill>
                  <a:effectLst/>
                  <a:uLnTx/>
                  <a:uFillTx/>
                  <a:latin typeface="Arial" panose="020B0604020202020204"/>
                  <a:ea typeface="+mn-ea"/>
                  <a:cs typeface="+mn-cs"/>
                </a:rPr>
                <a:t>NO</a:t>
              </a:r>
            </a:p>
          </p:txBody>
        </p:sp>
      </p:grpSp>
      <p:sp>
        <p:nvSpPr>
          <p:cNvPr id="43" name="Flowchart: Document 42">
            <a:extLst>
              <a:ext uri="{FF2B5EF4-FFF2-40B4-BE49-F238E27FC236}">
                <a16:creationId xmlns:a16="http://schemas.microsoft.com/office/drawing/2014/main" id="{E19DA238-43BA-1DE6-1A4E-6F1EAA653DD8}"/>
              </a:ext>
            </a:extLst>
          </p:cNvPr>
          <p:cNvSpPr/>
          <p:nvPr/>
        </p:nvSpPr>
        <p:spPr bwMode="auto">
          <a:xfrm>
            <a:off x="8552321" y="3580227"/>
            <a:ext cx="1438794" cy="694283"/>
          </a:xfrm>
          <a:prstGeom prst="flowChartDocument">
            <a:avLst/>
          </a:prstGeom>
          <a:solidFill>
            <a:schemeClr val="accent4">
              <a:lumMod val="50000"/>
            </a:schemeClr>
          </a:solidFill>
          <a:ln>
            <a:noFill/>
          </a:ln>
          <a:effectLst/>
        </p:spPr>
        <p:txBody>
          <a:bodyPr rot="0" spcFirstLastPara="0" vertOverflow="overflow" horzOverflow="overflow" vert="horz" wrap="none" lIns="91440" tIns="45720" rIns="91440" bIns="45720" numCol="1" spcCol="0" rtlCol="0" fromWordArt="0" anchor="ctr" anchorCtr="0" forceAA="0" compatLnSpc="1">
            <a:prstTxWarp prst="textNoShape">
              <a:avLst/>
            </a:prstTxWarp>
            <a:noAutofit/>
          </a:bodyPr>
          <a:lstStyle/>
          <a:p>
            <a:pPr algn="ctr"/>
            <a:endParaRPr lang="en-US" sz="1200" dirty="0">
              <a:solidFill>
                <a:schemeClr val="bg1"/>
              </a:solidFill>
            </a:endParaRPr>
          </a:p>
          <a:p>
            <a:pPr algn="ctr"/>
            <a:r>
              <a:rPr lang="en-US" sz="1200" dirty="0">
                <a:solidFill>
                  <a:schemeClr val="bg1"/>
                </a:solidFill>
              </a:rPr>
              <a:t>FY23 Proforma</a:t>
            </a:r>
          </a:p>
          <a:p>
            <a:pPr algn="ctr"/>
            <a:r>
              <a:rPr lang="en-US" sz="1200" dirty="0">
                <a:solidFill>
                  <a:schemeClr val="bg1"/>
                </a:solidFill>
              </a:rPr>
              <a:t>(complete both tabs)</a:t>
            </a:r>
          </a:p>
          <a:p>
            <a:pPr algn="ctr"/>
            <a:endParaRPr lang="en-US" sz="1200" dirty="0">
              <a:solidFill>
                <a:schemeClr val="bg1"/>
              </a:solidFill>
            </a:endParaRPr>
          </a:p>
        </p:txBody>
      </p:sp>
      <p:sp>
        <p:nvSpPr>
          <p:cNvPr id="45" name="TextBox 44">
            <a:extLst>
              <a:ext uri="{FF2B5EF4-FFF2-40B4-BE49-F238E27FC236}">
                <a16:creationId xmlns:a16="http://schemas.microsoft.com/office/drawing/2014/main" id="{A202885F-9052-B40A-5BA1-C40D0B93BC16}"/>
              </a:ext>
            </a:extLst>
          </p:cNvPr>
          <p:cNvSpPr txBox="1"/>
          <p:nvPr/>
        </p:nvSpPr>
        <p:spPr>
          <a:xfrm>
            <a:off x="358760" y="1565360"/>
            <a:ext cx="2444017" cy="873975"/>
          </a:xfrm>
          <a:prstGeom prst="rect">
            <a:avLst/>
          </a:prstGeom>
          <a:noFill/>
        </p:spPr>
        <p:txBody>
          <a:bodyPr wrap="square" lIns="0" tIns="73152" rIns="0" bIns="0" rtlCol="0">
            <a:normAutofit/>
          </a:bodyPr>
          <a:lstStyle/>
          <a:p>
            <a:pPr algn="ctr"/>
            <a:r>
              <a:rPr lang="en-US" sz="1600" dirty="0">
                <a:solidFill>
                  <a:srgbClr val="FF0000"/>
                </a:solidFill>
                <a:highlight>
                  <a:srgbClr val="FFFF00"/>
                </a:highlight>
              </a:rPr>
              <a:t>FY23 Proforma is available on FBO Forms website</a:t>
            </a:r>
          </a:p>
        </p:txBody>
      </p:sp>
    </p:spTree>
    <p:extLst>
      <p:ext uri="{BB962C8B-B14F-4D97-AF65-F5344CB8AC3E}">
        <p14:creationId xmlns:p14="http://schemas.microsoft.com/office/powerpoint/2010/main" val="172332524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sz="quarter" idx="12"/>
          </p:nvPr>
        </p:nvSpPr>
        <p:spPr/>
        <p:txBody>
          <a:bodyPr/>
          <a:lstStyle/>
          <a:p>
            <a:pPr marL="342900" indent="-342900">
              <a:lnSpc>
                <a:spcPct val="150000"/>
              </a:lnSpc>
              <a:buFont typeface="Arial" panose="020B0604020202020204" pitchFamily="34" charset="0"/>
              <a:buChar char="•"/>
            </a:pPr>
            <a:r>
              <a:rPr lang="en-US" sz="1800" dirty="0"/>
              <a:t>Some positions require only a questionnaire.  All presentations to LRC include a questionnaire and pro forma.</a:t>
            </a:r>
          </a:p>
          <a:p>
            <a:pPr lvl="2">
              <a:lnSpc>
                <a:spcPct val="150000"/>
              </a:lnSpc>
            </a:pPr>
            <a:endParaRPr lang="en-US" sz="1800" dirty="0"/>
          </a:p>
          <a:p>
            <a:pPr lvl="2">
              <a:lnSpc>
                <a:spcPct val="150000"/>
              </a:lnSpc>
            </a:pPr>
            <a:r>
              <a:rPr lang="en-US" sz="1800" dirty="0"/>
              <a:t>The questionnaire will touch on the productivity of the group, consideration of delaying hires when possible, etc.</a:t>
            </a:r>
          </a:p>
          <a:p>
            <a:pPr lvl="2">
              <a:lnSpc>
                <a:spcPct val="150000"/>
              </a:lnSpc>
            </a:pPr>
            <a:endParaRPr lang="en-US" sz="1800" dirty="0"/>
          </a:p>
          <a:p>
            <a:pPr lvl="2">
              <a:lnSpc>
                <a:spcPct val="150000"/>
              </a:lnSpc>
            </a:pPr>
            <a:r>
              <a:rPr lang="en-US" sz="1800" dirty="0"/>
              <a:t>The initial APP </a:t>
            </a:r>
            <a:r>
              <a:rPr lang="en-US" sz="1800" dirty="0">
                <a:hlinkClick r:id="rId2"/>
              </a:rPr>
              <a:t>application process </a:t>
            </a:r>
            <a:r>
              <a:rPr lang="en-US" sz="1800" dirty="0"/>
              <a:t>remains unchanged – APP Center still must provide initial approval.</a:t>
            </a:r>
          </a:p>
          <a:p>
            <a:pPr marL="1587" lvl="2" indent="0">
              <a:buNone/>
            </a:pPr>
            <a:endParaRPr lang="en-US" sz="2000" dirty="0"/>
          </a:p>
          <a:p>
            <a:pPr marL="1587" lvl="2" indent="0">
              <a:buNone/>
            </a:pPr>
            <a:endParaRPr lang="en-US" sz="1400" dirty="0"/>
          </a:p>
          <a:p>
            <a:endParaRPr lang="en-US" dirty="0"/>
          </a:p>
        </p:txBody>
      </p:sp>
      <p:sp>
        <p:nvSpPr>
          <p:cNvPr id="5" name="Title 4"/>
          <p:cNvSpPr>
            <a:spLocks noGrp="1"/>
          </p:cNvSpPr>
          <p:nvPr>
            <p:ph type="title"/>
          </p:nvPr>
        </p:nvSpPr>
        <p:spPr/>
        <p:txBody>
          <a:bodyPr/>
          <a:lstStyle/>
          <a:p>
            <a:r>
              <a:rPr lang="en-US" dirty="0"/>
              <a:t>LRC Materials for Faculty and APPs</a:t>
            </a:r>
          </a:p>
        </p:txBody>
      </p:sp>
    </p:spTree>
    <p:extLst>
      <p:ext uri="{BB962C8B-B14F-4D97-AF65-F5344CB8AC3E}">
        <p14:creationId xmlns:p14="http://schemas.microsoft.com/office/powerpoint/2010/main" val="108271255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Title 24"/>
          <p:cNvSpPr>
            <a:spLocks noGrp="1"/>
          </p:cNvSpPr>
          <p:nvPr>
            <p:ph type="title"/>
          </p:nvPr>
        </p:nvSpPr>
        <p:spPr/>
        <p:txBody>
          <a:bodyPr/>
          <a:lstStyle/>
          <a:p>
            <a:r>
              <a:rPr lang="en-US" dirty="0"/>
              <a:t>FY23 UNCFP LRC Pathway – UNC FP Staff</a:t>
            </a:r>
          </a:p>
        </p:txBody>
      </p:sp>
      <p:grpSp>
        <p:nvGrpSpPr>
          <p:cNvPr id="2" name="Group 1"/>
          <p:cNvGrpSpPr/>
          <p:nvPr/>
        </p:nvGrpSpPr>
        <p:grpSpPr>
          <a:xfrm>
            <a:off x="2091444" y="1801438"/>
            <a:ext cx="8009112" cy="3975474"/>
            <a:chOff x="808092" y="1801438"/>
            <a:chExt cx="8009112" cy="3975474"/>
          </a:xfrm>
        </p:grpSpPr>
        <p:sp>
          <p:nvSpPr>
            <p:cNvPr id="5" name="Flowchart: Process 4"/>
            <p:cNvSpPr/>
            <p:nvPr/>
          </p:nvSpPr>
          <p:spPr bwMode="auto">
            <a:xfrm>
              <a:off x="3834125" y="1801438"/>
              <a:ext cx="2832837" cy="332516"/>
            </a:xfrm>
            <a:prstGeom prst="flowChartProcess">
              <a:avLst/>
            </a:prstGeom>
            <a:ln/>
          </p:spPr>
          <p:style>
            <a:lnRef idx="2">
              <a:schemeClr val="accent5">
                <a:shade val="50000"/>
              </a:schemeClr>
            </a:lnRef>
            <a:fillRef idx="1">
              <a:schemeClr val="accent5"/>
            </a:fillRef>
            <a:effectRef idx="0">
              <a:schemeClr val="accent5"/>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srgbClr val="000000"/>
                  </a:solidFill>
                  <a:effectLst/>
                  <a:uLnTx/>
                  <a:uFillTx/>
                  <a:latin typeface="Arial" panose="020B0604020202020204"/>
                  <a:ea typeface="+mn-ea"/>
                  <a:cs typeface="+mn-cs"/>
                </a:rPr>
                <a:t>Hiring Staff</a:t>
              </a:r>
            </a:p>
          </p:txBody>
        </p:sp>
        <p:sp>
          <p:nvSpPr>
            <p:cNvPr id="6" name="Flowchart: Decision 5"/>
            <p:cNvSpPr/>
            <p:nvPr/>
          </p:nvSpPr>
          <p:spPr bwMode="auto">
            <a:xfrm>
              <a:off x="5892233" y="3302736"/>
              <a:ext cx="1828800" cy="1371600"/>
            </a:xfrm>
            <a:prstGeom prst="flowChartDecision">
              <a:avLst/>
            </a:prstGeom>
            <a:solidFill>
              <a:schemeClr val="accent2"/>
            </a:solidFill>
            <a:ln>
              <a:noFill/>
            </a:ln>
            <a:effectLst/>
          </p:spPr>
          <p:txBody>
            <a:bodyPr rot="0" spcFirstLastPara="0" vertOverflow="overflow" horzOverflow="overflow" vert="horz" wrap="non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FFFFFF"/>
                  </a:solidFill>
                  <a:effectLst/>
                  <a:uLnTx/>
                  <a:uFillTx/>
                  <a:latin typeface="Arial" panose="020B0604020202020204"/>
                  <a:ea typeface="+mn-ea"/>
                  <a:cs typeface="+mn-cs"/>
                </a:rPr>
                <a:t>Is position</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FFFFFF"/>
                  </a:solidFill>
                  <a:effectLst/>
                  <a:uLnTx/>
                  <a:uFillTx/>
                  <a:latin typeface="Arial" panose="020B0604020202020204"/>
                  <a:ea typeface="+mn-ea"/>
                  <a:cs typeface="+mn-cs"/>
                </a:rPr>
                <a:t>In FY23 budget?</a:t>
              </a:r>
            </a:p>
          </p:txBody>
        </p:sp>
        <p:sp>
          <p:nvSpPr>
            <p:cNvPr id="8" name="Flowchart: Process 7"/>
            <p:cNvSpPr/>
            <p:nvPr/>
          </p:nvSpPr>
          <p:spPr bwMode="auto">
            <a:xfrm>
              <a:off x="3102575" y="4846557"/>
              <a:ext cx="1371600" cy="914400"/>
            </a:xfrm>
            <a:prstGeom prst="flowChartProcess">
              <a:avLst/>
            </a:prstGeom>
            <a:ln/>
          </p:spPr>
          <p:style>
            <a:lnRef idx="2">
              <a:schemeClr val="dk1">
                <a:shade val="50000"/>
              </a:schemeClr>
            </a:lnRef>
            <a:fillRef idx="1">
              <a:schemeClr val="dk1"/>
            </a:fillRef>
            <a:effectRef idx="0">
              <a:schemeClr val="dk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FFFFFF"/>
                  </a:solidFill>
                  <a:effectLst/>
                  <a:uLnTx/>
                  <a:uFillTx/>
                  <a:latin typeface="Arial" panose="020B0604020202020204"/>
                  <a:ea typeface="+mn-ea"/>
                  <a:cs typeface="+mn-cs"/>
                </a:rPr>
                <a:t>Post &amp; Hire</a:t>
              </a:r>
            </a:p>
          </p:txBody>
        </p:sp>
        <p:cxnSp>
          <p:nvCxnSpPr>
            <p:cNvPr id="10" name="Straight Arrow Connector 9"/>
            <p:cNvCxnSpPr>
              <a:stCxn id="5" idx="2"/>
              <a:endCxn id="11" idx="0"/>
            </p:cNvCxnSpPr>
            <p:nvPr/>
          </p:nvCxnSpPr>
          <p:spPr>
            <a:xfrm>
              <a:off x="5250544" y="2133954"/>
              <a:ext cx="1" cy="243886"/>
            </a:xfrm>
            <a:prstGeom prst="straightConnector1">
              <a:avLst/>
            </a:prstGeom>
            <a:ln w="38100">
              <a:solidFill>
                <a:srgbClr val="00B050"/>
              </a:solidFill>
              <a:tailEnd type="triangle"/>
            </a:ln>
          </p:spPr>
          <p:style>
            <a:lnRef idx="1">
              <a:schemeClr val="accent1"/>
            </a:lnRef>
            <a:fillRef idx="0">
              <a:schemeClr val="accent1"/>
            </a:fillRef>
            <a:effectRef idx="0">
              <a:schemeClr val="accent1"/>
            </a:effectRef>
            <a:fontRef idx="minor">
              <a:schemeClr val="tx1"/>
            </a:fontRef>
          </p:style>
        </p:cxnSp>
        <p:cxnSp>
          <p:nvCxnSpPr>
            <p:cNvPr id="19" name="Elbow Connector 18"/>
            <p:cNvCxnSpPr>
              <a:stCxn id="44" idx="2"/>
              <a:endCxn id="6" idx="0"/>
            </p:cNvCxnSpPr>
            <p:nvPr/>
          </p:nvCxnSpPr>
          <p:spPr>
            <a:xfrm rot="5400000">
              <a:off x="6600076" y="3096178"/>
              <a:ext cx="413116" cy="1"/>
            </a:xfrm>
            <a:prstGeom prst="bentConnector3">
              <a:avLst>
                <a:gd name="adj1" fmla="val 50000"/>
              </a:avLst>
            </a:prstGeom>
            <a:ln w="38100">
              <a:solidFill>
                <a:srgbClr val="00B050"/>
              </a:solidFill>
              <a:tailEnd type="triangle"/>
            </a:ln>
          </p:spPr>
          <p:style>
            <a:lnRef idx="1">
              <a:schemeClr val="accent1"/>
            </a:lnRef>
            <a:fillRef idx="0">
              <a:schemeClr val="accent1"/>
            </a:fillRef>
            <a:effectRef idx="0">
              <a:schemeClr val="accent1"/>
            </a:effectRef>
            <a:fontRef idx="minor">
              <a:schemeClr val="tx1"/>
            </a:fontRef>
          </p:style>
        </p:cxnSp>
        <p:sp>
          <p:nvSpPr>
            <p:cNvPr id="21" name="Flowchart: Process 20"/>
            <p:cNvSpPr/>
            <p:nvPr/>
          </p:nvSpPr>
          <p:spPr bwMode="auto">
            <a:xfrm>
              <a:off x="7445604" y="4862512"/>
              <a:ext cx="1371600" cy="914400"/>
            </a:xfrm>
            <a:prstGeom prst="flowChartProcess">
              <a:avLst/>
            </a:prstGeom>
            <a:ln/>
          </p:spPr>
          <p:style>
            <a:lnRef idx="2">
              <a:schemeClr val="dk1">
                <a:shade val="50000"/>
              </a:schemeClr>
            </a:lnRef>
            <a:fillRef idx="1">
              <a:schemeClr val="dk1"/>
            </a:fillRef>
            <a:effectRef idx="0">
              <a:schemeClr val="dk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FFFFFF"/>
                  </a:solidFill>
                  <a:effectLst/>
                  <a:uLnTx/>
                  <a:uFillTx/>
                  <a:latin typeface="Arial" panose="020B0604020202020204"/>
                  <a:ea typeface="+mn-ea"/>
                  <a:cs typeface="+mn-cs"/>
                </a:rPr>
                <a:t>ACA / Department Rep.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FFFFFF"/>
                  </a:solidFill>
                  <a:effectLst/>
                  <a:uLnTx/>
                  <a:uFillTx/>
                  <a:latin typeface="Arial" panose="020B0604020202020204"/>
                  <a:ea typeface="+mn-ea"/>
                  <a:cs typeface="+mn-cs"/>
                </a:rPr>
                <a:t>Presents to LRC</a:t>
              </a:r>
            </a:p>
          </p:txBody>
        </p:sp>
        <p:sp>
          <p:nvSpPr>
            <p:cNvPr id="11" name="Rectangle 10"/>
            <p:cNvSpPr/>
            <p:nvPr/>
          </p:nvSpPr>
          <p:spPr bwMode="auto">
            <a:xfrm>
              <a:off x="2994758" y="2377840"/>
              <a:ext cx="4511573" cy="647259"/>
            </a:xfrm>
            <a:prstGeom prst="rect">
              <a:avLst/>
            </a:prstGeom>
            <a:noFill/>
            <a:ln w="19050">
              <a:solidFill>
                <a:srgbClr val="00B0F0"/>
              </a:solidFill>
              <a:prstDash val="sysDash"/>
            </a:ln>
            <a:effectLst/>
          </p:spPr>
          <p:txBody>
            <a:bodyPr rot="0" spcFirstLastPara="0" vertOverflow="overflow" horzOverflow="overflow" vert="horz" wrap="none" lIns="91440" tIns="45720" rIns="91440" bIns="45720" numCol="1" spcCol="0" rtlCol="0" fromWordArt="0" anchor="ctr" anchorCtr="0" forceAA="0" compatLnSpc="1">
              <a:prstTxWarp prst="textNoShape">
                <a:avLst/>
              </a:prstTxWarp>
              <a:noAutofit/>
            </a:bodyPr>
            <a:lstStyle/>
            <a:p>
              <a:pPr algn="ctr"/>
              <a:endParaRPr lang="en-US" sz="1600">
                <a:solidFill>
                  <a:schemeClr val="bg1"/>
                </a:solidFill>
              </a:endParaRPr>
            </a:p>
          </p:txBody>
        </p:sp>
        <p:sp>
          <p:nvSpPr>
            <p:cNvPr id="28" name="Rectangle 27"/>
            <p:cNvSpPr/>
            <p:nvPr/>
          </p:nvSpPr>
          <p:spPr bwMode="auto">
            <a:xfrm>
              <a:off x="3184583" y="2490191"/>
              <a:ext cx="1207584" cy="376301"/>
            </a:xfrm>
            <a:prstGeom prst="rect">
              <a:avLst/>
            </a:prstGeom>
            <a:solidFill>
              <a:schemeClr val="accent5">
                <a:lumMod val="20000"/>
                <a:lumOff val="80000"/>
              </a:schemeClr>
            </a:solidFill>
            <a:ln>
              <a:noFill/>
            </a:ln>
            <a:effectLst/>
          </p:spPr>
          <p:txBody>
            <a:bodyPr rot="0" spcFirstLastPara="0" vertOverflow="overflow" horzOverflow="overflow" vert="horz" wrap="none" lIns="91440" tIns="45720" rIns="91440" bIns="45720" numCol="1" spcCol="0" rtlCol="0" fromWordArt="0" anchor="ctr" anchorCtr="0" forceAA="0" compatLnSpc="1">
              <a:prstTxWarp prst="textNoShape">
                <a:avLst/>
              </a:prstTxWarp>
              <a:noAutofit/>
            </a:bodyPr>
            <a:lstStyle/>
            <a:p>
              <a:pPr algn="ctr"/>
              <a:r>
                <a:rPr lang="en-US" sz="1400" dirty="0">
                  <a:solidFill>
                    <a:schemeClr val="tx2"/>
                  </a:solidFill>
                </a:rPr>
                <a:t>Replacement</a:t>
              </a:r>
            </a:p>
          </p:txBody>
        </p:sp>
        <p:sp>
          <p:nvSpPr>
            <p:cNvPr id="44" name="Rectangle 43"/>
            <p:cNvSpPr/>
            <p:nvPr/>
          </p:nvSpPr>
          <p:spPr bwMode="auto">
            <a:xfrm>
              <a:off x="6202842" y="2513319"/>
              <a:ext cx="1207584" cy="376301"/>
            </a:xfrm>
            <a:prstGeom prst="rect">
              <a:avLst/>
            </a:prstGeom>
            <a:solidFill>
              <a:schemeClr val="accent5">
                <a:lumMod val="20000"/>
                <a:lumOff val="80000"/>
              </a:schemeClr>
            </a:solidFill>
            <a:ln>
              <a:noFill/>
            </a:ln>
            <a:effectLst/>
          </p:spPr>
          <p:txBody>
            <a:bodyPr rot="0" spcFirstLastPara="0" vertOverflow="overflow" horzOverflow="overflow" vert="horz" wrap="none" lIns="91440" tIns="45720" rIns="91440" bIns="45720" numCol="1" spcCol="0" rtlCol="0" fromWordArt="0" anchor="ctr" anchorCtr="0" forceAA="0" compatLnSpc="1">
              <a:prstTxWarp prst="textNoShape">
                <a:avLst/>
              </a:prstTxWarp>
              <a:noAutofit/>
            </a:bodyPr>
            <a:lstStyle/>
            <a:p>
              <a:pPr algn="ctr"/>
              <a:r>
                <a:rPr lang="en-US" sz="1400" dirty="0">
                  <a:solidFill>
                    <a:schemeClr val="tx2"/>
                  </a:solidFill>
                </a:rPr>
                <a:t>Incremental</a:t>
              </a:r>
            </a:p>
          </p:txBody>
        </p:sp>
        <p:cxnSp>
          <p:nvCxnSpPr>
            <p:cNvPr id="66" name="Elbow Connector 65"/>
            <p:cNvCxnSpPr>
              <a:stCxn id="6" idx="1"/>
              <a:endCxn id="67" idx="0"/>
            </p:cNvCxnSpPr>
            <p:nvPr/>
          </p:nvCxnSpPr>
          <p:spPr>
            <a:xfrm rot="10800000" flipV="1">
              <a:off x="5603495" y="3988535"/>
              <a:ext cx="288739" cy="858021"/>
            </a:xfrm>
            <a:prstGeom prst="bentConnector2">
              <a:avLst/>
            </a:prstGeom>
            <a:ln w="38100">
              <a:solidFill>
                <a:srgbClr val="00B050"/>
              </a:solidFill>
              <a:tailEnd type="triangle"/>
            </a:ln>
          </p:spPr>
          <p:style>
            <a:lnRef idx="1">
              <a:schemeClr val="accent1"/>
            </a:lnRef>
            <a:fillRef idx="0">
              <a:schemeClr val="accent1"/>
            </a:fillRef>
            <a:effectRef idx="0">
              <a:schemeClr val="accent1"/>
            </a:effectRef>
            <a:fontRef idx="minor">
              <a:schemeClr val="tx1"/>
            </a:fontRef>
          </p:style>
        </p:cxnSp>
        <p:sp>
          <p:nvSpPr>
            <p:cNvPr id="59" name="Rectangle 58"/>
            <p:cNvSpPr/>
            <p:nvPr/>
          </p:nvSpPr>
          <p:spPr bwMode="auto">
            <a:xfrm>
              <a:off x="5281161" y="4223142"/>
              <a:ext cx="637309" cy="184728"/>
            </a:xfrm>
            <a:prstGeom prst="rect">
              <a:avLst/>
            </a:prstGeom>
            <a:solidFill>
              <a:schemeClr val="bg1"/>
            </a:solidFill>
            <a:ln>
              <a:noFill/>
            </a:ln>
            <a:effectLst/>
          </p:spPr>
          <p:txBody>
            <a:bodyPr rot="0" spcFirstLastPara="0" vertOverflow="overflow" horzOverflow="overflow" vert="horz" wrap="non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srgbClr val="000000"/>
                  </a:solidFill>
                  <a:effectLst/>
                  <a:uLnTx/>
                  <a:uFillTx/>
                  <a:latin typeface="Arial" panose="020B0604020202020204"/>
                  <a:ea typeface="+mn-ea"/>
                  <a:cs typeface="+mn-cs"/>
                </a:rPr>
                <a:t>YES</a:t>
              </a:r>
            </a:p>
          </p:txBody>
        </p:sp>
        <p:cxnSp>
          <p:nvCxnSpPr>
            <p:cNvPr id="60" name="Elbow Connector 59"/>
            <p:cNvCxnSpPr>
              <a:stCxn id="6" idx="3"/>
              <a:endCxn id="21" idx="0"/>
            </p:cNvCxnSpPr>
            <p:nvPr/>
          </p:nvCxnSpPr>
          <p:spPr>
            <a:xfrm>
              <a:off x="7721033" y="3988536"/>
              <a:ext cx="410371" cy="873976"/>
            </a:xfrm>
            <a:prstGeom prst="bentConnector2">
              <a:avLst/>
            </a:prstGeom>
            <a:ln w="38100">
              <a:solidFill>
                <a:srgbClr val="C00000"/>
              </a:solidFill>
              <a:tailEnd type="triangle"/>
            </a:ln>
          </p:spPr>
          <p:style>
            <a:lnRef idx="1">
              <a:schemeClr val="accent1"/>
            </a:lnRef>
            <a:fillRef idx="0">
              <a:schemeClr val="accent1"/>
            </a:fillRef>
            <a:effectRef idx="0">
              <a:schemeClr val="accent1"/>
            </a:effectRef>
            <a:fontRef idx="minor">
              <a:schemeClr val="tx1"/>
            </a:fontRef>
          </p:style>
        </p:cxnSp>
        <p:sp>
          <p:nvSpPr>
            <p:cNvPr id="61" name="Rectangle 60"/>
            <p:cNvSpPr/>
            <p:nvPr/>
          </p:nvSpPr>
          <p:spPr bwMode="auto">
            <a:xfrm>
              <a:off x="7812750" y="4223142"/>
              <a:ext cx="637309" cy="184728"/>
            </a:xfrm>
            <a:prstGeom prst="rect">
              <a:avLst/>
            </a:prstGeom>
            <a:solidFill>
              <a:schemeClr val="bg1"/>
            </a:solidFill>
            <a:ln>
              <a:noFill/>
            </a:ln>
            <a:effectLst/>
          </p:spPr>
          <p:txBody>
            <a:bodyPr rot="0" spcFirstLastPara="0" vertOverflow="overflow" horzOverflow="overflow" vert="horz" wrap="non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srgbClr val="000000"/>
                  </a:solidFill>
                  <a:effectLst/>
                  <a:uLnTx/>
                  <a:uFillTx/>
                  <a:latin typeface="Arial" panose="020B0604020202020204"/>
                  <a:ea typeface="+mn-ea"/>
                  <a:cs typeface="+mn-cs"/>
                </a:rPr>
                <a:t>NO</a:t>
              </a:r>
            </a:p>
          </p:txBody>
        </p:sp>
        <p:sp>
          <p:nvSpPr>
            <p:cNvPr id="67" name="Flowchart: Process 66"/>
            <p:cNvSpPr/>
            <p:nvPr/>
          </p:nvSpPr>
          <p:spPr bwMode="auto">
            <a:xfrm>
              <a:off x="4917694" y="4846557"/>
              <a:ext cx="1371600" cy="914400"/>
            </a:xfrm>
            <a:prstGeom prst="flowChartProcess">
              <a:avLst/>
            </a:prstGeom>
            <a:ln/>
          </p:spPr>
          <p:style>
            <a:lnRef idx="2">
              <a:schemeClr val="dk1">
                <a:shade val="50000"/>
              </a:schemeClr>
            </a:lnRef>
            <a:fillRef idx="1">
              <a:schemeClr val="dk1"/>
            </a:fillRef>
            <a:effectRef idx="0">
              <a:schemeClr val="dk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FFFFFF"/>
                  </a:solidFill>
                  <a:effectLst/>
                  <a:uLnTx/>
                  <a:uFillTx/>
                  <a:latin typeface="Arial" panose="020B0604020202020204"/>
                  <a:ea typeface="+mn-ea"/>
                  <a:cs typeface="+mn-cs"/>
                </a:rPr>
                <a:t>Questionnaire</a:t>
              </a:r>
              <a:r>
                <a:rPr kumimoji="0" lang="en-US" sz="1400" b="0" i="0" u="none" strike="noStrike" kern="1200" cap="none" spc="0" normalizeH="0" noProof="0" dirty="0">
                  <a:ln>
                    <a:noFill/>
                  </a:ln>
                  <a:solidFill>
                    <a:srgbClr val="FFFFFF"/>
                  </a:solidFill>
                  <a:effectLst/>
                  <a:uLnTx/>
                  <a:uFillTx/>
                  <a:latin typeface="Arial" panose="020B0604020202020204"/>
                  <a:ea typeface="+mn-ea"/>
                  <a:cs typeface="+mn-cs"/>
                </a:rPr>
                <a:t> to be reviewed by</a:t>
              </a:r>
              <a:r>
                <a:rPr kumimoji="0" lang="en-US" sz="1400" b="0" i="0" u="none" strike="noStrike" kern="1200" cap="none" spc="0" normalizeH="0" baseline="0" noProof="0" dirty="0">
                  <a:ln>
                    <a:noFill/>
                  </a:ln>
                  <a:solidFill>
                    <a:srgbClr val="FFFFFF"/>
                  </a:solidFill>
                  <a:effectLst/>
                  <a:uLnTx/>
                  <a:uFillTx/>
                  <a:latin typeface="Arial" panose="020B0604020202020204"/>
                  <a:ea typeface="+mn-ea"/>
                  <a:cs typeface="+mn-cs"/>
                </a:rPr>
                <a:t> LRC</a:t>
              </a:r>
            </a:p>
          </p:txBody>
        </p:sp>
        <p:cxnSp>
          <p:nvCxnSpPr>
            <p:cNvPr id="23" name="Straight Arrow Connector 22"/>
            <p:cNvCxnSpPr>
              <a:stCxn id="28" idx="2"/>
              <a:endCxn id="18" idx="0"/>
            </p:cNvCxnSpPr>
            <p:nvPr/>
          </p:nvCxnSpPr>
          <p:spPr>
            <a:xfrm flipH="1">
              <a:off x="3787813" y="2866492"/>
              <a:ext cx="562" cy="578502"/>
            </a:xfrm>
            <a:prstGeom prst="straightConnector1">
              <a:avLst/>
            </a:prstGeom>
            <a:ln w="38100">
              <a:solidFill>
                <a:srgbClr val="00B050"/>
              </a:solidFill>
              <a:tailEnd type="triangle"/>
            </a:ln>
          </p:spPr>
          <p:style>
            <a:lnRef idx="1">
              <a:schemeClr val="accent1"/>
            </a:lnRef>
            <a:fillRef idx="0">
              <a:schemeClr val="accent1"/>
            </a:fillRef>
            <a:effectRef idx="0">
              <a:schemeClr val="accent1"/>
            </a:effectRef>
            <a:fontRef idx="minor">
              <a:schemeClr val="tx1"/>
            </a:fontRef>
          </p:style>
        </p:cxnSp>
        <p:sp>
          <p:nvSpPr>
            <p:cNvPr id="18" name="Flowchart: Decision 17"/>
            <p:cNvSpPr/>
            <p:nvPr/>
          </p:nvSpPr>
          <p:spPr bwMode="auto">
            <a:xfrm>
              <a:off x="2873413" y="3444994"/>
              <a:ext cx="1828800" cy="914400"/>
            </a:xfrm>
            <a:prstGeom prst="flowChartDecision">
              <a:avLst/>
            </a:prstGeom>
            <a:solidFill>
              <a:schemeClr val="accent2"/>
            </a:solidFill>
            <a:ln>
              <a:noFill/>
            </a:ln>
            <a:effectLst/>
          </p:spPr>
          <p:txBody>
            <a:bodyPr rot="0" spcFirstLastPara="0" vertOverflow="overflow" horzOverflow="overflow" vert="horz" wrap="none" lIns="91440" tIns="45720" rIns="91440" bIns="45720" numCol="1" spcCol="0" rtlCol="0" fromWordArt="0" anchor="ctr" anchorCtr="0" forceAA="0" compatLnSpc="1">
              <a:prstTxWarp prst="textNoShape">
                <a:avLst/>
              </a:prstTxWarp>
              <a:noAutofit/>
            </a:bodyPr>
            <a:lstStyle/>
            <a:p>
              <a:pPr lvl="0" algn="ctr">
                <a:defRPr/>
              </a:pPr>
              <a:r>
                <a:rPr lang="en-US" sz="1200" dirty="0">
                  <a:solidFill>
                    <a:srgbClr val="FFFFFF"/>
                  </a:solidFill>
                </a:rPr>
                <a:t>Can hire be </a:t>
              </a:r>
            </a:p>
            <a:p>
              <a:pPr lvl="0" algn="ctr">
                <a:defRPr/>
              </a:pPr>
              <a:r>
                <a:rPr lang="en-US" sz="1200" dirty="0">
                  <a:solidFill>
                    <a:srgbClr val="FFFFFF"/>
                  </a:solidFill>
                </a:rPr>
                <a:t>delayed w/o harm</a:t>
              </a:r>
            </a:p>
            <a:p>
              <a:pPr lvl="0" algn="ctr">
                <a:defRPr/>
              </a:pPr>
              <a:r>
                <a:rPr lang="en-US" sz="1200" dirty="0">
                  <a:solidFill>
                    <a:srgbClr val="FFFFFF"/>
                  </a:solidFill>
                </a:rPr>
                <a:t>for 6 </a:t>
              </a:r>
              <a:r>
                <a:rPr lang="en-US" sz="1200" dirty="0" err="1">
                  <a:solidFill>
                    <a:srgbClr val="FFFFFF"/>
                  </a:solidFill>
                </a:rPr>
                <a:t>mo</a:t>
              </a:r>
              <a:r>
                <a:rPr lang="en-US" sz="1200" dirty="0">
                  <a:solidFill>
                    <a:srgbClr val="FFFFFF"/>
                  </a:solidFill>
                </a:rPr>
                <a:t>?</a:t>
              </a:r>
            </a:p>
          </p:txBody>
        </p:sp>
        <p:cxnSp>
          <p:nvCxnSpPr>
            <p:cNvPr id="20" name="Straight Arrow Connector 19"/>
            <p:cNvCxnSpPr>
              <a:stCxn id="18" idx="1"/>
              <a:endCxn id="22" idx="3"/>
            </p:cNvCxnSpPr>
            <p:nvPr/>
          </p:nvCxnSpPr>
          <p:spPr>
            <a:xfrm flipH="1">
              <a:off x="2179692" y="3902194"/>
              <a:ext cx="693721" cy="13580"/>
            </a:xfrm>
            <a:prstGeom prst="straightConnector1">
              <a:avLst/>
            </a:prstGeom>
            <a:ln w="38100">
              <a:solidFill>
                <a:srgbClr val="00B050"/>
              </a:solidFill>
              <a:tailEnd type="triangle"/>
            </a:ln>
          </p:spPr>
          <p:style>
            <a:lnRef idx="1">
              <a:schemeClr val="accent1"/>
            </a:lnRef>
            <a:fillRef idx="0">
              <a:schemeClr val="accent1"/>
            </a:fillRef>
            <a:effectRef idx="0">
              <a:schemeClr val="accent1"/>
            </a:effectRef>
            <a:fontRef idx="minor">
              <a:schemeClr val="tx1"/>
            </a:fontRef>
          </p:style>
        </p:cxnSp>
        <p:sp>
          <p:nvSpPr>
            <p:cNvPr id="22" name="Flowchart: Process 21"/>
            <p:cNvSpPr/>
            <p:nvPr/>
          </p:nvSpPr>
          <p:spPr bwMode="auto">
            <a:xfrm>
              <a:off x="808092" y="3687174"/>
              <a:ext cx="1371600" cy="457200"/>
            </a:xfrm>
            <a:prstGeom prst="flowChartProcess">
              <a:avLst/>
            </a:prstGeom>
            <a:ln/>
          </p:spPr>
          <p:style>
            <a:lnRef idx="2">
              <a:schemeClr val="dk1">
                <a:shade val="50000"/>
              </a:schemeClr>
            </a:lnRef>
            <a:fillRef idx="1">
              <a:schemeClr val="dk1"/>
            </a:fillRef>
            <a:effectRef idx="0">
              <a:schemeClr val="dk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i="0" u="none" strike="noStrike" kern="1200" cap="none" spc="0" normalizeH="0" baseline="0" noProof="0" dirty="0">
                  <a:ln>
                    <a:noFill/>
                  </a:ln>
                  <a:solidFill>
                    <a:srgbClr val="FFFFFF"/>
                  </a:solidFill>
                  <a:effectLst/>
                  <a:uLnTx/>
                  <a:uFillTx/>
                  <a:latin typeface="Arial" panose="020B0604020202020204"/>
                  <a:ea typeface="+mn-ea"/>
                  <a:cs typeface="+mn-cs"/>
                </a:rPr>
                <a:t>Delay 6 months</a:t>
              </a:r>
            </a:p>
          </p:txBody>
        </p:sp>
        <p:sp>
          <p:nvSpPr>
            <p:cNvPr id="24" name="Rectangle 23"/>
            <p:cNvSpPr/>
            <p:nvPr/>
          </p:nvSpPr>
          <p:spPr bwMode="auto">
            <a:xfrm>
              <a:off x="2376790" y="3816620"/>
              <a:ext cx="446555" cy="184728"/>
            </a:xfrm>
            <a:prstGeom prst="rect">
              <a:avLst/>
            </a:prstGeom>
            <a:solidFill>
              <a:schemeClr val="bg1"/>
            </a:solidFill>
            <a:ln>
              <a:noFill/>
            </a:ln>
            <a:effectLst/>
          </p:spPr>
          <p:txBody>
            <a:bodyPr rot="0" spcFirstLastPara="0" vertOverflow="overflow" horzOverflow="overflow" vert="horz" wrap="non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srgbClr val="000000"/>
                  </a:solidFill>
                  <a:effectLst/>
                  <a:uLnTx/>
                  <a:uFillTx/>
                  <a:latin typeface="Arial" panose="020B0604020202020204"/>
                  <a:ea typeface="+mn-ea"/>
                  <a:cs typeface="+mn-cs"/>
                </a:rPr>
                <a:t>YES</a:t>
              </a:r>
            </a:p>
          </p:txBody>
        </p:sp>
        <p:cxnSp>
          <p:nvCxnSpPr>
            <p:cNvPr id="30" name="Straight Arrow Connector 29"/>
            <p:cNvCxnSpPr>
              <a:stCxn id="18" idx="2"/>
              <a:endCxn id="8" idx="0"/>
            </p:cNvCxnSpPr>
            <p:nvPr/>
          </p:nvCxnSpPr>
          <p:spPr>
            <a:xfrm>
              <a:off x="3787813" y="4359394"/>
              <a:ext cx="562" cy="487163"/>
            </a:xfrm>
            <a:prstGeom prst="straightConnector1">
              <a:avLst/>
            </a:prstGeom>
            <a:ln w="38100">
              <a:solidFill>
                <a:srgbClr val="C00000"/>
              </a:solidFill>
              <a:tailEnd type="triangle"/>
            </a:ln>
          </p:spPr>
          <p:style>
            <a:lnRef idx="1">
              <a:schemeClr val="accent1"/>
            </a:lnRef>
            <a:fillRef idx="0">
              <a:schemeClr val="accent1"/>
            </a:fillRef>
            <a:effectRef idx="0">
              <a:schemeClr val="accent1"/>
            </a:effectRef>
            <a:fontRef idx="minor">
              <a:schemeClr val="tx1"/>
            </a:fontRef>
          </p:style>
        </p:cxnSp>
        <p:sp>
          <p:nvSpPr>
            <p:cNvPr id="33" name="Rectangle 32"/>
            <p:cNvSpPr/>
            <p:nvPr/>
          </p:nvSpPr>
          <p:spPr bwMode="auto">
            <a:xfrm>
              <a:off x="3469720" y="4425524"/>
              <a:ext cx="637309" cy="184728"/>
            </a:xfrm>
            <a:prstGeom prst="rect">
              <a:avLst/>
            </a:prstGeom>
            <a:solidFill>
              <a:schemeClr val="bg1"/>
            </a:solidFill>
            <a:ln>
              <a:noFill/>
            </a:ln>
            <a:effectLst/>
          </p:spPr>
          <p:txBody>
            <a:bodyPr rot="0" spcFirstLastPara="0" vertOverflow="overflow" horzOverflow="overflow" vert="horz" wrap="non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srgbClr val="000000"/>
                  </a:solidFill>
                  <a:effectLst/>
                  <a:uLnTx/>
                  <a:uFillTx/>
                  <a:latin typeface="Arial" panose="020B0604020202020204"/>
                  <a:ea typeface="+mn-ea"/>
                  <a:cs typeface="+mn-cs"/>
                </a:rPr>
                <a:t>NO</a:t>
              </a:r>
            </a:p>
          </p:txBody>
        </p:sp>
      </p:grpSp>
      <p:sp>
        <p:nvSpPr>
          <p:cNvPr id="26" name="Flowchart: Document 25">
            <a:extLst>
              <a:ext uri="{FF2B5EF4-FFF2-40B4-BE49-F238E27FC236}">
                <a16:creationId xmlns:a16="http://schemas.microsoft.com/office/drawing/2014/main" id="{4316D98C-FB5D-88DC-8B7D-A7A0B6A8D008}"/>
              </a:ext>
            </a:extLst>
          </p:cNvPr>
          <p:cNvSpPr/>
          <p:nvPr/>
        </p:nvSpPr>
        <p:spPr bwMode="auto">
          <a:xfrm>
            <a:off x="6441271" y="5731740"/>
            <a:ext cx="974908" cy="764054"/>
          </a:xfrm>
          <a:prstGeom prst="flowChartDocument">
            <a:avLst/>
          </a:prstGeom>
          <a:solidFill>
            <a:schemeClr val="accent4">
              <a:lumMod val="50000"/>
            </a:schemeClr>
          </a:solidFill>
          <a:ln>
            <a:noFill/>
          </a:ln>
          <a:effectLst/>
        </p:spPr>
        <p:txBody>
          <a:bodyPr rot="0" spcFirstLastPara="0" vertOverflow="overflow" horzOverflow="overflow" vert="horz" wrap="none" lIns="91440" tIns="45720" rIns="91440" bIns="45720" numCol="1" spcCol="0" rtlCol="0" fromWordArt="0" anchor="ctr" anchorCtr="0" forceAA="0" compatLnSpc="1">
            <a:prstTxWarp prst="textNoShape">
              <a:avLst/>
            </a:prstTxWarp>
            <a:noAutofit/>
          </a:bodyPr>
          <a:lstStyle/>
          <a:p>
            <a:pPr algn="ctr"/>
            <a:r>
              <a:rPr lang="en-US" sz="1050" dirty="0">
                <a:solidFill>
                  <a:schemeClr val="bg1"/>
                </a:solidFill>
              </a:rPr>
              <a:t>Staff </a:t>
            </a:r>
          </a:p>
          <a:p>
            <a:pPr algn="ctr"/>
            <a:r>
              <a:rPr lang="en-US" sz="1050" dirty="0">
                <a:solidFill>
                  <a:schemeClr val="bg1"/>
                </a:solidFill>
              </a:rPr>
              <a:t>Questionnaire</a:t>
            </a:r>
          </a:p>
          <a:p>
            <a:pPr algn="ctr"/>
            <a:r>
              <a:rPr lang="en-US" sz="1050" dirty="0">
                <a:solidFill>
                  <a:schemeClr val="bg1"/>
                </a:solidFill>
              </a:rPr>
              <a:t>Questions</a:t>
            </a:r>
          </a:p>
          <a:p>
            <a:pPr algn="ctr"/>
            <a:r>
              <a:rPr lang="en-US" sz="1050" dirty="0">
                <a:solidFill>
                  <a:schemeClr val="bg1"/>
                </a:solidFill>
              </a:rPr>
              <a:t>New-Budgeted</a:t>
            </a:r>
          </a:p>
        </p:txBody>
      </p:sp>
      <p:sp>
        <p:nvSpPr>
          <p:cNvPr id="27" name="Flowchart: Document 26">
            <a:extLst>
              <a:ext uri="{FF2B5EF4-FFF2-40B4-BE49-F238E27FC236}">
                <a16:creationId xmlns:a16="http://schemas.microsoft.com/office/drawing/2014/main" id="{19E447CE-1B82-8F74-0086-B8E0C1BE25E3}"/>
              </a:ext>
            </a:extLst>
          </p:cNvPr>
          <p:cNvSpPr/>
          <p:nvPr/>
        </p:nvSpPr>
        <p:spPr bwMode="auto">
          <a:xfrm>
            <a:off x="8885423" y="5716265"/>
            <a:ext cx="1096261" cy="779529"/>
          </a:xfrm>
          <a:prstGeom prst="flowChartDocument">
            <a:avLst/>
          </a:prstGeom>
          <a:solidFill>
            <a:schemeClr val="accent4">
              <a:lumMod val="50000"/>
            </a:schemeClr>
          </a:solidFill>
          <a:ln>
            <a:noFill/>
          </a:ln>
          <a:effectLst/>
        </p:spPr>
        <p:txBody>
          <a:bodyPr rot="0" spcFirstLastPara="0" vertOverflow="overflow" horzOverflow="overflow" vert="horz" wrap="none" lIns="91440" tIns="45720" rIns="91440" bIns="45720" numCol="1" spcCol="0" rtlCol="0" fromWordArt="0" anchor="ctr" anchorCtr="0" forceAA="0" compatLnSpc="1">
            <a:prstTxWarp prst="textNoShape">
              <a:avLst/>
            </a:prstTxWarp>
            <a:noAutofit/>
          </a:bodyPr>
          <a:lstStyle/>
          <a:p>
            <a:pPr algn="ctr"/>
            <a:r>
              <a:rPr lang="en-US" sz="1050" dirty="0">
                <a:solidFill>
                  <a:schemeClr val="bg1"/>
                </a:solidFill>
              </a:rPr>
              <a:t>Staff</a:t>
            </a:r>
          </a:p>
          <a:p>
            <a:pPr algn="ctr"/>
            <a:r>
              <a:rPr lang="en-US" sz="1050" dirty="0">
                <a:solidFill>
                  <a:schemeClr val="bg1"/>
                </a:solidFill>
              </a:rPr>
              <a:t>Questionnaire</a:t>
            </a:r>
          </a:p>
          <a:p>
            <a:pPr algn="ctr"/>
            <a:r>
              <a:rPr lang="en-US" sz="1050" dirty="0">
                <a:solidFill>
                  <a:schemeClr val="bg1"/>
                </a:solidFill>
              </a:rPr>
              <a:t>Questions</a:t>
            </a:r>
          </a:p>
          <a:p>
            <a:pPr algn="ctr"/>
            <a:r>
              <a:rPr lang="en-US" sz="1050" dirty="0">
                <a:solidFill>
                  <a:schemeClr val="bg1"/>
                </a:solidFill>
              </a:rPr>
              <a:t>New-Unbudgeted</a:t>
            </a:r>
          </a:p>
        </p:txBody>
      </p:sp>
      <p:sp>
        <p:nvSpPr>
          <p:cNvPr id="29" name="Flowchart: Document 28">
            <a:extLst>
              <a:ext uri="{FF2B5EF4-FFF2-40B4-BE49-F238E27FC236}">
                <a16:creationId xmlns:a16="http://schemas.microsoft.com/office/drawing/2014/main" id="{7530A8A8-F5B2-0A1B-5509-EE925B5E304D}"/>
              </a:ext>
            </a:extLst>
          </p:cNvPr>
          <p:cNvSpPr/>
          <p:nvPr/>
        </p:nvSpPr>
        <p:spPr bwMode="auto">
          <a:xfrm>
            <a:off x="7729900" y="1729300"/>
            <a:ext cx="855908" cy="496457"/>
          </a:xfrm>
          <a:prstGeom prst="flowChartDocument">
            <a:avLst/>
          </a:prstGeom>
          <a:solidFill>
            <a:schemeClr val="accent4">
              <a:lumMod val="50000"/>
            </a:schemeClr>
          </a:solidFill>
          <a:ln>
            <a:noFill/>
          </a:ln>
          <a:effectLst/>
        </p:spPr>
        <p:txBody>
          <a:bodyPr rot="0" spcFirstLastPara="0" vertOverflow="overflow" horzOverflow="overflow" vert="horz" wrap="none" lIns="91440" tIns="45720" rIns="91440" bIns="45720" numCol="1" spcCol="0" rtlCol="0" fromWordArt="0" anchor="ctr" anchorCtr="0" forceAA="0" compatLnSpc="1">
            <a:prstTxWarp prst="textNoShape">
              <a:avLst/>
            </a:prstTxWarp>
            <a:noAutofit/>
          </a:bodyPr>
          <a:lstStyle/>
          <a:p>
            <a:pPr algn="ctr"/>
            <a:r>
              <a:rPr lang="en-US" sz="1200" dirty="0">
                <a:solidFill>
                  <a:schemeClr val="bg1"/>
                </a:solidFill>
              </a:rPr>
              <a:t>LRC </a:t>
            </a:r>
          </a:p>
          <a:p>
            <a:pPr algn="ctr"/>
            <a:r>
              <a:rPr lang="en-US" sz="1200" dirty="0">
                <a:solidFill>
                  <a:schemeClr val="bg1"/>
                </a:solidFill>
              </a:rPr>
              <a:t>Spreadsheet</a:t>
            </a:r>
          </a:p>
        </p:txBody>
      </p:sp>
      <p:sp>
        <p:nvSpPr>
          <p:cNvPr id="31" name="TextBox 30">
            <a:extLst>
              <a:ext uri="{FF2B5EF4-FFF2-40B4-BE49-F238E27FC236}">
                <a16:creationId xmlns:a16="http://schemas.microsoft.com/office/drawing/2014/main" id="{4ED43FA2-315F-CF3D-13E4-EA19D22005F2}"/>
              </a:ext>
            </a:extLst>
          </p:cNvPr>
          <p:cNvSpPr txBox="1"/>
          <p:nvPr/>
        </p:nvSpPr>
        <p:spPr>
          <a:xfrm>
            <a:off x="749869" y="1696966"/>
            <a:ext cx="2820031" cy="873975"/>
          </a:xfrm>
          <a:prstGeom prst="rect">
            <a:avLst/>
          </a:prstGeom>
          <a:noFill/>
        </p:spPr>
        <p:txBody>
          <a:bodyPr wrap="square" lIns="0" tIns="73152" rIns="0" bIns="0" rtlCol="0">
            <a:normAutofit/>
          </a:bodyPr>
          <a:lstStyle/>
          <a:p>
            <a:pPr algn="ctr"/>
            <a:r>
              <a:rPr lang="en-US" sz="1600" dirty="0">
                <a:solidFill>
                  <a:srgbClr val="FF0000"/>
                </a:solidFill>
                <a:highlight>
                  <a:srgbClr val="FFFF00"/>
                </a:highlight>
              </a:rPr>
              <a:t>Staff Questionnaire Questions are included in the LRC Spreadsheet</a:t>
            </a:r>
          </a:p>
        </p:txBody>
      </p:sp>
    </p:spTree>
    <p:extLst>
      <p:ext uri="{BB962C8B-B14F-4D97-AF65-F5344CB8AC3E}">
        <p14:creationId xmlns:p14="http://schemas.microsoft.com/office/powerpoint/2010/main" val="207421261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sz="quarter" idx="12"/>
          </p:nvPr>
        </p:nvSpPr>
        <p:spPr/>
        <p:txBody>
          <a:bodyPr/>
          <a:lstStyle/>
          <a:p>
            <a:pPr marL="1587" lvl="2" indent="0">
              <a:buNone/>
            </a:pPr>
            <a:endParaRPr lang="en-US" sz="2000" dirty="0"/>
          </a:p>
          <a:p>
            <a:pPr marL="1587" lvl="2" indent="0">
              <a:buNone/>
            </a:pPr>
            <a:endParaRPr lang="en-US" sz="1400" dirty="0"/>
          </a:p>
          <a:p>
            <a:endParaRPr lang="en-US" dirty="0"/>
          </a:p>
        </p:txBody>
      </p:sp>
      <p:sp>
        <p:nvSpPr>
          <p:cNvPr id="5" name="Title 4"/>
          <p:cNvSpPr>
            <a:spLocks noGrp="1"/>
          </p:cNvSpPr>
          <p:nvPr>
            <p:ph type="title"/>
          </p:nvPr>
        </p:nvSpPr>
        <p:spPr>
          <a:xfrm>
            <a:off x="1609725" y="532090"/>
            <a:ext cx="11258550" cy="723900"/>
          </a:xfrm>
        </p:spPr>
        <p:txBody>
          <a:bodyPr/>
          <a:lstStyle/>
          <a:p>
            <a:r>
              <a:rPr lang="en-US" dirty="0"/>
              <a:t>Staff Questionnaire Questions – included in LRC Spreadsheet</a:t>
            </a:r>
          </a:p>
        </p:txBody>
      </p:sp>
      <p:sp>
        <p:nvSpPr>
          <p:cNvPr id="7" name="TextBox 6">
            <a:extLst>
              <a:ext uri="{FF2B5EF4-FFF2-40B4-BE49-F238E27FC236}">
                <a16:creationId xmlns:a16="http://schemas.microsoft.com/office/drawing/2014/main" id="{A4A84F56-3C7B-DA6F-850D-0A84DFBCB059}"/>
              </a:ext>
            </a:extLst>
          </p:cNvPr>
          <p:cNvSpPr txBox="1"/>
          <p:nvPr/>
        </p:nvSpPr>
        <p:spPr>
          <a:xfrm>
            <a:off x="605206" y="1685823"/>
            <a:ext cx="11342322" cy="1631216"/>
          </a:xfrm>
          <a:prstGeom prst="rect">
            <a:avLst/>
          </a:prstGeom>
          <a:noFill/>
        </p:spPr>
        <p:txBody>
          <a:bodyPr wrap="square">
            <a:spAutoFit/>
          </a:bodyPr>
          <a:lstStyle/>
          <a:p>
            <a:pPr marL="285750" indent="-285750">
              <a:spcAft>
                <a:spcPts val="600"/>
              </a:spcAft>
              <a:buFont typeface="Arial" panose="020B0604020202020204" pitchFamily="34" charset="0"/>
              <a:buChar char="•"/>
            </a:pPr>
            <a:r>
              <a:rPr lang="en-US" dirty="0"/>
              <a:t>Is the position in direct support of patient care? </a:t>
            </a:r>
            <a:r>
              <a:rPr lang="en-US" i="1" dirty="0"/>
              <a:t>(ex: checking in, rooming patients, surgery schedulers)</a:t>
            </a:r>
          </a:p>
          <a:p>
            <a:pPr marL="285750" indent="-285750">
              <a:spcAft>
                <a:spcPts val="600"/>
              </a:spcAft>
              <a:buFont typeface="Arial" panose="020B0604020202020204" pitchFamily="34" charset="0"/>
              <a:buChar char="•"/>
            </a:pPr>
            <a:r>
              <a:rPr lang="en-US" dirty="0"/>
              <a:t>Is there accompanying revenue or departmental growth </a:t>
            </a:r>
            <a:r>
              <a:rPr lang="en-US" i="1" dirty="0"/>
              <a:t>(increased volume or productivity) </a:t>
            </a:r>
            <a:r>
              <a:rPr lang="en-US" dirty="0"/>
              <a:t>for this position budgeted in FY23? Briefly explain. </a:t>
            </a:r>
            <a:r>
              <a:rPr lang="en-US" i="1" dirty="0"/>
              <a:t>(Example: Increased faculty by 1 cFTE or new contract)</a:t>
            </a:r>
          </a:p>
          <a:p>
            <a:pPr marL="285750" indent="-285750">
              <a:spcAft>
                <a:spcPts val="600"/>
              </a:spcAft>
              <a:buFont typeface="Arial" panose="020B0604020202020204" pitchFamily="34" charset="0"/>
              <a:buChar char="•"/>
            </a:pPr>
            <a:r>
              <a:rPr lang="en-US" dirty="0"/>
              <a:t>If the position is not in direct support of patient care, what is the role of the position and why is it needed in FY23 compared to previous fiscal years? Briefly explain.</a:t>
            </a:r>
          </a:p>
        </p:txBody>
      </p:sp>
      <p:sp>
        <p:nvSpPr>
          <p:cNvPr id="8" name="Flowchart: Document 7">
            <a:extLst>
              <a:ext uri="{FF2B5EF4-FFF2-40B4-BE49-F238E27FC236}">
                <a16:creationId xmlns:a16="http://schemas.microsoft.com/office/drawing/2014/main" id="{77FB1D4F-FC00-344A-C40E-F9BCD9A153D9}"/>
              </a:ext>
            </a:extLst>
          </p:cNvPr>
          <p:cNvSpPr/>
          <p:nvPr/>
        </p:nvSpPr>
        <p:spPr bwMode="auto">
          <a:xfrm>
            <a:off x="108746" y="1038525"/>
            <a:ext cx="1372184" cy="764054"/>
          </a:xfrm>
          <a:prstGeom prst="flowChartDocument">
            <a:avLst/>
          </a:prstGeom>
          <a:solidFill>
            <a:schemeClr val="accent4">
              <a:lumMod val="50000"/>
            </a:schemeClr>
          </a:solidFill>
          <a:ln>
            <a:noFill/>
          </a:ln>
          <a:effectLst/>
        </p:spPr>
        <p:txBody>
          <a:bodyPr rot="0" spcFirstLastPara="0" vertOverflow="overflow" horzOverflow="overflow" vert="horz" wrap="none" lIns="91440" tIns="45720" rIns="91440" bIns="45720" numCol="1" spcCol="0" rtlCol="0" fromWordArt="0" anchor="ctr" anchorCtr="0" forceAA="0" compatLnSpc="1">
            <a:prstTxWarp prst="textNoShape">
              <a:avLst/>
            </a:prstTxWarp>
            <a:noAutofit/>
          </a:bodyPr>
          <a:lstStyle/>
          <a:p>
            <a:pPr algn="ctr"/>
            <a:r>
              <a:rPr lang="en-US" sz="1050" dirty="0">
                <a:solidFill>
                  <a:schemeClr val="bg1"/>
                </a:solidFill>
              </a:rPr>
              <a:t>Staff Questionnaire</a:t>
            </a:r>
          </a:p>
          <a:p>
            <a:pPr algn="ctr"/>
            <a:r>
              <a:rPr lang="en-US" sz="1050" dirty="0">
                <a:solidFill>
                  <a:schemeClr val="bg1"/>
                </a:solidFill>
              </a:rPr>
              <a:t>Questions:</a:t>
            </a:r>
          </a:p>
          <a:p>
            <a:pPr algn="ctr"/>
            <a:r>
              <a:rPr lang="en-US" sz="1050" dirty="0">
                <a:solidFill>
                  <a:schemeClr val="bg1"/>
                </a:solidFill>
              </a:rPr>
              <a:t>New-Budgeted</a:t>
            </a:r>
          </a:p>
        </p:txBody>
      </p:sp>
      <p:sp>
        <p:nvSpPr>
          <p:cNvPr id="10" name="TextBox 9">
            <a:extLst>
              <a:ext uri="{FF2B5EF4-FFF2-40B4-BE49-F238E27FC236}">
                <a16:creationId xmlns:a16="http://schemas.microsoft.com/office/drawing/2014/main" id="{2386E84A-2220-E9C3-0D02-43F998667654}"/>
              </a:ext>
            </a:extLst>
          </p:cNvPr>
          <p:cNvSpPr txBox="1"/>
          <p:nvPr/>
        </p:nvSpPr>
        <p:spPr>
          <a:xfrm>
            <a:off x="605206" y="3997888"/>
            <a:ext cx="11258549" cy="2693045"/>
          </a:xfrm>
          <a:prstGeom prst="rect">
            <a:avLst/>
          </a:prstGeom>
          <a:noFill/>
        </p:spPr>
        <p:txBody>
          <a:bodyPr wrap="square">
            <a:spAutoFit/>
          </a:bodyPr>
          <a:lstStyle/>
          <a:p>
            <a:pPr marL="285750" indent="-285750">
              <a:spcAft>
                <a:spcPts val="600"/>
              </a:spcAft>
              <a:buFont typeface="Arial" panose="020B0604020202020204" pitchFamily="34" charset="0"/>
              <a:buChar char="•"/>
            </a:pPr>
            <a:r>
              <a:rPr lang="en-US" dirty="0"/>
              <a:t>Why wasn’t the position budgeted in FY23?</a:t>
            </a:r>
          </a:p>
          <a:p>
            <a:pPr marL="285750" indent="-285750">
              <a:spcAft>
                <a:spcPts val="600"/>
              </a:spcAft>
              <a:buFont typeface="Arial" panose="020B0604020202020204" pitchFamily="34" charset="0"/>
              <a:buChar char="•"/>
            </a:pPr>
            <a:r>
              <a:rPr lang="en-US" dirty="0"/>
              <a:t>What is the funding source </a:t>
            </a:r>
            <a:r>
              <a:rPr lang="en-US" i="1" dirty="0"/>
              <a:t>(clinical $, contract funds, etc.)</a:t>
            </a:r>
            <a:r>
              <a:rPr lang="en-US" dirty="0"/>
              <a:t>?</a:t>
            </a:r>
          </a:p>
          <a:p>
            <a:pPr marL="285750" indent="-285750">
              <a:spcAft>
                <a:spcPts val="600"/>
              </a:spcAft>
              <a:buFont typeface="Arial" panose="020B0604020202020204" pitchFamily="34" charset="0"/>
              <a:buChar char="•"/>
            </a:pPr>
            <a:r>
              <a:rPr lang="en-US" dirty="0"/>
              <a:t>Is the position in direct support of patient care? </a:t>
            </a:r>
            <a:r>
              <a:rPr lang="en-US" i="1" dirty="0"/>
              <a:t>(ex: checking in, rooming patients, surgery schedulers)</a:t>
            </a:r>
          </a:p>
          <a:p>
            <a:pPr marL="285750" indent="-285750">
              <a:spcAft>
                <a:spcPts val="600"/>
              </a:spcAft>
              <a:buFont typeface="Arial" panose="020B0604020202020204" pitchFamily="34" charset="0"/>
              <a:buChar char="•"/>
            </a:pPr>
            <a:r>
              <a:rPr lang="en-US" dirty="0"/>
              <a:t>Is there accompanying revenue or departmental growth </a:t>
            </a:r>
            <a:r>
              <a:rPr lang="en-US" i="1" dirty="0"/>
              <a:t>(increased volume or productivity) </a:t>
            </a:r>
            <a:r>
              <a:rPr lang="en-US" dirty="0"/>
              <a:t>for this position budgeted in FY23? Briefly explain. </a:t>
            </a:r>
            <a:r>
              <a:rPr lang="en-US" i="1" dirty="0"/>
              <a:t>(Example: Increased faculty by 1 cFTE or new contract)</a:t>
            </a:r>
          </a:p>
          <a:p>
            <a:pPr marL="285750" indent="-285750">
              <a:spcAft>
                <a:spcPts val="600"/>
              </a:spcAft>
              <a:buFont typeface="Arial" panose="020B0604020202020204" pitchFamily="34" charset="0"/>
              <a:buChar char="•"/>
            </a:pPr>
            <a:r>
              <a:rPr lang="en-US" dirty="0"/>
              <a:t>If the position is not in direct support of patient care, what is the role of the position and why is it needed in FY23 compared to previous fiscal years? Briefly explain.</a:t>
            </a:r>
          </a:p>
          <a:p>
            <a:pPr marL="285750" indent="-285750">
              <a:spcAft>
                <a:spcPts val="600"/>
              </a:spcAft>
              <a:buFont typeface="Arial" panose="020B0604020202020204" pitchFamily="34" charset="0"/>
              <a:buChar char="•"/>
            </a:pPr>
            <a:r>
              <a:rPr lang="en-US" dirty="0"/>
              <a:t>Can the hire be delayed by a few months? If not, why?</a:t>
            </a:r>
          </a:p>
        </p:txBody>
      </p:sp>
      <p:sp>
        <p:nvSpPr>
          <p:cNvPr id="11" name="Flowchart: Document 10">
            <a:extLst>
              <a:ext uri="{FF2B5EF4-FFF2-40B4-BE49-F238E27FC236}">
                <a16:creationId xmlns:a16="http://schemas.microsoft.com/office/drawing/2014/main" id="{15111442-AED2-4C92-F4CE-2667AEEE20CB}"/>
              </a:ext>
            </a:extLst>
          </p:cNvPr>
          <p:cNvSpPr/>
          <p:nvPr/>
        </p:nvSpPr>
        <p:spPr bwMode="auto">
          <a:xfrm>
            <a:off x="108746" y="3357107"/>
            <a:ext cx="1372184" cy="779529"/>
          </a:xfrm>
          <a:prstGeom prst="flowChartDocument">
            <a:avLst/>
          </a:prstGeom>
          <a:solidFill>
            <a:schemeClr val="accent4">
              <a:lumMod val="50000"/>
            </a:schemeClr>
          </a:solidFill>
          <a:ln>
            <a:noFill/>
          </a:ln>
          <a:effectLst/>
        </p:spPr>
        <p:txBody>
          <a:bodyPr rot="0" spcFirstLastPara="0" vertOverflow="overflow" horzOverflow="overflow" vert="horz" wrap="none" lIns="91440" tIns="45720" rIns="91440" bIns="45720" numCol="1" spcCol="0" rtlCol="0" fromWordArt="0" anchor="ctr" anchorCtr="0" forceAA="0" compatLnSpc="1">
            <a:prstTxWarp prst="textNoShape">
              <a:avLst/>
            </a:prstTxWarp>
            <a:noAutofit/>
          </a:bodyPr>
          <a:lstStyle/>
          <a:p>
            <a:pPr algn="ctr"/>
            <a:r>
              <a:rPr lang="en-US" sz="1050" dirty="0">
                <a:solidFill>
                  <a:schemeClr val="bg1"/>
                </a:solidFill>
              </a:rPr>
              <a:t>Staff Questionnaire</a:t>
            </a:r>
          </a:p>
          <a:p>
            <a:pPr algn="ctr"/>
            <a:r>
              <a:rPr lang="en-US" sz="1050" dirty="0">
                <a:solidFill>
                  <a:schemeClr val="bg1"/>
                </a:solidFill>
              </a:rPr>
              <a:t>Questions:</a:t>
            </a:r>
          </a:p>
          <a:p>
            <a:pPr algn="ctr"/>
            <a:r>
              <a:rPr lang="en-US" sz="1050" dirty="0">
                <a:solidFill>
                  <a:schemeClr val="bg1"/>
                </a:solidFill>
              </a:rPr>
              <a:t>New-Unbudgeted</a:t>
            </a:r>
          </a:p>
        </p:txBody>
      </p:sp>
    </p:spTree>
    <p:extLst>
      <p:ext uri="{BB962C8B-B14F-4D97-AF65-F5344CB8AC3E}">
        <p14:creationId xmlns:p14="http://schemas.microsoft.com/office/powerpoint/2010/main" val="2471128892"/>
      </p:ext>
    </p:extLst>
  </p:cSld>
  <p:clrMapOvr>
    <a:masterClrMapping/>
  </p:clrMapOvr>
</p:sld>
</file>

<file path=ppt/theme/theme1.xml><?xml version="1.0" encoding="utf-8"?>
<a:theme xmlns:a="http://schemas.openxmlformats.org/drawingml/2006/main" name="1_Office Theme">
  <a:themeElements>
    <a:clrScheme name="UNCH 1">
      <a:dk1>
        <a:srgbClr val="000000"/>
      </a:dk1>
      <a:lt1>
        <a:srgbClr val="FFFFFF"/>
      </a:lt1>
      <a:dk2>
        <a:srgbClr val="515151"/>
      </a:dk2>
      <a:lt2>
        <a:srgbClr val="FFFFFF"/>
      </a:lt2>
      <a:accent1>
        <a:srgbClr val="004163"/>
      </a:accent1>
      <a:accent2>
        <a:srgbClr val="4B9CD3"/>
      </a:accent2>
      <a:accent3>
        <a:srgbClr val="CFF000"/>
      </a:accent3>
      <a:accent4>
        <a:srgbClr val="F52CA8"/>
      </a:accent4>
      <a:accent5>
        <a:srgbClr val="89E8A2"/>
      </a:accent5>
      <a:accent6>
        <a:srgbClr val="5FD7ED"/>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solidFill>
          <a:schemeClr val="accent2"/>
        </a:solidFill>
        <a:ln>
          <a:noFill/>
        </a:ln>
        <a:effectLst/>
      </a:spPr>
      <a:bodyPr rot="0" spcFirstLastPara="0" vertOverflow="overflow" horzOverflow="overflow" vert="horz" wrap="none" lIns="91440" tIns="45720" rIns="91440" bIns="45720" numCol="1" spcCol="0" rtlCol="0" fromWordArt="0" anchor="ctr" anchorCtr="0" forceAA="0" compatLnSpc="1">
        <a:prstTxWarp prst="textNoShape">
          <a:avLst/>
        </a:prstTxWarp>
        <a:noAutofit/>
      </a:bodyPr>
      <a:lstStyle>
        <a:defPPr algn="ctr">
          <a:defRPr sz="1600">
            <a:solidFill>
              <a:schemeClr val="bg1"/>
            </a:solidFill>
          </a:defRPr>
        </a:defPPr>
      </a:lstStyle>
    </a:spDef>
    <a:txDef>
      <a:spPr>
        <a:noFill/>
      </a:spPr>
      <a:bodyPr wrap="square" lIns="0" tIns="73152" rIns="0" bIns="0" rtlCol="0">
        <a:normAutofit/>
      </a:bodyPr>
      <a:lstStyle>
        <a:defPPr algn="l">
          <a:defRPr sz="1600">
            <a:solidFill>
              <a:schemeClr val="tx2"/>
            </a:solidFill>
          </a:defRPr>
        </a:defPPr>
      </a:lstStyle>
    </a:txDef>
  </a:objectDefaults>
  <a:extraClrSchemeLst/>
  <a:extLst>
    <a:ext uri="{05A4C25C-085E-4340-85A3-A5531E510DB2}">
      <thm15:themeFamily xmlns:thm15="http://schemas.microsoft.com/office/thememl/2012/main" name="COVID-19 Huddle Wide.potx" id="{6C6B2509-0B94-449C-8FD5-33913FE793BC}" vid="{A2BAF706-36FD-4D32-999A-5E592B183000}"/>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6A0BC8CD0E37E04FA176C20E0D60EF51" ma:contentTypeVersion="13" ma:contentTypeDescription="Create a new document." ma:contentTypeScope="" ma:versionID="c9fbbdb2616dfe1a858b3c65941c1109">
  <xsd:schema xmlns:xsd="http://www.w3.org/2001/XMLSchema" xmlns:xs="http://www.w3.org/2001/XMLSchema" xmlns:p="http://schemas.microsoft.com/office/2006/metadata/properties" xmlns:ns3="003563ab-cf3b-458c-a63f-715e1c27bc71" xmlns:ns4="4f02846c-9864-4b8a-8db1-e5b4e6c9b0d2" targetNamespace="http://schemas.microsoft.com/office/2006/metadata/properties" ma:root="true" ma:fieldsID="9ae8eb5e4e5ae7f590ab4fe77c900b0c" ns3:_="" ns4:_="">
    <xsd:import namespace="003563ab-cf3b-458c-a63f-715e1c27bc71"/>
    <xsd:import namespace="4f02846c-9864-4b8a-8db1-e5b4e6c9b0d2"/>
    <xsd:element name="properties">
      <xsd:complexType>
        <xsd:sequence>
          <xsd:element name="documentManagement">
            <xsd:complexType>
              <xsd:all>
                <xsd:element ref="ns3:MediaServiceMetadata" minOccurs="0"/>
                <xsd:element ref="ns3:MediaServiceFastMetadata" minOccurs="0"/>
                <xsd:element ref="ns4:SharedWithUsers" minOccurs="0"/>
                <xsd:element ref="ns4:SharedWithDetails" minOccurs="0"/>
                <xsd:element ref="ns4:SharingHintHash" minOccurs="0"/>
                <xsd:element ref="ns3:MediaServiceAutoKeyPoints" minOccurs="0"/>
                <xsd:element ref="ns3:MediaServiceKeyPoints" minOccurs="0"/>
                <xsd:element ref="ns3:MediaServiceAutoTags" minOccurs="0"/>
                <xsd:element ref="ns3:MediaServiceOCR" minOccurs="0"/>
                <xsd:element ref="ns3:MediaServiceGenerationTime" minOccurs="0"/>
                <xsd:element ref="ns3:MediaServiceEventHashCode" minOccurs="0"/>
                <xsd:element ref="ns3:MediaServiceDateTaken" minOccurs="0"/>
                <xsd:element ref="ns3: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003563ab-cf3b-458c-a63f-715e1c27bc71"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3" nillable="true" ma:displayName="MediaServiceAutoKeyPoints" ma:hidden="true" ma:internalName="MediaServiceAutoKeyPoints" ma:readOnly="true">
      <xsd:simpleType>
        <xsd:restriction base="dms:Note"/>
      </xsd:simpleType>
    </xsd:element>
    <xsd:element name="MediaServiceKeyPoints" ma:index="14" nillable="true" ma:displayName="KeyPoints" ma:internalName="MediaServiceKeyPoints" ma:readOnly="true">
      <xsd:simpleType>
        <xsd:restriction base="dms:Note">
          <xsd:maxLength value="255"/>
        </xsd:restriction>
      </xsd:simpleType>
    </xsd:element>
    <xsd:element name="MediaServiceAutoTags" ma:index="15" nillable="true" ma:displayName="Tags" ma:internalName="MediaServiceAutoTags"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ServiceDateTaken" ma:index="19" nillable="true" ma:displayName="MediaServiceDateTaken" ma:hidden="true" ma:internalName="MediaServiceDateTaken" ma:readOnly="true">
      <xsd:simpleType>
        <xsd:restriction base="dms:Text"/>
      </xsd:simpleType>
    </xsd:element>
    <xsd:element name="MediaServiceLocation" ma:index="20" nillable="true" ma:displayName="Location"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4f02846c-9864-4b8a-8db1-e5b4e6c9b0d2"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element name="SharingHintHash" ma:index="12"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B94F73B4-03F2-44AB-87C4-19C5DA8D5DFF}">
  <ds:schemaRefs>
    <ds:schemaRef ds:uri="http://schemas.microsoft.com/office/2006/documentManagement/types"/>
    <ds:schemaRef ds:uri="http://schemas.openxmlformats.org/package/2006/metadata/core-properties"/>
    <ds:schemaRef ds:uri="http://purl.org/dc/elements/1.1/"/>
    <ds:schemaRef ds:uri="4f02846c-9864-4b8a-8db1-e5b4e6c9b0d2"/>
    <ds:schemaRef ds:uri="http://schemas.microsoft.com/office/2006/metadata/properties"/>
    <ds:schemaRef ds:uri="http://purl.org/dc/terms/"/>
    <ds:schemaRef ds:uri="003563ab-cf3b-458c-a63f-715e1c27bc71"/>
    <ds:schemaRef ds:uri="http://schemas.microsoft.com/office/infopath/2007/PartnerControls"/>
    <ds:schemaRef ds:uri="http://www.w3.org/XML/1998/namespace"/>
    <ds:schemaRef ds:uri="http://purl.org/dc/dcmitype/"/>
  </ds:schemaRefs>
</ds:datastoreItem>
</file>

<file path=customXml/itemProps2.xml><?xml version="1.0" encoding="utf-8"?>
<ds:datastoreItem xmlns:ds="http://schemas.openxmlformats.org/officeDocument/2006/customXml" ds:itemID="{0BF56C4A-1A12-4A82-ADBF-187D4533E6F3}">
  <ds:schemaRefs>
    <ds:schemaRef ds:uri="http://schemas.microsoft.com/sharepoint/v3/contenttype/forms"/>
  </ds:schemaRefs>
</ds:datastoreItem>
</file>

<file path=customXml/itemProps3.xml><?xml version="1.0" encoding="utf-8"?>
<ds:datastoreItem xmlns:ds="http://schemas.openxmlformats.org/officeDocument/2006/customXml" ds:itemID="{48D3C6F8-4B80-439E-BEAC-9F19A42F3F85}">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003563ab-cf3b-458c-a63f-715e1c27bc71"/>
    <ds:schemaRef ds:uri="4f02846c-9864-4b8a-8db1-e5b4e6c9b0d2"/>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762</TotalTime>
  <Words>753</Words>
  <Application>Microsoft Office PowerPoint</Application>
  <PresentationFormat>Widescreen</PresentationFormat>
  <Paragraphs>153</Paragraphs>
  <Slides>7</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7</vt:i4>
      </vt:variant>
    </vt:vector>
  </HeadingPairs>
  <TitlesOfParts>
    <vt:vector size="11" baseType="lpstr">
      <vt:lpstr>Arial</vt:lpstr>
      <vt:lpstr>Arial Unicode MS</vt:lpstr>
      <vt:lpstr>System Font Regular</vt:lpstr>
      <vt:lpstr>1_Office Theme</vt:lpstr>
      <vt:lpstr>UNC FP Labor Review Committee (LRC)</vt:lpstr>
      <vt:lpstr>FY23 UNCFP Labor Review Committee (UNCFP LRC) Process</vt:lpstr>
      <vt:lpstr>FY23 UNCFP LRC Pathway – MD Faculty</vt:lpstr>
      <vt:lpstr>FY23 UNCFP LRC Pathway – APPs</vt:lpstr>
      <vt:lpstr>LRC Materials for Faculty and APPs</vt:lpstr>
      <vt:lpstr>FY23 UNCFP LRC Pathway – UNC FP Staff</vt:lpstr>
      <vt:lpstr>Staff Questionnaire Questions – included in LRC Spreadsheet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Zvara, David A.</dc:creator>
  <cp:lastModifiedBy>Shipp, Sarah</cp:lastModifiedBy>
  <cp:revision>60</cp:revision>
  <dcterms:created xsi:type="dcterms:W3CDTF">2022-06-11T17:43:01Z</dcterms:created>
  <dcterms:modified xsi:type="dcterms:W3CDTF">2022-06-29T20:08:35Z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0x0101006A0BC8CD0E37E04FA176C20E0D60EF51</vt:lpwstr>
  </property>
</Properties>
</file>