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0"/>
  </p:notesMasterIdLst>
  <p:handoutMasterIdLst>
    <p:handoutMasterId r:id="rId21"/>
  </p:handoutMasterIdLst>
  <p:sldIdLst>
    <p:sldId id="1864" r:id="rId5"/>
    <p:sldId id="1867" r:id="rId6"/>
    <p:sldId id="1866" r:id="rId7"/>
    <p:sldId id="1870" r:id="rId8"/>
    <p:sldId id="1846" r:id="rId9"/>
    <p:sldId id="1845" r:id="rId10"/>
    <p:sldId id="1865" r:id="rId11"/>
    <p:sldId id="1869" r:id="rId12"/>
    <p:sldId id="1868" r:id="rId13"/>
    <p:sldId id="1863" r:id="rId14"/>
    <p:sldId id="1860" r:id="rId15"/>
    <p:sldId id="1871" r:id="rId16"/>
    <p:sldId id="1873" r:id="rId17"/>
    <p:sldId id="1859" r:id="rId18"/>
    <p:sldId id="285"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899" autoAdjust="0"/>
  </p:normalViewPr>
  <p:slideViewPr>
    <p:cSldViewPr snapToGrid="0">
      <p:cViewPr varScale="1">
        <p:scale>
          <a:sx n="67" d="100"/>
          <a:sy n="67" d="100"/>
        </p:scale>
        <p:origin x="572" y="46"/>
      </p:cViewPr>
      <p:guideLst>
        <p:guide orient="horz" pos="2160"/>
        <p:guide pos="480"/>
        <p:guide pos="7200"/>
        <p:guide pos="4368"/>
      </p:guideLst>
    </p:cSldViewPr>
  </p:slideViewPr>
  <p:notesTextViewPr>
    <p:cViewPr>
      <p:scale>
        <a:sx n="1" d="1"/>
        <a:sy n="1" d="1"/>
      </p:scale>
      <p:origin x="0" y="0"/>
    </p:cViewPr>
  </p:notesTextViewPr>
  <p:sorterViewPr>
    <p:cViewPr>
      <p:scale>
        <a:sx n="100" d="100"/>
        <a:sy n="100" d="100"/>
      </p:scale>
      <p:origin x="0" y="-3192"/>
    </p:cViewPr>
  </p:sorterViewPr>
  <p:notesViewPr>
    <p:cSldViewPr snapToGrid="0">
      <p:cViewPr varScale="1">
        <p:scale>
          <a:sx n="48" d="100"/>
          <a:sy n="48" d="100"/>
        </p:scale>
        <p:origin x="26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087A4B-723A-663D-95FE-8C329E20043E}"/>
              </a:ext>
            </a:extLst>
          </p:cNvPr>
          <p:cNvSpPr>
            <a:spLocks noGrp="1"/>
          </p:cNvSpPr>
          <p:nvPr>
            <p:ph type="hdr" sz="quarter"/>
          </p:nvPr>
        </p:nvSpPr>
        <p:spPr>
          <a:xfrm>
            <a:off x="-1" y="-1"/>
            <a:ext cx="3299791" cy="649357"/>
          </a:xfrm>
          <a:prstGeom prst="rect">
            <a:avLst/>
          </a:prstGeom>
        </p:spPr>
        <p:txBody>
          <a:bodyPr vert="horz" lIns="91440" tIns="45720" rIns="91440" bIns="45720" rtlCol="0"/>
          <a:lstStyle>
            <a:lvl1pPr algn="l">
              <a:defRPr sz="1200"/>
            </a:lvl1pPr>
          </a:lstStyle>
          <a:p>
            <a:r>
              <a:rPr lang="en-US" dirty="0"/>
              <a:t>NCPTA 2023 </a:t>
            </a:r>
            <a:r>
              <a:rPr lang="en-US" dirty="0" err="1"/>
              <a:t>Transposium</a:t>
            </a:r>
            <a:r>
              <a:rPr lang="en-US" dirty="0"/>
              <a:t> </a:t>
            </a:r>
          </a:p>
          <a:p>
            <a:r>
              <a:rPr lang="en-US" dirty="0"/>
              <a:t>How PTs Contribute to Safe </a:t>
            </a:r>
            <a:r>
              <a:rPr lang="en-US" dirty="0" err="1"/>
              <a:t>Transporation</a:t>
            </a:r>
            <a:endParaRPr lang="en-US" dirty="0"/>
          </a:p>
        </p:txBody>
      </p:sp>
      <p:sp>
        <p:nvSpPr>
          <p:cNvPr id="3" name="Date Placeholder 2">
            <a:extLst>
              <a:ext uri="{FF2B5EF4-FFF2-40B4-BE49-F238E27FC236}">
                <a16:creationId xmlns:a16="http://schemas.microsoft.com/office/drawing/2014/main" id="{8674939A-0226-1542-E80B-A5A61882F7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6.20.23</a:t>
            </a:r>
          </a:p>
        </p:txBody>
      </p:sp>
      <p:sp>
        <p:nvSpPr>
          <p:cNvPr id="4" name="Footer Placeholder 3">
            <a:extLst>
              <a:ext uri="{FF2B5EF4-FFF2-40B4-BE49-F238E27FC236}">
                <a16:creationId xmlns:a16="http://schemas.microsoft.com/office/drawing/2014/main" id="{0F814559-C065-E7E4-B2CA-749C451892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laurie.ray@dpi.nc.gov</a:t>
            </a:r>
          </a:p>
        </p:txBody>
      </p:sp>
      <p:sp>
        <p:nvSpPr>
          <p:cNvPr id="5" name="Slide Number Placeholder 4">
            <a:extLst>
              <a:ext uri="{FF2B5EF4-FFF2-40B4-BE49-F238E27FC236}">
                <a16:creationId xmlns:a16="http://schemas.microsoft.com/office/drawing/2014/main" id="{393D6E8E-3B51-FDEE-A170-75BB34E95E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A50AD9-FC3B-447E-BFDB-9B53D471E27D}" type="slidenum">
              <a:rPr lang="en-US" smtClean="0"/>
              <a:t>‹#›</a:t>
            </a:fld>
            <a:endParaRPr lang="en-US"/>
          </a:p>
        </p:txBody>
      </p:sp>
    </p:spTree>
    <p:extLst>
      <p:ext uri="{BB962C8B-B14F-4D97-AF65-F5344CB8AC3E}">
        <p14:creationId xmlns:p14="http://schemas.microsoft.com/office/powerpoint/2010/main" val="2872244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Kristine Lofton-</a:t>
            </a:r>
          </a:p>
        </p:txBody>
      </p:sp>
    </p:spTree>
    <p:extLst>
      <p:ext uri="{BB962C8B-B14F-4D97-AF65-F5344CB8AC3E}">
        <p14:creationId xmlns:p14="http://schemas.microsoft.com/office/powerpoint/2010/main" val="19508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3A5AC0-459E-4425-91E3-48F0DAB26F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627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4095288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BE3FD0-1382-4F0E-A01F-F6C205E7DCDC}"/>
              </a:ext>
            </a:extLst>
          </p:cNvPr>
          <p:cNvSpPr>
            <a:spLocks noGrp="1"/>
          </p:cNvSpPr>
          <p:nvPr>
            <p:ph type="body" sz="quarter" idx="10"/>
          </p:nvPr>
        </p:nvSpPr>
        <p:spPr>
          <a:xfrm>
            <a:off x="4612641" y="3554917"/>
            <a:ext cx="6438912" cy="763083"/>
          </a:xfrm>
        </p:spPr>
        <p:txBody>
          <a:bodyPr>
            <a:noAutofit/>
          </a:bodyPr>
          <a:lstStyle>
            <a:lvl1pPr marL="0" indent="0">
              <a:buNone/>
              <a:defRPr sz="4000">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7" name="Rectangle 2">
            <a:extLst>
              <a:ext uri="{FF2B5EF4-FFF2-40B4-BE49-F238E27FC236}">
                <a16:creationId xmlns:a16="http://schemas.microsoft.com/office/drawing/2014/main" id="{2E0BC0C9-E1C8-43B4-B02D-558783360CD4}"/>
              </a:ext>
            </a:extLst>
          </p:cNvPr>
          <p:cNvSpPr>
            <a:spLocks noGrp="1" noChangeArrowheads="1"/>
          </p:cNvSpPr>
          <p:nvPr>
            <p:ph type="ctrTitle" idx="4294967295"/>
          </p:nvPr>
        </p:nvSpPr>
        <p:spPr>
          <a:xfrm>
            <a:off x="4612640" y="2311400"/>
            <a:ext cx="5156200" cy="1117600"/>
          </a:xfrm>
        </p:spPr>
        <p:txBody>
          <a:bodyPr anchor="ctr">
            <a:normAutofit fontScale="90000"/>
          </a:bodyPr>
          <a:lstStyle>
            <a:lvl1pPr>
              <a:defRPr>
                <a:latin typeface="+mj-lt"/>
              </a:defRPr>
            </a:lvl1pPr>
          </a:lstStyle>
          <a:p>
            <a:pPr algn="l" eaLnBrk="1" hangingPunct="1"/>
            <a:r>
              <a:rPr lang="en-US" altLang="en-US" sz="6600" b="1">
                <a:latin typeface="+mn-lt"/>
              </a:rPr>
              <a:t>Click to edit Master title style</a:t>
            </a:r>
            <a:endParaRPr lang="en-US" altLang="en-US" sz="6600" b="1" dirty="0">
              <a:latin typeface="+mn-lt"/>
            </a:endParaRPr>
          </a:p>
        </p:txBody>
      </p:sp>
      <p:pic>
        <p:nvPicPr>
          <p:cNvPr id="3" name="Picture 2">
            <a:extLst>
              <a:ext uri="{FF2B5EF4-FFF2-40B4-BE49-F238E27FC236}">
                <a16:creationId xmlns:a16="http://schemas.microsoft.com/office/drawing/2014/main" id="{D685578F-CE23-4B1E-8B29-2B29EC47F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3527592" cy="68580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2" name="Title 1">
            <a:extLst>
              <a:ext uri="{FF2B5EF4-FFF2-40B4-BE49-F238E27FC236}">
                <a16:creationId xmlns:a16="http://schemas.microsoft.com/office/drawing/2014/main" id="{AF513624-9AD4-4B61-B3D1-7B21213507C0}"/>
              </a:ext>
            </a:extLst>
          </p:cNvPr>
          <p:cNvSpPr>
            <a:spLocks noGrp="1"/>
          </p:cNvSpPr>
          <p:nvPr>
            <p:ph type="title"/>
          </p:nvPr>
        </p:nvSpPr>
        <p:spPr>
          <a:xfrm>
            <a:off x="762000" y="715964"/>
            <a:ext cx="10591800" cy="646332"/>
          </a:xfrm>
        </p:spPr>
        <p:txBody>
          <a:bodyPr>
            <a:no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14229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6/26/2023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137841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tx1"/>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bg1">
              <a:lumMod val="95000"/>
            </a:schemeClr>
          </a:solidFill>
        </p:spPr>
        <p:txBody>
          <a:bodyPr lIns="180000" tIns="72000" rIns="180000" anchor="t"/>
          <a:lstStyle>
            <a:lvl1pPr marL="0" indent="0">
              <a:buNone/>
              <a:defRPr>
                <a:solidFill>
                  <a:schemeClr val="tx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AB05C513-FBE3-4BA7-9084-69899356E59F}"/>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85587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lvl1pPr>
            <a:lvl2pPr marL="228600" indent="-228600">
              <a:spcBef>
                <a:spcPts val="1000"/>
              </a:spcBef>
              <a:tabLst/>
              <a:defRPr sz="1800"/>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1C19AE8D-05DC-434E-8BAB-DB7EE7462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
        <p:nvSpPr>
          <p:cNvPr id="3" name="Title 2">
            <a:extLst>
              <a:ext uri="{FF2B5EF4-FFF2-40B4-BE49-F238E27FC236}">
                <a16:creationId xmlns:a16="http://schemas.microsoft.com/office/drawing/2014/main" id="{33CCC0B9-F174-4BEA-B4A2-17F39F974373}"/>
              </a:ext>
            </a:extLst>
          </p:cNvPr>
          <p:cNvSpPr>
            <a:spLocks noGrp="1"/>
          </p:cNvSpPr>
          <p:nvPr>
            <p:ph type="title"/>
          </p:nvPr>
        </p:nvSpPr>
        <p:spPr>
          <a:xfrm>
            <a:off x="762000" y="715962"/>
            <a:ext cx="5334000" cy="1189038"/>
          </a:xfrm>
        </p:spPr>
        <p:txBody>
          <a:bodyPr anchor="t">
            <a:no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31049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2"/>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lvl1pPr>
            <a:lvl2pPr marL="228600">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lstStyle>
            <a:lvl1pPr>
              <a:buNone/>
              <a:defRPr/>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lstStyle>
            <a:lvl1pPr>
              <a:buNone/>
              <a:defRPr/>
            </a:lvl1pPr>
          </a:lstStyle>
          <a:p>
            <a:r>
              <a:rPr lang="en-US"/>
              <a:t>Click icon to add picture</a:t>
            </a:r>
            <a:endParaRPr lang="en-US" dirty="0"/>
          </a:p>
        </p:txBody>
      </p:sp>
      <p:pic>
        <p:nvPicPr>
          <p:cNvPr id="2" name="Picture 1">
            <a:extLst>
              <a:ext uri="{FF2B5EF4-FFF2-40B4-BE49-F238E27FC236}">
                <a16:creationId xmlns:a16="http://schemas.microsoft.com/office/drawing/2014/main" id="{15BEAC93-2E5F-4D18-864F-810515C360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
        <p:nvSpPr>
          <p:cNvPr id="10" name="Title 2">
            <a:extLst>
              <a:ext uri="{FF2B5EF4-FFF2-40B4-BE49-F238E27FC236}">
                <a16:creationId xmlns:a16="http://schemas.microsoft.com/office/drawing/2014/main" id="{3F45076F-4240-4B40-8CE4-637DD751A68B}"/>
              </a:ext>
            </a:extLst>
          </p:cNvPr>
          <p:cNvSpPr>
            <a:spLocks noGrp="1"/>
          </p:cNvSpPr>
          <p:nvPr>
            <p:ph type="title"/>
          </p:nvPr>
        </p:nvSpPr>
        <p:spPr>
          <a:xfrm>
            <a:off x="762000" y="715963"/>
            <a:ext cx="5334000" cy="1189038"/>
          </a:xfrm>
        </p:spPr>
        <p:txBody>
          <a:bodyPr anchor="t">
            <a:normAutofit/>
          </a:bodyPr>
          <a:lstStyle>
            <a:lvl1pPr>
              <a:spcBef>
                <a:spcPts val="1000"/>
              </a:spcBef>
              <a:defRPr sz="4000" b="1"/>
            </a:lvl1pPr>
          </a:lstStyle>
          <a:p>
            <a:r>
              <a:rPr lang="en-US"/>
              <a:t>Click to edit Master title style</a:t>
            </a:r>
            <a:endParaRPr lang="en-US" dirty="0"/>
          </a:p>
        </p:txBody>
      </p:sp>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90D68-B82F-49A4-A08B-9A8AF3A6F17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721600" y="0"/>
            <a:ext cx="4470400" cy="6858000"/>
          </a:xfrm>
          <a:prstGeom prst="rect">
            <a:avLst/>
          </a:prstGeom>
        </p:spPr>
      </p:pic>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2000" b="1">
                <a:solidFill>
                  <a:schemeClr val="bg2"/>
                </a:solidFill>
              </a:defRPr>
            </a:lvl1pPr>
            <a:lvl2pPr marL="228600">
              <a:spcBef>
                <a:spcPts val="1000"/>
              </a:spcBef>
              <a:defRPr sz="1800">
                <a:solidFill>
                  <a:schemeClr val="bg2"/>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C807187F-739A-422C-9E4F-F94E6DE092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7721600" y="0"/>
            <a:ext cx="4470400" cy="6858000"/>
          </a:xfrm>
          <a:prstGeom prst="rect">
            <a:avLst/>
          </a:prstGeom>
        </p:spPr>
      </p:pic>
      <p:sp>
        <p:nvSpPr>
          <p:cNvPr id="2" name="Title 1">
            <a:extLst>
              <a:ext uri="{FF2B5EF4-FFF2-40B4-BE49-F238E27FC236}">
                <a16:creationId xmlns:a16="http://schemas.microsoft.com/office/drawing/2014/main" id="{6EF87E8F-5716-4A71-B64F-EC5A742B45D2}"/>
              </a:ext>
            </a:extLst>
          </p:cNvPr>
          <p:cNvSpPr>
            <a:spLocks noGrp="1"/>
          </p:cNvSpPr>
          <p:nvPr>
            <p:ph type="title"/>
          </p:nvPr>
        </p:nvSpPr>
        <p:spPr>
          <a:xfrm>
            <a:off x="762000" y="715961"/>
            <a:ext cx="6477000" cy="1189038"/>
          </a:xfrm>
        </p:spPr>
        <p:txBody>
          <a:bodyPr anchor="t">
            <a:noAutofit/>
          </a:bodyPr>
          <a:lstStyle>
            <a:lvl1pPr>
              <a:spcBef>
                <a:spcPts val="1000"/>
              </a:spcBef>
              <a:defRPr sz="4000" b="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17207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5199743" y="1905000"/>
            <a:ext cx="6477000" cy="3276600"/>
          </a:xfrm>
        </p:spPr>
        <p:txBody>
          <a:bodyPr/>
          <a:lstStyle>
            <a:lvl1pPr marL="0" indent="0">
              <a:buNone/>
              <a:defRPr sz="2000" b="1">
                <a:solidFill>
                  <a:schemeClr val="bg2"/>
                </a:solidFill>
              </a:defRPr>
            </a:lvl1pPr>
            <a:lvl2pPr marL="228600" indent="-228600">
              <a:spcBef>
                <a:spcPts val="1000"/>
              </a:spcBef>
              <a:defRPr sz="1800">
                <a:solidFill>
                  <a:schemeClr val="bg2"/>
                </a:solidFill>
              </a:defRPr>
            </a:lvl2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F683DB48-CF57-4729-916D-E4E70143AC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6200000">
            <a:off x="-1200150" y="1200150"/>
            <a:ext cx="6858000" cy="4457700"/>
          </a:xfrm>
          <a:prstGeom prst="rect">
            <a:avLst/>
          </a:prstGeom>
        </p:spPr>
      </p:pic>
      <p:sp>
        <p:nvSpPr>
          <p:cNvPr id="3" name="Title 2">
            <a:extLst>
              <a:ext uri="{FF2B5EF4-FFF2-40B4-BE49-F238E27FC236}">
                <a16:creationId xmlns:a16="http://schemas.microsoft.com/office/drawing/2014/main" id="{C7668F4E-0433-49FD-9D92-3B60E9B0AEE6}"/>
              </a:ext>
            </a:extLst>
          </p:cNvPr>
          <p:cNvSpPr>
            <a:spLocks noGrp="1"/>
          </p:cNvSpPr>
          <p:nvPr>
            <p:ph type="title"/>
          </p:nvPr>
        </p:nvSpPr>
        <p:spPr>
          <a:xfrm>
            <a:off x="5199742" y="715961"/>
            <a:ext cx="6477000" cy="1189037"/>
          </a:xfrm>
        </p:spPr>
        <p:txBody>
          <a:bodyPr anchor="t">
            <a:normAutofit/>
          </a:bodyPr>
          <a:lstStyle>
            <a:lvl1pPr>
              <a:spcBef>
                <a:spcPts val="1000"/>
              </a:spcBef>
              <a:defRPr sz="4000" b="1" spc="-50" baseline="0">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119" name="Freeform 5">
            <a:extLst>
              <a:ext uri="{FF2B5EF4-FFF2-40B4-BE49-F238E27FC236}">
                <a16:creationId xmlns:a16="http://schemas.microsoft.com/office/drawing/2014/main" id="{83D44B3A-DC81-4CDB-80B8-F943DED435E9}"/>
              </a:ext>
            </a:extLst>
          </p:cNvPr>
          <p:cNvSpPr>
            <a:spLocks/>
          </p:cNvSpPr>
          <p:nvPr userDrawn="1"/>
        </p:nvSpPr>
        <p:spPr bwMode="auto">
          <a:xfrm>
            <a:off x="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5">
            <a:extLst>
              <a:ext uri="{FF2B5EF4-FFF2-40B4-BE49-F238E27FC236}">
                <a16:creationId xmlns:a16="http://schemas.microsoft.com/office/drawing/2014/main" id="{151569B0-9C86-438F-A1AE-05ED60D0F265}"/>
              </a:ext>
            </a:extLst>
          </p:cNvPr>
          <p:cNvSpPr>
            <a:spLocks/>
          </p:cNvSpPr>
          <p:nvPr userDrawn="1"/>
        </p:nvSpPr>
        <p:spPr bwMode="auto">
          <a:xfrm>
            <a:off x="4032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5">
            <a:extLst>
              <a:ext uri="{FF2B5EF4-FFF2-40B4-BE49-F238E27FC236}">
                <a16:creationId xmlns:a16="http://schemas.microsoft.com/office/drawing/2014/main" id="{CCD311FE-1421-46A5-92B9-3C8A6A7F5E8C}"/>
              </a:ext>
            </a:extLst>
          </p:cNvPr>
          <p:cNvSpPr>
            <a:spLocks/>
          </p:cNvSpPr>
          <p:nvPr userDrawn="1"/>
        </p:nvSpPr>
        <p:spPr bwMode="auto">
          <a:xfrm>
            <a:off x="8064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5">
            <a:extLst>
              <a:ext uri="{FF2B5EF4-FFF2-40B4-BE49-F238E27FC236}">
                <a16:creationId xmlns:a16="http://schemas.microsoft.com/office/drawing/2014/main" id="{2B789E47-10B7-479F-B3E4-97A211C54085}"/>
              </a:ext>
            </a:extLst>
          </p:cNvPr>
          <p:cNvSpPr>
            <a:spLocks/>
          </p:cNvSpPr>
          <p:nvPr userDrawn="1"/>
        </p:nvSpPr>
        <p:spPr bwMode="auto">
          <a:xfrm>
            <a:off x="12096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
            <a:extLst>
              <a:ext uri="{FF2B5EF4-FFF2-40B4-BE49-F238E27FC236}">
                <a16:creationId xmlns:a16="http://schemas.microsoft.com/office/drawing/2014/main" id="{E771A75F-B91F-4601-B829-BEEA9E2B5912}"/>
              </a:ext>
            </a:extLst>
          </p:cNvPr>
          <p:cNvSpPr>
            <a:spLocks/>
          </p:cNvSpPr>
          <p:nvPr userDrawn="1"/>
        </p:nvSpPr>
        <p:spPr bwMode="auto">
          <a:xfrm>
            <a:off x="16129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
            <a:extLst>
              <a:ext uri="{FF2B5EF4-FFF2-40B4-BE49-F238E27FC236}">
                <a16:creationId xmlns:a16="http://schemas.microsoft.com/office/drawing/2014/main" id="{12BE88AE-786D-4978-8E31-4015DBC2A4C3}"/>
              </a:ext>
            </a:extLst>
          </p:cNvPr>
          <p:cNvSpPr>
            <a:spLocks/>
          </p:cNvSpPr>
          <p:nvPr userDrawn="1"/>
        </p:nvSpPr>
        <p:spPr bwMode="auto">
          <a:xfrm>
            <a:off x="20161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
            <a:extLst>
              <a:ext uri="{FF2B5EF4-FFF2-40B4-BE49-F238E27FC236}">
                <a16:creationId xmlns:a16="http://schemas.microsoft.com/office/drawing/2014/main" id="{315D8FE8-C69A-44FB-BD09-7F0E768518E0}"/>
              </a:ext>
            </a:extLst>
          </p:cNvPr>
          <p:cNvSpPr>
            <a:spLocks/>
          </p:cNvSpPr>
          <p:nvPr userDrawn="1"/>
        </p:nvSpPr>
        <p:spPr bwMode="auto">
          <a:xfrm>
            <a:off x="24193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
            <a:extLst>
              <a:ext uri="{FF2B5EF4-FFF2-40B4-BE49-F238E27FC236}">
                <a16:creationId xmlns:a16="http://schemas.microsoft.com/office/drawing/2014/main" id="{50F99163-4524-4752-96D9-AA617FC04D65}"/>
              </a:ext>
            </a:extLst>
          </p:cNvPr>
          <p:cNvSpPr>
            <a:spLocks/>
          </p:cNvSpPr>
          <p:nvPr userDrawn="1"/>
        </p:nvSpPr>
        <p:spPr bwMode="auto">
          <a:xfrm>
            <a:off x="28225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
            <a:extLst>
              <a:ext uri="{FF2B5EF4-FFF2-40B4-BE49-F238E27FC236}">
                <a16:creationId xmlns:a16="http://schemas.microsoft.com/office/drawing/2014/main" id="{C777E46D-D756-4BDA-A3B4-2DB1DE6E61D7}"/>
              </a:ext>
            </a:extLst>
          </p:cNvPr>
          <p:cNvSpPr>
            <a:spLocks/>
          </p:cNvSpPr>
          <p:nvPr userDrawn="1"/>
        </p:nvSpPr>
        <p:spPr bwMode="auto">
          <a:xfrm>
            <a:off x="32258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
            <a:extLst>
              <a:ext uri="{FF2B5EF4-FFF2-40B4-BE49-F238E27FC236}">
                <a16:creationId xmlns:a16="http://schemas.microsoft.com/office/drawing/2014/main" id="{25B709C5-D087-49F1-A8A6-2D75DE33C76B}"/>
              </a:ext>
            </a:extLst>
          </p:cNvPr>
          <p:cNvSpPr>
            <a:spLocks/>
          </p:cNvSpPr>
          <p:nvPr userDrawn="1"/>
        </p:nvSpPr>
        <p:spPr bwMode="auto">
          <a:xfrm>
            <a:off x="36290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
            <a:extLst>
              <a:ext uri="{FF2B5EF4-FFF2-40B4-BE49-F238E27FC236}">
                <a16:creationId xmlns:a16="http://schemas.microsoft.com/office/drawing/2014/main" id="{519D68D8-74F8-44F1-B73F-42156F9FDC23}"/>
              </a:ext>
            </a:extLst>
          </p:cNvPr>
          <p:cNvSpPr>
            <a:spLocks/>
          </p:cNvSpPr>
          <p:nvPr userDrawn="1"/>
        </p:nvSpPr>
        <p:spPr bwMode="auto">
          <a:xfrm>
            <a:off x="40322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543E355E-5790-4E21-8382-3C55A04CB9DC}"/>
              </a:ext>
            </a:extLst>
          </p:cNvPr>
          <p:cNvSpPr>
            <a:spLocks/>
          </p:cNvSpPr>
          <p:nvPr userDrawn="1"/>
        </p:nvSpPr>
        <p:spPr bwMode="auto">
          <a:xfrm>
            <a:off x="44354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C6494B8B-41CF-4993-B667-E00F064C385F}"/>
              </a:ext>
            </a:extLst>
          </p:cNvPr>
          <p:cNvSpPr>
            <a:spLocks/>
          </p:cNvSpPr>
          <p:nvPr userDrawn="1"/>
        </p:nvSpPr>
        <p:spPr bwMode="auto">
          <a:xfrm>
            <a:off x="48387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
            <a:extLst>
              <a:ext uri="{FF2B5EF4-FFF2-40B4-BE49-F238E27FC236}">
                <a16:creationId xmlns:a16="http://schemas.microsoft.com/office/drawing/2014/main" id="{C4265E16-2BDF-4C97-8374-E88DBA6F3A72}"/>
              </a:ext>
            </a:extLst>
          </p:cNvPr>
          <p:cNvSpPr>
            <a:spLocks/>
          </p:cNvSpPr>
          <p:nvPr userDrawn="1"/>
        </p:nvSpPr>
        <p:spPr bwMode="auto">
          <a:xfrm>
            <a:off x="52419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5">
            <a:extLst>
              <a:ext uri="{FF2B5EF4-FFF2-40B4-BE49-F238E27FC236}">
                <a16:creationId xmlns:a16="http://schemas.microsoft.com/office/drawing/2014/main" id="{066F27C5-C1F6-4034-8DFE-3FD5C1AC0452}"/>
              </a:ext>
            </a:extLst>
          </p:cNvPr>
          <p:cNvSpPr>
            <a:spLocks/>
          </p:cNvSpPr>
          <p:nvPr userDrawn="1"/>
        </p:nvSpPr>
        <p:spPr bwMode="auto">
          <a:xfrm>
            <a:off x="56451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5">
            <a:extLst>
              <a:ext uri="{FF2B5EF4-FFF2-40B4-BE49-F238E27FC236}">
                <a16:creationId xmlns:a16="http://schemas.microsoft.com/office/drawing/2014/main" id="{2831DC9A-E543-4101-A138-7EFCEC705713}"/>
              </a:ext>
            </a:extLst>
          </p:cNvPr>
          <p:cNvSpPr>
            <a:spLocks/>
          </p:cNvSpPr>
          <p:nvPr userDrawn="1"/>
        </p:nvSpPr>
        <p:spPr bwMode="auto">
          <a:xfrm>
            <a:off x="60483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5">
            <a:extLst>
              <a:ext uri="{FF2B5EF4-FFF2-40B4-BE49-F238E27FC236}">
                <a16:creationId xmlns:a16="http://schemas.microsoft.com/office/drawing/2014/main" id="{48394A84-CE37-4002-93F8-44426484CDA8}"/>
              </a:ext>
            </a:extLst>
          </p:cNvPr>
          <p:cNvSpPr>
            <a:spLocks/>
          </p:cNvSpPr>
          <p:nvPr userDrawn="1"/>
        </p:nvSpPr>
        <p:spPr bwMode="auto">
          <a:xfrm>
            <a:off x="64516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5">
            <a:extLst>
              <a:ext uri="{FF2B5EF4-FFF2-40B4-BE49-F238E27FC236}">
                <a16:creationId xmlns:a16="http://schemas.microsoft.com/office/drawing/2014/main" id="{B961E482-D999-4A66-AD86-3542D3D18CF4}"/>
              </a:ext>
            </a:extLst>
          </p:cNvPr>
          <p:cNvSpPr>
            <a:spLocks/>
          </p:cNvSpPr>
          <p:nvPr userDrawn="1"/>
        </p:nvSpPr>
        <p:spPr bwMode="auto">
          <a:xfrm>
            <a:off x="68548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5">
            <a:extLst>
              <a:ext uri="{FF2B5EF4-FFF2-40B4-BE49-F238E27FC236}">
                <a16:creationId xmlns:a16="http://schemas.microsoft.com/office/drawing/2014/main" id="{B3AB249E-9AC7-4283-9819-84552EE8DA60}"/>
              </a:ext>
            </a:extLst>
          </p:cNvPr>
          <p:cNvSpPr>
            <a:spLocks/>
          </p:cNvSpPr>
          <p:nvPr userDrawn="1"/>
        </p:nvSpPr>
        <p:spPr bwMode="auto">
          <a:xfrm>
            <a:off x="72580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5">
            <a:extLst>
              <a:ext uri="{FF2B5EF4-FFF2-40B4-BE49-F238E27FC236}">
                <a16:creationId xmlns:a16="http://schemas.microsoft.com/office/drawing/2014/main" id="{143194C4-B8D5-40E8-AA29-09CCFCCB1AAD}"/>
              </a:ext>
            </a:extLst>
          </p:cNvPr>
          <p:cNvSpPr>
            <a:spLocks/>
          </p:cNvSpPr>
          <p:nvPr userDrawn="1"/>
        </p:nvSpPr>
        <p:spPr bwMode="auto">
          <a:xfrm>
            <a:off x="76612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5">
            <a:extLst>
              <a:ext uri="{FF2B5EF4-FFF2-40B4-BE49-F238E27FC236}">
                <a16:creationId xmlns:a16="http://schemas.microsoft.com/office/drawing/2014/main" id="{7D46313C-EB02-4047-89F6-D334E1D6555E}"/>
              </a:ext>
            </a:extLst>
          </p:cNvPr>
          <p:cNvSpPr>
            <a:spLocks/>
          </p:cNvSpPr>
          <p:nvPr userDrawn="1"/>
        </p:nvSpPr>
        <p:spPr bwMode="auto">
          <a:xfrm>
            <a:off x="80645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
            <a:extLst>
              <a:ext uri="{FF2B5EF4-FFF2-40B4-BE49-F238E27FC236}">
                <a16:creationId xmlns:a16="http://schemas.microsoft.com/office/drawing/2014/main" id="{9D574720-4432-414F-A755-2165DB6A12B1}"/>
              </a:ext>
            </a:extLst>
          </p:cNvPr>
          <p:cNvSpPr>
            <a:spLocks/>
          </p:cNvSpPr>
          <p:nvPr userDrawn="1"/>
        </p:nvSpPr>
        <p:spPr bwMode="auto">
          <a:xfrm>
            <a:off x="84677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
            <a:extLst>
              <a:ext uri="{FF2B5EF4-FFF2-40B4-BE49-F238E27FC236}">
                <a16:creationId xmlns:a16="http://schemas.microsoft.com/office/drawing/2014/main" id="{60DBF99C-FDEF-4EB8-BEB3-6016CF556C4E}"/>
              </a:ext>
            </a:extLst>
          </p:cNvPr>
          <p:cNvSpPr>
            <a:spLocks/>
          </p:cNvSpPr>
          <p:nvPr userDrawn="1"/>
        </p:nvSpPr>
        <p:spPr bwMode="auto">
          <a:xfrm>
            <a:off x="88709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5">
            <a:extLst>
              <a:ext uri="{FF2B5EF4-FFF2-40B4-BE49-F238E27FC236}">
                <a16:creationId xmlns:a16="http://schemas.microsoft.com/office/drawing/2014/main" id="{F9BECBFC-E4BA-40A6-9C5C-2A5A5DF6702C}"/>
              </a:ext>
            </a:extLst>
          </p:cNvPr>
          <p:cNvSpPr>
            <a:spLocks/>
          </p:cNvSpPr>
          <p:nvPr userDrawn="1"/>
        </p:nvSpPr>
        <p:spPr bwMode="auto">
          <a:xfrm>
            <a:off x="92741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5">
            <a:extLst>
              <a:ext uri="{FF2B5EF4-FFF2-40B4-BE49-F238E27FC236}">
                <a16:creationId xmlns:a16="http://schemas.microsoft.com/office/drawing/2014/main" id="{083D96D8-F927-4368-82B6-DF0B012BEAB0}"/>
              </a:ext>
            </a:extLst>
          </p:cNvPr>
          <p:cNvSpPr>
            <a:spLocks/>
          </p:cNvSpPr>
          <p:nvPr userDrawn="1"/>
        </p:nvSpPr>
        <p:spPr bwMode="auto">
          <a:xfrm>
            <a:off x="104838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5">
            <a:extLst>
              <a:ext uri="{FF2B5EF4-FFF2-40B4-BE49-F238E27FC236}">
                <a16:creationId xmlns:a16="http://schemas.microsoft.com/office/drawing/2014/main" id="{C2459E27-74A6-4C11-B416-60F8ACAF5632}"/>
              </a:ext>
            </a:extLst>
          </p:cNvPr>
          <p:cNvSpPr>
            <a:spLocks/>
          </p:cNvSpPr>
          <p:nvPr userDrawn="1"/>
        </p:nvSpPr>
        <p:spPr bwMode="auto">
          <a:xfrm>
            <a:off x="96774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
            <a:extLst>
              <a:ext uri="{FF2B5EF4-FFF2-40B4-BE49-F238E27FC236}">
                <a16:creationId xmlns:a16="http://schemas.microsoft.com/office/drawing/2014/main" id="{EE8740CA-03F5-4DE6-A689-9CF8CD6403FD}"/>
              </a:ext>
            </a:extLst>
          </p:cNvPr>
          <p:cNvSpPr>
            <a:spLocks/>
          </p:cNvSpPr>
          <p:nvPr userDrawn="1"/>
        </p:nvSpPr>
        <p:spPr bwMode="auto">
          <a:xfrm>
            <a:off x="100806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5">
            <a:extLst>
              <a:ext uri="{FF2B5EF4-FFF2-40B4-BE49-F238E27FC236}">
                <a16:creationId xmlns:a16="http://schemas.microsoft.com/office/drawing/2014/main" id="{5EB10864-3F2A-490B-9AD9-34D31A126051}"/>
              </a:ext>
            </a:extLst>
          </p:cNvPr>
          <p:cNvSpPr>
            <a:spLocks/>
          </p:cNvSpPr>
          <p:nvPr userDrawn="1"/>
        </p:nvSpPr>
        <p:spPr bwMode="auto">
          <a:xfrm>
            <a:off x="108870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5">
            <a:extLst>
              <a:ext uri="{FF2B5EF4-FFF2-40B4-BE49-F238E27FC236}">
                <a16:creationId xmlns:a16="http://schemas.microsoft.com/office/drawing/2014/main" id="{CA75FFEE-499C-4285-A7E5-05E7568C3C07}"/>
              </a:ext>
            </a:extLst>
          </p:cNvPr>
          <p:cNvSpPr>
            <a:spLocks/>
          </p:cNvSpPr>
          <p:nvPr userDrawn="1"/>
        </p:nvSpPr>
        <p:spPr bwMode="auto">
          <a:xfrm>
            <a:off x="112903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5">
            <a:extLst>
              <a:ext uri="{FF2B5EF4-FFF2-40B4-BE49-F238E27FC236}">
                <a16:creationId xmlns:a16="http://schemas.microsoft.com/office/drawing/2014/main" id="{8932D4FB-D460-4F89-84DC-C0E9B85A0925}"/>
              </a:ext>
            </a:extLst>
          </p:cNvPr>
          <p:cNvSpPr>
            <a:spLocks/>
          </p:cNvSpPr>
          <p:nvPr userDrawn="1"/>
        </p:nvSpPr>
        <p:spPr bwMode="auto">
          <a:xfrm>
            <a:off x="116935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5">
            <a:extLst>
              <a:ext uri="{FF2B5EF4-FFF2-40B4-BE49-F238E27FC236}">
                <a16:creationId xmlns:a16="http://schemas.microsoft.com/office/drawing/2014/main" id="{D74F4718-2831-43DD-B0C3-FFFAF19748B8}"/>
              </a:ext>
            </a:extLst>
          </p:cNvPr>
          <p:cNvSpPr>
            <a:spLocks/>
          </p:cNvSpPr>
          <p:nvPr userDrawn="1"/>
        </p:nvSpPr>
        <p:spPr bwMode="auto">
          <a:xfrm>
            <a:off x="12096738"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5">
            <a:extLst>
              <a:ext uri="{FF2B5EF4-FFF2-40B4-BE49-F238E27FC236}">
                <a16:creationId xmlns:a16="http://schemas.microsoft.com/office/drawing/2014/main" id="{520F6E80-8A84-4DB2-A47F-74399197A10E}"/>
              </a:ext>
            </a:extLst>
          </p:cNvPr>
          <p:cNvSpPr>
            <a:spLocks/>
          </p:cNvSpPr>
          <p:nvPr userDrawn="1"/>
        </p:nvSpPr>
        <p:spPr bwMode="auto">
          <a:xfrm>
            <a:off x="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5">
            <a:extLst>
              <a:ext uri="{FF2B5EF4-FFF2-40B4-BE49-F238E27FC236}">
                <a16:creationId xmlns:a16="http://schemas.microsoft.com/office/drawing/2014/main" id="{6741FEE2-217E-4F02-A93D-3EC0B83DDFDF}"/>
              </a:ext>
            </a:extLst>
          </p:cNvPr>
          <p:cNvSpPr>
            <a:spLocks/>
          </p:cNvSpPr>
          <p:nvPr userDrawn="1"/>
        </p:nvSpPr>
        <p:spPr bwMode="auto">
          <a:xfrm>
            <a:off x="4032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5">
            <a:extLst>
              <a:ext uri="{FF2B5EF4-FFF2-40B4-BE49-F238E27FC236}">
                <a16:creationId xmlns:a16="http://schemas.microsoft.com/office/drawing/2014/main" id="{5AAF5A42-C6C0-4FAC-BE66-8AEB7C834AA4}"/>
              </a:ext>
            </a:extLst>
          </p:cNvPr>
          <p:cNvSpPr>
            <a:spLocks/>
          </p:cNvSpPr>
          <p:nvPr userDrawn="1"/>
        </p:nvSpPr>
        <p:spPr bwMode="auto">
          <a:xfrm>
            <a:off x="8064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5">
            <a:extLst>
              <a:ext uri="{FF2B5EF4-FFF2-40B4-BE49-F238E27FC236}">
                <a16:creationId xmlns:a16="http://schemas.microsoft.com/office/drawing/2014/main" id="{4A6B066C-DCAA-422A-9702-95152A0B04CB}"/>
              </a:ext>
            </a:extLst>
          </p:cNvPr>
          <p:cNvSpPr>
            <a:spLocks/>
          </p:cNvSpPr>
          <p:nvPr userDrawn="1"/>
        </p:nvSpPr>
        <p:spPr bwMode="auto">
          <a:xfrm>
            <a:off x="12096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5">
            <a:extLst>
              <a:ext uri="{FF2B5EF4-FFF2-40B4-BE49-F238E27FC236}">
                <a16:creationId xmlns:a16="http://schemas.microsoft.com/office/drawing/2014/main" id="{C1DD997A-6B6A-49DA-83B4-A6974F09A420}"/>
              </a:ext>
            </a:extLst>
          </p:cNvPr>
          <p:cNvSpPr>
            <a:spLocks/>
          </p:cNvSpPr>
          <p:nvPr userDrawn="1"/>
        </p:nvSpPr>
        <p:spPr bwMode="auto">
          <a:xfrm>
            <a:off x="16129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5">
            <a:extLst>
              <a:ext uri="{FF2B5EF4-FFF2-40B4-BE49-F238E27FC236}">
                <a16:creationId xmlns:a16="http://schemas.microsoft.com/office/drawing/2014/main" id="{17A31390-9BB8-4FE9-8FAB-88549A24175C}"/>
              </a:ext>
            </a:extLst>
          </p:cNvPr>
          <p:cNvSpPr>
            <a:spLocks/>
          </p:cNvSpPr>
          <p:nvPr userDrawn="1"/>
        </p:nvSpPr>
        <p:spPr bwMode="auto">
          <a:xfrm>
            <a:off x="20161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5">
            <a:extLst>
              <a:ext uri="{FF2B5EF4-FFF2-40B4-BE49-F238E27FC236}">
                <a16:creationId xmlns:a16="http://schemas.microsoft.com/office/drawing/2014/main" id="{20FAE2A1-8F27-49B8-8541-3C13B47AD6AC}"/>
              </a:ext>
            </a:extLst>
          </p:cNvPr>
          <p:cNvSpPr>
            <a:spLocks/>
          </p:cNvSpPr>
          <p:nvPr userDrawn="1"/>
        </p:nvSpPr>
        <p:spPr bwMode="auto">
          <a:xfrm>
            <a:off x="24193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5">
            <a:extLst>
              <a:ext uri="{FF2B5EF4-FFF2-40B4-BE49-F238E27FC236}">
                <a16:creationId xmlns:a16="http://schemas.microsoft.com/office/drawing/2014/main" id="{2F19ADC6-9832-4580-9A14-D1B481D11E29}"/>
              </a:ext>
            </a:extLst>
          </p:cNvPr>
          <p:cNvSpPr>
            <a:spLocks/>
          </p:cNvSpPr>
          <p:nvPr userDrawn="1"/>
        </p:nvSpPr>
        <p:spPr bwMode="auto">
          <a:xfrm>
            <a:off x="28225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5">
            <a:extLst>
              <a:ext uri="{FF2B5EF4-FFF2-40B4-BE49-F238E27FC236}">
                <a16:creationId xmlns:a16="http://schemas.microsoft.com/office/drawing/2014/main" id="{C1561070-E604-473F-8E55-B4502DA7BD6D}"/>
              </a:ext>
            </a:extLst>
          </p:cNvPr>
          <p:cNvSpPr>
            <a:spLocks/>
          </p:cNvSpPr>
          <p:nvPr userDrawn="1"/>
        </p:nvSpPr>
        <p:spPr bwMode="auto">
          <a:xfrm>
            <a:off x="32258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5">
            <a:extLst>
              <a:ext uri="{FF2B5EF4-FFF2-40B4-BE49-F238E27FC236}">
                <a16:creationId xmlns:a16="http://schemas.microsoft.com/office/drawing/2014/main" id="{4669F3F3-7F13-41B1-98EA-A04A88CE469C}"/>
              </a:ext>
            </a:extLst>
          </p:cNvPr>
          <p:cNvSpPr>
            <a:spLocks/>
          </p:cNvSpPr>
          <p:nvPr userDrawn="1"/>
        </p:nvSpPr>
        <p:spPr bwMode="auto">
          <a:xfrm>
            <a:off x="36290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5">
            <a:extLst>
              <a:ext uri="{FF2B5EF4-FFF2-40B4-BE49-F238E27FC236}">
                <a16:creationId xmlns:a16="http://schemas.microsoft.com/office/drawing/2014/main" id="{42BD7F25-AB3C-4D00-977B-E773BA10807B}"/>
              </a:ext>
            </a:extLst>
          </p:cNvPr>
          <p:cNvSpPr>
            <a:spLocks/>
          </p:cNvSpPr>
          <p:nvPr userDrawn="1"/>
        </p:nvSpPr>
        <p:spPr bwMode="auto">
          <a:xfrm>
            <a:off x="40322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5">
            <a:extLst>
              <a:ext uri="{FF2B5EF4-FFF2-40B4-BE49-F238E27FC236}">
                <a16:creationId xmlns:a16="http://schemas.microsoft.com/office/drawing/2014/main" id="{7B466185-3DA7-4D33-85BF-EAAB41254563}"/>
              </a:ext>
            </a:extLst>
          </p:cNvPr>
          <p:cNvSpPr>
            <a:spLocks/>
          </p:cNvSpPr>
          <p:nvPr userDrawn="1"/>
        </p:nvSpPr>
        <p:spPr bwMode="auto">
          <a:xfrm>
            <a:off x="44354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5">
            <a:extLst>
              <a:ext uri="{FF2B5EF4-FFF2-40B4-BE49-F238E27FC236}">
                <a16:creationId xmlns:a16="http://schemas.microsoft.com/office/drawing/2014/main" id="{067FBB6E-9FD4-4A30-8C7C-B36C4AA32A09}"/>
              </a:ext>
            </a:extLst>
          </p:cNvPr>
          <p:cNvSpPr>
            <a:spLocks/>
          </p:cNvSpPr>
          <p:nvPr userDrawn="1"/>
        </p:nvSpPr>
        <p:spPr bwMode="auto">
          <a:xfrm>
            <a:off x="48387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5">
            <a:extLst>
              <a:ext uri="{FF2B5EF4-FFF2-40B4-BE49-F238E27FC236}">
                <a16:creationId xmlns:a16="http://schemas.microsoft.com/office/drawing/2014/main" id="{0D0C4E3C-A37B-4027-B20D-46357FB3665E}"/>
              </a:ext>
            </a:extLst>
          </p:cNvPr>
          <p:cNvSpPr>
            <a:spLocks/>
          </p:cNvSpPr>
          <p:nvPr userDrawn="1"/>
        </p:nvSpPr>
        <p:spPr bwMode="auto">
          <a:xfrm>
            <a:off x="52419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5">
            <a:extLst>
              <a:ext uri="{FF2B5EF4-FFF2-40B4-BE49-F238E27FC236}">
                <a16:creationId xmlns:a16="http://schemas.microsoft.com/office/drawing/2014/main" id="{0FD2391E-D304-4294-8A05-6EC9E58FC417}"/>
              </a:ext>
            </a:extLst>
          </p:cNvPr>
          <p:cNvSpPr>
            <a:spLocks/>
          </p:cNvSpPr>
          <p:nvPr userDrawn="1"/>
        </p:nvSpPr>
        <p:spPr bwMode="auto">
          <a:xfrm>
            <a:off x="56451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5">
            <a:extLst>
              <a:ext uri="{FF2B5EF4-FFF2-40B4-BE49-F238E27FC236}">
                <a16:creationId xmlns:a16="http://schemas.microsoft.com/office/drawing/2014/main" id="{079D2452-BC77-4742-AB7B-30508A68E3CA}"/>
              </a:ext>
            </a:extLst>
          </p:cNvPr>
          <p:cNvSpPr>
            <a:spLocks/>
          </p:cNvSpPr>
          <p:nvPr userDrawn="1"/>
        </p:nvSpPr>
        <p:spPr bwMode="auto">
          <a:xfrm>
            <a:off x="60483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5">
            <a:extLst>
              <a:ext uri="{FF2B5EF4-FFF2-40B4-BE49-F238E27FC236}">
                <a16:creationId xmlns:a16="http://schemas.microsoft.com/office/drawing/2014/main" id="{7BCEC5E2-D648-46C8-8C64-94FDDCE7685B}"/>
              </a:ext>
            </a:extLst>
          </p:cNvPr>
          <p:cNvSpPr>
            <a:spLocks/>
          </p:cNvSpPr>
          <p:nvPr userDrawn="1"/>
        </p:nvSpPr>
        <p:spPr bwMode="auto">
          <a:xfrm>
            <a:off x="64516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5">
            <a:extLst>
              <a:ext uri="{FF2B5EF4-FFF2-40B4-BE49-F238E27FC236}">
                <a16:creationId xmlns:a16="http://schemas.microsoft.com/office/drawing/2014/main" id="{6E6770F7-8B3D-46A2-BB80-73A1D63F34D1}"/>
              </a:ext>
            </a:extLst>
          </p:cNvPr>
          <p:cNvSpPr>
            <a:spLocks/>
          </p:cNvSpPr>
          <p:nvPr userDrawn="1"/>
        </p:nvSpPr>
        <p:spPr bwMode="auto">
          <a:xfrm>
            <a:off x="68548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5">
            <a:extLst>
              <a:ext uri="{FF2B5EF4-FFF2-40B4-BE49-F238E27FC236}">
                <a16:creationId xmlns:a16="http://schemas.microsoft.com/office/drawing/2014/main" id="{DA305386-2CA9-4CB1-B6C1-3B6D7F722A4A}"/>
              </a:ext>
            </a:extLst>
          </p:cNvPr>
          <p:cNvSpPr>
            <a:spLocks/>
          </p:cNvSpPr>
          <p:nvPr userDrawn="1"/>
        </p:nvSpPr>
        <p:spPr bwMode="auto">
          <a:xfrm>
            <a:off x="72580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5">
            <a:extLst>
              <a:ext uri="{FF2B5EF4-FFF2-40B4-BE49-F238E27FC236}">
                <a16:creationId xmlns:a16="http://schemas.microsoft.com/office/drawing/2014/main" id="{7F1BBA34-10D4-44F3-AE4C-203CE5E635E3}"/>
              </a:ext>
            </a:extLst>
          </p:cNvPr>
          <p:cNvSpPr>
            <a:spLocks/>
          </p:cNvSpPr>
          <p:nvPr userDrawn="1"/>
        </p:nvSpPr>
        <p:spPr bwMode="auto">
          <a:xfrm>
            <a:off x="76612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5">
            <a:extLst>
              <a:ext uri="{FF2B5EF4-FFF2-40B4-BE49-F238E27FC236}">
                <a16:creationId xmlns:a16="http://schemas.microsoft.com/office/drawing/2014/main" id="{3E3BBB0A-F44B-4418-9AB5-90C76F47B65C}"/>
              </a:ext>
            </a:extLst>
          </p:cNvPr>
          <p:cNvSpPr>
            <a:spLocks/>
          </p:cNvSpPr>
          <p:nvPr userDrawn="1"/>
        </p:nvSpPr>
        <p:spPr bwMode="auto">
          <a:xfrm>
            <a:off x="80645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5">
            <a:extLst>
              <a:ext uri="{FF2B5EF4-FFF2-40B4-BE49-F238E27FC236}">
                <a16:creationId xmlns:a16="http://schemas.microsoft.com/office/drawing/2014/main" id="{786EAD10-8FDE-4463-AB44-FA22D4E08EB6}"/>
              </a:ext>
            </a:extLst>
          </p:cNvPr>
          <p:cNvSpPr>
            <a:spLocks/>
          </p:cNvSpPr>
          <p:nvPr userDrawn="1"/>
        </p:nvSpPr>
        <p:spPr bwMode="auto">
          <a:xfrm>
            <a:off x="84677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5">
            <a:extLst>
              <a:ext uri="{FF2B5EF4-FFF2-40B4-BE49-F238E27FC236}">
                <a16:creationId xmlns:a16="http://schemas.microsoft.com/office/drawing/2014/main" id="{F7762CAA-ACEF-45F9-9F8B-D4F10B020BC3}"/>
              </a:ext>
            </a:extLst>
          </p:cNvPr>
          <p:cNvSpPr>
            <a:spLocks/>
          </p:cNvSpPr>
          <p:nvPr userDrawn="1"/>
        </p:nvSpPr>
        <p:spPr bwMode="auto">
          <a:xfrm>
            <a:off x="88709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5">
            <a:extLst>
              <a:ext uri="{FF2B5EF4-FFF2-40B4-BE49-F238E27FC236}">
                <a16:creationId xmlns:a16="http://schemas.microsoft.com/office/drawing/2014/main" id="{386FE2DA-52B1-4946-89A1-7E807D6B8820}"/>
              </a:ext>
            </a:extLst>
          </p:cNvPr>
          <p:cNvSpPr>
            <a:spLocks/>
          </p:cNvSpPr>
          <p:nvPr userDrawn="1"/>
        </p:nvSpPr>
        <p:spPr bwMode="auto">
          <a:xfrm>
            <a:off x="92741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5">
            <a:extLst>
              <a:ext uri="{FF2B5EF4-FFF2-40B4-BE49-F238E27FC236}">
                <a16:creationId xmlns:a16="http://schemas.microsoft.com/office/drawing/2014/main" id="{630CDC40-690A-4572-8E6C-F852F589C734}"/>
              </a:ext>
            </a:extLst>
          </p:cNvPr>
          <p:cNvSpPr>
            <a:spLocks/>
          </p:cNvSpPr>
          <p:nvPr userDrawn="1"/>
        </p:nvSpPr>
        <p:spPr bwMode="auto">
          <a:xfrm>
            <a:off x="104838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5">
            <a:extLst>
              <a:ext uri="{FF2B5EF4-FFF2-40B4-BE49-F238E27FC236}">
                <a16:creationId xmlns:a16="http://schemas.microsoft.com/office/drawing/2014/main" id="{0CBE04A5-557D-4ED8-9367-4965DF872CB7}"/>
              </a:ext>
            </a:extLst>
          </p:cNvPr>
          <p:cNvSpPr>
            <a:spLocks/>
          </p:cNvSpPr>
          <p:nvPr userDrawn="1"/>
        </p:nvSpPr>
        <p:spPr bwMode="auto">
          <a:xfrm>
            <a:off x="96774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Freeform 5">
            <a:extLst>
              <a:ext uri="{FF2B5EF4-FFF2-40B4-BE49-F238E27FC236}">
                <a16:creationId xmlns:a16="http://schemas.microsoft.com/office/drawing/2014/main" id="{18C1D1A8-8F8A-49D6-AD02-B410DE26F0BE}"/>
              </a:ext>
            </a:extLst>
          </p:cNvPr>
          <p:cNvSpPr>
            <a:spLocks/>
          </p:cNvSpPr>
          <p:nvPr userDrawn="1"/>
        </p:nvSpPr>
        <p:spPr bwMode="auto">
          <a:xfrm>
            <a:off x="100806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5">
            <a:extLst>
              <a:ext uri="{FF2B5EF4-FFF2-40B4-BE49-F238E27FC236}">
                <a16:creationId xmlns:a16="http://schemas.microsoft.com/office/drawing/2014/main" id="{0919F9FD-AAF0-47C3-BF09-F46DC2147B65}"/>
              </a:ext>
            </a:extLst>
          </p:cNvPr>
          <p:cNvSpPr>
            <a:spLocks/>
          </p:cNvSpPr>
          <p:nvPr userDrawn="1"/>
        </p:nvSpPr>
        <p:spPr bwMode="auto">
          <a:xfrm>
            <a:off x="108870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Freeform 5">
            <a:extLst>
              <a:ext uri="{FF2B5EF4-FFF2-40B4-BE49-F238E27FC236}">
                <a16:creationId xmlns:a16="http://schemas.microsoft.com/office/drawing/2014/main" id="{37375F0B-BC73-4249-8F6A-670E30ED9D64}"/>
              </a:ext>
            </a:extLst>
          </p:cNvPr>
          <p:cNvSpPr>
            <a:spLocks/>
          </p:cNvSpPr>
          <p:nvPr userDrawn="1"/>
        </p:nvSpPr>
        <p:spPr bwMode="auto">
          <a:xfrm>
            <a:off x="112903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Freeform 5">
            <a:extLst>
              <a:ext uri="{FF2B5EF4-FFF2-40B4-BE49-F238E27FC236}">
                <a16:creationId xmlns:a16="http://schemas.microsoft.com/office/drawing/2014/main" id="{21E5C0A4-FAA3-4924-9412-BBA867E80D39}"/>
              </a:ext>
            </a:extLst>
          </p:cNvPr>
          <p:cNvSpPr>
            <a:spLocks/>
          </p:cNvSpPr>
          <p:nvPr userDrawn="1"/>
        </p:nvSpPr>
        <p:spPr bwMode="auto">
          <a:xfrm>
            <a:off x="116935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Freeform 5">
            <a:extLst>
              <a:ext uri="{FF2B5EF4-FFF2-40B4-BE49-F238E27FC236}">
                <a16:creationId xmlns:a16="http://schemas.microsoft.com/office/drawing/2014/main" id="{DA9355A1-AFF3-49B5-8161-79FD9B4B2D14}"/>
              </a:ext>
            </a:extLst>
          </p:cNvPr>
          <p:cNvSpPr>
            <a:spLocks/>
          </p:cNvSpPr>
          <p:nvPr userDrawn="1"/>
        </p:nvSpPr>
        <p:spPr bwMode="auto">
          <a:xfrm>
            <a:off x="12096738"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Freeform 5">
            <a:extLst>
              <a:ext uri="{FF2B5EF4-FFF2-40B4-BE49-F238E27FC236}">
                <a16:creationId xmlns:a16="http://schemas.microsoft.com/office/drawing/2014/main" id="{2DC4114B-0609-4C4D-B543-47A78CCD924E}"/>
              </a:ext>
            </a:extLst>
          </p:cNvPr>
          <p:cNvSpPr>
            <a:spLocks/>
          </p:cNvSpPr>
          <p:nvPr userDrawn="1"/>
        </p:nvSpPr>
        <p:spPr bwMode="auto">
          <a:xfrm>
            <a:off x="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Freeform 5">
            <a:extLst>
              <a:ext uri="{FF2B5EF4-FFF2-40B4-BE49-F238E27FC236}">
                <a16:creationId xmlns:a16="http://schemas.microsoft.com/office/drawing/2014/main" id="{F4991A45-6BE7-41F5-A26B-FEDE1476FA01}"/>
              </a:ext>
            </a:extLst>
          </p:cNvPr>
          <p:cNvSpPr>
            <a:spLocks/>
          </p:cNvSpPr>
          <p:nvPr userDrawn="1"/>
        </p:nvSpPr>
        <p:spPr bwMode="auto">
          <a:xfrm>
            <a:off x="4032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5">
            <a:extLst>
              <a:ext uri="{FF2B5EF4-FFF2-40B4-BE49-F238E27FC236}">
                <a16:creationId xmlns:a16="http://schemas.microsoft.com/office/drawing/2014/main" id="{1E524AC6-1148-4420-9876-811DD3A6CFA3}"/>
              </a:ext>
            </a:extLst>
          </p:cNvPr>
          <p:cNvSpPr>
            <a:spLocks/>
          </p:cNvSpPr>
          <p:nvPr userDrawn="1"/>
        </p:nvSpPr>
        <p:spPr bwMode="auto">
          <a:xfrm>
            <a:off x="8064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5">
            <a:extLst>
              <a:ext uri="{FF2B5EF4-FFF2-40B4-BE49-F238E27FC236}">
                <a16:creationId xmlns:a16="http://schemas.microsoft.com/office/drawing/2014/main" id="{3FB0D408-43F7-461D-BFDF-08A3F869B01B}"/>
              </a:ext>
            </a:extLst>
          </p:cNvPr>
          <p:cNvSpPr>
            <a:spLocks/>
          </p:cNvSpPr>
          <p:nvPr userDrawn="1"/>
        </p:nvSpPr>
        <p:spPr bwMode="auto">
          <a:xfrm>
            <a:off x="12096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
            <a:extLst>
              <a:ext uri="{FF2B5EF4-FFF2-40B4-BE49-F238E27FC236}">
                <a16:creationId xmlns:a16="http://schemas.microsoft.com/office/drawing/2014/main" id="{3BFEC4BA-AD08-41E5-B485-5D76779BD22C}"/>
              </a:ext>
            </a:extLst>
          </p:cNvPr>
          <p:cNvSpPr>
            <a:spLocks/>
          </p:cNvSpPr>
          <p:nvPr userDrawn="1"/>
        </p:nvSpPr>
        <p:spPr bwMode="auto">
          <a:xfrm>
            <a:off x="16129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5">
            <a:extLst>
              <a:ext uri="{FF2B5EF4-FFF2-40B4-BE49-F238E27FC236}">
                <a16:creationId xmlns:a16="http://schemas.microsoft.com/office/drawing/2014/main" id="{DCADCEEA-F24D-44AB-922F-8772E0343F65}"/>
              </a:ext>
            </a:extLst>
          </p:cNvPr>
          <p:cNvSpPr>
            <a:spLocks/>
          </p:cNvSpPr>
          <p:nvPr userDrawn="1"/>
        </p:nvSpPr>
        <p:spPr bwMode="auto">
          <a:xfrm>
            <a:off x="20161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a16="http://schemas.microsoft.com/office/drawing/2014/main" id="{A787DE99-F548-4F27-BD73-008223ADC626}"/>
              </a:ext>
            </a:extLst>
          </p:cNvPr>
          <p:cNvSpPr>
            <a:spLocks/>
          </p:cNvSpPr>
          <p:nvPr userDrawn="1"/>
        </p:nvSpPr>
        <p:spPr bwMode="auto">
          <a:xfrm>
            <a:off x="24193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a16="http://schemas.microsoft.com/office/drawing/2014/main" id="{7684DD24-7DDA-4D86-9D3A-4AF92794D2AB}"/>
              </a:ext>
            </a:extLst>
          </p:cNvPr>
          <p:cNvSpPr>
            <a:spLocks/>
          </p:cNvSpPr>
          <p:nvPr userDrawn="1"/>
        </p:nvSpPr>
        <p:spPr bwMode="auto">
          <a:xfrm>
            <a:off x="28225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5">
            <a:extLst>
              <a:ext uri="{FF2B5EF4-FFF2-40B4-BE49-F238E27FC236}">
                <a16:creationId xmlns:a16="http://schemas.microsoft.com/office/drawing/2014/main" id="{1B9B85DC-2B9F-4D61-8259-DFBAE7153C86}"/>
              </a:ext>
            </a:extLst>
          </p:cNvPr>
          <p:cNvSpPr>
            <a:spLocks/>
          </p:cNvSpPr>
          <p:nvPr userDrawn="1"/>
        </p:nvSpPr>
        <p:spPr bwMode="auto">
          <a:xfrm>
            <a:off x="32258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5">
            <a:extLst>
              <a:ext uri="{FF2B5EF4-FFF2-40B4-BE49-F238E27FC236}">
                <a16:creationId xmlns:a16="http://schemas.microsoft.com/office/drawing/2014/main" id="{A3C2DDF8-77DE-44E7-82EB-BD2B109B8FDF}"/>
              </a:ext>
            </a:extLst>
          </p:cNvPr>
          <p:cNvSpPr>
            <a:spLocks/>
          </p:cNvSpPr>
          <p:nvPr userDrawn="1"/>
        </p:nvSpPr>
        <p:spPr bwMode="auto">
          <a:xfrm>
            <a:off x="36290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
            <a:extLst>
              <a:ext uri="{FF2B5EF4-FFF2-40B4-BE49-F238E27FC236}">
                <a16:creationId xmlns:a16="http://schemas.microsoft.com/office/drawing/2014/main" id="{FA74D4D0-7595-4C86-991E-ACC5FA41CC6C}"/>
              </a:ext>
            </a:extLst>
          </p:cNvPr>
          <p:cNvSpPr>
            <a:spLocks/>
          </p:cNvSpPr>
          <p:nvPr userDrawn="1"/>
        </p:nvSpPr>
        <p:spPr bwMode="auto">
          <a:xfrm>
            <a:off x="40322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5">
            <a:extLst>
              <a:ext uri="{FF2B5EF4-FFF2-40B4-BE49-F238E27FC236}">
                <a16:creationId xmlns:a16="http://schemas.microsoft.com/office/drawing/2014/main" id="{23157884-97DA-4B49-BAA8-4F244EF86883}"/>
              </a:ext>
            </a:extLst>
          </p:cNvPr>
          <p:cNvSpPr>
            <a:spLocks/>
          </p:cNvSpPr>
          <p:nvPr userDrawn="1"/>
        </p:nvSpPr>
        <p:spPr bwMode="auto">
          <a:xfrm>
            <a:off x="44354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5">
            <a:extLst>
              <a:ext uri="{FF2B5EF4-FFF2-40B4-BE49-F238E27FC236}">
                <a16:creationId xmlns:a16="http://schemas.microsoft.com/office/drawing/2014/main" id="{07CDB3B0-5CB6-43DA-A0C1-5990C23AB10D}"/>
              </a:ext>
            </a:extLst>
          </p:cNvPr>
          <p:cNvSpPr>
            <a:spLocks/>
          </p:cNvSpPr>
          <p:nvPr userDrawn="1"/>
        </p:nvSpPr>
        <p:spPr bwMode="auto">
          <a:xfrm>
            <a:off x="48387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5">
            <a:extLst>
              <a:ext uri="{FF2B5EF4-FFF2-40B4-BE49-F238E27FC236}">
                <a16:creationId xmlns:a16="http://schemas.microsoft.com/office/drawing/2014/main" id="{A932886D-EB20-4026-9D6E-687F61B1AA23}"/>
              </a:ext>
            </a:extLst>
          </p:cNvPr>
          <p:cNvSpPr>
            <a:spLocks/>
          </p:cNvSpPr>
          <p:nvPr userDrawn="1"/>
        </p:nvSpPr>
        <p:spPr bwMode="auto">
          <a:xfrm>
            <a:off x="52419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5">
            <a:extLst>
              <a:ext uri="{FF2B5EF4-FFF2-40B4-BE49-F238E27FC236}">
                <a16:creationId xmlns:a16="http://schemas.microsoft.com/office/drawing/2014/main" id="{3E812D95-DE21-4AE5-8F40-2DB182F3DEB9}"/>
              </a:ext>
            </a:extLst>
          </p:cNvPr>
          <p:cNvSpPr>
            <a:spLocks/>
          </p:cNvSpPr>
          <p:nvPr userDrawn="1"/>
        </p:nvSpPr>
        <p:spPr bwMode="auto">
          <a:xfrm>
            <a:off x="56451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5">
            <a:extLst>
              <a:ext uri="{FF2B5EF4-FFF2-40B4-BE49-F238E27FC236}">
                <a16:creationId xmlns:a16="http://schemas.microsoft.com/office/drawing/2014/main" id="{210B2D4F-6E86-4287-8EA1-EA3A728A112A}"/>
              </a:ext>
            </a:extLst>
          </p:cNvPr>
          <p:cNvSpPr>
            <a:spLocks/>
          </p:cNvSpPr>
          <p:nvPr userDrawn="1"/>
        </p:nvSpPr>
        <p:spPr bwMode="auto">
          <a:xfrm>
            <a:off x="60483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5">
            <a:extLst>
              <a:ext uri="{FF2B5EF4-FFF2-40B4-BE49-F238E27FC236}">
                <a16:creationId xmlns:a16="http://schemas.microsoft.com/office/drawing/2014/main" id="{1E976474-73A7-4C5B-9BBB-2F877FE899E6}"/>
              </a:ext>
            </a:extLst>
          </p:cNvPr>
          <p:cNvSpPr>
            <a:spLocks/>
          </p:cNvSpPr>
          <p:nvPr userDrawn="1"/>
        </p:nvSpPr>
        <p:spPr bwMode="auto">
          <a:xfrm>
            <a:off x="64516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5">
            <a:extLst>
              <a:ext uri="{FF2B5EF4-FFF2-40B4-BE49-F238E27FC236}">
                <a16:creationId xmlns:a16="http://schemas.microsoft.com/office/drawing/2014/main" id="{465A6564-AC40-4493-A583-1FFB6C3E9DD9}"/>
              </a:ext>
            </a:extLst>
          </p:cNvPr>
          <p:cNvSpPr>
            <a:spLocks/>
          </p:cNvSpPr>
          <p:nvPr userDrawn="1"/>
        </p:nvSpPr>
        <p:spPr bwMode="auto">
          <a:xfrm>
            <a:off x="68548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5">
            <a:extLst>
              <a:ext uri="{FF2B5EF4-FFF2-40B4-BE49-F238E27FC236}">
                <a16:creationId xmlns:a16="http://schemas.microsoft.com/office/drawing/2014/main" id="{6954C064-7CB0-4288-BE96-E91AC7F876F2}"/>
              </a:ext>
            </a:extLst>
          </p:cNvPr>
          <p:cNvSpPr>
            <a:spLocks/>
          </p:cNvSpPr>
          <p:nvPr userDrawn="1"/>
        </p:nvSpPr>
        <p:spPr bwMode="auto">
          <a:xfrm>
            <a:off x="72580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5">
            <a:extLst>
              <a:ext uri="{FF2B5EF4-FFF2-40B4-BE49-F238E27FC236}">
                <a16:creationId xmlns:a16="http://schemas.microsoft.com/office/drawing/2014/main" id="{90BB86D8-7370-4CF9-8DCC-597757CFC2FB}"/>
              </a:ext>
            </a:extLst>
          </p:cNvPr>
          <p:cNvSpPr>
            <a:spLocks/>
          </p:cNvSpPr>
          <p:nvPr userDrawn="1"/>
        </p:nvSpPr>
        <p:spPr bwMode="auto">
          <a:xfrm>
            <a:off x="76612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5">
            <a:extLst>
              <a:ext uri="{FF2B5EF4-FFF2-40B4-BE49-F238E27FC236}">
                <a16:creationId xmlns:a16="http://schemas.microsoft.com/office/drawing/2014/main" id="{D8B61089-5F8D-4533-AFA2-5E4CFABC7955}"/>
              </a:ext>
            </a:extLst>
          </p:cNvPr>
          <p:cNvSpPr>
            <a:spLocks/>
          </p:cNvSpPr>
          <p:nvPr userDrawn="1"/>
        </p:nvSpPr>
        <p:spPr bwMode="auto">
          <a:xfrm>
            <a:off x="80645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
            <a:extLst>
              <a:ext uri="{FF2B5EF4-FFF2-40B4-BE49-F238E27FC236}">
                <a16:creationId xmlns:a16="http://schemas.microsoft.com/office/drawing/2014/main" id="{C3DAA582-A4E2-4D0D-9142-F0A4E91DF0FF}"/>
              </a:ext>
            </a:extLst>
          </p:cNvPr>
          <p:cNvSpPr>
            <a:spLocks/>
          </p:cNvSpPr>
          <p:nvPr userDrawn="1"/>
        </p:nvSpPr>
        <p:spPr bwMode="auto">
          <a:xfrm>
            <a:off x="84677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
            <a:extLst>
              <a:ext uri="{FF2B5EF4-FFF2-40B4-BE49-F238E27FC236}">
                <a16:creationId xmlns:a16="http://schemas.microsoft.com/office/drawing/2014/main" id="{0330153D-7AC7-4FEE-B014-E16DDA9F990D}"/>
              </a:ext>
            </a:extLst>
          </p:cNvPr>
          <p:cNvSpPr>
            <a:spLocks/>
          </p:cNvSpPr>
          <p:nvPr userDrawn="1"/>
        </p:nvSpPr>
        <p:spPr bwMode="auto">
          <a:xfrm>
            <a:off x="88709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
            <a:extLst>
              <a:ext uri="{FF2B5EF4-FFF2-40B4-BE49-F238E27FC236}">
                <a16:creationId xmlns:a16="http://schemas.microsoft.com/office/drawing/2014/main" id="{9FE05360-0BAD-4CD0-912B-2EFB0A93B25F}"/>
              </a:ext>
            </a:extLst>
          </p:cNvPr>
          <p:cNvSpPr>
            <a:spLocks/>
          </p:cNvSpPr>
          <p:nvPr userDrawn="1"/>
        </p:nvSpPr>
        <p:spPr bwMode="auto">
          <a:xfrm>
            <a:off x="92741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a:extLst>
              <a:ext uri="{FF2B5EF4-FFF2-40B4-BE49-F238E27FC236}">
                <a16:creationId xmlns:a16="http://schemas.microsoft.com/office/drawing/2014/main" id="{2BB69768-4BF4-4369-941D-7F83EA731EC1}"/>
              </a:ext>
            </a:extLst>
          </p:cNvPr>
          <p:cNvSpPr>
            <a:spLocks/>
          </p:cNvSpPr>
          <p:nvPr userDrawn="1"/>
        </p:nvSpPr>
        <p:spPr bwMode="auto">
          <a:xfrm>
            <a:off x="1048385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5">
            <a:extLst>
              <a:ext uri="{FF2B5EF4-FFF2-40B4-BE49-F238E27FC236}">
                <a16:creationId xmlns:a16="http://schemas.microsoft.com/office/drawing/2014/main" id="{51F585F2-FB0F-4846-9CD2-11F7FF96FD97}"/>
              </a:ext>
            </a:extLst>
          </p:cNvPr>
          <p:cNvSpPr>
            <a:spLocks/>
          </p:cNvSpPr>
          <p:nvPr userDrawn="1"/>
        </p:nvSpPr>
        <p:spPr bwMode="auto">
          <a:xfrm>
            <a:off x="96774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5">
            <a:extLst>
              <a:ext uri="{FF2B5EF4-FFF2-40B4-BE49-F238E27FC236}">
                <a16:creationId xmlns:a16="http://schemas.microsoft.com/office/drawing/2014/main" id="{CBE3430D-F606-4308-B49E-D9AAD7125090}"/>
              </a:ext>
            </a:extLst>
          </p:cNvPr>
          <p:cNvSpPr>
            <a:spLocks/>
          </p:cNvSpPr>
          <p:nvPr userDrawn="1"/>
        </p:nvSpPr>
        <p:spPr bwMode="auto">
          <a:xfrm>
            <a:off x="100806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5">
            <a:extLst>
              <a:ext uri="{FF2B5EF4-FFF2-40B4-BE49-F238E27FC236}">
                <a16:creationId xmlns:a16="http://schemas.microsoft.com/office/drawing/2014/main" id="{DBCBDCF3-6847-4191-A872-E8389FEBE08D}"/>
              </a:ext>
            </a:extLst>
          </p:cNvPr>
          <p:cNvSpPr>
            <a:spLocks/>
          </p:cNvSpPr>
          <p:nvPr userDrawn="1"/>
        </p:nvSpPr>
        <p:spPr bwMode="auto">
          <a:xfrm>
            <a:off x="1088707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5">
            <a:extLst>
              <a:ext uri="{FF2B5EF4-FFF2-40B4-BE49-F238E27FC236}">
                <a16:creationId xmlns:a16="http://schemas.microsoft.com/office/drawing/2014/main" id="{1F7B483D-EB1A-45B5-B1AD-0EAE7F64763C}"/>
              </a:ext>
            </a:extLst>
          </p:cNvPr>
          <p:cNvSpPr>
            <a:spLocks/>
          </p:cNvSpPr>
          <p:nvPr userDrawn="1"/>
        </p:nvSpPr>
        <p:spPr bwMode="auto">
          <a:xfrm>
            <a:off x="11290300"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5">
            <a:extLst>
              <a:ext uri="{FF2B5EF4-FFF2-40B4-BE49-F238E27FC236}">
                <a16:creationId xmlns:a16="http://schemas.microsoft.com/office/drawing/2014/main" id="{B3466B6D-9C19-4F9A-8173-BC98E52B1023}"/>
              </a:ext>
            </a:extLst>
          </p:cNvPr>
          <p:cNvSpPr>
            <a:spLocks/>
          </p:cNvSpPr>
          <p:nvPr userDrawn="1"/>
        </p:nvSpPr>
        <p:spPr bwMode="auto">
          <a:xfrm>
            <a:off x="11693525"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5">
            <a:extLst>
              <a:ext uri="{FF2B5EF4-FFF2-40B4-BE49-F238E27FC236}">
                <a16:creationId xmlns:a16="http://schemas.microsoft.com/office/drawing/2014/main" id="{9C4E25A9-A7F7-4238-B98D-A72344849620}"/>
              </a:ext>
            </a:extLst>
          </p:cNvPr>
          <p:cNvSpPr>
            <a:spLocks/>
          </p:cNvSpPr>
          <p:nvPr userDrawn="1"/>
        </p:nvSpPr>
        <p:spPr bwMode="auto">
          <a:xfrm>
            <a:off x="12096738" y="328748"/>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5">
            <a:extLst>
              <a:ext uri="{FF2B5EF4-FFF2-40B4-BE49-F238E27FC236}">
                <a16:creationId xmlns:a16="http://schemas.microsoft.com/office/drawing/2014/main" id="{582162BB-6F36-41B5-B5AD-B7FD4177E530}"/>
              </a:ext>
            </a:extLst>
          </p:cNvPr>
          <p:cNvSpPr>
            <a:spLocks/>
          </p:cNvSpPr>
          <p:nvPr userDrawn="1"/>
        </p:nvSpPr>
        <p:spPr bwMode="auto">
          <a:xfrm>
            <a:off x="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5">
            <a:extLst>
              <a:ext uri="{FF2B5EF4-FFF2-40B4-BE49-F238E27FC236}">
                <a16:creationId xmlns:a16="http://schemas.microsoft.com/office/drawing/2014/main" id="{652516D9-F1FA-4063-ADA2-9B081A2D5A2E}"/>
              </a:ext>
            </a:extLst>
          </p:cNvPr>
          <p:cNvSpPr>
            <a:spLocks/>
          </p:cNvSpPr>
          <p:nvPr userDrawn="1"/>
        </p:nvSpPr>
        <p:spPr bwMode="auto">
          <a:xfrm>
            <a:off x="4032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
            <a:extLst>
              <a:ext uri="{FF2B5EF4-FFF2-40B4-BE49-F238E27FC236}">
                <a16:creationId xmlns:a16="http://schemas.microsoft.com/office/drawing/2014/main" id="{1C6A6B49-4641-48E9-8819-769AAE00B198}"/>
              </a:ext>
            </a:extLst>
          </p:cNvPr>
          <p:cNvSpPr>
            <a:spLocks/>
          </p:cNvSpPr>
          <p:nvPr userDrawn="1"/>
        </p:nvSpPr>
        <p:spPr bwMode="auto">
          <a:xfrm>
            <a:off x="8064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
            <a:extLst>
              <a:ext uri="{FF2B5EF4-FFF2-40B4-BE49-F238E27FC236}">
                <a16:creationId xmlns:a16="http://schemas.microsoft.com/office/drawing/2014/main" id="{B1530B27-CB32-4FD6-ADCD-696B9A77D606}"/>
              </a:ext>
            </a:extLst>
          </p:cNvPr>
          <p:cNvSpPr>
            <a:spLocks/>
          </p:cNvSpPr>
          <p:nvPr userDrawn="1"/>
        </p:nvSpPr>
        <p:spPr bwMode="auto">
          <a:xfrm>
            <a:off x="12096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
            <a:extLst>
              <a:ext uri="{FF2B5EF4-FFF2-40B4-BE49-F238E27FC236}">
                <a16:creationId xmlns:a16="http://schemas.microsoft.com/office/drawing/2014/main" id="{BAFEEEB6-FF84-414F-A371-D3F809A1C86D}"/>
              </a:ext>
            </a:extLst>
          </p:cNvPr>
          <p:cNvSpPr>
            <a:spLocks/>
          </p:cNvSpPr>
          <p:nvPr userDrawn="1"/>
        </p:nvSpPr>
        <p:spPr bwMode="auto">
          <a:xfrm>
            <a:off x="16129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
            <a:extLst>
              <a:ext uri="{FF2B5EF4-FFF2-40B4-BE49-F238E27FC236}">
                <a16:creationId xmlns:a16="http://schemas.microsoft.com/office/drawing/2014/main" id="{0F8F801F-06E9-4E1C-A137-226729983354}"/>
              </a:ext>
            </a:extLst>
          </p:cNvPr>
          <p:cNvSpPr>
            <a:spLocks/>
          </p:cNvSpPr>
          <p:nvPr userDrawn="1"/>
        </p:nvSpPr>
        <p:spPr bwMode="auto">
          <a:xfrm>
            <a:off x="20161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
            <a:extLst>
              <a:ext uri="{FF2B5EF4-FFF2-40B4-BE49-F238E27FC236}">
                <a16:creationId xmlns:a16="http://schemas.microsoft.com/office/drawing/2014/main" id="{3062C679-537B-4565-B111-60C31A15ACF4}"/>
              </a:ext>
            </a:extLst>
          </p:cNvPr>
          <p:cNvSpPr>
            <a:spLocks/>
          </p:cNvSpPr>
          <p:nvPr userDrawn="1"/>
        </p:nvSpPr>
        <p:spPr bwMode="auto">
          <a:xfrm>
            <a:off x="24193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887EEB3A-4213-464A-87A3-D2DAF47421F5}"/>
              </a:ext>
            </a:extLst>
          </p:cNvPr>
          <p:cNvSpPr>
            <a:spLocks/>
          </p:cNvSpPr>
          <p:nvPr userDrawn="1"/>
        </p:nvSpPr>
        <p:spPr bwMode="auto">
          <a:xfrm>
            <a:off x="28225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5">
            <a:extLst>
              <a:ext uri="{FF2B5EF4-FFF2-40B4-BE49-F238E27FC236}">
                <a16:creationId xmlns:a16="http://schemas.microsoft.com/office/drawing/2014/main" id="{ADC86261-F90C-45E0-A168-7581A8C02C38}"/>
              </a:ext>
            </a:extLst>
          </p:cNvPr>
          <p:cNvSpPr>
            <a:spLocks/>
          </p:cNvSpPr>
          <p:nvPr userDrawn="1"/>
        </p:nvSpPr>
        <p:spPr bwMode="auto">
          <a:xfrm>
            <a:off x="32258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5">
            <a:extLst>
              <a:ext uri="{FF2B5EF4-FFF2-40B4-BE49-F238E27FC236}">
                <a16:creationId xmlns:a16="http://schemas.microsoft.com/office/drawing/2014/main" id="{504DD272-AA18-4EE6-AA29-9F6F74F23909}"/>
              </a:ext>
            </a:extLst>
          </p:cNvPr>
          <p:cNvSpPr>
            <a:spLocks/>
          </p:cNvSpPr>
          <p:nvPr userDrawn="1"/>
        </p:nvSpPr>
        <p:spPr bwMode="auto">
          <a:xfrm>
            <a:off x="36290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5">
            <a:extLst>
              <a:ext uri="{FF2B5EF4-FFF2-40B4-BE49-F238E27FC236}">
                <a16:creationId xmlns:a16="http://schemas.microsoft.com/office/drawing/2014/main" id="{8BCD198C-85D1-4065-9D67-82D3B38E1C37}"/>
              </a:ext>
            </a:extLst>
          </p:cNvPr>
          <p:cNvSpPr>
            <a:spLocks/>
          </p:cNvSpPr>
          <p:nvPr userDrawn="1"/>
        </p:nvSpPr>
        <p:spPr bwMode="auto">
          <a:xfrm>
            <a:off x="40322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5">
            <a:extLst>
              <a:ext uri="{FF2B5EF4-FFF2-40B4-BE49-F238E27FC236}">
                <a16:creationId xmlns:a16="http://schemas.microsoft.com/office/drawing/2014/main" id="{2900C489-4586-4F04-BD13-FF483556032E}"/>
              </a:ext>
            </a:extLst>
          </p:cNvPr>
          <p:cNvSpPr>
            <a:spLocks/>
          </p:cNvSpPr>
          <p:nvPr userDrawn="1"/>
        </p:nvSpPr>
        <p:spPr bwMode="auto">
          <a:xfrm>
            <a:off x="44354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5">
            <a:extLst>
              <a:ext uri="{FF2B5EF4-FFF2-40B4-BE49-F238E27FC236}">
                <a16:creationId xmlns:a16="http://schemas.microsoft.com/office/drawing/2014/main" id="{FFF75EF5-F4A4-47DF-B2E8-27AF735DAE67}"/>
              </a:ext>
            </a:extLst>
          </p:cNvPr>
          <p:cNvSpPr>
            <a:spLocks/>
          </p:cNvSpPr>
          <p:nvPr userDrawn="1"/>
        </p:nvSpPr>
        <p:spPr bwMode="auto">
          <a:xfrm>
            <a:off x="48387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5">
            <a:extLst>
              <a:ext uri="{FF2B5EF4-FFF2-40B4-BE49-F238E27FC236}">
                <a16:creationId xmlns:a16="http://schemas.microsoft.com/office/drawing/2014/main" id="{0C8AD0A5-DBDC-4519-871E-FE913951AE59}"/>
              </a:ext>
            </a:extLst>
          </p:cNvPr>
          <p:cNvSpPr>
            <a:spLocks/>
          </p:cNvSpPr>
          <p:nvPr userDrawn="1"/>
        </p:nvSpPr>
        <p:spPr bwMode="auto">
          <a:xfrm>
            <a:off x="52419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5">
            <a:extLst>
              <a:ext uri="{FF2B5EF4-FFF2-40B4-BE49-F238E27FC236}">
                <a16:creationId xmlns:a16="http://schemas.microsoft.com/office/drawing/2014/main" id="{5417658F-66B2-4FE7-A854-CC3AE0F7EB74}"/>
              </a:ext>
            </a:extLst>
          </p:cNvPr>
          <p:cNvSpPr>
            <a:spLocks/>
          </p:cNvSpPr>
          <p:nvPr userDrawn="1"/>
        </p:nvSpPr>
        <p:spPr bwMode="auto">
          <a:xfrm>
            <a:off x="56451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5">
            <a:extLst>
              <a:ext uri="{FF2B5EF4-FFF2-40B4-BE49-F238E27FC236}">
                <a16:creationId xmlns:a16="http://schemas.microsoft.com/office/drawing/2014/main" id="{A81C42B8-9501-457C-9DBC-BA397001DE6B}"/>
              </a:ext>
            </a:extLst>
          </p:cNvPr>
          <p:cNvSpPr>
            <a:spLocks/>
          </p:cNvSpPr>
          <p:nvPr userDrawn="1"/>
        </p:nvSpPr>
        <p:spPr bwMode="auto">
          <a:xfrm>
            <a:off x="60483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5">
            <a:extLst>
              <a:ext uri="{FF2B5EF4-FFF2-40B4-BE49-F238E27FC236}">
                <a16:creationId xmlns:a16="http://schemas.microsoft.com/office/drawing/2014/main" id="{1E20BB75-9E81-42DF-B4BF-5B6987919CEC}"/>
              </a:ext>
            </a:extLst>
          </p:cNvPr>
          <p:cNvSpPr>
            <a:spLocks/>
          </p:cNvSpPr>
          <p:nvPr userDrawn="1"/>
        </p:nvSpPr>
        <p:spPr bwMode="auto">
          <a:xfrm>
            <a:off x="64516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5">
            <a:extLst>
              <a:ext uri="{FF2B5EF4-FFF2-40B4-BE49-F238E27FC236}">
                <a16:creationId xmlns:a16="http://schemas.microsoft.com/office/drawing/2014/main" id="{D01EE500-D7A1-4352-BAD2-B850ACC4BC6A}"/>
              </a:ext>
            </a:extLst>
          </p:cNvPr>
          <p:cNvSpPr>
            <a:spLocks/>
          </p:cNvSpPr>
          <p:nvPr userDrawn="1"/>
        </p:nvSpPr>
        <p:spPr bwMode="auto">
          <a:xfrm>
            <a:off x="68548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5">
            <a:extLst>
              <a:ext uri="{FF2B5EF4-FFF2-40B4-BE49-F238E27FC236}">
                <a16:creationId xmlns:a16="http://schemas.microsoft.com/office/drawing/2014/main" id="{1587723F-EB9C-433F-ACA5-343CDE53B4CA}"/>
              </a:ext>
            </a:extLst>
          </p:cNvPr>
          <p:cNvSpPr>
            <a:spLocks/>
          </p:cNvSpPr>
          <p:nvPr userDrawn="1"/>
        </p:nvSpPr>
        <p:spPr bwMode="auto">
          <a:xfrm>
            <a:off x="72580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5">
            <a:extLst>
              <a:ext uri="{FF2B5EF4-FFF2-40B4-BE49-F238E27FC236}">
                <a16:creationId xmlns:a16="http://schemas.microsoft.com/office/drawing/2014/main" id="{3B89FD7D-E9C3-4C00-9808-59AAFB03163F}"/>
              </a:ext>
            </a:extLst>
          </p:cNvPr>
          <p:cNvSpPr>
            <a:spLocks/>
          </p:cNvSpPr>
          <p:nvPr userDrawn="1"/>
        </p:nvSpPr>
        <p:spPr bwMode="auto">
          <a:xfrm>
            <a:off x="76612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5">
            <a:extLst>
              <a:ext uri="{FF2B5EF4-FFF2-40B4-BE49-F238E27FC236}">
                <a16:creationId xmlns:a16="http://schemas.microsoft.com/office/drawing/2014/main" id="{6E04DD36-8E16-472A-941F-022D2E9A88A8}"/>
              </a:ext>
            </a:extLst>
          </p:cNvPr>
          <p:cNvSpPr>
            <a:spLocks/>
          </p:cNvSpPr>
          <p:nvPr userDrawn="1"/>
        </p:nvSpPr>
        <p:spPr bwMode="auto">
          <a:xfrm>
            <a:off x="80645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5">
            <a:extLst>
              <a:ext uri="{FF2B5EF4-FFF2-40B4-BE49-F238E27FC236}">
                <a16:creationId xmlns:a16="http://schemas.microsoft.com/office/drawing/2014/main" id="{12E1B3B0-875B-4233-B21E-CFCC3D054FB2}"/>
              </a:ext>
            </a:extLst>
          </p:cNvPr>
          <p:cNvSpPr>
            <a:spLocks/>
          </p:cNvSpPr>
          <p:nvPr userDrawn="1"/>
        </p:nvSpPr>
        <p:spPr bwMode="auto">
          <a:xfrm>
            <a:off x="84677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5">
            <a:extLst>
              <a:ext uri="{FF2B5EF4-FFF2-40B4-BE49-F238E27FC236}">
                <a16:creationId xmlns:a16="http://schemas.microsoft.com/office/drawing/2014/main" id="{EEFA6ADA-AE04-43D9-AEBA-6D4B6101D19D}"/>
              </a:ext>
            </a:extLst>
          </p:cNvPr>
          <p:cNvSpPr>
            <a:spLocks/>
          </p:cNvSpPr>
          <p:nvPr userDrawn="1"/>
        </p:nvSpPr>
        <p:spPr bwMode="auto">
          <a:xfrm>
            <a:off x="88709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5">
            <a:extLst>
              <a:ext uri="{FF2B5EF4-FFF2-40B4-BE49-F238E27FC236}">
                <a16:creationId xmlns:a16="http://schemas.microsoft.com/office/drawing/2014/main" id="{EF5B0E26-2791-4B14-B592-172C2FAC6FE5}"/>
              </a:ext>
            </a:extLst>
          </p:cNvPr>
          <p:cNvSpPr>
            <a:spLocks/>
          </p:cNvSpPr>
          <p:nvPr userDrawn="1"/>
        </p:nvSpPr>
        <p:spPr bwMode="auto">
          <a:xfrm>
            <a:off x="92741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5">
            <a:extLst>
              <a:ext uri="{FF2B5EF4-FFF2-40B4-BE49-F238E27FC236}">
                <a16:creationId xmlns:a16="http://schemas.microsoft.com/office/drawing/2014/main" id="{7CDA8C23-F3D0-475C-8B0B-D2483AECFAB8}"/>
              </a:ext>
            </a:extLst>
          </p:cNvPr>
          <p:cNvSpPr>
            <a:spLocks/>
          </p:cNvSpPr>
          <p:nvPr userDrawn="1"/>
        </p:nvSpPr>
        <p:spPr bwMode="auto">
          <a:xfrm>
            <a:off x="1048385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5">
            <a:extLst>
              <a:ext uri="{FF2B5EF4-FFF2-40B4-BE49-F238E27FC236}">
                <a16:creationId xmlns:a16="http://schemas.microsoft.com/office/drawing/2014/main" id="{A6895141-163A-4201-B333-6467D533F440}"/>
              </a:ext>
            </a:extLst>
          </p:cNvPr>
          <p:cNvSpPr>
            <a:spLocks/>
          </p:cNvSpPr>
          <p:nvPr userDrawn="1"/>
        </p:nvSpPr>
        <p:spPr bwMode="auto">
          <a:xfrm>
            <a:off x="96774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5">
            <a:extLst>
              <a:ext uri="{FF2B5EF4-FFF2-40B4-BE49-F238E27FC236}">
                <a16:creationId xmlns:a16="http://schemas.microsoft.com/office/drawing/2014/main" id="{96857859-9A05-4D31-8334-CDC677051A05}"/>
              </a:ext>
            </a:extLst>
          </p:cNvPr>
          <p:cNvSpPr>
            <a:spLocks/>
          </p:cNvSpPr>
          <p:nvPr userDrawn="1"/>
        </p:nvSpPr>
        <p:spPr bwMode="auto">
          <a:xfrm>
            <a:off x="100806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5">
            <a:extLst>
              <a:ext uri="{FF2B5EF4-FFF2-40B4-BE49-F238E27FC236}">
                <a16:creationId xmlns:a16="http://schemas.microsoft.com/office/drawing/2014/main" id="{EBBC59FD-BB44-465C-9882-47450B890D91}"/>
              </a:ext>
            </a:extLst>
          </p:cNvPr>
          <p:cNvSpPr>
            <a:spLocks/>
          </p:cNvSpPr>
          <p:nvPr userDrawn="1"/>
        </p:nvSpPr>
        <p:spPr bwMode="auto">
          <a:xfrm>
            <a:off x="1088707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5">
            <a:extLst>
              <a:ext uri="{FF2B5EF4-FFF2-40B4-BE49-F238E27FC236}">
                <a16:creationId xmlns:a16="http://schemas.microsoft.com/office/drawing/2014/main" id="{B55E93B0-6435-4CBB-9B59-5C2C61984C86}"/>
              </a:ext>
            </a:extLst>
          </p:cNvPr>
          <p:cNvSpPr>
            <a:spLocks/>
          </p:cNvSpPr>
          <p:nvPr userDrawn="1"/>
        </p:nvSpPr>
        <p:spPr bwMode="auto">
          <a:xfrm>
            <a:off x="11290300"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5">
            <a:extLst>
              <a:ext uri="{FF2B5EF4-FFF2-40B4-BE49-F238E27FC236}">
                <a16:creationId xmlns:a16="http://schemas.microsoft.com/office/drawing/2014/main" id="{CB08B145-8F37-4A8A-A4CE-4438007E168A}"/>
              </a:ext>
            </a:extLst>
          </p:cNvPr>
          <p:cNvSpPr>
            <a:spLocks/>
          </p:cNvSpPr>
          <p:nvPr userDrawn="1"/>
        </p:nvSpPr>
        <p:spPr bwMode="auto">
          <a:xfrm>
            <a:off x="11693525"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5">
            <a:extLst>
              <a:ext uri="{FF2B5EF4-FFF2-40B4-BE49-F238E27FC236}">
                <a16:creationId xmlns:a16="http://schemas.microsoft.com/office/drawing/2014/main" id="{3B0D020A-90FC-400F-B7B5-63FC994068E4}"/>
              </a:ext>
            </a:extLst>
          </p:cNvPr>
          <p:cNvSpPr>
            <a:spLocks/>
          </p:cNvSpPr>
          <p:nvPr userDrawn="1"/>
        </p:nvSpPr>
        <p:spPr bwMode="auto">
          <a:xfrm>
            <a:off x="12096738" y="6263821"/>
            <a:ext cx="101092" cy="265431"/>
          </a:xfrm>
          <a:custGeom>
            <a:avLst/>
            <a:gdLst>
              <a:gd name="T0" fmla="*/ 0 w 314"/>
              <a:gd name="T1" fmla="*/ 1332 h 1332"/>
              <a:gd name="T2" fmla="*/ 0 w 314"/>
              <a:gd name="T3" fmla="*/ 1332 h 1332"/>
              <a:gd name="T4" fmla="*/ 314 w 314"/>
              <a:gd name="T5" fmla="*/ 1332 h 1332"/>
              <a:gd name="T6" fmla="*/ 314 w 314"/>
              <a:gd name="T7" fmla="*/ 0 h 1332"/>
              <a:gd name="T8" fmla="*/ 0 w 314"/>
              <a:gd name="T9" fmla="*/ 0 h 1332"/>
              <a:gd name="T10" fmla="*/ 0 w 314"/>
              <a:gd name="T11" fmla="*/ 1332 h 1332"/>
            </a:gdLst>
            <a:ahLst/>
            <a:cxnLst>
              <a:cxn ang="0">
                <a:pos x="T0" y="T1"/>
              </a:cxn>
              <a:cxn ang="0">
                <a:pos x="T2" y="T3"/>
              </a:cxn>
              <a:cxn ang="0">
                <a:pos x="T4" y="T5"/>
              </a:cxn>
              <a:cxn ang="0">
                <a:pos x="T6" y="T7"/>
              </a:cxn>
              <a:cxn ang="0">
                <a:pos x="T8" y="T9"/>
              </a:cxn>
              <a:cxn ang="0">
                <a:pos x="T10" y="T11"/>
              </a:cxn>
            </a:cxnLst>
            <a:rect l="0" t="0" r="r" b="b"/>
            <a:pathLst>
              <a:path w="314" h="1332">
                <a:moveTo>
                  <a:pt x="0" y="1332"/>
                </a:moveTo>
                <a:lnTo>
                  <a:pt x="0" y="1332"/>
                </a:lnTo>
                <a:lnTo>
                  <a:pt x="314" y="1332"/>
                </a:lnTo>
                <a:lnTo>
                  <a:pt x="314" y="0"/>
                </a:lnTo>
                <a:lnTo>
                  <a:pt x="0" y="0"/>
                </a:lnTo>
                <a:lnTo>
                  <a:pt x="0" y="1332"/>
                </a:lnTo>
                <a:close/>
              </a:path>
            </a:pathLst>
          </a:custGeom>
          <a:solidFill>
            <a:srgbClr val="D6D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00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Pattern Black">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Insert Text Here</a:t>
            </a:r>
          </a:p>
        </p:txBody>
      </p:sp>
      <p:pic>
        <p:nvPicPr>
          <p:cNvPr id="3" name="Picture 2">
            <a:extLst>
              <a:ext uri="{FF2B5EF4-FFF2-40B4-BE49-F238E27FC236}">
                <a16:creationId xmlns:a16="http://schemas.microsoft.com/office/drawing/2014/main" id="{9C8B4846-4E60-4E5B-9695-28F923D1D7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91440" tIns="0" rIns="9144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91440" tIns="0" rIns="91440" bIns="0">
            <a:noAutofit/>
          </a:bodyPr>
          <a:lstStyle>
            <a:lvl1pPr marL="0" indent="0" algn="l">
              <a:spcBef>
                <a:spcPts val="0"/>
              </a:spcBef>
              <a:spcAft>
                <a:spcPts val="0"/>
              </a:spcAft>
              <a:buFont typeface="Arial" panose="020B0604020202020204" pitchFamily="34" charset="0"/>
              <a:buNone/>
              <a:defRPr lang="en-US" sz="1800" kern="1200" dirty="0">
                <a:solidFill>
                  <a:schemeClr val="bg2"/>
                </a:solidFill>
                <a:latin typeface="+mn-lt"/>
                <a:ea typeface="+mn-ea"/>
                <a:cs typeface="+mn-cs"/>
              </a:defRPr>
            </a:lvl1pPr>
          </a:lstStyle>
          <a:p>
            <a:pPr lvl="0"/>
            <a:r>
              <a:rPr lang="en-US"/>
              <a:t>Insert content here</a:t>
            </a:r>
          </a:p>
        </p:txBody>
      </p:sp>
      <p:pic>
        <p:nvPicPr>
          <p:cNvPr id="3" name="Picture 2">
            <a:extLst>
              <a:ext uri="{FF2B5EF4-FFF2-40B4-BE49-F238E27FC236}">
                <a16:creationId xmlns:a16="http://schemas.microsoft.com/office/drawing/2014/main" id="{8D8AAE41-A985-425A-934D-615BBE3602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5400000">
            <a:off x="5753100" y="419100"/>
            <a:ext cx="685800" cy="12192000"/>
          </a:xfrm>
          <a:prstGeom prst="rect">
            <a:avLst/>
          </a:prstGeom>
        </p:spPr>
      </p:pic>
    </p:spTree>
    <p:extLst>
      <p:ext uri="{BB962C8B-B14F-4D97-AF65-F5344CB8AC3E}">
        <p14:creationId xmlns:p14="http://schemas.microsoft.com/office/powerpoint/2010/main" val="249900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6/26/2023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88" r:id="rId2"/>
    <p:sldLayoutId id="2147483702" r:id="rId3"/>
    <p:sldLayoutId id="2147483699" r:id="rId4"/>
    <p:sldLayoutId id="2147483701" r:id="rId5"/>
    <p:sldLayoutId id="2147483700" r:id="rId6"/>
    <p:sldLayoutId id="2147483703" r:id="rId7"/>
    <p:sldLayoutId id="2147483690" r:id="rId8"/>
    <p:sldLayoutId id="2147483704" r:id="rId9"/>
    <p:sldLayoutId id="2147483691" r:id="rId10"/>
    <p:sldLayoutId id="214748369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ara.getarchive.net/media/participants-line-up-for-the-start-of-the-wheelchair-race-during-the-tri-county-b411a2" TargetMode="Externa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hyperlink" Target="http://www.ncbussafety.org/contact.html" TargetMode="External"/><Relationship Id="rId2" Type="http://schemas.openxmlformats.org/officeDocument/2006/relationships/hyperlink" Target="http://www.ncbussafety.org/EC/Manual/EC_Transp_Manual2008.pdf" TargetMode="Externa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hyperlink" Target="mailto:laurie.ray@dpi.nc.gov" TargetMode="External"/><Relationship Id="rId4" Type="http://schemas.openxmlformats.org/officeDocument/2006/relationships/hyperlink" Target="mailto:Shannon.Ennis@dpi.nc.gov"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gotcredit/46033687004" TargetMode="External"/><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med.unc.edu/healthsciences/physical/schoolbasedpt" TargetMode="External"/><Relationship Id="rId7" Type="http://schemas.openxmlformats.org/officeDocument/2006/relationships/image" Target="../media/image20.svg"/><Relationship Id="rId2" Type="http://schemas.openxmlformats.org/officeDocument/2006/relationships/image" Target="../media/image16.jp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pngall.com/kids-png/" TargetMode="External"/><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ctrTitle" idx="4294967295"/>
          </p:nvPr>
        </p:nvSpPr>
        <p:spPr>
          <a:xfrm>
            <a:off x="7454347" y="1351722"/>
            <a:ext cx="4651513" cy="4452730"/>
          </a:xfrm>
        </p:spPr>
        <p:txBody>
          <a:bodyPr anchor="ctr">
            <a:noAutofit/>
          </a:bodyPr>
          <a:lstStyle/>
          <a:p>
            <a:pPr eaLnBrk="1" hangingPunct="1"/>
            <a:r>
              <a:rPr lang="en-US" altLang="en-US" b="1" dirty="0"/>
              <a:t>How Physical Therapists Can Contribute to Transporting All Students Safely</a:t>
            </a:r>
            <a:endParaRPr lang="en-US" altLang="en-US" b="1" dirty="0">
              <a:latin typeface="+mn-lt"/>
            </a:endParaRPr>
          </a:p>
        </p:txBody>
      </p:sp>
      <p:pic>
        <p:nvPicPr>
          <p:cNvPr id="5" name="Picture 4">
            <a:extLst>
              <a:ext uri="{FF2B5EF4-FFF2-40B4-BE49-F238E27FC236}">
                <a16:creationId xmlns:a16="http://schemas.microsoft.com/office/drawing/2014/main" id="{9DB2D410-0AA6-4664-B304-6D2DB478C515}"/>
              </a:ext>
            </a:extLst>
          </p:cNvPr>
          <p:cNvPicPr>
            <a:picLocks noChangeAspect="1"/>
          </p:cNvPicPr>
          <p:nvPr/>
        </p:nvPicPr>
        <p:blipFill rotWithShape="1">
          <a:blip r:embed="rId3"/>
          <a:srcRect l="26739" t="29420" r="46195" b="13624"/>
          <a:stretch/>
        </p:blipFill>
        <p:spPr>
          <a:xfrm>
            <a:off x="3508513" y="358360"/>
            <a:ext cx="3299791" cy="3906079"/>
          </a:xfrm>
          <a:prstGeom prst="rect">
            <a:avLst/>
          </a:prstGeom>
        </p:spPr>
      </p:pic>
      <p:sp>
        <p:nvSpPr>
          <p:cNvPr id="4" name="TextBox 3">
            <a:extLst>
              <a:ext uri="{FF2B5EF4-FFF2-40B4-BE49-F238E27FC236}">
                <a16:creationId xmlns:a16="http://schemas.microsoft.com/office/drawing/2014/main" id="{1D77FA3C-62A7-4D1B-88E7-7A471AA71249}"/>
              </a:ext>
            </a:extLst>
          </p:cNvPr>
          <p:cNvSpPr txBox="1"/>
          <p:nvPr/>
        </p:nvSpPr>
        <p:spPr>
          <a:xfrm>
            <a:off x="7454348" y="5645427"/>
            <a:ext cx="4583306" cy="1200329"/>
          </a:xfrm>
          <a:prstGeom prst="rect">
            <a:avLst/>
          </a:prstGeom>
          <a:noFill/>
        </p:spPr>
        <p:txBody>
          <a:bodyPr wrap="none" rtlCol="0">
            <a:spAutoFit/>
          </a:bodyPr>
          <a:lstStyle/>
          <a:p>
            <a:r>
              <a:rPr lang="en-US" dirty="0"/>
              <a:t>Laurie Ray, MPT, PhD</a:t>
            </a:r>
          </a:p>
          <a:p>
            <a:r>
              <a:rPr lang="en-US" dirty="0"/>
              <a:t>PT &amp; Medicaid Consultant, NC DPI ECD</a:t>
            </a:r>
          </a:p>
          <a:p>
            <a:r>
              <a:rPr lang="en-US" dirty="0"/>
              <a:t>laurie.ray@dpi.nc.gov</a:t>
            </a:r>
          </a:p>
          <a:p>
            <a:r>
              <a:rPr lang="en-US" dirty="0"/>
              <a:t>Thanks to Susan Englert Shutrump, OTR/L</a:t>
            </a:r>
          </a:p>
        </p:txBody>
      </p:sp>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8">
            <a:extLst>
              <a:ext uri="{FF2B5EF4-FFF2-40B4-BE49-F238E27FC236}">
                <a16:creationId xmlns:a16="http://schemas.microsoft.com/office/drawing/2014/main" id="{A17D04F1-4318-4DD6-B27E-D66AE4D426B2}"/>
              </a:ext>
            </a:extLst>
          </p:cNvPr>
          <p:cNvSpPr>
            <a:spLocks noGrp="1" noChangeArrowheads="1"/>
          </p:cNvSpPr>
          <p:nvPr>
            <p:ph type="body" sz="quarter" idx="11"/>
          </p:nvPr>
        </p:nvSpPr>
        <p:spPr>
          <a:xfrm>
            <a:off x="587228" y="436229"/>
            <a:ext cx="7256477" cy="5855514"/>
          </a:xfrm>
        </p:spPr>
        <p:txBody>
          <a:bodyPr>
            <a:normAutofit/>
          </a:bodyPr>
          <a:lstStyle/>
          <a:p>
            <a:pPr lvl="1"/>
            <a:r>
              <a:rPr lang="en-US" sz="3200" dirty="0"/>
              <a:t>Transportation as a Related Service</a:t>
            </a:r>
          </a:p>
          <a:p>
            <a:pPr lvl="1"/>
            <a:r>
              <a:rPr lang="en-US" sz="3200" dirty="0"/>
              <a:t>Communication/ Collaboration</a:t>
            </a:r>
          </a:p>
          <a:p>
            <a:pPr lvl="1"/>
            <a:r>
              <a:rPr lang="en-US" altLang="en-US" sz="3200" dirty="0"/>
              <a:t>Who to go to for what?</a:t>
            </a:r>
          </a:p>
          <a:p>
            <a:pPr lvl="2"/>
            <a:r>
              <a:rPr lang="en-US" altLang="en-US" sz="2400" dirty="0"/>
              <a:t>Student </a:t>
            </a:r>
          </a:p>
          <a:p>
            <a:pPr lvl="2"/>
            <a:r>
              <a:rPr lang="en-US" altLang="en-US" sz="2400" dirty="0"/>
              <a:t>OT</a:t>
            </a:r>
          </a:p>
          <a:p>
            <a:pPr lvl="2"/>
            <a:r>
              <a:rPr lang="en-US" altLang="en-US" sz="2400" dirty="0"/>
              <a:t>Behavior specialist</a:t>
            </a:r>
          </a:p>
          <a:p>
            <a:pPr lvl="2"/>
            <a:r>
              <a:rPr lang="en-US" altLang="en-US" sz="2400" dirty="0"/>
              <a:t>Teacher</a:t>
            </a:r>
          </a:p>
          <a:p>
            <a:pPr lvl="2"/>
            <a:r>
              <a:rPr lang="en-US" altLang="en-US" sz="2400" dirty="0"/>
              <a:t>PT</a:t>
            </a:r>
          </a:p>
          <a:p>
            <a:pPr lvl="2"/>
            <a:r>
              <a:rPr lang="en-US" altLang="en-US" sz="2400" dirty="0"/>
              <a:t>SLP</a:t>
            </a:r>
          </a:p>
          <a:p>
            <a:pPr lvl="2"/>
            <a:r>
              <a:rPr lang="en-US" altLang="en-US" sz="2400" dirty="0"/>
              <a:t>Parent</a:t>
            </a:r>
          </a:p>
          <a:p>
            <a:pPr lvl="2"/>
            <a:r>
              <a:rPr lang="en-US" altLang="en-US" sz="2400" dirty="0"/>
              <a:t>IEP team</a:t>
            </a:r>
          </a:p>
          <a:p>
            <a:pPr lvl="2"/>
            <a:r>
              <a:rPr lang="en-US" altLang="en-US" sz="2400" dirty="0"/>
              <a:t>Principal</a:t>
            </a:r>
          </a:p>
        </p:txBody>
      </p:sp>
      <p:pic>
        <p:nvPicPr>
          <p:cNvPr id="6" name="Picture 5" descr="Five pre-teen children riding school bus">
            <a:extLst>
              <a:ext uri="{FF2B5EF4-FFF2-40B4-BE49-F238E27FC236}">
                <a16:creationId xmlns:a16="http://schemas.microsoft.com/office/drawing/2014/main" id="{BBBF3B17-1CBB-21BF-531F-26CDEA32D415}"/>
              </a:ext>
            </a:extLst>
          </p:cNvPr>
          <p:cNvPicPr>
            <a:picLocks noChangeAspect="1"/>
          </p:cNvPicPr>
          <p:nvPr/>
        </p:nvPicPr>
        <p:blipFill>
          <a:blip r:embed="rId3"/>
          <a:stretch>
            <a:fillRect/>
          </a:stretch>
        </p:blipFill>
        <p:spPr>
          <a:xfrm>
            <a:off x="7918031" y="3339344"/>
            <a:ext cx="4176143" cy="2784095"/>
          </a:xfrm>
          <a:prstGeom prst="rect">
            <a:avLst/>
          </a:prstGeom>
        </p:spPr>
      </p:pic>
      <p:pic>
        <p:nvPicPr>
          <p:cNvPr id="8" name="Picture 7" descr="Yellow school bus moving fast">
            <a:extLst>
              <a:ext uri="{FF2B5EF4-FFF2-40B4-BE49-F238E27FC236}">
                <a16:creationId xmlns:a16="http://schemas.microsoft.com/office/drawing/2014/main" id="{74748457-B7DC-9228-AFFE-49E01766EB55}"/>
              </a:ext>
            </a:extLst>
          </p:cNvPr>
          <p:cNvPicPr>
            <a:picLocks noChangeAspect="1"/>
          </p:cNvPicPr>
          <p:nvPr/>
        </p:nvPicPr>
        <p:blipFill rotWithShape="1">
          <a:blip r:embed="rId4"/>
          <a:srcRect l="30947" t="36942" r="-47" b="11495"/>
          <a:stretch/>
        </p:blipFill>
        <p:spPr>
          <a:xfrm>
            <a:off x="5578441" y="2043253"/>
            <a:ext cx="3648511" cy="1723403"/>
          </a:xfrm>
          <a:prstGeom prst="rect">
            <a:avLst/>
          </a:prstGeom>
        </p:spPr>
      </p:pic>
      <p:pic>
        <p:nvPicPr>
          <p:cNvPr id="12" name="Picture 11" descr="A group of people in wheelchairs&#10;&#10;Description automatically generated">
            <a:extLst>
              <a:ext uri="{FF2B5EF4-FFF2-40B4-BE49-F238E27FC236}">
                <a16:creationId xmlns:a16="http://schemas.microsoft.com/office/drawing/2014/main" id="{98B15DC1-E523-DCA1-1879-1A85F91F4B47}"/>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3956" r="5270" b="8905"/>
          <a:stretch/>
        </p:blipFill>
        <p:spPr>
          <a:xfrm>
            <a:off x="8822468" y="134225"/>
            <a:ext cx="3129093" cy="2627915"/>
          </a:xfrm>
          <a:prstGeom prst="rect">
            <a:avLst/>
          </a:prstGeom>
        </p:spPr>
      </p:pic>
    </p:spTree>
    <p:extLst>
      <p:ext uri="{BB962C8B-B14F-4D97-AF65-F5344CB8AC3E}">
        <p14:creationId xmlns:p14="http://schemas.microsoft.com/office/powerpoint/2010/main" val="39449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EA6602-30A1-4051-A288-1510D0F072DB}"/>
              </a:ext>
            </a:extLst>
          </p:cNvPr>
          <p:cNvSpPr>
            <a:spLocks noGrp="1"/>
          </p:cNvSpPr>
          <p:nvPr>
            <p:ph type="title"/>
          </p:nvPr>
        </p:nvSpPr>
        <p:spPr>
          <a:xfrm>
            <a:off x="1215006" y="365391"/>
            <a:ext cx="10668000" cy="615553"/>
          </a:xfrm>
        </p:spPr>
        <p:txBody>
          <a:bodyPr/>
          <a:lstStyle/>
          <a:p>
            <a:pPr algn="r"/>
            <a:r>
              <a:rPr lang="en-US" dirty="0">
                <a:solidFill>
                  <a:schemeClr val="accent2"/>
                </a:solidFill>
              </a:rPr>
              <a:t>Resources</a:t>
            </a:r>
          </a:p>
        </p:txBody>
      </p:sp>
      <p:sp>
        <p:nvSpPr>
          <p:cNvPr id="3" name="Text Placeholder 2">
            <a:extLst>
              <a:ext uri="{FF2B5EF4-FFF2-40B4-BE49-F238E27FC236}">
                <a16:creationId xmlns:a16="http://schemas.microsoft.com/office/drawing/2014/main" id="{D3316BC9-7937-4417-B232-1B37F4796011}"/>
              </a:ext>
            </a:extLst>
          </p:cNvPr>
          <p:cNvSpPr>
            <a:spLocks noGrp="1"/>
          </p:cNvSpPr>
          <p:nvPr>
            <p:ph type="body" sz="quarter" idx="13"/>
          </p:nvPr>
        </p:nvSpPr>
        <p:spPr>
          <a:xfrm>
            <a:off x="190765" y="615963"/>
            <a:ext cx="6476301" cy="5626074"/>
          </a:xfrm>
        </p:spPr>
        <p:txBody>
          <a:bodyPr>
            <a:normAutofit lnSpcReduction="10000"/>
          </a:bodyPr>
          <a:lstStyle/>
          <a:p>
            <a:pPr>
              <a:lnSpc>
                <a:spcPct val="100000"/>
              </a:lnSpc>
              <a:spcAft>
                <a:spcPts val="600"/>
              </a:spcAft>
            </a:pPr>
            <a:r>
              <a:rPr lang="en-US" altLang="en-US" sz="2600" dirty="0"/>
              <a:t>NC Resources-</a:t>
            </a:r>
          </a:p>
          <a:p>
            <a:pPr>
              <a:lnSpc>
                <a:spcPct val="100000"/>
              </a:lnSpc>
              <a:spcAft>
                <a:spcPts val="600"/>
              </a:spcAft>
            </a:pPr>
            <a:r>
              <a:rPr lang="en-US" altLang="en-US" sz="2600" b="0" dirty="0"/>
              <a:t>NC DPI Transportation Services </a:t>
            </a:r>
            <a:r>
              <a:rPr lang="en-US" altLang="en-US" b="0" dirty="0"/>
              <a:t>(Kevin Harrison)</a:t>
            </a:r>
            <a:endParaRPr lang="en-US" altLang="en-US" sz="2600" b="0" dirty="0"/>
          </a:p>
          <a:p>
            <a:pPr lvl="1">
              <a:lnSpc>
                <a:spcPct val="100000"/>
              </a:lnSpc>
              <a:spcBef>
                <a:spcPts val="0"/>
              </a:spcBef>
              <a:spcAft>
                <a:spcPts val="600"/>
              </a:spcAft>
            </a:pPr>
            <a:r>
              <a:rPr lang="fr-FR" sz="2200" dirty="0" err="1">
                <a:solidFill>
                  <a:schemeClr val="accent2"/>
                </a:solidFill>
                <a:hlinkClick r:id="rId2">
                  <a:extLst>
                    <a:ext uri="{A12FA001-AC4F-418D-AE19-62706E023703}">
                      <ahyp:hlinkClr xmlns:ahyp="http://schemas.microsoft.com/office/drawing/2018/hyperlinkcolor" val="tx"/>
                    </a:ext>
                  </a:extLst>
                </a:hlinkClick>
              </a:rPr>
              <a:t>Transporting</a:t>
            </a:r>
            <a:r>
              <a:rPr lang="fr-FR" sz="2200" dirty="0">
                <a:solidFill>
                  <a:schemeClr val="accent2"/>
                </a:solidFill>
                <a:hlinkClick r:id="rId2">
                  <a:extLst>
                    <a:ext uri="{A12FA001-AC4F-418D-AE19-62706E023703}">
                      <ahyp:hlinkClr xmlns:ahyp="http://schemas.microsoft.com/office/drawing/2018/hyperlinkcolor" val="tx"/>
                    </a:ext>
                  </a:extLst>
                </a:hlinkClick>
              </a:rPr>
              <a:t> </a:t>
            </a:r>
            <a:r>
              <a:rPr lang="fr-FR" sz="2200" dirty="0" err="1">
                <a:solidFill>
                  <a:schemeClr val="accent2"/>
                </a:solidFill>
                <a:hlinkClick r:id="rId2">
                  <a:extLst>
                    <a:ext uri="{A12FA001-AC4F-418D-AE19-62706E023703}">
                      <ahyp:hlinkClr xmlns:ahyp="http://schemas.microsoft.com/office/drawing/2018/hyperlinkcolor" val="tx"/>
                    </a:ext>
                  </a:extLst>
                </a:hlinkClick>
              </a:rPr>
              <a:t>Students</a:t>
            </a:r>
            <a:r>
              <a:rPr lang="fr-FR" sz="2200" dirty="0">
                <a:solidFill>
                  <a:schemeClr val="accent2"/>
                </a:solidFill>
                <a:hlinkClick r:id="rId2">
                  <a:extLst>
                    <a:ext uri="{A12FA001-AC4F-418D-AE19-62706E023703}">
                      <ahyp:hlinkClr xmlns:ahyp="http://schemas.microsoft.com/office/drawing/2018/hyperlinkcolor" val="tx"/>
                    </a:ext>
                  </a:extLst>
                </a:hlinkClick>
              </a:rPr>
              <a:t> </a:t>
            </a:r>
            <a:r>
              <a:rPr lang="fr-FR" sz="2200" dirty="0" err="1">
                <a:solidFill>
                  <a:schemeClr val="accent2"/>
                </a:solidFill>
                <a:hlinkClick r:id="rId2">
                  <a:extLst>
                    <a:ext uri="{A12FA001-AC4F-418D-AE19-62706E023703}">
                      <ahyp:hlinkClr xmlns:ahyp="http://schemas.microsoft.com/office/drawing/2018/hyperlinkcolor" val="tx"/>
                    </a:ext>
                  </a:extLst>
                </a:hlinkClick>
              </a:rPr>
              <a:t>with</a:t>
            </a:r>
            <a:r>
              <a:rPr lang="fr-FR" sz="2200" dirty="0">
                <a:solidFill>
                  <a:schemeClr val="accent2"/>
                </a:solidFill>
                <a:hlinkClick r:id="rId2">
                  <a:extLst>
                    <a:ext uri="{A12FA001-AC4F-418D-AE19-62706E023703}">
                      <ahyp:hlinkClr xmlns:ahyp="http://schemas.microsoft.com/office/drawing/2018/hyperlinkcolor" val="tx"/>
                    </a:ext>
                  </a:extLst>
                </a:hlinkClick>
              </a:rPr>
              <a:t> </a:t>
            </a:r>
            <a:r>
              <a:rPr lang="fr-FR" sz="2200" dirty="0" err="1">
                <a:solidFill>
                  <a:schemeClr val="accent2"/>
                </a:solidFill>
                <a:hlinkClick r:id="rId2">
                  <a:extLst>
                    <a:ext uri="{A12FA001-AC4F-418D-AE19-62706E023703}">
                      <ahyp:hlinkClr xmlns:ahyp="http://schemas.microsoft.com/office/drawing/2018/hyperlinkcolor" val="tx"/>
                    </a:ext>
                  </a:extLst>
                </a:hlinkClick>
              </a:rPr>
              <a:t>Special</a:t>
            </a:r>
            <a:r>
              <a:rPr lang="fr-FR" sz="2200" dirty="0">
                <a:solidFill>
                  <a:schemeClr val="accent2"/>
                </a:solidFill>
                <a:hlinkClick r:id="rId2">
                  <a:extLst>
                    <a:ext uri="{A12FA001-AC4F-418D-AE19-62706E023703}">
                      <ahyp:hlinkClr xmlns:ahyp="http://schemas.microsoft.com/office/drawing/2018/hyperlinkcolor" val="tx"/>
                    </a:ext>
                  </a:extLst>
                </a:hlinkClick>
              </a:rPr>
              <a:t> </a:t>
            </a:r>
            <a:r>
              <a:rPr lang="fr-FR" sz="2200" dirty="0" err="1">
                <a:solidFill>
                  <a:schemeClr val="accent2"/>
                </a:solidFill>
                <a:hlinkClick r:id="rId2">
                  <a:extLst>
                    <a:ext uri="{A12FA001-AC4F-418D-AE19-62706E023703}">
                      <ahyp:hlinkClr xmlns:ahyp="http://schemas.microsoft.com/office/drawing/2018/hyperlinkcolor" val="tx"/>
                    </a:ext>
                  </a:extLst>
                </a:hlinkClick>
              </a:rPr>
              <a:t>Needs</a:t>
            </a:r>
            <a:r>
              <a:rPr lang="fr-FR" sz="2200" dirty="0">
                <a:solidFill>
                  <a:schemeClr val="accent2"/>
                </a:solidFill>
                <a:hlinkClick r:id="rId2">
                  <a:extLst>
                    <a:ext uri="{A12FA001-AC4F-418D-AE19-62706E023703}">
                      <ahyp:hlinkClr xmlns:ahyp="http://schemas.microsoft.com/office/drawing/2018/hyperlinkcolor" val="tx"/>
                    </a:ext>
                  </a:extLst>
                </a:hlinkClick>
              </a:rPr>
              <a:t>/Manual</a:t>
            </a:r>
            <a:r>
              <a:rPr lang="fr-FR" sz="2200" dirty="0">
                <a:solidFill>
                  <a:schemeClr val="accent2"/>
                </a:solidFill>
              </a:rPr>
              <a:t> </a:t>
            </a:r>
            <a:endParaRPr lang="fr-FR" sz="2200" dirty="0">
              <a:solidFill>
                <a:schemeClr val="accent2"/>
              </a:solidFill>
              <a:hlinkClick r:id="rId3">
                <a:extLst>
                  <a:ext uri="{A12FA001-AC4F-418D-AE19-62706E023703}">
                    <ahyp:hlinkClr xmlns:ahyp="http://schemas.microsoft.com/office/drawing/2018/hyperlinkcolor" val="tx"/>
                  </a:ext>
                </a:extLst>
              </a:hlinkClick>
            </a:endParaRPr>
          </a:p>
          <a:p>
            <a:pPr lvl="1">
              <a:lnSpc>
                <a:spcPct val="100000"/>
              </a:lnSpc>
              <a:spcBef>
                <a:spcPts val="0"/>
              </a:spcBef>
              <a:spcAft>
                <a:spcPts val="600"/>
              </a:spcAft>
            </a:pPr>
            <a:r>
              <a:rPr lang="fr-FR" sz="2200" dirty="0">
                <a:solidFill>
                  <a:schemeClr val="accent2"/>
                </a:solidFill>
                <a:hlinkClick r:id="rId3">
                  <a:extLst>
                    <a:ext uri="{A12FA001-AC4F-418D-AE19-62706E023703}">
                      <ahyp:hlinkClr xmlns:ahyp="http://schemas.microsoft.com/office/drawing/2018/hyperlinkcolor" val="tx"/>
                    </a:ext>
                  </a:extLst>
                </a:hlinkClick>
              </a:rPr>
              <a:t>http://www.ncbussafety.org/contact.html</a:t>
            </a:r>
            <a:endParaRPr lang="fr-FR" sz="2200" dirty="0">
              <a:solidFill>
                <a:schemeClr val="accent2"/>
              </a:solidFill>
            </a:endParaRPr>
          </a:p>
          <a:p>
            <a:pPr lvl="1">
              <a:lnSpc>
                <a:spcPct val="100000"/>
              </a:lnSpc>
              <a:spcBef>
                <a:spcPts val="0"/>
              </a:spcBef>
              <a:spcAft>
                <a:spcPts val="600"/>
              </a:spcAft>
            </a:pPr>
            <a:r>
              <a:rPr lang="en-US" sz="2200" dirty="0">
                <a:solidFill>
                  <a:schemeClr val="bg1"/>
                </a:solidFill>
              </a:rPr>
              <a:t>Shannon Ennis, Eastern Field Transportation Consultant</a:t>
            </a:r>
          </a:p>
          <a:p>
            <a:pPr marL="1425575" lvl="2" indent="0">
              <a:lnSpc>
                <a:spcPct val="100000"/>
              </a:lnSpc>
              <a:spcBef>
                <a:spcPts val="0"/>
              </a:spcBef>
              <a:spcAft>
                <a:spcPts val="600"/>
              </a:spcAft>
              <a:buNone/>
            </a:pPr>
            <a:r>
              <a:rPr lang="en-US" dirty="0">
                <a:solidFill>
                  <a:schemeClr val="bg1"/>
                </a:solidFill>
              </a:rPr>
              <a:t>4386C US Hwy 31 South</a:t>
            </a:r>
          </a:p>
          <a:p>
            <a:pPr marL="1425575" lvl="2" indent="0">
              <a:lnSpc>
                <a:spcPct val="100000"/>
              </a:lnSpc>
              <a:spcBef>
                <a:spcPts val="0"/>
              </a:spcBef>
              <a:spcAft>
                <a:spcPts val="600"/>
              </a:spcAft>
              <a:buNone/>
            </a:pPr>
            <a:r>
              <a:rPr lang="en-US" dirty="0">
                <a:solidFill>
                  <a:schemeClr val="bg1"/>
                </a:solidFill>
              </a:rPr>
              <a:t>Four Oaks, NC 27524</a:t>
            </a:r>
          </a:p>
          <a:p>
            <a:pPr marL="1425575" lvl="2" indent="0">
              <a:lnSpc>
                <a:spcPct val="100000"/>
              </a:lnSpc>
              <a:spcBef>
                <a:spcPts val="0"/>
              </a:spcBef>
              <a:spcAft>
                <a:spcPts val="600"/>
              </a:spcAft>
              <a:buNone/>
            </a:pPr>
            <a:r>
              <a:rPr lang="en-US" dirty="0">
                <a:solidFill>
                  <a:schemeClr val="bg1"/>
                </a:solidFill>
              </a:rPr>
              <a:t>(919) 625-0947</a:t>
            </a:r>
          </a:p>
          <a:p>
            <a:pPr marL="1425575" lvl="2" indent="0">
              <a:lnSpc>
                <a:spcPct val="100000"/>
              </a:lnSpc>
              <a:spcBef>
                <a:spcPts val="0"/>
              </a:spcBef>
              <a:spcAft>
                <a:spcPts val="600"/>
              </a:spcAft>
              <a:buNone/>
            </a:pPr>
            <a:r>
              <a:rPr lang="en-US" dirty="0">
                <a:solidFill>
                  <a:schemeClr val="accent2"/>
                </a:solidFill>
                <a:hlinkClick r:id="rId4">
                  <a:extLst>
                    <a:ext uri="{A12FA001-AC4F-418D-AE19-62706E023703}">
                      <ahyp:hlinkClr xmlns:ahyp="http://schemas.microsoft.com/office/drawing/2018/hyperlinkcolor" val="tx"/>
                    </a:ext>
                  </a:extLst>
                </a:hlinkClick>
              </a:rPr>
              <a:t>Shannon.Ennis@dpi.nc.gov</a:t>
            </a:r>
            <a:r>
              <a:rPr lang="en-US" dirty="0">
                <a:solidFill>
                  <a:schemeClr val="accent2"/>
                </a:solidFill>
              </a:rPr>
              <a:t> </a:t>
            </a:r>
            <a:endParaRPr lang="en-US" sz="2000" dirty="0">
              <a:solidFill>
                <a:schemeClr val="bg1"/>
              </a:solidFill>
            </a:endParaRPr>
          </a:p>
          <a:p>
            <a:pPr lvl="1">
              <a:lnSpc>
                <a:spcPct val="100000"/>
              </a:lnSpc>
              <a:spcBef>
                <a:spcPts val="0"/>
              </a:spcBef>
              <a:spcAft>
                <a:spcPts val="600"/>
              </a:spcAft>
            </a:pPr>
            <a:r>
              <a:rPr lang="en-US" sz="2000" dirty="0">
                <a:solidFill>
                  <a:schemeClr val="bg1"/>
                </a:solidFill>
              </a:rPr>
              <a:t>Laurie Ray, PT &amp; Medicaid Consultant</a:t>
            </a:r>
          </a:p>
          <a:p>
            <a:pPr lvl="1" indent="0">
              <a:lnSpc>
                <a:spcPct val="100000"/>
              </a:lnSpc>
              <a:spcBef>
                <a:spcPts val="0"/>
              </a:spcBef>
              <a:spcAft>
                <a:spcPts val="600"/>
              </a:spcAft>
              <a:buNone/>
            </a:pPr>
            <a:r>
              <a:rPr lang="fr-FR" sz="2000" dirty="0">
                <a:solidFill>
                  <a:schemeClr val="accent2"/>
                </a:solidFill>
                <a:hlinkClick r:id="rId5">
                  <a:extLst>
                    <a:ext uri="{A12FA001-AC4F-418D-AE19-62706E023703}">
                      <ahyp:hlinkClr xmlns:ahyp="http://schemas.microsoft.com/office/drawing/2018/hyperlinkcolor" val="tx"/>
                    </a:ext>
                  </a:extLst>
                </a:hlinkClick>
              </a:rPr>
              <a:t>laurie.ray@dpi.nc.gov</a:t>
            </a:r>
            <a:r>
              <a:rPr lang="fr-FR" sz="2000" dirty="0">
                <a:solidFill>
                  <a:schemeClr val="accent2"/>
                </a:solidFill>
              </a:rPr>
              <a:t> </a:t>
            </a:r>
          </a:p>
          <a:p>
            <a:pPr marL="742950" lvl="2" indent="-285750"/>
            <a:r>
              <a:rPr lang="en-US" dirty="0">
                <a:solidFill>
                  <a:schemeClr val="bg1"/>
                </a:solidFill>
              </a:rPr>
              <a:t>Your district’s vendors</a:t>
            </a:r>
            <a:br>
              <a:rPr lang="fr-FR" dirty="0">
                <a:solidFill>
                  <a:schemeClr val="bg1"/>
                </a:solidFill>
              </a:rPr>
            </a:br>
            <a:endParaRPr lang="fr-FR" dirty="0">
              <a:solidFill>
                <a:schemeClr val="bg1"/>
              </a:solidFill>
            </a:endParaRPr>
          </a:p>
          <a:p>
            <a:pPr lvl="1" indent="0">
              <a:buNone/>
            </a:pPr>
            <a:endParaRPr lang="fr-FR" sz="2200" dirty="0">
              <a:solidFill>
                <a:schemeClr val="bg1"/>
              </a:solidFill>
            </a:endParaRPr>
          </a:p>
          <a:p>
            <a:pPr lvl="1" indent="0">
              <a:buNone/>
            </a:pPr>
            <a:endParaRPr lang="fr-FR" sz="2200" dirty="0">
              <a:solidFill>
                <a:schemeClr val="accent2"/>
              </a:solidFill>
            </a:endParaRPr>
          </a:p>
          <a:p>
            <a:endParaRPr lang="en-US" dirty="0"/>
          </a:p>
        </p:txBody>
      </p:sp>
      <p:pic>
        <p:nvPicPr>
          <p:cNvPr id="4" name="Picture 3" descr="Graphical user interface&#10;&#10;Description automatically generated">
            <a:extLst>
              <a:ext uri="{FF2B5EF4-FFF2-40B4-BE49-F238E27FC236}">
                <a16:creationId xmlns:a16="http://schemas.microsoft.com/office/drawing/2014/main" id="{9B03DFEE-B366-4DF6-BFFC-F9EC1F6B9123}"/>
              </a:ext>
            </a:extLst>
          </p:cNvPr>
          <p:cNvPicPr>
            <a:picLocks noChangeAspect="1"/>
          </p:cNvPicPr>
          <p:nvPr/>
        </p:nvPicPr>
        <p:blipFill rotWithShape="1">
          <a:blip r:embed="rId6"/>
          <a:srcRect l="22908" t="11594" r="32663" b="9276"/>
          <a:stretch/>
        </p:blipFill>
        <p:spPr>
          <a:xfrm>
            <a:off x="6862195" y="980944"/>
            <a:ext cx="5139040" cy="5148470"/>
          </a:xfrm>
          <a:prstGeom prst="rect">
            <a:avLst/>
          </a:prstGeom>
        </p:spPr>
      </p:pic>
    </p:spTree>
    <p:extLst>
      <p:ext uri="{BB962C8B-B14F-4D97-AF65-F5344CB8AC3E}">
        <p14:creationId xmlns:p14="http://schemas.microsoft.com/office/powerpoint/2010/main" val="399248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9867ED-F02A-6B88-2585-23E578C513F3}"/>
              </a:ext>
            </a:extLst>
          </p:cNvPr>
          <p:cNvSpPr>
            <a:spLocks noGrp="1"/>
          </p:cNvSpPr>
          <p:nvPr>
            <p:ph type="body" sz="quarter" idx="10"/>
          </p:nvPr>
        </p:nvSpPr>
        <p:spPr/>
        <p:txBody>
          <a:bodyPr/>
          <a:lstStyle/>
          <a:p>
            <a:pPr marL="571500" indent="-571500">
              <a:buFont typeface="Arial" panose="020B0604020202020204" pitchFamily="34" charset="0"/>
              <a:buChar char="•"/>
            </a:pPr>
            <a:r>
              <a:rPr lang="en-US" sz="3200" dirty="0"/>
              <a:t>Partner up with 1 or 2 near you</a:t>
            </a:r>
          </a:p>
          <a:p>
            <a:pPr marL="571500" indent="-571500">
              <a:buFont typeface="Arial" panose="020B0604020202020204" pitchFamily="34" charset="0"/>
              <a:buChar char="•"/>
            </a:pPr>
            <a:r>
              <a:rPr lang="en-US" sz="3200" dirty="0"/>
              <a:t>Review these quick cases together, pick one </a:t>
            </a:r>
          </a:p>
          <a:p>
            <a:pPr marL="571500" indent="-571500">
              <a:buFont typeface="Arial" panose="020B0604020202020204" pitchFamily="34" charset="0"/>
              <a:buChar char="•"/>
            </a:pPr>
            <a:r>
              <a:rPr lang="en-US" sz="3200" dirty="0"/>
              <a:t>Read case, discuss and respond to the questions</a:t>
            </a:r>
          </a:p>
          <a:p>
            <a:pPr marL="571500" indent="-571500">
              <a:buFont typeface="Arial" panose="020B0604020202020204" pitchFamily="34" charset="0"/>
              <a:buChar char="•"/>
            </a:pPr>
            <a:r>
              <a:rPr lang="en-US" sz="3200" dirty="0"/>
              <a:t>Be prepared to share</a:t>
            </a:r>
          </a:p>
        </p:txBody>
      </p:sp>
      <p:sp>
        <p:nvSpPr>
          <p:cNvPr id="3" name="Title 2">
            <a:extLst>
              <a:ext uri="{FF2B5EF4-FFF2-40B4-BE49-F238E27FC236}">
                <a16:creationId xmlns:a16="http://schemas.microsoft.com/office/drawing/2014/main" id="{BD48F485-3130-FED7-76C3-9E1E8E93F35C}"/>
              </a:ext>
            </a:extLst>
          </p:cNvPr>
          <p:cNvSpPr>
            <a:spLocks noGrp="1"/>
          </p:cNvSpPr>
          <p:nvPr>
            <p:ph type="ctrTitle" idx="4294967295"/>
          </p:nvPr>
        </p:nvSpPr>
        <p:spPr/>
        <p:txBody>
          <a:bodyPr>
            <a:normAutofit/>
          </a:bodyPr>
          <a:lstStyle/>
          <a:p>
            <a:r>
              <a:rPr lang="en-US" dirty="0"/>
              <a:t>Cases!</a:t>
            </a:r>
          </a:p>
        </p:txBody>
      </p:sp>
      <p:pic>
        <p:nvPicPr>
          <p:cNvPr id="5" name="Picture 4" descr="A chalkboard with a calculator and a plant on a table&#10;&#10;Description automatically generated with low confidence">
            <a:extLst>
              <a:ext uri="{FF2B5EF4-FFF2-40B4-BE49-F238E27FC236}">
                <a16:creationId xmlns:a16="http://schemas.microsoft.com/office/drawing/2014/main" id="{C62DC2D2-57F0-8CFA-4630-FEFCAEF310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8740" b="14066"/>
          <a:stretch/>
        </p:blipFill>
        <p:spPr>
          <a:xfrm>
            <a:off x="7715182" y="149823"/>
            <a:ext cx="3870015" cy="3069454"/>
          </a:xfrm>
          <a:prstGeom prst="rect">
            <a:avLst/>
          </a:prstGeom>
        </p:spPr>
      </p:pic>
      <p:sp>
        <p:nvSpPr>
          <p:cNvPr id="6" name="TextBox 5">
            <a:extLst>
              <a:ext uri="{FF2B5EF4-FFF2-40B4-BE49-F238E27FC236}">
                <a16:creationId xmlns:a16="http://schemas.microsoft.com/office/drawing/2014/main" id="{68A22D49-93FB-BE62-AEA6-A49A42917470}"/>
              </a:ext>
            </a:extLst>
          </p:cNvPr>
          <p:cNvSpPr txBox="1"/>
          <p:nvPr/>
        </p:nvSpPr>
        <p:spPr>
          <a:xfrm>
            <a:off x="7832097" y="258879"/>
            <a:ext cx="3753100" cy="230832"/>
          </a:xfrm>
          <a:prstGeom prst="rect">
            <a:avLst/>
          </a:prstGeom>
          <a:noFill/>
        </p:spPr>
        <p:txBody>
          <a:bodyPr wrap="square" rtlCol="0">
            <a:spAutoFit/>
          </a:bodyPr>
          <a:lstStyle/>
          <a:p>
            <a:r>
              <a:rPr lang="en-US" sz="900" dirty="0">
                <a:hlinkClick r:id="rId3" tooltip="https://www.flickr.com/photos/gotcredit/46033687004"/>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1072696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7CEC54-F61C-FED3-C554-2D70AF71780A}"/>
              </a:ext>
            </a:extLst>
          </p:cNvPr>
          <p:cNvSpPr>
            <a:spLocks noGrp="1"/>
          </p:cNvSpPr>
          <p:nvPr>
            <p:ph type="body" sz="quarter" idx="13"/>
          </p:nvPr>
        </p:nvSpPr>
        <p:spPr>
          <a:xfrm>
            <a:off x="536895" y="251670"/>
            <a:ext cx="11442583" cy="6400799"/>
          </a:xfrm>
        </p:spPr>
        <p:txBody>
          <a:bodyPr/>
          <a:lstStyle/>
          <a:p>
            <a:pPr marL="285750" indent="-285750">
              <a:spcAft>
                <a:spcPts val="1200"/>
              </a:spcAft>
              <a:buFont typeface="Arial" panose="020B0604020202020204" pitchFamily="34" charset="0"/>
              <a:buChar char="•"/>
            </a:pPr>
            <a:r>
              <a:rPr lang="en-US" dirty="0">
                <a:effectLst/>
                <a:latin typeface="Segoe UI" panose="020B0502040204020203" pitchFamily="34" charset="0"/>
                <a:ea typeface="Times New Roman" panose="02020603050405020304" pitchFamily="18" charset="0"/>
                <a:cs typeface="Segoe UI" panose="020B0502040204020203" pitchFamily="34" charset="0"/>
              </a:rPr>
              <a:t>SM is a 13 year-old boy recently released from the hospital, after prolonged treatment for medulloblastoma, grade IV. </a:t>
            </a:r>
            <a:r>
              <a:rPr lang="en-US" dirty="0">
                <a:latin typeface="Segoe UI" panose="020B0502040204020203" pitchFamily="34" charset="0"/>
                <a:ea typeface="Times New Roman" panose="02020603050405020304" pitchFamily="18" charset="0"/>
                <a:cs typeface="Segoe UI" panose="020B0502040204020203" pitchFamily="34" charset="0"/>
              </a:rPr>
              <a:t>He had</a:t>
            </a:r>
            <a:r>
              <a:rPr lang="en-US" dirty="0">
                <a:effectLst/>
                <a:latin typeface="Segoe UI" panose="020B0502040204020203" pitchFamily="34" charset="0"/>
                <a:ea typeface="Times New Roman" panose="02020603050405020304" pitchFamily="18" charset="0"/>
                <a:cs typeface="Segoe UI" panose="020B0502040204020203" pitchFamily="34" charset="0"/>
              </a:rPr>
              <a:t> chemotherapy and radiation treatment and continues to receive radiation monthly. He does not have any modifications for positioning, restraint or mobility on the bus. He is not stable on the bus steps. SM is assigned to your route. What questions do you have? Any issues for safe transportation? If yes, what? Who can you contact for information/help? </a:t>
            </a:r>
          </a:p>
          <a:p>
            <a:pPr marL="285750" indent="-285750">
              <a:spcAft>
                <a:spcPts val="1200"/>
              </a:spcAft>
              <a:buFont typeface="Arial" panose="020B0604020202020204" pitchFamily="34" charset="0"/>
              <a:buChar char="•"/>
            </a:pPr>
            <a:r>
              <a:rPr lang="en-US" dirty="0">
                <a:effectLst/>
                <a:latin typeface="Segoe UI" panose="020B0502040204020203" pitchFamily="34" charset="0"/>
                <a:ea typeface="Times New Roman" panose="02020603050405020304" pitchFamily="18" charset="0"/>
                <a:cs typeface="Segoe UI" panose="020B0502040204020203" pitchFamily="34" charset="0"/>
              </a:rPr>
              <a:t>BHW is a sweet, energetic little girl currently in kindergarten. She has had significant challenges with behavior this year. BHW has a history of abuse and intermittent counseling. BHW’s teacher reports  that, on occasion, BHW has spontaneously taken off running toward the road and a PE teacher was able to run and catch up with her before BHW reached the road. BHW shows a similar lack of safety awareness on some of the playground equipment. </a:t>
            </a:r>
            <a:r>
              <a:rPr lang="en-US" dirty="0">
                <a:latin typeface="Segoe UI" panose="020B0502040204020203" pitchFamily="34" charset="0"/>
                <a:ea typeface="Times New Roman" panose="02020603050405020304" pitchFamily="18" charset="0"/>
                <a:cs typeface="Segoe UI" panose="020B0502040204020203" pitchFamily="34" charset="0"/>
              </a:rPr>
              <a:t>Occasionally, when agitated BHW has hit herself and others. </a:t>
            </a:r>
            <a:r>
              <a:rPr lang="en-US" dirty="0">
                <a:effectLst/>
                <a:latin typeface="Segoe UI" panose="020B0502040204020203" pitchFamily="34" charset="0"/>
                <a:ea typeface="Times New Roman" panose="02020603050405020304" pitchFamily="18" charset="0"/>
                <a:cs typeface="Segoe UI" panose="020B0502040204020203" pitchFamily="34" charset="0"/>
              </a:rPr>
              <a:t>She will begin riding the bus in one month. Any issues for safe transportation? What needs to be considered or addressed? Who might assist? What would be your first step?</a:t>
            </a:r>
          </a:p>
          <a:p>
            <a:pPr marL="285750" indent="-285750">
              <a:spcAft>
                <a:spcPts val="1200"/>
              </a:spcAft>
              <a:buFont typeface="Arial" panose="020B0604020202020204" pitchFamily="34" charset="0"/>
              <a:buChar char="•"/>
            </a:pPr>
            <a:r>
              <a:rPr lang="en-US" dirty="0">
                <a:latin typeface="Segoe UI" panose="020B0502040204020203" pitchFamily="34" charset="0"/>
                <a:ea typeface="Times New Roman" panose="02020603050405020304" pitchFamily="18" charset="0"/>
                <a:cs typeface="Segoe UI" panose="020B0502040204020203" pitchFamily="34" charset="0"/>
              </a:rPr>
              <a:t>T</a:t>
            </a:r>
            <a:r>
              <a:rPr lang="en-US" dirty="0">
                <a:effectLst/>
                <a:latin typeface="Segoe UI" panose="020B0502040204020203" pitchFamily="34" charset="0"/>
                <a:ea typeface="Times New Roman" panose="02020603050405020304" pitchFamily="18" charset="0"/>
                <a:cs typeface="Segoe UI" panose="020B0502040204020203" pitchFamily="34" charset="0"/>
              </a:rPr>
              <a:t>T is a 18 year old girl with a medical diagnosis of spinal bifida (L2 myelomeningocele) and cognitive impairment. </a:t>
            </a:r>
            <a:r>
              <a:rPr lang="en-US" dirty="0">
                <a:latin typeface="Segoe UI" panose="020B0502040204020203" pitchFamily="34" charset="0"/>
                <a:ea typeface="Times New Roman" panose="02020603050405020304" pitchFamily="18" charset="0"/>
                <a:cs typeface="Segoe UI" panose="020B0502040204020203" pitchFamily="34" charset="0"/>
              </a:rPr>
              <a:t>Her past m</a:t>
            </a:r>
            <a:r>
              <a:rPr lang="en-US" dirty="0">
                <a:effectLst/>
                <a:latin typeface="Segoe UI" panose="020B0502040204020203" pitchFamily="34" charset="0"/>
                <a:ea typeface="Times New Roman" panose="02020603050405020304" pitchFamily="18" charset="0"/>
                <a:cs typeface="Segoe UI" panose="020B0502040204020203" pitchFamily="34" charset="0"/>
              </a:rPr>
              <a:t>edical history is significant for numerous surgeries and, more recently, a spinal rod stabilization T9-L1. ET reported that she takes two medications daily but cannot remember the names of the medications or what they are. She uses a wheelchair for mobility in the school environment. Any issues for safe transportation? Who might you partner with?</a:t>
            </a:r>
          </a:p>
          <a:p>
            <a:pPr marL="285750" indent="-285750">
              <a:spcAft>
                <a:spcPts val="1200"/>
              </a:spcAft>
              <a:buFont typeface="Arial" panose="020B0604020202020204" pitchFamily="34" charset="0"/>
              <a:buChar char="•"/>
            </a:pPr>
            <a:r>
              <a:rPr lang="it-IT" dirty="0">
                <a:effectLst/>
                <a:latin typeface="Segoe UI" panose="020B0502040204020203" pitchFamily="34" charset="0"/>
                <a:ea typeface="Times New Roman" panose="02020603050405020304" pitchFamily="18" charset="0"/>
                <a:cs typeface="Segoe UI" panose="020B0502040204020203" pitchFamily="34" charset="0"/>
              </a:rPr>
              <a:t>KMJ is 3.5 years old and has Costello Syndrome. He weighs 22 pounds. KMJ will begin riding the bus in the fall. Any questions or issues for safe transportation? </a:t>
            </a:r>
            <a:r>
              <a:rPr lang="it-IT" dirty="0">
                <a:latin typeface="Segoe UI" panose="020B0502040204020203" pitchFamily="34" charset="0"/>
                <a:ea typeface="Times New Roman" panose="02020603050405020304" pitchFamily="18" charset="0"/>
                <a:cs typeface="Segoe UI" panose="020B0502040204020203" pitchFamily="34" charset="0"/>
              </a:rPr>
              <a:t>Any equipment or accommodations to think about? Who might partner with you?</a:t>
            </a:r>
          </a:p>
          <a:p>
            <a:pPr marL="285750" indent="-285750">
              <a:spcAft>
                <a:spcPts val="1200"/>
              </a:spcAft>
              <a:buFont typeface="Arial" panose="020B0604020202020204" pitchFamily="34" charset="0"/>
              <a:buChar char="•"/>
            </a:pPr>
            <a:endParaRPr lang="it-IT" dirty="0">
              <a:effectLst/>
              <a:latin typeface="Segoe UI" panose="020B0502040204020203" pitchFamily="34" charset="0"/>
              <a:ea typeface="Times New Roman" panose="02020603050405020304" pitchFamily="18" charset="0"/>
              <a:cs typeface="Segoe UI" panose="020B0502040204020203" pitchFamily="34" charset="0"/>
            </a:endParaRPr>
          </a:p>
          <a:p>
            <a:pPr marL="285750" indent="-285750">
              <a:spcAft>
                <a:spcPts val="1200"/>
              </a:spcAft>
              <a:buFont typeface="Arial" panose="020B0604020202020204" pitchFamily="34" charset="0"/>
              <a:buChar char="•"/>
            </a:pPr>
            <a:r>
              <a:rPr lang="it-IT" dirty="0">
                <a:latin typeface="Segoe UI" panose="020B0502040204020203" pitchFamily="34" charset="0"/>
                <a:ea typeface="Times New Roman" panose="02020603050405020304" pitchFamily="18" charset="0"/>
                <a:cs typeface="Segoe UI" panose="020B0502040204020203" pitchFamily="34" charset="0"/>
              </a:rPr>
              <a:t>For all these cases, what evacuation planning needs to be in place, if any?</a:t>
            </a:r>
            <a:endParaRPr lang="it-IT" dirty="0">
              <a:effectLst/>
              <a:latin typeface="Segoe UI" panose="020B0502040204020203" pitchFamily="34" charset="0"/>
              <a:ea typeface="Times New Roman" panose="02020603050405020304" pitchFamily="18" charset="0"/>
              <a:cs typeface="Segoe UI" panose="020B0502040204020203" pitchFamily="34" charset="0"/>
            </a:endParaRPr>
          </a:p>
          <a:p>
            <a:pPr marL="285750" indent="-285750">
              <a:spcAft>
                <a:spcPts val="1200"/>
              </a:spcAft>
              <a:buFont typeface="Arial" panose="020B0604020202020204" pitchFamily="34" charset="0"/>
              <a:buChar char="•"/>
            </a:pPr>
            <a:endParaRPr lang="en-US" dirty="0">
              <a:effectLst/>
              <a:latin typeface="Segoe UI" panose="020B0502040204020203" pitchFamily="34" charset="0"/>
              <a:ea typeface="Times New Roman" panose="02020603050405020304" pitchFamily="18" charset="0"/>
              <a:cs typeface="Segoe UI" panose="020B0502040204020203" pitchFamily="34" charset="0"/>
            </a:endParaRPr>
          </a:p>
          <a:p>
            <a:pPr marL="285750" indent="-285750">
              <a:spcAft>
                <a:spcPts val="1200"/>
              </a:spcAft>
              <a:buFont typeface="Arial" panose="020B0604020202020204" pitchFamily="34" charset="0"/>
              <a:buChar char="•"/>
            </a:pPr>
            <a:endParaRPr lang="en-US" dirty="0">
              <a:effectLst/>
              <a:latin typeface="Segoe UI" panose="020B0502040204020203" pitchFamily="34" charset="0"/>
              <a:ea typeface="Times New Roman" panose="02020603050405020304" pitchFamily="18" charset="0"/>
              <a:cs typeface="Segoe UI" panose="020B0502040204020203"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8429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525301" y="1582341"/>
            <a:ext cx="9141397" cy="1846659"/>
          </a:xfrm>
        </p:spPr>
        <p:txBody>
          <a:bodyPr/>
          <a:lstStyle/>
          <a:p>
            <a:r>
              <a:rPr lang="en-US" sz="6000" dirty="0"/>
              <a:t>Discussion</a:t>
            </a:r>
            <a:br>
              <a:rPr lang="en-US" sz="6000" dirty="0"/>
            </a:br>
            <a:r>
              <a:rPr lang="en-US" sz="6000" dirty="0"/>
              <a:t>Questions </a:t>
            </a:r>
            <a:r>
              <a:rPr lang="en-US" sz="6000" dirty="0">
                <a:solidFill>
                  <a:schemeClr val="accent5"/>
                </a:solidFill>
              </a:rPr>
              <a:t>&amp;</a:t>
            </a:r>
            <a:r>
              <a:rPr lang="en-US" sz="6000" dirty="0"/>
              <a:t> Answers</a:t>
            </a:r>
          </a:p>
        </p:txBody>
      </p:sp>
    </p:spTree>
    <p:extLst>
      <p:ext uri="{BB962C8B-B14F-4D97-AF65-F5344CB8AC3E}">
        <p14:creationId xmlns:p14="http://schemas.microsoft.com/office/powerpoint/2010/main" val="57671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night sky of stars from a lake with snowy mountains in a distance" title="night sky of stars from a lake with snowy mountains in a distance">
            <a:extLst>
              <a:ext uri="{FF2B5EF4-FFF2-40B4-BE49-F238E27FC236}">
                <a16:creationId xmlns:a16="http://schemas.microsoft.com/office/drawing/2014/main" id="{6F46B4AA-6EFC-4D15-AB45-03C3B131FCD7}"/>
              </a:ext>
            </a:extLst>
          </p:cNvPr>
          <p:cNvPicPr>
            <a:picLocks noGrp="1" noChangeAspect="1"/>
          </p:cNvPicPr>
          <p:nvPr>
            <p:ph type="pic" sz="quarter" idx="16"/>
          </p:nvPr>
        </p:nvPicPr>
        <p:blipFill>
          <a:blip r:embed="rId2"/>
          <a:stretch>
            <a:fillRect/>
          </a:stretch>
        </p:blipFill>
        <p:spPr>
          <a:xfrm>
            <a:off x="146143" y="286603"/>
            <a:ext cx="11899714" cy="6047999"/>
          </a:xfrm>
        </p:spPr>
      </p:pic>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15</a:t>
            </a:fld>
            <a:endParaRPr lang="en-US" dirty="0"/>
          </a:p>
        </p:txBody>
      </p:sp>
      <p:sp>
        <p:nvSpPr>
          <p:cNvPr id="14" name="Title 13">
            <a:extLst>
              <a:ext uri="{FF2B5EF4-FFF2-40B4-BE49-F238E27FC236}">
                <a16:creationId xmlns:a16="http://schemas.microsoft.com/office/drawing/2014/main" id="{F5A5EAFE-3C50-4D2D-8BF5-70AFB2F35E42}"/>
              </a:ext>
            </a:extLst>
          </p:cNvPr>
          <p:cNvSpPr>
            <a:spLocks noGrp="1"/>
          </p:cNvSpPr>
          <p:nvPr>
            <p:ph type="title"/>
          </p:nvPr>
        </p:nvSpPr>
        <p:spPr/>
        <p:txBody>
          <a:bodyPr/>
          <a:lstStyle/>
          <a:p>
            <a:r>
              <a:rPr lang="en-US" dirty="0"/>
              <a:t>Thank you for your kind attention!</a:t>
            </a:r>
          </a:p>
        </p:txBody>
      </p:sp>
      <p:sp>
        <p:nvSpPr>
          <p:cNvPr id="3" name="Content Placeholder 2">
            <a:extLst>
              <a:ext uri="{FF2B5EF4-FFF2-40B4-BE49-F238E27FC236}">
                <a16:creationId xmlns:a16="http://schemas.microsoft.com/office/drawing/2014/main" id="{6CA97C5B-A46B-9148-D6D3-28974E9037B0}"/>
              </a:ext>
            </a:extLst>
          </p:cNvPr>
          <p:cNvSpPr>
            <a:spLocks noGrp="1"/>
          </p:cNvSpPr>
          <p:nvPr>
            <p:ph sz="half" idx="1"/>
          </p:nvPr>
        </p:nvSpPr>
        <p:spPr>
          <a:xfrm>
            <a:off x="146143" y="3400781"/>
            <a:ext cx="6182469" cy="1450757"/>
          </a:xfrm>
        </p:spPr>
        <p:txBody>
          <a:bodyPr>
            <a:normAutofit/>
          </a:bodyPr>
          <a:lstStyle/>
          <a:p>
            <a:r>
              <a:rPr lang="en-US" sz="1800" dirty="0"/>
              <a:t>         laurie.ray@dpi.nc.gov</a:t>
            </a:r>
          </a:p>
          <a:p>
            <a:r>
              <a:rPr lang="en-US" sz="1800" dirty="0"/>
              <a:t>          919) 636-1827</a:t>
            </a:r>
          </a:p>
          <a:p>
            <a:r>
              <a:rPr lang="en-US" sz="1800" dirty="0"/>
              <a:t>          </a:t>
            </a:r>
            <a:r>
              <a:rPr lang="en-US" sz="1800" dirty="0">
                <a:hlinkClick r:id="rId3"/>
              </a:rPr>
              <a:t>www.med.unc.edu/healthsciences/physical/schoolbasedpt</a:t>
            </a:r>
            <a:endParaRPr lang="en-US" sz="1800" dirty="0"/>
          </a:p>
        </p:txBody>
      </p:sp>
      <p:pic>
        <p:nvPicPr>
          <p:cNvPr id="10" name="Graphic 9" descr="Email with solid fill">
            <a:extLst>
              <a:ext uri="{FF2B5EF4-FFF2-40B4-BE49-F238E27FC236}">
                <a16:creationId xmlns:a16="http://schemas.microsoft.com/office/drawing/2014/main" id="{CEB9C1D8-2A5C-12A3-88CC-17829E41CC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114" y="3429000"/>
            <a:ext cx="325173" cy="325173"/>
          </a:xfrm>
          <a:prstGeom prst="rect">
            <a:avLst/>
          </a:prstGeom>
        </p:spPr>
      </p:pic>
      <p:pic>
        <p:nvPicPr>
          <p:cNvPr id="12" name="Graphic 11" descr="Phone Vibration with solid fill">
            <a:extLst>
              <a:ext uri="{FF2B5EF4-FFF2-40B4-BE49-F238E27FC236}">
                <a16:creationId xmlns:a16="http://schemas.microsoft.com/office/drawing/2014/main" id="{339DDC6A-FC8F-E576-96C8-FFC99A4832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702" y="3934039"/>
            <a:ext cx="325173" cy="325173"/>
          </a:xfrm>
          <a:prstGeom prst="rect">
            <a:avLst/>
          </a:prstGeom>
        </p:spPr>
      </p:pic>
      <p:pic>
        <p:nvPicPr>
          <p:cNvPr id="15" name="Graphic 14" descr="Link with solid fill">
            <a:extLst>
              <a:ext uri="{FF2B5EF4-FFF2-40B4-BE49-F238E27FC236}">
                <a16:creationId xmlns:a16="http://schemas.microsoft.com/office/drawing/2014/main" id="{71D502FC-E3EA-9914-518D-AD9EE8C4E4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9114" y="4392788"/>
            <a:ext cx="325173" cy="325173"/>
          </a:xfrm>
          <a:prstGeom prst="rect">
            <a:avLst/>
          </a:prstGeom>
        </p:spPr>
      </p:pic>
    </p:spTree>
    <p:extLst>
      <p:ext uri="{BB962C8B-B14F-4D97-AF65-F5344CB8AC3E}">
        <p14:creationId xmlns:p14="http://schemas.microsoft.com/office/powerpoint/2010/main" val="66521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153E9-4D22-5583-140D-D6968853E236}"/>
              </a:ext>
            </a:extLst>
          </p:cNvPr>
          <p:cNvSpPr>
            <a:spLocks noGrp="1"/>
          </p:cNvSpPr>
          <p:nvPr>
            <p:ph type="body" sz="quarter" idx="12"/>
          </p:nvPr>
        </p:nvSpPr>
        <p:spPr>
          <a:xfrm>
            <a:off x="1325461" y="1308683"/>
            <a:ext cx="9341237" cy="4412609"/>
          </a:xfrm>
        </p:spPr>
        <p:txBody>
          <a:bodyPr/>
          <a:lstStyle/>
          <a:p>
            <a:pPr marL="285750" indent="-285750" algn="l">
              <a:buFont typeface="Arial" panose="020B0604020202020204" pitchFamily="34" charset="0"/>
              <a:buChar char="•"/>
            </a:pPr>
            <a:r>
              <a:rPr lang="en-US" sz="2800" dirty="0"/>
              <a:t>Beginning of SY Training</a:t>
            </a:r>
          </a:p>
          <a:p>
            <a:pPr marL="971550" lvl="1" indent="-285750"/>
            <a:r>
              <a:rPr lang="en-US" dirty="0"/>
              <a:t>Basic Disability information</a:t>
            </a:r>
          </a:p>
          <a:p>
            <a:pPr marL="971550" lvl="1" indent="-285750"/>
            <a:r>
              <a:rPr lang="en-US" dirty="0"/>
              <a:t>Safe lifting &amp; transfer technique</a:t>
            </a:r>
          </a:p>
          <a:p>
            <a:pPr marL="971550" lvl="1" indent="-285750"/>
            <a:r>
              <a:rPr lang="en-US" dirty="0"/>
              <a:t>Securement</a:t>
            </a:r>
          </a:p>
          <a:p>
            <a:pPr marL="285750" indent="-285750" algn="l">
              <a:buFont typeface="Arial" panose="020B0604020202020204" pitchFamily="34" charset="0"/>
              <a:buChar char="•"/>
            </a:pPr>
            <a:r>
              <a:rPr lang="en-US" sz="2800" dirty="0"/>
              <a:t>Evacuation </a:t>
            </a:r>
          </a:p>
          <a:p>
            <a:pPr marL="285750" indent="-285750" algn="l">
              <a:buFont typeface="Arial" panose="020B0604020202020204" pitchFamily="34" charset="0"/>
              <a:buChar char="•"/>
            </a:pPr>
            <a:r>
              <a:rPr lang="en-US" sz="2800" dirty="0"/>
              <a:t>Individualization for Student Needs</a:t>
            </a:r>
          </a:p>
          <a:p>
            <a:pPr marL="285750" indent="-285750" algn="l">
              <a:buFont typeface="Arial" panose="020B0604020202020204" pitchFamily="34" charset="0"/>
              <a:buChar char="•"/>
            </a:pPr>
            <a:r>
              <a:rPr lang="en-US" sz="2800" dirty="0"/>
              <a:t>Promoting Student Independence</a:t>
            </a:r>
          </a:p>
          <a:p>
            <a:pPr marL="285750" indent="-285750" algn="l">
              <a:buFont typeface="Arial" panose="020B0604020202020204" pitchFamily="34" charset="0"/>
              <a:buChar char="•"/>
            </a:pPr>
            <a:r>
              <a:rPr lang="en-US" sz="2800" dirty="0"/>
              <a:t>Fixing What is Broken/Not working</a:t>
            </a:r>
          </a:p>
          <a:p>
            <a:pPr marL="285750" indent="-285750" algn="l">
              <a:buFont typeface="Arial" panose="020B0604020202020204" pitchFamily="34" charset="0"/>
              <a:buChar char="•"/>
            </a:pPr>
            <a:r>
              <a:rPr lang="en-US" sz="2800" dirty="0"/>
              <a:t>Securement</a:t>
            </a:r>
          </a:p>
          <a:p>
            <a:pPr marL="285750" indent="-285750" algn="l">
              <a:buFont typeface="Arial" panose="020B0604020202020204" pitchFamily="34" charset="0"/>
              <a:buChar char="•"/>
            </a:pPr>
            <a:r>
              <a:rPr lang="en-US" sz="2800" dirty="0"/>
              <a:t>Loading/Unloading</a:t>
            </a:r>
          </a:p>
        </p:txBody>
      </p:sp>
      <p:sp>
        <p:nvSpPr>
          <p:cNvPr id="3" name="Title 2">
            <a:extLst>
              <a:ext uri="{FF2B5EF4-FFF2-40B4-BE49-F238E27FC236}">
                <a16:creationId xmlns:a16="http://schemas.microsoft.com/office/drawing/2014/main" id="{106D76A8-AFFD-5FBE-8CFB-7C7A9938E8E3}"/>
              </a:ext>
            </a:extLst>
          </p:cNvPr>
          <p:cNvSpPr>
            <a:spLocks noGrp="1"/>
          </p:cNvSpPr>
          <p:nvPr>
            <p:ph type="title"/>
          </p:nvPr>
        </p:nvSpPr>
        <p:spPr>
          <a:xfrm>
            <a:off x="1525301" y="342836"/>
            <a:ext cx="9141397" cy="615553"/>
          </a:xfrm>
        </p:spPr>
        <p:txBody>
          <a:bodyPr/>
          <a:lstStyle/>
          <a:p>
            <a:r>
              <a:rPr lang="en-US" dirty="0"/>
              <a:t>PT Collaborators!</a:t>
            </a:r>
          </a:p>
        </p:txBody>
      </p:sp>
    </p:spTree>
    <p:extLst>
      <p:ext uri="{BB962C8B-B14F-4D97-AF65-F5344CB8AC3E}">
        <p14:creationId xmlns:p14="http://schemas.microsoft.com/office/powerpoint/2010/main" val="157456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ABD3-6011-E696-7BBD-99EA50EFB46C}"/>
              </a:ext>
            </a:extLst>
          </p:cNvPr>
          <p:cNvSpPr>
            <a:spLocks noGrp="1"/>
          </p:cNvSpPr>
          <p:nvPr>
            <p:ph type="title"/>
          </p:nvPr>
        </p:nvSpPr>
        <p:spPr>
          <a:xfrm>
            <a:off x="1525301" y="955232"/>
            <a:ext cx="9141397" cy="615553"/>
          </a:xfrm>
        </p:spPr>
        <p:txBody>
          <a:bodyPr/>
          <a:lstStyle/>
          <a:p>
            <a:r>
              <a:rPr lang="en-US" dirty="0"/>
              <a:t>Transfers &amp; Mobility Around/In Bus</a:t>
            </a:r>
          </a:p>
        </p:txBody>
      </p:sp>
      <p:sp>
        <p:nvSpPr>
          <p:cNvPr id="3" name="Text Placeholder 2">
            <a:extLst>
              <a:ext uri="{FF2B5EF4-FFF2-40B4-BE49-F238E27FC236}">
                <a16:creationId xmlns:a16="http://schemas.microsoft.com/office/drawing/2014/main" id="{AEB6AB47-5BC0-5A15-BA79-6467AC935652}"/>
              </a:ext>
            </a:extLst>
          </p:cNvPr>
          <p:cNvSpPr>
            <a:spLocks noGrp="1"/>
          </p:cNvSpPr>
          <p:nvPr>
            <p:ph type="body" sz="quarter" idx="12"/>
          </p:nvPr>
        </p:nvSpPr>
        <p:spPr>
          <a:xfrm>
            <a:off x="939567" y="1795244"/>
            <a:ext cx="10293292" cy="4370663"/>
          </a:xfrm>
        </p:spPr>
        <p:txBody>
          <a:bodyPr/>
          <a:lstStyle/>
          <a:p>
            <a:pPr marL="285750" indent="-285750" algn="l">
              <a:buFont typeface="Arial" panose="020B0604020202020204" pitchFamily="34" charset="0"/>
              <a:buChar char="•"/>
            </a:pPr>
            <a:r>
              <a:rPr lang="en-US" sz="2800" dirty="0"/>
              <a:t>Navigating to/from Bus Stop, Bus, School</a:t>
            </a:r>
          </a:p>
          <a:p>
            <a:pPr marL="285750" indent="-285750" algn="l">
              <a:buFont typeface="Arial" panose="020B0604020202020204" pitchFamily="34" charset="0"/>
              <a:buChar char="•"/>
            </a:pPr>
            <a:r>
              <a:rPr lang="en-US" sz="2800" dirty="0"/>
              <a:t>Navigating within Bus (steps, seat, isle)</a:t>
            </a:r>
          </a:p>
          <a:p>
            <a:pPr marL="285750" indent="-285750" algn="l">
              <a:buFont typeface="Arial" panose="020B0604020202020204" pitchFamily="34" charset="0"/>
              <a:buChar char="•"/>
            </a:pPr>
            <a:r>
              <a:rPr lang="en-US" sz="2800" dirty="0"/>
              <a:t>Efficiency/Safety </a:t>
            </a:r>
          </a:p>
          <a:p>
            <a:pPr marL="285750" indent="-285750" algn="l">
              <a:buFont typeface="Arial" panose="020B0604020202020204" pitchFamily="34" charset="0"/>
              <a:buChar char="•"/>
            </a:pPr>
            <a:r>
              <a:rPr lang="en-US" sz="2800" dirty="0"/>
              <a:t>Modifications/Accommodations</a:t>
            </a:r>
          </a:p>
          <a:p>
            <a:pPr marL="285750" indent="-285750" algn="l">
              <a:buFont typeface="Arial" panose="020B0604020202020204" pitchFamily="34" charset="0"/>
              <a:buChar char="•"/>
            </a:pPr>
            <a:r>
              <a:rPr lang="en-US" sz="2800" dirty="0"/>
              <a:t>Exploring transfer to typical bus seat (best &amp; least restrictive)</a:t>
            </a:r>
          </a:p>
          <a:p>
            <a:pPr marL="285750" indent="-285750" algn="l">
              <a:buFont typeface="Arial" panose="020B0604020202020204" pitchFamily="34" charset="0"/>
              <a:buChar char="•"/>
            </a:pPr>
            <a:r>
              <a:rPr lang="en-US" sz="2800" dirty="0"/>
              <a:t>Evacuation individualization for student/s &amp; personnel</a:t>
            </a:r>
          </a:p>
        </p:txBody>
      </p:sp>
    </p:spTree>
    <p:extLst>
      <p:ext uri="{BB962C8B-B14F-4D97-AF65-F5344CB8AC3E}">
        <p14:creationId xmlns:p14="http://schemas.microsoft.com/office/powerpoint/2010/main" val="20917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DB99-131E-12FF-5D7B-99AE1F41194A}"/>
              </a:ext>
            </a:extLst>
          </p:cNvPr>
          <p:cNvSpPr>
            <a:spLocks noGrp="1"/>
          </p:cNvSpPr>
          <p:nvPr>
            <p:ph type="title"/>
          </p:nvPr>
        </p:nvSpPr>
        <p:spPr>
          <a:xfrm>
            <a:off x="164983" y="717259"/>
            <a:ext cx="11862033" cy="700556"/>
          </a:xfrm>
        </p:spPr>
        <p:txBody>
          <a:bodyPr/>
          <a:lstStyle/>
          <a:p>
            <a:r>
              <a:rPr lang="en-US" dirty="0"/>
              <a:t>Seating, Positioning, Posture, Student Securement</a:t>
            </a:r>
          </a:p>
        </p:txBody>
      </p:sp>
      <p:sp>
        <p:nvSpPr>
          <p:cNvPr id="3" name="Text Placeholder 2">
            <a:extLst>
              <a:ext uri="{FF2B5EF4-FFF2-40B4-BE49-F238E27FC236}">
                <a16:creationId xmlns:a16="http://schemas.microsoft.com/office/drawing/2014/main" id="{B7994680-F35E-3E8C-ED0E-09AED6E623F6}"/>
              </a:ext>
            </a:extLst>
          </p:cNvPr>
          <p:cNvSpPr>
            <a:spLocks noGrp="1"/>
          </p:cNvSpPr>
          <p:nvPr>
            <p:ph type="body" sz="quarter" idx="12"/>
          </p:nvPr>
        </p:nvSpPr>
        <p:spPr>
          <a:xfrm>
            <a:off x="562062" y="1577130"/>
            <a:ext cx="11249637" cy="4563611"/>
          </a:xfrm>
        </p:spPr>
        <p:txBody>
          <a:bodyPr/>
          <a:lstStyle/>
          <a:p>
            <a:pPr marL="285750" indent="-285750" algn="l">
              <a:buFont typeface="Arial" panose="020B0604020202020204" pitchFamily="34" charset="0"/>
              <a:buChar char="•"/>
            </a:pPr>
            <a:r>
              <a:rPr lang="en-US" sz="2400" dirty="0"/>
              <a:t>Ensure each students’ least restrictive option</a:t>
            </a:r>
          </a:p>
          <a:p>
            <a:pPr marL="285750" indent="-285750" algn="l">
              <a:buFont typeface="Arial" panose="020B0604020202020204" pitchFamily="34" charset="0"/>
              <a:buChar char="•"/>
            </a:pPr>
            <a:r>
              <a:rPr lang="en-US" sz="2400" dirty="0"/>
              <a:t>Follow manufacturer’s guidelines </a:t>
            </a:r>
          </a:p>
          <a:p>
            <a:pPr marL="285750" indent="-285750" algn="l">
              <a:buFont typeface="Arial" panose="020B0604020202020204" pitchFamily="34" charset="0"/>
              <a:buChar char="•"/>
            </a:pPr>
            <a:r>
              <a:rPr lang="en-US" sz="2400" dirty="0"/>
              <a:t>Comply with procedural guidelines (have procedures established!!)</a:t>
            </a:r>
          </a:p>
          <a:p>
            <a:pPr marL="285750" indent="-285750" algn="l">
              <a:buFont typeface="Arial" panose="020B0604020202020204" pitchFamily="34" charset="0"/>
              <a:buChar char="•"/>
            </a:pPr>
            <a:r>
              <a:rPr lang="en-US" sz="2400" dirty="0"/>
              <a:t>Use commercially available/conventional adaptation/equipment whenever possible</a:t>
            </a:r>
          </a:p>
          <a:p>
            <a:pPr marL="285750" indent="-285750" algn="l">
              <a:buFont typeface="Arial" panose="020B0604020202020204" pitchFamily="34" charset="0"/>
              <a:buChar char="•"/>
            </a:pPr>
            <a:r>
              <a:rPr lang="en-US" sz="2400" dirty="0"/>
              <a:t>PT can specifically assist with:</a:t>
            </a:r>
          </a:p>
          <a:p>
            <a:pPr marL="971550" lvl="1" indent="-285750"/>
            <a:r>
              <a:rPr lang="en-US" sz="2000" dirty="0"/>
              <a:t>Individualizing for student, staff and bus</a:t>
            </a:r>
          </a:p>
          <a:p>
            <a:pPr marL="971550" lvl="1" indent="-285750"/>
            <a:r>
              <a:rPr lang="en-US" sz="2000" dirty="0"/>
              <a:t>Selection</a:t>
            </a:r>
          </a:p>
          <a:p>
            <a:pPr marL="971550" lvl="1" indent="-285750"/>
            <a:r>
              <a:rPr lang="en-US" sz="2000" dirty="0"/>
              <a:t>Fit, Comfort &amp; Use</a:t>
            </a:r>
          </a:p>
          <a:p>
            <a:pPr marL="971550" lvl="1" indent="-285750"/>
            <a:r>
              <a:rPr lang="en-US" sz="2000" dirty="0"/>
              <a:t>Addressing posture/alignment &amp; head/trunk control</a:t>
            </a:r>
          </a:p>
          <a:p>
            <a:pPr marL="971550" lvl="1" indent="-285750"/>
            <a:r>
              <a:rPr lang="en-US" sz="2000" dirty="0"/>
              <a:t>Use of tilt/recline (avoid if at all possible, &lt; 30°)</a:t>
            </a:r>
          </a:p>
          <a:p>
            <a:pPr marL="971550" lvl="1" indent="-285750"/>
            <a:r>
              <a:rPr lang="en-US" sz="2000" dirty="0"/>
              <a:t>Training/Review</a:t>
            </a:r>
          </a:p>
          <a:p>
            <a:pPr marL="971550" lvl="1" indent="-285750"/>
            <a:r>
              <a:rPr lang="en-US" sz="2000" dirty="0"/>
              <a:t>Quick checks</a:t>
            </a:r>
            <a:endParaRPr lang="en-US" sz="2100" dirty="0"/>
          </a:p>
        </p:txBody>
      </p:sp>
    </p:spTree>
    <p:extLst>
      <p:ext uri="{BB962C8B-B14F-4D97-AF65-F5344CB8AC3E}">
        <p14:creationId xmlns:p14="http://schemas.microsoft.com/office/powerpoint/2010/main" val="156311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386076" y="180363"/>
            <a:ext cx="7285383" cy="815009"/>
          </a:xfrm>
        </p:spPr>
        <p:txBody>
          <a:bodyPr/>
          <a:lstStyle/>
          <a:p>
            <a:r>
              <a:rPr lang="en-US" dirty="0">
                <a:solidFill>
                  <a:schemeClr val="accent2"/>
                </a:solidFill>
              </a:rPr>
              <a:t>Safe Lifting, Body Mechanics &amp; Protection </a:t>
            </a:r>
            <a:endParaRPr lang="en-US" dirty="0"/>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556591" y="1451113"/>
            <a:ext cx="6768547" cy="5068957"/>
          </a:xfrm>
        </p:spPr>
        <p:txBody>
          <a:bodyPr>
            <a:normAutofit fontScale="92500"/>
          </a:bodyPr>
          <a:lstStyle/>
          <a:p>
            <a:r>
              <a:rPr lang="en-US" altLang="en-US" sz="2800" dirty="0"/>
              <a:t>When compartmentalization is not enough:</a:t>
            </a:r>
          </a:p>
          <a:p>
            <a:pPr lvl="1"/>
            <a:r>
              <a:rPr lang="en-US" sz="2400" dirty="0"/>
              <a:t>Students who move out of seat/wheelchair and need individualized, effective occupant restraint</a:t>
            </a:r>
          </a:p>
          <a:p>
            <a:pPr lvl="2"/>
            <a:r>
              <a:rPr lang="en-US" dirty="0">
                <a:solidFill>
                  <a:schemeClr val="bg1"/>
                </a:solidFill>
              </a:rPr>
              <a:t>Physical</a:t>
            </a:r>
          </a:p>
          <a:p>
            <a:pPr lvl="2"/>
            <a:r>
              <a:rPr lang="en-US" dirty="0">
                <a:solidFill>
                  <a:schemeClr val="bg1"/>
                </a:solidFill>
              </a:rPr>
              <a:t>Behavior</a:t>
            </a:r>
          </a:p>
          <a:p>
            <a:pPr lvl="2"/>
            <a:r>
              <a:rPr lang="en-US" dirty="0">
                <a:solidFill>
                  <a:schemeClr val="bg1"/>
                </a:solidFill>
              </a:rPr>
              <a:t>Cognitive/Judgement</a:t>
            </a:r>
          </a:p>
          <a:p>
            <a:pPr lvl="1"/>
            <a:r>
              <a:rPr lang="en-US" altLang="en-US" sz="2400" dirty="0"/>
              <a:t>Students who have disabilities requiring modified seating/support, occupant restraint or individualized procedures</a:t>
            </a:r>
          </a:p>
          <a:p>
            <a:pPr lvl="1"/>
            <a:r>
              <a:rPr lang="en-US" altLang="en-US" sz="2600" dirty="0">
                <a:solidFill>
                  <a:schemeClr val="bg1"/>
                </a:solidFill>
              </a:rPr>
              <a:t>Assistance from related service providers to individualize (OT or PT or school nurse)</a:t>
            </a:r>
          </a:p>
          <a:p>
            <a:pPr lvl="1"/>
            <a:r>
              <a:rPr lang="en-US" altLang="en-US" sz="2400" dirty="0"/>
              <a:t>Preschoolers (all) or children too small for safe compartmentalization</a:t>
            </a:r>
          </a:p>
          <a:p>
            <a:pPr lvl="1"/>
            <a:endParaRPr lang="en-US" altLang="en-US" dirty="0"/>
          </a:p>
        </p:txBody>
      </p:sp>
    </p:spTree>
    <p:extLst>
      <p:ext uri="{BB962C8B-B14F-4D97-AF65-F5344CB8AC3E}">
        <p14:creationId xmlns:p14="http://schemas.microsoft.com/office/powerpoint/2010/main" val="4616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764361"/>
            <a:ext cx="9141397" cy="1846659"/>
          </a:xfrm>
        </p:spPr>
        <p:txBody>
          <a:bodyPr/>
          <a:lstStyle/>
          <a:p>
            <a:r>
              <a:rPr lang="en-US" dirty="0"/>
              <a:t>Support for Mobility Devices, Wheelchairs (most equipment) &amp; Securement</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570451" y="2873384"/>
            <a:ext cx="11450973" cy="2963334"/>
          </a:xfrm>
        </p:spPr>
        <p:txBody>
          <a:bodyPr/>
          <a:lstStyle/>
          <a:p>
            <a:pPr marL="342900" indent="-342900" algn="l">
              <a:buFont typeface="Arial" panose="020B0604020202020204" pitchFamily="34" charset="0"/>
              <a:buChar char="•"/>
            </a:pPr>
            <a:r>
              <a:rPr lang="en-US" sz="2800" dirty="0"/>
              <a:t>Conventional= purchase whenever possible (decreases unknowns, perhaps liability)</a:t>
            </a:r>
          </a:p>
          <a:p>
            <a:pPr marL="342900" indent="-342900" algn="l">
              <a:buFont typeface="Arial" panose="020B0604020202020204" pitchFamily="34" charset="0"/>
              <a:buChar char="•"/>
            </a:pPr>
            <a:r>
              <a:rPr lang="en-US" sz="2800" dirty="0"/>
              <a:t>Least Restrictive= Less equipment, ‘just right’ principle</a:t>
            </a:r>
          </a:p>
          <a:p>
            <a:pPr marL="342900" indent="-342900" algn="l">
              <a:buFont typeface="Arial" panose="020B0604020202020204" pitchFamily="34" charset="0"/>
              <a:buChar char="•"/>
            </a:pPr>
            <a:r>
              <a:rPr lang="en-US" sz="2800" dirty="0"/>
              <a:t>Familiar to the student and team</a:t>
            </a:r>
          </a:p>
          <a:p>
            <a:pPr marL="342900" indent="-342900" algn="l">
              <a:buFont typeface="Arial" panose="020B0604020202020204" pitchFamily="34" charset="0"/>
              <a:buChar char="•"/>
            </a:pPr>
            <a:r>
              <a:rPr lang="en-US" sz="2800" dirty="0"/>
              <a:t>Tested= not the time for experimentation!</a:t>
            </a:r>
          </a:p>
          <a:p>
            <a:pPr marL="342900" indent="-342900" algn="l">
              <a:buFont typeface="Arial" panose="020B0604020202020204" pitchFamily="34" charset="0"/>
              <a:buChar char="•"/>
            </a:pPr>
            <a:r>
              <a:rPr lang="en-US" sz="2800" dirty="0"/>
              <a:t>Identifying and marking securement points</a:t>
            </a:r>
          </a:p>
          <a:p>
            <a:pPr marL="342900" indent="-342900" algn="l">
              <a:buFont typeface="Arial" panose="020B0604020202020204" pitchFamily="34" charset="0"/>
              <a:buChar char="•"/>
            </a:pPr>
            <a:r>
              <a:rPr lang="en-US" sz="2800" dirty="0"/>
              <a:t>Ensuring clear path</a:t>
            </a:r>
          </a:p>
          <a:p>
            <a:pPr marL="342900" indent="-342900" algn="l">
              <a:buFont typeface="Arial" panose="020B0604020202020204" pitchFamily="34" charset="0"/>
              <a:buChar char="•"/>
            </a:pPr>
            <a:r>
              <a:rPr lang="en-US" sz="3200" dirty="0"/>
              <a:t>Assistance to ensure safe access to communication devices</a:t>
            </a:r>
          </a:p>
          <a:p>
            <a:endParaRPr lang="en-US" dirty="0"/>
          </a:p>
        </p:txBody>
      </p:sp>
    </p:spTree>
    <p:extLst>
      <p:ext uri="{BB962C8B-B14F-4D97-AF65-F5344CB8AC3E}">
        <p14:creationId xmlns:p14="http://schemas.microsoft.com/office/powerpoint/2010/main" val="8035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4E817F-8287-4428-8DD7-529AA26358C7}"/>
              </a:ext>
            </a:extLst>
          </p:cNvPr>
          <p:cNvSpPr>
            <a:spLocks noGrp="1"/>
          </p:cNvSpPr>
          <p:nvPr>
            <p:ph type="body" sz="quarter" idx="11"/>
          </p:nvPr>
        </p:nvSpPr>
        <p:spPr>
          <a:xfrm>
            <a:off x="4784271" y="1905000"/>
            <a:ext cx="6892472" cy="4597400"/>
          </a:xfrm>
        </p:spPr>
        <p:txBody>
          <a:bodyPr>
            <a:normAutofit fontScale="92500" lnSpcReduction="10000"/>
          </a:bodyPr>
          <a:lstStyle/>
          <a:p>
            <a:pPr marL="342900" indent="-342900">
              <a:buFont typeface="Arial" panose="020B0604020202020204" pitchFamily="34" charset="0"/>
              <a:buChar char="•"/>
            </a:pPr>
            <a:r>
              <a:rPr lang="en-US" sz="2800" dirty="0"/>
              <a:t>Understanding basics of student diagnoses and conditions</a:t>
            </a:r>
          </a:p>
          <a:p>
            <a:pPr marL="342900" indent="-342900">
              <a:buFont typeface="Arial" panose="020B0604020202020204" pitchFamily="34" charset="0"/>
              <a:buChar char="•"/>
            </a:pPr>
            <a:r>
              <a:rPr lang="en-US" sz="2800" dirty="0"/>
              <a:t>Alerting to specific signs, symptoms</a:t>
            </a:r>
          </a:p>
          <a:p>
            <a:pPr marL="342900" indent="-342900">
              <a:buFont typeface="Arial" panose="020B0604020202020204" pitchFamily="34" charset="0"/>
              <a:buChar char="•"/>
            </a:pPr>
            <a:r>
              <a:rPr lang="en-US" sz="2800" dirty="0"/>
              <a:t>Sharing how to ‘read’ this student</a:t>
            </a:r>
          </a:p>
          <a:p>
            <a:pPr marL="342900" indent="-342900">
              <a:buFont typeface="Arial" panose="020B0604020202020204" pitchFamily="34" charset="0"/>
              <a:buChar char="•"/>
            </a:pPr>
            <a:r>
              <a:rPr lang="en-US" sz="2800" dirty="0"/>
              <a:t>Individual safety considerations, precautions (like shunts, hemophilia, </a:t>
            </a:r>
            <a:r>
              <a:rPr lang="en-US" sz="2800" dirty="0" err="1"/>
              <a:t>trachs</a:t>
            </a:r>
            <a:r>
              <a:rPr lang="en-US" sz="2800" dirty="0"/>
              <a:t>, osteo bags, brittle bones, spinal rods).</a:t>
            </a:r>
          </a:p>
          <a:p>
            <a:pPr marL="342900" indent="-342900">
              <a:buFont typeface="Arial" panose="020B0604020202020204" pitchFamily="34" charset="0"/>
              <a:buChar char="•"/>
            </a:pPr>
            <a:r>
              <a:rPr lang="en-US" sz="2800" dirty="0"/>
              <a:t>Assisting with basic sensory, behavioral and communication needs &amp; appropriate referrals</a:t>
            </a:r>
          </a:p>
          <a:p>
            <a:pPr marL="342900" indent="-342900">
              <a:buFont typeface="Arial" panose="020B0604020202020204" pitchFamily="34" charset="0"/>
              <a:buChar char="•"/>
            </a:pPr>
            <a:r>
              <a:rPr lang="en-US" sz="2800" dirty="0"/>
              <a:t>Document everything!!</a:t>
            </a:r>
          </a:p>
        </p:txBody>
      </p:sp>
      <p:sp>
        <p:nvSpPr>
          <p:cNvPr id="4" name="Title 3">
            <a:extLst>
              <a:ext uri="{FF2B5EF4-FFF2-40B4-BE49-F238E27FC236}">
                <a16:creationId xmlns:a16="http://schemas.microsoft.com/office/drawing/2014/main" id="{F93C5B10-78E8-46CA-869B-3B4E98A4ED9B}"/>
              </a:ext>
            </a:extLst>
          </p:cNvPr>
          <p:cNvSpPr>
            <a:spLocks noGrp="1"/>
          </p:cNvSpPr>
          <p:nvPr>
            <p:ph type="title"/>
          </p:nvPr>
        </p:nvSpPr>
        <p:spPr>
          <a:xfrm>
            <a:off x="4992007" y="355600"/>
            <a:ext cx="6477000" cy="1189037"/>
          </a:xfrm>
        </p:spPr>
        <p:txBody>
          <a:bodyPr/>
          <a:lstStyle/>
          <a:p>
            <a:r>
              <a:rPr lang="en-US" dirty="0">
                <a:solidFill>
                  <a:schemeClr val="accent2"/>
                </a:solidFill>
              </a:rPr>
              <a:t>Information on Disabilities &amp; Specific Students</a:t>
            </a:r>
          </a:p>
        </p:txBody>
      </p:sp>
    </p:spTree>
    <p:extLst>
      <p:ext uri="{BB962C8B-B14F-4D97-AF65-F5344CB8AC3E}">
        <p14:creationId xmlns:p14="http://schemas.microsoft.com/office/powerpoint/2010/main" val="33447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F064EC-33B0-6742-644D-C3E3D2D58EBE}"/>
              </a:ext>
            </a:extLst>
          </p:cNvPr>
          <p:cNvSpPr>
            <a:spLocks noGrp="1"/>
          </p:cNvSpPr>
          <p:nvPr>
            <p:ph type="body" sz="quarter" idx="11"/>
          </p:nvPr>
        </p:nvSpPr>
        <p:spPr>
          <a:xfrm>
            <a:off x="762000" y="2752288"/>
            <a:ext cx="6477000" cy="3276600"/>
          </a:xfrm>
        </p:spPr>
        <p:txBody>
          <a:bodyPr/>
          <a:lstStyle/>
          <a:p>
            <a:pPr marL="342900" indent="-342900">
              <a:buFont typeface="Arial" panose="020B0604020202020204" pitchFamily="34" charset="0"/>
              <a:buChar char="•"/>
            </a:pPr>
            <a:r>
              <a:rPr lang="en-US" dirty="0"/>
              <a:t>Bus steps</a:t>
            </a:r>
          </a:p>
          <a:p>
            <a:pPr marL="342900" indent="-342900">
              <a:buFont typeface="Arial" panose="020B0604020202020204" pitchFamily="34" charset="0"/>
              <a:buChar char="•"/>
            </a:pPr>
            <a:r>
              <a:rPr lang="en-US" dirty="0"/>
              <a:t>Transfers</a:t>
            </a:r>
          </a:p>
          <a:p>
            <a:pPr marL="342900" indent="-342900">
              <a:buFont typeface="Arial" panose="020B0604020202020204" pitchFamily="34" charset="0"/>
              <a:buChar char="•"/>
            </a:pPr>
            <a:r>
              <a:rPr lang="en-US" dirty="0"/>
              <a:t>Storing evacuation materials, equipment, aids for transport</a:t>
            </a:r>
          </a:p>
          <a:p>
            <a:pPr marL="342900" indent="-342900">
              <a:buFont typeface="Arial" panose="020B0604020202020204" pitchFamily="34" charset="0"/>
              <a:buChar char="•"/>
            </a:pPr>
            <a:r>
              <a:rPr lang="en-US" dirty="0"/>
              <a:t>Adapting securement</a:t>
            </a:r>
          </a:p>
          <a:p>
            <a:pPr marL="342900" indent="-342900">
              <a:buFont typeface="Arial" panose="020B0604020202020204" pitchFamily="34" charset="0"/>
              <a:buChar char="•"/>
            </a:pPr>
            <a:r>
              <a:rPr lang="en-US" dirty="0"/>
              <a:t>Identifying challenges (physical, cognitive, sensory, behavior, communication) &amp; suggesting safe options</a:t>
            </a:r>
          </a:p>
        </p:txBody>
      </p:sp>
      <p:sp>
        <p:nvSpPr>
          <p:cNvPr id="3" name="Title 2">
            <a:extLst>
              <a:ext uri="{FF2B5EF4-FFF2-40B4-BE49-F238E27FC236}">
                <a16:creationId xmlns:a16="http://schemas.microsoft.com/office/drawing/2014/main" id="{5DEACEAE-86F4-C06B-0AA1-567BE8940039}"/>
              </a:ext>
            </a:extLst>
          </p:cNvPr>
          <p:cNvSpPr>
            <a:spLocks noGrp="1"/>
          </p:cNvSpPr>
          <p:nvPr>
            <p:ph type="title"/>
          </p:nvPr>
        </p:nvSpPr>
        <p:spPr/>
        <p:txBody>
          <a:bodyPr/>
          <a:lstStyle/>
          <a:p>
            <a:r>
              <a:rPr lang="en-US" dirty="0"/>
              <a:t>Environmental Modifications &amp; Accommodations</a:t>
            </a:r>
          </a:p>
        </p:txBody>
      </p:sp>
    </p:spTree>
    <p:extLst>
      <p:ext uri="{BB962C8B-B14F-4D97-AF65-F5344CB8AC3E}">
        <p14:creationId xmlns:p14="http://schemas.microsoft.com/office/powerpoint/2010/main" val="55872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CC30-91BB-B3C0-2263-8FE841AF106A}"/>
              </a:ext>
            </a:extLst>
          </p:cNvPr>
          <p:cNvSpPr>
            <a:spLocks noGrp="1"/>
          </p:cNvSpPr>
          <p:nvPr>
            <p:ph type="title"/>
          </p:nvPr>
        </p:nvSpPr>
        <p:spPr/>
        <p:txBody>
          <a:bodyPr/>
          <a:lstStyle/>
          <a:p>
            <a:r>
              <a:rPr lang="en-US" dirty="0"/>
              <a:t>Solving Problems!</a:t>
            </a:r>
          </a:p>
        </p:txBody>
      </p:sp>
      <p:sp>
        <p:nvSpPr>
          <p:cNvPr id="3" name="Text Placeholder 2">
            <a:extLst>
              <a:ext uri="{FF2B5EF4-FFF2-40B4-BE49-F238E27FC236}">
                <a16:creationId xmlns:a16="http://schemas.microsoft.com/office/drawing/2014/main" id="{0833184C-AB2C-A612-18BF-F4D1A5A53C0C}"/>
              </a:ext>
            </a:extLst>
          </p:cNvPr>
          <p:cNvSpPr>
            <a:spLocks noGrp="1"/>
          </p:cNvSpPr>
          <p:nvPr>
            <p:ph type="body" sz="quarter" idx="13"/>
          </p:nvPr>
        </p:nvSpPr>
        <p:spPr>
          <a:xfrm>
            <a:off x="762000" y="1790699"/>
            <a:ext cx="11242646" cy="4853382"/>
          </a:xfrm>
        </p:spPr>
        <p:txBody>
          <a:bodyPr/>
          <a:lstStyle/>
          <a:p>
            <a:pPr marL="285750" indent="-285750">
              <a:buFont typeface="Arial" panose="020B0604020202020204" pitchFamily="34" charset="0"/>
              <a:buChar char="•"/>
            </a:pPr>
            <a:r>
              <a:rPr lang="en-US" sz="2800" dirty="0" err="1"/>
              <a:t>Houdini</a:t>
            </a:r>
            <a:r>
              <a:rPr lang="en-US" sz="2400" dirty="0" err="1"/>
              <a:t>s</a:t>
            </a:r>
            <a:endParaRPr lang="en-US" sz="2400" dirty="0"/>
          </a:p>
          <a:p>
            <a:pPr marL="285750" indent="-285750">
              <a:buFont typeface="Arial" panose="020B0604020202020204" pitchFamily="34" charset="0"/>
              <a:buChar char="•"/>
            </a:pPr>
            <a:r>
              <a:rPr lang="en-US" sz="2800" dirty="0"/>
              <a:t>Brain-storming safe options, alternatives</a:t>
            </a:r>
          </a:p>
          <a:p>
            <a:pPr marL="285750" indent="-285750">
              <a:buFont typeface="Arial" panose="020B0604020202020204" pitchFamily="34" charset="0"/>
              <a:buChar char="•"/>
            </a:pPr>
            <a:r>
              <a:rPr lang="en-US" sz="2800" dirty="0"/>
              <a:t>Decreasing restriction</a:t>
            </a:r>
          </a:p>
          <a:p>
            <a:pPr marL="285750" indent="-285750">
              <a:buFont typeface="Arial" panose="020B0604020202020204" pitchFamily="34" charset="0"/>
              <a:buChar char="•"/>
            </a:pPr>
            <a:r>
              <a:rPr lang="en-US" sz="2800" dirty="0"/>
              <a:t>Promoting student independence</a:t>
            </a:r>
          </a:p>
          <a:p>
            <a:pPr marL="285750" indent="-285750">
              <a:buFont typeface="Arial" panose="020B0604020202020204" pitchFamily="34" charset="0"/>
              <a:buChar char="•"/>
            </a:pPr>
            <a:r>
              <a:rPr lang="en-US" sz="2800" dirty="0"/>
              <a:t>Individualizing for personnel’s specific physical abilities and needs</a:t>
            </a:r>
          </a:p>
        </p:txBody>
      </p:sp>
      <p:pic>
        <p:nvPicPr>
          <p:cNvPr id="5" name="Picture 4" descr="A group of children running&#10;&#10;Description automatically generated with medium confidence">
            <a:extLst>
              <a:ext uri="{FF2B5EF4-FFF2-40B4-BE49-F238E27FC236}">
                <a16:creationId xmlns:a16="http://schemas.microsoft.com/office/drawing/2014/main" id="{76FB77C1-063F-07D6-BD2C-34E42FA2242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2958" t="29114" r="14853" b="2223"/>
          <a:stretch/>
        </p:blipFill>
        <p:spPr>
          <a:xfrm>
            <a:off x="10045483" y="69011"/>
            <a:ext cx="1959163" cy="3224971"/>
          </a:xfrm>
          <a:prstGeom prst="rect">
            <a:avLst/>
          </a:prstGeom>
        </p:spPr>
      </p:pic>
      <p:sp>
        <p:nvSpPr>
          <p:cNvPr id="6" name="TextBox 5">
            <a:extLst>
              <a:ext uri="{FF2B5EF4-FFF2-40B4-BE49-F238E27FC236}">
                <a16:creationId xmlns:a16="http://schemas.microsoft.com/office/drawing/2014/main" id="{7F680772-2A50-1BBE-5140-8E3AE6C3113B}"/>
              </a:ext>
            </a:extLst>
          </p:cNvPr>
          <p:cNvSpPr txBox="1"/>
          <p:nvPr/>
        </p:nvSpPr>
        <p:spPr>
          <a:xfrm>
            <a:off x="1652481" y="6858000"/>
            <a:ext cx="8887037" cy="230832"/>
          </a:xfrm>
          <a:prstGeom prst="rect">
            <a:avLst/>
          </a:prstGeom>
          <a:noFill/>
        </p:spPr>
        <p:txBody>
          <a:bodyPr wrap="square" rtlCol="0">
            <a:spAutoFit/>
          </a:bodyPr>
          <a:lstStyle/>
          <a:p>
            <a:r>
              <a:rPr lang="en-US" sz="900">
                <a:hlinkClick r:id="rId3" tooltip="https://www.pngall.com/kids-png/"/>
              </a:rPr>
              <a:t>This Photo</a:t>
            </a:r>
            <a:r>
              <a:rPr lang="en-US" sz="900"/>
              <a:t> by Unknown Author is licensed under </a:t>
            </a:r>
            <a:r>
              <a:rPr lang="en-US" sz="900">
                <a:hlinkClick r:id="rId4" tooltip="https://creativecommons.org/licenses/by-nc/3.0/"/>
              </a:rPr>
              <a:t>CC BY-NC</a:t>
            </a:r>
            <a:endParaRPr lang="en-US" sz="900"/>
          </a:p>
        </p:txBody>
      </p:sp>
      <p:pic>
        <p:nvPicPr>
          <p:cNvPr id="7" name="Picture 6" descr="A group of children running&#10;&#10;Description automatically generated with medium confidence">
            <a:extLst>
              <a:ext uri="{FF2B5EF4-FFF2-40B4-BE49-F238E27FC236}">
                <a16:creationId xmlns:a16="http://schemas.microsoft.com/office/drawing/2014/main" id="{8F3D2D2D-123B-6386-04B2-1FD40B710F9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1703" t="6707" r="41744" b="26993"/>
          <a:stretch/>
        </p:blipFill>
        <p:spPr>
          <a:xfrm rot="20968755">
            <a:off x="7615735" y="3597355"/>
            <a:ext cx="1586735" cy="3057421"/>
          </a:xfrm>
          <a:prstGeom prst="rect">
            <a:avLst/>
          </a:prstGeom>
        </p:spPr>
      </p:pic>
      <p:sp>
        <p:nvSpPr>
          <p:cNvPr id="8" name="TextBox 7">
            <a:extLst>
              <a:ext uri="{FF2B5EF4-FFF2-40B4-BE49-F238E27FC236}">
                <a16:creationId xmlns:a16="http://schemas.microsoft.com/office/drawing/2014/main" id="{BA4525F6-30F1-E637-EEFA-1CD41AAB6E5A}"/>
              </a:ext>
            </a:extLst>
          </p:cNvPr>
          <p:cNvSpPr txBox="1"/>
          <p:nvPr/>
        </p:nvSpPr>
        <p:spPr>
          <a:xfrm>
            <a:off x="1804881" y="7010400"/>
            <a:ext cx="8887037" cy="230832"/>
          </a:xfrm>
          <a:prstGeom prst="rect">
            <a:avLst/>
          </a:prstGeom>
          <a:noFill/>
        </p:spPr>
        <p:txBody>
          <a:bodyPr wrap="square" rtlCol="0">
            <a:spAutoFit/>
          </a:bodyPr>
          <a:lstStyle/>
          <a:p>
            <a:r>
              <a:rPr lang="en-US" sz="900">
                <a:hlinkClick r:id="rId3" tooltip="https://www.pngall.com/kids-png/"/>
              </a:rPr>
              <a:t>This Photo</a:t>
            </a:r>
            <a:r>
              <a:rPr lang="en-US" sz="900"/>
              <a:t> by Unknown Author is licensed under </a:t>
            </a:r>
            <a:r>
              <a:rPr lang="en-US" sz="900">
                <a:hlinkClick r:id="rId4" tooltip="https://creativecommons.org/licenses/by-nc/3.0/"/>
              </a:rPr>
              <a:t>CC BY-NC</a:t>
            </a:r>
            <a:endParaRPr lang="en-US" sz="900"/>
          </a:p>
        </p:txBody>
      </p:sp>
      <p:pic>
        <p:nvPicPr>
          <p:cNvPr id="9" name="Picture 8" descr="A group of children running&#10;&#10;Description automatically generated with medium confidence">
            <a:extLst>
              <a:ext uri="{FF2B5EF4-FFF2-40B4-BE49-F238E27FC236}">
                <a16:creationId xmlns:a16="http://schemas.microsoft.com/office/drawing/2014/main" id="{3C499DA0-B292-832B-A0A8-12728F35A2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9829" b="61142"/>
          <a:stretch/>
        </p:blipFill>
        <p:spPr>
          <a:xfrm>
            <a:off x="4976328" y="-212872"/>
            <a:ext cx="1792597" cy="2664903"/>
          </a:xfrm>
          <a:prstGeom prst="rect">
            <a:avLst/>
          </a:prstGeom>
        </p:spPr>
      </p:pic>
      <p:sp>
        <p:nvSpPr>
          <p:cNvPr id="10" name="TextBox 9">
            <a:extLst>
              <a:ext uri="{FF2B5EF4-FFF2-40B4-BE49-F238E27FC236}">
                <a16:creationId xmlns:a16="http://schemas.microsoft.com/office/drawing/2014/main" id="{DC0AC15F-7A42-AAF6-A45F-7F98D18C4062}"/>
              </a:ext>
            </a:extLst>
          </p:cNvPr>
          <p:cNvSpPr txBox="1"/>
          <p:nvPr/>
        </p:nvSpPr>
        <p:spPr>
          <a:xfrm>
            <a:off x="1957281" y="7162800"/>
            <a:ext cx="8887037" cy="230832"/>
          </a:xfrm>
          <a:prstGeom prst="rect">
            <a:avLst/>
          </a:prstGeom>
          <a:noFill/>
        </p:spPr>
        <p:txBody>
          <a:bodyPr wrap="square" rtlCol="0">
            <a:spAutoFit/>
          </a:bodyPr>
          <a:lstStyle/>
          <a:p>
            <a:r>
              <a:rPr lang="en-US" sz="900">
                <a:hlinkClick r:id="rId3" tooltip="https://www.pngall.com/kids-png/"/>
              </a:rPr>
              <a:t>This Photo</a:t>
            </a:r>
            <a:r>
              <a:rPr lang="en-US" sz="900"/>
              <a:t> by Unknown Author is licensed under </a:t>
            </a:r>
            <a:r>
              <a:rPr lang="en-US" sz="900">
                <a:hlinkClick r:id="rId4" tooltip="https://creativecommons.org/licenses/by-nc/3.0/"/>
              </a:rPr>
              <a:t>CC BY-NC</a:t>
            </a:r>
            <a:endParaRPr lang="en-US" sz="900"/>
          </a:p>
        </p:txBody>
      </p:sp>
      <p:pic>
        <p:nvPicPr>
          <p:cNvPr id="11" name="Picture 10" descr="A group of children running&#10;&#10;Description automatically generated with medium confidence">
            <a:extLst>
              <a:ext uri="{FF2B5EF4-FFF2-40B4-BE49-F238E27FC236}">
                <a16:creationId xmlns:a16="http://schemas.microsoft.com/office/drawing/2014/main" id="{1C197781-13FB-16B1-50EF-313941CF25B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74275" b="33639"/>
          <a:stretch/>
        </p:blipFill>
        <p:spPr>
          <a:xfrm rot="989645">
            <a:off x="1452952" y="3416523"/>
            <a:ext cx="1846204" cy="3675230"/>
          </a:xfrm>
          <a:prstGeom prst="rect">
            <a:avLst/>
          </a:prstGeom>
        </p:spPr>
      </p:pic>
      <p:sp>
        <p:nvSpPr>
          <p:cNvPr id="12" name="TextBox 11">
            <a:extLst>
              <a:ext uri="{FF2B5EF4-FFF2-40B4-BE49-F238E27FC236}">
                <a16:creationId xmlns:a16="http://schemas.microsoft.com/office/drawing/2014/main" id="{0A253103-3883-489C-4254-51ED3F501456}"/>
              </a:ext>
            </a:extLst>
          </p:cNvPr>
          <p:cNvSpPr txBox="1"/>
          <p:nvPr/>
        </p:nvSpPr>
        <p:spPr>
          <a:xfrm>
            <a:off x="2109681" y="7315200"/>
            <a:ext cx="8887037" cy="230832"/>
          </a:xfrm>
          <a:prstGeom prst="rect">
            <a:avLst/>
          </a:prstGeom>
          <a:noFill/>
        </p:spPr>
        <p:txBody>
          <a:bodyPr wrap="square" rtlCol="0">
            <a:spAutoFit/>
          </a:bodyPr>
          <a:lstStyle/>
          <a:p>
            <a:r>
              <a:rPr lang="en-US" sz="900">
                <a:hlinkClick r:id="rId3" tooltip="https://www.pngall.com/kids-png/"/>
              </a:rPr>
              <a:t>This Photo</a:t>
            </a:r>
            <a:r>
              <a:rPr lang="en-US" sz="900"/>
              <a:t> by Unknown Author is licensed under </a:t>
            </a:r>
            <a:r>
              <a:rPr lang="en-US" sz="900">
                <a:hlinkClick r:id="rId4" tooltip="https://creativecommons.org/licenses/by-nc/3.0/"/>
              </a:rPr>
              <a:t>CC BY-NC</a:t>
            </a:r>
            <a:endParaRPr lang="en-US" sz="900"/>
          </a:p>
        </p:txBody>
      </p:sp>
      <p:sp>
        <p:nvSpPr>
          <p:cNvPr id="13" name="Oval 12">
            <a:extLst>
              <a:ext uri="{FF2B5EF4-FFF2-40B4-BE49-F238E27FC236}">
                <a16:creationId xmlns:a16="http://schemas.microsoft.com/office/drawing/2014/main" id="{CB6787AA-B481-2E01-7E23-55648A889F7B}"/>
              </a:ext>
            </a:extLst>
          </p:cNvPr>
          <p:cNvSpPr/>
          <p:nvPr/>
        </p:nvSpPr>
        <p:spPr>
          <a:xfrm>
            <a:off x="9100867" y="5512278"/>
            <a:ext cx="384648" cy="6463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567192"/>
      </p:ext>
    </p:extLst>
  </p:cSld>
  <p:clrMapOvr>
    <a:masterClrMapping/>
  </p:clrMapOvr>
</p:sld>
</file>

<file path=ppt/theme/theme1.xml><?xml version="1.0" encoding="utf-8"?>
<a:theme xmlns:a="http://schemas.openxmlformats.org/drawingml/2006/main" name="Office Theme">
  <a:themeElements>
    <a:clrScheme name="Custom 14">
      <a:dk1>
        <a:srgbClr val="000000"/>
      </a:dk1>
      <a:lt1>
        <a:srgbClr val="FFFFFF"/>
      </a:lt1>
      <a:dk2>
        <a:srgbClr val="000000"/>
      </a:dk2>
      <a:lt2>
        <a:srgbClr val="E6E6E6"/>
      </a:lt2>
      <a:accent1>
        <a:srgbClr val="0078D4"/>
      </a:accent1>
      <a:accent2>
        <a:srgbClr val="007788"/>
      </a:accent2>
      <a:accent3>
        <a:srgbClr val="297C2A"/>
      </a:accent3>
      <a:accent4>
        <a:srgbClr val="FF2625"/>
      </a:accent4>
      <a:accent5>
        <a:srgbClr val="FE4387"/>
      </a:accent5>
      <a:accent6>
        <a:srgbClr val="D7D7D7"/>
      </a:accent6>
      <a:hlink>
        <a:srgbClr val="51E5FF"/>
      </a:hlink>
      <a:folHlink>
        <a:srgbClr val="0078D4"/>
      </a:folHlink>
    </a:clrScheme>
    <a:fontScheme name="Custom 4">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panic Heritage Template_LW_v2" id="{305F3CB5-DAFC-47B1-A1A2-5F7FD2458A84}" vid="{65144770-9016-4FAC-934C-5E9A9429981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4119F0-3CE7-4464-96A2-DC738A807A4F}">
  <ds:schemaRefs>
    <ds:schemaRef ds:uri="http://purl.org/dc/dcmitype/"/>
    <ds:schemaRef ds:uri="71af3243-3dd4-4a8d-8c0d-dd76da1f02a5"/>
    <ds:schemaRef ds:uri="http://schemas.microsoft.com/office/infopath/2007/PartnerControls"/>
    <ds:schemaRef ds:uri="http://purl.org/dc/elements/1.1/"/>
    <ds:schemaRef ds:uri="http://purl.org/dc/terms/"/>
    <ds:schemaRef ds:uri="16c05727-aa75-4e4a-9b5f-8a80a116589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7DE35A0-28ED-4D42-9357-DCB6A1C51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318041-50D7-4E47-9BD9-FE885E42AC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Hispanic Heritage Month presentation</Template>
  <TotalTime>11443</TotalTime>
  <Words>1078</Words>
  <Application>Microsoft Office PowerPoint</Application>
  <PresentationFormat>Widescreen</PresentationFormat>
  <Paragraphs>125</Paragraphs>
  <Slides>15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Segoe UI</vt:lpstr>
      <vt:lpstr>Times New Roman</vt:lpstr>
      <vt:lpstr>Office Theme</vt:lpstr>
      <vt:lpstr>How Physical Therapists Can Contribute to Transporting All Students Safely</vt:lpstr>
      <vt:lpstr>PT Collaborators!</vt:lpstr>
      <vt:lpstr>Transfers &amp; Mobility Around/In Bus</vt:lpstr>
      <vt:lpstr>Seating, Positioning, Posture, Student Securement</vt:lpstr>
      <vt:lpstr>Safe Lifting, Body Mechanics &amp; Protection </vt:lpstr>
      <vt:lpstr>Support for Mobility Devices, Wheelchairs (most equipment) &amp; Securement</vt:lpstr>
      <vt:lpstr>Information on Disabilities &amp; Specific Students</vt:lpstr>
      <vt:lpstr>Environmental Modifications &amp; Accommodations</vt:lpstr>
      <vt:lpstr>Solving Problems!</vt:lpstr>
      <vt:lpstr>PowerPoint Presentation</vt:lpstr>
      <vt:lpstr>Resources</vt:lpstr>
      <vt:lpstr>Cases!</vt:lpstr>
      <vt:lpstr>PowerPoint Presentation</vt:lpstr>
      <vt:lpstr>Discussion Questions &amp; Answers</vt:lpstr>
      <vt:lpstr>Thank you for your kind attention!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Hispanic Heritage Month</dc:title>
  <dc:subject/>
  <dc:creator>Ray, Laurie</dc:creator>
  <cp:keywords/>
  <dc:description/>
  <cp:lastModifiedBy>McLemore, Amy</cp:lastModifiedBy>
  <cp:revision>15</cp:revision>
  <dcterms:created xsi:type="dcterms:W3CDTF">2020-11-15T19:38:02Z</dcterms:created>
  <dcterms:modified xsi:type="dcterms:W3CDTF">2023-06-26T16:02:37Z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