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71" r:id="rId8"/>
    <p:sldId id="270" r:id="rId9"/>
    <p:sldId id="264" r:id="rId10"/>
    <p:sldId id="273" r:id="rId11"/>
    <p:sldId id="262" r:id="rId12"/>
    <p:sldId id="272" r:id="rId13"/>
    <p:sldId id="261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AHS Ambassadors 2014-15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Brenda Everett Mitchell, Advisor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t-shirt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Created by Stephanie Ready (OT)</a:t>
            </a:r>
            <a:br>
              <a:rPr lang="en-US" i="1" dirty="0" smtClean="0"/>
            </a:br>
            <a:endParaRPr lang="en-US" i="1" dirty="0" smtClean="0"/>
          </a:p>
          <a:p>
            <a:endParaRPr lang="en-US" dirty="0"/>
          </a:p>
        </p:txBody>
      </p:sp>
      <p:pic>
        <p:nvPicPr>
          <p:cNvPr id="2051" name="Picture 3" descr="C:\Users\bmitchel\Dropbox\Screenshots\Screenshot 2014-08-21 14.42.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1" t="9164" r="22613" b="9770"/>
          <a:stretch/>
        </p:blipFill>
        <p:spPr bwMode="auto">
          <a:xfrm>
            <a:off x="5562600" y="3200400"/>
            <a:ext cx="34290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HS Ambassador T-shirt.JPG"/>
          <p:cNvPicPr>
            <a:picLocks noChangeAspect="1"/>
          </p:cNvPicPr>
          <p:nvPr/>
        </p:nvPicPr>
        <p:blipFill>
          <a:blip r:embed="rId3" cstate="print"/>
          <a:srcRect t="15218" r="7936" b="5950"/>
          <a:stretch>
            <a:fillRect/>
          </a:stretch>
        </p:blipFill>
        <p:spPr>
          <a:xfrm>
            <a:off x="457200" y="2667000"/>
            <a:ext cx="48034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733800" cy="746760"/>
          </a:xfrm>
        </p:spPr>
        <p:txBody>
          <a:bodyPr/>
          <a:lstStyle/>
          <a:p>
            <a:r>
              <a:rPr lang="en-US" dirty="0" smtClean="0"/>
              <a:t>Recruiting</a:t>
            </a:r>
            <a:endParaRPr lang="en-US" dirty="0"/>
          </a:p>
        </p:txBody>
      </p:sp>
      <p:pic>
        <p:nvPicPr>
          <p:cNvPr id="4" name="Content Placeholder 3" descr="CD 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589" t="17452" r="11292" b="6685"/>
          <a:stretch/>
        </p:blipFill>
        <p:spPr>
          <a:xfrm>
            <a:off x="762000" y="1524000"/>
            <a:ext cx="3379304" cy="2594114"/>
          </a:xfrm>
          <a:ln w="57150">
            <a:solidFill>
              <a:schemeClr val="tx2"/>
            </a:solidFill>
          </a:ln>
        </p:spPr>
      </p:pic>
      <p:pic>
        <p:nvPicPr>
          <p:cNvPr id="5" name="Picture 4" descr="AHS Week disp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467" y="1066800"/>
            <a:ext cx="3151049" cy="2363724"/>
          </a:xfrm>
          <a:prstGeom prst="rect">
            <a:avLst/>
          </a:prstGeom>
        </p:spPr>
      </p:pic>
      <p:pic>
        <p:nvPicPr>
          <p:cNvPr id="6" name="Content Placeholder 3" descr="paint the pole 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2316" y="4268724"/>
            <a:ext cx="3045968" cy="2284476"/>
          </a:xfrm>
          <a:prstGeom prst="rect">
            <a:avLst/>
          </a:prstGeom>
        </p:spPr>
      </p:pic>
      <p:pic>
        <p:nvPicPr>
          <p:cNvPr id="7" name="Picture 6" descr="DSCN4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7235" y="3733800"/>
            <a:ext cx="2953512" cy="220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Ambassadors have fun!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2" t="16912" r="2855" b="4708"/>
          <a:stretch/>
        </p:blipFill>
        <p:spPr>
          <a:xfrm>
            <a:off x="2590800" y="4114800"/>
            <a:ext cx="3601865" cy="2240335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26602"/>
            <a:ext cx="2895600" cy="2171699"/>
          </a:xfrm>
          <a:prstGeom prst="rect">
            <a:avLst/>
          </a:prstGeom>
        </p:spPr>
      </p:pic>
      <p:pic>
        <p:nvPicPr>
          <p:cNvPr id="6" name="Picture 5" descr="DSCN1624 011.jpg"/>
          <p:cNvPicPr>
            <a:picLocks noChangeAspect="1"/>
          </p:cNvPicPr>
          <p:nvPr/>
        </p:nvPicPr>
        <p:blipFill>
          <a:blip r:embed="rId4" cstate="print"/>
          <a:srcRect l="18750"/>
          <a:stretch>
            <a:fillRect/>
          </a:stretch>
        </p:blipFill>
        <p:spPr>
          <a:xfrm>
            <a:off x="4800600" y="1545662"/>
            <a:ext cx="2558549" cy="23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1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64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ALLIED HEALTH SCIENCES WEEK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581400"/>
            <a:ext cx="4111087" cy="2740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4111087" cy="2740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648200"/>
            <a:ext cx="411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Students participating in a lunch break yoga class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57365" y="2765436"/>
            <a:ext cx="337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One mile Wellness Walk to the </a:t>
            </a:r>
          </a:p>
          <a:p>
            <a:pPr algn="r"/>
            <a:r>
              <a:rPr lang="en-US" i="1" dirty="0" smtClean="0"/>
              <a:t>Old Well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ambassadors celebrate!</a:t>
            </a:r>
            <a:endParaRPr lang="en-US" dirty="0"/>
          </a:p>
        </p:txBody>
      </p:sp>
      <p:pic>
        <p:nvPicPr>
          <p:cNvPr id="4" name="Content Placeholder 3" descr="DSC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26509"/>
            <a:ext cx="4476869" cy="325029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799" y="4572000"/>
            <a:ext cx="2956775" cy="22098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2014-15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FALL 2014</a:t>
            </a:r>
          </a:p>
          <a:p>
            <a:r>
              <a:rPr lang="en-US" sz="2400" dirty="0" smtClean="0"/>
              <a:t>Allied Health Open House</a:t>
            </a:r>
          </a:p>
          <a:p>
            <a:r>
              <a:rPr lang="en-US" sz="2400" dirty="0" smtClean="0"/>
              <a:t>Difference Matters: Health Literacy</a:t>
            </a:r>
          </a:p>
          <a:p>
            <a:r>
              <a:rPr lang="en-US" sz="2400" dirty="0" smtClean="0"/>
              <a:t>Financial Aid Lunch and Learn</a:t>
            </a:r>
          </a:p>
          <a:p>
            <a:r>
              <a:rPr lang="en-US" sz="2400" dirty="0" smtClean="0"/>
              <a:t>National Allied Health Week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SPRING 2015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Difference Matters: Caregivers of People with Disabilities</a:t>
            </a:r>
          </a:p>
          <a:p>
            <a:r>
              <a:rPr lang="en-US" sz="2400" dirty="0" smtClean="0"/>
              <a:t>Allied Health Job Fair (February 2015)</a:t>
            </a:r>
          </a:p>
          <a:p>
            <a:r>
              <a:rPr lang="en-US" sz="2400" dirty="0" smtClean="0"/>
              <a:t>End of Year Celebration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provide interdisciplinary student involvement by encouraging:</a:t>
            </a:r>
          </a:p>
          <a:p>
            <a:pPr lvl="1"/>
            <a:r>
              <a:rPr lang="en-US" dirty="0" smtClean="0"/>
              <a:t> communication between students and administration</a:t>
            </a:r>
          </a:p>
          <a:p>
            <a:pPr lvl="1"/>
            <a:r>
              <a:rPr lang="en-US" dirty="0" smtClean="0"/>
              <a:t>peer camaraderie </a:t>
            </a:r>
          </a:p>
          <a:p>
            <a:pPr lvl="1"/>
            <a:r>
              <a:rPr lang="en-US" dirty="0" smtClean="0"/>
              <a:t>recruitment of prospective students</a:t>
            </a:r>
          </a:p>
          <a:p>
            <a:pPr lvl="1"/>
            <a:r>
              <a:rPr lang="en-US" dirty="0" smtClean="0"/>
              <a:t> assistance to matriculating students and alumni involvement</a:t>
            </a:r>
          </a:p>
          <a:p>
            <a:pPr lvl="1"/>
            <a:r>
              <a:rPr lang="en-US" dirty="0" smtClean="0"/>
              <a:t>community awareness of Allied Health disciplines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Be currently enrolled in an undergraduate, graduate degree or certificate  program in the department of allied health sciences.</a:t>
            </a:r>
          </a:p>
          <a:p>
            <a:pPr lvl="0"/>
            <a:r>
              <a:rPr lang="en-US" dirty="0" smtClean="0"/>
              <a:t>Meet grade point average requirements for your specific program</a:t>
            </a:r>
          </a:p>
          <a:p>
            <a:pPr lvl="0"/>
            <a:r>
              <a:rPr lang="en-US" dirty="0" smtClean="0"/>
              <a:t>Furnish names of two faculty who would be willing to recommend you to the organization</a:t>
            </a:r>
          </a:p>
          <a:p>
            <a:pPr lvl="0"/>
            <a:r>
              <a:rPr lang="en-US" dirty="0" smtClean="0"/>
              <a:t>Demonstrate a history of involvement in campus activities in high school or your undergraduate school. </a:t>
            </a:r>
          </a:p>
          <a:p>
            <a:pPr lvl="0"/>
            <a:r>
              <a:rPr lang="en-US" dirty="0" smtClean="0"/>
              <a:t>Participate in an interview with the Ambassadors advisor (Dr. Brenda Mitchell)</a:t>
            </a:r>
          </a:p>
          <a:p>
            <a:pPr lvl="0"/>
            <a:r>
              <a:rPr lang="en-US" dirty="0" smtClean="0"/>
              <a:t>Be willing to volunteer for various student functions and communicate effectively with peers when necessary.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Ambassadors are a cut above </a:t>
            </a:r>
            <a:br>
              <a:rPr lang="en-US" dirty="0" smtClean="0"/>
            </a:br>
            <a:r>
              <a:rPr lang="en-US" dirty="0" smtClean="0"/>
              <a:t>the rest</a:t>
            </a:r>
            <a:endParaRPr lang="en-US" dirty="0"/>
          </a:p>
        </p:txBody>
      </p:sp>
      <p:pic>
        <p:nvPicPr>
          <p:cNvPr id="4" name="Content Placeholder 3" descr="Ambassadors stairs 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004066"/>
            <a:ext cx="3144309" cy="2358232"/>
          </a:xfrm>
        </p:spPr>
      </p:pic>
      <p:sp>
        <p:nvSpPr>
          <p:cNvPr id="5" name="TextBox 4"/>
          <p:cNvSpPr txBox="1"/>
          <p:nvPr/>
        </p:nvSpPr>
        <p:spPr>
          <a:xfrm>
            <a:off x="990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 – Student Reps</a:t>
            </a:r>
            <a:endParaRPr lang="en-US" dirty="0"/>
          </a:p>
        </p:txBody>
      </p:sp>
      <p:pic>
        <p:nvPicPr>
          <p:cNvPr id="1026" name="Picture 2" descr="C:\Users\bmitchel\Documents\STUDENT SERVICES\AMBASSADORS\Ambassadors 08-09\Ambassadors 09\DSC_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065" y="1905000"/>
            <a:ext cx="3305785" cy="21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261140"/>
            <a:ext cx="4495800" cy="2596860"/>
          </a:xfrm>
          <a:prstGeom prst="rect">
            <a:avLst/>
          </a:prstGeom>
        </p:spPr>
      </p:pic>
      <p:pic>
        <p:nvPicPr>
          <p:cNvPr id="9" name="Content Placeholder 3" descr="DSC_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676400"/>
            <a:ext cx="3054833" cy="203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run organization</a:t>
            </a:r>
          </a:p>
          <a:p>
            <a:pPr lvl="1"/>
            <a:r>
              <a:rPr lang="en-US" dirty="0" smtClean="0"/>
              <a:t>Students meet to decide on activities</a:t>
            </a:r>
          </a:p>
          <a:p>
            <a:pPr lvl="1"/>
            <a:r>
              <a:rPr lang="en-US" dirty="0" smtClean="0"/>
              <a:t>Students take assignments to accomplish tasks</a:t>
            </a:r>
          </a:p>
          <a:p>
            <a:pPr lvl="1"/>
            <a:r>
              <a:rPr lang="en-US" dirty="0" smtClean="0"/>
              <a:t>Problem solve to be inclusive of all students</a:t>
            </a:r>
          </a:p>
          <a:p>
            <a:r>
              <a:rPr lang="en-US" dirty="0" smtClean="0"/>
              <a:t>Recruitment activities</a:t>
            </a:r>
          </a:p>
          <a:p>
            <a:pPr lvl="1"/>
            <a:r>
              <a:rPr lang="en-US" dirty="0" smtClean="0"/>
              <a:t>Excitement about professions</a:t>
            </a:r>
          </a:p>
          <a:p>
            <a:pPr lvl="1"/>
            <a:r>
              <a:rPr lang="en-US" dirty="0" smtClean="0"/>
              <a:t>Able to share with other students and professionals</a:t>
            </a:r>
          </a:p>
          <a:p>
            <a:r>
              <a:rPr lang="en-US" dirty="0" smtClean="0"/>
              <a:t>Retention Activities</a:t>
            </a:r>
          </a:p>
          <a:p>
            <a:pPr lvl="1"/>
            <a:r>
              <a:rPr lang="en-US" dirty="0" smtClean="0"/>
              <a:t>Build teams across disciplines</a:t>
            </a:r>
          </a:p>
          <a:p>
            <a:pPr lvl="1"/>
            <a:r>
              <a:rPr lang="en-US" dirty="0" smtClean="0"/>
              <a:t>Involve alumni and community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526" y="309598"/>
            <a:ext cx="6629400" cy="11059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Ambassadors organize and inform!</a:t>
            </a:r>
            <a:endParaRPr lang="en-US" dirty="0"/>
          </a:p>
        </p:txBody>
      </p:sp>
      <p:pic>
        <p:nvPicPr>
          <p:cNvPr id="4" name="Content Placeholder 3" descr="AHS Tolerance Theatre 9-06 00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333" t="8424" r="4483" b="6794"/>
          <a:stretch/>
        </p:blipFill>
        <p:spPr>
          <a:xfrm>
            <a:off x="1066800" y="2394466"/>
            <a:ext cx="2932044" cy="2067340"/>
          </a:xfrm>
        </p:spPr>
      </p:pic>
      <p:pic>
        <p:nvPicPr>
          <p:cNvPr id="5" name="Picture 4" descr="Ambassador lunche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3185193" cy="238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4347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2805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/>
          <a:srcRect l="20652" t="4051" r="23349"/>
          <a:stretch/>
        </p:blipFill>
        <p:spPr>
          <a:xfrm>
            <a:off x="4495800" y="4317181"/>
            <a:ext cx="2366340" cy="2226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3300" y="54304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819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Ambassadors lead and share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828800"/>
            <a:ext cx="3217025" cy="2286000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828800"/>
            <a:ext cx="3470318" cy="22616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4419600"/>
            <a:ext cx="3200400" cy="21279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660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772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Ambassadors give back!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752600"/>
            <a:ext cx="2514600" cy="18391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0"/>
            <a:ext cx="3810000" cy="2837232"/>
          </a:xfrm>
        </p:spPr>
      </p:pic>
      <p:pic>
        <p:nvPicPr>
          <p:cNvPr id="12" name="Picture 11" descr="Blood Drive 04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0"/>
            <a:ext cx="3352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673" y="609600"/>
            <a:ext cx="7024744" cy="838200"/>
          </a:xfrm>
        </p:spPr>
        <p:txBody>
          <a:bodyPr/>
          <a:lstStyle/>
          <a:p>
            <a:r>
              <a:rPr lang="en-US" dirty="0" smtClean="0"/>
              <a:t>Honor each other</a:t>
            </a:r>
            <a:endParaRPr lang="en-US" dirty="0"/>
          </a:p>
        </p:txBody>
      </p:sp>
      <p:pic>
        <p:nvPicPr>
          <p:cNvPr id="4" name="Content Placeholder 3" descr="t-shirt 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001" r="20500" b="9269"/>
          <a:stretch>
            <a:fillRect/>
          </a:stretch>
        </p:blipFill>
        <p:spPr>
          <a:xfrm>
            <a:off x="1143000" y="1514476"/>
            <a:ext cx="2057400" cy="2276474"/>
          </a:xfrm>
        </p:spPr>
      </p:pic>
      <p:pic>
        <p:nvPicPr>
          <p:cNvPr id="5" name="Picture 4" descr="t-shirt front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8100"/>
            <a:ext cx="2286000" cy="1714500"/>
          </a:xfrm>
          <a:prstGeom prst="rect">
            <a:avLst/>
          </a:prstGeom>
        </p:spPr>
      </p:pic>
      <p:pic>
        <p:nvPicPr>
          <p:cNvPr id="6" name="Picture 5" descr="Jenelle poster 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828800"/>
            <a:ext cx="3958617" cy="2876550"/>
          </a:xfrm>
          <a:prstGeom prst="rect">
            <a:avLst/>
          </a:prstGeom>
        </p:spPr>
      </p:pic>
      <p:pic>
        <p:nvPicPr>
          <p:cNvPr id="7" name="Picture 6" descr="Rachel 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790950"/>
            <a:ext cx="3038119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38">
      <a:dk1>
        <a:sysClr val="windowText" lastClr="000000"/>
      </a:dk1>
      <a:lt1>
        <a:sysClr val="window" lastClr="FFFFFF"/>
      </a:lt1>
      <a:dk2>
        <a:srgbClr val="5EAEFF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849</TotalTime>
  <Words>271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AHS Ambassadors 2014-15</vt:lpstr>
      <vt:lpstr>Mission</vt:lpstr>
      <vt:lpstr>Requirements</vt:lpstr>
      <vt:lpstr>Ambassadors are a cut above  the rest</vt:lpstr>
      <vt:lpstr>Program Structure</vt:lpstr>
      <vt:lpstr>Ambassadors organize and inform!</vt:lpstr>
      <vt:lpstr>Ambassadors lead and share</vt:lpstr>
      <vt:lpstr>Ambassadors give back!</vt:lpstr>
      <vt:lpstr>Honor each other</vt:lpstr>
      <vt:lpstr>2014 t-shirt design</vt:lpstr>
      <vt:lpstr>Recruiting</vt:lpstr>
      <vt:lpstr>Ambassadors have fun!</vt:lpstr>
      <vt:lpstr>ALLIED HEALTH SCIENCES WEEK 2014</vt:lpstr>
      <vt:lpstr>ambassadors celebrate!</vt:lpstr>
      <vt:lpstr>2014-15 EVENTS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AHS Ambassadors 09</dc:title>
  <dc:creator>Mitchell, Brenda O</dc:creator>
  <cp:lastModifiedBy>Lauren Jones</cp:lastModifiedBy>
  <cp:revision>60</cp:revision>
  <dcterms:created xsi:type="dcterms:W3CDTF">2006-08-16T00:00:00Z</dcterms:created>
  <dcterms:modified xsi:type="dcterms:W3CDTF">2015-03-20T17:16:13Z</dcterms:modified>
</cp:coreProperties>
</file>