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98" r:id="rId5"/>
    <p:sldId id="299" r:id="rId6"/>
    <p:sldId id="300" r:id="rId7"/>
    <p:sldId id="280" r:id="rId8"/>
  </p:sldIdLst>
  <p:sldSz cx="12192000" cy="6858000"/>
  <p:notesSz cx="6858000" cy="103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  <a:srgbClr val="0085A4"/>
    <a:srgbClr val="003B49"/>
    <a:srgbClr val="FFC6B7"/>
    <a:srgbClr val="FF8D6D"/>
    <a:srgbClr val="A1D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69FEC-FD77-4FF0-99BA-10B3CCDF43E8}" v="3" dt="2023-06-05T16:26:29.490"/>
    <p1510:client id="{248AC57B-AFBC-4C26-987A-D951BA45E2DB}" v="3" dt="2023-06-12T17:04:07.939"/>
    <p1510:client id="{270DE5EC-668D-4DA7-A9A2-6D7378AA4B38}" v="332" dt="2022-08-11T01:43:20.674"/>
    <p1510:client id="{2F385EE1-BC0C-47C2-8EF8-B1FB9D3C36C4}" v="12" dt="2023-07-10T18:53:59.388"/>
    <p1510:client id="{3072EBA2-9A00-4A9F-A154-E97C933FC532}" v="2" dt="2023-07-17T18:24:14.089"/>
    <p1510:client id="{3094AD25-5A66-40E8-B124-B95A178211E4}" v="106" dt="2023-06-15T13:02:20.835"/>
    <p1510:client id="{31FA6185-309F-4E9A-8BB8-9B03D7A8AA99}" v="2" dt="2023-06-23T14:14:12.888"/>
    <p1510:client id="{358F04B6-DF80-47BD-91B6-5F5766C9EE03}" v="2" dt="2023-06-07T15:37:04.829"/>
    <p1510:client id="{46FE4409-8CBC-4AAD-86FC-AB6194E40E97}" v="9" dt="2023-07-07T18:49:36.653"/>
    <p1510:client id="{4B60748D-0EA7-4B26-8E86-740F7653334E}" v="183" dt="2023-07-06T20:09:51.465"/>
    <p1510:client id="{547FAA98-DB32-44C6-B6B4-0D7F5C72DA95}" v="91" dt="2023-07-10T14:38:06.645"/>
    <p1510:client id="{5F5C4582-9C95-470C-968E-2C8C720AEAAA}" v="9" dt="2023-06-16T20:28:38.252"/>
    <p1510:client id="{5F96A3CE-EA52-4E53-9210-C49F535B065F}" v="11" dt="2023-07-06T20:12:29.544"/>
    <p1510:client id="{68EB27FA-1525-4878-AB89-E1B187B989C0}" v="2" dt="2022-08-11T01:33:02.830"/>
    <p1510:client id="{6F91B7AF-AF3F-4460-BEB6-B5646FC951F9}" v="4" dt="2023-06-05T16:29:27.311"/>
    <p1510:client id="{71303361-8412-4171-B007-321028DE1C3B}" v="94" dt="2023-06-12T17:16:54.757"/>
    <p1510:client id="{763B4442-3590-4B50-9FB2-70C9F1CC9537}" v="141" dt="2023-07-13T15:22:16.705"/>
    <p1510:client id="{8C3432FA-AA26-4587-9D07-39D5FB84CE63}" v="260" dt="2023-07-07T20:18:40.868"/>
    <p1510:client id="{9588D53F-DA43-468F-BE6B-B7294867B9B3}" v="52" dt="2023-07-18T14:03:05.987"/>
    <p1510:client id="{9BFE7594-F287-42CC-A0D4-DBA377CC5B8A}" v="7" dt="2023-06-06T14:31:23.482"/>
    <p1510:client id="{9EE435BB-4A7E-4500-8DF6-1B3A737A3530}" v="26" dt="2023-06-08T16:51:34.945"/>
    <p1510:client id="{9F2529CA-B2E1-ACAF-3430-E182D028255A}" v="2" dt="2022-08-11T01:57:20.595"/>
    <p1510:client id="{A77BE3EC-151B-4481-8E07-33D7A49B799D}" v="1" dt="2023-06-21T16:08:47.995"/>
    <p1510:client id="{B5268A7D-0241-444D-9B66-C77F00B65818}" v="16" dt="2023-06-19T14:26:26.663"/>
    <p1510:client id="{C056B549-080C-4A36-8378-45FC0115D80C}" v="2" dt="2023-07-07T20:25:22.074"/>
    <p1510:client id="{D238DD3C-030E-485C-8AA3-DDE8019782EA}" v="6" dt="2023-07-10T18:17:26.305"/>
    <p1510:client id="{D29879F2-B4CF-4F09-BADE-8A5A41D9AE77}" v="1" dt="2023-06-14T16:07:47.744"/>
    <p1510:client id="{D52CC757-D6CD-4626-97BC-48CD62020290}" v="557" dt="2023-06-27T13:28:04.607"/>
    <p1510:client id="{D631CD38-430F-4458-8783-8DDF7CDE402E}" v="1" dt="2023-06-20T18:25:39.887"/>
    <p1510:client id="{DF4C73F2-1501-4C00-AF7A-6EFE6A767F98}" v="12" dt="2023-06-15T16:03:39.425"/>
    <p1510:client id="{E4378A91-F888-422A-B5D4-2B513A0A6AF9}" v="28" dt="2023-07-10T16:57:10.333"/>
    <p1510:client id="{E657D6F8-6EFA-436A-BF3B-91E4F2EA3CF5}" v="10" dt="2023-06-15T14:48:59.749"/>
    <p1510:client id="{E9899FC1-16F8-40CD-9E3A-6F4582C58A55}" v="250" dt="2023-07-13T17:34:52.517"/>
  </p1510:revLst>
</p1510:revInfo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pri, Kimberly" userId="S::kcapri@ad.unc.edu::0ba5655f-717a-4580-b13e-af0f13df1d2b" providerId="AD" clId="Web-{4B60748D-0EA7-4B26-8E86-740F7653334E}"/>
    <pc:docChg chg="modSld">
      <pc:chgData name="Capri, Kimberly" userId="S::kcapri@ad.unc.edu::0ba5655f-717a-4580-b13e-af0f13df1d2b" providerId="AD" clId="Web-{4B60748D-0EA7-4B26-8E86-740F7653334E}" dt="2023-07-06T20:09:50.684" v="133" actId="20577"/>
      <pc:docMkLst>
        <pc:docMk/>
      </pc:docMkLst>
      <pc:sldChg chg="modSp">
        <pc:chgData name="Capri, Kimberly" userId="S::kcapri@ad.unc.edu::0ba5655f-717a-4580-b13e-af0f13df1d2b" providerId="AD" clId="Web-{4B60748D-0EA7-4B26-8E86-740F7653334E}" dt="2023-07-06T20:09:50.684" v="133" actId="20577"/>
        <pc:sldMkLst>
          <pc:docMk/>
          <pc:sldMk cId="3080137496" sldId="290"/>
        </pc:sldMkLst>
        <pc:spChg chg="mod">
          <ac:chgData name="Capri, Kimberly" userId="S::kcapri@ad.unc.edu::0ba5655f-717a-4580-b13e-af0f13df1d2b" providerId="AD" clId="Web-{4B60748D-0EA7-4B26-8E86-740F7653334E}" dt="2023-07-06T20:09:50.684" v="133" actId="20577"/>
          <ac:spMkLst>
            <pc:docMk/>
            <pc:sldMk cId="3080137496" sldId="290"/>
            <ac:spMk id="12" creationId="{0757A647-B77A-344E-A247-2CEC7161FD96}"/>
          </ac:spMkLst>
        </pc:spChg>
      </pc:sldChg>
      <pc:sldChg chg="addSp delSp modSp">
        <pc:chgData name="Capri, Kimberly" userId="S::kcapri@ad.unc.edu::0ba5655f-717a-4580-b13e-af0f13df1d2b" providerId="AD" clId="Web-{4B60748D-0EA7-4B26-8E86-740F7653334E}" dt="2023-07-06T20:06:49.708" v="110" actId="20577"/>
        <pc:sldMkLst>
          <pc:docMk/>
          <pc:sldMk cId="1312603281" sldId="306"/>
        </pc:sldMkLst>
        <pc:spChg chg="del">
          <ac:chgData name="Capri, Kimberly" userId="S::kcapri@ad.unc.edu::0ba5655f-717a-4580-b13e-af0f13df1d2b" providerId="AD" clId="Web-{4B60748D-0EA7-4B26-8E86-740F7653334E}" dt="2023-07-06T19:57:01.341" v="0"/>
          <ac:spMkLst>
            <pc:docMk/>
            <pc:sldMk cId="1312603281" sldId="306"/>
            <ac:spMk id="3" creationId="{00000000-0000-0000-0000-000000000000}"/>
          </ac:spMkLst>
        </pc:spChg>
        <pc:spChg chg="add mod">
          <ac:chgData name="Capri, Kimberly" userId="S::kcapri@ad.unc.edu::0ba5655f-717a-4580-b13e-af0f13df1d2b" providerId="AD" clId="Web-{4B60748D-0EA7-4B26-8E86-740F7653334E}" dt="2023-07-06T20:06:49.708" v="110" actId="20577"/>
          <ac:spMkLst>
            <pc:docMk/>
            <pc:sldMk cId="1312603281" sldId="306"/>
            <ac:spMk id="13" creationId="{85CF1F17-9F7D-61EB-A297-C7CA85E690DE}"/>
          </ac:spMkLst>
        </pc:spChg>
        <pc:spChg chg="add mod">
          <ac:chgData name="Capri, Kimberly" userId="S::kcapri@ad.unc.edu::0ba5655f-717a-4580-b13e-af0f13df1d2b" providerId="AD" clId="Web-{4B60748D-0EA7-4B26-8E86-740F7653334E}" dt="2023-07-06T20:06:35.317" v="107" actId="1076"/>
          <ac:spMkLst>
            <pc:docMk/>
            <pc:sldMk cId="1312603281" sldId="306"/>
            <ac:spMk id="16" creationId="{E026B7A9-E81A-D5A7-45CE-B825FC170A5C}"/>
          </ac:spMkLst>
        </pc:spChg>
        <pc:spChg chg="add mod">
          <ac:chgData name="Capri, Kimberly" userId="S::kcapri@ad.unc.edu::0ba5655f-717a-4580-b13e-af0f13df1d2b" providerId="AD" clId="Web-{4B60748D-0EA7-4B26-8E86-740F7653334E}" dt="2023-07-06T20:06:21.441" v="102" actId="20577"/>
          <ac:spMkLst>
            <pc:docMk/>
            <pc:sldMk cId="1312603281" sldId="306"/>
            <ac:spMk id="18" creationId="{18C2CF73-2AF9-60ED-F61E-B4D661453F0C}"/>
          </ac:spMkLst>
        </pc:spChg>
        <pc:graphicFrameChg chg="add del mod ord modGraphic">
          <ac:chgData name="Capri, Kimberly" userId="S::kcapri@ad.unc.edu::0ba5655f-717a-4580-b13e-af0f13df1d2b" providerId="AD" clId="Web-{4B60748D-0EA7-4B26-8E86-740F7653334E}" dt="2023-07-06T19:57:05.060" v="1"/>
          <ac:graphicFrameMkLst>
            <pc:docMk/>
            <pc:sldMk cId="1312603281" sldId="306"/>
            <ac:graphicFrameMk id="4" creationId="{85C40A65-4107-D425-3A32-A7D5FA173AB6}"/>
          </ac:graphicFrameMkLst>
        </pc:graphicFrameChg>
        <pc:picChg chg="add mod">
          <ac:chgData name="Capri, Kimberly" userId="S::kcapri@ad.unc.edu::0ba5655f-717a-4580-b13e-af0f13df1d2b" providerId="AD" clId="Web-{4B60748D-0EA7-4B26-8E86-740F7653334E}" dt="2023-07-06T20:06:38.301" v="108" actId="1076"/>
          <ac:picMkLst>
            <pc:docMk/>
            <pc:sldMk cId="1312603281" sldId="306"/>
            <ac:picMk id="14" creationId="{1F118F9A-A7A9-0719-EAA0-1BEB6F40BDFF}"/>
          </ac:picMkLst>
        </pc:picChg>
        <pc:picChg chg="add del mod">
          <ac:chgData name="Capri, Kimberly" userId="S::kcapri@ad.unc.edu::0ba5655f-717a-4580-b13e-af0f13df1d2b" providerId="AD" clId="Web-{4B60748D-0EA7-4B26-8E86-740F7653334E}" dt="2023-07-06T20:01:42.117" v="55"/>
          <ac:picMkLst>
            <pc:docMk/>
            <pc:sldMk cId="1312603281" sldId="306"/>
            <ac:picMk id="15" creationId="{51B45114-4DA6-F7DC-2767-0DCBD01FB090}"/>
          </ac:picMkLst>
        </pc:picChg>
        <pc:picChg chg="add del mod">
          <ac:chgData name="Capri, Kimberly" userId="S::kcapri@ad.unc.edu::0ba5655f-717a-4580-b13e-af0f13df1d2b" providerId="AD" clId="Web-{4B60748D-0EA7-4B26-8E86-740F7653334E}" dt="2023-07-06T20:02:03.821" v="60"/>
          <ac:picMkLst>
            <pc:docMk/>
            <pc:sldMk cId="1312603281" sldId="306"/>
            <ac:picMk id="17" creationId="{192ED2F4-FB6F-16B5-DE13-F5AFB3BC5E47}"/>
          </ac:picMkLst>
        </pc:picChg>
      </pc:sldChg>
    </pc:docChg>
  </pc:docChgLst>
  <pc:docChgLst>
    <pc:chgData name="Capri, Kimberly" userId="S::kcapri@ad.unc.edu::0ba5655f-717a-4580-b13e-af0f13df1d2b" providerId="AD" clId="Web-{763B4442-3590-4B50-9FB2-70C9F1CC9537}"/>
    <pc:docChg chg="modSld">
      <pc:chgData name="Capri, Kimberly" userId="S::kcapri@ad.unc.edu::0ba5655f-717a-4580-b13e-af0f13df1d2b" providerId="AD" clId="Web-{763B4442-3590-4B50-9FB2-70C9F1CC9537}" dt="2023-07-13T15:22:16.596" v="97" actId="1076"/>
      <pc:docMkLst>
        <pc:docMk/>
      </pc:docMkLst>
      <pc:sldChg chg="addSp modSp">
        <pc:chgData name="Capri, Kimberly" userId="S::kcapri@ad.unc.edu::0ba5655f-717a-4580-b13e-af0f13df1d2b" providerId="AD" clId="Web-{763B4442-3590-4B50-9FB2-70C9F1CC9537}" dt="2023-07-13T15:22:16.596" v="97" actId="1076"/>
        <pc:sldMkLst>
          <pc:docMk/>
          <pc:sldMk cId="1180545720" sldId="305"/>
        </pc:sldMkLst>
        <pc:spChg chg="mod">
          <ac:chgData name="Capri, Kimberly" userId="S::kcapri@ad.unc.edu::0ba5655f-717a-4580-b13e-af0f13df1d2b" providerId="AD" clId="Web-{763B4442-3590-4B50-9FB2-70C9F1CC9537}" dt="2023-07-13T15:22:15.564" v="96" actId="20577"/>
          <ac:spMkLst>
            <pc:docMk/>
            <pc:sldMk cId="1180545720" sldId="305"/>
            <ac:spMk id="3" creationId="{00000000-0000-0000-0000-000000000000}"/>
          </ac:spMkLst>
        </pc:spChg>
        <pc:spChg chg="add mod">
          <ac:chgData name="Capri, Kimberly" userId="S::kcapri@ad.unc.edu::0ba5655f-717a-4580-b13e-af0f13df1d2b" providerId="AD" clId="Web-{763B4442-3590-4B50-9FB2-70C9F1CC9537}" dt="2023-07-13T15:22:03.283" v="94" actId="20577"/>
          <ac:spMkLst>
            <pc:docMk/>
            <pc:sldMk cId="1180545720" sldId="305"/>
            <ac:spMk id="4" creationId="{BFC8F0B0-9449-3418-9A64-684680D596B4}"/>
          </ac:spMkLst>
        </pc:spChg>
        <pc:picChg chg="mod">
          <ac:chgData name="Capri, Kimberly" userId="S::kcapri@ad.unc.edu::0ba5655f-717a-4580-b13e-af0f13df1d2b" providerId="AD" clId="Web-{763B4442-3590-4B50-9FB2-70C9F1CC9537}" dt="2023-07-13T15:22:16.596" v="97" actId="1076"/>
          <ac:picMkLst>
            <pc:docMk/>
            <pc:sldMk cId="1180545720" sldId="305"/>
            <ac:picMk id="8" creationId="{594DF2C2-A56E-FE0F-1057-63E0332346C5}"/>
          </ac:picMkLst>
        </pc:picChg>
      </pc:sldChg>
    </pc:docChg>
  </pc:docChgLst>
  <pc:docChgLst>
    <pc:chgData name="Capri, Kimberly" userId="S::kcapri@ad.unc.edu::0ba5655f-717a-4580-b13e-af0f13df1d2b" providerId="AD" clId="Web-{46FE4409-8CBC-4AAD-86FC-AB6194E40E97}"/>
    <pc:docChg chg="modSld">
      <pc:chgData name="Capri, Kimberly" userId="S::kcapri@ad.unc.edu::0ba5655f-717a-4580-b13e-af0f13df1d2b" providerId="AD" clId="Web-{46FE4409-8CBC-4AAD-86FC-AB6194E40E97}" dt="2023-07-07T18:49:36.653" v="6" actId="1076"/>
      <pc:docMkLst>
        <pc:docMk/>
      </pc:docMkLst>
      <pc:sldChg chg="modSp">
        <pc:chgData name="Capri, Kimberly" userId="S::kcapri@ad.unc.edu::0ba5655f-717a-4580-b13e-af0f13df1d2b" providerId="AD" clId="Web-{46FE4409-8CBC-4AAD-86FC-AB6194E40E97}" dt="2023-07-07T18:49:36.653" v="6" actId="1076"/>
        <pc:sldMkLst>
          <pc:docMk/>
          <pc:sldMk cId="1180545720" sldId="305"/>
        </pc:sldMkLst>
        <pc:spChg chg="mod">
          <ac:chgData name="Capri, Kimberly" userId="S::kcapri@ad.unc.edu::0ba5655f-717a-4580-b13e-af0f13df1d2b" providerId="AD" clId="Web-{46FE4409-8CBC-4AAD-86FC-AB6194E40E97}" dt="2023-07-07T18:49:36.653" v="6" actId="1076"/>
          <ac:spMkLst>
            <pc:docMk/>
            <pc:sldMk cId="1180545720" sldId="305"/>
            <ac:spMk id="2" creationId="{00000000-0000-0000-0000-000000000000}"/>
          </ac:spMkLst>
        </pc:spChg>
      </pc:sldChg>
    </pc:docChg>
  </pc:docChgLst>
  <pc:docChgLst>
    <pc:chgData name="Capri, Kimberly" userId="S::kcapri@ad.unc.edu::0ba5655f-717a-4580-b13e-af0f13df1d2b" providerId="AD" clId="Web-{2F385EE1-BC0C-47C2-8EF8-B1FB9D3C36C4}"/>
    <pc:docChg chg="modSld">
      <pc:chgData name="Capri, Kimberly" userId="S::kcapri@ad.unc.edu::0ba5655f-717a-4580-b13e-af0f13df1d2b" providerId="AD" clId="Web-{2F385EE1-BC0C-47C2-8EF8-B1FB9D3C36C4}" dt="2023-07-10T18:53:59.372" v="5" actId="20577"/>
      <pc:docMkLst>
        <pc:docMk/>
      </pc:docMkLst>
      <pc:sldChg chg="modSp">
        <pc:chgData name="Capri, Kimberly" userId="S::kcapri@ad.unc.edu::0ba5655f-717a-4580-b13e-af0f13df1d2b" providerId="AD" clId="Web-{2F385EE1-BC0C-47C2-8EF8-B1FB9D3C36C4}" dt="2023-07-10T18:53:59.372" v="5" actId="20577"/>
        <pc:sldMkLst>
          <pc:docMk/>
          <pc:sldMk cId="2143936938" sldId="301"/>
        </pc:sldMkLst>
        <pc:spChg chg="mod">
          <ac:chgData name="Capri, Kimberly" userId="S::kcapri@ad.unc.edu::0ba5655f-717a-4580-b13e-af0f13df1d2b" providerId="AD" clId="Web-{2F385EE1-BC0C-47C2-8EF8-B1FB9D3C36C4}" dt="2023-07-10T18:53:59.372" v="5" actId="20577"/>
          <ac:spMkLst>
            <pc:docMk/>
            <pc:sldMk cId="2143936938" sldId="301"/>
            <ac:spMk id="4" creationId="{00000000-0000-0000-0000-000000000000}"/>
          </ac:spMkLst>
        </pc:spChg>
      </pc:sldChg>
    </pc:docChg>
  </pc:docChgLst>
  <pc:docChgLst>
    <pc:chgData name="Capri, Kimberly" userId="S::kcapri@ad.unc.edu::0ba5655f-717a-4580-b13e-af0f13df1d2b" providerId="AD" clId="Web-{31FA6185-309F-4E9A-8BB8-9B03D7A8AA99}"/>
    <pc:docChg chg="addSld delSld">
      <pc:chgData name="Capri, Kimberly" userId="S::kcapri@ad.unc.edu::0ba5655f-717a-4580-b13e-af0f13df1d2b" providerId="AD" clId="Web-{31FA6185-309F-4E9A-8BB8-9B03D7A8AA99}" dt="2023-06-23T14:14:12.888" v="1"/>
      <pc:docMkLst>
        <pc:docMk/>
      </pc:docMkLst>
      <pc:sldChg chg="del">
        <pc:chgData name="Capri, Kimberly" userId="S::kcapri@ad.unc.edu::0ba5655f-717a-4580-b13e-af0f13df1d2b" providerId="AD" clId="Web-{31FA6185-309F-4E9A-8BB8-9B03D7A8AA99}" dt="2023-06-23T14:14:12.888" v="1"/>
        <pc:sldMkLst>
          <pc:docMk/>
          <pc:sldMk cId="3881695554" sldId="261"/>
        </pc:sldMkLst>
      </pc:sldChg>
      <pc:sldChg chg="add">
        <pc:chgData name="Capri, Kimberly" userId="S::kcapri@ad.unc.edu::0ba5655f-717a-4580-b13e-af0f13df1d2b" providerId="AD" clId="Web-{31FA6185-309F-4E9A-8BB8-9B03D7A8AA99}" dt="2023-06-23T14:14:09.341" v="0"/>
        <pc:sldMkLst>
          <pc:docMk/>
          <pc:sldMk cId="1905883937" sldId="304"/>
        </pc:sldMkLst>
      </pc:sldChg>
    </pc:docChg>
  </pc:docChgLst>
  <pc:docChgLst>
    <pc:chgData name="Capri, Kimberly" userId="S::kcapri@ad.unc.edu::0ba5655f-717a-4580-b13e-af0f13df1d2b" providerId="AD" clId="Web-{C056B549-080C-4A36-8378-45FC0115D80C}"/>
    <pc:docChg chg="addSld sldOrd">
      <pc:chgData name="Capri, Kimberly" userId="S::kcapri@ad.unc.edu::0ba5655f-717a-4580-b13e-af0f13df1d2b" providerId="AD" clId="Web-{C056B549-080C-4A36-8378-45FC0115D80C}" dt="2023-07-07T20:25:22.074" v="1"/>
      <pc:docMkLst>
        <pc:docMk/>
      </pc:docMkLst>
      <pc:sldChg chg="add ord">
        <pc:chgData name="Capri, Kimberly" userId="S::kcapri@ad.unc.edu::0ba5655f-717a-4580-b13e-af0f13df1d2b" providerId="AD" clId="Web-{C056B549-080C-4A36-8378-45FC0115D80C}" dt="2023-07-07T20:25:22.074" v="1"/>
        <pc:sldMkLst>
          <pc:docMk/>
          <pc:sldMk cId="1475027259" sldId="313"/>
        </pc:sldMkLst>
      </pc:sldChg>
    </pc:docChg>
  </pc:docChgLst>
  <pc:docChgLst>
    <pc:chgData name="Capri, Kimberly" userId="S::kcapri@ad.unc.edu::0ba5655f-717a-4580-b13e-af0f13df1d2b" providerId="AD" clId="Web-{DF4C73F2-1501-4C00-AF7A-6EFE6A767F98}"/>
    <pc:docChg chg="modSld">
      <pc:chgData name="Capri, Kimberly" userId="S::kcapri@ad.unc.edu::0ba5655f-717a-4580-b13e-af0f13df1d2b" providerId="AD" clId="Web-{DF4C73F2-1501-4C00-AF7A-6EFE6A767F98}" dt="2023-06-15T16:03:39.128" v="4" actId="20577"/>
      <pc:docMkLst>
        <pc:docMk/>
      </pc:docMkLst>
      <pc:sldChg chg="modSp">
        <pc:chgData name="Capri, Kimberly" userId="S::kcapri@ad.unc.edu::0ba5655f-717a-4580-b13e-af0f13df1d2b" providerId="AD" clId="Web-{DF4C73F2-1501-4C00-AF7A-6EFE6A767F98}" dt="2023-06-15T16:03:39.128" v="4" actId="20577"/>
        <pc:sldMkLst>
          <pc:docMk/>
          <pc:sldMk cId="1986682593" sldId="269"/>
        </pc:sldMkLst>
        <pc:spChg chg="mod">
          <ac:chgData name="Capri, Kimberly" userId="S::kcapri@ad.unc.edu::0ba5655f-717a-4580-b13e-af0f13df1d2b" providerId="AD" clId="Web-{DF4C73F2-1501-4C00-AF7A-6EFE6A767F98}" dt="2023-06-15T16:03:34.894" v="2" actId="14100"/>
          <ac:spMkLst>
            <pc:docMk/>
            <pc:sldMk cId="1986682593" sldId="269"/>
            <ac:spMk id="13" creationId="{7147403F-4143-4FD8-86E1-4A2D9C9D7A5E}"/>
          </ac:spMkLst>
        </pc:spChg>
        <pc:spChg chg="mod">
          <ac:chgData name="Capri, Kimberly" userId="S::kcapri@ad.unc.edu::0ba5655f-717a-4580-b13e-af0f13df1d2b" providerId="AD" clId="Web-{DF4C73F2-1501-4C00-AF7A-6EFE6A767F98}" dt="2023-06-15T16:03:39.128" v="4" actId="20577"/>
          <ac:spMkLst>
            <pc:docMk/>
            <pc:sldMk cId="1986682593" sldId="269"/>
            <ac:spMk id="19" creationId="{5D9D9656-89AE-4B9B-8473-500CD9E83D92}"/>
          </ac:spMkLst>
        </pc:spChg>
        <pc:spChg chg="mod">
          <ac:chgData name="Capri, Kimberly" userId="S::kcapri@ad.unc.edu::0ba5655f-717a-4580-b13e-af0f13df1d2b" providerId="AD" clId="Web-{DF4C73F2-1501-4C00-AF7A-6EFE6A767F98}" dt="2023-06-15T16:03:37.300" v="3" actId="20577"/>
          <ac:spMkLst>
            <pc:docMk/>
            <pc:sldMk cId="1986682593" sldId="269"/>
            <ac:spMk id="21" creationId="{E7165CE2-D0DE-4381-9E0F-4D0EF00DD331}"/>
          </ac:spMkLst>
        </pc:spChg>
      </pc:sldChg>
    </pc:docChg>
  </pc:docChgLst>
  <pc:docChgLst>
    <pc:chgData name="Capri, Kimberly" userId="S::kcapri@ad.unc.edu::0ba5655f-717a-4580-b13e-af0f13df1d2b" providerId="AD" clId="Web-{3094AD25-5A66-40E8-B124-B95A178211E4}"/>
    <pc:docChg chg="modSld">
      <pc:chgData name="Capri, Kimberly" userId="S::kcapri@ad.unc.edu::0ba5655f-717a-4580-b13e-af0f13df1d2b" providerId="AD" clId="Web-{3094AD25-5A66-40E8-B124-B95A178211E4}" dt="2023-06-15T13:02:20.835" v="55" actId="1076"/>
      <pc:docMkLst>
        <pc:docMk/>
      </pc:docMkLst>
      <pc:sldChg chg="addSp delSp modSp">
        <pc:chgData name="Capri, Kimberly" userId="S::kcapri@ad.unc.edu::0ba5655f-717a-4580-b13e-af0f13df1d2b" providerId="AD" clId="Web-{3094AD25-5A66-40E8-B124-B95A178211E4}" dt="2023-06-15T13:02:20.835" v="55" actId="1076"/>
        <pc:sldMkLst>
          <pc:docMk/>
          <pc:sldMk cId="2467382913" sldId="281"/>
        </pc:sldMkLst>
        <pc:spChg chg="mod">
          <ac:chgData name="Capri, Kimberly" userId="S::kcapri@ad.unc.edu::0ba5655f-717a-4580-b13e-af0f13df1d2b" providerId="AD" clId="Web-{3094AD25-5A66-40E8-B124-B95A178211E4}" dt="2023-06-15T13:00:50.174" v="50" actId="1076"/>
          <ac:spMkLst>
            <pc:docMk/>
            <pc:sldMk cId="2467382913" sldId="281"/>
            <ac:spMk id="5" creationId="{00000000-0000-0000-0000-000000000000}"/>
          </ac:spMkLst>
        </pc:spChg>
        <pc:picChg chg="add mod">
          <ac:chgData name="Capri, Kimberly" userId="S::kcapri@ad.unc.edu::0ba5655f-717a-4580-b13e-af0f13df1d2b" providerId="AD" clId="Web-{3094AD25-5A66-40E8-B124-B95A178211E4}" dt="2023-06-15T13:02:20.835" v="55" actId="1076"/>
          <ac:picMkLst>
            <pc:docMk/>
            <pc:sldMk cId="2467382913" sldId="281"/>
            <ac:picMk id="2" creationId="{EF97DC31-733D-65E7-703B-E81BBFB6513B}"/>
          </ac:picMkLst>
        </pc:picChg>
        <pc:picChg chg="del">
          <ac:chgData name="Capri, Kimberly" userId="S::kcapri@ad.unc.edu::0ba5655f-717a-4580-b13e-af0f13df1d2b" providerId="AD" clId="Web-{3094AD25-5A66-40E8-B124-B95A178211E4}" dt="2023-06-15T13:01:28.223" v="51"/>
          <ac:picMkLst>
            <pc:docMk/>
            <pc:sldMk cId="2467382913" sldId="281"/>
            <ac:picMk id="8" creationId="{45C06AEC-9FDD-8A48-903A-675A7C17647C}"/>
          </ac:picMkLst>
        </pc:picChg>
      </pc:sldChg>
    </pc:docChg>
  </pc:docChgLst>
  <pc:docChgLst>
    <pc:chgData name="Capri, Kimberly" userId="S::kcapri@ad.unc.edu::0ba5655f-717a-4580-b13e-af0f13df1d2b" providerId="AD" clId="Web-{5F5C4582-9C95-470C-968E-2C8C720AEAAA}"/>
    <pc:docChg chg="modSld">
      <pc:chgData name="Capri, Kimberly" userId="S::kcapri@ad.unc.edu::0ba5655f-717a-4580-b13e-af0f13df1d2b" providerId="AD" clId="Web-{5F5C4582-9C95-470C-968E-2C8C720AEAAA}" dt="2023-06-16T20:28:38.252" v="5" actId="20577"/>
      <pc:docMkLst>
        <pc:docMk/>
      </pc:docMkLst>
      <pc:sldChg chg="modSp">
        <pc:chgData name="Capri, Kimberly" userId="S::kcapri@ad.unc.edu::0ba5655f-717a-4580-b13e-af0f13df1d2b" providerId="AD" clId="Web-{5F5C4582-9C95-470C-968E-2C8C720AEAAA}" dt="2023-06-16T20:28:38.252" v="5" actId="20577"/>
        <pc:sldMkLst>
          <pc:docMk/>
          <pc:sldMk cId="1289164208" sldId="286"/>
        </pc:sldMkLst>
        <pc:spChg chg="mod">
          <ac:chgData name="Capri, Kimberly" userId="S::kcapri@ad.unc.edu::0ba5655f-717a-4580-b13e-af0f13df1d2b" providerId="AD" clId="Web-{5F5C4582-9C95-470C-968E-2C8C720AEAAA}" dt="2023-06-16T20:28:38.252" v="5" actId="20577"/>
          <ac:spMkLst>
            <pc:docMk/>
            <pc:sldMk cId="1289164208" sldId="286"/>
            <ac:spMk id="6" creationId="{00000000-0000-0000-0000-000000000000}"/>
          </ac:spMkLst>
        </pc:spChg>
        <pc:picChg chg="mod">
          <ac:chgData name="Capri, Kimberly" userId="S::kcapri@ad.unc.edu::0ba5655f-717a-4580-b13e-af0f13df1d2b" providerId="AD" clId="Web-{5F5C4582-9C95-470C-968E-2C8C720AEAAA}" dt="2023-06-16T20:28:31.627" v="0"/>
          <ac:picMkLst>
            <pc:docMk/>
            <pc:sldMk cId="1289164208" sldId="286"/>
            <ac:picMk id="10" creationId="{00000000-0000-0000-0000-000000000000}"/>
          </ac:picMkLst>
        </pc:picChg>
      </pc:sldChg>
    </pc:docChg>
  </pc:docChgLst>
  <pc:docChgLst>
    <pc:chgData name="Capri, Kimberly" userId="S::kcapri@ad.unc.edu::0ba5655f-717a-4580-b13e-af0f13df1d2b" providerId="AD" clId="Web-{6F91B7AF-AF3F-4460-BEB6-B5646FC951F9}"/>
    <pc:docChg chg="modSld">
      <pc:chgData name="Capri, Kimberly" userId="S::kcapri@ad.unc.edu::0ba5655f-717a-4580-b13e-af0f13df1d2b" providerId="AD" clId="Web-{6F91B7AF-AF3F-4460-BEB6-B5646FC951F9}" dt="2023-06-05T16:29:27.311" v="2" actId="20577"/>
      <pc:docMkLst>
        <pc:docMk/>
      </pc:docMkLst>
      <pc:sldChg chg="modSp">
        <pc:chgData name="Capri, Kimberly" userId="S::kcapri@ad.unc.edu::0ba5655f-717a-4580-b13e-af0f13df1d2b" providerId="AD" clId="Web-{6F91B7AF-AF3F-4460-BEB6-B5646FC951F9}" dt="2023-06-05T16:29:27.311" v="2" actId="20577"/>
        <pc:sldMkLst>
          <pc:docMk/>
          <pc:sldMk cId="1327070045" sldId="289"/>
        </pc:sldMkLst>
        <pc:spChg chg="mod">
          <ac:chgData name="Capri, Kimberly" userId="S::kcapri@ad.unc.edu::0ba5655f-717a-4580-b13e-af0f13df1d2b" providerId="AD" clId="Web-{6F91B7AF-AF3F-4460-BEB6-B5646FC951F9}" dt="2023-06-05T16:29:27.311" v="2" actId="20577"/>
          <ac:spMkLst>
            <pc:docMk/>
            <pc:sldMk cId="1327070045" sldId="289"/>
            <ac:spMk id="4" creationId="{62BB50BD-A7E2-4681-ADA2-56F12C48C506}"/>
          </ac:spMkLst>
        </pc:spChg>
        <pc:spChg chg="mod">
          <ac:chgData name="Capri, Kimberly" userId="S::kcapri@ad.unc.edu::0ba5655f-717a-4580-b13e-af0f13df1d2b" providerId="AD" clId="Web-{6F91B7AF-AF3F-4460-BEB6-B5646FC951F9}" dt="2023-06-05T16:28:11.512" v="0" actId="20577"/>
          <ac:spMkLst>
            <pc:docMk/>
            <pc:sldMk cId="1327070045" sldId="289"/>
            <ac:spMk id="26626" creationId="{00000000-0000-0000-0000-000000000000}"/>
          </ac:spMkLst>
        </pc:spChg>
      </pc:sldChg>
    </pc:docChg>
  </pc:docChgLst>
  <pc:docChgLst>
    <pc:chgData name="Capri, Kimberly" userId="S::kcapri@ad.unc.edu::0ba5655f-717a-4580-b13e-af0f13df1d2b" providerId="AD" clId="Web-{358F04B6-DF80-47BD-91B6-5F5766C9EE03}"/>
    <pc:docChg chg="modSld">
      <pc:chgData name="Capri, Kimberly" userId="S::kcapri@ad.unc.edu::0ba5655f-717a-4580-b13e-af0f13df1d2b" providerId="AD" clId="Web-{358F04B6-DF80-47BD-91B6-5F5766C9EE03}" dt="2023-06-07T15:37:00.172" v="67"/>
      <pc:docMkLst>
        <pc:docMk/>
      </pc:docMkLst>
      <pc:sldChg chg="modNotes">
        <pc:chgData name="Capri, Kimberly" userId="S::kcapri@ad.unc.edu::0ba5655f-717a-4580-b13e-af0f13df1d2b" providerId="AD" clId="Web-{358F04B6-DF80-47BD-91B6-5F5766C9EE03}" dt="2023-06-07T15:37:00.172" v="67"/>
        <pc:sldMkLst>
          <pc:docMk/>
          <pc:sldMk cId="622413091" sldId="256"/>
        </pc:sldMkLst>
      </pc:sldChg>
      <pc:sldChg chg="modNotes">
        <pc:chgData name="Capri, Kimberly" userId="S::kcapri@ad.unc.edu::0ba5655f-717a-4580-b13e-af0f13df1d2b" providerId="AD" clId="Web-{358F04B6-DF80-47BD-91B6-5F5766C9EE03}" dt="2023-06-07T15:36:16.795" v="43"/>
        <pc:sldMkLst>
          <pc:docMk/>
          <pc:sldMk cId="3319984653" sldId="280"/>
        </pc:sldMkLst>
      </pc:sldChg>
      <pc:sldChg chg="modNotes">
        <pc:chgData name="Capri, Kimberly" userId="S::kcapri@ad.unc.edu::0ba5655f-717a-4580-b13e-af0f13df1d2b" providerId="AD" clId="Web-{358F04B6-DF80-47BD-91B6-5F5766C9EE03}" dt="2023-06-07T15:35:11.932" v="10"/>
        <pc:sldMkLst>
          <pc:docMk/>
          <pc:sldMk cId="1327070045" sldId="289"/>
        </pc:sldMkLst>
      </pc:sldChg>
    </pc:docChg>
  </pc:docChgLst>
  <pc:docChgLst>
    <pc:chgData name="Capri, Kimberly" userId="S::kcapri@ad.unc.edu::0ba5655f-717a-4580-b13e-af0f13df1d2b" providerId="AD" clId="Web-{8C3432FA-AA26-4587-9D07-39D5FB84CE63}"/>
    <pc:docChg chg="addSld delSld modSld">
      <pc:chgData name="Capri, Kimberly" userId="S::kcapri@ad.unc.edu::0ba5655f-717a-4580-b13e-af0f13df1d2b" providerId="AD" clId="Web-{8C3432FA-AA26-4587-9D07-39D5FB84CE63}" dt="2023-07-07T20:18:40.868" v="231"/>
      <pc:docMkLst>
        <pc:docMk/>
      </pc:docMkLst>
      <pc:sldChg chg="mod setBg">
        <pc:chgData name="Capri, Kimberly" userId="S::kcapri@ad.unc.edu::0ba5655f-717a-4580-b13e-af0f13df1d2b" providerId="AD" clId="Web-{8C3432FA-AA26-4587-9D07-39D5FB84CE63}" dt="2023-07-07T20:14:25.033" v="160"/>
        <pc:sldMkLst>
          <pc:docMk/>
          <pc:sldMk cId="622413091" sldId="256"/>
        </pc:sldMkLst>
      </pc:sldChg>
      <pc:sldChg chg="modSp mod setBg modNotes">
        <pc:chgData name="Capri, Kimberly" userId="S::kcapri@ad.unc.edu::0ba5655f-717a-4580-b13e-af0f13df1d2b" providerId="AD" clId="Web-{8C3432FA-AA26-4587-9D07-39D5FB84CE63}" dt="2023-07-07T20:18:40.868" v="231"/>
        <pc:sldMkLst>
          <pc:docMk/>
          <pc:sldMk cId="1538540454" sldId="273"/>
        </pc:sldMkLst>
        <pc:spChg chg="mod">
          <ac:chgData name="Capri, Kimberly" userId="S::kcapri@ad.unc.edu::0ba5655f-717a-4580-b13e-af0f13df1d2b" providerId="AD" clId="Web-{8C3432FA-AA26-4587-9D07-39D5FB84CE63}" dt="2023-07-07T20:18:40.868" v="231"/>
          <ac:spMkLst>
            <pc:docMk/>
            <pc:sldMk cId="1538540454" sldId="273"/>
            <ac:spMk id="4" creationId="{00000000-0000-0000-0000-000000000000}"/>
          </ac:spMkLst>
        </pc:spChg>
      </pc:sldChg>
      <pc:sldChg chg="modNotes">
        <pc:chgData name="Capri, Kimberly" userId="S::kcapri@ad.unc.edu::0ba5655f-717a-4580-b13e-af0f13df1d2b" providerId="AD" clId="Web-{8C3432FA-AA26-4587-9D07-39D5FB84CE63}" dt="2023-07-07T19:54:49.109" v="32"/>
        <pc:sldMkLst>
          <pc:docMk/>
          <pc:sldMk cId="3319984653" sldId="280"/>
        </pc:sldMkLst>
      </pc:sldChg>
      <pc:sldChg chg="del">
        <pc:chgData name="Capri, Kimberly" userId="S::kcapri@ad.unc.edu::0ba5655f-717a-4580-b13e-af0f13df1d2b" providerId="AD" clId="Web-{8C3432FA-AA26-4587-9D07-39D5FB84CE63}" dt="2023-07-07T19:54:53.984" v="33"/>
        <pc:sldMkLst>
          <pc:docMk/>
          <pc:sldMk cId="1327070045" sldId="289"/>
        </pc:sldMkLst>
      </pc:sldChg>
      <pc:sldChg chg="del">
        <pc:chgData name="Capri, Kimberly" userId="S::kcapri@ad.unc.edu::0ba5655f-717a-4580-b13e-af0f13df1d2b" providerId="AD" clId="Web-{8C3432FA-AA26-4587-9D07-39D5FB84CE63}" dt="2023-07-07T19:55:23.141" v="41"/>
        <pc:sldMkLst>
          <pc:docMk/>
          <pc:sldMk cId="1966209874" sldId="291"/>
        </pc:sldMkLst>
      </pc:sldChg>
      <pc:sldChg chg="addSp delSp modSp del mod setBg modShow">
        <pc:chgData name="Capri, Kimberly" userId="S::kcapri@ad.unc.edu::0ba5655f-717a-4580-b13e-af0f13df1d2b" providerId="AD" clId="Web-{8C3432FA-AA26-4587-9D07-39D5FB84CE63}" dt="2023-07-07T20:17:07.600" v="214"/>
        <pc:sldMkLst>
          <pc:docMk/>
          <pc:sldMk cId="2929965371" sldId="295"/>
        </pc:sldMkLst>
        <pc:spChg chg="mod ord">
          <ac:chgData name="Capri, Kimberly" userId="S::kcapri@ad.unc.edu::0ba5655f-717a-4580-b13e-af0f13df1d2b" providerId="AD" clId="Web-{8C3432FA-AA26-4587-9D07-39D5FB84CE63}" dt="2023-07-07T20:13:20.703" v="154"/>
          <ac:spMkLst>
            <pc:docMk/>
            <pc:sldMk cId="2929965371" sldId="295"/>
            <ac:spMk id="2" creationId="{8DA62F5C-21E4-40AB-AA02-DC6534AC538E}"/>
          </ac:spMkLst>
        </pc:spChg>
        <pc:spChg chg="del">
          <ac:chgData name="Capri, Kimberly" userId="S::kcapri@ad.unc.edu::0ba5655f-717a-4580-b13e-af0f13df1d2b" providerId="AD" clId="Web-{8C3432FA-AA26-4587-9D07-39D5FB84CE63}" dt="2023-07-07T20:07:24.334" v="110"/>
          <ac:spMkLst>
            <pc:docMk/>
            <pc:sldMk cId="2929965371" sldId="295"/>
            <ac:spMk id="53" creationId="{CDA1A2E9-63FE-408D-A803-8E306ECAB4B3}"/>
          </ac:spMkLst>
        </pc:spChg>
        <pc:spChg chg="del">
          <ac:chgData name="Capri, Kimberly" userId="S::kcapri@ad.unc.edu::0ba5655f-717a-4580-b13e-af0f13df1d2b" providerId="AD" clId="Web-{8C3432FA-AA26-4587-9D07-39D5FB84CE63}" dt="2023-07-07T20:07:24.334" v="110"/>
          <ac:spMkLst>
            <pc:docMk/>
            <pc:sldMk cId="2929965371" sldId="295"/>
            <ac:spMk id="55" creationId="{FBE9F90C-C163-435B-9A68-D15C92D1CF2B}"/>
          </ac:spMkLst>
        </pc:spChg>
        <pc:spChg chg="del">
          <ac:chgData name="Capri, Kimberly" userId="S::kcapri@ad.unc.edu::0ba5655f-717a-4580-b13e-af0f13df1d2b" providerId="AD" clId="Web-{8C3432FA-AA26-4587-9D07-39D5FB84CE63}" dt="2023-07-07T20:07:24.334" v="110"/>
          <ac:spMkLst>
            <pc:docMk/>
            <pc:sldMk cId="2929965371" sldId="295"/>
            <ac:spMk id="57" creationId="{1A882A9F-F4E9-4E23-8F0B-20B5DF42EAA9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08.750" v="150"/>
          <ac:spMkLst>
            <pc:docMk/>
            <pc:sldMk cId="2929965371" sldId="295"/>
            <ac:spMk id="62" creationId="{16C5FA50-8D52-4617-AF91-5C7B1C8352F1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08.750" v="150"/>
          <ac:spMkLst>
            <pc:docMk/>
            <pc:sldMk cId="2929965371" sldId="295"/>
            <ac:spMk id="64" creationId="{E223798C-12AD-4B0C-A50C-D676347D67CF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2:38.077" v="143"/>
          <ac:spMkLst>
            <pc:docMk/>
            <pc:sldMk cId="2929965371" sldId="295"/>
            <ac:spMk id="66" creationId="{362810D9-2C5A-477D-949C-C191895477F3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2:38.077" v="143"/>
          <ac:spMkLst>
            <pc:docMk/>
            <pc:sldMk cId="2929965371" sldId="295"/>
            <ac:spMk id="67" creationId="{081E4A58-353D-44AE-B2FC-2A74E2E400F7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0:02.838" v="116"/>
          <ac:spMkLst>
            <pc:docMk/>
            <pc:sldMk cId="2929965371" sldId="295"/>
            <ac:spMk id="68" creationId="{4749691A-10C7-D694-D620-93EF6E95056B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2:38.077" v="143"/>
          <ac:spMkLst>
            <pc:docMk/>
            <pc:sldMk cId="2929965371" sldId="295"/>
            <ac:spMk id="69" creationId="{D7F0E207-7F9B-A2E5-ADC8-8285E23DCFF5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0:02.838" v="116"/>
          <ac:spMkLst>
            <pc:docMk/>
            <pc:sldMk cId="2929965371" sldId="295"/>
            <ac:spMk id="71" creationId="{C3896A03-3945-419A-B66B-4EE266EDD152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2:44.577" v="145"/>
          <ac:spMkLst>
            <pc:docMk/>
            <pc:sldMk cId="2929965371" sldId="295"/>
            <ac:spMk id="72" creationId="{03FC3668-64C2-90B4-0B6B-EBACC7269FE8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0:02.838" v="116"/>
          <ac:spMkLst>
            <pc:docMk/>
            <pc:sldMk cId="2929965371" sldId="295"/>
            <ac:spMk id="73" creationId="{B34F5AD2-EDBD-4BBD-A55C-EAFFD0C7097A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2:56.265" v="147"/>
          <ac:spMkLst>
            <pc:docMk/>
            <pc:sldMk cId="2929965371" sldId="295"/>
            <ac:spMk id="74" creationId="{A8384FB5-9ADC-4DDC-881B-597D56F5B15D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0:02.838" v="116"/>
          <ac:spMkLst>
            <pc:docMk/>
            <pc:sldMk cId="2929965371" sldId="295"/>
            <ac:spMk id="75" creationId="{450D3AD2-FA80-415F-A9CE-54D884561CD7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2:56.265" v="147"/>
          <ac:spMkLst>
            <pc:docMk/>
            <pc:sldMk cId="2929965371" sldId="295"/>
            <ac:spMk id="76" creationId="{91E5A9A7-95C6-4F4F-B00E-C82E07FE62EF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2:56.265" v="147"/>
          <ac:spMkLst>
            <pc:docMk/>
            <pc:sldMk cId="2929965371" sldId="295"/>
            <ac:spMk id="77" creationId="{F8260ED5-17F7-4158-B241-D51DD4CF1B7E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2:56.265" v="147"/>
          <ac:spMkLst>
            <pc:docMk/>
            <pc:sldMk cId="2929965371" sldId="295"/>
            <ac:spMk id="78" creationId="{D07DD2DE-F619-49DD-B5E7-03A290FF4ED1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2:56.265" v="147"/>
          <ac:spMkLst>
            <pc:docMk/>
            <pc:sldMk cId="2929965371" sldId="295"/>
            <ac:spMk id="79" creationId="{85149191-5F60-4A28-AAFF-039F96B0F3EC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08.734" v="149"/>
          <ac:spMkLst>
            <pc:docMk/>
            <pc:sldMk cId="2929965371" sldId="295"/>
            <ac:spMk id="81" creationId="{12609869-9E80-471B-A487-A53288E0E791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08.734" v="149"/>
          <ac:spMkLst>
            <pc:docMk/>
            <pc:sldMk cId="2929965371" sldId="295"/>
            <ac:spMk id="82" creationId="{8D4DA828-4439-F186-1D53-54337C143DF7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08.734" v="149"/>
          <ac:spMkLst>
            <pc:docMk/>
            <pc:sldMk cId="2929965371" sldId="295"/>
            <ac:spMk id="83" creationId="{7004738A-9D34-43E8-97D2-CA0EED4F8BE0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08.734" v="149"/>
          <ac:spMkLst>
            <pc:docMk/>
            <pc:sldMk cId="2929965371" sldId="295"/>
            <ac:spMk id="84" creationId="{B8B8D07F-F13E-443E-BA68-2D26672D76B9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08.734" v="149"/>
          <ac:spMkLst>
            <pc:docMk/>
            <pc:sldMk cId="2929965371" sldId="295"/>
            <ac:spMk id="85" creationId="{2813A4FA-24A5-41ED-A534-3807D1B2F344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08.734" v="149"/>
          <ac:spMkLst>
            <pc:docMk/>
            <pc:sldMk cId="2929965371" sldId="295"/>
            <ac:spMk id="86" creationId="{C3944F27-CA70-4E84-A51A-E6BF89558979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20.703" v="154"/>
          <ac:spMkLst>
            <pc:docMk/>
            <pc:sldMk cId="2929965371" sldId="295"/>
            <ac:spMk id="88" creationId="{2E17E911-875F-4DE5-8699-99D9F1805A5D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20.703" v="154"/>
          <ac:spMkLst>
            <pc:docMk/>
            <pc:sldMk cId="2929965371" sldId="295"/>
            <ac:spMk id="89" creationId="{CD9FE4EF-C4D8-49A0-B2FF-81D8DB7D8A24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20.703" v="154"/>
          <ac:spMkLst>
            <pc:docMk/>
            <pc:sldMk cId="2929965371" sldId="295"/>
            <ac:spMk id="90" creationId="{4300840D-0A0B-4512-BACA-B439D5B9C57C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20.703" v="154"/>
          <ac:spMkLst>
            <pc:docMk/>
            <pc:sldMk cId="2929965371" sldId="295"/>
            <ac:spMk id="91" creationId="{D2B78728-A580-49A7-84F9-6EF6F583ADE0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20.703" v="154"/>
          <ac:spMkLst>
            <pc:docMk/>
            <pc:sldMk cId="2929965371" sldId="295"/>
            <ac:spMk id="92" creationId="{38FAA1A1-D861-433F-88FA-1E9D6FD31D11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20.703" v="154"/>
          <ac:spMkLst>
            <pc:docMk/>
            <pc:sldMk cId="2929965371" sldId="295"/>
            <ac:spMk id="93" creationId="{8D71EDA1-87BF-4D5D-AB79-F346FD19278A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3:20.703" v="154"/>
          <ac:spMkLst>
            <pc:docMk/>
            <pc:sldMk cId="2929965371" sldId="295"/>
            <ac:spMk id="94" creationId="{603E6DB5-8869-40D9-C15D-7AA3E1AA1D8B}"/>
          </ac:spMkLst>
        </pc:spChg>
        <pc:spChg chg="add">
          <ac:chgData name="Capri, Kimberly" userId="S::kcapri@ad.unc.edu::0ba5655f-717a-4580-b13e-af0f13df1d2b" providerId="AD" clId="Web-{8C3432FA-AA26-4587-9D07-39D5FB84CE63}" dt="2023-07-07T20:13:20.703" v="154"/>
          <ac:spMkLst>
            <pc:docMk/>
            <pc:sldMk cId="2929965371" sldId="295"/>
            <ac:spMk id="99" creationId="{ECC07320-C2CA-4E29-8481-9D9E143C7788}"/>
          </ac:spMkLst>
        </pc:spChg>
        <pc:spChg chg="add">
          <ac:chgData name="Capri, Kimberly" userId="S::kcapri@ad.unc.edu::0ba5655f-717a-4580-b13e-af0f13df1d2b" providerId="AD" clId="Web-{8C3432FA-AA26-4587-9D07-39D5FB84CE63}" dt="2023-07-07T20:13:20.703" v="154"/>
          <ac:spMkLst>
            <pc:docMk/>
            <pc:sldMk cId="2929965371" sldId="295"/>
            <ac:spMk id="101" creationId="{178FB36B-5BFE-42CA-BC60-1115E0D95EEC}"/>
          </ac:spMkLst>
        </pc:spChg>
        <pc:picChg chg="mod">
          <ac:chgData name="Capri, Kimberly" userId="S::kcapri@ad.unc.edu::0ba5655f-717a-4580-b13e-af0f13df1d2b" providerId="AD" clId="Web-{8C3432FA-AA26-4587-9D07-39D5FB84CE63}" dt="2023-07-07T20:13:37.563" v="159" actId="1076"/>
          <ac:picMkLst>
            <pc:docMk/>
            <pc:sldMk cId="2929965371" sldId="295"/>
            <ac:picMk id="5" creationId="{80DF2F0E-117E-45AE-816C-1FA9C87A4E29}"/>
          </ac:picMkLst>
        </pc:picChg>
      </pc:sldChg>
      <pc:sldChg chg="modNotes">
        <pc:chgData name="Capri, Kimberly" userId="S::kcapri@ad.unc.edu::0ba5655f-717a-4580-b13e-af0f13df1d2b" providerId="AD" clId="Web-{8C3432FA-AA26-4587-9D07-39D5FB84CE63}" dt="2023-07-07T19:54:32.405" v="24"/>
        <pc:sldMkLst>
          <pc:docMk/>
          <pc:sldMk cId="2023605782" sldId="298"/>
        </pc:sldMkLst>
      </pc:sldChg>
      <pc:sldChg chg="modNotes">
        <pc:chgData name="Capri, Kimberly" userId="S::kcapri@ad.unc.edu::0ba5655f-717a-4580-b13e-af0f13df1d2b" providerId="AD" clId="Web-{8C3432FA-AA26-4587-9D07-39D5FB84CE63}" dt="2023-07-07T19:54:36.718" v="25"/>
        <pc:sldMkLst>
          <pc:docMk/>
          <pc:sldMk cId="4157850115" sldId="299"/>
        </pc:sldMkLst>
      </pc:sldChg>
      <pc:sldChg chg="modNotes">
        <pc:chgData name="Capri, Kimberly" userId="S::kcapri@ad.unc.edu::0ba5655f-717a-4580-b13e-af0f13df1d2b" providerId="AD" clId="Web-{8C3432FA-AA26-4587-9D07-39D5FB84CE63}" dt="2023-07-07T19:54:42.984" v="28"/>
        <pc:sldMkLst>
          <pc:docMk/>
          <pc:sldMk cId="3399519657" sldId="300"/>
        </pc:sldMkLst>
      </pc:sldChg>
      <pc:sldChg chg="mod setBg">
        <pc:chgData name="Capri, Kimberly" userId="S::kcapri@ad.unc.edu::0ba5655f-717a-4580-b13e-af0f13df1d2b" providerId="AD" clId="Web-{8C3432FA-AA26-4587-9D07-39D5FB84CE63}" dt="2023-07-07T20:15:03.050" v="168"/>
        <pc:sldMkLst>
          <pc:docMk/>
          <pc:sldMk cId="2143936938" sldId="301"/>
        </pc:sldMkLst>
      </pc:sldChg>
      <pc:sldChg chg="modSp">
        <pc:chgData name="Capri, Kimberly" userId="S::kcapri@ad.unc.edu::0ba5655f-717a-4580-b13e-af0f13df1d2b" providerId="AD" clId="Web-{8C3432FA-AA26-4587-9D07-39D5FB84CE63}" dt="2023-07-07T19:55:16.860" v="40" actId="14100"/>
        <pc:sldMkLst>
          <pc:docMk/>
          <pc:sldMk cId="1905883937" sldId="304"/>
        </pc:sldMkLst>
        <pc:spChg chg="mod">
          <ac:chgData name="Capri, Kimberly" userId="S::kcapri@ad.unc.edu::0ba5655f-717a-4580-b13e-af0f13df1d2b" providerId="AD" clId="Web-{8C3432FA-AA26-4587-9D07-39D5FB84CE63}" dt="2023-07-07T19:55:16.860" v="40" actId="14100"/>
          <ac:spMkLst>
            <pc:docMk/>
            <pc:sldMk cId="1905883937" sldId="304"/>
            <ac:spMk id="25602" creationId="{00000000-0000-0000-0000-000000000000}"/>
          </ac:spMkLst>
        </pc:spChg>
      </pc:sldChg>
      <pc:sldChg chg="mod setBg">
        <pc:chgData name="Capri, Kimberly" userId="S::kcapri@ad.unc.edu::0ba5655f-717a-4580-b13e-af0f13df1d2b" providerId="AD" clId="Web-{8C3432FA-AA26-4587-9D07-39D5FB84CE63}" dt="2023-07-07T20:14:51.815" v="165"/>
        <pc:sldMkLst>
          <pc:docMk/>
          <pc:sldMk cId="1180545720" sldId="305"/>
        </pc:sldMkLst>
      </pc:sldChg>
      <pc:sldChg chg="mod setBg">
        <pc:chgData name="Capri, Kimberly" userId="S::kcapri@ad.unc.edu::0ba5655f-717a-4580-b13e-af0f13df1d2b" providerId="AD" clId="Web-{8C3432FA-AA26-4587-9D07-39D5FB84CE63}" dt="2023-07-07T20:14:55.190" v="166"/>
        <pc:sldMkLst>
          <pc:docMk/>
          <pc:sldMk cId="1312603281" sldId="306"/>
        </pc:sldMkLst>
      </pc:sldChg>
      <pc:sldChg chg="addSp delSp modSp del mod modShow">
        <pc:chgData name="Capri, Kimberly" userId="S::kcapri@ad.unc.edu::0ba5655f-717a-4580-b13e-af0f13df1d2b" providerId="AD" clId="Web-{8C3432FA-AA26-4587-9D07-39D5FB84CE63}" dt="2023-07-07T20:18:27.087" v="230"/>
        <pc:sldMkLst>
          <pc:docMk/>
          <pc:sldMk cId="2441505757" sldId="307"/>
        </pc:sldMkLst>
        <pc:spChg chg="mod">
          <ac:chgData name="Capri, Kimberly" userId="S::kcapri@ad.unc.edu::0ba5655f-717a-4580-b13e-af0f13df1d2b" providerId="AD" clId="Web-{8C3432FA-AA26-4587-9D07-39D5FB84CE63}" dt="2023-07-07T20:12:05.560" v="136" actId="1076"/>
          <ac:spMkLst>
            <pc:docMk/>
            <pc:sldMk cId="2441505757" sldId="307"/>
            <ac:spMk id="2" creationId="{8DA62F5C-21E4-40AB-AA02-DC6534AC538E}"/>
          </ac:spMkLst>
        </pc:spChg>
        <pc:spChg chg="add del mod">
          <ac:chgData name="Capri, Kimberly" userId="S::kcapri@ad.unc.edu::0ba5655f-717a-4580-b13e-af0f13df1d2b" providerId="AD" clId="Web-{8C3432FA-AA26-4587-9D07-39D5FB84CE63}" dt="2023-07-07T20:12:07.560" v="138"/>
          <ac:spMkLst>
            <pc:docMk/>
            <pc:sldMk cId="2441505757" sldId="307"/>
            <ac:spMk id="4" creationId="{DD0E4948-077C-19F8-0891-1FC959878635}"/>
          </ac:spMkLst>
        </pc:spChg>
        <pc:spChg chg="add del">
          <ac:chgData name="Capri, Kimberly" userId="S::kcapri@ad.unc.edu::0ba5655f-717a-4580-b13e-af0f13df1d2b" providerId="AD" clId="Web-{8C3432FA-AA26-4587-9D07-39D5FB84CE63}" dt="2023-07-07T20:12:03.060" v="133"/>
          <ac:spMkLst>
            <pc:docMk/>
            <pc:sldMk cId="2441505757" sldId="307"/>
            <ac:spMk id="5" creationId="{F70FFDD7-14D4-83E9-7BCA-D26F433F84A2}"/>
          </ac:spMkLst>
        </pc:spChg>
        <pc:spChg chg="del">
          <ac:chgData name="Capri, Kimberly" userId="S::kcapri@ad.unc.edu::0ba5655f-717a-4580-b13e-af0f13df1d2b" providerId="AD" clId="Web-{8C3432FA-AA26-4587-9D07-39D5FB84CE63}" dt="2023-07-07T20:07:03.911" v="109"/>
          <ac:spMkLst>
            <pc:docMk/>
            <pc:sldMk cId="2441505757" sldId="307"/>
            <ac:spMk id="53" creationId="{CDA1A2E9-63FE-408D-A803-8E306ECAB4B3}"/>
          </ac:spMkLst>
        </pc:spChg>
        <pc:spChg chg="del">
          <ac:chgData name="Capri, Kimberly" userId="S::kcapri@ad.unc.edu::0ba5655f-717a-4580-b13e-af0f13df1d2b" providerId="AD" clId="Web-{8C3432FA-AA26-4587-9D07-39D5FB84CE63}" dt="2023-07-07T20:07:03.911" v="109"/>
          <ac:spMkLst>
            <pc:docMk/>
            <pc:sldMk cId="2441505757" sldId="307"/>
            <ac:spMk id="55" creationId="{FBE9F90C-C163-435B-9A68-D15C92D1CF2B}"/>
          </ac:spMkLst>
        </pc:spChg>
        <pc:spChg chg="del">
          <ac:chgData name="Capri, Kimberly" userId="S::kcapri@ad.unc.edu::0ba5655f-717a-4580-b13e-af0f13df1d2b" providerId="AD" clId="Web-{8C3432FA-AA26-4587-9D07-39D5FB84CE63}" dt="2023-07-07T20:07:03.911" v="109"/>
          <ac:spMkLst>
            <pc:docMk/>
            <pc:sldMk cId="2441505757" sldId="307"/>
            <ac:spMk id="57" creationId="{1A882A9F-F4E9-4E23-8F0B-20B5DF42EAA9}"/>
          </ac:spMkLst>
        </pc:spChg>
        <pc:spChg chg="add">
          <ac:chgData name="Capri, Kimberly" userId="S::kcapri@ad.unc.edu::0ba5655f-717a-4580-b13e-af0f13df1d2b" providerId="AD" clId="Web-{8C3432FA-AA26-4587-9D07-39D5FB84CE63}" dt="2023-07-07T20:07:03.911" v="109"/>
          <ac:spMkLst>
            <pc:docMk/>
            <pc:sldMk cId="2441505757" sldId="307"/>
            <ac:spMk id="62" creationId="{D4771268-CB57-404A-9271-370EB28F6090}"/>
          </ac:spMkLst>
        </pc:spChg>
        <pc:picChg chg="add mod">
          <ac:chgData name="Capri, Kimberly" userId="S::kcapri@ad.unc.edu::0ba5655f-717a-4580-b13e-af0f13df1d2b" providerId="AD" clId="Web-{8C3432FA-AA26-4587-9D07-39D5FB84CE63}" dt="2023-07-07T20:07:03.911" v="109"/>
          <ac:picMkLst>
            <pc:docMk/>
            <pc:sldMk cId="2441505757" sldId="307"/>
            <ac:picMk id="3" creationId="{2EBC7712-0B1F-C614-B6AA-02CEDD663E23}"/>
          </ac:picMkLst>
        </pc:picChg>
      </pc:sldChg>
      <pc:sldChg chg="modSp">
        <pc:chgData name="Capri, Kimberly" userId="S::kcapri@ad.unc.edu::0ba5655f-717a-4580-b13e-af0f13df1d2b" providerId="AD" clId="Web-{8C3432FA-AA26-4587-9D07-39D5FB84CE63}" dt="2023-07-07T19:54:18.842" v="23" actId="20577"/>
        <pc:sldMkLst>
          <pc:docMk/>
          <pc:sldMk cId="3416281634" sldId="308"/>
        </pc:sldMkLst>
        <pc:spChg chg="mod">
          <ac:chgData name="Capri, Kimberly" userId="S::kcapri@ad.unc.edu::0ba5655f-717a-4580-b13e-af0f13df1d2b" providerId="AD" clId="Web-{8C3432FA-AA26-4587-9D07-39D5FB84CE63}" dt="2023-07-07T19:54:18.842" v="23" actId="20577"/>
          <ac:spMkLst>
            <pc:docMk/>
            <pc:sldMk cId="3416281634" sldId="308"/>
            <ac:spMk id="14" creationId="{FDE7AFC1-3369-1F37-8B89-648414ED5A8C}"/>
          </ac:spMkLst>
        </pc:spChg>
      </pc:sldChg>
      <pc:sldChg chg="addSp delSp modSp mod setBg">
        <pc:chgData name="Capri, Kimberly" userId="S::kcapri@ad.unc.edu::0ba5655f-717a-4580-b13e-af0f13df1d2b" providerId="AD" clId="Web-{8C3432FA-AA26-4587-9D07-39D5FB84CE63}" dt="2023-07-07T20:14:34.033" v="162"/>
        <pc:sldMkLst>
          <pc:docMk/>
          <pc:sldMk cId="1213715715" sldId="309"/>
        </pc:sldMkLst>
        <pc:spChg chg="del">
          <ac:chgData name="Capri, Kimberly" userId="S::kcapri@ad.unc.edu::0ba5655f-717a-4580-b13e-af0f13df1d2b" providerId="AD" clId="Web-{8C3432FA-AA26-4587-9D07-39D5FB84CE63}" dt="2023-07-07T20:02:56.685" v="85"/>
          <ac:spMkLst>
            <pc:docMk/>
            <pc:sldMk cId="1213715715" sldId="309"/>
            <ac:spMk id="3" creationId="{00000000-0000-0000-0000-000000000000}"/>
          </ac:spMkLst>
        </pc:spChg>
        <pc:spChg chg="add del mod">
          <ac:chgData name="Capri, Kimberly" userId="S::kcapri@ad.unc.edu::0ba5655f-717a-4580-b13e-af0f13df1d2b" providerId="AD" clId="Web-{8C3432FA-AA26-4587-9D07-39D5FB84CE63}" dt="2023-07-07T20:03:17.873" v="89"/>
          <ac:spMkLst>
            <pc:docMk/>
            <pc:sldMk cId="1213715715" sldId="309"/>
            <ac:spMk id="8" creationId="{A94CFEBF-3D2B-26A2-704C-34191B6B2D57}"/>
          </ac:spMkLst>
        </pc:spChg>
        <pc:spChg chg="add mod">
          <ac:chgData name="Capri, Kimberly" userId="S::kcapri@ad.unc.edu::0ba5655f-717a-4580-b13e-af0f13df1d2b" providerId="AD" clId="Web-{8C3432FA-AA26-4587-9D07-39D5FB84CE63}" dt="2023-07-07T20:03:44.655" v="104" actId="20577"/>
          <ac:spMkLst>
            <pc:docMk/>
            <pc:sldMk cId="1213715715" sldId="309"/>
            <ac:spMk id="10" creationId="{CCCC3BFE-6EC7-293D-F8D7-70AB3BD205ED}"/>
          </ac:spMkLst>
        </pc:spChg>
        <pc:picChg chg="add del mod ord">
          <ac:chgData name="Capri, Kimberly" userId="S::kcapri@ad.unc.edu::0ba5655f-717a-4580-b13e-af0f13df1d2b" providerId="AD" clId="Web-{8C3432FA-AA26-4587-9D07-39D5FB84CE63}" dt="2023-07-07T20:03:02.529" v="88"/>
          <ac:picMkLst>
            <pc:docMk/>
            <pc:sldMk cId="1213715715" sldId="309"/>
            <ac:picMk id="5" creationId="{D552FB3E-CE30-E4BC-F7F2-0721E24FD16A}"/>
          </ac:picMkLst>
        </pc:picChg>
        <pc:picChg chg="add mod ord">
          <ac:chgData name="Capri, Kimberly" userId="S::kcapri@ad.unc.edu::0ba5655f-717a-4580-b13e-af0f13df1d2b" providerId="AD" clId="Web-{8C3432FA-AA26-4587-9D07-39D5FB84CE63}" dt="2023-07-07T20:03:24.749" v="91" actId="14100"/>
          <ac:picMkLst>
            <pc:docMk/>
            <pc:sldMk cId="1213715715" sldId="309"/>
            <ac:picMk id="9" creationId="{EAD2FB8A-BBD7-3ED7-5FE1-70EC2494481F}"/>
          </ac:picMkLst>
        </pc:picChg>
      </pc:sldChg>
      <pc:sldChg chg="mod setBg">
        <pc:chgData name="Capri, Kimberly" userId="S::kcapri@ad.unc.edu::0ba5655f-717a-4580-b13e-af0f13df1d2b" providerId="AD" clId="Web-{8C3432FA-AA26-4587-9D07-39D5FB84CE63}" dt="2023-07-07T20:14:59.050" v="167"/>
        <pc:sldMkLst>
          <pc:docMk/>
          <pc:sldMk cId="1572766405" sldId="310"/>
        </pc:sldMkLst>
      </pc:sldChg>
      <pc:sldChg chg="new del">
        <pc:chgData name="Capri, Kimberly" userId="S::kcapri@ad.unc.edu::0ba5655f-717a-4580-b13e-af0f13df1d2b" providerId="AD" clId="Web-{8C3432FA-AA26-4587-9D07-39D5FB84CE63}" dt="2023-07-07T20:15:24.582" v="170"/>
        <pc:sldMkLst>
          <pc:docMk/>
          <pc:sldMk cId="747606880" sldId="311"/>
        </pc:sldMkLst>
      </pc:sldChg>
      <pc:sldChg chg="addSp delSp modSp add replId">
        <pc:chgData name="Capri, Kimberly" userId="S::kcapri@ad.unc.edu::0ba5655f-717a-4580-b13e-af0f13df1d2b" providerId="AD" clId="Web-{8C3432FA-AA26-4587-9D07-39D5FB84CE63}" dt="2023-07-07T20:17:05.209" v="213" actId="20577"/>
        <pc:sldMkLst>
          <pc:docMk/>
          <pc:sldMk cId="2132335197" sldId="311"/>
        </pc:sldMkLst>
        <pc:spChg chg="mod">
          <ac:chgData name="Capri, Kimberly" userId="S::kcapri@ad.unc.edu::0ba5655f-717a-4580-b13e-af0f13df1d2b" providerId="AD" clId="Web-{8C3432FA-AA26-4587-9D07-39D5FB84CE63}" dt="2023-07-07T20:15:48.942" v="180" actId="20577"/>
          <ac:spMkLst>
            <pc:docMk/>
            <pc:sldMk cId="2132335197" sldId="311"/>
            <ac:spMk id="2" creationId="{00000000-0000-0000-0000-000000000000}"/>
          </ac:spMkLst>
        </pc:spChg>
        <pc:spChg chg="add del mod">
          <ac:chgData name="Capri, Kimberly" userId="S::kcapri@ad.unc.edu::0ba5655f-717a-4580-b13e-af0f13df1d2b" providerId="AD" clId="Web-{8C3432FA-AA26-4587-9D07-39D5FB84CE63}" dt="2023-07-07T20:16:19.239" v="188"/>
          <ac:spMkLst>
            <pc:docMk/>
            <pc:sldMk cId="2132335197" sldId="311"/>
            <ac:spMk id="8" creationId="{E1B5BC35-D266-7B24-1B67-1D45C7E5C412}"/>
          </ac:spMkLst>
        </pc:spChg>
        <pc:spChg chg="mod">
          <ac:chgData name="Capri, Kimberly" userId="S::kcapri@ad.unc.edu::0ba5655f-717a-4580-b13e-af0f13df1d2b" providerId="AD" clId="Web-{8C3432FA-AA26-4587-9D07-39D5FB84CE63}" dt="2023-07-07T20:17:05.209" v="213" actId="20577"/>
          <ac:spMkLst>
            <pc:docMk/>
            <pc:sldMk cId="2132335197" sldId="311"/>
            <ac:spMk id="10" creationId="{CCCC3BFE-6EC7-293D-F8D7-70AB3BD205ED}"/>
          </ac:spMkLst>
        </pc:spChg>
        <pc:picChg chg="add mod">
          <ac:chgData name="Capri, Kimberly" userId="S::kcapri@ad.unc.edu::0ba5655f-717a-4580-b13e-af0f13df1d2b" providerId="AD" clId="Web-{8C3432FA-AA26-4587-9D07-39D5FB84CE63}" dt="2023-07-07T20:16:08.505" v="187" actId="1076"/>
          <ac:picMkLst>
            <pc:docMk/>
            <pc:sldMk cId="2132335197" sldId="311"/>
            <ac:picMk id="5" creationId="{C2EC5DE6-8B66-78DC-934E-ACB2F2AE81EB}"/>
          </ac:picMkLst>
        </pc:picChg>
        <pc:picChg chg="del">
          <ac:chgData name="Capri, Kimberly" userId="S::kcapri@ad.unc.edu::0ba5655f-717a-4580-b13e-af0f13df1d2b" providerId="AD" clId="Web-{8C3432FA-AA26-4587-9D07-39D5FB84CE63}" dt="2023-07-07T20:15:58.895" v="182"/>
          <ac:picMkLst>
            <pc:docMk/>
            <pc:sldMk cId="2132335197" sldId="311"/>
            <ac:picMk id="9" creationId="{EAD2FB8A-BBD7-3ED7-5FE1-70EC2494481F}"/>
          </ac:picMkLst>
        </pc:picChg>
      </pc:sldChg>
      <pc:sldChg chg="addSp delSp modSp add replId">
        <pc:chgData name="Capri, Kimberly" userId="S::kcapri@ad.unc.edu::0ba5655f-717a-4580-b13e-af0f13df1d2b" providerId="AD" clId="Web-{8C3432FA-AA26-4587-9D07-39D5FB84CE63}" dt="2023-07-07T20:18:25.743" v="229" actId="1076"/>
        <pc:sldMkLst>
          <pc:docMk/>
          <pc:sldMk cId="375871103" sldId="312"/>
        </pc:sldMkLst>
        <pc:spChg chg="del">
          <ac:chgData name="Capri, Kimberly" userId="S::kcapri@ad.unc.edu::0ba5655f-717a-4580-b13e-af0f13df1d2b" providerId="AD" clId="Web-{8C3432FA-AA26-4587-9D07-39D5FB84CE63}" dt="2023-07-07T20:17:27.101" v="219"/>
          <ac:spMkLst>
            <pc:docMk/>
            <pc:sldMk cId="375871103" sldId="312"/>
            <ac:spMk id="2" creationId="{00000000-0000-0000-0000-000000000000}"/>
          </ac:spMkLst>
        </pc:spChg>
        <pc:spChg chg="del">
          <ac:chgData name="Capri, Kimberly" userId="S::kcapri@ad.unc.edu::0ba5655f-717a-4580-b13e-af0f13df1d2b" providerId="AD" clId="Web-{8C3432FA-AA26-4587-9D07-39D5FB84CE63}" dt="2023-07-07T20:17:25.741" v="218"/>
          <ac:spMkLst>
            <pc:docMk/>
            <pc:sldMk cId="375871103" sldId="312"/>
            <ac:spMk id="6" creationId="{00000000-0000-0000-0000-000000000000}"/>
          </ac:spMkLst>
        </pc:spChg>
        <pc:spChg chg="add del mod">
          <ac:chgData name="Capri, Kimberly" userId="S::kcapri@ad.unc.edu::0ba5655f-717a-4580-b13e-af0f13df1d2b" providerId="AD" clId="Web-{8C3432FA-AA26-4587-9D07-39D5FB84CE63}" dt="2023-07-07T20:17:37.164" v="224"/>
          <ac:spMkLst>
            <pc:docMk/>
            <pc:sldMk cId="375871103" sldId="312"/>
            <ac:spMk id="9" creationId="{D55C2566-F2B7-7354-014A-915A2BB762AE}"/>
          </ac:spMkLst>
        </pc:spChg>
        <pc:spChg chg="del mod">
          <ac:chgData name="Capri, Kimberly" userId="S::kcapri@ad.unc.edu::0ba5655f-717a-4580-b13e-af0f13df1d2b" providerId="AD" clId="Web-{8C3432FA-AA26-4587-9D07-39D5FB84CE63}" dt="2023-07-07T20:17:33.351" v="222"/>
          <ac:spMkLst>
            <pc:docMk/>
            <pc:sldMk cId="375871103" sldId="312"/>
            <ac:spMk id="10" creationId="{CCCC3BFE-6EC7-293D-F8D7-70AB3BD205ED}"/>
          </ac:spMkLst>
        </pc:spChg>
        <pc:spChg chg="add mod">
          <ac:chgData name="Capri, Kimberly" userId="S::kcapri@ad.unc.edu::0ba5655f-717a-4580-b13e-af0f13df1d2b" providerId="AD" clId="Web-{8C3432FA-AA26-4587-9D07-39D5FB84CE63}" dt="2023-07-07T20:18:22.821" v="228" actId="1076"/>
          <ac:spMkLst>
            <pc:docMk/>
            <pc:sldMk cId="375871103" sldId="312"/>
            <ac:spMk id="11" creationId="{65003926-91D3-9371-888D-1B1AE3A2010B}"/>
          </ac:spMkLst>
        </pc:spChg>
        <pc:spChg chg="add mod">
          <ac:chgData name="Capri, Kimberly" userId="S::kcapri@ad.unc.edu::0ba5655f-717a-4580-b13e-af0f13df1d2b" providerId="AD" clId="Web-{8C3432FA-AA26-4587-9D07-39D5FB84CE63}" dt="2023-07-07T20:18:25.743" v="229" actId="1076"/>
          <ac:spMkLst>
            <pc:docMk/>
            <pc:sldMk cId="375871103" sldId="312"/>
            <ac:spMk id="13" creationId="{ACE8673F-E17A-7DC1-57C2-285C975CEDF7}"/>
          </ac:spMkLst>
        </pc:spChg>
        <pc:picChg chg="del">
          <ac:chgData name="Capri, Kimberly" userId="S::kcapri@ad.unc.edu::0ba5655f-717a-4580-b13e-af0f13df1d2b" providerId="AD" clId="Web-{8C3432FA-AA26-4587-9D07-39D5FB84CE63}" dt="2023-07-07T20:17:21.007" v="217"/>
          <ac:picMkLst>
            <pc:docMk/>
            <pc:sldMk cId="375871103" sldId="312"/>
            <ac:picMk id="5" creationId="{C2EC5DE6-8B66-78DC-934E-ACB2F2AE81EB}"/>
          </ac:picMkLst>
        </pc:picChg>
        <pc:picChg chg="add mod">
          <ac:chgData name="Capri, Kimberly" userId="S::kcapri@ad.unc.edu::0ba5655f-717a-4580-b13e-af0f13df1d2b" providerId="AD" clId="Web-{8C3432FA-AA26-4587-9D07-39D5FB84CE63}" dt="2023-07-07T20:17:35.726" v="223" actId="1076"/>
          <ac:picMkLst>
            <pc:docMk/>
            <pc:sldMk cId="375871103" sldId="312"/>
            <ac:picMk id="7" creationId="{341BEAD6-D1CD-2D5D-7F00-2B6BFBABE569}"/>
          </ac:picMkLst>
        </pc:picChg>
      </pc:sldChg>
    </pc:docChg>
  </pc:docChgLst>
  <pc:docChgLst>
    <pc:chgData name="Capri, Kimberly" userId="S::kcapri@ad.unc.edu::0ba5655f-717a-4580-b13e-af0f13df1d2b" providerId="AD" clId="Web-{07C69FEC-FD77-4FF0-99BA-10B3CCDF43E8}"/>
    <pc:docChg chg="modSld">
      <pc:chgData name="Capri, Kimberly" userId="S::kcapri@ad.unc.edu::0ba5655f-717a-4580-b13e-af0f13df1d2b" providerId="AD" clId="Web-{07C69FEC-FD77-4FF0-99BA-10B3CCDF43E8}" dt="2023-06-05T16:27:28.070" v="15"/>
      <pc:docMkLst>
        <pc:docMk/>
      </pc:docMkLst>
      <pc:sldChg chg="modNotes">
        <pc:chgData name="Capri, Kimberly" userId="S::kcapri@ad.unc.edu::0ba5655f-717a-4580-b13e-af0f13df1d2b" providerId="AD" clId="Web-{07C69FEC-FD77-4FF0-99BA-10B3CCDF43E8}" dt="2023-06-05T16:26:18.459" v="5"/>
        <pc:sldMkLst>
          <pc:docMk/>
          <pc:sldMk cId="893745604" sldId="279"/>
        </pc:sldMkLst>
      </pc:sldChg>
      <pc:sldChg chg="modNotes">
        <pc:chgData name="Capri, Kimberly" userId="S::kcapri@ad.unc.edu::0ba5655f-717a-4580-b13e-af0f13df1d2b" providerId="AD" clId="Web-{07C69FEC-FD77-4FF0-99BA-10B3CCDF43E8}" dt="2023-06-05T16:26:25.506" v="6"/>
        <pc:sldMkLst>
          <pc:docMk/>
          <pc:sldMk cId="3319984653" sldId="280"/>
        </pc:sldMkLst>
      </pc:sldChg>
      <pc:sldChg chg="modNotes">
        <pc:chgData name="Capri, Kimberly" userId="S::kcapri@ad.unc.edu::0ba5655f-717a-4580-b13e-af0f13df1d2b" providerId="AD" clId="Web-{07C69FEC-FD77-4FF0-99BA-10B3CCDF43E8}" dt="2023-06-05T16:27:28.070" v="15"/>
        <pc:sldMkLst>
          <pc:docMk/>
          <pc:sldMk cId="2359714913" sldId="282"/>
        </pc:sldMkLst>
      </pc:sldChg>
      <pc:sldChg chg="modNotes">
        <pc:chgData name="Capri, Kimberly" userId="S::kcapri@ad.unc.edu::0ba5655f-717a-4580-b13e-af0f13df1d2b" providerId="AD" clId="Web-{07C69FEC-FD77-4FF0-99BA-10B3CCDF43E8}" dt="2023-06-05T16:26:14.458" v="0"/>
        <pc:sldMkLst>
          <pc:docMk/>
          <pc:sldMk cId="2108219579" sldId="283"/>
        </pc:sldMkLst>
      </pc:sldChg>
    </pc:docChg>
  </pc:docChgLst>
  <pc:docChgLst>
    <pc:chgData name="Capri, Kimberly" userId="S::kcapri@ad.unc.edu::0ba5655f-717a-4580-b13e-af0f13df1d2b" providerId="AD" clId="Web-{D631CD38-430F-4458-8783-8DDF7CDE402E}"/>
    <pc:docChg chg="addSld">
      <pc:chgData name="Capri, Kimberly" userId="S::kcapri@ad.unc.edu::0ba5655f-717a-4580-b13e-af0f13df1d2b" providerId="AD" clId="Web-{D631CD38-430F-4458-8783-8DDF7CDE402E}" dt="2023-06-20T18:25:39.887" v="0"/>
      <pc:docMkLst>
        <pc:docMk/>
      </pc:docMkLst>
      <pc:sldChg chg="add">
        <pc:chgData name="Capri, Kimberly" userId="S::kcapri@ad.unc.edu::0ba5655f-717a-4580-b13e-af0f13df1d2b" providerId="AD" clId="Web-{D631CD38-430F-4458-8783-8DDF7CDE402E}" dt="2023-06-20T18:25:39.887" v="0"/>
        <pc:sldMkLst>
          <pc:docMk/>
          <pc:sldMk cId="1260552963" sldId="303"/>
        </pc:sldMkLst>
      </pc:sldChg>
    </pc:docChg>
  </pc:docChgLst>
  <pc:docChgLst>
    <pc:chgData name="Capri, Kimberly" userId="S::kcapri@ad.unc.edu::0ba5655f-717a-4580-b13e-af0f13df1d2b" providerId="AD" clId="Web-{3072EBA2-9A00-4A9F-A154-E97C933FC532}"/>
    <pc:docChg chg="modSld">
      <pc:chgData name="Capri, Kimberly" userId="S::kcapri@ad.unc.edu::0ba5655f-717a-4580-b13e-af0f13df1d2b" providerId="AD" clId="Web-{3072EBA2-9A00-4A9F-A154-E97C933FC532}" dt="2023-07-17T18:24:13.557" v="0"/>
      <pc:docMkLst>
        <pc:docMk/>
      </pc:docMkLst>
      <pc:sldChg chg="modSp">
        <pc:chgData name="Capri, Kimberly" userId="S::kcapri@ad.unc.edu::0ba5655f-717a-4580-b13e-af0f13df1d2b" providerId="AD" clId="Web-{3072EBA2-9A00-4A9F-A154-E97C933FC532}" dt="2023-07-17T18:24:13.557" v="0"/>
        <pc:sldMkLst>
          <pc:docMk/>
          <pc:sldMk cId="1768153456" sldId="314"/>
        </pc:sldMkLst>
        <pc:picChg chg="mod">
          <ac:chgData name="Capri, Kimberly" userId="S::kcapri@ad.unc.edu::0ba5655f-717a-4580-b13e-af0f13df1d2b" providerId="AD" clId="Web-{3072EBA2-9A00-4A9F-A154-E97C933FC532}" dt="2023-07-17T18:24:13.557" v="0"/>
          <ac:picMkLst>
            <pc:docMk/>
            <pc:sldMk cId="1768153456" sldId="314"/>
            <ac:picMk id="3" creationId="{96BA9AB4-21A8-4632-1A30-2ED3A5C6991A}"/>
          </ac:picMkLst>
        </pc:picChg>
      </pc:sldChg>
    </pc:docChg>
  </pc:docChgLst>
  <pc:docChgLst>
    <pc:chgData name="Capri, Kimberly" userId="S::kcapri@ad.unc.edu::0ba5655f-717a-4580-b13e-af0f13df1d2b" providerId="AD" clId="Web-{9588D53F-DA43-468F-BE6B-B7294867B9B3}"/>
    <pc:docChg chg="delSld modSld">
      <pc:chgData name="Capri, Kimberly" userId="S::kcapri@ad.unc.edu::0ba5655f-717a-4580-b13e-af0f13df1d2b" providerId="AD" clId="Web-{9588D53F-DA43-468F-BE6B-B7294867B9B3}" dt="2023-07-18T14:03:05.987" v="47" actId="20577"/>
      <pc:docMkLst>
        <pc:docMk/>
      </pc:docMkLst>
      <pc:sldChg chg="modSp">
        <pc:chgData name="Capri, Kimberly" userId="S::kcapri@ad.unc.edu::0ba5655f-717a-4580-b13e-af0f13df1d2b" providerId="AD" clId="Web-{9588D53F-DA43-468F-BE6B-B7294867B9B3}" dt="2023-07-18T14:03:05.987" v="47" actId="20577"/>
        <pc:sldMkLst>
          <pc:docMk/>
          <pc:sldMk cId="3553505132" sldId="276"/>
        </pc:sldMkLst>
        <pc:spChg chg="mod">
          <ac:chgData name="Capri, Kimberly" userId="S::kcapri@ad.unc.edu::0ba5655f-717a-4580-b13e-af0f13df1d2b" providerId="AD" clId="Web-{9588D53F-DA43-468F-BE6B-B7294867B9B3}" dt="2023-07-18T14:03:05.987" v="47" actId="20577"/>
          <ac:spMkLst>
            <pc:docMk/>
            <pc:sldMk cId="3553505132" sldId="276"/>
            <ac:spMk id="9" creationId="{6F047186-8DAA-4C7C-AFC7-C7BB377DA922}"/>
          </ac:spMkLst>
        </pc:spChg>
      </pc:sldChg>
      <pc:sldChg chg="modSp">
        <pc:chgData name="Capri, Kimberly" userId="S::kcapri@ad.unc.edu::0ba5655f-717a-4580-b13e-af0f13df1d2b" providerId="AD" clId="Web-{9588D53F-DA43-468F-BE6B-B7294867B9B3}" dt="2023-07-18T14:01:24.295" v="4" actId="20577"/>
        <pc:sldMkLst>
          <pc:docMk/>
          <pc:sldMk cId="622033517" sldId="285"/>
        </pc:sldMkLst>
        <pc:spChg chg="mod">
          <ac:chgData name="Capri, Kimberly" userId="S::kcapri@ad.unc.edu::0ba5655f-717a-4580-b13e-af0f13df1d2b" providerId="AD" clId="Web-{9588D53F-DA43-468F-BE6B-B7294867B9B3}" dt="2023-07-18T14:01:24.295" v="4" actId="20577"/>
          <ac:spMkLst>
            <pc:docMk/>
            <pc:sldMk cId="622033517" sldId="285"/>
            <ac:spMk id="8" creationId="{00000000-0000-0000-0000-000000000000}"/>
          </ac:spMkLst>
        </pc:spChg>
      </pc:sldChg>
      <pc:sldChg chg="modSp">
        <pc:chgData name="Capri, Kimberly" userId="S::kcapri@ad.unc.edu::0ba5655f-717a-4580-b13e-af0f13df1d2b" providerId="AD" clId="Web-{9588D53F-DA43-468F-BE6B-B7294867B9B3}" dt="2023-07-18T14:02:40.986" v="42" actId="20577"/>
        <pc:sldMkLst>
          <pc:docMk/>
          <pc:sldMk cId="2521363956" sldId="288"/>
        </pc:sldMkLst>
        <pc:spChg chg="mod">
          <ac:chgData name="Capri, Kimberly" userId="S::kcapri@ad.unc.edu::0ba5655f-717a-4580-b13e-af0f13df1d2b" providerId="AD" clId="Web-{9588D53F-DA43-468F-BE6B-B7294867B9B3}" dt="2023-07-18T14:02:40.986" v="42" actId="20577"/>
          <ac:spMkLst>
            <pc:docMk/>
            <pc:sldMk cId="2521363956" sldId="288"/>
            <ac:spMk id="9" creationId="{6F047186-8DAA-4C7C-AFC7-C7BB377DA922}"/>
          </ac:spMkLst>
        </pc:spChg>
      </pc:sldChg>
      <pc:sldChg chg="del">
        <pc:chgData name="Capri, Kimberly" userId="S::kcapri@ad.unc.edu::0ba5655f-717a-4580-b13e-af0f13df1d2b" providerId="AD" clId="Web-{9588D53F-DA43-468F-BE6B-B7294867B9B3}" dt="2023-07-18T14:00:50.981" v="0"/>
        <pc:sldMkLst>
          <pc:docMk/>
          <pc:sldMk cId="3416281634" sldId="308"/>
        </pc:sldMkLst>
      </pc:sldChg>
    </pc:docChg>
  </pc:docChgLst>
  <pc:docChgLst>
    <pc:chgData name="Capri, Kimberly" userId="S::kcapri@ad.unc.edu::0ba5655f-717a-4580-b13e-af0f13df1d2b" providerId="AD" clId="Web-{71303361-8412-4171-B007-321028DE1C3B}"/>
    <pc:docChg chg="addSld delSld modSld sldOrd">
      <pc:chgData name="Capri, Kimberly" userId="S::kcapri@ad.unc.edu::0ba5655f-717a-4580-b13e-af0f13df1d2b" providerId="AD" clId="Web-{71303361-8412-4171-B007-321028DE1C3B}" dt="2023-06-12T17:16:54.757" v="77" actId="20577"/>
      <pc:docMkLst>
        <pc:docMk/>
      </pc:docMkLst>
      <pc:sldChg chg="modSp">
        <pc:chgData name="Capri, Kimberly" userId="S::kcapri@ad.unc.edu::0ba5655f-717a-4580-b13e-af0f13df1d2b" providerId="AD" clId="Web-{71303361-8412-4171-B007-321028DE1C3B}" dt="2023-06-12T17:07:27.815" v="51" actId="20577"/>
        <pc:sldMkLst>
          <pc:docMk/>
          <pc:sldMk cId="21910534" sldId="257"/>
        </pc:sldMkLst>
        <pc:spChg chg="mod">
          <ac:chgData name="Capri, Kimberly" userId="S::kcapri@ad.unc.edu::0ba5655f-717a-4580-b13e-af0f13df1d2b" providerId="AD" clId="Web-{71303361-8412-4171-B007-321028DE1C3B}" dt="2023-06-12T17:07:07.860" v="46" actId="20577"/>
          <ac:spMkLst>
            <pc:docMk/>
            <pc:sldMk cId="21910534" sldId="257"/>
            <ac:spMk id="66574" creationId="{00000000-0000-0000-0000-000000000000}"/>
          </ac:spMkLst>
        </pc:spChg>
        <pc:graphicFrameChg chg="modGraphic">
          <ac:chgData name="Capri, Kimberly" userId="S::kcapri@ad.unc.edu::0ba5655f-717a-4580-b13e-af0f13df1d2b" providerId="AD" clId="Web-{71303361-8412-4171-B007-321028DE1C3B}" dt="2023-06-12T17:07:27.815" v="51" actId="20577"/>
          <ac:graphicFrameMkLst>
            <pc:docMk/>
            <pc:sldMk cId="21910534" sldId="257"/>
            <ac:graphicFrameMk id="6" creationId="{00000000-0000-0000-0000-000000000000}"/>
          </ac:graphicFrameMkLst>
        </pc:graphicFrameChg>
      </pc:sldChg>
      <pc:sldChg chg="modSp">
        <pc:chgData name="Capri, Kimberly" userId="S::kcapri@ad.unc.edu::0ba5655f-717a-4580-b13e-af0f13df1d2b" providerId="AD" clId="Web-{71303361-8412-4171-B007-321028DE1C3B}" dt="2023-06-12T17:07:39.925" v="54" actId="20577"/>
        <pc:sldMkLst>
          <pc:docMk/>
          <pc:sldMk cId="3999074863" sldId="258"/>
        </pc:sldMkLst>
        <pc:spChg chg="mod">
          <ac:chgData name="Capri, Kimberly" userId="S::kcapri@ad.unc.edu::0ba5655f-717a-4580-b13e-af0f13df1d2b" providerId="AD" clId="Web-{71303361-8412-4171-B007-321028DE1C3B}" dt="2023-06-12T17:07:39.925" v="54" actId="20577"/>
          <ac:spMkLst>
            <pc:docMk/>
            <pc:sldMk cId="3999074863" sldId="258"/>
            <ac:spMk id="2" creationId="{00000000-0000-0000-0000-000000000000}"/>
          </ac:spMkLst>
        </pc:spChg>
      </pc:sldChg>
      <pc:sldChg chg="modSp">
        <pc:chgData name="Capri, Kimberly" userId="S::kcapri@ad.unc.edu::0ba5655f-717a-4580-b13e-af0f13df1d2b" providerId="AD" clId="Web-{71303361-8412-4171-B007-321028DE1C3B}" dt="2023-06-12T17:16:54.757" v="77" actId="20577"/>
        <pc:sldMkLst>
          <pc:docMk/>
          <pc:sldMk cId="1986682593" sldId="269"/>
        </pc:sldMkLst>
        <pc:spChg chg="mod">
          <ac:chgData name="Capri, Kimberly" userId="S::kcapri@ad.unc.edu::0ba5655f-717a-4580-b13e-af0f13df1d2b" providerId="AD" clId="Web-{71303361-8412-4171-B007-321028DE1C3B}" dt="2023-06-12T17:08:09.724" v="57" actId="20577"/>
          <ac:spMkLst>
            <pc:docMk/>
            <pc:sldMk cId="1986682593" sldId="269"/>
            <ac:spMk id="5" creationId="{9ECB0F46-06DD-A547-BE77-DF7233CB842F}"/>
          </ac:spMkLst>
        </pc:spChg>
        <pc:spChg chg="mod">
          <ac:chgData name="Capri, Kimberly" userId="S::kcapri@ad.unc.edu::0ba5655f-717a-4580-b13e-af0f13df1d2b" providerId="AD" clId="Web-{71303361-8412-4171-B007-321028DE1C3B}" dt="2023-06-12T17:15:08.344" v="68" actId="14100"/>
          <ac:spMkLst>
            <pc:docMk/>
            <pc:sldMk cId="1986682593" sldId="269"/>
            <ac:spMk id="14" creationId="{F1020E7B-3563-436F-8C1A-FBC044371078}"/>
          </ac:spMkLst>
        </pc:spChg>
        <pc:spChg chg="mod">
          <ac:chgData name="Capri, Kimberly" userId="S::kcapri@ad.unc.edu::0ba5655f-717a-4580-b13e-af0f13df1d2b" providerId="AD" clId="Web-{71303361-8412-4171-B007-321028DE1C3B}" dt="2023-06-12T17:16:30.443" v="74" actId="14100"/>
          <ac:spMkLst>
            <pc:docMk/>
            <pc:sldMk cId="1986682593" sldId="269"/>
            <ac:spMk id="15" creationId="{2AB617AF-F119-412D-9745-C9C29C321254}"/>
          </ac:spMkLst>
        </pc:spChg>
        <pc:spChg chg="mod">
          <ac:chgData name="Capri, Kimberly" userId="S::kcapri@ad.unc.edu::0ba5655f-717a-4580-b13e-af0f13df1d2b" providerId="AD" clId="Web-{71303361-8412-4171-B007-321028DE1C3B}" dt="2023-06-12T17:10:25.732" v="64" actId="20577"/>
          <ac:spMkLst>
            <pc:docMk/>
            <pc:sldMk cId="1986682593" sldId="269"/>
            <ac:spMk id="16" creationId="{2116DBD3-D63E-42F3-B9A7-B2361C99FD04}"/>
          </ac:spMkLst>
        </pc:spChg>
        <pc:spChg chg="mod">
          <ac:chgData name="Capri, Kimberly" userId="S::kcapri@ad.unc.edu::0ba5655f-717a-4580-b13e-af0f13df1d2b" providerId="AD" clId="Web-{71303361-8412-4171-B007-321028DE1C3B}" dt="2023-06-12T17:16:54.757" v="77" actId="20577"/>
          <ac:spMkLst>
            <pc:docMk/>
            <pc:sldMk cId="1986682593" sldId="269"/>
            <ac:spMk id="19" creationId="{5D9D9656-89AE-4B9B-8473-500CD9E83D92}"/>
          </ac:spMkLst>
        </pc:spChg>
        <pc:spChg chg="mod">
          <ac:chgData name="Capri, Kimberly" userId="S::kcapri@ad.unc.edu::0ba5655f-717a-4580-b13e-af0f13df1d2b" providerId="AD" clId="Web-{71303361-8412-4171-B007-321028DE1C3B}" dt="2023-06-12T17:16:43.303" v="75" actId="20577"/>
          <ac:spMkLst>
            <pc:docMk/>
            <pc:sldMk cId="1986682593" sldId="269"/>
            <ac:spMk id="21" creationId="{E7165CE2-D0DE-4381-9E0F-4D0EF00DD331}"/>
          </ac:spMkLst>
        </pc:spChg>
      </pc:sldChg>
      <pc:sldChg chg="modSp">
        <pc:chgData name="Capri, Kimberly" userId="S::kcapri@ad.unc.edu::0ba5655f-717a-4580-b13e-af0f13df1d2b" providerId="AD" clId="Web-{71303361-8412-4171-B007-321028DE1C3B}" dt="2023-06-12T17:10:12.935" v="63" actId="20577"/>
        <pc:sldMkLst>
          <pc:docMk/>
          <pc:sldMk cId="1538540454" sldId="273"/>
        </pc:sldMkLst>
        <pc:spChg chg="mod">
          <ac:chgData name="Capri, Kimberly" userId="S::kcapri@ad.unc.edu::0ba5655f-717a-4580-b13e-af0f13df1d2b" providerId="AD" clId="Web-{71303361-8412-4171-B007-321028DE1C3B}" dt="2023-06-12T17:10:12.935" v="63" actId="20577"/>
          <ac:spMkLst>
            <pc:docMk/>
            <pc:sldMk cId="1538540454" sldId="273"/>
            <ac:spMk id="4" creationId="{00000000-0000-0000-0000-000000000000}"/>
          </ac:spMkLst>
        </pc:spChg>
      </pc:sldChg>
      <pc:sldChg chg="ord">
        <pc:chgData name="Capri, Kimberly" userId="S::kcapri@ad.unc.edu::0ba5655f-717a-4580-b13e-af0f13df1d2b" providerId="AD" clId="Web-{71303361-8412-4171-B007-321028DE1C3B}" dt="2023-06-12T17:05:37.683" v="33"/>
        <pc:sldMkLst>
          <pc:docMk/>
          <pc:sldMk cId="3553505132" sldId="276"/>
        </pc:sldMkLst>
      </pc:sldChg>
      <pc:sldChg chg="ord">
        <pc:chgData name="Capri, Kimberly" userId="S::kcapri@ad.unc.edu::0ba5655f-717a-4580-b13e-af0f13df1d2b" providerId="AD" clId="Web-{71303361-8412-4171-B007-321028DE1C3B}" dt="2023-06-12T17:05:41.730" v="34"/>
        <pc:sldMkLst>
          <pc:docMk/>
          <pc:sldMk cId="2521363956" sldId="288"/>
        </pc:sldMkLst>
      </pc:sldChg>
      <pc:sldChg chg="modSp">
        <pc:chgData name="Capri, Kimberly" userId="S::kcapri@ad.unc.edu::0ba5655f-717a-4580-b13e-af0f13df1d2b" providerId="AD" clId="Web-{71303361-8412-4171-B007-321028DE1C3B}" dt="2023-06-12T17:07:55.176" v="55" actId="20577"/>
        <pc:sldMkLst>
          <pc:docMk/>
          <pc:sldMk cId="3399519657" sldId="300"/>
        </pc:sldMkLst>
        <pc:spChg chg="mod">
          <ac:chgData name="Capri, Kimberly" userId="S::kcapri@ad.unc.edu::0ba5655f-717a-4580-b13e-af0f13df1d2b" providerId="AD" clId="Web-{71303361-8412-4171-B007-321028DE1C3B}" dt="2023-06-12T17:07:55.176" v="55" actId="20577"/>
          <ac:spMkLst>
            <pc:docMk/>
            <pc:sldMk cId="3399519657" sldId="300"/>
            <ac:spMk id="69635" creationId="{00000000-0000-0000-0000-000000000000}"/>
          </ac:spMkLst>
        </pc:spChg>
      </pc:sldChg>
      <pc:sldChg chg="add del">
        <pc:chgData name="Capri, Kimberly" userId="S::kcapri@ad.unc.edu::0ba5655f-717a-4580-b13e-af0f13df1d2b" providerId="AD" clId="Web-{71303361-8412-4171-B007-321028DE1C3B}" dt="2023-06-12T17:04:58.868" v="1"/>
        <pc:sldMkLst>
          <pc:docMk/>
          <pc:sldMk cId="38802769" sldId="302"/>
        </pc:sldMkLst>
      </pc:sldChg>
      <pc:sldChg chg="new del">
        <pc:chgData name="Capri, Kimberly" userId="S::kcapri@ad.unc.edu::0ba5655f-717a-4580-b13e-af0f13df1d2b" providerId="AD" clId="Web-{71303361-8412-4171-B007-321028DE1C3B}" dt="2023-06-12T17:05:04.509" v="3"/>
        <pc:sldMkLst>
          <pc:docMk/>
          <pc:sldMk cId="354286519" sldId="302"/>
        </pc:sldMkLst>
      </pc:sldChg>
      <pc:sldChg chg="modSp add replId">
        <pc:chgData name="Capri, Kimberly" userId="S::kcapri@ad.unc.edu::0ba5655f-717a-4580-b13e-af0f13df1d2b" providerId="AD" clId="Web-{71303361-8412-4171-B007-321028DE1C3B}" dt="2023-06-12T17:05:36.542" v="32" actId="20577"/>
        <pc:sldMkLst>
          <pc:docMk/>
          <pc:sldMk cId="2486322602" sldId="302"/>
        </pc:sldMkLst>
        <pc:spChg chg="mod">
          <ac:chgData name="Capri, Kimberly" userId="S::kcapri@ad.unc.edu::0ba5655f-717a-4580-b13e-af0f13df1d2b" providerId="AD" clId="Web-{71303361-8412-4171-B007-321028DE1C3B}" dt="2023-06-12T17:05:36.542" v="32" actId="20577"/>
          <ac:spMkLst>
            <pc:docMk/>
            <pc:sldMk cId="2486322602" sldId="302"/>
            <ac:spMk id="6" creationId="{00000000-0000-0000-0000-000000000000}"/>
          </ac:spMkLst>
        </pc:spChg>
        <pc:spChg chg="mod">
          <ac:chgData name="Capri, Kimberly" userId="S::kcapri@ad.unc.edu::0ba5655f-717a-4580-b13e-af0f13df1d2b" providerId="AD" clId="Web-{71303361-8412-4171-B007-321028DE1C3B}" dt="2023-06-12T17:05:15.494" v="13" actId="20577"/>
          <ac:spMkLst>
            <pc:docMk/>
            <pc:sldMk cId="2486322602" sldId="302"/>
            <ac:spMk id="8" creationId="{00000000-0000-0000-0000-000000000000}"/>
          </ac:spMkLst>
        </pc:spChg>
        <pc:spChg chg="mod">
          <ac:chgData name="Capri, Kimberly" userId="S::kcapri@ad.unc.edu::0ba5655f-717a-4580-b13e-af0f13df1d2b" providerId="AD" clId="Web-{71303361-8412-4171-B007-321028DE1C3B}" dt="2023-06-12T17:05:26.916" v="24" actId="20577"/>
          <ac:spMkLst>
            <pc:docMk/>
            <pc:sldMk cId="2486322602" sldId="302"/>
            <ac:spMk id="9" creationId="{6F047186-8DAA-4C7C-AFC7-C7BB377DA922}"/>
          </ac:spMkLst>
        </pc:spChg>
      </pc:sldChg>
    </pc:docChg>
  </pc:docChgLst>
  <pc:docChgLst>
    <pc:chgData name="Capri, Kimberly" userId="S::kcapri@ad.unc.edu::0ba5655f-717a-4580-b13e-af0f13df1d2b" providerId="AD" clId="Web-{5F96A3CE-EA52-4E53-9210-C49F535B065F}"/>
    <pc:docChg chg="addSld modSld">
      <pc:chgData name="Capri, Kimberly" userId="S::kcapri@ad.unc.edu::0ba5655f-717a-4580-b13e-af0f13df1d2b" providerId="AD" clId="Web-{5F96A3CE-EA52-4E53-9210-C49F535B065F}" dt="2023-07-06T20:12:29.544" v="9"/>
      <pc:docMkLst>
        <pc:docMk/>
      </pc:docMkLst>
      <pc:sldChg chg="addSp delSp modSp add replId">
        <pc:chgData name="Capri, Kimberly" userId="S::kcapri@ad.unc.edu::0ba5655f-717a-4580-b13e-af0f13df1d2b" providerId="AD" clId="Web-{5F96A3CE-EA52-4E53-9210-C49F535B065F}" dt="2023-07-06T20:12:29.544" v="9"/>
        <pc:sldMkLst>
          <pc:docMk/>
          <pc:sldMk cId="1572766405" sldId="310"/>
        </pc:sldMkLst>
        <pc:spChg chg="mod">
          <ac:chgData name="Capri, Kimberly" userId="S::kcapri@ad.unc.edu::0ba5655f-717a-4580-b13e-af0f13df1d2b" providerId="AD" clId="Web-{5F96A3CE-EA52-4E53-9210-C49F535B065F}" dt="2023-07-06T20:12:19.543" v="2" actId="20577"/>
          <ac:spMkLst>
            <pc:docMk/>
            <pc:sldMk cId="1572766405" sldId="310"/>
            <ac:spMk id="2" creationId="{00000000-0000-0000-0000-000000000000}"/>
          </ac:spMkLst>
        </pc:spChg>
        <pc:spChg chg="add del mod">
          <ac:chgData name="Capri, Kimberly" userId="S::kcapri@ad.unc.edu::0ba5655f-717a-4580-b13e-af0f13df1d2b" providerId="AD" clId="Web-{5F96A3CE-EA52-4E53-9210-C49F535B065F}" dt="2023-07-06T20:12:25.793" v="6"/>
          <ac:spMkLst>
            <pc:docMk/>
            <pc:sldMk cId="1572766405" sldId="310"/>
            <ac:spMk id="4" creationId="{509C00A3-0191-F567-D119-E11990BAA49F}"/>
          </ac:spMkLst>
        </pc:spChg>
        <pc:spChg chg="del mod">
          <ac:chgData name="Capri, Kimberly" userId="S::kcapri@ad.unc.edu::0ba5655f-717a-4580-b13e-af0f13df1d2b" providerId="AD" clId="Web-{5F96A3CE-EA52-4E53-9210-C49F535B065F}" dt="2023-07-06T20:12:23.465" v="4"/>
          <ac:spMkLst>
            <pc:docMk/>
            <pc:sldMk cId="1572766405" sldId="310"/>
            <ac:spMk id="13" creationId="{85CF1F17-9F7D-61EB-A297-C7CA85E690DE}"/>
          </ac:spMkLst>
        </pc:spChg>
        <pc:spChg chg="del">
          <ac:chgData name="Capri, Kimberly" userId="S::kcapri@ad.unc.edu::0ba5655f-717a-4580-b13e-af0f13df1d2b" providerId="AD" clId="Web-{5F96A3CE-EA52-4E53-9210-C49F535B065F}" dt="2023-07-06T20:12:29.544" v="9"/>
          <ac:spMkLst>
            <pc:docMk/>
            <pc:sldMk cId="1572766405" sldId="310"/>
            <ac:spMk id="16" creationId="{E026B7A9-E81A-D5A7-45CE-B825FC170A5C}"/>
          </ac:spMkLst>
        </pc:spChg>
        <pc:spChg chg="del">
          <ac:chgData name="Capri, Kimberly" userId="S::kcapri@ad.unc.edu::0ba5655f-717a-4580-b13e-af0f13df1d2b" providerId="AD" clId="Web-{5F96A3CE-EA52-4E53-9210-C49F535B065F}" dt="2023-07-06T20:12:27.465" v="7"/>
          <ac:spMkLst>
            <pc:docMk/>
            <pc:sldMk cId="1572766405" sldId="310"/>
            <ac:spMk id="18" creationId="{18C2CF73-2AF9-60ED-F61E-B4D661453F0C}"/>
          </ac:spMkLst>
        </pc:spChg>
        <pc:picChg chg="del">
          <ac:chgData name="Capri, Kimberly" userId="S::kcapri@ad.unc.edu::0ba5655f-717a-4580-b13e-af0f13df1d2b" providerId="AD" clId="Web-{5F96A3CE-EA52-4E53-9210-C49F535B065F}" dt="2023-07-06T20:12:28.247" v="8"/>
          <ac:picMkLst>
            <pc:docMk/>
            <pc:sldMk cId="1572766405" sldId="310"/>
            <ac:picMk id="14" creationId="{1F118F9A-A7A9-0719-EAA0-1BEB6F40BDFF}"/>
          </ac:picMkLst>
        </pc:picChg>
      </pc:sldChg>
    </pc:docChg>
  </pc:docChgLst>
  <pc:docChgLst>
    <pc:chgData name="Capri, Kimberly" userId="S::kcapri@ad.unc.edu::0ba5655f-717a-4580-b13e-af0f13df1d2b" providerId="AD" clId="Web-{9BFE7594-F287-42CC-A0D4-DBA377CC5B8A}"/>
    <pc:docChg chg="addSld delSld modSld">
      <pc:chgData name="Capri, Kimberly" userId="S::kcapri@ad.unc.edu::0ba5655f-717a-4580-b13e-af0f13df1d2b" providerId="AD" clId="Web-{9BFE7594-F287-42CC-A0D4-DBA377CC5B8A}" dt="2023-06-06T14:31:20.857" v="35"/>
      <pc:docMkLst>
        <pc:docMk/>
      </pc:docMkLst>
      <pc:sldChg chg="del">
        <pc:chgData name="Capri, Kimberly" userId="S::kcapri@ad.unc.edu::0ba5655f-717a-4580-b13e-af0f13df1d2b" providerId="AD" clId="Web-{9BFE7594-F287-42CC-A0D4-DBA377CC5B8A}" dt="2023-06-06T14:30:49.777" v="5"/>
        <pc:sldMkLst>
          <pc:docMk/>
          <pc:sldMk cId="2503017863" sldId="260"/>
        </pc:sldMkLst>
      </pc:sldChg>
      <pc:sldChg chg="del">
        <pc:chgData name="Capri, Kimberly" userId="S::kcapri@ad.unc.edu::0ba5655f-717a-4580-b13e-af0f13df1d2b" providerId="AD" clId="Web-{9BFE7594-F287-42CC-A0D4-DBA377CC5B8A}" dt="2023-06-06T14:30:22.479" v="3"/>
        <pc:sldMkLst>
          <pc:docMk/>
          <pc:sldMk cId="893745604" sldId="279"/>
        </pc:sldMkLst>
      </pc:sldChg>
      <pc:sldChg chg="modNotes">
        <pc:chgData name="Capri, Kimberly" userId="S::kcapri@ad.unc.edu::0ba5655f-717a-4580-b13e-af0f13df1d2b" providerId="AD" clId="Web-{9BFE7594-F287-42CC-A0D4-DBA377CC5B8A}" dt="2023-06-06T14:31:20.857" v="35"/>
        <pc:sldMkLst>
          <pc:docMk/>
          <pc:sldMk cId="3319984653" sldId="280"/>
        </pc:sldMkLst>
      </pc:sldChg>
      <pc:sldChg chg="del">
        <pc:chgData name="Capri, Kimberly" userId="S::kcapri@ad.unc.edu::0ba5655f-717a-4580-b13e-af0f13df1d2b" providerId="AD" clId="Web-{9BFE7594-F287-42CC-A0D4-DBA377CC5B8A}" dt="2023-06-06T14:29:51.508" v="1"/>
        <pc:sldMkLst>
          <pc:docMk/>
          <pc:sldMk cId="2108219579" sldId="283"/>
        </pc:sldMkLst>
      </pc:sldChg>
      <pc:sldChg chg="add">
        <pc:chgData name="Capri, Kimberly" userId="S::kcapri@ad.unc.edu::0ba5655f-717a-4580-b13e-af0f13df1d2b" providerId="AD" clId="Web-{9BFE7594-F287-42CC-A0D4-DBA377CC5B8A}" dt="2023-06-06T14:29:43.367" v="0"/>
        <pc:sldMkLst>
          <pc:docMk/>
          <pc:sldMk cId="2023605782" sldId="298"/>
        </pc:sldMkLst>
      </pc:sldChg>
      <pc:sldChg chg="add">
        <pc:chgData name="Capri, Kimberly" userId="S::kcapri@ad.unc.edu::0ba5655f-717a-4580-b13e-af0f13df1d2b" providerId="AD" clId="Web-{9BFE7594-F287-42CC-A0D4-DBA377CC5B8A}" dt="2023-06-06T14:30:19.322" v="2"/>
        <pc:sldMkLst>
          <pc:docMk/>
          <pc:sldMk cId="4157850115" sldId="299"/>
        </pc:sldMkLst>
      </pc:sldChg>
      <pc:sldChg chg="add">
        <pc:chgData name="Capri, Kimberly" userId="S::kcapri@ad.unc.edu::0ba5655f-717a-4580-b13e-af0f13df1d2b" providerId="AD" clId="Web-{9BFE7594-F287-42CC-A0D4-DBA377CC5B8A}" dt="2023-06-06T14:30:43.777" v="4"/>
        <pc:sldMkLst>
          <pc:docMk/>
          <pc:sldMk cId="3399519657" sldId="300"/>
        </pc:sldMkLst>
      </pc:sldChg>
    </pc:docChg>
  </pc:docChgLst>
  <pc:docChgLst>
    <pc:chgData name="Capri, Kimberly" userId="S::kcapri@ad.unc.edu::0ba5655f-717a-4580-b13e-af0f13df1d2b" providerId="AD" clId="Web-{D52CC757-D6CD-4626-97BC-48CD62020290}"/>
    <pc:docChg chg="addSld delSld modSld sldOrd">
      <pc:chgData name="Capri, Kimberly" userId="S::kcapri@ad.unc.edu::0ba5655f-717a-4580-b13e-af0f13df1d2b" providerId="AD" clId="Web-{D52CC757-D6CD-4626-97BC-48CD62020290}" dt="2023-06-27T13:28:04.607" v="452" actId="20577"/>
      <pc:docMkLst>
        <pc:docMk/>
      </pc:docMkLst>
      <pc:sldChg chg="ord">
        <pc:chgData name="Capri, Kimberly" userId="S::kcapri@ad.unc.edu::0ba5655f-717a-4580-b13e-af0f13df1d2b" providerId="AD" clId="Web-{D52CC757-D6CD-4626-97BC-48CD62020290}" dt="2023-06-27T12:45:37.086" v="0"/>
        <pc:sldMkLst>
          <pc:docMk/>
          <pc:sldMk cId="3999074863" sldId="258"/>
        </pc:sldMkLst>
      </pc:sldChg>
      <pc:sldChg chg="modSp">
        <pc:chgData name="Capri, Kimberly" userId="S::kcapri@ad.unc.edu::0ba5655f-717a-4580-b13e-af0f13df1d2b" providerId="AD" clId="Web-{D52CC757-D6CD-4626-97BC-48CD62020290}" dt="2023-06-27T13:28:04.607" v="452" actId="20577"/>
        <pc:sldMkLst>
          <pc:docMk/>
          <pc:sldMk cId="1538540454" sldId="273"/>
        </pc:sldMkLst>
        <pc:spChg chg="mod">
          <ac:chgData name="Capri, Kimberly" userId="S::kcapri@ad.unc.edu::0ba5655f-717a-4580-b13e-af0f13df1d2b" providerId="AD" clId="Web-{D52CC757-D6CD-4626-97BC-48CD62020290}" dt="2023-06-27T13:28:04.607" v="452" actId="20577"/>
          <ac:spMkLst>
            <pc:docMk/>
            <pc:sldMk cId="1538540454" sldId="273"/>
            <ac:spMk id="4" creationId="{00000000-0000-0000-0000-000000000000}"/>
          </ac:spMkLst>
        </pc:spChg>
      </pc:sldChg>
      <pc:sldChg chg="ord">
        <pc:chgData name="Capri, Kimberly" userId="S::kcapri@ad.unc.edu::0ba5655f-717a-4580-b13e-af0f13df1d2b" providerId="AD" clId="Web-{D52CC757-D6CD-4626-97BC-48CD62020290}" dt="2023-06-27T12:46:03.759" v="1"/>
        <pc:sldMkLst>
          <pc:docMk/>
          <pc:sldMk cId="1327070045" sldId="289"/>
        </pc:sldMkLst>
      </pc:sldChg>
      <pc:sldChg chg="addSp delSp modSp add ord replId">
        <pc:chgData name="Capri, Kimberly" userId="S::kcapri@ad.unc.edu::0ba5655f-717a-4580-b13e-af0f13df1d2b" providerId="AD" clId="Web-{D52CC757-D6CD-4626-97BC-48CD62020290}" dt="2023-06-27T13:04:13.364" v="216" actId="1076"/>
        <pc:sldMkLst>
          <pc:docMk/>
          <pc:sldMk cId="1180545720" sldId="305"/>
        </pc:sldMkLst>
        <pc:spChg chg="mod">
          <ac:chgData name="Capri, Kimberly" userId="S::kcapri@ad.unc.edu::0ba5655f-717a-4580-b13e-af0f13df1d2b" providerId="AD" clId="Web-{D52CC757-D6CD-4626-97BC-48CD62020290}" dt="2023-06-27T12:49:31.064" v="106" actId="1076"/>
          <ac:spMkLst>
            <pc:docMk/>
            <pc:sldMk cId="1180545720" sldId="305"/>
            <ac:spMk id="2" creationId="{00000000-0000-0000-0000-000000000000}"/>
          </ac:spMkLst>
        </pc:spChg>
        <pc:spChg chg="mod">
          <ac:chgData name="Capri, Kimberly" userId="S::kcapri@ad.unc.edu::0ba5655f-717a-4580-b13e-af0f13df1d2b" providerId="AD" clId="Web-{D52CC757-D6CD-4626-97BC-48CD62020290}" dt="2023-06-27T13:03:51.379" v="215" actId="20577"/>
          <ac:spMkLst>
            <pc:docMk/>
            <pc:sldMk cId="1180545720" sldId="305"/>
            <ac:spMk id="3" creationId="{00000000-0000-0000-0000-000000000000}"/>
          </ac:spMkLst>
        </pc:spChg>
        <pc:spChg chg="del mod">
          <ac:chgData name="Capri, Kimberly" userId="S::kcapri@ad.unc.edu::0ba5655f-717a-4580-b13e-af0f13df1d2b" providerId="AD" clId="Web-{D52CC757-D6CD-4626-97BC-48CD62020290}" dt="2023-06-27T12:57:26.286" v="193"/>
          <ac:spMkLst>
            <pc:docMk/>
            <pc:sldMk cId="1180545720" sldId="305"/>
            <ac:spMk id="4" creationId="{00000000-0000-0000-0000-000000000000}"/>
          </ac:spMkLst>
        </pc:spChg>
        <pc:spChg chg="add del mod">
          <ac:chgData name="Capri, Kimberly" userId="S::kcapri@ad.unc.edu::0ba5655f-717a-4580-b13e-af0f13df1d2b" providerId="AD" clId="Web-{D52CC757-D6CD-4626-97BC-48CD62020290}" dt="2023-06-27T12:57:37.067" v="196"/>
          <ac:spMkLst>
            <pc:docMk/>
            <pc:sldMk cId="1180545720" sldId="305"/>
            <ac:spMk id="7" creationId="{17544ED5-A7C2-2CA9-2D18-E9D28C59B7E7}"/>
          </ac:spMkLst>
        </pc:spChg>
        <pc:picChg chg="add mod">
          <ac:chgData name="Capri, Kimberly" userId="S::kcapri@ad.unc.edu::0ba5655f-717a-4580-b13e-af0f13df1d2b" providerId="AD" clId="Web-{D52CC757-D6CD-4626-97BC-48CD62020290}" dt="2023-06-27T13:04:13.364" v="216" actId="1076"/>
          <ac:picMkLst>
            <pc:docMk/>
            <pc:sldMk cId="1180545720" sldId="305"/>
            <ac:picMk id="8" creationId="{594DF2C2-A56E-FE0F-1057-63E0332346C5}"/>
          </ac:picMkLst>
        </pc:picChg>
      </pc:sldChg>
      <pc:sldChg chg="modSp add del replId">
        <pc:chgData name="Capri, Kimberly" userId="S::kcapri@ad.unc.edu::0ba5655f-717a-4580-b13e-af0f13df1d2b" providerId="AD" clId="Web-{D52CC757-D6CD-4626-97BC-48CD62020290}" dt="2023-06-27T12:48:38.031" v="80"/>
        <pc:sldMkLst>
          <pc:docMk/>
          <pc:sldMk cId="3699520210" sldId="305"/>
        </pc:sldMkLst>
        <pc:spChg chg="mod">
          <ac:chgData name="Capri, Kimberly" userId="S::kcapri@ad.unc.edu::0ba5655f-717a-4580-b13e-af0f13df1d2b" providerId="AD" clId="Web-{D52CC757-D6CD-4626-97BC-48CD62020290}" dt="2023-06-27T12:48:23.827" v="79" actId="20577"/>
          <ac:spMkLst>
            <pc:docMk/>
            <pc:sldMk cId="3699520210" sldId="305"/>
            <ac:spMk id="2" creationId="{8DA62F5C-21E4-40AB-AA02-DC6534AC538E}"/>
          </ac:spMkLst>
        </pc:spChg>
      </pc:sldChg>
      <pc:sldChg chg="delSp modSp add replId">
        <pc:chgData name="Capri, Kimberly" userId="S::kcapri@ad.unc.edu::0ba5655f-717a-4580-b13e-af0f13df1d2b" providerId="AD" clId="Web-{D52CC757-D6CD-4626-97BC-48CD62020290}" dt="2023-06-27T13:06:07.478" v="235" actId="20577"/>
        <pc:sldMkLst>
          <pc:docMk/>
          <pc:sldMk cId="1312603281" sldId="306"/>
        </pc:sldMkLst>
        <pc:spChg chg="mod">
          <ac:chgData name="Capri, Kimberly" userId="S::kcapri@ad.unc.edu::0ba5655f-717a-4580-b13e-af0f13df1d2b" providerId="AD" clId="Web-{D52CC757-D6CD-4626-97BC-48CD62020290}" dt="2023-06-27T13:05:59.056" v="232" actId="20577"/>
          <ac:spMkLst>
            <pc:docMk/>
            <pc:sldMk cId="1312603281" sldId="306"/>
            <ac:spMk id="2" creationId="{00000000-0000-0000-0000-000000000000}"/>
          </ac:spMkLst>
        </pc:spChg>
        <pc:spChg chg="mod">
          <ac:chgData name="Capri, Kimberly" userId="S::kcapri@ad.unc.edu::0ba5655f-717a-4580-b13e-af0f13df1d2b" providerId="AD" clId="Web-{D52CC757-D6CD-4626-97BC-48CD62020290}" dt="2023-06-27T13:06:07.478" v="235" actId="20577"/>
          <ac:spMkLst>
            <pc:docMk/>
            <pc:sldMk cId="1312603281" sldId="306"/>
            <ac:spMk id="3" creationId="{00000000-0000-0000-0000-000000000000}"/>
          </ac:spMkLst>
        </pc:spChg>
        <pc:picChg chg="del">
          <ac:chgData name="Capri, Kimberly" userId="S::kcapri@ad.unc.edu::0ba5655f-717a-4580-b13e-af0f13df1d2b" providerId="AD" clId="Web-{D52CC757-D6CD-4626-97BC-48CD62020290}" dt="2023-06-27T13:06:00.728" v="233"/>
          <ac:picMkLst>
            <pc:docMk/>
            <pc:sldMk cId="1312603281" sldId="306"/>
            <ac:picMk id="8" creationId="{594DF2C2-A56E-FE0F-1057-63E0332346C5}"/>
          </ac:picMkLst>
        </pc:picChg>
      </pc:sldChg>
      <pc:sldChg chg="modSp add del replId">
        <pc:chgData name="Capri, Kimberly" userId="S::kcapri@ad.unc.edu::0ba5655f-717a-4580-b13e-af0f13df1d2b" providerId="AD" clId="Web-{D52CC757-D6CD-4626-97BC-48CD62020290}" dt="2023-06-27T13:07:20.184" v="242"/>
        <pc:sldMkLst>
          <pc:docMk/>
          <pc:sldMk cId="1682809166" sldId="307"/>
        </pc:sldMkLst>
        <pc:spChg chg="mod">
          <ac:chgData name="Capri, Kimberly" userId="S::kcapri@ad.unc.edu::0ba5655f-717a-4580-b13e-af0f13df1d2b" providerId="AD" clId="Web-{D52CC757-D6CD-4626-97BC-48CD62020290}" dt="2023-06-27T13:07:17.090" v="241" actId="20577"/>
          <ac:spMkLst>
            <pc:docMk/>
            <pc:sldMk cId="1682809166" sldId="307"/>
            <ac:spMk id="2" creationId="{8DA62F5C-21E4-40AB-AA02-DC6534AC538E}"/>
          </ac:spMkLst>
        </pc:spChg>
      </pc:sldChg>
      <pc:sldChg chg="addSp delSp modSp add replId">
        <pc:chgData name="Capri, Kimberly" userId="S::kcapri@ad.unc.edu::0ba5655f-717a-4580-b13e-af0f13df1d2b" providerId="AD" clId="Web-{D52CC757-D6CD-4626-97BC-48CD62020290}" dt="2023-06-27T13:09:15.626" v="282" actId="20577"/>
        <pc:sldMkLst>
          <pc:docMk/>
          <pc:sldMk cId="2441505757" sldId="307"/>
        </pc:sldMkLst>
        <pc:spChg chg="mod">
          <ac:chgData name="Capri, Kimberly" userId="S::kcapri@ad.unc.edu::0ba5655f-717a-4580-b13e-af0f13df1d2b" providerId="AD" clId="Web-{D52CC757-D6CD-4626-97BC-48CD62020290}" dt="2023-06-27T13:09:15.626" v="282" actId="20577"/>
          <ac:spMkLst>
            <pc:docMk/>
            <pc:sldMk cId="2441505757" sldId="307"/>
            <ac:spMk id="2" creationId="{8DA62F5C-21E4-40AB-AA02-DC6534AC538E}"/>
          </ac:spMkLst>
        </pc:spChg>
        <pc:spChg chg="add del mod">
          <ac:chgData name="Capri, Kimberly" userId="S::kcapri@ad.unc.edu::0ba5655f-717a-4580-b13e-af0f13df1d2b" providerId="AD" clId="Web-{D52CC757-D6CD-4626-97BC-48CD62020290}" dt="2023-06-27T13:09:03.266" v="278"/>
          <ac:spMkLst>
            <pc:docMk/>
            <pc:sldMk cId="2441505757" sldId="307"/>
            <ac:spMk id="4" creationId="{B85E8A92-E136-CCA0-2E97-706675B15BEB}"/>
          </ac:spMkLst>
        </pc:spChg>
        <pc:picChg chg="del">
          <ac:chgData name="Capri, Kimberly" userId="S::kcapri@ad.unc.edu::0ba5655f-717a-4580-b13e-af0f13df1d2b" providerId="AD" clId="Web-{D52CC757-D6CD-4626-97BC-48CD62020290}" dt="2023-06-27T13:08:52.344" v="276"/>
          <ac:picMkLst>
            <pc:docMk/>
            <pc:sldMk cId="2441505757" sldId="307"/>
            <ac:picMk id="5" creationId="{80DF2F0E-117E-45AE-816C-1FA9C87A4E29}"/>
          </ac:picMkLst>
        </pc:picChg>
      </pc:sldChg>
      <pc:sldChg chg="addSp delSp modSp add ord replId">
        <pc:chgData name="Capri, Kimberly" userId="S::kcapri@ad.unc.edu::0ba5655f-717a-4580-b13e-af0f13df1d2b" providerId="AD" clId="Web-{D52CC757-D6CD-4626-97BC-48CD62020290}" dt="2023-06-27T13:14:16.684" v="429" actId="1076"/>
        <pc:sldMkLst>
          <pc:docMk/>
          <pc:sldMk cId="3416281634" sldId="308"/>
        </pc:sldMkLst>
        <pc:spChg chg="add mod">
          <ac:chgData name="Capri, Kimberly" userId="S::kcapri@ad.unc.edu::0ba5655f-717a-4580-b13e-af0f13df1d2b" providerId="AD" clId="Web-{D52CC757-D6CD-4626-97BC-48CD62020290}" dt="2023-06-27T13:14:07.293" v="427" actId="1076"/>
          <ac:spMkLst>
            <pc:docMk/>
            <pc:sldMk cId="3416281634" sldId="308"/>
            <ac:spMk id="14" creationId="{FDE7AFC1-3369-1F37-8B89-648414ED5A8C}"/>
          </ac:spMkLst>
        </pc:spChg>
        <pc:spChg chg="del mod">
          <ac:chgData name="Capri, Kimberly" userId="S::kcapri@ad.unc.edu::0ba5655f-717a-4580-b13e-af0f13df1d2b" providerId="AD" clId="Web-{D52CC757-D6CD-4626-97BC-48CD62020290}" dt="2023-06-27T13:09:59.877" v="288"/>
          <ac:spMkLst>
            <pc:docMk/>
            <pc:sldMk cId="3416281634" sldId="308"/>
            <ac:spMk id="66564" creationId="{00000000-0000-0000-0000-000000000000}"/>
          </ac:spMkLst>
        </pc:spChg>
        <pc:spChg chg="mod">
          <ac:chgData name="Capri, Kimberly" userId="S::kcapri@ad.unc.edu::0ba5655f-717a-4580-b13e-af0f13df1d2b" providerId="AD" clId="Web-{D52CC757-D6CD-4626-97BC-48CD62020290}" dt="2023-06-27T13:14:16.684" v="429" actId="1076"/>
          <ac:spMkLst>
            <pc:docMk/>
            <pc:sldMk cId="3416281634" sldId="308"/>
            <ac:spMk id="66574" creationId="{00000000-0000-0000-0000-000000000000}"/>
          </ac:spMkLst>
        </pc:spChg>
        <pc:spChg chg="del">
          <ac:chgData name="Capri, Kimberly" userId="S::kcapri@ad.unc.edu::0ba5655f-717a-4580-b13e-af0f13df1d2b" providerId="AD" clId="Web-{D52CC757-D6CD-4626-97BC-48CD62020290}" dt="2023-06-27T13:09:58.299" v="287"/>
          <ac:spMkLst>
            <pc:docMk/>
            <pc:sldMk cId="3416281634" sldId="308"/>
            <ac:spMk id="66575" creationId="{00000000-0000-0000-0000-000000000000}"/>
          </ac:spMkLst>
        </pc:spChg>
        <pc:graphicFrameChg chg="del">
          <ac:chgData name="Capri, Kimberly" userId="S::kcapri@ad.unc.edu::0ba5655f-717a-4580-b13e-af0f13df1d2b" providerId="AD" clId="Web-{D52CC757-D6CD-4626-97BC-48CD62020290}" dt="2023-06-27T13:09:54.721" v="285"/>
          <ac:graphicFrameMkLst>
            <pc:docMk/>
            <pc:sldMk cId="3416281634" sldId="308"/>
            <ac:graphicFrameMk id="6" creationId="{00000000-0000-0000-0000-000000000000}"/>
          </ac:graphicFrameMkLst>
        </pc:graphicFrameChg>
      </pc:sldChg>
      <pc:sldChg chg="modSp add replId">
        <pc:chgData name="Capri, Kimberly" userId="S::kcapri@ad.unc.edu::0ba5655f-717a-4580-b13e-af0f13df1d2b" providerId="AD" clId="Web-{D52CC757-D6CD-4626-97BC-48CD62020290}" dt="2023-06-27T13:16:06.595" v="437" actId="20577"/>
        <pc:sldMkLst>
          <pc:docMk/>
          <pc:sldMk cId="1213715715" sldId="309"/>
        </pc:sldMkLst>
        <pc:spChg chg="mod">
          <ac:chgData name="Capri, Kimberly" userId="S::kcapri@ad.unc.edu::0ba5655f-717a-4580-b13e-af0f13df1d2b" providerId="AD" clId="Web-{D52CC757-D6CD-4626-97BC-48CD62020290}" dt="2023-06-27T13:16:01.220" v="435" actId="20577"/>
          <ac:spMkLst>
            <pc:docMk/>
            <pc:sldMk cId="1213715715" sldId="309"/>
            <ac:spMk id="2" creationId="{00000000-0000-0000-0000-000000000000}"/>
          </ac:spMkLst>
        </pc:spChg>
        <pc:spChg chg="mod">
          <ac:chgData name="Capri, Kimberly" userId="S::kcapri@ad.unc.edu::0ba5655f-717a-4580-b13e-af0f13df1d2b" providerId="AD" clId="Web-{D52CC757-D6CD-4626-97BC-48CD62020290}" dt="2023-06-27T13:16:03.970" v="436" actId="20577"/>
          <ac:spMkLst>
            <pc:docMk/>
            <pc:sldMk cId="1213715715" sldId="309"/>
            <ac:spMk id="3" creationId="{00000000-0000-0000-0000-000000000000}"/>
          </ac:spMkLst>
        </pc:spChg>
        <pc:spChg chg="mod">
          <ac:chgData name="Capri, Kimberly" userId="S::kcapri@ad.unc.edu::0ba5655f-717a-4580-b13e-af0f13df1d2b" providerId="AD" clId="Web-{D52CC757-D6CD-4626-97BC-48CD62020290}" dt="2023-06-27T13:16:06.595" v="437" actId="20577"/>
          <ac:spMkLst>
            <pc:docMk/>
            <pc:sldMk cId="1213715715" sldId="309"/>
            <ac:spMk id="4" creationId="{00000000-0000-0000-0000-000000000000}"/>
          </ac:spMkLst>
        </pc:spChg>
      </pc:sldChg>
    </pc:docChg>
  </pc:docChgLst>
  <pc:docChgLst>
    <pc:chgData name="Capri, Kimberly" userId="S::kcapri@ad.unc.edu::0ba5655f-717a-4580-b13e-af0f13df1d2b" providerId="AD" clId="Web-{D238DD3C-030E-485C-8AA3-DDE8019782EA}"/>
    <pc:docChg chg="modSld">
      <pc:chgData name="Capri, Kimberly" userId="S::kcapri@ad.unc.edu::0ba5655f-717a-4580-b13e-af0f13df1d2b" providerId="AD" clId="Web-{D238DD3C-030E-485C-8AA3-DDE8019782EA}" dt="2023-07-10T18:17:26.305" v="4" actId="1076"/>
      <pc:docMkLst>
        <pc:docMk/>
      </pc:docMkLst>
      <pc:sldChg chg="addSp modSp">
        <pc:chgData name="Capri, Kimberly" userId="S::kcapri@ad.unc.edu::0ba5655f-717a-4580-b13e-af0f13df1d2b" providerId="AD" clId="Web-{D238DD3C-030E-485C-8AA3-DDE8019782EA}" dt="2023-07-10T18:17:26.305" v="4" actId="1076"/>
        <pc:sldMkLst>
          <pc:docMk/>
          <pc:sldMk cId="1265315938" sldId="315"/>
        </pc:sldMkLst>
        <pc:spChg chg="mod">
          <ac:chgData name="Capri, Kimberly" userId="S::kcapri@ad.unc.edu::0ba5655f-717a-4580-b13e-af0f13df1d2b" providerId="AD" clId="Web-{D238DD3C-030E-485C-8AA3-DDE8019782EA}" dt="2023-07-10T18:16:10.584" v="1" actId="1076"/>
          <ac:spMkLst>
            <pc:docMk/>
            <pc:sldMk cId="1265315938" sldId="315"/>
            <ac:spMk id="4" creationId="{00000000-0000-0000-0000-000000000000}"/>
          </ac:spMkLst>
        </pc:spChg>
        <pc:picChg chg="add mod">
          <ac:chgData name="Capri, Kimberly" userId="S::kcapri@ad.unc.edu::0ba5655f-717a-4580-b13e-af0f13df1d2b" providerId="AD" clId="Web-{D238DD3C-030E-485C-8AA3-DDE8019782EA}" dt="2023-07-10T18:17:26.305" v="4" actId="1076"/>
          <ac:picMkLst>
            <pc:docMk/>
            <pc:sldMk cId="1265315938" sldId="315"/>
            <ac:picMk id="3" creationId="{6A3800FA-0CE5-35DB-8150-F073CEF12F99}"/>
          </ac:picMkLst>
        </pc:picChg>
      </pc:sldChg>
    </pc:docChg>
  </pc:docChgLst>
  <pc:docChgLst>
    <pc:chgData name="Capri, Kimberly" userId="S::kcapri@ad.unc.edu::0ba5655f-717a-4580-b13e-af0f13df1d2b" providerId="AD" clId="Web-{E9899FC1-16F8-40CD-9E3A-6F4582C58A55}"/>
    <pc:docChg chg="modSld">
      <pc:chgData name="Capri, Kimberly" userId="S::kcapri@ad.unc.edu::0ba5655f-717a-4580-b13e-af0f13df1d2b" providerId="AD" clId="Web-{E9899FC1-16F8-40CD-9E3A-6F4582C58A55}" dt="2023-07-13T17:34:52.517" v="139" actId="1076"/>
      <pc:docMkLst>
        <pc:docMk/>
      </pc:docMkLst>
      <pc:sldChg chg="addSp modSp">
        <pc:chgData name="Capri, Kimberly" userId="S::kcapri@ad.unc.edu::0ba5655f-717a-4580-b13e-af0f13df1d2b" providerId="AD" clId="Web-{E9899FC1-16F8-40CD-9E3A-6F4582C58A55}" dt="2023-07-13T17:34:52.517" v="139" actId="1076"/>
        <pc:sldMkLst>
          <pc:docMk/>
          <pc:sldMk cId="1768153456" sldId="314"/>
        </pc:sldMkLst>
        <pc:spChg chg="add mod">
          <ac:chgData name="Capri, Kimberly" userId="S::kcapri@ad.unc.edu::0ba5655f-717a-4580-b13e-af0f13df1d2b" providerId="AD" clId="Web-{E9899FC1-16F8-40CD-9E3A-6F4582C58A55}" dt="2023-07-13T17:34:15.079" v="129" actId="20577"/>
          <ac:spMkLst>
            <pc:docMk/>
            <pc:sldMk cId="1768153456" sldId="314"/>
            <ac:spMk id="11" creationId="{16055595-AEBA-F06B-0937-84A35BDCCFE4}"/>
          </ac:spMkLst>
        </pc:spChg>
        <pc:spChg chg="add mod">
          <ac:chgData name="Capri, Kimberly" userId="S::kcapri@ad.unc.edu::0ba5655f-717a-4580-b13e-af0f13df1d2b" providerId="AD" clId="Web-{E9899FC1-16F8-40CD-9E3A-6F4582C58A55}" dt="2023-07-13T17:34:29.798" v="134" actId="1076"/>
          <ac:spMkLst>
            <pc:docMk/>
            <pc:sldMk cId="1768153456" sldId="314"/>
            <ac:spMk id="12" creationId="{70D28B62-F8DE-2598-DEFF-1DAD7A21A269}"/>
          </ac:spMkLst>
        </pc:spChg>
        <pc:spChg chg="add mod">
          <ac:chgData name="Capri, Kimberly" userId="S::kcapri@ad.unc.edu::0ba5655f-717a-4580-b13e-af0f13df1d2b" providerId="AD" clId="Web-{E9899FC1-16F8-40CD-9E3A-6F4582C58A55}" dt="2023-07-13T17:34:45.486" v="137" actId="20577"/>
          <ac:spMkLst>
            <pc:docMk/>
            <pc:sldMk cId="1768153456" sldId="314"/>
            <ac:spMk id="13" creationId="{723C9B17-926F-7163-2171-E46F2B2C79A8}"/>
          </ac:spMkLst>
        </pc:spChg>
        <pc:picChg chg="add mod">
          <ac:chgData name="Capri, Kimberly" userId="S::kcapri@ad.unc.edu::0ba5655f-717a-4580-b13e-af0f13df1d2b" providerId="AD" clId="Web-{E9899FC1-16F8-40CD-9E3A-6F4582C58A55}" dt="2023-07-13T17:34:10.563" v="127" actId="1076"/>
          <ac:picMkLst>
            <pc:docMk/>
            <pc:sldMk cId="1768153456" sldId="314"/>
            <ac:picMk id="3" creationId="{96BA9AB4-21A8-4632-1A30-2ED3A5C6991A}"/>
          </ac:picMkLst>
        </pc:picChg>
        <pc:picChg chg="add mod">
          <ac:chgData name="Capri, Kimberly" userId="S::kcapri@ad.unc.edu::0ba5655f-717a-4580-b13e-af0f13df1d2b" providerId="AD" clId="Web-{E9899FC1-16F8-40CD-9E3A-6F4582C58A55}" dt="2023-07-13T17:34:23.094" v="131" actId="1076"/>
          <ac:picMkLst>
            <pc:docMk/>
            <pc:sldMk cId="1768153456" sldId="314"/>
            <ac:picMk id="6" creationId="{D4655DA1-E218-7C60-8BF0-16995E2F2F4F}"/>
          </ac:picMkLst>
        </pc:picChg>
        <pc:picChg chg="add mod">
          <ac:chgData name="Capri, Kimberly" userId="S::kcapri@ad.unc.edu::0ba5655f-717a-4580-b13e-af0f13df1d2b" providerId="AD" clId="Web-{E9899FC1-16F8-40CD-9E3A-6F4582C58A55}" dt="2023-07-13T17:34:49.298" v="138" actId="1076"/>
          <ac:picMkLst>
            <pc:docMk/>
            <pc:sldMk cId="1768153456" sldId="314"/>
            <ac:picMk id="7" creationId="{07FF03CC-E714-46E2-25F7-7BCE6F777364}"/>
          </ac:picMkLst>
        </pc:picChg>
        <pc:picChg chg="add mod">
          <ac:chgData name="Capri, Kimberly" userId="S::kcapri@ad.unc.edu::0ba5655f-717a-4580-b13e-af0f13df1d2b" providerId="AD" clId="Web-{E9899FC1-16F8-40CD-9E3A-6F4582C58A55}" dt="2023-07-13T17:34:18.079" v="130" actId="1076"/>
          <ac:picMkLst>
            <pc:docMk/>
            <pc:sldMk cId="1768153456" sldId="314"/>
            <ac:picMk id="8" creationId="{81FA0752-8B07-06DC-9337-D15A3D18A764}"/>
          </ac:picMkLst>
        </pc:picChg>
        <pc:picChg chg="add mod">
          <ac:chgData name="Capri, Kimberly" userId="S::kcapri@ad.unc.edu::0ba5655f-717a-4580-b13e-af0f13df1d2b" providerId="AD" clId="Web-{E9899FC1-16F8-40CD-9E3A-6F4582C58A55}" dt="2023-07-13T17:34:35.907" v="135" actId="1076"/>
          <ac:picMkLst>
            <pc:docMk/>
            <pc:sldMk cId="1768153456" sldId="314"/>
            <ac:picMk id="9" creationId="{8530EA47-F82C-9D11-85F5-D9914304C498}"/>
          </ac:picMkLst>
        </pc:picChg>
        <pc:picChg chg="add mod">
          <ac:chgData name="Capri, Kimberly" userId="S::kcapri@ad.unc.edu::0ba5655f-717a-4580-b13e-af0f13df1d2b" providerId="AD" clId="Web-{E9899FC1-16F8-40CD-9E3A-6F4582C58A55}" dt="2023-07-13T17:34:52.517" v="139" actId="1076"/>
          <ac:picMkLst>
            <pc:docMk/>
            <pc:sldMk cId="1768153456" sldId="314"/>
            <ac:picMk id="10" creationId="{57EC7A44-2C21-96F6-AEE4-692208F2D92E}"/>
          </ac:picMkLst>
        </pc:picChg>
      </pc:sldChg>
    </pc:docChg>
  </pc:docChgLst>
  <pc:docChgLst>
    <pc:chgData name="Capri, Kimberly" userId="S::kcapri@ad.unc.edu::0ba5655f-717a-4580-b13e-af0f13df1d2b" providerId="AD" clId="Web-{E657D6F8-6EFA-436A-BF3B-91E4F2EA3CF5}"/>
    <pc:docChg chg="modSld">
      <pc:chgData name="Capri, Kimberly" userId="S::kcapri@ad.unc.edu::0ba5655f-717a-4580-b13e-af0f13df1d2b" providerId="AD" clId="Web-{E657D6F8-6EFA-436A-BF3B-91E4F2EA3CF5}" dt="2023-06-15T14:48:56.639" v="10" actId="20577"/>
      <pc:docMkLst>
        <pc:docMk/>
      </pc:docMkLst>
      <pc:sldChg chg="modSp">
        <pc:chgData name="Capri, Kimberly" userId="S::kcapri@ad.unc.edu::0ba5655f-717a-4580-b13e-af0f13df1d2b" providerId="AD" clId="Web-{E657D6F8-6EFA-436A-BF3B-91E4F2EA3CF5}" dt="2023-06-15T14:48:56.639" v="10" actId="20577"/>
        <pc:sldMkLst>
          <pc:docMk/>
          <pc:sldMk cId="1538540454" sldId="273"/>
        </pc:sldMkLst>
        <pc:spChg chg="mod">
          <ac:chgData name="Capri, Kimberly" userId="S::kcapri@ad.unc.edu::0ba5655f-717a-4580-b13e-af0f13df1d2b" providerId="AD" clId="Web-{E657D6F8-6EFA-436A-BF3B-91E4F2EA3CF5}" dt="2023-06-15T14:48:56.639" v="10" actId="20577"/>
          <ac:spMkLst>
            <pc:docMk/>
            <pc:sldMk cId="1538540454" sldId="273"/>
            <ac:spMk id="3" creationId="{00000000-0000-0000-0000-000000000000}"/>
          </ac:spMkLst>
        </pc:spChg>
      </pc:sldChg>
    </pc:docChg>
  </pc:docChgLst>
  <pc:docChgLst>
    <pc:chgData name="Capri, Kimberly" userId="S::kcapri@ad.unc.edu::0ba5655f-717a-4580-b13e-af0f13df1d2b" providerId="AD" clId="Web-{A77BE3EC-151B-4481-8E07-33D7A49B799D}"/>
    <pc:docChg chg="modSld">
      <pc:chgData name="Capri, Kimberly" userId="S::kcapri@ad.unc.edu::0ba5655f-717a-4580-b13e-af0f13df1d2b" providerId="AD" clId="Web-{A77BE3EC-151B-4481-8E07-33D7A49B799D}" dt="2023-06-21T16:08:47.995" v="0"/>
      <pc:docMkLst>
        <pc:docMk/>
      </pc:docMkLst>
      <pc:sldChg chg="mod modShow">
        <pc:chgData name="Capri, Kimberly" userId="S::kcapri@ad.unc.edu::0ba5655f-717a-4580-b13e-af0f13df1d2b" providerId="AD" clId="Web-{A77BE3EC-151B-4481-8E07-33D7A49B799D}" dt="2023-06-21T16:08:47.995" v="0"/>
        <pc:sldMkLst>
          <pc:docMk/>
          <pc:sldMk cId="1260552963" sldId="303"/>
        </pc:sldMkLst>
      </pc:sldChg>
    </pc:docChg>
  </pc:docChgLst>
  <pc:docChgLst>
    <pc:chgData name="Capri, Kimberly" userId="S::kcapri@ad.unc.edu::0ba5655f-717a-4580-b13e-af0f13df1d2b" providerId="AD" clId="Web-{E4378A91-F888-422A-B5D4-2B513A0A6AF9}"/>
    <pc:docChg chg="addSld modSld">
      <pc:chgData name="Capri, Kimberly" userId="S::kcapri@ad.unc.edu::0ba5655f-717a-4580-b13e-af0f13df1d2b" providerId="AD" clId="Web-{E4378A91-F888-422A-B5D4-2B513A0A6AF9}" dt="2023-07-10T16:57:10.333" v="19"/>
      <pc:docMkLst>
        <pc:docMk/>
      </pc:docMkLst>
      <pc:sldChg chg="addSp delSp modSp add replId">
        <pc:chgData name="Capri, Kimberly" userId="S::kcapri@ad.unc.edu::0ba5655f-717a-4580-b13e-af0f13df1d2b" providerId="AD" clId="Web-{E4378A91-F888-422A-B5D4-2B513A0A6AF9}" dt="2023-07-10T16:57:10.333" v="19"/>
        <pc:sldMkLst>
          <pc:docMk/>
          <pc:sldMk cId="1265315938" sldId="315"/>
        </pc:sldMkLst>
        <pc:spChg chg="mod">
          <ac:chgData name="Capri, Kimberly" userId="S::kcapri@ad.unc.edu::0ba5655f-717a-4580-b13e-af0f13df1d2b" providerId="AD" clId="Web-{E4378A91-F888-422A-B5D4-2B513A0A6AF9}" dt="2023-07-10T16:56:50.629" v="18" actId="1076"/>
          <ac:spMkLst>
            <pc:docMk/>
            <pc:sldMk cId="1265315938" sldId="315"/>
            <ac:spMk id="4" creationId="{00000000-0000-0000-0000-000000000000}"/>
          </ac:spMkLst>
        </pc:spChg>
        <pc:spChg chg="del">
          <ac:chgData name="Capri, Kimberly" userId="S::kcapri@ad.unc.edu::0ba5655f-717a-4580-b13e-af0f13df1d2b" providerId="AD" clId="Web-{E4378A91-F888-422A-B5D4-2B513A0A6AF9}" dt="2023-07-10T16:56:27.410" v="14"/>
          <ac:spMkLst>
            <pc:docMk/>
            <pc:sldMk cId="1265315938" sldId="315"/>
            <ac:spMk id="5" creationId="{00000000-0000-0000-0000-000000000000}"/>
          </ac:spMkLst>
        </pc:spChg>
        <pc:spChg chg="mod">
          <ac:chgData name="Capri, Kimberly" userId="S::kcapri@ad.unc.edu::0ba5655f-717a-4580-b13e-af0f13df1d2b" providerId="AD" clId="Web-{E4378A91-F888-422A-B5D4-2B513A0A6AF9}" dt="2023-07-10T16:56:28.769" v="15" actId="1076"/>
          <ac:spMkLst>
            <pc:docMk/>
            <pc:sldMk cId="1265315938" sldId="315"/>
            <ac:spMk id="6" creationId="{00000000-0000-0000-0000-000000000000}"/>
          </ac:spMkLst>
        </pc:spChg>
        <pc:spChg chg="del">
          <ac:chgData name="Capri, Kimberly" userId="S::kcapri@ad.unc.edu::0ba5655f-717a-4580-b13e-af0f13df1d2b" providerId="AD" clId="Web-{E4378A91-F888-422A-B5D4-2B513A0A6AF9}" dt="2023-07-10T16:56:25.222" v="13"/>
          <ac:spMkLst>
            <pc:docMk/>
            <pc:sldMk cId="1265315938" sldId="315"/>
            <ac:spMk id="7" creationId="{00000000-0000-0000-0000-000000000000}"/>
          </ac:spMkLst>
        </pc:spChg>
        <pc:picChg chg="mod">
          <ac:chgData name="Capri, Kimberly" userId="S::kcapri@ad.unc.edu::0ba5655f-717a-4580-b13e-af0f13df1d2b" providerId="AD" clId="Web-{E4378A91-F888-422A-B5D4-2B513A0A6AF9}" dt="2023-07-10T16:56:15.285" v="10" actId="1076"/>
          <ac:picMkLst>
            <pc:docMk/>
            <pc:sldMk cId="1265315938" sldId="315"/>
            <ac:picMk id="2" creationId="{EF97DC31-733D-65E7-703B-E81BBFB6513B}"/>
          </ac:picMkLst>
        </pc:picChg>
        <pc:picChg chg="add del mod">
          <ac:chgData name="Capri, Kimberly" userId="S::kcapri@ad.unc.edu::0ba5655f-717a-4580-b13e-af0f13df1d2b" providerId="AD" clId="Web-{E4378A91-F888-422A-B5D4-2B513A0A6AF9}" dt="2023-07-10T16:57:10.333" v="19"/>
          <ac:picMkLst>
            <pc:docMk/>
            <pc:sldMk cId="1265315938" sldId="315"/>
            <ac:picMk id="3" creationId="{D50882BC-6C94-BFBE-979C-89AB306A7944}"/>
          </ac:picMkLst>
        </pc:picChg>
        <pc:picChg chg="del mod">
          <ac:chgData name="Capri, Kimberly" userId="S::kcapri@ad.unc.edu::0ba5655f-717a-4580-b13e-af0f13df1d2b" providerId="AD" clId="Web-{E4378A91-F888-422A-B5D4-2B513A0A6AF9}" dt="2023-07-10T16:55:52.800" v="2"/>
          <ac:picMkLst>
            <pc:docMk/>
            <pc:sldMk cId="1265315938" sldId="315"/>
            <ac:picMk id="9" creationId="{E6E6D76F-24F4-944F-ADCD-7A64E88D7A24}"/>
          </ac:picMkLst>
        </pc:picChg>
      </pc:sldChg>
    </pc:docChg>
  </pc:docChgLst>
  <pc:docChgLst>
    <pc:chgData name="Capri, Kimberly" userId="S::kcapri@ad.unc.edu::0ba5655f-717a-4580-b13e-af0f13df1d2b" providerId="AD" clId="Web-{248AC57B-AFBC-4C26-987A-D951BA45E2DB}"/>
    <pc:docChg chg="addSld delSld sldOrd">
      <pc:chgData name="Capri, Kimberly" userId="S::kcapri@ad.unc.edu::0ba5655f-717a-4580-b13e-af0f13df1d2b" providerId="AD" clId="Web-{248AC57B-AFBC-4C26-987A-D951BA45E2DB}" dt="2023-06-12T17:04:07.939" v="2"/>
      <pc:docMkLst>
        <pc:docMk/>
      </pc:docMkLst>
      <pc:sldChg chg="del">
        <pc:chgData name="Capri, Kimberly" userId="S::kcapri@ad.unc.edu::0ba5655f-717a-4580-b13e-af0f13df1d2b" providerId="AD" clId="Web-{248AC57B-AFBC-4C26-987A-D951BA45E2DB}" dt="2023-06-12T17:04:07.939" v="2"/>
        <pc:sldMkLst>
          <pc:docMk/>
          <pc:sldMk cId="2359714913" sldId="282"/>
        </pc:sldMkLst>
      </pc:sldChg>
      <pc:sldChg chg="add ord">
        <pc:chgData name="Capri, Kimberly" userId="S::kcapri@ad.unc.edu::0ba5655f-717a-4580-b13e-af0f13df1d2b" providerId="AD" clId="Web-{248AC57B-AFBC-4C26-987A-D951BA45E2DB}" dt="2023-06-12T17:04:04.736" v="1"/>
        <pc:sldMkLst>
          <pc:docMk/>
          <pc:sldMk cId="2143936938" sldId="301"/>
        </pc:sldMkLst>
      </pc:sldChg>
    </pc:docChg>
  </pc:docChgLst>
  <pc:docChgLst>
    <pc:chgData name="Capri, Kimberly" userId="S::kcapri@ad.unc.edu::0ba5655f-717a-4580-b13e-af0f13df1d2b" providerId="AD" clId="Web-{D29879F2-B4CF-4F09-BADE-8A5A41D9AE77}"/>
    <pc:docChg chg="modSld">
      <pc:chgData name="Capri, Kimberly" userId="S::kcapri@ad.unc.edu::0ba5655f-717a-4580-b13e-af0f13df1d2b" providerId="AD" clId="Web-{D29879F2-B4CF-4F09-BADE-8A5A41D9AE77}" dt="2023-06-14T16:07:47.494" v="26"/>
      <pc:docMkLst>
        <pc:docMk/>
      </pc:docMkLst>
      <pc:sldChg chg="modNotes">
        <pc:chgData name="Capri, Kimberly" userId="S::kcapri@ad.unc.edu::0ba5655f-717a-4580-b13e-af0f13df1d2b" providerId="AD" clId="Web-{D29879F2-B4CF-4F09-BADE-8A5A41D9AE77}" dt="2023-06-14T16:07:47.494" v="26"/>
        <pc:sldMkLst>
          <pc:docMk/>
          <pc:sldMk cId="2023605782" sldId="298"/>
        </pc:sldMkLst>
      </pc:sldChg>
    </pc:docChg>
  </pc:docChgLst>
  <pc:docChgLst>
    <pc:chgData name="Capri, Kimberly" userId="S::kcapri@ad.unc.edu::0ba5655f-717a-4580-b13e-af0f13df1d2b" providerId="AD" clId="Web-{B5268A7D-0241-444D-9B66-C77F00B65818}"/>
    <pc:docChg chg="modSld">
      <pc:chgData name="Capri, Kimberly" userId="S::kcapri@ad.unc.edu::0ba5655f-717a-4580-b13e-af0f13df1d2b" providerId="AD" clId="Web-{B5268A7D-0241-444D-9B66-C77F00B65818}" dt="2023-06-19T14:26:26.663" v="14" actId="1076"/>
      <pc:docMkLst>
        <pc:docMk/>
      </pc:docMkLst>
      <pc:sldChg chg="modSp">
        <pc:chgData name="Capri, Kimberly" userId="S::kcapri@ad.unc.edu::0ba5655f-717a-4580-b13e-af0f13df1d2b" providerId="AD" clId="Web-{B5268A7D-0241-444D-9B66-C77F00B65818}" dt="2023-06-19T14:25:50.943" v="6" actId="1076"/>
        <pc:sldMkLst>
          <pc:docMk/>
          <pc:sldMk cId="3553505132" sldId="276"/>
        </pc:sldMkLst>
        <pc:picChg chg="mod">
          <ac:chgData name="Capri, Kimberly" userId="S::kcapri@ad.unc.edu::0ba5655f-717a-4580-b13e-af0f13df1d2b" providerId="AD" clId="Web-{B5268A7D-0241-444D-9B66-C77F00B65818}" dt="2023-06-19T14:25:50.943" v="6" actId="1076"/>
          <ac:picMkLst>
            <pc:docMk/>
            <pc:sldMk cId="3553505132" sldId="276"/>
            <ac:picMk id="5" creationId="{237C014D-2337-93E4-CA08-68120785ECAA}"/>
          </ac:picMkLst>
        </pc:picChg>
      </pc:sldChg>
      <pc:sldChg chg="modSp">
        <pc:chgData name="Capri, Kimberly" userId="S::kcapri@ad.unc.edu::0ba5655f-717a-4580-b13e-af0f13df1d2b" providerId="AD" clId="Web-{B5268A7D-0241-444D-9B66-C77F00B65818}" dt="2023-06-19T14:26:08.568" v="10" actId="1076"/>
        <pc:sldMkLst>
          <pc:docMk/>
          <pc:sldMk cId="1241420303" sldId="293"/>
        </pc:sldMkLst>
        <pc:picChg chg="mod">
          <ac:chgData name="Capri, Kimberly" userId="S::kcapri@ad.unc.edu::0ba5655f-717a-4580-b13e-af0f13df1d2b" providerId="AD" clId="Web-{B5268A7D-0241-444D-9B66-C77F00B65818}" dt="2023-06-19T14:26:08.568" v="10" actId="1076"/>
          <ac:picMkLst>
            <pc:docMk/>
            <pc:sldMk cId="1241420303" sldId="293"/>
            <ac:picMk id="3" creationId="{59334FAB-3130-D2C9-E0F9-C800F025DE36}"/>
          </ac:picMkLst>
        </pc:picChg>
      </pc:sldChg>
      <pc:sldChg chg="modSp">
        <pc:chgData name="Capri, Kimberly" userId="S::kcapri@ad.unc.edu::0ba5655f-717a-4580-b13e-af0f13df1d2b" providerId="AD" clId="Web-{B5268A7D-0241-444D-9B66-C77F00B65818}" dt="2023-06-19T14:26:26.663" v="14" actId="1076"/>
        <pc:sldMkLst>
          <pc:docMk/>
          <pc:sldMk cId="3477296882" sldId="297"/>
        </pc:sldMkLst>
        <pc:picChg chg="mod">
          <ac:chgData name="Capri, Kimberly" userId="S::kcapri@ad.unc.edu::0ba5655f-717a-4580-b13e-af0f13df1d2b" providerId="AD" clId="Web-{B5268A7D-0241-444D-9B66-C77F00B65818}" dt="2023-06-19T14:26:26.663" v="14" actId="1076"/>
          <ac:picMkLst>
            <pc:docMk/>
            <pc:sldMk cId="3477296882" sldId="297"/>
            <ac:picMk id="3" creationId="{59334FAB-3130-D2C9-E0F9-C800F025DE36}"/>
          </ac:picMkLst>
        </pc:picChg>
      </pc:sldChg>
      <pc:sldChg chg="modSp">
        <pc:chgData name="Capri, Kimberly" userId="S::kcapri@ad.unc.edu::0ba5655f-717a-4580-b13e-af0f13df1d2b" providerId="AD" clId="Web-{B5268A7D-0241-444D-9B66-C77F00B65818}" dt="2023-06-19T14:25:36.974" v="3" actId="1076"/>
        <pc:sldMkLst>
          <pc:docMk/>
          <pc:sldMk cId="2486322602" sldId="302"/>
        </pc:sldMkLst>
        <pc:picChg chg="mod">
          <ac:chgData name="Capri, Kimberly" userId="S::kcapri@ad.unc.edu::0ba5655f-717a-4580-b13e-af0f13df1d2b" providerId="AD" clId="Web-{B5268A7D-0241-444D-9B66-C77F00B65818}" dt="2023-06-19T14:25:36.974" v="3" actId="1076"/>
          <ac:picMkLst>
            <pc:docMk/>
            <pc:sldMk cId="2486322602" sldId="302"/>
            <ac:picMk id="4" creationId="{0284EB8E-254B-456C-B01B-6526B4ABF30D}"/>
          </ac:picMkLst>
        </pc:picChg>
      </pc:sldChg>
    </pc:docChg>
  </pc:docChgLst>
  <pc:docChgLst>
    <pc:chgData name="Capri, Kimberly" userId="S::kcapri@ad.unc.edu::0ba5655f-717a-4580-b13e-af0f13df1d2b" providerId="AD" clId="Web-{9EE435BB-4A7E-4500-8DF6-1B3A737A3530}"/>
    <pc:docChg chg="modSld">
      <pc:chgData name="Capri, Kimberly" userId="S::kcapri@ad.unc.edu::0ba5655f-717a-4580-b13e-af0f13df1d2b" providerId="AD" clId="Web-{9EE435BB-4A7E-4500-8DF6-1B3A737A3530}" dt="2023-06-08T16:51:34.945" v="17" actId="20577"/>
      <pc:docMkLst>
        <pc:docMk/>
      </pc:docMkLst>
      <pc:sldChg chg="modSp">
        <pc:chgData name="Capri, Kimberly" userId="S::kcapri@ad.unc.edu::0ba5655f-717a-4580-b13e-af0f13df1d2b" providerId="AD" clId="Web-{9EE435BB-4A7E-4500-8DF6-1B3A737A3530}" dt="2023-06-08T16:51:34.945" v="17" actId="20577"/>
        <pc:sldMkLst>
          <pc:docMk/>
          <pc:sldMk cId="3319984653" sldId="280"/>
        </pc:sldMkLst>
        <pc:spChg chg="mod">
          <ac:chgData name="Capri, Kimberly" userId="S::kcapri@ad.unc.edu::0ba5655f-717a-4580-b13e-af0f13df1d2b" providerId="AD" clId="Web-{9EE435BB-4A7E-4500-8DF6-1B3A737A3530}" dt="2023-06-08T16:51:34.945" v="17" actId="20577"/>
          <ac:spMkLst>
            <pc:docMk/>
            <pc:sldMk cId="3319984653" sldId="280"/>
            <ac:spMk id="161" creationId="{00000000-0000-0000-0000-000000000000}"/>
          </ac:spMkLst>
        </pc:spChg>
      </pc:sldChg>
      <pc:sldChg chg="modSp">
        <pc:chgData name="Capri, Kimberly" userId="S::kcapri@ad.unc.edu::0ba5655f-717a-4580-b13e-af0f13df1d2b" providerId="AD" clId="Web-{9EE435BB-4A7E-4500-8DF6-1B3A737A3530}" dt="2023-06-08T16:51:00.085" v="2" actId="1076"/>
        <pc:sldMkLst>
          <pc:docMk/>
          <pc:sldMk cId="3399519657" sldId="300"/>
        </pc:sldMkLst>
        <pc:spChg chg="mod">
          <ac:chgData name="Capri, Kimberly" userId="S::kcapri@ad.unc.edu::0ba5655f-717a-4580-b13e-af0f13df1d2b" providerId="AD" clId="Web-{9EE435BB-4A7E-4500-8DF6-1B3A737A3530}" dt="2023-06-08T16:50:47.803" v="0" actId="1076"/>
          <ac:spMkLst>
            <pc:docMk/>
            <pc:sldMk cId="3399519657" sldId="300"/>
            <ac:spMk id="69634" creationId="{00000000-0000-0000-0000-000000000000}"/>
          </ac:spMkLst>
        </pc:spChg>
        <pc:spChg chg="mod">
          <ac:chgData name="Capri, Kimberly" userId="S::kcapri@ad.unc.edu::0ba5655f-717a-4580-b13e-af0f13df1d2b" providerId="AD" clId="Web-{9EE435BB-4A7E-4500-8DF6-1B3A737A3530}" dt="2023-06-08T16:51:00.085" v="2" actId="1076"/>
          <ac:spMkLst>
            <pc:docMk/>
            <pc:sldMk cId="3399519657" sldId="300"/>
            <ac:spMk id="69635" creationId="{00000000-0000-0000-0000-000000000000}"/>
          </ac:spMkLst>
        </pc:spChg>
      </pc:sldChg>
    </pc:docChg>
  </pc:docChgLst>
  <pc:docChgLst>
    <pc:chgData name="Capri, Kimberly" userId="S::kcapri@ad.unc.edu::0ba5655f-717a-4580-b13e-af0f13df1d2b" providerId="AD" clId="Web-{547FAA98-DB32-44C6-B6B4-0D7F5C72DA95}"/>
    <pc:docChg chg="addSld modSld sldOrd">
      <pc:chgData name="Capri, Kimberly" userId="S::kcapri@ad.unc.edu::0ba5655f-717a-4580-b13e-af0f13df1d2b" providerId="AD" clId="Web-{547FAA98-DB32-44C6-B6B4-0D7F5C72DA95}" dt="2023-07-10T14:38:06.645" v="70" actId="20577"/>
      <pc:docMkLst>
        <pc:docMk/>
      </pc:docMkLst>
      <pc:sldChg chg="modSp">
        <pc:chgData name="Capri, Kimberly" userId="S::kcapri@ad.unc.edu::0ba5655f-717a-4580-b13e-af0f13df1d2b" providerId="AD" clId="Web-{547FAA98-DB32-44C6-B6B4-0D7F5C72DA95}" dt="2023-07-10T14:38:06.645" v="70" actId="20577"/>
        <pc:sldMkLst>
          <pc:docMk/>
          <pc:sldMk cId="622413091" sldId="256"/>
        </pc:sldMkLst>
        <pc:spChg chg="mod">
          <ac:chgData name="Capri, Kimberly" userId="S::kcapri@ad.unc.edu::0ba5655f-717a-4580-b13e-af0f13df1d2b" providerId="AD" clId="Web-{547FAA98-DB32-44C6-B6B4-0D7F5C72DA95}" dt="2023-07-10T14:38:06.645" v="70" actId="20577"/>
          <ac:spMkLst>
            <pc:docMk/>
            <pc:sldMk cId="622413091" sldId="256"/>
            <ac:spMk id="3" creationId="{00000000-0000-0000-0000-000000000000}"/>
          </ac:spMkLst>
        </pc:spChg>
      </pc:sldChg>
      <pc:sldChg chg="modSp">
        <pc:chgData name="Capri, Kimberly" userId="S::kcapri@ad.unc.edu::0ba5655f-717a-4580-b13e-af0f13df1d2b" providerId="AD" clId="Web-{547FAA98-DB32-44C6-B6B4-0D7F5C72DA95}" dt="2023-07-10T14:36:35.392" v="39" actId="20577"/>
        <pc:sldMkLst>
          <pc:docMk/>
          <pc:sldMk cId="1213715715" sldId="309"/>
        </pc:sldMkLst>
        <pc:spChg chg="mod">
          <ac:chgData name="Capri, Kimberly" userId="S::kcapri@ad.unc.edu::0ba5655f-717a-4580-b13e-af0f13df1d2b" providerId="AD" clId="Web-{547FAA98-DB32-44C6-B6B4-0D7F5C72DA95}" dt="2023-07-10T14:36:35.392" v="39" actId="20577"/>
          <ac:spMkLst>
            <pc:docMk/>
            <pc:sldMk cId="1213715715" sldId="309"/>
            <ac:spMk id="10" creationId="{CCCC3BFE-6EC7-293D-F8D7-70AB3BD205ED}"/>
          </ac:spMkLst>
        </pc:spChg>
      </pc:sldChg>
      <pc:sldChg chg="modSp add ord replId modNotes">
        <pc:chgData name="Capri, Kimberly" userId="S::kcapri@ad.unc.edu::0ba5655f-717a-4580-b13e-af0f13df1d2b" providerId="AD" clId="Web-{547FAA98-DB32-44C6-B6B4-0D7F5C72DA95}" dt="2023-07-10T14:36:11.688" v="36"/>
        <pc:sldMkLst>
          <pc:docMk/>
          <pc:sldMk cId="1768153456" sldId="314"/>
        </pc:sldMkLst>
        <pc:spChg chg="mod">
          <ac:chgData name="Capri, Kimberly" userId="S::kcapri@ad.unc.edu::0ba5655f-717a-4580-b13e-af0f13df1d2b" providerId="AD" clId="Web-{547FAA98-DB32-44C6-B6B4-0D7F5C72DA95}" dt="2023-07-10T14:35:50.562" v="34" actId="20577"/>
          <ac:spMkLst>
            <pc:docMk/>
            <pc:sldMk cId="1768153456" sldId="314"/>
            <ac:spMk id="2" creationId="{00000000-0000-0000-0000-000000000000}"/>
          </ac:spMkLst>
        </pc:spChg>
        <pc:spChg chg="mod">
          <ac:chgData name="Capri, Kimberly" userId="S::kcapri@ad.unc.edu::0ba5655f-717a-4580-b13e-af0f13df1d2b" providerId="AD" clId="Web-{547FAA98-DB32-44C6-B6B4-0D7F5C72DA95}" dt="2023-07-10T14:35:47.015" v="33" actId="20577"/>
          <ac:spMkLst>
            <pc:docMk/>
            <pc:sldMk cId="1768153456" sldId="314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Enrollment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B0F-41BA-9C05-F053B092397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B0F-41BA-9C05-F053B092397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B0F-41BA-9C05-F053B092397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B0F-41BA-9C05-F053B092397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1BB-4BB2-963C-0F14C753C86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1BB-4BB2-963C-0F14C753C86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1BB-4BB2-963C-0F14C753C86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B0F-41BA-9C05-F053B092397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B0F-41BA-9C05-F053B092397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B0F-41BA-9C05-F053B092397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B0F-41BA-9C05-F053B092397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1BB-4BB2-963C-0F14C753C86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46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1BB-4BB2-963C-0F14C753C86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111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1BB-4BB2-963C-0F14C753C8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Clinical Laboratory Science</c:v>
                </c:pt>
                <c:pt idx="1">
                  <c:v>Occupational Science</c:v>
                </c:pt>
                <c:pt idx="2">
                  <c:v>Physican Assistant</c:v>
                </c:pt>
                <c:pt idx="3">
                  <c:v>Physical Therapy</c:v>
                </c:pt>
                <c:pt idx="4">
                  <c:v>Radiologic Science</c:v>
                </c:pt>
                <c:pt idx="5">
                  <c:v>Clinical Rehab and Mental Health Counseling</c:v>
                </c:pt>
                <c:pt idx="6">
                  <c:v>Speech and Hearing Sciences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54</c:v>
                </c:pt>
                <c:pt idx="1">
                  <c:v>59</c:v>
                </c:pt>
                <c:pt idx="2">
                  <c:v>38</c:v>
                </c:pt>
                <c:pt idx="3">
                  <c:v>91</c:v>
                </c:pt>
                <c:pt idx="4">
                  <c:v>43</c:v>
                </c:pt>
                <c:pt idx="5">
                  <c:v>46</c:v>
                </c:pt>
                <c:pt idx="6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F-41BA-9C05-F053B0923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50"/>
        <c:axId val="402278240"/>
        <c:axId val="402278568"/>
      </c:barChart>
      <c:catAx>
        <c:axId val="402278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278568"/>
        <c:crosses val="autoZero"/>
        <c:auto val="1"/>
        <c:lblAlgn val="ctr"/>
        <c:lblOffset val="100"/>
        <c:noMultiLvlLbl val="0"/>
      </c:catAx>
      <c:valAx>
        <c:axId val="402278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27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00590551181102"/>
          <c:y val="2.578124841404722E-2"/>
          <c:w val="0.80659178149606303"/>
          <c:h val="0.906937259661831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B0F-41BA-9C05-F053B092397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B0F-41BA-9C05-F053B092397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B0F-41BA-9C05-F053B092397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B0F-41BA-9C05-F053B0923972}"/>
              </c:ext>
            </c:extLst>
          </c:dPt>
          <c:dLbls>
            <c:dLbl>
              <c:idx val="0"/>
              <c:layout>
                <c:manualLayout>
                  <c:x val="6.2500000000000003E-3"/>
                  <c:y val="2.343749855822474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B0F-41BA-9C05-F053B092397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B0F-41BA-9C05-F053B092397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B0F-41BA-9C05-F053B092397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131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B0F-41BA-9C05-F053B092397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212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D29-4466-955A-D4F0E51824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Certificate</c:v>
                </c:pt>
                <c:pt idx="1">
                  <c:v>PhD</c:v>
                </c:pt>
                <c:pt idx="2">
                  <c:v>Undergraduate</c:v>
                </c:pt>
                <c:pt idx="3">
                  <c:v>Clinical Doctorate</c:v>
                </c:pt>
                <c:pt idx="4">
                  <c:v>Graduate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</c:v>
                </c:pt>
                <c:pt idx="1">
                  <c:v>52</c:v>
                </c:pt>
                <c:pt idx="2">
                  <c:v>60</c:v>
                </c:pt>
                <c:pt idx="3">
                  <c:v>131</c:v>
                </c:pt>
                <c:pt idx="4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F-41BA-9C05-F053B092397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02278240"/>
        <c:axId val="402278568"/>
      </c:barChart>
      <c:catAx>
        <c:axId val="402278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278568"/>
        <c:crosses val="autoZero"/>
        <c:auto val="1"/>
        <c:lblAlgn val="ctr"/>
        <c:lblOffset val="100"/>
        <c:noMultiLvlLbl val="0"/>
      </c:catAx>
      <c:valAx>
        <c:axId val="402278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27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B8BDA-41FE-49F5-8E07-46EA5BA2F8E7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B20A2-C4EF-4825-BE7D-A327DF0F2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B20A2-C4EF-4825-BE7D-A327DF0F29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66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B20A2-C4EF-4825-BE7D-A327DF0F29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93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681C3-7BEF-46A8-B168-44B39FA51D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12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B20A2-C4EF-4825-BE7D-A327DF0F29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9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1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9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1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6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5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6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5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4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8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02C4-8280-4450-90B6-57379648084A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A9B7-01F1-402E-BB53-74D91B794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7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4000" b="1">
              <a:solidFill>
                <a:srgbClr val="9BB8D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664948" y="322298"/>
            <a:ext cx="1087283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>
                <a:latin typeface="Proxima Nova"/>
                <a:ea typeface="Roboto Slab" pitchFamily="2" charset="0"/>
              </a:rPr>
              <a:t>Fall 2023 DHS Total Enrollment by Division </a:t>
            </a:r>
            <a:endParaRPr lang="en-US" sz="4000">
              <a:latin typeface="Proxima Nova" panose="02000506030000020004" pitchFamily="2" charset="0"/>
              <a:ea typeface="Roboto Slab" pitchFamily="2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739656997"/>
              </p:ext>
            </p:extLst>
          </p:nvPr>
        </p:nvGraphicFramePr>
        <p:xfrm>
          <a:off x="1968499" y="140211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360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4000" b="1">
              <a:solidFill>
                <a:srgbClr val="9BB8D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754371" y="322298"/>
            <a:ext cx="1095156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>
                <a:latin typeface="Proxima Nova"/>
                <a:ea typeface="Roboto Slab" pitchFamily="2" charset="0"/>
              </a:rPr>
              <a:t>Fall 2023 DHS Total Enrollment by Degree </a:t>
            </a:r>
            <a:endParaRPr lang="en-US" sz="4000">
              <a:latin typeface="Proxima Nova" panose="02000506030000020004" pitchFamily="2" charset="0"/>
              <a:ea typeface="Roboto Slab" pitchFamily="2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499230191"/>
              </p:ext>
            </p:extLst>
          </p:nvPr>
        </p:nvGraphicFramePr>
        <p:xfrm>
          <a:off x="2031999" y="103018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785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-17532"/>
            <a:ext cx="12192000" cy="1306286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65340"/>
            <a:ext cx="7077634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Proxima Nova" panose="02000506030000020004" pitchFamily="2" charset="0"/>
                <a:ea typeface="Roboto Slab" pitchFamily="2" charset="0"/>
              </a:rPr>
              <a:t>Did You Know?</a:t>
            </a:r>
            <a:endParaRPr lang="en-US">
              <a:solidFill>
                <a:schemeClr val="bg1"/>
              </a:solidFill>
              <a:latin typeface="Proxima Nova" panose="02000506030000020004" pitchFamily="2" charset="0"/>
              <a:ea typeface="Roboto Slab" pitchFamily="2" charset="0"/>
              <a:cs typeface="Calibri Light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127233" y="815812"/>
            <a:ext cx="8839200" cy="6858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609600" indent="-609600" algn="ctr">
              <a:lnSpc>
                <a:spcPct val="80000"/>
              </a:lnSpc>
              <a:buNone/>
            </a:pPr>
            <a:r>
              <a:rPr lang="en-US" sz="2000" b="1">
                <a:latin typeface="Nudista Thin"/>
              </a:rPr>
              <a:t>By 2031, demands for our HS occupations are expected to increase!                      </a:t>
            </a:r>
            <a:endParaRPr lang="en-US" sz="2000" b="1">
              <a:latin typeface="Nudista Thin" panose="02000000000000000000" pitchFamily="2" charset="77"/>
            </a:endParaRPr>
          </a:p>
          <a:p>
            <a:pPr marL="609600" indent="-609600" algn="ctr">
              <a:lnSpc>
                <a:spcPct val="80000"/>
              </a:lnSpc>
              <a:buNone/>
            </a:pPr>
            <a:r>
              <a:rPr lang="en-US" sz="2000"/>
              <a:t> </a:t>
            </a:r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 algn="ctr">
              <a:lnSpc>
                <a:spcPct val="80000"/>
              </a:lnSpc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</a:pPr>
            <a:endParaRPr lang="en-US" sz="2000"/>
          </a:p>
          <a:p>
            <a:pPr marL="609600" indent="-609600">
              <a:lnSpc>
                <a:spcPct val="80000"/>
              </a:lnSpc>
              <a:buNone/>
            </a:pPr>
            <a:endParaRPr lang="en-US" sz="1800" b="1" i="1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sz="1600" b="1" i="1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sz="20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6816"/>
              </p:ext>
            </p:extLst>
          </p:nvPr>
        </p:nvGraphicFramePr>
        <p:xfrm>
          <a:off x="2057401" y="1610359"/>
          <a:ext cx="8153399" cy="495796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557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5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13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  <a:ea typeface="Roboto Slab" pitchFamily="2" charset="0"/>
                        </a:rPr>
                        <a:t>Occupation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b="1">
                          <a:latin typeface="Nudista Thin" panose="02000000000000000000" pitchFamily="2" charset="77"/>
                          <a:ea typeface="Roboto Slab" pitchFamily="2" charset="0"/>
                        </a:rPr>
                        <a:t>Percentage of growth expected by 2031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3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Audiologists</a:t>
                      </a:r>
                      <a:endParaRPr lang="en-US" b="1">
                        <a:solidFill>
                          <a:schemeClr val="tx2">
                            <a:lumMod val="75000"/>
                          </a:schemeClr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16% </a:t>
                      </a:r>
                      <a:endParaRPr lang="en-US" b="1">
                        <a:solidFill>
                          <a:srgbClr val="000000"/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3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Clinical Lab Scientists</a:t>
                      </a:r>
                      <a:endParaRPr lang="en-US" b="1">
                        <a:solidFill>
                          <a:schemeClr val="tx2">
                            <a:lumMod val="75000"/>
                          </a:schemeClr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7% </a:t>
                      </a:r>
                      <a:endParaRPr lang="en-US" b="1">
                        <a:solidFill>
                          <a:srgbClr val="000000"/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3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Occupational Therapy</a:t>
                      </a:r>
                      <a:endParaRPr lang="en-US" b="1">
                        <a:solidFill>
                          <a:schemeClr val="tx2">
                            <a:lumMod val="75000"/>
                          </a:schemeClr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19%</a:t>
                      </a:r>
                      <a:endParaRPr lang="en-US" b="1">
                        <a:solidFill>
                          <a:srgbClr val="000000"/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3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Physician Assistant</a:t>
                      </a:r>
                      <a:endParaRPr lang="en-US" b="1">
                        <a:solidFill>
                          <a:schemeClr val="tx2">
                            <a:lumMod val="75000"/>
                          </a:schemeClr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38%</a:t>
                      </a:r>
                      <a:endParaRPr lang="en-US" b="1">
                        <a:solidFill>
                          <a:srgbClr val="000000"/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Physical Therapy</a:t>
                      </a:r>
                      <a:endParaRPr lang="en-US" b="1">
                        <a:solidFill>
                          <a:schemeClr val="tx2">
                            <a:lumMod val="75000"/>
                          </a:schemeClr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40% </a:t>
                      </a:r>
                      <a:endParaRPr lang="en-US" b="1">
                        <a:solidFill>
                          <a:srgbClr val="000000"/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Radiologic Technologists</a:t>
                      </a:r>
                      <a:endParaRPr lang="en-US" b="1">
                        <a:solidFill>
                          <a:schemeClr val="tx2">
                            <a:lumMod val="75000"/>
                          </a:schemeClr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14% </a:t>
                      </a:r>
                      <a:endParaRPr lang="en-US" b="1">
                        <a:solidFill>
                          <a:srgbClr val="000000"/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Mental Health Counselors</a:t>
                      </a:r>
                      <a:endParaRPr lang="en-US" b="1">
                        <a:solidFill>
                          <a:schemeClr val="tx2">
                            <a:lumMod val="75000"/>
                          </a:schemeClr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22%</a:t>
                      </a:r>
                      <a:endParaRPr lang="en-US" b="1">
                        <a:solidFill>
                          <a:schemeClr val="tx1"/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8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Speech Language</a:t>
                      </a:r>
                      <a:r>
                        <a:rPr lang="en-US" b="1" baseline="0">
                          <a:latin typeface="Nudista Thin" panose="02000000000000000000" pitchFamily="2" charset="77"/>
                        </a:rPr>
                        <a:t> Pathologists</a:t>
                      </a:r>
                      <a:endParaRPr lang="en-US" b="1">
                        <a:solidFill>
                          <a:schemeClr val="tx2">
                            <a:lumMod val="75000"/>
                          </a:schemeClr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>
                          <a:latin typeface="Nudista Thin" panose="02000000000000000000" pitchFamily="2" charset="77"/>
                        </a:rPr>
                        <a:t>21%</a:t>
                      </a:r>
                      <a:endParaRPr lang="en-US" b="1">
                        <a:solidFill>
                          <a:schemeClr val="tx1"/>
                        </a:solidFill>
                        <a:latin typeface="Nudista Thin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91400" y="65810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>
                <a:latin typeface="Nudista Thin" panose="02000000000000000000" pitchFamily="2" charset="77"/>
              </a:rPr>
              <a:t>U.S. Bureau of Labor Statistics (2019)</a:t>
            </a:r>
          </a:p>
        </p:txBody>
      </p:sp>
    </p:spTree>
    <p:extLst>
      <p:ext uri="{BB962C8B-B14F-4D97-AF65-F5344CB8AC3E}">
        <p14:creationId xmlns:p14="http://schemas.microsoft.com/office/powerpoint/2010/main" val="339951965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" y="828202"/>
            <a:ext cx="12192000" cy="52747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98079" y="6445206"/>
            <a:ext cx="5340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Nudista Thin" panose="02000000000000000000" pitchFamily="2" charset="77"/>
              </a:rPr>
              <a:t>Source: North Carolina County Map | </a:t>
            </a:r>
            <a:r>
              <a:rPr lang="en-US" sz="1600" err="1">
                <a:solidFill>
                  <a:schemeClr val="bg2">
                    <a:lumMod val="75000"/>
                  </a:schemeClr>
                </a:solidFill>
                <a:latin typeface="Nudista Thin" panose="02000000000000000000" pitchFamily="2" charset="77"/>
              </a:rPr>
              <a:t>Foliolip.com</a:t>
            </a:r>
            <a:endParaRPr lang="en-US" sz="1600">
              <a:solidFill>
                <a:schemeClr val="bg2">
                  <a:lumMod val="75000"/>
                </a:schemeClr>
              </a:solidFill>
              <a:latin typeface="Nudista Thin" panose="02000000000000000000" pitchFamily="2" charset="77"/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168809" y="5266173"/>
            <a:ext cx="4047320" cy="1383342"/>
          </a:xfrm>
          <a:prstGeom prst="roundRect">
            <a:avLst/>
          </a:prstGeom>
          <a:solidFill>
            <a:schemeClr val="bg2"/>
          </a:solidFill>
          <a:ln>
            <a:solidFill>
              <a:srgbClr val="003B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197564" y="5323487"/>
            <a:ext cx="404732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>
                <a:latin typeface="Nudista Thin"/>
                <a:ea typeface="Roboto Slab"/>
                <a:cs typeface="Aharoni"/>
              </a:rPr>
              <a:t>Where have our students been employed in North Carolina?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DDBA348-AD44-4486-BD45-DFC4CC5198A4}"/>
              </a:ext>
            </a:extLst>
          </p:cNvPr>
          <p:cNvCxnSpPr>
            <a:cxnSpLocks/>
          </p:cNvCxnSpPr>
          <p:nvPr/>
        </p:nvCxnSpPr>
        <p:spPr>
          <a:xfrm>
            <a:off x="4442087" y="754730"/>
            <a:ext cx="1855474" cy="1339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62480C0-0ACE-7B49-9FA5-CAFFAF4BEB3C}"/>
              </a:ext>
            </a:extLst>
          </p:cNvPr>
          <p:cNvCxnSpPr>
            <a:cxnSpLocks/>
          </p:cNvCxnSpPr>
          <p:nvPr/>
        </p:nvCxnSpPr>
        <p:spPr>
          <a:xfrm flipH="1">
            <a:off x="7344698" y="828202"/>
            <a:ext cx="2094270" cy="1266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9309736" y="96390"/>
            <a:ext cx="2767098" cy="861830"/>
          </a:xfrm>
          <a:prstGeom prst="round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>
              <a:latin typeface="Proxima Nova"/>
            </a:endParaRPr>
          </a:p>
          <a:p>
            <a:pPr algn="ctr"/>
            <a:endParaRPr lang="en-US" sz="1050" b="1">
              <a:latin typeface="Proxima Nova"/>
            </a:endParaRPr>
          </a:p>
          <a:p>
            <a:pPr algn="ctr"/>
            <a:r>
              <a:rPr lang="en-US" sz="1050" b="1">
                <a:latin typeface="Proxima Nova"/>
              </a:rPr>
              <a:t>Duke University Hospital </a:t>
            </a:r>
            <a:endParaRPr lang="en-US">
              <a:cs typeface="Calibri"/>
            </a:endParaRPr>
          </a:p>
          <a:p>
            <a:pPr algn="ctr"/>
            <a:r>
              <a:rPr lang="en-US" sz="1050" b="1">
                <a:latin typeface="Proxima Nova"/>
              </a:rPr>
              <a:t>Durham VA Medical Center</a:t>
            </a:r>
          </a:p>
          <a:p>
            <a:pPr algn="ctr"/>
            <a:r>
              <a:rPr lang="en-US" sz="1050" b="1">
                <a:latin typeface="Proxima Nova"/>
              </a:rPr>
              <a:t>UNC Hospitals Pediatric Audiology Clinic</a:t>
            </a:r>
            <a:endParaRPr lang="en-US" sz="1050" b="1">
              <a:latin typeface="Proxima Nova" panose="02000506030000020004" pitchFamily="2" charset="0"/>
            </a:endParaRPr>
          </a:p>
          <a:p>
            <a:pPr algn="ctr"/>
            <a:r>
              <a:rPr lang="en-US" sz="1050" b="1">
                <a:latin typeface="Proxima Nova"/>
              </a:rPr>
              <a:t>The Almac Group</a:t>
            </a:r>
          </a:p>
          <a:p>
            <a:pPr algn="ctr"/>
            <a:endParaRPr lang="en-US" sz="1050" b="1">
              <a:latin typeface="Proxima Nova" panose="02000506030000020004" pitchFamily="2" charset="0"/>
            </a:endParaRPr>
          </a:p>
          <a:p>
            <a:pPr algn="ctr"/>
            <a:endParaRPr lang="en-US" sz="1050" b="1">
              <a:latin typeface="Proxima Nova" panose="02000506030000020004" pitchFamily="2" charset="0"/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96E85D5A-70C0-A544-B186-EC18D01A074A}"/>
              </a:ext>
            </a:extLst>
          </p:cNvPr>
          <p:cNvSpPr/>
          <p:nvPr/>
        </p:nvSpPr>
        <p:spPr>
          <a:xfrm>
            <a:off x="5032704" y="494596"/>
            <a:ext cx="1869541" cy="546205"/>
          </a:xfrm>
          <a:prstGeom prst="round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>
              <a:latin typeface="Proxima Nova" panose="02000506030000020004" pitchFamily="2" charset="0"/>
            </a:endParaRPr>
          </a:p>
          <a:p>
            <a:pPr algn="ctr"/>
            <a:r>
              <a:rPr lang="en-US" sz="1050" b="1">
                <a:latin typeface="Proxima Nova" panose="02000506030000020004" pitchFamily="2" charset="0"/>
              </a:rPr>
              <a:t>UNC Health Care</a:t>
            </a:r>
          </a:p>
          <a:p>
            <a:pPr algn="ctr"/>
            <a:r>
              <a:rPr lang="en-US" sz="1050" b="1">
                <a:latin typeface="Proxima Nova" panose="02000506030000020004" pitchFamily="2" charset="0"/>
              </a:rPr>
              <a:t>Small World Therapy</a:t>
            </a:r>
          </a:p>
          <a:p>
            <a:pPr algn="ctr"/>
            <a:endParaRPr lang="en-US" sz="1050" b="1">
              <a:latin typeface="Proxima Nova" panose="02000506030000020004" pitchFamily="2" charset="0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873BF82-62F4-7A41-8761-0ABD625D7552}"/>
              </a:ext>
            </a:extLst>
          </p:cNvPr>
          <p:cNvCxnSpPr>
            <a:cxnSpLocks/>
          </p:cNvCxnSpPr>
          <p:nvPr/>
        </p:nvCxnSpPr>
        <p:spPr>
          <a:xfrm>
            <a:off x="5840667" y="1026053"/>
            <a:ext cx="1356544" cy="1053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497829DA-E601-E74A-A9A8-AF1A6EE6461B}"/>
              </a:ext>
            </a:extLst>
          </p:cNvPr>
          <p:cNvSpPr/>
          <p:nvPr/>
        </p:nvSpPr>
        <p:spPr>
          <a:xfrm>
            <a:off x="10153650" y="4625144"/>
            <a:ext cx="1869541" cy="641029"/>
          </a:xfrm>
          <a:prstGeom prst="round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latin typeface="Proxima Nova" panose="02000506030000020004" pitchFamily="2" charset="0"/>
              </a:rPr>
              <a:t>CarolinaEast Medical Center Rehabilitation Hospital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553C0DE-1FC5-3446-B822-CD6C28805E44}"/>
              </a:ext>
            </a:extLst>
          </p:cNvPr>
          <p:cNvCxnSpPr>
            <a:cxnSpLocks/>
            <a:stCxn id="55" idx="0"/>
          </p:cNvCxnSpPr>
          <p:nvPr/>
        </p:nvCxnSpPr>
        <p:spPr>
          <a:xfrm flipH="1" flipV="1">
            <a:off x="9807677" y="3429000"/>
            <a:ext cx="1280744" cy="119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0A8D34D5-61B8-1444-9935-63DD3B5F1AB0}"/>
              </a:ext>
            </a:extLst>
          </p:cNvPr>
          <p:cNvSpPr/>
          <p:nvPr/>
        </p:nvSpPr>
        <p:spPr>
          <a:xfrm>
            <a:off x="2625213" y="388493"/>
            <a:ext cx="1869541" cy="406939"/>
          </a:xfrm>
          <a:prstGeom prst="round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latin typeface="Proxima Nova" panose="02000506030000020004" pitchFamily="2" charset="0"/>
              </a:rPr>
              <a:t>Cheshire Center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9F4F9AE7-9E63-3246-BC4F-D9F04AD1D09D}"/>
              </a:ext>
            </a:extLst>
          </p:cNvPr>
          <p:cNvSpPr/>
          <p:nvPr/>
        </p:nvSpPr>
        <p:spPr>
          <a:xfrm>
            <a:off x="9327740" y="5495299"/>
            <a:ext cx="1869541" cy="502685"/>
          </a:xfrm>
          <a:prstGeom prst="round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latin typeface="Proxima Nova" panose="02000506030000020004" pitchFamily="2" charset="0"/>
              </a:rPr>
              <a:t>Goshen Medical Center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6DB5F71-6C87-BE44-A600-C6028E45B5EC}"/>
              </a:ext>
            </a:extLst>
          </p:cNvPr>
          <p:cNvCxnSpPr>
            <a:cxnSpLocks/>
          </p:cNvCxnSpPr>
          <p:nvPr/>
        </p:nvCxnSpPr>
        <p:spPr>
          <a:xfrm flipH="1" flipV="1">
            <a:off x="8694463" y="3937819"/>
            <a:ext cx="1357989" cy="155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264A7D9-7476-2C4A-A219-21070EDED2E6}"/>
              </a:ext>
            </a:extLst>
          </p:cNvPr>
          <p:cNvSpPr/>
          <p:nvPr/>
        </p:nvSpPr>
        <p:spPr>
          <a:xfrm>
            <a:off x="4711494" y="4492410"/>
            <a:ext cx="1869541" cy="502685"/>
          </a:xfrm>
          <a:prstGeom prst="round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latin typeface="Proxima Nova" panose="02000506030000020004" pitchFamily="2" charset="0"/>
              </a:rPr>
              <a:t>Lillington Family Medicine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A28EE34-029B-E44C-9D1B-FBEAA0B78469}"/>
              </a:ext>
            </a:extLst>
          </p:cNvPr>
          <p:cNvCxnSpPr>
            <a:cxnSpLocks/>
          </p:cNvCxnSpPr>
          <p:nvPr/>
        </p:nvCxnSpPr>
        <p:spPr>
          <a:xfrm flipV="1">
            <a:off x="6085137" y="3200400"/>
            <a:ext cx="1373725" cy="1290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0A4E8AF-9B6E-C441-B13F-B0C0F913B38E}"/>
              </a:ext>
            </a:extLst>
          </p:cNvPr>
          <p:cNvSpPr/>
          <p:nvPr/>
        </p:nvSpPr>
        <p:spPr>
          <a:xfrm>
            <a:off x="7130230" y="5864009"/>
            <a:ext cx="1869541" cy="502685"/>
          </a:xfrm>
          <a:prstGeom prst="round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latin typeface="Proxima Nova" panose="02000506030000020004" pitchFamily="2" charset="0"/>
              </a:rPr>
              <a:t>NC Division of Vocational Rehabilitation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9A6D763C-2396-ED4A-9FAF-A35256A3823C}"/>
              </a:ext>
            </a:extLst>
          </p:cNvPr>
          <p:cNvCxnSpPr>
            <a:cxnSpLocks/>
            <a:stCxn id="76" idx="0"/>
          </p:cNvCxnSpPr>
          <p:nvPr/>
        </p:nvCxnSpPr>
        <p:spPr>
          <a:xfrm flipV="1">
            <a:off x="8065001" y="5046833"/>
            <a:ext cx="629463" cy="817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D8B713BA-0910-A343-B760-B7D7A6A397B7}"/>
              </a:ext>
            </a:extLst>
          </p:cNvPr>
          <p:cNvSpPr/>
          <p:nvPr/>
        </p:nvSpPr>
        <p:spPr>
          <a:xfrm>
            <a:off x="7130230" y="151376"/>
            <a:ext cx="1869541" cy="861830"/>
          </a:xfrm>
          <a:prstGeom prst="round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latin typeface="Proxima Nova" panose="02000506030000020004" pitchFamily="2" charset="0"/>
              </a:rPr>
              <a:t>Legacy Healthcare Services Roxboro Healthcare and Rehabilitation Center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AEAC7AEC-3A35-8541-9A3E-B17452132F8B}"/>
              </a:ext>
            </a:extLst>
          </p:cNvPr>
          <p:cNvCxnSpPr>
            <a:cxnSpLocks/>
          </p:cNvCxnSpPr>
          <p:nvPr/>
        </p:nvCxnSpPr>
        <p:spPr>
          <a:xfrm flipH="1">
            <a:off x="7289241" y="990435"/>
            <a:ext cx="748632" cy="699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9398653B-F9FA-B840-AEAA-DD345D9A1E2A}"/>
              </a:ext>
            </a:extLst>
          </p:cNvPr>
          <p:cNvSpPr/>
          <p:nvPr/>
        </p:nvSpPr>
        <p:spPr>
          <a:xfrm>
            <a:off x="353962" y="1435628"/>
            <a:ext cx="2271251" cy="406939"/>
          </a:xfrm>
          <a:prstGeom prst="round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latin typeface="Proxima Nova" panose="02000506030000020004" pitchFamily="2" charset="0"/>
              </a:rPr>
              <a:t>Western Carolina University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7522A81-5F0C-E545-99EC-B1270C88463D}"/>
              </a:ext>
            </a:extLst>
          </p:cNvPr>
          <p:cNvCxnSpPr>
            <a:cxnSpLocks/>
          </p:cNvCxnSpPr>
          <p:nvPr/>
        </p:nvCxnSpPr>
        <p:spPr>
          <a:xfrm>
            <a:off x="1327616" y="1817058"/>
            <a:ext cx="825649" cy="1383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E2DA3294-08B6-F849-99BE-C6434FF1A34E}"/>
              </a:ext>
            </a:extLst>
          </p:cNvPr>
          <p:cNvSpPr/>
          <p:nvPr/>
        </p:nvSpPr>
        <p:spPr>
          <a:xfrm>
            <a:off x="2318752" y="3976217"/>
            <a:ext cx="2271251" cy="502685"/>
          </a:xfrm>
          <a:prstGeom prst="round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latin typeface="Proxima Nova" panose="02000506030000020004" pitchFamily="2" charset="0"/>
              </a:rPr>
              <a:t>Benchmark Physical Therapy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ADF70F8-A5A7-4A48-869C-D89A506D2D13}"/>
              </a:ext>
            </a:extLst>
          </p:cNvPr>
          <p:cNvCxnSpPr>
            <a:cxnSpLocks/>
          </p:cNvCxnSpPr>
          <p:nvPr/>
        </p:nvCxnSpPr>
        <p:spPr>
          <a:xfrm flipV="1">
            <a:off x="4536556" y="2536723"/>
            <a:ext cx="3121938" cy="151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E1F5C9F2-A16F-6B44-B727-9BAB368BAC41}"/>
              </a:ext>
            </a:extLst>
          </p:cNvPr>
          <p:cNvSpPr/>
          <p:nvPr/>
        </p:nvSpPr>
        <p:spPr>
          <a:xfrm>
            <a:off x="442451" y="712958"/>
            <a:ext cx="2035275" cy="406939"/>
          </a:xfrm>
          <a:prstGeom prst="round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latin typeface="Proxima Nova" panose="02000506030000020004" pitchFamily="2" charset="0"/>
              </a:rPr>
              <a:t>Wake Forest Baptist Health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1085EE9-00A6-5043-BC16-DF7B391A4C38}"/>
              </a:ext>
            </a:extLst>
          </p:cNvPr>
          <p:cNvCxnSpPr>
            <a:cxnSpLocks/>
          </p:cNvCxnSpPr>
          <p:nvPr/>
        </p:nvCxnSpPr>
        <p:spPr>
          <a:xfrm>
            <a:off x="2451055" y="1064447"/>
            <a:ext cx="3195209" cy="1015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98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1eb89b8-a3fe-4fe8-b92f-f0ae3a37c1d9" xsi:nil="true"/>
    <lcf76f155ced4ddcb4097134ff3c332f xmlns="b2fadf80-172b-4963-9809-21251699e78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8A5BCA277053408EC11EB8A7B45B92" ma:contentTypeVersion="17" ma:contentTypeDescription="Create a new document." ma:contentTypeScope="" ma:versionID="bd37f4ddba4e38f4e3264097c515bfc6">
  <xsd:schema xmlns:xsd="http://www.w3.org/2001/XMLSchema" xmlns:xs="http://www.w3.org/2001/XMLSchema" xmlns:p="http://schemas.microsoft.com/office/2006/metadata/properties" xmlns:ns2="b2fadf80-172b-4963-9809-21251699e782" xmlns:ns3="01eb89b8-a3fe-4fe8-b92f-f0ae3a37c1d9" targetNamespace="http://schemas.microsoft.com/office/2006/metadata/properties" ma:root="true" ma:fieldsID="7114673e8418dac5b05dc74c856fa6e6" ns2:_="" ns3:_="">
    <xsd:import namespace="b2fadf80-172b-4963-9809-21251699e782"/>
    <xsd:import namespace="01eb89b8-a3fe-4fe8-b92f-f0ae3a37c1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adf80-172b-4963-9809-21251699e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3fdc6da-32ca-4a2b-983e-32d6a4a8ae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eb89b8-a3fe-4fe8-b92f-f0ae3a37c1d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ef4d26b-4eb9-4d87-b067-528d84915bbb}" ma:internalName="TaxCatchAll" ma:showField="CatchAllData" ma:web="01eb89b8-a3fe-4fe8-b92f-f0ae3a37c1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09DEFB-FCBA-4C08-88DF-019B27F2BB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DC2565-BDBC-4177-960F-11A405C9A4FE}">
  <ds:schemaRefs>
    <ds:schemaRef ds:uri="01eb89b8-a3fe-4fe8-b92f-f0ae3a37c1d9"/>
    <ds:schemaRef ds:uri="b2fadf80-172b-4963-9809-21251699e78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76A0932-E592-46DF-9D04-6CB35B284D16}">
  <ds:schemaRefs>
    <ds:schemaRef ds:uri="01eb89b8-a3fe-4fe8-b92f-f0ae3a37c1d9"/>
    <ds:schemaRef ds:uri="b2fadf80-172b-4963-9809-21251699e78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Orientation Fall 2020 (3)</Template>
  <TotalTime>0</TotalTime>
  <Words>177</Words>
  <Application>Microsoft Office PowerPoint</Application>
  <PresentationFormat>Widescreen</PresentationFormat>
  <Paragraphs>76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Nudista Thin</vt:lpstr>
      <vt:lpstr>Proxima Nova</vt:lpstr>
      <vt:lpstr>Office Theme</vt:lpstr>
      <vt:lpstr>PowerPoint Presentation</vt:lpstr>
      <vt:lpstr>PowerPoint Presentation</vt:lpstr>
      <vt:lpstr>Did You Know?</vt:lpstr>
      <vt:lpstr>PowerPoint Presentation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Mitchell, Brenda Olivia</dc:creator>
  <cp:lastModifiedBy>Capri, Kimberly</cp:lastModifiedBy>
  <cp:revision>20</cp:revision>
  <dcterms:created xsi:type="dcterms:W3CDTF">2020-08-13T15:05:46Z</dcterms:created>
  <dcterms:modified xsi:type="dcterms:W3CDTF">2023-07-31T15:41:47Z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0x010100748A5BCA277053408EC11EB8A7B45B92</vt:lpwstr>
  </property>
  <property fmtid="{D5CDD505-2E9C-101B-9397-08002B2CF9AE}" pid="3" name="MediaServiceImageTags">
    <vt:lpwstr/>
  </property>
</Properties>
</file>