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26" r:id="rId5"/>
  </p:sldMasterIdLst>
  <p:notesMasterIdLst>
    <p:notesMasterId r:id="rId44"/>
  </p:notesMasterIdLst>
  <p:handoutMasterIdLst>
    <p:handoutMasterId r:id="rId45"/>
  </p:handoutMasterIdLst>
  <p:sldIdLst>
    <p:sldId id="279" r:id="rId6"/>
    <p:sldId id="278" r:id="rId7"/>
    <p:sldId id="421" r:id="rId8"/>
    <p:sldId id="420" r:id="rId9"/>
    <p:sldId id="422" r:id="rId10"/>
    <p:sldId id="281" r:id="rId11"/>
    <p:sldId id="285" r:id="rId12"/>
    <p:sldId id="423" r:id="rId13"/>
    <p:sldId id="436" r:id="rId14"/>
    <p:sldId id="437" r:id="rId15"/>
    <p:sldId id="282" r:id="rId16"/>
    <p:sldId id="258" r:id="rId17"/>
    <p:sldId id="424" r:id="rId18"/>
    <p:sldId id="305" r:id="rId19"/>
    <p:sldId id="306" r:id="rId20"/>
    <p:sldId id="323" r:id="rId21"/>
    <p:sldId id="277" r:id="rId22"/>
    <p:sldId id="430" r:id="rId23"/>
    <p:sldId id="314" r:id="rId24"/>
    <p:sldId id="257" r:id="rId25"/>
    <p:sldId id="260" r:id="rId26"/>
    <p:sldId id="261" r:id="rId27"/>
    <p:sldId id="262" r:id="rId28"/>
    <p:sldId id="263" r:id="rId29"/>
    <p:sldId id="264" r:id="rId30"/>
    <p:sldId id="438" r:id="rId31"/>
    <p:sldId id="439" r:id="rId32"/>
    <p:sldId id="440" r:id="rId33"/>
    <p:sldId id="442" r:id="rId34"/>
    <p:sldId id="441" r:id="rId35"/>
    <p:sldId id="443" r:id="rId36"/>
    <p:sldId id="444" r:id="rId37"/>
    <p:sldId id="445" r:id="rId38"/>
    <p:sldId id="308" r:id="rId39"/>
    <p:sldId id="317" r:id="rId40"/>
    <p:sldId id="316" r:id="rId41"/>
    <p:sldId id="272" r:id="rId42"/>
    <p:sldId id="26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all 2025 Health Sciences Orientation" id="{0D2813B0-6FC6-144F-A2F4-FB9C0CD5AB12}">
          <p14:sldIdLst>
            <p14:sldId id="279"/>
            <p14:sldId id="278"/>
            <p14:sldId id="421"/>
            <p14:sldId id="420"/>
            <p14:sldId id="422"/>
            <p14:sldId id="281"/>
            <p14:sldId id="285"/>
            <p14:sldId id="423"/>
            <p14:sldId id="436"/>
            <p14:sldId id="437"/>
            <p14:sldId id="282"/>
            <p14:sldId id="258"/>
            <p14:sldId id="424"/>
            <p14:sldId id="305"/>
            <p14:sldId id="306"/>
            <p14:sldId id="323"/>
            <p14:sldId id="277"/>
            <p14:sldId id="430"/>
            <p14:sldId id="314"/>
            <p14:sldId id="257"/>
            <p14:sldId id="260"/>
            <p14:sldId id="261"/>
            <p14:sldId id="262"/>
            <p14:sldId id="263"/>
            <p14:sldId id="264"/>
            <p14:sldId id="438"/>
            <p14:sldId id="439"/>
            <p14:sldId id="440"/>
            <p14:sldId id="442"/>
            <p14:sldId id="441"/>
            <p14:sldId id="443"/>
            <p14:sldId id="444"/>
            <p14:sldId id="445"/>
            <p14:sldId id="308"/>
            <p14:sldId id="317"/>
            <p14:sldId id="316"/>
            <p14:sldId id="272"/>
            <p14:sldId id="26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6F49DD-13CB-44E2-BE34-97C09FD50971}" v="10" dt="2025-08-21T19:17:48.3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nkin, Kayla" userId="S::ksrankin@ad.unc.edu::947fc841-8f30-493d-838f-60da5d25841f" providerId="AD" clId="Web-{F1E8A7F9-2C03-9E9B-3CD7-920BCB0FEFC2}"/>
    <pc:docChg chg="sldOrd">
      <pc:chgData name="Rankin, Kayla" userId="S::ksrankin@ad.unc.edu::947fc841-8f30-493d-838f-60da5d25841f" providerId="AD" clId="Web-{F1E8A7F9-2C03-9E9B-3CD7-920BCB0FEFC2}" dt="2025-08-11T13:37:36.256" v="0"/>
      <pc:docMkLst>
        <pc:docMk/>
      </pc:docMkLst>
      <pc:sldChg chg="ord">
        <pc:chgData name="Rankin, Kayla" userId="S::ksrankin@ad.unc.edu::947fc841-8f30-493d-838f-60da5d25841f" providerId="AD" clId="Web-{F1E8A7F9-2C03-9E9B-3CD7-920BCB0FEFC2}" dt="2025-08-11T13:37:36.256" v="0"/>
        <pc:sldMkLst>
          <pc:docMk/>
          <pc:sldMk cId="2074418575" sldId="285"/>
        </pc:sldMkLst>
      </pc:sldChg>
    </pc:docChg>
  </pc:docChgLst>
  <pc:docChgLst>
    <pc:chgData name="Capri, Kimberly" userId="S::kcapri@ad.unc.edu::0ba5655f-717a-4580-b13e-af0f13df1d2b" providerId="AD" clId="Web-{E73BDDA3-194B-379D-9B67-AD0E100B0510}"/>
    <pc:docChg chg="modSld">
      <pc:chgData name="Capri, Kimberly" userId="S::kcapri@ad.unc.edu::0ba5655f-717a-4580-b13e-af0f13df1d2b" providerId="AD" clId="Web-{E73BDDA3-194B-379D-9B67-AD0E100B0510}" dt="2025-07-30T15:36:26.146" v="1" actId="20577"/>
      <pc:docMkLst>
        <pc:docMk/>
      </pc:docMkLst>
      <pc:sldChg chg="modSp">
        <pc:chgData name="Capri, Kimberly" userId="S::kcapri@ad.unc.edu::0ba5655f-717a-4580-b13e-af0f13df1d2b" providerId="AD" clId="Web-{E73BDDA3-194B-379D-9B67-AD0E100B0510}" dt="2025-07-30T15:36:26.146" v="1" actId="20577"/>
        <pc:sldMkLst>
          <pc:docMk/>
          <pc:sldMk cId="3947605222" sldId="441"/>
        </pc:sldMkLst>
        <pc:spChg chg="mod">
          <ac:chgData name="Capri, Kimberly" userId="S::kcapri@ad.unc.edu::0ba5655f-717a-4580-b13e-af0f13df1d2b" providerId="AD" clId="Web-{E73BDDA3-194B-379D-9B67-AD0E100B0510}" dt="2025-07-30T15:36:26.146" v="1" actId="20577"/>
          <ac:spMkLst>
            <pc:docMk/>
            <pc:sldMk cId="3947605222" sldId="441"/>
            <ac:spMk id="12" creationId="{3E27375E-AEEE-5775-9DC0-B85D20F60990}"/>
          </ac:spMkLst>
        </pc:spChg>
      </pc:sldChg>
    </pc:docChg>
  </pc:docChgLst>
  <pc:docChgLst>
    <pc:chgData name="Capri, Kimberly" userId="S::kcapri@ad.unc.edu::0ba5655f-717a-4580-b13e-af0f13df1d2b" providerId="AD" clId="Web-{6E81367F-BC09-66F0-CFB2-5593E459D9DF}"/>
    <pc:docChg chg="modSld">
      <pc:chgData name="Capri, Kimberly" userId="S::kcapri@ad.unc.edu::0ba5655f-717a-4580-b13e-af0f13df1d2b" providerId="AD" clId="Web-{6E81367F-BC09-66F0-CFB2-5593E459D9DF}" dt="2025-07-16T17:27:02.785" v="1" actId="20577"/>
      <pc:docMkLst>
        <pc:docMk/>
      </pc:docMkLst>
      <pc:sldChg chg="modSp">
        <pc:chgData name="Capri, Kimberly" userId="S::kcapri@ad.unc.edu::0ba5655f-717a-4580-b13e-af0f13df1d2b" providerId="AD" clId="Web-{6E81367F-BC09-66F0-CFB2-5593E459D9DF}" dt="2025-07-16T17:27:02.785" v="1" actId="20577"/>
        <pc:sldMkLst>
          <pc:docMk/>
          <pc:sldMk cId="2866613944" sldId="281"/>
        </pc:sldMkLst>
      </pc:sldChg>
    </pc:docChg>
  </pc:docChgLst>
  <pc:docChgLst>
    <pc:chgData name="Capri, Kimberly" userId="S::kcapri@ad.unc.edu::0ba5655f-717a-4580-b13e-af0f13df1d2b" providerId="AD" clId="Web-{E9BCF63E-BE7F-C6AF-B33B-034E6EA2BC38}"/>
    <pc:docChg chg="modSld">
      <pc:chgData name="Capri, Kimberly" userId="S::kcapri@ad.unc.edu::0ba5655f-717a-4580-b13e-af0f13df1d2b" providerId="AD" clId="Web-{E9BCF63E-BE7F-C6AF-B33B-034E6EA2BC38}" dt="2025-07-10T19:56:29.389" v="11" actId="1076"/>
      <pc:docMkLst>
        <pc:docMk/>
      </pc:docMkLst>
      <pc:sldChg chg="addSp delSp modSp">
        <pc:chgData name="Capri, Kimberly" userId="S::kcapri@ad.unc.edu::0ba5655f-717a-4580-b13e-af0f13df1d2b" providerId="AD" clId="Web-{E9BCF63E-BE7F-C6AF-B33B-034E6EA2BC38}" dt="2025-07-10T19:56:29.389" v="11" actId="1076"/>
        <pc:sldMkLst>
          <pc:docMk/>
          <pc:sldMk cId="3111736753" sldId="445"/>
        </pc:sldMkLst>
      </pc:sldChg>
    </pc:docChg>
  </pc:docChgLst>
  <pc:docChgLst>
    <pc:chgData name="Capri, Kimberly" userId="S::kcapri@ad.unc.edu::0ba5655f-717a-4580-b13e-af0f13df1d2b" providerId="AD" clId="Web-{94FB2BB1-3753-5D47-D95E-8223EB521325}"/>
    <pc:docChg chg="addSld delSld modSld modSection">
      <pc:chgData name="Capri, Kimberly" userId="S::kcapri@ad.unc.edu::0ba5655f-717a-4580-b13e-af0f13df1d2b" providerId="AD" clId="Web-{94FB2BB1-3753-5D47-D95E-8223EB521325}" dt="2025-07-15T14:27:37.165" v="18"/>
      <pc:docMkLst>
        <pc:docMk/>
      </pc:docMkLst>
      <pc:sldChg chg="addSp delSp modSp add mod setBg modClrScheme chgLayout">
        <pc:chgData name="Capri, Kimberly" userId="S::kcapri@ad.unc.edu::0ba5655f-717a-4580-b13e-af0f13df1d2b" providerId="AD" clId="Web-{94FB2BB1-3753-5D47-D95E-8223EB521325}" dt="2025-07-15T14:27:29.212" v="17" actId="1076"/>
        <pc:sldMkLst>
          <pc:docMk/>
          <pc:sldMk cId="1180545720" sldId="305"/>
        </pc:sldMkLst>
      </pc:sldChg>
      <pc:sldChg chg="del">
        <pc:chgData name="Capri, Kimberly" userId="S::kcapri@ad.unc.edu::0ba5655f-717a-4580-b13e-af0f13df1d2b" providerId="AD" clId="Web-{94FB2BB1-3753-5D47-D95E-8223EB521325}" dt="2025-07-15T14:27:37.165" v="18"/>
        <pc:sldMkLst>
          <pc:docMk/>
          <pc:sldMk cId="1438537340" sldId="426"/>
        </pc:sldMkLst>
      </pc:sldChg>
    </pc:docChg>
  </pc:docChgLst>
  <pc:docChgLst>
    <pc:chgData name="Capri, Kimberly" userId="S::kcapri@ad.unc.edu::0ba5655f-717a-4580-b13e-af0f13df1d2b" providerId="AD" clId="Web-{3CA6AB45-55E2-2178-8833-0EEE1CBAAC4D}"/>
    <pc:docChg chg="addSld delSld modSld modSection">
      <pc:chgData name="Capri, Kimberly" userId="S::kcapri@ad.unc.edu::0ba5655f-717a-4580-b13e-af0f13df1d2b" providerId="AD" clId="Web-{3CA6AB45-55E2-2178-8833-0EEE1CBAAC4D}" dt="2025-07-10T18:25:16.819" v="17" actId="20577"/>
      <pc:docMkLst>
        <pc:docMk/>
      </pc:docMkLst>
      <pc:sldChg chg="delSp modSp add mod setBg modClrScheme chgLayout">
        <pc:chgData name="Capri, Kimberly" userId="S::kcapri@ad.unc.edu::0ba5655f-717a-4580-b13e-af0f13df1d2b" providerId="AD" clId="Web-{3CA6AB45-55E2-2178-8833-0EEE1CBAAC4D}" dt="2025-07-10T18:25:16.819" v="17" actId="20577"/>
        <pc:sldMkLst>
          <pc:docMk/>
          <pc:sldMk cId="1768153456" sldId="314"/>
        </pc:sldMkLst>
      </pc:sldChg>
      <pc:sldChg chg="delSp modSp del mod modClrScheme chgLayout">
        <pc:chgData name="Capri, Kimberly" userId="S::kcapri@ad.unc.edu::0ba5655f-717a-4580-b13e-af0f13df1d2b" providerId="AD" clId="Web-{3CA6AB45-55E2-2178-8833-0EEE1CBAAC4D}" dt="2025-07-10T18:24:13.254" v="6"/>
        <pc:sldMkLst>
          <pc:docMk/>
          <pc:sldMk cId="770965537" sldId="431"/>
        </pc:sldMkLst>
      </pc:sldChg>
    </pc:docChg>
  </pc:docChgLst>
  <pc:docChgLst>
    <pc:chgData name="Capri, Kimberly" userId="S::kcapri@ad.unc.edu::0ba5655f-717a-4580-b13e-af0f13df1d2b" providerId="AD" clId="Web-{F23E7D07-D2F9-5A26-AAC4-438D565C7963}"/>
    <pc:docChg chg="modSld">
      <pc:chgData name="Capri, Kimberly" userId="S::kcapri@ad.unc.edu::0ba5655f-717a-4580-b13e-af0f13df1d2b" providerId="AD" clId="Web-{F23E7D07-D2F9-5A26-AAC4-438D565C7963}" dt="2025-07-25T13:42:40.512" v="115" actId="1076"/>
      <pc:docMkLst>
        <pc:docMk/>
      </pc:docMkLst>
      <pc:sldChg chg="addSp modSp">
        <pc:chgData name="Capri, Kimberly" userId="S::kcapri@ad.unc.edu::0ba5655f-717a-4580-b13e-af0f13df1d2b" providerId="AD" clId="Web-{F23E7D07-D2F9-5A26-AAC4-438D565C7963}" dt="2025-07-25T13:42:40.512" v="115" actId="1076"/>
        <pc:sldMkLst>
          <pc:docMk/>
          <pc:sldMk cId="1348831084" sldId="258"/>
        </pc:sldMkLst>
        <pc:spChg chg="mod">
          <ac:chgData name="Capri, Kimberly" userId="S::kcapri@ad.unc.edu::0ba5655f-717a-4580-b13e-af0f13df1d2b" providerId="AD" clId="Web-{F23E7D07-D2F9-5A26-AAC4-438D565C7963}" dt="2025-07-25T13:42:02.839" v="79" actId="20577"/>
          <ac:spMkLst>
            <pc:docMk/>
            <pc:sldMk cId="1348831084" sldId="258"/>
            <ac:spMk id="3" creationId="{8DFC017B-2EA2-B090-6A6A-A74CAB8FC90D}"/>
          </ac:spMkLst>
        </pc:spChg>
        <pc:spChg chg="add mod">
          <ac:chgData name="Capri, Kimberly" userId="S::kcapri@ad.unc.edu::0ba5655f-717a-4580-b13e-af0f13df1d2b" providerId="AD" clId="Web-{F23E7D07-D2F9-5A26-AAC4-438D565C7963}" dt="2025-07-25T13:42:40.512" v="115" actId="1076"/>
          <ac:spMkLst>
            <pc:docMk/>
            <pc:sldMk cId="1348831084" sldId="258"/>
            <ac:spMk id="4" creationId="{A092FE6A-9926-359B-1941-4B4A6441AE0A}"/>
          </ac:spMkLst>
        </pc:spChg>
      </pc:sldChg>
      <pc:sldChg chg="modSp">
        <pc:chgData name="Capri, Kimberly" userId="S::kcapri@ad.unc.edu::0ba5655f-717a-4580-b13e-af0f13df1d2b" providerId="AD" clId="Web-{F23E7D07-D2F9-5A26-AAC4-438D565C7963}" dt="2025-07-25T13:24:39.191" v="66" actId="14100"/>
        <pc:sldMkLst>
          <pc:docMk/>
          <pc:sldMk cId="401250971" sldId="424"/>
        </pc:sldMkLst>
        <pc:spChg chg="mod">
          <ac:chgData name="Capri, Kimberly" userId="S::kcapri@ad.unc.edu::0ba5655f-717a-4580-b13e-af0f13df1d2b" providerId="AD" clId="Web-{F23E7D07-D2F9-5A26-AAC4-438D565C7963}" dt="2025-07-25T13:24:39.191" v="66" actId="14100"/>
          <ac:spMkLst>
            <pc:docMk/>
            <pc:sldMk cId="401250971" sldId="424"/>
            <ac:spMk id="2" creationId="{229D9387-2436-F447-FF13-0DF230C5A55F}"/>
          </ac:spMkLst>
        </pc:spChg>
      </pc:sldChg>
    </pc:docChg>
  </pc:docChgLst>
  <pc:docChgLst>
    <pc:chgData name="Capri, Kimberly" userId="S::kcapri@ad.unc.edu::0ba5655f-717a-4580-b13e-af0f13df1d2b" providerId="AD" clId="Web-{DB9833EC-39E3-3368-AA50-0BB5B6EDAF2C}"/>
    <pc:docChg chg="modSld">
      <pc:chgData name="Capri, Kimberly" userId="S::kcapri@ad.unc.edu::0ba5655f-717a-4580-b13e-af0f13df1d2b" providerId="AD" clId="Web-{DB9833EC-39E3-3368-AA50-0BB5B6EDAF2C}" dt="2025-07-29T15:23:36.037" v="115" actId="20577"/>
      <pc:docMkLst>
        <pc:docMk/>
      </pc:docMkLst>
      <pc:sldChg chg="modSp">
        <pc:chgData name="Capri, Kimberly" userId="S::kcapri@ad.unc.edu::0ba5655f-717a-4580-b13e-af0f13df1d2b" providerId="AD" clId="Web-{DB9833EC-39E3-3368-AA50-0BB5B6EDAF2C}" dt="2025-07-29T15:14:52.514" v="33" actId="1076"/>
        <pc:sldMkLst>
          <pc:docMk/>
          <pc:sldMk cId="248750182" sldId="264"/>
        </pc:sldMkLst>
        <pc:spChg chg="mod">
          <ac:chgData name="Capri, Kimberly" userId="S::kcapri@ad.unc.edu::0ba5655f-717a-4580-b13e-af0f13df1d2b" providerId="AD" clId="Web-{DB9833EC-39E3-3368-AA50-0BB5B6EDAF2C}" dt="2025-07-29T15:14:52.514" v="33" actId="1076"/>
          <ac:spMkLst>
            <pc:docMk/>
            <pc:sldMk cId="248750182" sldId="264"/>
            <ac:spMk id="10" creationId="{7E1F2EB3-D303-281E-BDA4-D8F429AB8D65}"/>
          </ac:spMkLst>
        </pc:spChg>
      </pc:sldChg>
      <pc:sldChg chg="modSp">
        <pc:chgData name="Capri, Kimberly" userId="S::kcapri@ad.unc.edu::0ba5655f-717a-4580-b13e-af0f13df1d2b" providerId="AD" clId="Web-{DB9833EC-39E3-3368-AA50-0BB5B6EDAF2C}" dt="2025-07-29T15:23:36.037" v="115" actId="20577"/>
        <pc:sldMkLst>
          <pc:docMk/>
          <pc:sldMk cId="675752894" sldId="308"/>
        </pc:sldMkLst>
        <pc:spChg chg="mod">
          <ac:chgData name="Capri, Kimberly" userId="S::kcapri@ad.unc.edu::0ba5655f-717a-4580-b13e-af0f13df1d2b" providerId="AD" clId="Web-{DB9833EC-39E3-3368-AA50-0BB5B6EDAF2C}" dt="2025-07-29T15:23:36.037" v="115" actId="20577"/>
          <ac:spMkLst>
            <pc:docMk/>
            <pc:sldMk cId="675752894" sldId="308"/>
            <ac:spMk id="11" creationId="{B8A6C75C-E572-7DBC-142A-58BBE2D33189}"/>
          </ac:spMkLst>
        </pc:spChg>
      </pc:sldChg>
      <pc:sldChg chg="addSp modSp">
        <pc:chgData name="Capri, Kimberly" userId="S::kcapri@ad.unc.edu::0ba5655f-717a-4580-b13e-af0f13df1d2b" providerId="AD" clId="Web-{DB9833EC-39E3-3368-AA50-0BB5B6EDAF2C}" dt="2025-07-29T15:11:25.947" v="32" actId="1076"/>
        <pc:sldMkLst>
          <pc:docMk/>
          <pc:sldMk cId="401250971" sldId="424"/>
        </pc:sldMkLst>
        <pc:spChg chg="add mod ord">
          <ac:chgData name="Capri, Kimberly" userId="S::kcapri@ad.unc.edu::0ba5655f-717a-4580-b13e-af0f13df1d2b" providerId="AD" clId="Web-{DB9833EC-39E3-3368-AA50-0BB5B6EDAF2C}" dt="2025-07-29T15:11:10.556" v="26" actId="1076"/>
          <ac:spMkLst>
            <pc:docMk/>
            <pc:sldMk cId="401250971" sldId="424"/>
            <ac:spMk id="5" creationId="{EB873DC9-92FB-CAA3-B210-7A4064A58C7E}"/>
          </ac:spMkLst>
        </pc:spChg>
        <pc:picChg chg="add mod">
          <ac:chgData name="Capri, Kimberly" userId="S::kcapri@ad.unc.edu::0ba5655f-717a-4580-b13e-af0f13df1d2b" providerId="AD" clId="Web-{DB9833EC-39E3-3368-AA50-0BB5B6EDAF2C}" dt="2025-07-29T15:11:25.947" v="32" actId="1076"/>
          <ac:picMkLst>
            <pc:docMk/>
            <pc:sldMk cId="401250971" sldId="424"/>
            <ac:picMk id="4" creationId="{F10AC5D5-7F22-072E-D0ED-4671CCDBE8CE}"/>
          </ac:picMkLst>
        </pc:picChg>
      </pc:sldChg>
    </pc:docChg>
  </pc:docChgLst>
  <pc:docChgLst>
    <pc:chgData name="Capri, Kimberly" userId="S::kcapri@ad.unc.edu::0ba5655f-717a-4580-b13e-af0f13df1d2b" providerId="AD" clId="Web-{EED0AB0B-5026-3632-752D-FE74DC858E93}"/>
    <pc:docChg chg="addSld modSld modSection">
      <pc:chgData name="Capri, Kimberly" userId="S::kcapri@ad.unc.edu::0ba5655f-717a-4580-b13e-af0f13df1d2b" providerId="AD" clId="Web-{EED0AB0B-5026-3632-752D-FE74DC858E93}" dt="2025-08-05T14:59:08.079" v="29"/>
      <pc:docMkLst>
        <pc:docMk/>
      </pc:docMkLst>
      <pc:sldChg chg="addSp delSp modSp add mod setBg modClrScheme chgLayout">
        <pc:chgData name="Capri, Kimberly" userId="S::kcapri@ad.unc.edu::0ba5655f-717a-4580-b13e-af0f13df1d2b" providerId="AD" clId="Web-{EED0AB0B-5026-3632-752D-FE74DC858E93}" dt="2025-08-05T14:59:08.079" v="29"/>
        <pc:sldMkLst>
          <pc:docMk/>
          <pc:sldMk cId="3996052743" sldId="316"/>
        </pc:sldMkLst>
        <pc:spChg chg="add mod ord">
          <ac:chgData name="Capri, Kimberly" userId="S::kcapri@ad.unc.edu::0ba5655f-717a-4580-b13e-af0f13df1d2b" providerId="AD" clId="Web-{EED0AB0B-5026-3632-752D-FE74DC858E93}" dt="2025-08-05T14:58:47.376" v="28" actId="20577"/>
          <ac:spMkLst>
            <pc:docMk/>
            <pc:sldMk cId="3996052743" sldId="316"/>
            <ac:spMk id="2" creationId="{A8A050B2-5120-00F9-C428-B5040CDA1FF7}"/>
          </ac:spMkLst>
        </pc:spChg>
      </pc:sldChg>
    </pc:docChg>
  </pc:docChgLst>
  <pc:docChgLst>
    <pc:chgData name="Capri, Kimberly" userId="0ba5655f-717a-4580-b13e-af0f13df1d2b" providerId="ADAL" clId="{4D8B1DDC-F009-4141-82A6-69C748790576}"/>
    <pc:docChg chg="modSld">
      <pc:chgData name="Capri, Kimberly" userId="0ba5655f-717a-4580-b13e-af0f13df1d2b" providerId="ADAL" clId="{4D8B1DDC-F009-4141-82A6-69C748790576}" dt="2025-08-05T14:40:52.330" v="5" actId="120"/>
      <pc:docMkLst>
        <pc:docMk/>
      </pc:docMkLst>
      <pc:sldChg chg="modSp mod">
        <pc:chgData name="Capri, Kimberly" userId="0ba5655f-717a-4580-b13e-af0f13df1d2b" providerId="ADAL" clId="{4D8B1DDC-F009-4141-82A6-69C748790576}" dt="2025-08-05T14:40:52.330" v="5" actId="120"/>
        <pc:sldMkLst>
          <pc:docMk/>
          <pc:sldMk cId="4163166096" sldId="279"/>
        </pc:sldMkLst>
        <pc:spChg chg="mod">
          <ac:chgData name="Capri, Kimberly" userId="0ba5655f-717a-4580-b13e-af0f13df1d2b" providerId="ADAL" clId="{4D8B1DDC-F009-4141-82A6-69C748790576}" dt="2025-08-05T14:40:52.330" v="5" actId="120"/>
          <ac:spMkLst>
            <pc:docMk/>
            <pc:sldMk cId="4163166096" sldId="279"/>
            <ac:spMk id="2" creationId="{9AD174F6-12FA-DA4B-9C3E-061D61A9C8B6}"/>
          </ac:spMkLst>
        </pc:spChg>
      </pc:sldChg>
    </pc:docChg>
  </pc:docChgLst>
  <pc:docChgLst>
    <pc:chgData name="Capri, Kimberly" userId="S::kcapri@ad.unc.edu::0ba5655f-717a-4580-b13e-af0f13df1d2b" providerId="AD" clId="Web-{0635673B-F42B-A83C-F227-FE584374C9E3}"/>
    <pc:docChg chg="modSld">
      <pc:chgData name="Capri, Kimberly" userId="S::kcapri@ad.unc.edu::0ba5655f-717a-4580-b13e-af0f13df1d2b" providerId="AD" clId="Web-{0635673B-F42B-A83C-F227-FE584374C9E3}" dt="2025-07-18T15:52:02.625" v="201" actId="20577"/>
      <pc:docMkLst>
        <pc:docMk/>
      </pc:docMkLst>
      <pc:sldChg chg="delSp modSp mod modClrScheme chgLayout">
        <pc:chgData name="Capri, Kimberly" userId="S::kcapri@ad.unc.edu::0ba5655f-717a-4580-b13e-af0f13df1d2b" providerId="AD" clId="Web-{0635673B-F42B-A83C-F227-FE584374C9E3}" dt="2025-07-18T15:52:02.625" v="201" actId="20577"/>
        <pc:sldMkLst>
          <pc:docMk/>
          <pc:sldMk cId="1067901324" sldId="422"/>
        </pc:sldMkLst>
      </pc:sldChg>
    </pc:docChg>
  </pc:docChgLst>
  <pc:docChgLst>
    <pc:chgData name="Capri, Kimberly" userId="0ba5655f-717a-4580-b13e-af0f13df1d2b" providerId="ADAL" clId="{0A6F49DD-13CB-44E2-BE34-97C09FD50971}"/>
    <pc:docChg chg="undo custSel modSld modSection">
      <pc:chgData name="Capri, Kimberly" userId="0ba5655f-717a-4580-b13e-af0f13df1d2b" providerId="ADAL" clId="{0A6F49DD-13CB-44E2-BE34-97C09FD50971}" dt="2025-08-21T19:18:10.076" v="777" actId="962"/>
      <pc:docMkLst>
        <pc:docMk/>
      </pc:docMkLst>
      <pc:sldChg chg="modSp mod">
        <pc:chgData name="Capri, Kimberly" userId="0ba5655f-717a-4580-b13e-af0f13df1d2b" providerId="ADAL" clId="{0A6F49DD-13CB-44E2-BE34-97C09FD50971}" dt="2025-08-18T13:34:58.101" v="233" actId="962"/>
        <pc:sldMkLst>
          <pc:docMk/>
          <pc:sldMk cId="1188631357" sldId="257"/>
        </pc:sldMkLst>
        <pc:graphicFrameChg chg="mod modGraphic">
          <ac:chgData name="Capri, Kimberly" userId="0ba5655f-717a-4580-b13e-af0f13df1d2b" providerId="ADAL" clId="{0A6F49DD-13CB-44E2-BE34-97C09FD50971}" dt="2025-08-18T13:34:58.101" v="233" actId="962"/>
          <ac:graphicFrameMkLst>
            <pc:docMk/>
            <pc:sldMk cId="1188631357" sldId="257"/>
            <ac:graphicFrameMk id="4" creationId="{C450F9A2-9637-D4A5-FBFC-0A0CC9517675}"/>
          </ac:graphicFrameMkLst>
        </pc:graphicFrameChg>
      </pc:sldChg>
      <pc:sldChg chg="modSp mod">
        <pc:chgData name="Capri, Kimberly" userId="0ba5655f-717a-4580-b13e-af0f13df1d2b" providerId="ADAL" clId="{0A6F49DD-13CB-44E2-BE34-97C09FD50971}" dt="2025-08-18T13:41:15.080" v="329" actId="13244"/>
        <pc:sldMkLst>
          <pc:docMk/>
          <pc:sldMk cId="1348831084" sldId="258"/>
        </pc:sldMkLst>
        <pc:picChg chg="mod ord">
          <ac:chgData name="Capri, Kimberly" userId="0ba5655f-717a-4580-b13e-af0f13df1d2b" providerId="ADAL" clId="{0A6F49DD-13CB-44E2-BE34-97C09FD50971}" dt="2025-08-18T13:41:15.080" v="329" actId="13244"/>
          <ac:picMkLst>
            <pc:docMk/>
            <pc:sldMk cId="1348831084" sldId="258"/>
            <ac:picMk id="5" creationId="{F92C820D-BA9B-6443-580A-8F6C2A3A2E76}"/>
          </ac:picMkLst>
        </pc:picChg>
      </pc:sldChg>
      <pc:sldChg chg="modSp mod">
        <pc:chgData name="Capri, Kimberly" userId="0ba5655f-717a-4580-b13e-af0f13df1d2b" providerId="ADAL" clId="{0A6F49DD-13CB-44E2-BE34-97C09FD50971}" dt="2025-08-18T13:46:13.946" v="511" actId="962"/>
        <pc:sldMkLst>
          <pc:docMk/>
          <pc:sldMk cId="2293280103" sldId="260"/>
        </pc:sldMkLst>
        <pc:graphicFrameChg chg="mod">
          <ac:chgData name="Capri, Kimberly" userId="0ba5655f-717a-4580-b13e-af0f13df1d2b" providerId="ADAL" clId="{0A6F49DD-13CB-44E2-BE34-97C09FD50971}" dt="2025-08-18T13:46:13.946" v="511" actId="962"/>
          <ac:graphicFrameMkLst>
            <pc:docMk/>
            <pc:sldMk cId="2293280103" sldId="260"/>
            <ac:graphicFrameMk id="4" creationId="{B965C52C-F5AB-F6BD-9D6E-66CDFE3EA0DA}"/>
          </ac:graphicFrameMkLst>
        </pc:graphicFrameChg>
      </pc:sldChg>
      <pc:sldChg chg="modSp mod">
        <pc:chgData name="Capri, Kimberly" userId="0ba5655f-717a-4580-b13e-af0f13df1d2b" providerId="ADAL" clId="{0A6F49DD-13CB-44E2-BE34-97C09FD50971}" dt="2025-08-18T13:35:06.141" v="235" actId="962"/>
        <pc:sldMkLst>
          <pc:docMk/>
          <pc:sldMk cId="2273271544" sldId="261"/>
        </pc:sldMkLst>
        <pc:picChg chg="mod">
          <ac:chgData name="Capri, Kimberly" userId="0ba5655f-717a-4580-b13e-af0f13df1d2b" providerId="ADAL" clId="{0A6F49DD-13CB-44E2-BE34-97C09FD50971}" dt="2025-08-18T13:35:06.141" v="235" actId="962"/>
          <ac:picMkLst>
            <pc:docMk/>
            <pc:sldMk cId="2273271544" sldId="261"/>
            <ac:picMk id="6" creationId="{164E4D02-47B3-E476-3A3A-694C6B64DA17}"/>
          </ac:picMkLst>
        </pc:picChg>
      </pc:sldChg>
      <pc:sldChg chg="modSp mod">
        <pc:chgData name="Capri, Kimberly" userId="0ba5655f-717a-4580-b13e-af0f13df1d2b" providerId="ADAL" clId="{0A6F49DD-13CB-44E2-BE34-97C09FD50971}" dt="2025-08-18T13:35:11.207" v="237" actId="962"/>
        <pc:sldMkLst>
          <pc:docMk/>
          <pc:sldMk cId="1166457245" sldId="262"/>
        </pc:sldMkLst>
        <pc:picChg chg="mod">
          <ac:chgData name="Capri, Kimberly" userId="0ba5655f-717a-4580-b13e-af0f13df1d2b" providerId="ADAL" clId="{0A6F49DD-13CB-44E2-BE34-97C09FD50971}" dt="2025-08-18T13:35:11.207" v="237" actId="962"/>
          <ac:picMkLst>
            <pc:docMk/>
            <pc:sldMk cId="1166457245" sldId="262"/>
            <ac:picMk id="2" creationId="{2D538017-95E7-5D3D-BEDE-B59349468FFF}"/>
          </ac:picMkLst>
        </pc:picChg>
      </pc:sldChg>
      <pc:sldChg chg="modSp mod">
        <pc:chgData name="Capri, Kimberly" userId="0ba5655f-717a-4580-b13e-af0f13df1d2b" providerId="ADAL" clId="{0A6F49DD-13CB-44E2-BE34-97C09FD50971}" dt="2025-08-18T13:35:16.957" v="239" actId="962"/>
        <pc:sldMkLst>
          <pc:docMk/>
          <pc:sldMk cId="265595109" sldId="263"/>
        </pc:sldMkLst>
        <pc:picChg chg="mod">
          <ac:chgData name="Capri, Kimberly" userId="0ba5655f-717a-4580-b13e-af0f13df1d2b" providerId="ADAL" clId="{0A6F49DD-13CB-44E2-BE34-97C09FD50971}" dt="2025-08-18T13:35:16.957" v="239" actId="962"/>
          <ac:picMkLst>
            <pc:docMk/>
            <pc:sldMk cId="265595109" sldId="263"/>
            <ac:picMk id="3" creationId="{A88F51B0-589B-B549-75F9-D1D8431676C2}"/>
          </ac:picMkLst>
        </pc:picChg>
      </pc:sldChg>
      <pc:sldChg chg="modSp mod">
        <pc:chgData name="Capri, Kimberly" userId="0ba5655f-717a-4580-b13e-af0f13df1d2b" providerId="ADAL" clId="{0A6F49DD-13CB-44E2-BE34-97C09FD50971}" dt="2025-08-18T13:35:24.786" v="241" actId="962"/>
        <pc:sldMkLst>
          <pc:docMk/>
          <pc:sldMk cId="248750182" sldId="264"/>
        </pc:sldMkLst>
        <pc:picChg chg="mod">
          <ac:chgData name="Capri, Kimberly" userId="0ba5655f-717a-4580-b13e-af0f13df1d2b" providerId="ADAL" clId="{0A6F49DD-13CB-44E2-BE34-97C09FD50971}" dt="2025-08-18T13:35:24.786" v="241" actId="962"/>
          <ac:picMkLst>
            <pc:docMk/>
            <pc:sldMk cId="248750182" sldId="264"/>
            <ac:picMk id="2" creationId="{92460B97-D12C-6768-A8A8-4831E939E243}"/>
          </ac:picMkLst>
        </pc:picChg>
      </pc:sldChg>
      <pc:sldChg chg="modSp mod">
        <pc:chgData name="Capri, Kimberly" userId="0ba5655f-717a-4580-b13e-af0f13df1d2b" providerId="ADAL" clId="{0A6F49DD-13CB-44E2-BE34-97C09FD50971}" dt="2025-08-18T13:36:49.931" v="263" actId="962"/>
        <pc:sldMkLst>
          <pc:docMk/>
          <pc:sldMk cId="750561076" sldId="272"/>
        </pc:sldMkLst>
        <pc:picChg chg="mod">
          <ac:chgData name="Capri, Kimberly" userId="0ba5655f-717a-4580-b13e-af0f13df1d2b" providerId="ADAL" clId="{0A6F49DD-13CB-44E2-BE34-97C09FD50971}" dt="2025-08-18T13:36:49.931" v="263" actId="962"/>
          <ac:picMkLst>
            <pc:docMk/>
            <pc:sldMk cId="750561076" sldId="272"/>
            <ac:picMk id="4" creationId="{43DA6725-9D05-9748-D68D-1CEE15A71FD9}"/>
          </ac:picMkLst>
        </pc:picChg>
      </pc:sldChg>
      <pc:sldChg chg="modSp mod">
        <pc:chgData name="Capri, Kimberly" userId="0ba5655f-717a-4580-b13e-af0f13df1d2b" providerId="ADAL" clId="{0A6F49DD-13CB-44E2-BE34-97C09FD50971}" dt="2025-08-18T13:44:04.657" v="383" actId="20577"/>
        <pc:sldMkLst>
          <pc:docMk/>
          <pc:sldMk cId="2436717960" sldId="277"/>
        </pc:sldMkLst>
        <pc:spChg chg="mod">
          <ac:chgData name="Capri, Kimberly" userId="0ba5655f-717a-4580-b13e-af0f13df1d2b" providerId="ADAL" clId="{0A6F49DD-13CB-44E2-BE34-97C09FD50971}" dt="2025-08-18T13:44:04.657" v="383" actId="20577"/>
          <ac:spMkLst>
            <pc:docMk/>
            <pc:sldMk cId="2436717960" sldId="277"/>
            <ac:spMk id="2" creationId="{A75E2D64-E307-02F2-7A09-59B3E6822A7C}"/>
          </ac:spMkLst>
        </pc:spChg>
        <pc:spChg chg="ord">
          <ac:chgData name="Capri, Kimberly" userId="0ba5655f-717a-4580-b13e-af0f13df1d2b" providerId="ADAL" clId="{0A6F49DD-13CB-44E2-BE34-97C09FD50971}" dt="2025-08-18T13:42:37.076" v="338" actId="13244"/>
          <ac:spMkLst>
            <pc:docMk/>
            <pc:sldMk cId="2436717960" sldId="277"/>
            <ac:spMk id="3" creationId="{6753D4C5-F6A6-8198-ACAE-2EADD2B6BF3C}"/>
          </ac:spMkLst>
        </pc:spChg>
      </pc:sldChg>
      <pc:sldChg chg="addSp modSp mod">
        <pc:chgData name="Capri, Kimberly" userId="0ba5655f-717a-4580-b13e-af0f13df1d2b" providerId="ADAL" clId="{0A6F49DD-13CB-44E2-BE34-97C09FD50971}" dt="2025-08-18T13:37:51.138" v="315" actId="13244"/>
        <pc:sldMkLst>
          <pc:docMk/>
          <pc:sldMk cId="1201387325" sldId="278"/>
        </pc:sldMkLst>
        <pc:spChg chg="add mod ord">
          <ac:chgData name="Capri, Kimberly" userId="0ba5655f-717a-4580-b13e-af0f13df1d2b" providerId="ADAL" clId="{0A6F49DD-13CB-44E2-BE34-97C09FD50971}" dt="2025-08-18T13:37:51.138" v="315" actId="13244"/>
          <ac:spMkLst>
            <pc:docMk/>
            <pc:sldMk cId="1201387325" sldId="278"/>
            <ac:spMk id="2" creationId="{8E8FE9CD-D271-FEE3-6B16-947814BFE271}"/>
          </ac:spMkLst>
        </pc:spChg>
        <pc:picChg chg="mod">
          <ac:chgData name="Capri, Kimberly" userId="0ba5655f-717a-4580-b13e-af0f13df1d2b" providerId="ADAL" clId="{0A6F49DD-13CB-44E2-BE34-97C09FD50971}" dt="2025-08-18T13:25:09.413" v="4" actId="962"/>
          <ac:picMkLst>
            <pc:docMk/>
            <pc:sldMk cId="1201387325" sldId="278"/>
            <ac:picMk id="4" creationId="{97412BBE-79AD-D608-841A-8FA0164089D3}"/>
          </ac:picMkLst>
        </pc:picChg>
        <pc:picChg chg="mod">
          <ac:chgData name="Capri, Kimberly" userId="0ba5655f-717a-4580-b13e-af0f13df1d2b" providerId="ADAL" clId="{0A6F49DD-13CB-44E2-BE34-97C09FD50971}" dt="2025-08-18T13:25:39.567" v="6" actId="962"/>
          <ac:picMkLst>
            <pc:docMk/>
            <pc:sldMk cId="1201387325" sldId="278"/>
            <ac:picMk id="9" creationId="{65D0CB38-57CF-8B4F-463C-1033485B5239}"/>
          </ac:picMkLst>
        </pc:picChg>
      </pc:sldChg>
      <pc:sldChg chg="modSp mod">
        <pc:chgData name="Capri, Kimberly" userId="0ba5655f-717a-4580-b13e-af0f13df1d2b" providerId="ADAL" clId="{0A6F49DD-13CB-44E2-BE34-97C09FD50971}" dt="2025-08-18T13:24:49.265" v="2" actId="962"/>
        <pc:sldMkLst>
          <pc:docMk/>
          <pc:sldMk cId="4163166096" sldId="279"/>
        </pc:sldMkLst>
        <pc:picChg chg="mod">
          <ac:chgData name="Capri, Kimberly" userId="0ba5655f-717a-4580-b13e-af0f13df1d2b" providerId="ADAL" clId="{0A6F49DD-13CB-44E2-BE34-97C09FD50971}" dt="2025-08-18T13:24:49.265" v="2" actId="962"/>
          <ac:picMkLst>
            <pc:docMk/>
            <pc:sldMk cId="4163166096" sldId="279"/>
            <ac:picMk id="5" creationId="{2E089290-039F-5DF9-3156-EEAB3EF26DED}"/>
          </ac:picMkLst>
        </pc:picChg>
      </pc:sldChg>
      <pc:sldChg chg="modSp mod">
        <pc:chgData name="Capri, Kimberly" userId="0ba5655f-717a-4580-b13e-af0f13df1d2b" providerId="ADAL" clId="{0A6F49DD-13CB-44E2-BE34-97C09FD50971}" dt="2025-08-18T13:27:34.853" v="12" actId="962"/>
        <pc:sldMkLst>
          <pc:docMk/>
          <pc:sldMk cId="2866613944" sldId="281"/>
        </pc:sldMkLst>
        <pc:picChg chg="mod">
          <ac:chgData name="Capri, Kimberly" userId="0ba5655f-717a-4580-b13e-af0f13df1d2b" providerId="ADAL" clId="{0A6F49DD-13CB-44E2-BE34-97C09FD50971}" dt="2025-08-18T13:27:34.853" v="12" actId="962"/>
          <ac:picMkLst>
            <pc:docMk/>
            <pc:sldMk cId="2866613944" sldId="281"/>
            <ac:picMk id="1026" creationId="{6D892370-ABE0-5A85-0AAC-153A30FE9A40}"/>
          </ac:picMkLst>
        </pc:picChg>
      </pc:sldChg>
      <pc:sldChg chg="modSp mod">
        <pc:chgData name="Capri, Kimberly" userId="0ba5655f-717a-4580-b13e-af0f13df1d2b" providerId="ADAL" clId="{0A6F49DD-13CB-44E2-BE34-97C09FD50971}" dt="2025-08-18T13:41:03.854" v="328" actId="13244"/>
        <pc:sldMkLst>
          <pc:docMk/>
          <pc:sldMk cId="184827614" sldId="282"/>
        </pc:sldMkLst>
        <pc:spChg chg="ord">
          <ac:chgData name="Capri, Kimberly" userId="0ba5655f-717a-4580-b13e-af0f13df1d2b" providerId="ADAL" clId="{0A6F49DD-13CB-44E2-BE34-97C09FD50971}" dt="2025-08-18T13:41:03.854" v="328" actId="13244"/>
          <ac:spMkLst>
            <pc:docMk/>
            <pc:sldMk cId="184827614" sldId="282"/>
            <ac:spMk id="71" creationId="{61B76EAA-9B1B-5E62-4EAF-7185EF494F8C}"/>
          </ac:spMkLst>
        </pc:spChg>
        <pc:graphicFrameChg chg="mod">
          <ac:chgData name="Capri, Kimberly" userId="0ba5655f-717a-4580-b13e-af0f13df1d2b" providerId="ADAL" clId="{0A6F49DD-13CB-44E2-BE34-97C09FD50971}" dt="2025-08-18T13:30:44.394" v="192" actId="962"/>
          <ac:graphicFrameMkLst>
            <pc:docMk/>
            <pc:sldMk cId="184827614" sldId="282"/>
            <ac:graphicFrameMk id="15" creationId="{98E2DB4F-AFBF-5BEF-CED1-3AAEF566F7E3}"/>
          </ac:graphicFrameMkLst>
        </pc:graphicFrameChg>
      </pc:sldChg>
      <pc:sldChg chg="modSp mod">
        <pc:chgData name="Capri, Kimberly" userId="0ba5655f-717a-4580-b13e-af0f13df1d2b" providerId="ADAL" clId="{0A6F49DD-13CB-44E2-BE34-97C09FD50971}" dt="2025-08-18T13:41:42.424" v="333" actId="13244"/>
        <pc:sldMkLst>
          <pc:docMk/>
          <pc:sldMk cId="1180545720" sldId="305"/>
        </pc:sldMkLst>
        <pc:spChg chg="ord">
          <ac:chgData name="Capri, Kimberly" userId="0ba5655f-717a-4580-b13e-af0f13df1d2b" providerId="ADAL" clId="{0A6F49DD-13CB-44E2-BE34-97C09FD50971}" dt="2025-08-18T13:41:32.918" v="332" actId="13244"/>
          <ac:spMkLst>
            <pc:docMk/>
            <pc:sldMk cId="1180545720" sldId="305"/>
            <ac:spMk id="2" creationId="{00000000-0000-0000-0000-000000000000}"/>
          </ac:spMkLst>
        </pc:spChg>
        <pc:picChg chg="mod ord">
          <ac:chgData name="Capri, Kimberly" userId="0ba5655f-717a-4580-b13e-af0f13df1d2b" providerId="ADAL" clId="{0A6F49DD-13CB-44E2-BE34-97C09FD50971}" dt="2025-08-18T13:41:42.424" v="333" actId="13244"/>
          <ac:picMkLst>
            <pc:docMk/>
            <pc:sldMk cId="1180545720" sldId="305"/>
            <ac:picMk id="9" creationId="{688A2E12-3880-B26C-27DA-3B237250ABBE}"/>
          </ac:picMkLst>
        </pc:picChg>
        <pc:picChg chg="mod">
          <ac:chgData name="Capri, Kimberly" userId="0ba5655f-717a-4580-b13e-af0f13df1d2b" providerId="ADAL" clId="{0A6F49DD-13CB-44E2-BE34-97C09FD50971}" dt="2025-08-18T13:31:45.245" v="200" actId="962"/>
          <ac:picMkLst>
            <pc:docMk/>
            <pc:sldMk cId="1180545720" sldId="305"/>
            <ac:picMk id="13" creationId="{DECBEC4C-CA6A-83B5-F7EA-F79ED46016A1}"/>
          </ac:picMkLst>
        </pc:picChg>
      </pc:sldChg>
      <pc:sldChg chg="modSp mod">
        <pc:chgData name="Capri, Kimberly" userId="0ba5655f-717a-4580-b13e-af0f13df1d2b" providerId="ADAL" clId="{0A6F49DD-13CB-44E2-BE34-97C09FD50971}" dt="2025-08-18T13:41:58.740" v="335" actId="13244"/>
        <pc:sldMkLst>
          <pc:docMk/>
          <pc:sldMk cId="1312603281" sldId="306"/>
        </pc:sldMkLst>
        <pc:spChg chg="ord">
          <ac:chgData name="Capri, Kimberly" userId="0ba5655f-717a-4580-b13e-af0f13df1d2b" providerId="ADAL" clId="{0A6F49DD-13CB-44E2-BE34-97C09FD50971}" dt="2025-08-18T13:41:50.737" v="334" actId="13244"/>
          <ac:spMkLst>
            <pc:docMk/>
            <pc:sldMk cId="1312603281" sldId="306"/>
            <ac:spMk id="2" creationId="{00000000-0000-0000-0000-000000000000}"/>
          </ac:spMkLst>
        </pc:spChg>
        <pc:spChg chg="ord">
          <ac:chgData name="Capri, Kimberly" userId="0ba5655f-717a-4580-b13e-af0f13df1d2b" providerId="ADAL" clId="{0A6F49DD-13CB-44E2-BE34-97C09FD50971}" dt="2025-08-18T13:41:58.740" v="335" actId="13244"/>
          <ac:spMkLst>
            <pc:docMk/>
            <pc:sldMk cId="1312603281" sldId="306"/>
            <ac:spMk id="18" creationId="{18C2CF73-2AF9-60ED-F61E-B4D661453F0C}"/>
          </ac:spMkLst>
        </pc:spChg>
        <pc:picChg chg="mod">
          <ac:chgData name="Capri, Kimberly" userId="0ba5655f-717a-4580-b13e-af0f13df1d2b" providerId="ADAL" clId="{0A6F49DD-13CB-44E2-BE34-97C09FD50971}" dt="2025-08-18T13:32:11.732" v="202" actId="962"/>
          <ac:picMkLst>
            <pc:docMk/>
            <pc:sldMk cId="1312603281" sldId="306"/>
            <ac:picMk id="14" creationId="{1F118F9A-A7A9-0719-EAA0-1BEB6F40BDFF}"/>
          </ac:picMkLst>
        </pc:picChg>
      </pc:sldChg>
      <pc:sldChg chg="delSp modSp mod">
        <pc:chgData name="Capri, Kimberly" userId="0ba5655f-717a-4580-b13e-af0f13df1d2b" providerId="ADAL" clId="{0A6F49DD-13CB-44E2-BE34-97C09FD50971}" dt="2025-08-18T13:48:51.750" v="524" actId="13244"/>
        <pc:sldMkLst>
          <pc:docMk/>
          <pc:sldMk cId="675752894" sldId="308"/>
        </pc:sldMkLst>
        <pc:spChg chg="ord">
          <ac:chgData name="Capri, Kimberly" userId="0ba5655f-717a-4580-b13e-af0f13df1d2b" providerId="ADAL" clId="{0A6F49DD-13CB-44E2-BE34-97C09FD50971}" dt="2025-08-18T13:48:51.750" v="524" actId="13244"/>
          <ac:spMkLst>
            <pc:docMk/>
            <pc:sldMk cId="675752894" sldId="308"/>
            <ac:spMk id="3" creationId="{FCC58471-9C61-CFAA-851C-28FF1141570C}"/>
          </ac:spMkLst>
        </pc:spChg>
        <pc:spChg chg="ord">
          <ac:chgData name="Capri, Kimberly" userId="0ba5655f-717a-4580-b13e-af0f13df1d2b" providerId="ADAL" clId="{0A6F49DD-13CB-44E2-BE34-97C09FD50971}" dt="2025-08-18T13:47:17.847" v="513" actId="13244"/>
          <ac:spMkLst>
            <pc:docMk/>
            <pc:sldMk cId="675752894" sldId="308"/>
            <ac:spMk id="5" creationId="{CF0F9A76-3D05-A7EB-CDE2-201FC11165A4}"/>
          </ac:spMkLst>
        </pc:spChg>
        <pc:spChg chg="ord">
          <ac:chgData name="Capri, Kimberly" userId="0ba5655f-717a-4580-b13e-af0f13df1d2b" providerId="ADAL" clId="{0A6F49DD-13CB-44E2-BE34-97C09FD50971}" dt="2025-08-18T13:47:26.696" v="514" actId="13244"/>
          <ac:spMkLst>
            <pc:docMk/>
            <pc:sldMk cId="675752894" sldId="308"/>
            <ac:spMk id="10" creationId="{D03BC8FF-3968-1153-6154-21359E136B07}"/>
          </ac:spMkLst>
        </pc:spChg>
      </pc:sldChg>
      <pc:sldChg chg="addSp delSp modSp mod">
        <pc:chgData name="Capri, Kimberly" userId="0ba5655f-717a-4580-b13e-af0f13df1d2b" providerId="ADAL" clId="{0A6F49DD-13CB-44E2-BE34-97C09FD50971}" dt="2025-08-18T13:45:30.783" v="393" actId="478"/>
        <pc:sldMkLst>
          <pc:docMk/>
          <pc:sldMk cId="1768153456" sldId="314"/>
        </pc:sldMkLst>
        <pc:spChg chg="ord">
          <ac:chgData name="Capri, Kimberly" userId="0ba5655f-717a-4580-b13e-af0f13df1d2b" providerId="ADAL" clId="{0A6F49DD-13CB-44E2-BE34-97C09FD50971}" dt="2025-08-18T13:44:49.904" v="384" actId="13244"/>
          <ac:spMkLst>
            <pc:docMk/>
            <pc:sldMk cId="1768153456" sldId="314"/>
            <ac:spMk id="11" creationId="{16055595-AEBA-F06B-0937-84A35BDCCFE4}"/>
          </ac:spMkLst>
        </pc:spChg>
        <pc:spChg chg="ord">
          <ac:chgData name="Capri, Kimberly" userId="0ba5655f-717a-4580-b13e-af0f13df1d2b" providerId="ADAL" clId="{0A6F49DD-13CB-44E2-BE34-97C09FD50971}" dt="2025-08-18T13:44:58.655" v="386" actId="13244"/>
          <ac:spMkLst>
            <pc:docMk/>
            <pc:sldMk cId="1768153456" sldId="314"/>
            <ac:spMk id="12" creationId="{70D28B62-F8DE-2598-DEFF-1DAD7A21A269}"/>
          </ac:spMkLst>
        </pc:spChg>
        <pc:spChg chg="ord">
          <ac:chgData name="Capri, Kimberly" userId="0ba5655f-717a-4580-b13e-af0f13df1d2b" providerId="ADAL" clId="{0A6F49DD-13CB-44E2-BE34-97C09FD50971}" dt="2025-08-18T13:45:10.017" v="388" actId="13244"/>
          <ac:spMkLst>
            <pc:docMk/>
            <pc:sldMk cId="1768153456" sldId="314"/>
            <ac:spMk id="13" creationId="{723C9B17-926F-7163-2171-E46F2B2C79A8}"/>
          </ac:spMkLst>
        </pc:spChg>
        <pc:spChg chg="ord">
          <ac:chgData name="Capri, Kimberly" userId="0ba5655f-717a-4580-b13e-af0f13df1d2b" providerId="ADAL" clId="{0A6F49DD-13CB-44E2-BE34-97C09FD50971}" dt="2025-08-18T13:45:15.070" v="389" actId="13244"/>
          <ac:spMkLst>
            <pc:docMk/>
            <pc:sldMk cId="1768153456" sldId="314"/>
            <ac:spMk id="18" creationId="{640BA4F4-3999-6437-D716-8EEAD0AC4452}"/>
          </ac:spMkLst>
        </pc:spChg>
        <pc:picChg chg="mod">
          <ac:chgData name="Capri, Kimberly" userId="0ba5655f-717a-4580-b13e-af0f13df1d2b" providerId="ADAL" clId="{0A6F49DD-13CB-44E2-BE34-97C09FD50971}" dt="2025-08-18T13:33:17.729" v="219" actId="962"/>
          <ac:picMkLst>
            <pc:docMk/>
            <pc:sldMk cId="1768153456" sldId="314"/>
            <ac:picMk id="3" creationId="{96BA9AB4-21A8-4632-1A30-2ED3A5C6991A}"/>
          </ac:picMkLst>
        </pc:picChg>
        <pc:picChg chg="mod">
          <ac:chgData name="Capri, Kimberly" userId="0ba5655f-717a-4580-b13e-af0f13df1d2b" providerId="ADAL" clId="{0A6F49DD-13CB-44E2-BE34-97C09FD50971}" dt="2025-08-18T13:33:26.067" v="221" actId="962"/>
          <ac:picMkLst>
            <pc:docMk/>
            <pc:sldMk cId="1768153456" sldId="314"/>
            <ac:picMk id="6" creationId="{D4655DA1-E218-7C60-8BF0-16995E2F2F4F}"/>
          </ac:picMkLst>
        </pc:picChg>
        <pc:picChg chg="mod">
          <ac:chgData name="Capri, Kimberly" userId="0ba5655f-717a-4580-b13e-af0f13df1d2b" providerId="ADAL" clId="{0A6F49DD-13CB-44E2-BE34-97C09FD50971}" dt="2025-08-18T13:33:36.326" v="223" actId="962"/>
          <ac:picMkLst>
            <pc:docMk/>
            <pc:sldMk cId="1768153456" sldId="314"/>
            <ac:picMk id="7" creationId="{07FF03CC-E714-46E2-25F7-7BCE6F777364}"/>
          </ac:picMkLst>
        </pc:picChg>
        <pc:picChg chg="mod ord">
          <ac:chgData name="Capri, Kimberly" userId="0ba5655f-717a-4580-b13e-af0f13df1d2b" providerId="ADAL" clId="{0A6F49DD-13CB-44E2-BE34-97C09FD50971}" dt="2025-08-18T13:44:55.162" v="385" actId="13244"/>
          <ac:picMkLst>
            <pc:docMk/>
            <pc:sldMk cId="1768153456" sldId="314"/>
            <ac:picMk id="9" creationId="{8530EA47-F82C-9D11-85F5-D9914304C498}"/>
          </ac:picMkLst>
        </pc:picChg>
        <pc:picChg chg="mod ord">
          <ac:chgData name="Capri, Kimberly" userId="0ba5655f-717a-4580-b13e-af0f13df1d2b" providerId="ADAL" clId="{0A6F49DD-13CB-44E2-BE34-97C09FD50971}" dt="2025-08-18T13:45:03.769" v="387" actId="13244"/>
          <ac:picMkLst>
            <pc:docMk/>
            <pc:sldMk cId="1768153456" sldId="314"/>
            <ac:picMk id="10" creationId="{57EC7A44-2C21-96F6-AEE4-692208F2D92E}"/>
          </ac:picMkLst>
        </pc:picChg>
        <pc:picChg chg="add del mod">
          <ac:chgData name="Capri, Kimberly" userId="0ba5655f-717a-4580-b13e-af0f13df1d2b" providerId="ADAL" clId="{0A6F49DD-13CB-44E2-BE34-97C09FD50971}" dt="2025-08-18T13:45:27.348" v="392" actId="478"/>
          <ac:picMkLst>
            <pc:docMk/>
            <pc:sldMk cId="1768153456" sldId="314"/>
            <ac:picMk id="15" creationId="{A5664E84-FFE2-E3BC-707E-6BA499FC43C7}"/>
          </ac:picMkLst>
        </pc:picChg>
      </pc:sldChg>
      <pc:sldChg chg="modSp mod">
        <pc:chgData name="Capri, Kimberly" userId="0ba5655f-717a-4580-b13e-af0f13df1d2b" providerId="ADAL" clId="{0A6F49DD-13CB-44E2-BE34-97C09FD50971}" dt="2025-08-18T13:49:59.166" v="558" actId="13244"/>
        <pc:sldMkLst>
          <pc:docMk/>
          <pc:sldMk cId="3996052743" sldId="316"/>
        </pc:sldMkLst>
        <pc:spChg chg="ord">
          <ac:chgData name="Capri, Kimberly" userId="0ba5655f-717a-4580-b13e-af0f13df1d2b" providerId="ADAL" clId="{0A6F49DD-13CB-44E2-BE34-97C09FD50971}" dt="2025-08-18T13:49:48.684" v="556" actId="13244"/>
          <ac:spMkLst>
            <pc:docMk/>
            <pc:sldMk cId="3996052743" sldId="316"/>
            <ac:spMk id="2" creationId="{A8A050B2-5120-00F9-C428-B5040CDA1FF7}"/>
          </ac:spMkLst>
        </pc:spChg>
        <pc:spChg chg="ord">
          <ac:chgData name="Capri, Kimberly" userId="0ba5655f-717a-4580-b13e-af0f13df1d2b" providerId="ADAL" clId="{0A6F49DD-13CB-44E2-BE34-97C09FD50971}" dt="2025-08-18T13:49:51.601" v="557" actId="13244"/>
          <ac:spMkLst>
            <pc:docMk/>
            <pc:sldMk cId="3996052743" sldId="316"/>
            <ac:spMk id="7" creationId="{7E96762B-B4EC-74A3-60D3-7423AC46CF46}"/>
          </ac:spMkLst>
        </pc:spChg>
        <pc:spChg chg="ord">
          <ac:chgData name="Capri, Kimberly" userId="0ba5655f-717a-4580-b13e-af0f13df1d2b" providerId="ADAL" clId="{0A6F49DD-13CB-44E2-BE34-97C09FD50971}" dt="2025-08-18T13:49:59.166" v="558" actId="13244"/>
          <ac:spMkLst>
            <pc:docMk/>
            <pc:sldMk cId="3996052743" sldId="316"/>
            <ac:spMk id="11" creationId="{45DAFE66-2AED-6C32-CA1E-93E9E7FB76AC}"/>
          </ac:spMkLst>
        </pc:spChg>
        <pc:picChg chg="mod">
          <ac:chgData name="Capri, Kimberly" userId="0ba5655f-717a-4580-b13e-af0f13df1d2b" providerId="ADAL" clId="{0A6F49DD-13CB-44E2-BE34-97C09FD50971}" dt="2025-08-18T13:36:39.547" v="261" actId="962"/>
          <ac:picMkLst>
            <pc:docMk/>
            <pc:sldMk cId="3996052743" sldId="316"/>
            <ac:picMk id="10" creationId="{9EE709E3-F855-9C42-46C8-F78CC8E809F5}"/>
          </ac:picMkLst>
        </pc:picChg>
      </pc:sldChg>
      <pc:sldChg chg="modSp mod">
        <pc:chgData name="Capri, Kimberly" userId="0ba5655f-717a-4580-b13e-af0f13df1d2b" providerId="ADAL" clId="{0A6F49DD-13CB-44E2-BE34-97C09FD50971}" dt="2025-08-18T13:49:26.018" v="555" actId="962"/>
        <pc:sldMkLst>
          <pc:docMk/>
          <pc:sldMk cId="1590147638" sldId="317"/>
        </pc:sldMkLst>
        <pc:spChg chg="ord">
          <ac:chgData name="Capri, Kimberly" userId="0ba5655f-717a-4580-b13e-af0f13df1d2b" providerId="ADAL" clId="{0A6F49DD-13CB-44E2-BE34-97C09FD50971}" dt="2025-08-18T13:49:01.604" v="525" actId="13244"/>
          <ac:spMkLst>
            <pc:docMk/>
            <pc:sldMk cId="1590147638" sldId="317"/>
            <ac:spMk id="6" creationId="{A80213D1-73F3-BE7C-C65A-2DA62474FA37}"/>
          </ac:spMkLst>
        </pc:spChg>
        <pc:picChg chg="mod">
          <ac:chgData name="Capri, Kimberly" userId="0ba5655f-717a-4580-b13e-af0f13df1d2b" providerId="ADAL" clId="{0A6F49DD-13CB-44E2-BE34-97C09FD50971}" dt="2025-08-18T13:49:19.517" v="533" actId="962"/>
          <ac:picMkLst>
            <pc:docMk/>
            <pc:sldMk cId="1590147638" sldId="317"/>
            <ac:picMk id="2" creationId="{5DABA8CB-B588-CDD6-B666-F2A5FCC7F30F}"/>
          </ac:picMkLst>
        </pc:picChg>
        <pc:picChg chg="mod">
          <ac:chgData name="Capri, Kimberly" userId="0ba5655f-717a-4580-b13e-af0f13df1d2b" providerId="ADAL" clId="{0A6F49DD-13CB-44E2-BE34-97C09FD50971}" dt="2025-08-18T13:49:26.018" v="555" actId="962"/>
          <ac:picMkLst>
            <pc:docMk/>
            <pc:sldMk cId="1590147638" sldId="317"/>
            <ac:picMk id="4" creationId="{B00BAE02-CFC2-D6AB-4DFC-4AB7D1C91FA9}"/>
          </ac:picMkLst>
        </pc:picChg>
      </pc:sldChg>
      <pc:sldChg chg="modSp mod">
        <pc:chgData name="Capri, Kimberly" userId="0ba5655f-717a-4580-b13e-af0f13df1d2b" providerId="ADAL" clId="{0A6F49DD-13CB-44E2-BE34-97C09FD50971}" dt="2025-08-18T13:42:24.222" v="337" actId="13244"/>
        <pc:sldMkLst>
          <pc:docMk/>
          <pc:sldMk cId="4255316843" sldId="323"/>
        </pc:sldMkLst>
        <pc:spChg chg="ord">
          <ac:chgData name="Capri, Kimberly" userId="0ba5655f-717a-4580-b13e-af0f13df1d2b" providerId="ADAL" clId="{0A6F49DD-13CB-44E2-BE34-97C09FD50971}" dt="2025-08-18T13:42:24.222" v="337" actId="13244"/>
          <ac:spMkLst>
            <pc:docMk/>
            <pc:sldMk cId="4255316843" sldId="323"/>
            <ac:spMk id="9" creationId="{50616147-ED0F-2B71-9B6F-51A07035C993}"/>
          </ac:spMkLst>
        </pc:spChg>
        <pc:spChg chg="ord">
          <ac:chgData name="Capri, Kimberly" userId="0ba5655f-717a-4580-b13e-af0f13df1d2b" providerId="ADAL" clId="{0A6F49DD-13CB-44E2-BE34-97C09FD50971}" dt="2025-08-18T13:42:19.090" v="336" actId="13244"/>
          <ac:spMkLst>
            <pc:docMk/>
            <pc:sldMk cId="4255316843" sldId="323"/>
            <ac:spMk id="13" creationId="{5B554E64-607C-9A17-AC06-0B683A272827}"/>
          </ac:spMkLst>
        </pc:spChg>
        <pc:picChg chg="mod">
          <ac:chgData name="Capri, Kimberly" userId="0ba5655f-717a-4580-b13e-af0f13df1d2b" providerId="ADAL" clId="{0A6F49DD-13CB-44E2-BE34-97C09FD50971}" dt="2025-08-18T13:32:32.678" v="204" actId="962"/>
          <ac:picMkLst>
            <pc:docMk/>
            <pc:sldMk cId="4255316843" sldId="323"/>
            <ac:picMk id="7" creationId="{92C0489D-886B-E3D2-67D1-EA0687FE0831}"/>
          </ac:picMkLst>
        </pc:picChg>
        <pc:picChg chg="mod">
          <ac:chgData name="Capri, Kimberly" userId="0ba5655f-717a-4580-b13e-af0f13df1d2b" providerId="ADAL" clId="{0A6F49DD-13CB-44E2-BE34-97C09FD50971}" dt="2025-08-18T13:32:47.923" v="206" actId="962"/>
          <ac:picMkLst>
            <pc:docMk/>
            <pc:sldMk cId="4255316843" sldId="323"/>
            <ac:picMk id="8" creationId="{2CE3ED91-B397-3ACA-BE90-D579698077A9}"/>
          </ac:picMkLst>
        </pc:picChg>
        <pc:picChg chg="mod">
          <ac:chgData name="Capri, Kimberly" userId="0ba5655f-717a-4580-b13e-af0f13df1d2b" providerId="ADAL" clId="{0A6F49DD-13CB-44E2-BE34-97C09FD50971}" dt="2025-08-18T13:32:51.367" v="208" actId="962"/>
          <ac:picMkLst>
            <pc:docMk/>
            <pc:sldMk cId="4255316843" sldId="323"/>
            <ac:picMk id="10" creationId="{C9928974-DB89-D89B-963E-3B2193C3A118}"/>
          </ac:picMkLst>
        </pc:picChg>
        <pc:picChg chg="mod">
          <ac:chgData name="Capri, Kimberly" userId="0ba5655f-717a-4580-b13e-af0f13df1d2b" providerId="ADAL" clId="{0A6F49DD-13CB-44E2-BE34-97C09FD50971}" dt="2025-08-18T13:32:53.182" v="210" actId="962"/>
          <ac:picMkLst>
            <pc:docMk/>
            <pc:sldMk cId="4255316843" sldId="323"/>
            <ac:picMk id="11" creationId="{24BE18DF-5CA4-DAE1-308E-DDE8B7B97526}"/>
          </ac:picMkLst>
        </pc:picChg>
        <pc:picChg chg="mod">
          <ac:chgData name="Capri, Kimberly" userId="0ba5655f-717a-4580-b13e-af0f13df1d2b" providerId="ADAL" clId="{0A6F49DD-13CB-44E2-BE34-97C09FD50971}" dt="2025-08-18T13:32:54.950" v="212" actId="962"/>
          <ac:picMkLst>
            <pc:docMk/>
            <pc:sldMk cId="4255316843" sldId="323"/>
            <ac:picMk id="12" creationId="{031AE2BB-5532-648E-539E-1538545F009A}"/>
          </ac:picMkLst>
        </pc:picChg>
        <pc:picChg chg="mod">
          <ac:chgData name="Capri, Kimberly" userId="0ba5655f-717a-4580-b13e-af0f13df1d2b" providerId="ADAL" clId="{0A6F49DD-13CB-44E2-BE34-97C09FD50971}" dt="2025-08-18T13:32:56.305" v="214" actId="962"/>
          <ac:picMkLst>
            <pc:docMk/>
            <pc:sldMk cId="4255316843" sldId="323"/>
            <ac:picMk id="15" creationId="{9AD4E813-6CB2-DBCB-441B-D9BF8C465E98}"/>
          </ac:picMkLst>
        </pc:picChg>
      </pc:sldChg>
      <pc:sldChg chg="addSp modSp mod">
        <pc:chgData name="Capri, Kimberly" userId="0ba5655f-717a-4580-b13e-af0f13df1d2b" providerId="ADAL" clId="{0A6F49DD-13CB-44E2-BE34-97C09FD50971}" dt="2025-08-18T13:38:16.519" v="316"/>
        <pc:sldMkLst>
          <pc:docMk/>
          <pc:sldMk cId="2201527702" sldId="420"/>
        </pc:sldMkLst>
        <pc:spChg chg="add mod ord">
          <ac:chgData name="Capri, Kimberly" userId="0ba5655f-717a-4580-b13e-af0f13df1d2b" providerId="ADAL" clId="{0A6F49DD-13CB-44E2-BE34-97C09FD50971}" dt="2025-08-18T13:38:16.519" v="316"/>
          <ac:spMkLst>
            <pc:docMk/>
            <pc:sldMk cId="2201527702" sldId="420"/>
            <ac:spMk id="2" creationId="{146C79D1-8342-37F7-F967-D90841356C4B}"/>
          </ac:spMkLst>
        </pc:spChg>
        <pc:picChg chg="mod">
          <ac:chgData name="Capri, Kimberly" userId="0ba5655f-717a-4580-b13e-af0f13df1d2b" providerId="ADAL" clId="{0A6F49DD-13CB-44E2-BE34-97C09FD50971}" dt="2025-08-18T13:27:15.778" v="10" actId="962"/>
          <ac:picMkLst>
            <pc:docMk/>
            <pc:sldMk cId="2201527702" sldId="420"/>
            <ac:picMk id="4" creationId="{84430F2E-3BDE-5A9F-7AA5-A0019A5C608D}"/>
          </ac:picMkLst>
        </pc:picChg>
      </pc:sldChg>
      <pc:sldChg chg="addSp delSp modSp mod">
        <pc:chgData name="Capri, Kimberly" userId="0ba5655f-717a-4580-b13e-af0f13df1d2b" providerId="ADAL" clId="{0A6F49DD-13CB-44E2-BE34-97C09FD50971}" dt="2025-08-21T19:18:10.076" v="777" actId="962"/>
        <pc:sldMkLst>
          <pc:docMk/>
          <pc:sldMk cId="3735515635" sldId="421"/>
        </pc:sldMkLst>
        <pc:spChg chg="mod">
          <ac:chgData name="Capri, Kimberly" userId="0ba5655f-717a-4580-b13e-af0f13df1d2b" providerId="ADAL" clId="{0A6F49DD-13CB-44E2-BE34-97C09FD50971}" dt="2025-08-18T13:37:14.902" v="293" actId="33553"/>
          <ac:spMkLst>
            <pc:docMk/>
            <pc:sldMk cId="3735515635" sldId="421"/>
            <ac:spMk id="2" creationId="{1A58020C-D843-D57E-F111-0B0CB158F23A}"/>
          </ac:spMkLst>
        </pc:spChg>
        <pc:picChg chg="add mod">
          <ac:chgData name="Capri, Kimberly" userId="0ba5655f-717a-4580-b13e-af0f13df1d2b" providerId="ADAL" clId="{0A6F49DD-13CB-44E2-BE34-97C09FD50971}" dt="2025-08-21T19:18:10.076" v="777" actId="962"/>
          <ac:picMkLst>
            <pc:docMk/>
            <pc:sldMk cId="3735515635" sldId="421"/>
            <ac:picMk id="4" creationId="{C0D05DC8-487A-87DD-0695-E121912AD4F8}"/>
          </ac:picMkLst>
        </pc:picChg>
        <pc:picChg chg="add del mod">
          <ac:chgData name="Capri, Kimberly" userId="0ba5655f-717a-4580-b13e-af0f13df1d2b" providerId="ADAL" clId="{0A6F49DD-13CB-44E2-BE34-97C09FD50971}" dt="2025-08-21T19:17:34.952" v="702" actId="478"/>
          <ac:picMkLst>
            <pc:docMk/>
            <pc:sldMk cId="3735515635" sldId="421"/>
            <ac:picMk id="6" creationId="{408540F2-8CD9-E609-B1B9-5B5830B6E63D}"/>
          </ac:picMkLst>
        </pc:picChg>
      </pc:sldChg>
      <pc:sldChg chg="modSp mod">
        <pc:chgData name="Capri, Kimberly" userId="0ba5655f-717a-4580-b13e-af0f13df1d2b" providerId="ADAL" clId="{0A6F49DD-13CB-44E2-BE34-97C09FD50971}" dt="2025-08-18T13:38:31.663" v="317" actId="13244"/>
        <pc:sldMkLst>
          <pc:docMk/>
          <pc:sldMk cId="1067901324" sldId="422"/>
        </pc:sldMkLst>
        <pc:spChg chg="ord">
          <ac:chgData name="Capri, Kimberly" userId="0ba5655f-717a-4580-b13e-af0f13df1d2b" providerId="ADAL" clId="{0A6F49DD-13CB-44E2-BE34-97C09FD50971}" dt="2025-08-18T13:38:31.663" v="317" actId="13244"/>
          <ac:spMkLst>
            <pc:docMk/>
            <pc:sldMk cId="1067901324" sldId="422"/>
            <ac:spMk id="2" creationId="{A904CF84-BBC9-B44A-6372-D995A74CEB67}"/>
          </ac:spMkLst>
        </pc:spChg>
      </pc:sldChg>
      <pc:sldChg chg="modSp mod">
        <pc:chgData name="Capri, Kimberly" userId="0ba5655f-717a-4580-b13e-af0f13df1d2b" providerId="ADAL" clId="{0A6F49DD-13CB-44E2-BE34-97C09FD50971}" dt="2025-08-18T13:41:22.104" v="330" actId="13244"/>
        <pc:sldMkLst>
          <pc:docMk/>
          <pc:sldMk cId="401250971" sldId="424"/>
        </pc:sldMkLst>
        <pc:spChg chg="ord">
          <ac:chgData name="Capri, Kimberly" userId="0ba5655f-717a-4580-b13e-af0f13df1d2b" providerId="ADAL" clId="{0A6F49DD-13CB-44E2-BE34-97C09FD50971}" dt="2025-08-18T13:41:22.104" v="330" actId="13244"/>
          <ac:spMkLst>
            <pc:docMk/>
            <pc:sldMk cId="401250971" sldId="424"/>
            <ac:spMk id="3" creationId="{AD47953B-8D41-E844-600C-2025F01CB4C2}"/>
          </ac:spMkLst>
        </pc:spChg>
        <pc:picChg chg="mod">
          <ac:chgData name="Capri, Kimberly" userId="0ba5655f-717a-4580-b13e-af0f13df1d2b" providerId="ADAL" clId="{0A6F49DD-13CB-44E2-BE34-97C09FD50971}" dt="2025-08-18T13:31:14.086" v="196" actId="962"/>
          <ac:picMkLst>
            <pc:docMk/>
            <pc:sldMk cId="401250971" sldId="424"/>
            <ac:picMk id="4" creationId="{F10AC5D5-7F22-072E-D0ED-4671CCDBE8CE}"/>
          </ac:picMkLst>
        </pc:picChg>
      </pc:sldChg>
      <pc:sldChg chg="modSp mod">
        <pc:chgData name="Capri, Kimberly" userId="0ba5655f-717a-4580-b13e-af0f13df1d2b" providerId="ADAL" clId="{0A6F49DD-13CB-44E2-BE34-97C09FD50971}" dt="2025-08-18T13:51:25.236" v="563"/>
        <pc:sldMkLst>
          <pc:docMk/>
          <pc:sldMk cId="450915015" sldId="436"/>
        </pc:sldMkLst>
        <pc:spChg chg="ord">
          <ac:chgData name="Capri, Kimberly" userId="0ba5655f-717a-4580-b13e-af0f13df1d2b" providerId="ADAL" clId="{0A6F49DD-13CB-44E2-BE34-97C09FD50971}" dt="2025-08-18T13:39:06.467" v="318" actId="13244"/>
          <ac:spMkLst>
            <pc:docMk/>
            <pc:sldMk cId="450915015" sldId="436"/>
            <ac:spMk id="9" creationId="{064A06E1-3729-D35C-D070-47D2289742DB}"/>
          </ac:spMkLst>
        </pc:spChg>
        <pc:spChg chg="mod ord">
          <ac:chgData name="Capri, Kimberly" userId="0ba5655f-717a-4580-b13e-af0f13df1d2b" providerId="ADAL" clId="{0A6F49DD-13CB-44E2-BE34-97C09FD50971}" dt="2025-08-18T13:51:25.236" v="563"/>
          <ac:spMkLst>
            <pc:docMk/>
            <pc:sldMk cId="450915015" sldId="436"/>
            <ac:spMk id="18" creationId="{83CC0A87-4737-F9AC-8A8C-A7DBD69AA5A8}"/>
          </ac:spMkLst>
        </pc:spChg>
        <pc:spChg chg="ord">
          <ac:chgData name="Capri, Kimberly" userId="0ba5655f-717a-4580-b13e-af0f13df1d2b" providerId="ADAL" clId="{0A6F49DD-13CB-44E2-BE34-97C09FD50971}" dt="2025-08-18T13:39:42.665" v="320" actId="13244"/>
          <ac:spMkLst>
            <pc:docMk/>
            <pc:sldMk cId="450915015" sldId="436"/>
            <ac:spMk id="36" creationId="{1FBBC822-12B1-CCD6-E289-B12140EB4321}"/>
          </ac:spMkLst>
        </pc:spChg>
        <pc:spChg chg="ord">
          <ac:chgData name="Capri, Kimberly" userId="0ba5655f-717a-4580-b13e-af0f13df1d2b" providerId="ADAL" clId="{0A6F49DD-13CB-44E2-BE34-97C09FD50971}" dt="2025-08-18T13:39:21.986" v="319" actId="13244"/>
          <ac:spMkLst>
            <pc:docMk/>
            <pc:sldMk cId="450915015" sldId="436"/>
            <ac:spMk id="294" creationId="{62D1792A-428B-83F1-D3F6-2E8C5238E7DC}"/>
          </ac:spMkLst>
        </pc:spChg>
        <pc:graphicFrameChg chg="mod">
          <ac:chgData name="Capri, Kimberly" userId="0ba5655f-717a-4580-b13e-af0f13df1d2b" providerId="ADAL" clId="{0A6F49DD-13CB-44E2-BE34-97C09FD50971}" dt="2025-08-18T13:28:08.546" v="14" actId="962"/>
          <ac:graphicFrameMkLst>
            <pc:docMk/>
            <pc:sldMk cId="450915015" sldId="436"/>
            <ac:graphicFrameMk id="14" creationId="{96A8A391-E188-AE0A-D9A7-E68A167D7932}"/>
          </ac:graphicFrameMkLst>
        </pc:graphicFrameChg>
        <pc:picChg chg="mod ord">
          <ac:chgData name="Capri, Kimberly" userId="0ba5655f-717a-4580-b13e-af0f13df1d2b" providerId="ADAL" clId="{0A6F49DD-13CB-44E2-BE34-97C09FD50971}" dt="2025-08-18T13:39:50.225" v="321" actId="13244"/>
          <ac:picMkLst>
            <pc:docMk/>
            <pc:sldMk cId="450915015" sldId="436"/>
            <ac:picMk id="17" creationId="{924F0C79-D3CD-0939-6DB3-4184BF0A0B7B}"/>
          </ac:picMkLst>
        </pc:picChg>
        <pc:picChg chg="mod">
          <ac:chgData name="Capri, Kimberly" userId="0ba5655f-717a-4580-b13e-af0f13df1d2b" providerId="ADAL" clId="{0A6F49DD-13CB-44E2-BE34-97C09FD50971}" dt="2025-08-18T13:28:21.094" v="16" actId="962"/>
          <ac:picMkLst>
            <pc:docMk/>
            <pc:sldMk cId="450915015" sldId="436"/>
            <ac:picMk id="29" creationId="{46C15750-5A1D-3F7B-B629-ADE76D16CB73}"/>
          </ac:picMkLst>
        </pc:picChg>
        <pc:picChg chg="mod">
          <ac:chgData name="Capri, Kimberly" userId="0ba5655f-717a-4580-b13e-af0f13df1d2b" providerId="ADAL" clId="{0A6F49DD-13CB-44E2-BE34-97C09FD50971}" dt="2025-08-18T13:29:06.746" v="48" actId="962"/>
          <ac:picMkLst>
            <pc:docMk/>
            <pc:sldMk cId="450915015" sldId="436"/>
            <ac:picMk id="30" creationId="{9D875D80-199A-08D6-DCBE-BCBEE86E8C25}"/>
          </ac:picMkLst>
        </pc:picChg>
      </pc:sldChg>
      <pc:sldChg chg="delSp modSp mod">
        <pc:chgData name="Capri, Kimberly" userId="0ba5655f-717a-4580-b13e-af0f13df1d2b" providerId="ADAL" clId="{0A6F49DD-13CB-44E2-BE34-97C09FD50971}" dt="2025-08-18T13:40:46.796" v="327" actId="13244"/>
        <pc:sldMkLst>
          <pc:docMk/>
          <pc:sldMk cId="968804043" sldId="437"/>
        </pc:sldMkLst>
        <pc:spChg chg="ord">
          <ac:chgData name="Capri, Kimberly" userId="0ba5655f-717a-4580-b13e-af0f13df1d2b" providerId="ADAL" clId="{0A6F49DD-13CB-44E2-BE34-97C09FD50971}" dt="2025-08-18T13:40:37.717" v="325" actId="13244"/>
          <ac:spMkLst>
            <pc:docMk/>
            <pc:sldMk cId="968804043" sldId="437"/>
            <ac:spMk id="9" creationId="{DA0485C2-2346-7F69-CF68-CD45F9656699}"/>
          </ac:spMkLst>
        </pc:spChg>
        <pc:spChg chg="ord">
          <ac:chgData name="Capri, Kimberly" userId="0ba5655f-717a-4580-b13e-af0f13df1d2b" providerId="ADAL" clId="{0A6F49DD-13CB-44E2-BE34-97C09FD50971}" dt="2025-08-18T13:40:46.796" v="327" actId="13244"/>
          <ac:spMkLst>
            <pc:docMk/>
            <pc:sldMk cId="968804043" sldId="437"/>
            <ac:spMk id="14" creationId="{DFFD8502-4252-1347-B26E-33BF921420C5}"/>
          </ac:spMkLst>
        </pc:spChg>
        <pc:picChg chg="mod">
          <ac:chgData name="Capri, Kimberly" userId="0ba5655f-717a-4580-b13e-af0f13df1d2b" providerId="ADAL" clId="{0A6F49DD-13CB-44E2-BE34-97C09FD50971}" dt="2025-08-18T13:29:59.204" v="184" actId="962"/>
          <ac:picMkLst>
            <pc:docMk/>
            <pc:sldMk cId="968804043" sldId="437"/>
            <ac:picMk id="11" creationId="{9535E223-F4AE-4AA3-CC92-8490C9319AD6}"/>
          </ac:picMkLst>
        </pc:picChg>
        <pc:picChg chg="mod ord">
          <ac:chgData name="Capri, Kimberly" userId="0ba5655f-717a-4580-b13e-af0f13df1d2b" providerId="ADAL" clId="{0A6F49DD-13CB-44E2-BE34-97C09FD50971}" dt="2025-08-18T13:40:44.726" v="326" actId="13244"/>
          <ac:picMkLst>
            <pc:docMk/>
            <pc:sldMk cId="968804043" sldId="437"/>
            <ac:picMk id="15" creationId="{DEFF7361-E4A8-56D7-D3FE-491436BF6CF3}"/>
          </ac:picMkLst>
        </pc:picChg>
        <pc:picChg chg="mod ord">
          <ac:chgData name="Capri, Kimberly" userId="0ba5655f-717a-4580-b13e-af0f13df1d2b" providerId="ADAL" clId="{0A6F49DD-13CB-44E2-BE34-97C09FD50971}" dt="2025-08-18T13:40:12.047" v="322" actId="13244"/>
          <ac:picMkLst>
            <pc:docMk/>
            <pc:sldMk cId="968804043" sldId="437"/>
            <ac:picMk id="16" creationId="{CE816271-0047-8892-D726-989647FD7455}"/>
          </ac:picMkLst>
        </pc:picChg>
        <pc:picChg chg="mod ord">
          <ac:chgData name="Capri, Kimberly" userId="0ba5655f-717a-4580-b13e-af0f13df1d2b" providerId="ADAL" clId="{0A6F49DD-13CB-44E2-BE34-97C09FD50971}" dt="2025-08-18T13:40:14.455" v="323" actId="13244"/>
          <ac:picMkLst>
            <pc:docMk/>
            <pc:sldMk cId="968804043" sldId="437"/>
            <ac:picMk id="17" creationId="{38297493-A41D-A01E-65EB-C0A2275E4FA1}"/>
          </ac:picMkLst>
        </pc:picChg>
      </pc:sldChg>
      <pc:sldChg chg="modSp mod">
        <pc:chgData name="Capri, Kimberly" userId="0ba5655f-717a-4580-b13e-af0f13df1d2b" providerId="ADAL" clId="{0A6F49DD-13CB-44E2-BE34-97C09FD50971}" dt="2025-08-18T13:35:31.385" v="243" actId="962"/>
        <pc:sldMkLst>
          <pc:docMk/>
          <pc:sldMk cId="3750106528" sldId="438"/>
        </pc:sldMkLst>
        <pc:picChg chg="mod">
          <ac:chgData name="Capri, Kimberly" userId="0ba5655f-717a-4580-b13e-af0f13df1d2b" providerId="ADAL" clId="{0A6F49DD-13CB-44E2-BE34-97C09FD50971}" dt="2025-08-18T13:35:31.385" v="243" actId="962"/>
          <ac:picMkLst>
            <pc:docMk/>
            <pc:sldMk cId="3750106528" sldId="438"/>
            <ac:picMk id="3" creationId="{8C3FF013-88F8-59A6-6E5A-59D5A2C5FC6E}"/>
          </ac:picMkLst>
        </pc:picChg>
      </pc:sldChg>
      <pc:sldChg chg="modSp mod">
        <pc:chgData name="Capri, Kimberly" userId="0ba5655f-717a-4580-b13e-af0f13df1d2b" providerId="ADAL" clId="{0A6F49DD-13CB-44E2-BE34-97C09FD50971}" dt="2025-08-18T13:35:37.808" v="245" actId="962"/>
        <pc:sldMkLst>
          <pc:docMk/>
          <pc:sldMk cId="1229894936" sldId="439"/>
        </pc:sldMkLst>
        <pc:picChg chg="mod">
          <ac:chgData name="Capri, Kimberly" userId="0ba5655f-717a-4580-b13e-af0f13df1d2b" providerId="ADAL" clId="{0A6F49DD-13CB-44E2-BE34-97C09FD50971}" dt="2025-08-18T13:35:37.808" v="245" actId="962"/>
          <ac:picMkLst>
            <pc:docMk/>
            <pc:sldMk cId="1229894936" sldId="439"/>
            <ac:picMk id="2" creationId="{8E27F60B-F313-07BD-373D-8EFAA60CF212}"/>
          </ac:picMkLst>
        </pc:picChg>
      </pc:sldChg>
      <pc:sldChg chg="modSp mod">
        <pc:chgData name="Capri, Kimberly" userId="0ba5655f-717a-4580-b13e-af0f13df1d2b" providerId="ADAL" clId="{0A6F49DD-13CB-44E2-BE34-97C09FD50971}" dt="2025-08-18T13:35:46.655" v="247" actId="962"/>
        <pc:sldMkLst>
          <pc:docMk/>
          <pc:sldMk cId="2316261810" sldId="440"/>
        </pc:sldMkLst>
        <pc:picChg chg="mod">
          <ac:chgData name="Capri, Kimberly" userId="0ba5655f-717a-4580-b13e-af0f13df1d2b" providerId="ADAL" clId="{0A6F49DD-13CB-44E2-BE34-97C09FD50971}" dt="2025-08-18T13:35:46.655" v="247" actId="962"/>
          <ac:picMkLst>
            <pc:docMk/>
            <pc:sldMk cId="2316261810" sldId="440"/>
            <ac:picMk id="3" creationId="{FBEF4E15-D227-5C8A-A871-3274B527D56D}"/>
          </ac:picMkLst>
        </pc:picChg>
      </pc:sldChg>
      <pc:sldChg chg="modSp mod">
        <pc:chgData name="Capri, Kimberly" userId="0ba5655f-717a-4580-b13e-af0f13df1d2b" providerId="ADAL" clId="{0A6F49DD-13CB-44E2-BE34-97C09FD50971}" dt="2025-08-18T13:35:59.535" v="251" actId="962"/>
        <pc:sldMkLst>
          <pc:docMk/>
          <pc:sldMk cId="3947605222" sldId="441"/>
        </pc:sldMkLst>
        <pc:picChg chg="mod">
          <ac:chgData name="Capri, Kimberly" userId="0ba5655f-717a-4580-b13e-af0f13df1d2b" providerId="ADAL" clId="{0A6F49DD-13CB-44E2-BE34-97C09FD50971}" dt="2025-08-18T13:35:59.535" v="251" actId="962"/>
          <ac:picMkLst>
            <pc:docMk/>
            <pc:sldMk cId="3947605222" sldId="441"/>
            <ac:picMk id="2" creationId="{4561EE8C-9958-9717-4F50-929E21DEBF27}"/>
          </ac:picMkLst>
        </pc:picChg>
      </pc:sldChg>
      <pc:sldChg chg="modSp mod">
        <pc:chgData name="Capri, Kimberly" userId="0ba5655f-717a-4580-b13e-af0f13df1d2b" providerId="ADAL" clId="{0A6F49DD-13CB-44E2-BE34-97C09FD50971}" dt="2025-08-18T13:35:52.797" v="249" actId="962"/>
        <pc:sldMkLst>
          <pc:docMk/>
          <pc:sldMk cId="3659612816" sldId="442"/>
        </pc:sldMkLst>
        <pc:picChg chg="mod">
          <ac:chgData name="Capri, Kimberly" userId="0ba5655f-717a-4580-b13e-af0f13df1d2b" providerId="ADAL" clId="{0A6F49DD-13CB-44E2-BE34-97C09FD50971}" dt="2025-08-18T13:35:52.797" v="249" actId="962"/>
          <ac:picMkLst>
            <pc:docMk/>
            <pc:sldMk cId="3659612816" sldId="442"/>
            <ac:picMk id="2" creationId="{FC78FA21-43AA-1E63-FE5E-169DD88052B5}"/>
          </ac:picMkLst>
        </pc:picChg>
      </pc:sldChg>
      <pc:sldChg chg="modSp mod">
        <pc:chgData name="Capri, Kimberly" userId="0ba5655f-717a-4580-b13e-af0f13df1d2b" providerId="ADAL" clId="{0A6F49DD-13CB-44E2-BE34-97C09FD50971}" dt="2025-08-18T13:36:06.784" v="253" actId="962"/>
        <pc:sldMkLst>
          <pc:docMk/>
          <pc:sldMk cId="3228898334" sldId="443"/>
        </pc:sldMkLst>
        <pc:picChg chg="mod">
          <ac:chgData name="Capri, Kimberly" userId="0ba5655f-717a-4580-b13e-af0f13df1d2b" providerId="ADAL" clId="{0A6F49DD-13CB-44E2-BE34-97C09FD50971}" dt="2025-08-18T13:36:06.784" v="253" actId="962"/>
          <ac:picMkLst>
            <pc:docMk/>
            <pc:sldMk cId="3228898334" sldId="443"/>
            <ac:picMk id="4" creationId="{1AC61C6B-1D41-49C6-49DF-51C59578B86E}"/>
          </ac:picMkLst>
        </pc:picChg>
      </pc:sldChg>
      <pc:sldChg chg="modSp mod">
        <pc:chgData name="Capri, Kimberly" userId="0ba5655f-717a-4580-b13e-af0f13df1d2b" providerId="ADAL" clId="{0A6F49DD-13CB-44E2-BE34-97C09FD50971}" dt="2025-08-18T13:36:14.331" v="255" actId="962"/>
        <pc:sldMkLst>
          <pc:docMk/>
          <pc:sldMk cId="1951286835" sldId="444"/>
        </pc:sldMkLst>
        <pc:picChg chg="mod">
          <ac:chgData name="Capri, Kimberly" userId="0ba5655f-717a-4580-b13e-af0f13df1d2b" providerId="ADAL" clId="{0A6F49DD-13CB-44E2-BE34-97C09FD50971}" dt="2025-08-18T13:36:14.331" v="255" actId="962"/>
          <ac:picMkLst>
            <pc:docMk/>
            <pc:sldMk cId="1951286835" sldId="444"/>
            <ac:picMk id="2" creationId="{7A1815D0-168B-B94D-5F54-82753D86B108}"/>
          </ac:picMkLst>
        </pc:picChg>
      </pc:sldChg>
      <pc:sldChg chg="modSp mod">
        <pc:chgData name="Capri, Kimberly" userId="0ba5655f-717a-4580-b13e-af0f13df1d2b" providerId="ADAL" clId="{0A6F49DD-13CB-44E2-BE34-97C09FD50971}" dt="2025-08-18T13:36:21.642" v="257" actId="962"/>
        <pc:sldMkLst>
          <pc:docMk/>
          <pc:sldMk cId="3111736753" sldId="445"/>
        </pc:sldMkLst>
        <pc:picChg chg="mod">
          <ac:chgData name="Capri, Kimberly" userId="0ba5655f-717a-4580-b13e-af0f13df1d2b" providerId="ADAL" clId="{0A6F49DD-13CB-44E2-BE34-97C09FD50971}" dt="2025-08-18T13:36:21.642" v="257" actId="962"/>
          <ac:picMkLst>
            <pc:docMk/>
            <pc:sldMk cId="3111736753" sldId="445"/>
            <ac:picMk id="3" creationId="{DB346A8E-90E0-8002-256D-885C9B15A4A8}"/>
          </ac:picMkLst>
        </pc:picChg>
      </pc:sldChg>
    </pc:docChg>
  </pc:docChgLst>
  <pc:docChgLst>
    <pc:chgData name="Capri, Kimberly" userId="S::kcapri@ad.unc.edu::0ba5655f-717a-4580-b13e-af0f13df1d2b" providerId="AD" clId="Web-{BD67BCC0-42BF-BDFB-1EE3-17DA94E609AC}"/>
    <pc:docChg chg="modSld">
      <pc:chgData name="Capri, Kimberly" userId="S::kcapri@ad.unc.edu::0ba5655f-717a-4580-b13e-af0f13df1d2b" providerId="AD" clId="Web-{BD67BCC0-42BF-BDFB-1EE3-17DA94E609AC}" dt="2025-08-05T14:40:12.778" v="44" actId="1076"/>
      <pc:docMkLst>
        <pc:docMk/>
      </pc:docMkLst>
      <pc:sldChg chg="addSp delSp modSp">
        <pc:chgData name="Capri, Kimberly" userId="S::kcapri@ad.unc.edu::0ba5655f-717a-4580-b13e-af0f13df1d2b" providerId="AD" clId="Web-{BD67BCC0-42BF-BDFB-1EE3-17DA94E609AC}" dt="2025-08-05T14:40:12.778" v="44" actId="1076"/>
        <pc:sldMkLst>
          <pc:docMk/>
          <pc:sldMk cId="4163166096" sldId="279"/>
        </pc:sldMkLst>
        <pc:spChg chg="mod">
          <ac:chgData name="Capri, Kimberly" userId="S::kcapri@ad.unc.edu::0ba5655f-717a-4580-b13e-af0f13df1d2b" providerId="AD" clId="Web-{BD67BCC0-42BF-BDFB-1EE3-17DA94E609AC}" dt="2025-08-05T14:39:13.823" v="6" actId="1076"/>
          <ac:spMkLst>
            <pc:docMk/>
            <pc:sldMk cId="4163166096" sldId="279"/>
            <ac:spMk id="2" creationId="{9AD174F6-12FA-DA4B-9C3E-061D61A9C8B6}"/>
          </ac:spMkLst>
        </pc:spChg>
        <pc:spChg chg="mod">
          <ac:chgData name="Capri, Kimberly" userId="S::kcapri@ad.unc.edu::0ba5655f-717a-4580-b13e-af0f13df1d2b" providerId="AD" clId="Web-{BD67BCC0-42BF-BDFB-1EE3-17DA94E609AC}" dt="2025-08-05T14:40:12.778" v="44" actId="1076"/>
          <ac:spMkLst>
            <pc:docMk/>
            <pc:sldMk cId="4163166096" sldId="279"/>
            <ac:spMk id="3" creationId="{5B9C8620-959F-3B42-A8F6-CB79A62DF34F}"/>
          </ac:spMkLst>
        </pc:spChg>
        <pc:picChg chg="add mod">
          <ac:chgData name="Capri, Kimberly" userId="S::kcapri@ad.unc.edu::0ba5655f-717a-4580-b13e-af0f13df1d2b" providerId="AD" clId="Web-{BD67BCC0-42BF-BDFB-1EE3-17DA94E609AC}" dt="2025-08-05T14:40:09.106" v="42" actId="1076"/>
          <ac:picMkLst>
            <pc:docMk/>
            <pc:sldMk cId="4163166096" sldId="279"/>
            <ac:picMk id="5" creationId="{2E089290-039F-5DF9-3156-EEAB3EF26DED}"/>
          </ac:picMkLst>
        </pc:picChg>
      </pc:sldChg>
    </pc:docChg>
  </pc:docChgLst>
  <pc:docChgLst>
    <pc:chgData name="Capri, Kimberly" userId="S::kcapri@ad.unc.edu::0ba5655f-717a-4580-b13e-af0f13df1d2b" providerId="AD" clId="Web-{72CFD932-61B8-3826-D74D-BA9BC306916C}"/>
    <pc:docChg chg="addSld delSld modSld sldOrd addMainMaster modMainMaster modSection">
      <pc:chgData name="Capri, Kimberly" userId="S::kcapri@ad.unc.edu::0ba5655f-717a-4580-b13e-af0f13df1d2b" providerId="AD" clId="Web-{72CFD932-61B8-3826-D74D-BA9BC306916C}" dt="2025-07-10T17:43:51.305" v="2188" actId="20577"/>
      <pc:docMkLst>
        <pc:docMk/>
      </pc:docMkLst>
      <pc:sldChg chg="addSp delSp modSp add mod modClrScheme chgLayout">
        <pc:chgData name="Capri, Kimberly" userId="S::kcapri@ad.unc.edu::0ba5655f-717a-4580-b13e-af0f13df1d2b" providerId="AD" clId="Web-{72CFD932-61B8-3826-D74D-BA9BC306916C}" dt="2025-07-10T14:55:56.101" v="596" actId="1076"/>
        <pc:sldMkLst>
          <pc:docMk/>
          <pc:sldMk cId="1188631357" sldId="257"/>
        </pc:sldMkLst>
      </pc:sldChg>
      <pc:sldChg chg="addSp delSp modSp add mod modClrScheme chgLayout">
        <pc:chgData name="Capri, Kimberly" userId="S::kcapri@ad.unc.edu::0ba5655f-717a-4580-b13e-af0f13df1d2b" providerId="AD" clId="Web-{72CFD932-61B8-3826-D74D-BA9BC306916C}" dt="2025-07-10T14:51:08.474" v="569" actId="14100"/>
        <pc:sldMkLst>
          <pc:docMk/>
          <pc:sldMk cId="1348831084" sldId="258"/>
        </pc:sldMkLst>
      </pc:sldChg>
      <pc:sldChg chg="addSp delSp modSp add mod modClrScheme chgLayout">
        <pc:chgData name="Capri, Kimberly" userId="S::kcapri@ad.unc.edu::0ba5655f-717a-4580-b13e-af0f13df1d2b" providerId="AD" clId="Web-{72CFD932-61B8-3826-D74D-BA9BC306916C}" dt="2025-07-10T17:16:05.031" v="1945"/>
        <pc:sldMkLst>
          <pc:docMk/>
          <pc:sldMk cId="2293280103" sldId="260"/>
        </pc:sldMkLst>
      </pc:sldChg>
      <pc:sldChg chg="addSp delSp modSp add mod modClrScheme chgLayout">
        <pc:chgData name="Capri, Kimberly" userId="S::kcapri@ad.unc.edu::0ba5655f-717a-4580-b13e-af0f13df1d2b" providerId="AD" clId="Web-{72CFD932-61B8-3826-D74D-BA9BC306916C}" dt="2025-07-10T16:45:41.132" v="840" actId="1076"/>
        <pc:sldMkLst>
          <pc:docMk/>
          <pc:sldMk cId="2273271544" sldId="261"/>
        </pc:sldMkLst>
      </pc:sldChg>
      <pc:sldChg chg="addSp delSp modSp add mod modClrScheme chgLayout">
        <pc:chgData name="Capri, Kimberly" userId="S::kcapri@ad.unc.edu::0ba5655f-717a-4580-b13e-af0f13df1d2b" providerId="AD" clId="Web-{72CFD932-61B8-3826-D74D-BA9BC306916C}" dt="2025-07-10T16:58:17.542" v="1223" actId="20577"/>
        <pc:sldMkLst>
          <pc:docMk/>
          <pc:sldMk cId="1166457245" sldId="262"/>
        </pc:sldMkLst>
      </pc:sldChg>
      <pc:sldChg chg="addSp delSp modSp add mod ord modClrScheme chgLayout">
        <pc:chgData name="Capri, Kimberly" userId="S::kcapri@ad.unc.edu::0ba5655f-717a-4580-b13e-af0f13df1d2b" providerId="AD" clId="Web-{72CFD932-61B8-3826-D74D-BA9BC306916C}" dt="2025-07-10T16:58:22.105" v="1224" actId="20577"/>
        <pc:sldMkLst>
          <pc:docMk/>
          <pc:sldMk cId="265595109" sldId="263"/>
        </pc:sldMkLst>
      </pc:sldChg>
      <pc:sldChg chg="addSp delSp modSp add mod modClrScheme chgLayout">
        <pc:chgData name="Capri, Kimberly" userId="S::kcapri@ad.unc.edu::0ba5655f-717a-4580-b13e-af0f13df1d2b" providerId="AD" clId="Web-{72CFD932-61B8-3826-D74D-BA9BC306916C}" dt="2025-07-10T16:48:50.008" v="911" actId="1076"/>
        <pc:sldMkLst>
          <pc:docMk/>
          <pc:sldMk cId="248750182" sldId="264"/>
        </pc:sldMkLst>
      </pc:sldChg>
      <pc:sldChg chg="modSp add mod modClrScheme chgLayout">
        <pc:chgData name="Capri, Kimberly" userId="S::kcapri@ad.unc.edu::0ba5655f-717a-4580-b13e-af0f13df1d2b" providerId="AD" clId="Web-{72CFD932-61B8-3826-D74D-BA9BC306916C}" dt="2025-07-10T17:43:51.305" v="2188" actId="20577"/>
        <pc:sldMkLst>
          <pc:docMk/>
          <pc:sldMk cId="1855555793" sldId="265"/>
        </pc:sldMkLst>
      </pc:sldChg>
      <pc:sldChg chg="addSp delSp modSp mod modClrScheme chgLayout">
        <pc:chgData name="Capri, Kimberly" userId="S::kcapri@ad.unc.edu::0ba5655f-717a-4580-b13e-af0f13df1d2b" providerId="AD" clId="Web-{72CFD932-61B8-3826-D74D-BA9BC306916C}" dt="2025-07-10T17:37:25.631" v="2175" actId="1076"/>
        <pc:sldMkLst>
          <pc:docMk/>
          <pc:sldMk cId="750561076" sldId="272"/>
        </pc:sldMkLst>
      </pc:sldChg>
      <pc:sldChg chg="del">
        <pc:chgData name="Capri, Kimberly" userId="S::kcapri@ad.unc.edu::0ba5655f-717a-4580-b13e-af0f13df1d2b" providerId="AD" clId="Web-{72CFD932-61B8-3826-D74D-BA9BC306916C}" dt="2025-07-10T17:42:49.132" v="2177"/>
        <pc:sldMkLst>
          <pc:docMk/>
          <pc:sldMk cId="4191596" sldId="273"/>
        </pc:sldMkLst>
      </pc:sldChg>
      <pc:sldChg chg="modSp add">
        <pc:chgData name="Capri, Kimberly" userId="S::kcapri@ad.unc.edu::0ba5655f-717a-4580-b13e-af0f13df1d2b" providerId="AD" clId="Web-{72CFD932-61B8-3826-D74D-BA9BC306916C}" dt="2025-07-10T14:44:39.393" v="556" actId="20577"/>
        <pc:sldMkLst>
          <pc:docMk/>
          <pc:sldMk cId="2436717960" sldId="277"/>
        </pc:sldMkLst>
      </pc:sldChg>
      <pc:sldChg chg="addSp delSp modSp mod modClrScheme chgLayout">
        <pc:chgData name="Capri, Kimberly" userId="S::kcapri@ad.unc.edu::0ba5655f-717a-4580-b13e-af0f13df1d2b" providerId="AD" clId="Web-{72CFD932-61B8-3826-D74D-BA9BC306916C}" dt="2025-07-10T13:20:36.762" v="336"/>
        <pc:sldMkLst>
          <pc:docMk/>
          <pc:sldMk cId="184827614" sldId="282"/>
        </pc:sldMkLst>
      </pc:sldChg>
      <pc:sldChg chg="addSp delSp modSp">
        <pc:chgData name="Capri, Kimberly" userId="S::kcapri@ad.unc.edu::0ba5655f-717a-4580-b13e-af0f13df1d2b" providerId="AD" clId="Web-{72CFD932-61B8-3826-D74D-BA9BC306916C}" dt="2025-07-10T12:43:55.778" v="27" actId="1076"/>
        <pc:sldMkLst>
          <pc:docMk/>
          <pc:sldMk cId="2074418575" sldId="285"/>
        </pc:sldMkLst>
      </pc:sldChg>
      <pc:sldChg chg="add del">
        <pc:chgData name="Capri, Kimberly" userId="S::kcapri@ad.unc.edu::0ba5655f-717a-4580-b13e-af0f13df1d2b" providerId="AD" clId="Web-{72CFD932-61B8-3826-D74D-BA9BC306916C}" dt="2025-07-10T14:34:36.045" v="487"/>
        <pc:sldMkLst>
          <pc:docMk/>
          <pc:sldMk cId="774477012" sldId="286"/>
        </pc:sldMkLst>
      </pc:sldChg>
      <pc:sldChg chg="add del">
        <pc:chgData name="Capri, Kimberly" userId="S::kcapri@ad.unc.edu::0ba5655f-717a-4580-b13e-af0f13df1d2b" providerId="AD" clId="Web-{72CFD932-61B8-3826-D74D-BA9BC306916C}" dt="2025-07-10T14:34:20.623" v="485"/>
        <pc:sldMkLst>
          <pc:docMk/>
          <pc:sldMk cId="3214351140" sldId="302"/>
        </pc:sldMkLst>
      </pc:sldChg>
      <pc:sldChg chg="addSp delSp modSp add mod modClrScheme chgLayout">
        <pc:chgData name="Capri, Kimberly" userId="S::kcapri@ad.unc.edu::0ba5655f-717a-4580-b13e-af0f13df1d2b" providerId="AD" clId="Web-{72CFD932-61B8-3826-D74D-BA9BC306916C}" dt="2025-07-10T14:40:59.251" v="531" actId="20577"/>
        <pc:sldMkLst>
          <pc:docMk/>
          <pc:sldMk cId="1312603281" sldId="306"/>
        </pc:sldMkLst>
      </pc:sldChg>
      <pc:sldChg chg="addSp delSp modSp add mod ord modClrScheme chgLayout">
        <pc:chgData name="Capri, Kimberly" userId="S::kcapri@ad.unc.edu::0ba5655f-717a-4580-b13e-af0f13df1d2b" providerId="AD" clId="Web-{72CFD932-61B8-3826-D74D-BA9BC306916C}" dt="2025-07-10T17:34:11.021" v="2151"/>
        <pc:sldMkLst>
          <pc:docMk/>
          <pc:sldMk cId="675752894" sldId="308"/>
        </pc:sldMkLst>
      </pc:sldChg>
      <pc:sldChg chg="addSp delSp modSp add mod ord setBg modClrScheme chgLayout">
        <pc:chgData name="Capri, Kimberly" userId="S::kcapri@ad.unc.edu::0ba5655f-717a-4580-b13e-af0f13df1d2b" providerId="AD" clId="Web-{72CFD932-61B8-3826-D74D-BA9BC306916C}" dt="2025-07-10T17:27:04.378" v="2101" actId="20577"/>
        <pc:sldMkLst>
          <pc:docMk/>
          <pc:sldMk cId="1590147638" sldId="317"/>
        </pc:sldMkLst>
      </pc:sldChg>
      <pc:sldChg chg="addSp delSp modSp add mod modClrScheme chgLayout">
        <pc:chgData name="Capri, Kimberly" userId="S::kcapri@ad.unc.edu::0ba5655f-717a-4580-b13e-af0f13df1d2b" providerId="AD" clId="Web-{72CFD932-61B8-3826-D74D-BA9BC306916C}" dt="2025-07-10T14:43:00.611" v="543" actId="20577"/>
        <pc:sldMkLst>
          <pc:docMk/>
          <pc:sldMk cId="4255316843" sldId="323"/>
        </pc:sldMkLst>
      </pc:sldChg>
      <pc:sldChg chg="addSp modSp new mod modClrScheme chgLayout">
        <pc:chgData name="Capri, Kimberly" userId="S::kcapri@ad.unc.edu::0ba5655f-717a-4580-b13e-af0f13df1d2b" providerId="AD" clId="Web-{72CFD932-61B8-3826-D74D-BA9BC306916C}" dt="2025-07-10T12:45:39.238" v="37"/>
        <pc:sldMkLst>
          <pc:docMk/>
          <pc:sldMk cId="1067901324" sldId="422"/>
        </pc:sldMkLst>
      </pc:sldChg>
      <pc:sldChg chg="delSp modSp new mod modClrScheme chgLayout">
        <pc:chgData name="Capri, Kimberly" userId="S::kcapri@ad.unc.edu::0ba5655f-717a-4580-b13e-af0f13df1d2b" providerId="AD" clId="Web-{72CFD932-61B8-3826-D74D-BA9BC306916C}" dt="2025-07-10T12:47:03.275" v="59" actId="14100"/>
        <pc:sldMkLst>
          <pc:docMk/>
          <pc:sldMk cId="1331928032" sldId="423"/>
        </pc:sldMkLst>
      </pc:sldChg>
      <pc:sldChg chg="modSp new mod modClrScheme chgLayout">
        <pc:chgData name="Capri, Kimberly" userId="S::kcapri@ad.unc.edu::0ba5655f-717a-4580-b13e-af0f13df1d2b" providerId="AD" clId="Web-{72CFD932-61B8-3826-D74D-BA9BC306916C}" dt="2025-07-10T13:21:31.360" v="351" actId="20577"/>
        <pc:sldMkLst>
          <pc:docMk/>
          <pc:sldMk cId="401250971" sldId="424"/>
        </pc:sldMkLst>
      </pc:sldChg>
      <pc:sldChg chg="addSp modSp new del mod ord modClrScheme chgLayout">
        <pc:chgData name="Capri, Kimberly" userId="S::kcapri@ad.unc.edu::0ba5655f-717a-4580-b13e-af0f13df1d2b" providerId="AD" clId="Web-{72CFD932-61B8-3826-D74D-BA9BC306916C}" dt="2025-07-10T14:51:14.614" v="570"/>
        <pc:sldMkLst>
          <pc:docMk/>
          <pc:sldMk cId="203839613" sldId="425"/>
        </pc:sldMkLst>
      </pc:sldChg>
      <pc:sldChg chg="modSp new">
        <pc:chgData name="Capri, Kimberly" userId="S::kcapri@ad.unc.edu::0ba5655f-717a-4580-b13e-af0f13df1d2b" providerId="AD" clId="Web-{72CFD932-61B8-3826-D74D-BA9BC306916C}" dt="2025-07-10T14:24:35.166" v="385" actId="20577"/>
        <pc:sldMkLst>
          <pc:docMk/>
          <pc:sldMk cId="1438537340" sldId="426"/>
        </pc:sldMkLst>
      </pc:sldChg>
      <pc:sldChg chg="modSp new del">
        <pc:chgData name="Capri, Kimberly" userId="S::kcapri@ad.unc.edu::0ba5655f-717a-4580-b13e-af0f13df1d2b" providerId="AD" clId="Web-{72CFD932-61B8-3826-D74D-BA9BC306916C}" dt="2025-07-10T14:35:31.967" v="489"/>
        <pc:sldMkLst>
          <pc:docMk/>
          <pc:sldMk cId="163658011" sldId="427"/>
        </pc:sldMkLst>
      </pc:sldChg>
      <pc:sldChg chg="modSp new del">
        <pc:chgData name="Capri, Kimberly" userId="S::kcapri@ad.unc.edu::0ba5655f-717a-4580-b13e-af0f13df1d2b" providerId="AD" clId="Web-{72CFD932-61B8-3826-D74D-BA9BC306916C}" dt="2025-07-10T14:43:11.377" v="544"/>
        <pc:sldMkLst>
          <pc:docMk/>
          <pc:sldMk cId="2551732787" sldId="428"/>
        </pc:sldMkLst>
      </pc:sldChg>
      <pc:sldChg chg="modSp new del">
        <pc:chgData name="Capri, Kimberly" userId="S::kcapri@ad.unc.edu::0ba5655f-717a-4580-b13e-af0f13df1d2b" providerId="AD" clId="Web-{72CFD932-61B8-3826-D74D-BA9BC306916C}" dt="2025-07-10T14:43:58.158" v="546"/>
        <pc:sldMkLst>
          <pc:docMk/>
          <pc:sldMk cId="1587597610" sldId="429"/>
        </pc:sldMkLst>
      </pc:sldChg>
      <pc:sldChg chg="delSp modSp new mod modClrScheme chgLayout">
        <pc:chgData name="Capri, Kimberly" userId="S::kcapri@ad.unc.edu::0ba5655f-717a-4580-b13e-af0f13df1d2b" providerId="AD" clId="Web-{72CFD932-61B8-3826-D74D-BA9BC306916C}" dt="2025-07-10T14:25:26.339" v="422" actId="20577"/>
        <pc:sldMkLst>
          <pc:docMk/>
          <pc:sldMk cId="1165073818" sldId="430"/>
        </pc:sldMkLst>
      </pc:sldChg>
      <pc:sldChg chg="addSp modSp new mod modClrScheme chgLayout">
        <pc:chgData name="Capri, Kimberly" userId="S::kcapri@ad.unc.edu::0ba5655f-717a-4580-b13e-af0f13df1d2b" providerId="AD" clId="Web-{72CFD932-61B8-3826-D74D-BA9BC306916C}" dt="2025-07-10T14:25:43.011" v="426" actId="20577"/>
        <pc:sldMkLst>
          <pc:docMk/>
          <pc:sldMk cId="770965537" sldId="431"/>
        </pc:sldMkLst>
      </pc:sldChg>
      <pc:sldChg chg="modSp new del">
        <pc:chgData name="Capri, Kimberly" userId="S::kcapri@ad.unc.edu::0ba5655f-717a-4580-b13e-af0f13df1d2b" providerId="AD" clId="Web-{72CFD932-61B8-3826-D74D-BA9BC306916C}" dt="2025-07-10T14:55:41.429" v="593"/>
        <pc:sldMkLst>
          <pc:docMk/>
          <pc:sldMk cId="954202679" sldId="432"/>
        </pc:sldMkLst>
      </pc:sldChg>
      <pc:sldChg chg="modSp new del">
        <pc:chgData name="Capri, Kimberly" userId="S::kcapri@ad.unc.edu::0ba5655f-717a-4580-b13e-af0f13df1d2b" providerId="AD" clId="Web-{72CFD932-61B8-3826-D74D-BA9BC306916C}" dt="2025-07-10T17:34:27.427" v="2153"/>
        <pc:sldMkLst>
          <pc:docMk/>
          <pc:sldMk cId="1131516929" sldId="433"/>
        </pc:sldMkLst>
      </pc:sldChg>
      <pc:sldChg chg="modSp new del">
        <pc:chgData name="Capri, Kimberly" userId="S::kcapri@ad.unc.edu::0ba5655f-717a-4580-b13e-af0f13df1d2b" providerId="AD" clId="Web-{72CFD932-61B8-3826-D74D-BA9BC306916C}" dt="2025-07-10T17:34:24.833" v="2152"/>
        <pc:sldMkLst>
          <pc:docMk/>
          <pc:sldMk cId="3550723507" sldId="434"/>
        </pc:sldMkLst>
      </pc:sldChg>
      <pc:sldChg chg="modSp new del">
        <pc:chgData name="Capri, Kimberly" userId="S::kcapri@ad.unc.edu::0ba5655f-717a-4580-b13e-af0f13df1d2b" providerId="AD" clId="Web-{72CFD932-61B8-3826-D74D-BA9BC306916C}" dt="2025-07-10T17:36:17.787" v="2154"/>
        <pc:sldMkLst>
          <pc:docMk/>
          <pc:sldMk cId="4260607925" sldId="435"/>
        </pc:sldMkLst>
      </pc:sldChg>
      <pc:sldChg chg="add">
        <pc:chgData name="Capri, Kimberly" userId="S::kcapri@ad.unc.edu::0ba5655f-717a-4580-b13e-af0f13df1d2b" providerId="AD" clId="Web-{72CFD932-61B8-3826-D74D-BA9BC306916C}" dt="2025-07-10T14:34:17.451" v="484"/>
        <pc:sldMkLst>
          <pc:docMk/>
          <pc:sldMk cId="450915015" sldId="436"/>
        </pc:sldMkLst>
      </pc:sldChg>
      <pc:sldChg chg="new del">
        <pc:chgData name="Capri, Kimberly" userId="S::kcapri@ad.unc.edu::0ba5655f-717a-4580-b13e-af0f13df1d2b" providerId="AD" clId="Web-{72CFD932-61B8-3826-D74D-BA9BC306916C}" dt="2025-07-10T14:33:41.686" v="482"/>
        <pc:sldMkLst>
          <pc:docMk/>
          <pc:sldMk cId="4274718948" sldId="436"/>
        </pc:sldMkLst>
      </pc:sldChg>
      <pc:sldChg chg="add">
        <pc:chgData name="Capri, Kimberly" userId="S::kcapri@ad.unc.edu::0ba5655f-717a-4580-b13e-af0f13df1d2b" providerId="AD" clId="Web-{72CFD932-61B8-3826-D74D-BA9BC306916C}" dt="2025-07-10T14:34:33.326" v="486"/>
        <pc:sldMkLst>
          <pc:docMk/>
          <pc:sldMk cId="968804043" sldId="437"/>
        </pc:sldMkLst>
      </pc:sldChg>
      <pc:sldChg chg="addSp delSp modSp add del mod modClrScheme chgLayout">
        <pc:chgData name="Capri, Kimberly" userId="S::kcapri@ad.unc.edu::0ba5655f-717a-4580-b13e-af0f13df1d2b" providerId="AD" clId="Web-{72CFD932-61B8-3826-D74D-BA9BC306916C}" dt="2025-07-10T16:52:31.087" v="930"/>
        <pc:sldMkLst>
          <pc:docMk/>
          <pc:sldMk cId="2143942922" sldId="438"/>
        </pc:sldMkLst>
      </pc:sldChg>
      <pc:sldChg chg="addSp delSp modSp add del replId">
        <pc:chgData name="Capri, Kimberly" userId="S::kcapri@ad.unc.edu::0ba5655f-717a-4580-b13e-af0f13df1d2b" providerId="AD" clId="Web-{72CFD932-61B8-3826-D74D-BA9BC306916C}" dt="2025-07-10T16:50:51.165" v="915"/>
        <pc:sldMkLst>
          <pc:docMk/>
          <pc:sldMk cId="2681459539" sldId="438"/>
        </pc:sldMkLst>
      </pc:sldChg>
      <pc:sldChg chg="addSp delSp modSp add replId">
        <pc:chgData name="Capri, Kimberly" userId="S::kcapri@ad.unc.edu::0ba5655f-717a-4580-b13e-af0f13df1d2b" providerId="AD" clId="Web-{72CFD932-61B8-3826-D74D-BA9BC306916C}" dt="2025-07-10T17:00:23.043" v="1265" actId="1076"/>
        <pc:sldMkLst>
          <pc:docMk/>
          <pc:sldMk cId="3750106528" sldId="438"/>
        </pc:sldMkLst>
      </pc:sldChg>
      <pc:sldChg chg="addSp modSp add replId">
        <pc:chgData name="Capri, Kimberly" userId="S::kcapri@ad.unc.edu::0ba5655f-717a-4580-b13e-af0f13df1d2b" providerId="AD" clId="Web-{72CFD932-61B8-3826-D74D-BA9BC306916C}" dt="2025-07-10T16:56:57.667" v="1181" actId="1076"/>
        <pc:sldMkLst>
          <pc:docMk/>
          <pc:sldMk cId="1229894936" sldId="439"/>
        </pc:sldMkLst>
      </pc:sldChg>
      <pc:sldChg chg="addSp delSp modSp add replId">
        <pc:chgData name="Capri, Kimberly" userId="S::kcapri@ad.unc.edu::0ba5655f-717a-4580-b13e-af0f13df1d2b" providerId="AD" clId="Web-{72CFD932-61B8-3826-D74D-BA9BC306916C}" dt="2025-07-10T17:01:04.387" v="1273" actId="20577"/>
        <pc:sldMkLst>
          <pc:docMk/>
          <pc:sldMk cId="2316261810" sldId="440"/>
        </pc:sldMkLst>
      </pc:sldChg>
      <pc:sldChg chg="addSp delSp modSp add replId">
        <pc:chgData name="Capri, Kimberly" userId="S::kcapri@ad.unc.edu::0ba5655f-717a-4580-b13e-af0f13df1d2b" providerId="AD" clId="Web-{72CFD932-61B8-3826-D74D-BA9BC306916C}" dt="2025-07-10T17:04:54.747" v="1504" actId="20577"/>
        <pc:sldMkLst>
          <pc:docMk/>
          <pc:sldMk cId="3947605222" sldId="441"/>
        </pc:sldMkLst>
      </pc:sldChg>
      <pc:sldChg chg="addSp delSp modSp add replId">
        <pc:chgData name="Capri, Kimberly" userId="S::kcapri@ad.unc.edu::0ba5655f-717a-4580-b13e-af0f13df1d2b" providerId="AD" clId="Web-{72CFD932-61B8-3826-D74D-BA9BC306916C}" dt="2025-07-10T17:08:45.154" v="1701" actId="1076"/>
        <pc:sldMkLst>
          <pc:docMk/>
          <pc:sldMk cId="3659612816" sldId="442"/>
        </pc:sldMkLst>
      </pc:sldChg>
      <pc:sldChg chg="addSp delSp modSp add replId">
        <pc:chgData name="Capri, Kimberly" userId="S::kcapri@ad.unc.edu::0ba5655f-717a-4580-b13e-af0f13df1d2b" providerId="AD" clId="Web-{72CFD932-61B8-3826-D74D-BA9BC306916C}" dt="2025-07-10T17:11:50.280" v="1858" actId="1076"/>
        <pc:sldMkLst>
          <pc:docMk/>
          <pc:sldMk cId="3228898334" sldId="443"/>
        </pc:sldMkLst>
      </pc:sldChg>
      <pc:sldChg chg="addSp delSp modSp add replId">
        <pc:chgData name="Capri, Kimberly" userId="S::kcapri@ad.unc.edu::0ba5655f-717a-4580-b13e-af0f13df1d2b" providerId="AD" clId="Web-{72CFD932-61B8-3826-D74D-BA9BC306916C}" dt="2025-07-10T17:14:25.187" v="1907" actId="1076"/>
        <pc:sldMkLst>
          <pc:docMk/>
          <pc:sldMk cId="1951286835" sldId="444"/>
        </pc:sldMkLst>
      </pc:sldChg>
      <pc:sldChg chg="delSp modSp add replId">
        <pc:chgData name="Capri, Kimberly" userId="S::kcapri@ad.unc.edu::0ba5655f-717a-4580-b13e-af0f13df1d2b" providerId="AD" clId="Web-{72CFD932-61B8-3826-D74D-BA9BC306916C}" dt="2025-07-10T17:18:35.501" v="2055" actId="1076"/>
        <pc:sldMkLst>
          <pc:docMk/>
          <pc:sldMk cId="3111736753" sldId="445"/>
        </pc:sldMkLst>
      </pc:sldChg>
      <pc:sldMasterChg chg="addSldLayout modSldLayout">
        <pc:chgData name="Capri, Kimberly" userId="S::kcapri@ad.unc.edu::0ba5655f-717a-4580-b13e-af0f13df1d2b" providerId="AD" clId="Web-{72CFD932-61B8-3826-D74D-BA9BC306916C}" dt="2025-07-10T17:28:24.066" v="2102"/>
        <pc:sldMasterMkLst>
          <pc:docMk/>
          <pc:sldMasterMk cId="1622753219" sldId="2147483660"/>
        </pc:sldMasterMkLst>
        <pc:sldLayoutChg chg="replId">
          <pc:chgData name="Capri, Kimberly" userId="S::kcapri@ad.unc.edu::0ba5655f-717a-4580-b13e-af0f13df1d2b" providerId="AD" clId="Web-{72CFD932-61B8-3826-D74D-BA9BC306916C}" dt="2025-07-10T14:34:17.451" v="484"/>
          <pc:sldLayoutMkLst>
            <pc:docMk/>
            <pc:sldMasterMk cId="1622753219" sldId="2147483660"/>
            <pc:sldLayoutMk cId="2338192562" sldId="2147483727"/>
          </pc:sldLayoutMkLst>
        </pc:sldLayoutChg>
        <pc:sldLayoutChg chg="replId">
          <pc:chgData name="Capri, Kimberly" userId="S::kcapri@ad.unc.edu::0ba5655f-717a-4580-b13e-af0f13df1d2b" providerId="AD" clId="Web-{72CFD932-61B8-3826-D74D-BA9BC306916C}" dt="2025-07-10T14:34:17.451" v="484"/>
          <pc:sldLayoutMkLst>
            <pc:docMk/>
            <pc:sldMasterMk cId="1622753219" sldId="2147483660"/>
            <pc:sldLayoutMk cId="1151535114" sldId="2147483728"/>
          </pc:sldLayoutMkLst>
        </pc:sldLayoutChg>
        <pc:sldLayoutChg chg="add replId">
          <pc:chgData name="Capri, Kimberly" userId="S::kcapri@ad.unc.edu::0ba5655f-717a-4580-b13e-af0f13df1d2b" providerId="AD" clId="Web-{72CFD932-61B8-3826-D74D-BA9BC306916C}" dt="2025-07-10T14:34:17.451" v="484"/>
          <pc:sldLayoutMkLst>
            <pc:docMk/>
            <pc:sldMasterMk cId="1622753219" sldId="2147483660"/>
            <pc:sldLayoutMk cId="54420642" sldId="2147483729"/>
          </pc:sldLayoutMkLst>
        </pc:sldLayoutChg>
        <pc:sldLayoutChg chg="replId">
          <pc:chgData name="Capri, Kimberly" userId="S::kcapri@ad.unc.edu::0ba5655f-717a-4580-b13e-af0f13df1d2b" providerId="AD" clId="Web-{72CFD932-61B8-3826-D74D-BA9BC306916C}" dt="2025-07-10T14:34:17.451" v="484"/>
          <pc:sldLayoutMkLst>
            <pc:docMk/>
            <pc:sldMasterMk cId="1622753219" sldId="2147483660"/>
            <pc:sldLayoutMk cId="3474085936" sldId="2147483730"/>
          </pc:sldLayoutMkLst>
        </pc:sldLayoutChg>
        <pc:sldLayoutChg chg="replId">
          <pc:chgData name="Capri, Kimberly" userId="S::kcapri@ad.unc.edu::0ba5655f-717a-4580-b13e-af0f13df1d2b" providerId="AD" clId="Web-{72CFD932-61B8-3826-D74D-BA9BC306916C}" dt="2025-07-10T14:34:17.451" v="484"/>
          <pc:sldLayoutMkLst>
            <pc:docMk/>
            <pc:sldMasterMk cId="1622753219" sldId="2147483660"/>
            <pc:sldLayoutMk cId="1288378663" sldId="2147483732"/>
          </pc:sldLayoutMkLst>
        </pc:sldLayoutChg>
        <pc:sldLayoutChg chg="replId">
          <pc:chgData name="Capri, Kimberly" userId="S::kcapri@ad.unc.edu::0ba5655f-717a-4580-b13e-af0f13df1d2b" providerId="AD" clId="Web-{72CFD932-61B8-3826-D74D-BA9BC306916C}" dt="2025-07-10T14:34:17.451" v="484"/>
          <pc:sldLayoutMkLst>
            <pc:docMk/>
            <pc:sldMasterMk cId="1622753219" sldId="2147483660"/>
            <pc:sldLayoutMk cId="2363767620" sldId="2147483733"/>
          </pc:sldLayoutMkLst>
        </pc:sldLayoutChg>
        <pc:sldLayoutChg chg="replId">
          <pc:chgData name="Capri, Kimberly" userId="S::kcapri@ad.unc.edu::0ba5655f-717a-4580-b13e-af0f13df1d2b" providerId="AD" clId="Web-{72CFD932-61B8-3826-D74D-BA9BC306916C}" dt="2025-07-10T14:34:17.451" v="484"/>
          <pc:sldLayoutMkLst>
            <pc:docMk/>
            <pc:sldMasterMk cId="1622753219" sldId="2147483660"/>
            <pc:sldLayoutMk cId="4244839038" sldId="2147483734"/>
          </pc:sldLayoutMkLst>
        </pc:sldLayoutChg>
        <pc:sldLayoutChg chg="replId">
          <pc:chgData name="Capri, Kimberly" userId="S::kcapri@ad.unc.edu::0ba5655f-717a-4580-b13e-af0f13df1d2b" providerId="AD" clId="Web-{72CFD932-61B8-3826-D74D-BA9BC306916C}" dt="2025-07-10T14:34:17.451" v="484"/>
          <pc:sldLayoutMkLst>
            <pc:docMk/>
            <pc:sldMasterMk cId="1622753219" sldId="2147483660"/>
            <pc:sldLayoutMk cId="1817943109" sldId="2147483735"/>
          </pc:sldLayoutMkLst>
        </pc:sldLayoutChg>
        <pc:sldLayoutChg chg="replId">
          <pc:chgData name="Capri, Kimberly" userId="S::kcapri@ad.unc.edu::0ba5655f-717a-4580-b13e-af0f13df1d2b" providerId="AD" clId="Web-{72CFD932-61B8-3826-D74D-BA9BC306916C}" dt="2025-07-10T14:34:17.451" v="484"/>
          <pc:sldLayoutMkLst>
            <pc:docMk/>
            <pc:sldMasterMk cId="1622753219" sldId="2147483660"/>
            <pc:sldLayoutMk cId="2121892409" sldId="2147483736"/>
          </pc:sldLayoutMkLst>
        </pc:sldLayoutChg>
        <pc:sldLayoutChg chg="replId">
          <pc:chgData name="Capri, Kimberly" userId="S::kcapri@ad.unc.edu::0ba5655f-717a-4580-b13e-af0f13df1d2b" providerId="AD" clId="Web-{72CFD932-61B8-3826-D74D-BA9BC306916C}" dt="2025-07-10T14:34:17.451" v="484"/>
          <pc:sldLayoutMkLst>
            <pc:docMk/>
            <pc:sldMasterMk cId="1622753219" sldId="2147483660"/>
            <pc:sldLayoutMk cId="3068919830" sldId="2147483737"/>
          </pc:sldLayoutMkLst>
        </pc:sldLayoutChg>
        <pc:sldLayoutChg chg="replId">
          <pc:chgData name="Capri, Kimberly" userId="S::kcapri@ad.unc.edu::0ba5655f-717a-4580-b13e-af0f13df1d2b" providerId="AD" clId="Web-{72CFD932-61B8-3826-D74D-BA9BC306916C}" dt="2025-07-10T14:34:17.451" v="484"/>
          <pc:sldLayoutMkLst>
            <pc:docMk/>
            <pc:sldMasterMk cId="1622753219" sldId="2147483660"/>
            <pc:sldLayoutMk cId="2964675573" sldId="2147483738"/>
          </pc:sldLayoutMkLst>
        </pc:sldLayoutChg>
        <pc:sldLayoutChg chg="replId">
          <pc:chgData name="Capri, Kimberly" userId="S::kcapri@ad.unc.edu::0ba5655f-717a-4580-b13e-af0f13df1d2b" providerId="AD" clId="Web-{72CFD932-61B8-3826-D74D-BA9BC306916C}" dt="2025-07-10T14:34:17.451" v="484"/>
          <pc:sldLayoutMkLst>
            <pc:docMk/>
            <pc:sldMasterMk cId="1622753219" sldId="2147483660"/>
            <pc:sldLayoutMk cId="2543454176" sldId="2147483739"/>
          </pc:sldLayoutMkLst>
        </pc:sldLayoutChg>
        <pc:sldLayoutChg chg="replId">
          <pc:chgData name="Capri, Kimberly" userId="S::kcapri@ad.unc.edu::0ba5655f-717a-4580-b13e-af0f13df1d2b" providerId="AD" clId="Web-{72CFD932-61B8-3826-D74D-BA9BC306916C}" dt="2025-07-10T14:34:17.451" v="484"/>
          <pc:sldLayoutMkLst>
            <pc:docMk/>
            <pc:sldMasterMk cId="1622753219" sldId="2147483660"/>
            <pc:sldLayoutMk cId="3727565866" sldId="2147483740"/>
          </pc:sldLayoutMkLst>
        </pc:sldLayoutChg>
        <pc:sldLayoutChg chg="replId">
          <pc:chgData name="Capri, Kimberly" userId="S::kcapri@ad.unc.edu::0ba5655f-717a-4580-b13e-af0f13df1d2b" providerId="AD" clId="Web-{72CFD932-61B8-3826-D74D-BA9BC306916C}" dt="2025-07-10T14:34:17.451" v="484"/>
          <pc:sldLayoutMkLst>
            <pc:docMk/>
            <pc:sldMasterMk cId="1622753219" sldId="2147483660"/>
            <pc:sldLayoutMk cId="2200871010" sldId="2147483741"/>
          </pc:sldLayoutMkLst>
        </pc:sldLayoutChg>
        <pc:sldLayoutChg chg="add replId">
          <pc:chgData name="Capri, Kimberly" userId="S::kcapri@ad.unc.edu::0ba5655f-717a-4580-b13e-af0f13df1d2b" providerId="AD" clId="Web-{72CFD932-61B8-3826-D74D-BA9BC306916C}" dt="2025-07-10T14:34:17.451" v="484"/>
          <pc:sldLayoutMkLst>
            <pc:docMk/>
            <pc:sldMasterMk cId="1622753219" sldId="2147483660"/>
            <pc:sldLayoutMk cId="479749162" sldId="2147483742"/>
          </pc:sldLayoutMkLst>
        </pc:sldLayoutChg>
        <pc:sldLayoutChg chg="replId">
          <pc:chgData name="Capri, Kimberly" userId="S::kcapri@ad.unc.edu::0ba5655f-717a-4580-b13e-af0f13df1d2b" providerId="AD" clId="Web-{72CFD932-61B8-3826-D74D-BA9BC306916C}" dt="2025-07-10T14:34:17.451" v="484"/>
          <pc:sldLayoutMkLst>
            <pc:docMk/>
            <pc:sldMasterMk cId="1622753219" sldId="2147483660"/>
            <pc:sldLayoutMk cId="1347926840" sldId="2147483743"/>
          </pc:sldLayoutMkLst>
        </pc:sldLayoutChg>
        <pc:sldLayoutChg chg="add replId">
          <pc:chgData name="Capri, Kimberly" userId="S::kcapri@ad.unc.edu::0ba5655f-717a-4580-b13e-af0f13df1d2b" providerId="AD" clId="Web-{72CFD932-61B8-3826-D74D-BA9BC306916C}" dt="2025-07-10T14:35:22.577" v="488"/>
          <pc:sldLayoutMkLst>
            <pc:docMk/>
            <pc:sldMasterMk cId="1622753219" sldId="2147483660"/>
            <pc:sldLayoutMk cId="803406902" sldId="2147483745"/>
          </pc:sldLayoutMkLst>
        </pc:sldLayoutChg>
        <pc:sldLayoutChg chg="add">
          <pc:chgData name="Capri, Kimberly" userId="S::kcapri@ad.unc.edu::0ba5655f-717a-4580-b13e-af0f13df1d2b" providerId="AD" clId="Web-{72CFD932-61B8-3826-D74D-BA9BC306916C}" dt="2025-07-10T14:49:43.504" v="557"/>
          <pc:sldLayoutMkLst>
            <pc:docMk/>
            <pc:sldMasterMk cId="1622753219" sldId="2147483660"/>
            <pc:sldLayoutMk cId="806286551" sldId="2147483746"/>
          </pc:sldLayoutMkLst>
        </pc:sldLayoutChg>
        <pc:sldLayoutChg chg="add">
          <pc:chgData name="Capri, Kimberly" userId="S::kcapri@ad.unc.edu::0ba5655f-717a-4580-b13e-af0f13df1d2b" providerId="AD" clId="Web-{72CFD932-61B8-3826-D74D-BA9BC306916C}" dt="2025-07-10T14:51:51.771" v="571"/>
          <pc:sldLayoutMkLst>
            <pc:docMk/>
            <pc:sldMasterMk cId="1622753219" sldId="2147483660"/>
            <pc:sldLayoutMk cId="2620585381" sldId="2147483747"/>
          </pc:sldLayoutMkLst>
        </pc:sldLayoutChg>
        <pc:sldLayoutChg chg="add">
          <pc:chgData name="Capri, Kimberly" userId="S::kcapri@ad.unc.edu::0ba5655f-717a-4580-b13e-af0f13df1d2b" providerId="AD" clId="Web-{72CFD932-61B8-3826-D74D-BA9BC306916C}" dt="2025-07-10T17:28:24.066" v="2102"/>
          <pc:sldLayoutMkLst>
            <pc:docMk/>
            <pc:sldMasterMk cId="1622753219" sldId="2147483660"/>
            <pc:sldLayoutMk cId="2863545224" sldId="2147483748"/>
          </pc:sldLayoutMkLst>
        </pc:sldLayoutChg>
      </pc:sldMasterChg>
      <pc:sldMasterChg chg="add addSldLayout">
        <pc:chgData name="Capri, Kimberly" userId="S::kcapri@ad.unc.edu::0ba5655f-717a-4580-b13e-af0f13df1d2b" providerId="AD" clId="Web-{72CFD932-61B8-3826-D74D-BA9BC306916C}" dt="2025-07-10T14:34:17.451" v="484"/>
        <pc:sldMasterMkLst>
          <pc:docMk/>
          <pc:sldMasterMk cId="1622753219" sldId="2147483726"/>
        </pc:sldMasterMkLst>
        <pc:sldLayoutChg chg="add">
          <pc:chgData name="Capri, Kimberly" userId="S::kcapri@ad.unc.edu::0ba5655f-717a-4580-b13e-af0f13df1d2b" providerId="AD" clId="Web-{72CFD932-61B8-3826-D74D-BA9BC306916C}" dt="2025-07-10T14:34:17.451" v="484"/>
          <pc:sldLayoutMkLst>
            <pc:docMk/>
            <pc:sldMasterMk cId="1622753219" sldId="2147483726"/>
            <pc:sldLayoutMk cId="1964545992" sldId="2147483692"/>
          </pc:sldLayoutMkLst>
        </pc:sldLayoutChg>
        <pc:sldLayoutChg chg="add">
          <pc:chgData name="Capri, Kimberly" userId="S::kcapri@ad.unc.edu::0ba5655f-717a-4580-b13e-af0f13df1d2b" providerId="AD" clId="Web-{72CFD932-61B8-3826-D74D-BA9BC306916C}" dt="2025-07-10T14:34:17.451" v="484"/>
          <pc:sldLayoutMkLst>
            <pc:docMk/>
            <pc:sldMasterMk cId="1622753219" sldId="2147483726"/>
            <pc:sldLayoutMk cId="850419745" sldId="2147483701"/>
          </pc:sldLayoutMkLst>
        </pc:sldLayoutChg>
        <pc:sldLayoutChg chg="add">
          <pc:chgData name="Capri, Kimberly" userId="S::kcapri@ad.unc.edu::0ba5655f-717a-4580-b13e-af0f13df1d2b" providerId="AD" clId="Web-{72CFD932-61B8-3826-D74D-BA9BC306916C}" dt="2025-07-10T14:34:17.451" v="484"/>
          <pc:sldLayoutMkLst>
            <pc:docMk/>
            <pc:sldMasterMk cId="1622753219" sldId="2147483726"/>
            <pc:sldLayoutMk cId="392750417" sldId="2147483702"/>
          </pc:sldLayoutMkLst>
        </pc:sldLayoutChg>
        <pc:sldLayoutChg chg="add">
          <pc:chgData name="Capri, Kimberly" userId="S::kcapri@ad.unc.edu::0ba5655f-717a-4580-b13e-af0f13df1d2b" providerId="AD" clId="Web-{72CFD932-61B8-3826-D74D-BA9BC306916C}" dt="2025-07-10T14:34:17.451" v="484"/>
          <pc:sldLayoutMkLst>
            <pc:docMk/>
            <pc:sldMasterMk cId="1622753219" sldId="2147483726"/>
            <pc:sldLayoutMk cId="1413921662" sldId="2147483703"/>
          </pc:sldLayoutMkLst>
        </pc:sldLayoutChg>
        <pc:sldLayoutChg chg="add">
          <pc:chgData name="Capri, Kimberly" userId="S::kcapri@ad.unc.edu::0ba5655f-717a-4580-b13e-af0f13df1d2b" providerId="AD" clId="Web-{72CFD932-61B8-3826-D74D-BA9BC306916C}" dt="2025-07-10T14:34:17.451" v="484"/>
          <pc:sldLayoutMkLst>
            <pc:docMk/>
            <pc:sldMasterMk cId="1622753219" sldId="2147483726"/>
            <pc:sldLayoutMk cId="462314173" sldId="2147483704"/>
          </pc:sldLayoutMkLst>
        </pc:sldLayoutChg>
        <pc:sldLayoutChg chg="add">
          <pc:chgData name="Capri, Kimberly" userId="S::kcapri@ad.unc.edu::0ba5655f-717a-4580-b13e-af0f13df1d2b" providerId="AD" clId="Web-{72CFD932-61B8-3826-D74D-BA9BC306916C}" dt="2025-07-10T14:34:17.451" v="484"/>
          <pc:sldLayoutMkLst>
            <pc:docMk/>
            <pc:sldMasterMk cId="1622753219" sldId="2147483726"/>
            <pc:sldLayoutMk cId="1725828385" sldId="2147483705"/>
          </pc:sldLayoutMkLst>
        </pc:sldLayoutChg>
        <pc:sldLayoutChg chg="add">
          <pc:chgData name="Capri, Kimberly" userId="S::kcapri@ad.unc.edu::0ba5655f-717a-4580-b13e-af0f13df1d2b" providerId="AD" clId="Web-{72CFD932-61B8-3826-D74D-BA9BC306916C}" dt="2025-07-10T14:34:17.451" v="484"/>
          <pc:sldLayoutMkLst>
            <pc:docMk/>
            <pc:sldMasterMk cId="1622753219" sldId="2147483726"/>
            <pc:sldLayoutMk cId="1531126995" sldId="2147483706"/>
          </pc:sldLayoutMkLst>
        </pc:sldLayoutChg>
        <pc:sldLayoutChg chg="add">
          <pc:chgData name="Capri, Kimberly" userId="S::kcapri@ad.unc.edu::0ba5655f-717a-4580-b13e-af0f13df1d2b" providerId="AD" clId="Web-{72CFD932-61B8-3826-D74D-BA9BC306916C}" dt="2025-07-10T14:34:17.451" v="484"/>
          <pc:sldLayoutMkLst>
            <pc:docMk/>
            <pc:sldMasterMk cId="1622753219" sldId="2147483726"/>
            <pc:sldLayoutMk cId="509218084" sldId="2147483707"/>
          </pc:sldLayoutMkLst>
        </pc:sldLayoutChg>
        <pc:sldLayoutChg chg="add">
          <pc:chgData name="Capri, Kimberly" userId="S::kcapri@ad.unc.edu::0ba5655f-717a-4580-b13e-af0f13df1d2b" providerId="AD" clId="Web-{72CFD932-61B8-3826-D74D-BA9BC306916C}" dt="2025-07-10T14:34:17.451" v="484"/>
          <pc:sldLayoutMkLst>
            <pc:docMk/>
            <pc:sldMasterMk cId="1622753219" sldId="2147483726"/>
            <pc:sldLayoutMk cId="790289497" sldId="2147483708"/>
          </pc:sldLayoutMkLst>
        </pc:sldLayoutChg>
        <pc:sldLayoutChg chg="add">
          <pc:chgData name="Capri, Kimberly" userId="S::kcapri@ad.unc.edu::0ba5655f-717a-4580-b13e-af0f13df1d2b" providerId="AD" clId="Web-{72CFD932-61B8-3826-D74D-BA9BC306916C}" dt="2025-07-10T14:34:17.451" v="484"/>
          <pc:sldLayoutMkLst>
            <pc:docMk/>
            <pc:sldMasterMk cId="1622753219" sldId="2147483726"/>
            <pc:sldLayoutMk cId="1100573651" sldId="2147483709"/>
          </pc:sldLayoutMkLst>
        </pc:sldLayoutChg>
        <pc:sldLayoutChg chg="add">
          <pc:chgData name="Capri, Kimberly" userId="S::kcapri@ad.unc.edu::0ba5655f-717a-4580-b13e-af0f13df1d2b" providerId="AD" clId="Web-{72CFD932-61B8-3826-D74D-BA9BC306916C}" dt="2025-07-10T14:34:17.451" v="484"/>
          <pc:sldLayoutMkLst>
            <pc:docMk/>
            <pc:sldMasterMk cId="1622753219" sldId="2147483726"/>
            <pc:sldLayoutMk cId="1257080159" sldId="2147483710"/>
          </pc:sldLayoutMkLst>
        </pc:sldLayoutChg>
        <pc:sldLayoutChg chg="add">
          <pc:chgData name="Capri, Kimberly" userId="S::kcapri@ad.unc.edu::0ba5655f-717a-4580-b13e-af0f13df1d2b" providerId="AD" clId="Web-{72CFD932-61B8-3826-D74D-BA9BC306916C}" dt="2025-07-10T14:34:17.451" v="484"/>
          <pc:sldLayoutMkLst>
            <pc:docMk/>
            <pc:sldMasterMk cId="1622753219" sldId="2147483726"/>
            <pc:sldLayoutMk cId="848802033" sldId="2147483711"/>
          </pc:sldLayoutMkLst>
        </pc:sldLayoutChg>
        <pc:sldLayoutChg chg="add">
          <pc:chgData name="Capri, Kimberly" userId="S::kcapri@ad.unc.edu::0ba5655f-717a-4580-b13e-af0f13df1d2b" providerId="AD" clId="Web-{72CFD932-61B8-3826-D74D-BA9BC306916C}" dt="2025-07-10T14:34:17.451" v="484"/>
          <pc:sldLayoutMkLst>
            <pc:docMk/>
            <pc:sldMasterMk cId="1622753219" sldId="2147483726"/>
            <pc:sldLayoutMk cId="1566224604" sldId="2147483712"/>
          </pc:sldLayoutMkLst>
        </pc:sldLayoutChg>
        <pc:sldLayoutChg chg="add">
          <pc:chgData name="Capri, Kimberly" userId="S::kcapri@ad.unc.edu::0ba5655f-717a-4580-b13e-af0f13df1d2b" providerId="AD" clId="Web-{72CFD932-61B8-3826-D74D-BA9BC306916C}" dt="2025-07-10T14:34:17.451" v="484"/>
          <pc:sldLayoutMkLst>
            <pc:docMk/>
            <pc:sldMasterMk cId="1622753219" sldId="2147483726"/>
            <pc:sldLayoutMk cId="825176834" sldId="2147483713"/>
          </pc:sldLayoutMkLst>
        </pc:sldLayoutChg>
        <pc:sldLayoutChg chg="add">
          <pc:chgData name="Capri, Kimberly" userId="S::kcapri@ad.unc.edu::0ba5655f-717a-4580-b13e-af0f13df1d2b" providerId="AD" clId="Web-{72CFD932-61B8-3826-D74D-BA9BC306916C}" dt="2025-07-10T14:34:17.451" v="484"/>
          <pc:sldLayoutMkLst>
            <pc:docMk/>
            <pc:sldMasterMk cId="1622753219" sldId="2147483726"/>
            <pc:sldLayoutMk cId="1274786314" sldId="2147483714"/>
          </pc:sldLayoutMkLst>
        </pc:sldLayoutChg>
        <pc:sldLayoutChg chg="add">
          <pc:chgData name="Capri, Kimberly" userId="S::kcapri@ad.unc.edu::0ba5655f-717a-4580-b13e-af0f13df1d2b" providerId="AD" clId="Web-{72CFD932-61B8-3826-D74D-BA9BC306916C}" dt="2025-07-10T14:34:17.451" v="484"/>
          <pc:sldLayoutMkLst>
            <pc:docMk/>
            <pc:sldMasterMk cId="1622753219" sldId="2147483726"/>
            <pc:sldLayoutMk cId="1908804433" sldId="2147483715"/>
          </pc:sldLayoutMkLst>
        </pc:sldLayoutChg>
        <pc:sldLayoutChg chg="add">
          <pc:chgData name="Capri, Kimberly" userId="S::kcapri@ad.unc.edu::0ba5655f-717a-4580-b13e-af0f13df1d2b" providerId="AD" clId="Web-{72CFD932-61B8-3826-D74D-BA9BC306916C}" dt="2025-07-10T14:34:17.451" v="484"/>
          <pc:sldLayoutMkLst>
            <pc:docMk/>
            <pc:sldMasterMk cId="1622753219" sldId="2147483726"/>
            <pc:sldLayoutMk cId="2046609133" sldId="2147483716"/>
          </pc:sldLayoutMkLst>
        </pc:sldLayoutChg>
        <pc:sldLayoutChg chg="add">
          <pc:chgData name="Capri, Kimberly" userId="S::kcapri@ad.unc.edu::0ba5655f-717a-4580-b13e-af0f13df1d2b" providerId="AD" clId="Web-{72CFD932-61B8-3826-D74D-BA9BC306916C}" dt="2025-07-10T14:34:17.451" v="484"/>
          <pc:sldLayoutMkLst>
            <pc:docMk/>
            <pc:sldMasterMk cId="1622753219" sldId="2147483726"/>
            <pc:sldLayoutMk cId="4064953097" sldId="2147483717"/>
          </pc:sldLayoutMkLst>
        </pc:sldLayoutChg>
        <pc:sldLayoutChg chg="add">
          <pc:chgData name="Capri, Kimberly" userId="S::kcapri@ad.unc.edu::0ba5655f-717a-4580-b13e-af0f13df1d2b" providerId="AD" clId="Web-{72CFD932-61B8-3826-D74D-BA9BC306916C}" dt="2025-07-10T14:34:17.451" v="484"/>
          <pc:sldLayoutMkLst>
            <pc:docMk/>
            <pc:sldMasterMk cId="1622753219" sldId="2147483726"/>
            <pc:sldLayoutMk cId="2218160109" sldId="2147483718"/>
          </pc:sldLayoutMkLst>
        </pc:sldLayoutChg>
        <pc:sldLayoutChg chg="add">
          <pc:chgData name="Capri, Kimberly" userId="S::kcapri@ad.unc.edu::0ba5655f-717a-4580-b13e-af0f13df1d2b" providerId="AD" clId="Web-{72CFD932-61B8-3826-D74D-BA9BC306916C}" dt="2025-07-10T14:34:17.451" v="484"/>
          <pc:sldLayoutMkLst>
            <pc:docMk/>
            <pc:sldMasterMk cId="1622753219" sldId="2147483726"/>
            <pc:sldLayoutMk cId="1390104412" sldId="2147483719"/>
          </pc:sldLayoutMkLst>
        </pc:sldLayoutChg>
        <pc:sldLayoutChg chg="add">
          <pc:chgData name="Capri, Kimberly" userId="S::kcapri@ad.unc.edu::0ba5655f-717a-4580-b13e-af0f13df1d2b" providerId="AD" clId="Web-{72CFD932-61B8-3826-D74D-BA9BC306916C}" dt="2025-07-10T14:34:17.451" v="484"/>
          <pc:sldLayoutMkLst>
            <pc:docMk/>
            <pc:sldMasterMk cId="1622753219" sldId="2147483726"/>
            <pc:sldLayoutMk cId="2606096149" sldId="2147483720"/>
          </pc:sldLayoutMkLst>
        </pc:sldLayoutChg>
        <pc:sldLayoutChg chg="add">
          <pc:chgData name="Capri, Kimberly" userId="S::kcapri@ad.unc.edu::0ba5655f-717a-4580-b13e-af0f13df1d2b" providerId="AD" clId="Web-{72CFD932-61B8-3826-D74D-BA9BC306916C}" dt="2025-07-10T14:34:17.451" v="484"/>
          <pc:sldLayoutMkLst>
            <pc:docMk/>
            <pc:sldMasterMk cId="1622753219" sldId="2147483726"/>
            <pc:sldLayoutMk cId="3979190747" sldId="2147483721"/>
          </pc:sldLayoutMkLst>
        </pc:sldLayoutChg>
        <pc:sldLayoutChg chg="add">
          <pc:chgData name="Capri, Kimberly" userId="S::kcapri@ad.unc.edu::0ba5655f-717a-4580-b13e-af0f13df1d2b" providerId="AD" clId="Web-{72CFD932-61B8-3826-D74D-BA9BC306916C}" dt="2025-07-10T14:34:17.451" v="484"/>
          <pc:sldLayoutMkLst>
            <pc:docMk/>
            <pc:sldMasterMk cId="1622753219" sldId="2147483726"/>
            <pc:sldLayoutMk cId="3219561312" sldId="2147483722"/>
          </pc:sldLayoutMkLst>
        </pc:sldLayoutChg>
        <pc:sldLayoutChg chg="add">
          <pc:chgData name="Capri, Kimberly" userId="S::kcapri@ad.unc.edu::0ba5655f-717a-4580-b13e-af0f13df1d2b" providerId="AD" clId="Web-{72CFD932-61B8-3826-D74D-BA9BC306916C}" dt="2025-07-10T14:34:17.451" v="484"/>
          <pc:sldLayoutMkLst>
            <pc:docMk/>
            <pc:sldMasterMk cId="1622753219" sldId="2147483726"/>
            <pc:sldLayoutMk cId="2224336421" sldId="2147483723"/>
          </pc:sldLayoutMkLst>
        </pc:sldLayoutChg>
        <pc:sldLayoutChg chg="add">
          <pc:chgData name="Capri, Kimberly" userId="S::kcapri@ad.unc.edu::0ba5655f-717a-4580-b13e-af0f13df1d2b" providerId="AD" clId="Web-{72CFD932-61B8-3826-D74D-BA9BC306916C}" dt="2025-07-10T14:34:17.451" v="484"/>
          <pc:sldLayoutMkLst>
            <pc:docMk/>
            <pc:sldMasterMk cId="1622753219" sldId="2147483726"/>
            <pc:sldLayoutMk cId="1114847114" sldId="2147483724"/>
          </pc:sldLayoutMkLst>
        </pc:sldLayoutChg>
        <pc:sldLayoutChg chg="add">
          <pc:chgData name="Capri, Kimberly" userId="S::kcapri@ad.unc.edu::0ba5655f-717a-4580-b13e-af0f13df1d2b" providerId="AD" clId="Web-{72CFD932-61B8-3826-D74D-BA9BC306916C}" dt="2025-07-10T14:34:17.451" v="484"/>
          <pc:sldLayoutMkLst>
            <pc:docMk/>
            <pc:sldMasterMk cId="1622753219" sldId="2147483726"/>
            <pc:sldLayoutMk cId="1427640057" sldId="2147483725"/>
          </pc:sldLayoutMkLst>
        </pc:sldLayoutChg>
        <pc:sldLayoutChg chg="add">
          <pc:chgData name="Capri, Kimberly" userId="S::kcapri@ad.unc.edu::0ba5655f-717a-4580-b13e-af0f13df1d2b" providerId="AD" clId="Web-{72CFD932-61B8-3826-D74D-BA9BC306916C}" dt="2025-07-10T14:34:17.451" v="484"/>
          <pc:sldLayoutMkLst>
            <pc:docMk/>
            <pc:sldMasterMk cId="1622753219" sldId="2147483726"/>
            <pc:sldLayoutMk cId="1153497270" sldId="2147483731"/>
          </pc:sldLayoutMkLst>
        </pc:sldLayoutChg>
        <pc:sldLayoutChg chg="add">
          <pc:chgData name="Capri, Kimberly" userId="S::kcapri@ad.unc.edu::0ba5655f-717a-4580-b13e-af0f13df1d2b" providerId="AD" clId="Web-{72CFD932-61B8-3826-D74D-BA9BC306916C}" dt="2025-07-10T14:34:17.451" v="484"/>
          <pc:sldLayoutMkLst>
            <pc:docMk/>
            <pc:sldMasterMk cId="1622753219" sldId="2147483726"/>
            <pc:sldLayoutMk cId="1043963922" sldId="2147483744"/>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2BE281-D757-4EA5-BDFB-EC1CCBAAA643}"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4236ECB0-AAE7-4C0F-8642-F4803FC6FB26}">
      <dgm:prSet phldr="0"/>
      <dgm:spPr/>
      <dgm:t>
        <a:bodyPr/>
        <a:lstStyle/>
        <a:p>
          <a:pPr algn="l">
            <a:lnSpc>
              <a:spcPct val="80000"/>
            </a:lnSpc>
          </a:pPr>
          <a:r>
            <a:rPr lang="en-US" i="1">
              <a:solidFill>
                <a:srgbClr val="13284B"/>
              </a:solidFill>
              <a:latin typeface="Calibri" panose="020F0502020204030204"/>
            </a:rPr>
            <a:t>Travel Awards</a:t>
          </a:r>
          <a:endParaRPr lang="en-US">
            <a:solidFill>
              <a:srgbClr val="13284B"/>
            </a:solidFill>
            <a:latin typeface="Calibri" panose="020F0502020204030204"/>
          </a:endParaRPr>
        </a:p>
      </dgm:t>
    </dgm:pt>
    <dgm:pt modelId="{68564661-2FCC-427E-9970-4460C4934A61}" type="parTrans" cxnId="{D1D98BE9-B0C9-44DD-88B2-EEEF8DB311F3}">
      <dgm:prSet/>
      <dgm:spPr/>
      <dgm:t>
        <a:bodyPr/>
        <a:lstStyle/>
        <a:p>
          <a:endParaRPr lang="en-US"/>
        </a:p>
      </dgm:t>
    </dgm:pt>
    <dgm:pt modelId="{140D8F7F-2331-4558-AEA3-0D2268965D60}" type="sibTrans" cxnId="{D1D98BE9-B0C9-44DD-88B2-EEEF8DB311F3}">
      <dgm:prSet/>
      <dgm:spPr/>
      <dgm:t>
        <a:bodyPr/>
        <a:lstStyle/>
        <a:p>
          <a:endParaRPr lang="en-US"/>
        </a:p>
      </dgm:t>
    </dgm:pt>
    <dgm:pt modelId="{D6987867-2DCE-4C1B-A72F-E8C95A93DF2D}">
      <dgm:prSet phldr="0"/>
      <dgm:spPr/>
      <dgm:t>
        <a:bodyPr/>
        <a:lstStyle/>
        <a:p>
          <a:pPr algn="l" rtl="0">
            <a:lnSpc>
              <a:spcPct val="80000"/>
            </a:lnSpc>
          </a:pPr>
          <a:r>
            <a:rPr lang="en-US" i="1">
              <a:solidFill>
                <a:srgbClr val="13284B"/>
              </a:solidFill>
              <a:latin typeface="Calibri" panose="020F0502020204030204"/>
            </a:rPr>
            <a:t>Student Org. Awards</a:t>
          </a:r>
          <a:endParaRPr lang="en-US">
            <a:solidFill>
              <a:srgbClr val="13284B"/>
            </a:solidFill>
            <a:latin typeface="Calibri" panose="020F0502020204030204"/>
          </a:endParaRPr>
        </a:p>
      </dgm:t>
    </dgm:pt>
    <dgm:pt modelId="{CCAAD6C0-6D21-4416-9F16-3FF878AA1FE7}" type="parTrans" cxnId="{A228DB06-65E9-426C-943E-ED157A8B15BE}">
      <dgm:prSet/>
      <dgm:spPr/>
      <dgm:t>
        <a:bodyPr/>
        <a:lstStyle/>
        <a:p>
          <a:endParaRPr lang="en-US"/>
        </a:p>
      </dgm:t>
    </dgm:pt>
    <dgm:pt modelId="{CF67701B-C491-4D84-BA73-D612EB808AB9}" type="sibTrans" cxnId="{A228DB06-65E9-426C-943E-ED157A8B15BE}">
      <dgm:prSet/>
      <dgm:spPr/>
      <dgm:t>
        <a:bodyPr/>
        <a:lstStyle/>
        <a:p>
          <a:endParaRPr lang="en-US"/>
        </a:p>
      </dgm:t>
    </dgm:pt>
    <dgm:pt modelId="{F100E703-BF33-42FE-986A-354FC459A41C}">
      <dgm:prSet phldr="0"/>
      <dgm:spPr/>
      <dgm:t>
        <a:bodyPr/>
        <a:lstStyle/>
        <a:p>
          <a:pPr algn="l" rtl="0">
            <a:lnSpc>
              <a:spcPct val="80000"/>
            </a:lnSpc>
          </a:pPr>
          <a:r>
            <a:rPr lang="en-US" i="1">
              <a:solidFill>
                <a:srgbClr val="13284B"/>
              </a:solidFill>
              <a:latin typeface="Calibri" panose="020F0502020204030204"/>
            </a:rPr>
            <a:t>Emergency Funding</a:t>
          </a:r>
          <a:r>
            <a:rPr lang="en-US">
              <a:solidFill>
                <a:srgbClr val="13284B"/>
              </a:solidFill>
              <a:latin typeface="Calibri" panose="020F0502020204030204"/>
            </a:rPr>
            <a:t> </a:t>
          </a:r>
        </a:p>
      </dgm:t>
    </dgm:pt>
    <dgm:pt modelId="{1BAA11DB-3FA0-445D-9562-3B3F21F0CCBC}" type="parTrans" cxnId="{1B081775-5D93-4BB5-8501-F845F2974516}">
      <dgm:prSet/>
      <dgm:spPr/>
      <dgm:t>
        <a:bodyPr/>
        <a:lstStyle/>
        <a:p>
          <a:endParaRPr lang="en-US"/>
        </a:p>
      </dgm:t>
    </dgm:pt>
    <dgm:pt modelId="{1D30FCA5-EBF1-4CD2-82DD-F1B82AC63B14}" type="sibTrans" cxnId="{1B081775-5D93-4BB5-8501-F845F2974516}">
      <dgm:prSet/>
      <dgm:spPr/>
      <dgm:t>
        <a:bodyPr/>
        <a:lstStyle/>
        <a:p>
          <a:endParaRPr lang="en-US"/>
        </a:p>
      </dgm:t>
    </dgm:pt>
    <dgm:pt modelId="{5BD3497F-C5D7-4B93-B13D-D49A0490493B}">
      <dgm:prSet phldr="0"/>
      <dgm:spPr/>
      <dgm:t>
        <a:bodyPr/>
        <a:lstStyle/>
        <a:p>
          <a:pPr algn="l" rtl="0">
            <a:lnSpc>
              <a:spcPct val="80000"/>
            </a:lnSpc>
          </a:pPr>
          <a:r>
            <a:rPr lang="en-US">
              <a:solidFill>
                <a:srgbClr val="13284B"/>
              </a:solidFill>
              <a:latin typeface="Calibri" panose="020F0502020204030204"/>
            </a:rPr>
            <a:t>Funding for academic travel and conferences for students</a:t>
          </a:r>
          <a:endParaRPr lang="en-US"/>
        </a:p>
      </dgm:t>
    </dgm:pt>
    <dgm:pt modelId="{BF03A581-24F3-41E7-822C-78F9A4E01CBE}" type="parTrans" cxnId="{5238EC8A-3F08-4CC1-BD60-13B58EDF6993}">
      <dgm:prSet/>
      <dgm:spPr/>
      <dgm:t>
        <a:bodyPr/>
        <a:lstStyle/>
        <a:p>
          <a:endParaRPr lang="en-US"/>
        </a:p>
      </dgm:t>
    </dgm:pt>
    <dgm:pt modelId="{3E754BDB-2EE8-4C55-AD5D-91992194BEB5}" type="sibTrans" cxnId="{5238EC8A-3F08-4CC1-BD60-13B58EDF6993}">
      <dgm:prSet/>
      <dgm:spPr/>
      <dgm:t>
        <a:bodyPr/>
        <a:lstStyle/>
        <a:p>
          <a:endParaRPr lang="en-US"/>
        </a:p>
      </dgm:t>
    </dgm:pt>
    <dgm:pt modelId="{7AD9E1C7-01E8-44A4-8B64-AA0C73E9EA4C}">
      <dgm:prSet phldr="0"/>
      <dgm:spPr/>
      <dgm:t>
        <a:bodyPr/>
        <a:lstStyle/>
        <a:p>
          <a:pPr rtl="0"/>
          <a:r>
            <a:rPr lang="en-US">
              <a:solidFill>
                <a:srgbClr val="13284B"/>
              </a:solidFill>
              <a:latin typeface="Calibri" panose="020F0502020204030204"/>
            </a:rPr>
            <a:t>Funding for social, professional, or academic events hosted by student groups</a:t>
          </a:r>
          <a:endParaRPr lang="en-US"/>
        </a:p>
      </dgm:t>
    </dgm:pt>
    <dgm:pt modelId="{2E386909-1D0C-4CBA-A4C4-4E2BF2BBFE25}" type="parTrans" cxnId="{11B49165-C44A-44E3-A070-900C7E0F6742}">
      <dgm:prSet/>
      <dgm:spPr/>
      <dgm:t>
        <a:bodyPr/>
        <a:lstStyle/>
        <a:p>
          <a:endParaRPr lang="en-US"/>
        </a:p>
      </dgm:t>
    </dgm:pt>
    <dgm:pt modelId="{652240DC-C8A1-49D5-8154-F08F37332875}" type="sibTrans" cxnId="{11B49165-C44A-44E3-A070-900C7E0F6742}">
      <dgm:prSet/>
      <dgm:spPr/>
      <dgm:t>
        <a:bodyPr/>
        <a:lstStyle/>
        <a:p>
          <a:endParaRPr lang="en-US"/>
        </a:p>
      </dgm:t>
    </dgm:pt>
    <dgm:pt modelId="{4DAC9A29-AC58-4A18-B4A6-B15570845117}">
      <dgm:prSet phldr="0"/>
      <dgm:spPr/>
      <dgm:t>
        <a:bodyPr/>
        <a:lstStyle/>
        <a:p>
          <a:pPr algn="l" rtl="0">
            <a:lnSpc>
              <a:spcPct val="80000"/>
            </a:lnSpc>
          </a:pPr>
          <a:r>
            <a:rPr lang="en-US">
              <a:solidFill>
                <a:srgbClr val="13284B"/>
              </a:solidFill>
              <a:latin typeface="Calibri" panose="020F0502020204030204"/>
            </a:rPr>
            <a:t>Funding for students encountering unexpected need </a:t>
          </a:r>
          <a:endParaRPr lang="en-US"/>
        </a:p>
      </dgm:t>
    </dgm:pt>
    <dgm:pt modelId="{5CED7155-5048-4DC5-9BC0-D85E4DEEB7E8}" type="parTrans" cxnId="{A810CC1E-9DBE-4108-937B-6E5E228112CA}">
      <dgm:prSet/>
      <dgm:spPr/>
      <dgm:t>
        <a:bodyPr/>
        <a:lstStyle/>
        <a:p>
          <a:endParaRPr lang="en-US"/>
        </a:p>
      </dgm:t>
    </dgm:pt>
    <dgm:pt modelId="{36295AB7-02FE-4B0D-A683-495C8001AC94}" type="sibTrans" cxnId="{A810CC1E-9DBE-4108-937B-6E5E228112CA}">
      <dgm:prSet/>
      <dgm:spPr/>
      <dgm:t>
        <a:bodyPr/>
        <a:lstStyle/>
        <a:p>
          <a:endParaRPr lang="en-US"/>
        </a:p>
      </dgm:t>
    </dgm:pt>
    <dgm:pt modelId="{0E9B159F-318E-42A2-9BA0-70A45FF826AA}" type="pres">
      <dgm:prSet presAssocID="{FA2BE281-D757-4EA5-BDFB-EC1CCBAAA643}" presName="Name0" presStyleCnt="0">
        <dgm:presLayoutVars>
          <dgm:dir/>
          <dgm:resizeHandles val="exact"/>
        </dgm:presLayoutVars>
      </dgm:prSet>
      <dgm:spPr/>
    </dgm:pt>
    <dgm:pt modelId="{3BF0389B-DBE8-42BA-BB54-68AF6B978BB5}" type="pres">
      <dgm:prSet presAssocID="{4236ECB0-AAE7-4C0F-8642-F4803FC6FB26}" presName="Name5" presStyleLbl="vennNode1" presStyleIdx="0" presStyleCnt="3">
        <dgm:presLayoutVars>
          <dgm:bulletEnabled val="1"/>
        </dgm:presLayoutVars>
      </dgm:prSet>
      <dgm:spPr/>
    </dgm:pt>
    <dgm:pt modelId="{8336315F-3D54-45C7-AA98-AE735B388CD8}" type="pres">
      <dgm:prSet presAssocID="{140D8F7F-2331-4558-AEA3-0D2268965D60}" presName="space" presStyleCnt="0"/>
      <dgm:spPr/>
    </dgm:pt>
    <dgm:pt modelId="{11231099-3F87-4B30-8F05-EAFBB13B93DD}" type="pres">
      <dgm:prSet presAssocID="{D6987867-2DCE-4C1B-A72F-E8C95A93DF2D}" presName="Name5" presStyleLbl="vennNode1" presStyleIdx="1" presStyleCnt="3">
        <dgm:presLayoutVars>
          <dgm:bulletEnabled val="1"/>
        </dgm:presLayoutVars>
      </dgm:prSet>
      <dgm:spPr/>
    </dgm:pt>
    <dgm:pt modelId="{3AED2DA1-3C65-4151-A0E3-43B15F782484}" type="pres">
      <dgm:prSet presAssocID="{CF67701B-C491-4D84-BA73-D612EB808AB9}" presName="space" presStyleCnt="0"/>
      <dgm:spPr/>
    </dgm:pt>
    <dgm:pt modelId="{6D1D14A6-9A2F-4122-A142-8746650A46DB}" type="pres">
      <dgm:prSet presAssocID="{F100E703-BF33-42FE-986A-354FC459A41C}" presName="Name5" presStyleLbl="vennNode1" presStyleIdx="2" presStyleCnt="3">
        <dgm:presLayoutVars>
          <dgm:bulletEnabled val="1"/>
        </dgm:presLayoutVars>
      </dgm:prSet>
      <dgm:spPr/>
    </dgm:pt>
  </dgm:ptLst>
  <dgm:cxnLst>
    <dgm:cxn modelId="{A228DB06-65E9-426C-943E-ED157A8B15BE}" srcId="{FA2BE281-D757-4EA5-BDFB-EC1CCBAAA643}" destId="{D6987867-2DCE-4C1B-A72F-E8C95A93DF2D}" srcOrd="1" destOrd="0" parTransId="{CCAAD6C0-6D21-4416-9F16-3FF878AA1FE7}" sibTransId="{CF67701B-C491-4D84-BA73-D612EB808AB9}"/>
    <dgm:cxn modelId="{9AEF0218-348B-4F8C-B9AD-5198547A0C87}" type="presOf" srcId="{D6987867-2DCE-4C1B-A72F-E8C95A93DF2D}" destId="{11231099-3F87-4B30-8F05-EAFBB13B93DD}" srcOrd="0" destOrd="0" presId="urn:microsoft.com/office/officeart/2005/8/layout/venn3"/>
    <dgm:cxn modelId="{A810CC1E-9DBE-4108-937B-6E5E228112CA}" srcId="{F100E703-BF33-42FE-986A-354FC459A41C}" destId="{4DAC9A29-AC58-4A18-B4A6-B15570845117}" srcOrd="0" destOrd="0" parTransId="{5CED7155-5048-4DC5-9BC0-D85E4DEEB7E8}" sibTransId="{36295AB7-02FE-4B0D-A683-495C8001AC94}"/>
    <dgm:cxn modelId="{5EEAFC29-0974-4091-8EBC-430714DAF77A}" type="presOf" srcId="{FA2BE281-D757-4EA5-BDFB-EC1CCBAAA643}" destId="{0E9B159F-318E-42A2-9BA0-70A45FF826AA}" srcOrd="0" destOrd="0" presId="urn:microsoft.com/office/officeart/2005/8/layout/venn3"/>
    <dgm:cxn modelId="{746D5935-F904-44BA-B87F-53268280A0E7}" type="presOf" srcId="{5BD3497F-C5D7-4B93-B13D-D49A0490493B}" destId="{3BF0389B-DBE8-42BA-BB54-68AF6B978BB5}" srcOrd="0" destOrd="1" presId="urn:microsoft.com/office/officeart/2005/8/layout/venn3"/>
    <dgm:cxn modelId="{11B49165-C44A-44E3-A070-900C7E0F6742}" srcId="{D6987867-2DCE-4C1B-A72F-E8C95A93DF2D}" destId="{7AD9E1C7-01E8-44A4-8B64-AA0C73E9EA4C}" srcOrd="0" destOrd="0" parTransId="{2E386909-1D0C-4CBA-A4C4-4E2BF2BBFE25}" sibTransId="{652240DC-C8A1-49D5-8154-F08F37332875}"/>
    <dgm:cxn modelId="{1B081775-5D93-4BB5-8501-F845F2974516}" srcId="{FA2BE281-D757-4EA5-BDFB-EC1CCBAAA643}" destId="{F100E703-BF33-42FE-986A-354FC459A41C}" srcOrd="2" destOrd="0" parTransId="{1BAA11DB-3FA0-445D-9562-3B3F21F0CCBC}" sibTransId="{1D30FCA5-EBF1-4CD2-82DD-F1B82AC63B14}"/>
    <dgm:cxn modelId="{B5928755-123A-4921-ABD3-2AB13D0C5539}" type="presOf" srcId="{F100E703-BF33-42FE-986A-354FC459A41C}" destId="{6D1D14A6-9A2F-4122-A142-8746650A46DB}" srcOrd="0" destOrd="0" presId="urn:microsoft.com/office/officeart/2005/8/layout/venn3"/>
    <dgm:cxn modelId="{5238EC8A-3F08-4CC1-BD60-13B58EDF6993}" srcId="{4236ECB0-AAE7-4C0F-8642-F4803FC6FB26}" destId="{5BD3497F-C5D7-4B93-B13D-D49A0490493B}" srcOrd="0" destOrd="0" parTransId="{BF03A581-24F3-41E7-822C-78F9A4E01CBE}" sibTransId="{3E754BDB-2EE8-4C55-AD5D-91992194BEB5}"/>
    <dgm:cxn modelId="{DD9F05D4-7A46-4811-B80D-52809E95A466}" type="presOf" srcId="{7AD9E1C7-01E8-44A4-8B64-AA0C73E9EA4C}" destId="{11231099-3F87-4B30-8F05-EAFBB13B93DD}" srcOrd="0" destOrd="1" presId="urn:microsoft.com/office/officeart/2005/8/layout/venn3"/>
    <dgm:cxn modelId="{35830FDC-C072-405E-8569-7321DAD44B75}" type="presOf" srcId="{4236ECB0-AAE7-4C0F-8642-F4803FC6FB26}" destId="{3BF0389B-DBE8-42BA-BB54-68AF6B978BB5}" srcOrd="0" destOrd="0" presId="urn:microsoft.com/office/officeart/2005/8/layout/venn3"/>
    <dgm:cxn modelId="{D1D98BE9-B0C9-44DD-88B2-EEEF8DB311F3}" srcId="{FA2BE281-D757-4EA5-BDFB-EC1CCBAAA643}" destId="{4236ECB0-AAE7-4C0F-8642-F4803FC6FB26}" srcOrd="0" destOrd="0" parTransId="{68564661-2FCC-427E-9970-4460C4934A61}" sibTransId="{140D8F7F-2331-4558-AEA3-0D2268965D60}"/>
    <dgm:cxn modelId="{77787EF1-4EF2-41B8-8582-C23CE5A11E70}" type="presOf" srcId="{4DAC9A29-AC58-4A18-B4A6-B15570845117}" destId="{6D1D14A6-9A2F-4122-A142-8746650A46DB}" srcOrd="0" destOrd="1" presId="urn:microsoft.com/office/officeart/2005/8/layout/venn3"/>
    <dgm:cxn modelId="{417FA741-CA92-4819-9E9D-4BD6F91FC31E}" type="presParOf" srcId="{0E9B159F-318E-42A2-9BA0-70A45FF826AA}" destId="{3BF0389B-DBE8-42BA-BB54-68AF6B978BB5}" srcOrd="0" destOrd="0" presId="urn:microsoft.com/office/officeart/2005/8/layout/venn3"/>
    <dgm:cxn modelId="{3E2D496D-3183-4024-BDC0-40F260EA6A79}" type="presParOf" srcId="{0E9B159F-318E-42A2-9BA0-70A45FF826AA}" destId="{8336315F-3D54-45C7-AA98-AE735B388CD8}" srcOrd="1" destOrd="0" presId="urn:microsoft.com/office/officeart/2005/8/layout/venn3"/>
    <dgm:cxn modelId="{EA5E6F3F-BA62-4534-90FC-9846047564BC}" type="presParOf" srcId="{0E9B159F-318E-42A2-9BA0-70A45FF826AA}" destId="{11231099-3F87-4B30-8F05-EAFBB13B93DD}" srcOrd="2" destOrd="0" presId="urn:microsoft.com/office/officeart/2005/8/layout/venn3"/>
    <dgm:cxn modelId="{6E812199-666C-48AD-A21C-1DAF33EED28E}" type="presParOf" srcId="{0E9B159F-318E-42A2-9BA0-70A45FF826AA}" destId="{3AED2DA1-3C65-4151-A0E3-43B15F782484}" srcOrd="3" destOrd="0" presId="urn:microsoft.com/office/officeart/2005/8/layout/venn3"/>
    <dgm:cxn modelId="{86095288-2EE1-4A45-88F3-979BD561BC21}" type="presParOf" srcId="{0E9B159F-318E-42A2-9BA0-70A45FF826AA}" destId="{6D1D14A6-9A2F-4122-A142-8746650A46DB}" srcOrd="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BD1C8A-033D-4833-9C4A-59B8487685D7}" type="doc">
      <dgm:prSet loTypeId="urn:microsoft.com/office/officeart/2005/8/layout/process1" loCatId="process" qsTypeId="urn:microsoft.com/office/officeart/2005/8/quickstyle/simple1" qsCatId="simple" csTypeId="urn:microsoft.com/office/officeart/2005/8/colors/accent1_2" csCatId="accent1" phldr="1"/>
      <dgm:spPr/>
    </dgm:pt>
    <dgm:pt modelId="{C755AA53-27A0-44C3-B862-D9E0653D1ADF}">
      <dgm:prSet phldrT="[Text]"/>
      <dgm:spPr>
        <a:solidFill>
          <a:schemeClr val="accent6"/>
        </a:solidFill>
      </dgm:spPr>
      <dgm:t>
        <a:bodyPr/>
        <a:lstStyle/>
        <a:p>
          <a:r>
            <a:rPr lang="en-US"/>
            <a:t>Run</a:t>
          </a:r>
        </a:p>
      </dgm:t>
    </dgm:pt>
    <dgm:pt modelId="{92909524-413A-4FB1-82D8-901C987FD317}" type="parTrans" cxnId="{D1374B77-5497-4C8A-8FCF-A7FA2F75C15C}">
      <dgm:prSet/>
      <dgm:spPr/>
      <dgm:t>
        <a:bodyPr/>
        <a:lstStyle/>
        <a:p>
          <a:endParaRPr lang="en-US"/>
        </a:p>
      </dgm:t>
    </dgm:pt>
    <dgm:pt modelId="{0DD40B75-57C3-4283-A448-993DBD06A84D}" type="sibTrans" cxnId="{D1374B77-5497-4C8A-8FCF-A7FA2F75C15C}">
      <dgm:prSet/>
      <dgm:spPr>
        <a:solidFill>
          <a:schemeClr val="tx1"/>
        </a:solidFill>
      </dgm:spPr>
      <dgm:t>
        <a:bodyPr/>
        <a:lstStyle/>
        <a:p>
          <a:endParaRPr lang="en-US"/>
        </a:p>
      </dgm:t>
    </dgm:pt>
    <dgm:pt modelId="{37AF14B1-CE09-4A5F-872D-32D92509C8F6}">
      <dgm:prSet phldrT="[Text]"/>
      <dgm:spPr>
        <a:solidFill>
          <a:schemeClr val="tx1"/>
        </a:solidFill>
      </dgm:spPr>
      <dgm:t>
        <a:bodyPr/>
        <a:lstStyle/>
        <a:p>
          <a:r>
            <a:rPr lang="en-US"/>
            <a:t>Hide</a:t>
          </a:r>
        </a:p>
      </dgm:t>
    </dgm:pt>
    <dgm:pt modelId="{E7D46386-894C-4C53-B746-7002DEBB6358}" type="parTrans" cxnId="{FC53D78A-CE1D-4922-A95C-567D1B9F9B5F}">
      <dgm:prSet/>
      <dgm:spPr/>
      <dgm:t>
        <a:bodyPr/>
        <a:lstStyle/>
        <a:p>
          <a:endParaRPr lang="en-US"/>
        </a:p>
      </dgm:t>
    </dgm:pt>
    <dgm:pt modelId="{1C5515E9-698F-49DE-8872-45CA25D0C271}" type="sibTrans" cxnId="{FC53D78A-CE1D-4922-A95C-567D1B9F9B5F}">
      <dgm:prSet/>
      <dgm:spPr>
        <a:solidFill>
          <a:schemeClr val="tx1"/>
        </a:solidFill>
      </dgm:spPr>
      <dgm:t>
        <a:bodyPr/>
        <a:lstStyle/>
        <a:p>
          <a:endParaRPr lang="en-US"/>
        </a:p>
      </dgm:t>
    </dgm:pt>
    <dgm:pt modelId="{95ED70A1-1AC5-4A5C-8F64-FB527AD9CD01}">
      <dgm:prSet phldrT="[Text]"/>
      <dgm:spPr>
        <a:solidFill>
          <a:srgbClr val="FF0000"/>
        </a:solidFill>
      </dgm:spPr>
      <dgm:t>
        <a:bodyPr/>
        <a:lstStyle/>
        <a:p>
          <a:r>
            <a:rPr lang="en-US"/>
            <a:t>Fight</a:t>
          </a:r>
        </a:p>
      </dgm:t>
    </dgm:pt>
    <dgm:pt modelId="{8DAD5B17-4DBA-4908-B71B-8E66B66892A4}" type="parTrans" cxnId="{C9A03DEE-FEEE-4775-A446-F73BB384E8D8}">
      <dgm:prSet/>
      <dgm:spPr/>
      <dgm:t>
        <a:bodyPr/>
        <a:lstStyle/>
        <a:p>
          <a:endParaRPr lang="en-US"/>
        </a:p>
      </dgm:t>
    </dgm:pt>
    <dgm:pt modelId="{D0118302-1070-4734-A136-5C455D90F966}" type="sibTrans" cxnId="{C9A03DEE-FEEE-4775-A446-F73BB384E8D8}">
      <dgm:prSet/>
      <dgm:spPr/>
      <dgm:t>
        <a:bodyPr/>
        <a:lstStyle/>
        <a:p>
          <a:endParaRPr lang="en-US"/>
        </a:p>
      </dgm:t>
    </dgm:pt>
    <dgm:pt modelId="{1026976C-BC8D-4076-9881-6F12A9704C19}" type="pres">
      <dgm:prSet presAssocID="{CEBD1C8A-033D-4833-9C4A-59B8487685D7}" presName="Name0" presStyleCnt="0">
        <dgm:presLayoutVars>
          <dgm:dir/>
          <dgm:resizeHandles val="exact"/>
        </dgm:presLayoutVars>
      </dgm:prSet>
      <dgm:spPr/>
    </dgm:pt>
    <dgm:pt modelId="{BDD67B9B-6951-4BE7-9260-C39CFDFE851C}" type="pres">
      <dgm:prSet presAssocID="{C755AA53-27A0-44C3-B862-D9E0653D1ADF}" presName="node" presStyleLbl="node1" presStyleIdx="0" presStyleCnt="3">
        <dgm:presLayoutVars>
          <dgm:bulletEnabled val="1"/>
        </dgm:presLayoutVars>
      </dgm:prSet>
      <dgm:spPr/>
    </dgm:pt>
    <dgm:pt modelId="{F74A82ED-BC9B-43E0-8CEF-EFFD9433F07C}" type="pres">
      <dgm:prSet presAssocID="{0DD40B75-57C3-4283-A448-993DBD06A84D}" presName="sibTrans" presStyleLbl="sibTrans2D1" presStyleIdx="0" presStyleCnt="2"/>
      <dgm:spPr/>
    </dgm:pt>
    <dgm:pt modelId="{192208EF-14EA-434B-97EF-54B214C78687}" type="pres">
      <dgm:prSet presAssocID="{0DD40B75-57C3-4283-A448-993DBD06A84D}" presName="connectorText" presStyleLbl="sibTrans2D1" presStyleIdx="0" presStyleCnt="2"/>
      <dgm:spPr/>
    </dgm:pt>
    <dgm:pt modelId="{7F64152A-6E36-4C48-834E-5716CCA964CC}" type="pres">
      <dgm:prSet presAssocID="{37AF14B1-CE09-4A5F-872D-32D92509C8F6}" presName="node" presStyleLbl="node1" presStyleIdx="1" presStyleCnt="3">
        <dgm:presLayoutVars>
          <dgm:bulletEnabled val="1"/>
        </dgm:presLayoutVars>
      </dgm:prSet>
      <dgm:spPr/>
    </dgm:pt>
    <dgm:pt modelId="{6F895FCD-1B5B-420B-B2D8-3664BC373CB6}" type="pres">
      <dgm:prSet presAssocID="{1C5515E9-698F-49DE-8872-45CA25D0C271}" presName="sibTrans" presStyleLbl="sibTrans2D1" presStyleIdx="1" presStyleCnt="2"/>
      <dgm:spPr/>
    </dgm:pt>
    <dgm:pt modelId="{01E9A8A5-3421-4178-A7E0-76543E223B18}" type="pres">
      <dgm:prSet presAssocID="{1C5515E9-698F-49DE-8872-45CA25D0C271}" presName="connectorText" presStyleLbl="sibTrans2D1" presStyleIdx="1" presStyleCnt="2"/>
      <dgm:spPr/>
    </dgm:pt>
    <dgm:pt modelId="{40A0FE57-A626-4488-8E3C-0D4483B39D76}" type="pres">
      <dgm:prSet presAssocID="{95ED70A1-1AC5-4A5C-8F64-FB527AD9CD01}" presName="node" presStyleLbl="node1" presStyleIdx="2" presStyleCnt="3">
        <dgm:presLayoutVars>
          <dgm:bulletEnabled val="1"/>
        </dgm:presLayoutVars>
      </dgm:prSet>
      <dgm:spPr/>
    </dgm:pt>
  </dgm:ptLst>
  <dgm:cxnLst>
    <dgm:cxn modelId="{8BD4EA25-1F42-4090-8614-754E8A0C4E44}" type="presOf" srcId="{CEBD1C8A-033D-4833-9C4A-59B8487685D7}" destId="{1026976C-BC8D-4076-9881-6F12A9704C19}" srcOrd="0" destOrd="0" presId="urn:microsoft.com/office/officeart/2005/8/layout/process1"/>
    <dgm:cxn modelId="{10C78465-A287-45B1-85DE-74409D341B89}" type="presOf" srcId="{37AF14B1-CE09-4A5F-872D-32D92509C8F6}" destId="{7F64152A-6E36-4C48-834E-5716CCA964CC}" srcOrd="0" destOrd="0" presId="urn:microsoft.com/office/officeart/2005/8/layout/process1"/>
    <dgm:cxn modelId="{C8F19367-DEAA-4EE9-B320-E26FD0513A13}" type="presOf" srcId="{1C5515E9-698F-49DE-8872-45CA25D0C271}" destId="{6F895FCD-1B5B-420B-B2D8-3664BC373CB6}" srcOrd="0" destOrd="0" presId="urn:microsoft.com/office/officeart/2005/8/layout/process1"/>
    <dgm:cxn modelId="{10A15373-E1C9-4ACE-AABC-FA08DA6CB083}" type="presOf" srcId="{0DD40B75-57C3-4283-A448-993DBD06A84D}" destId="{F74A82ED-BC9B-43E0-8CEF-EFFD9433F07C}" srcOrd="0" destOrd="0" presId="urn:microsoft.com/office/officeart/2005/8/layout/process1"/>
    <dgm:cxn modelId="{D1374B77-5497-4C8A-8FCF-A7FA2F75C15C}" srcId="{CEBD1C8A-033D-4833-9C4A-59B8487685D7}" destId="{C755AA53-27A0-44C3-B862-D9E0653D1ADF}" srcOrd="0" destOrd="0" parTransId="{92909524-413A-4FB1-82D8-901C987FD317}" sibTransId="{0DD40B75-57C3-4283-A448-993DBD06A84D}"/>
    <dgm:cxn modelId="{382F3779-0EC8-4FE8-92E5-B58DFB7F3178}" type="presOf" srcId="{95ED70A1-1AC5-4A5C-8F64-FB527AD9CD01}" destId="{40A0FE57-A626-4488-8E3C-0D4483B39D76}" srcOrd="0" destOrd="0" presId="urn:microsoft.com/office/officeart/2005/8/layout/process1"/>
    <dgm:cxn modelId="{FC53D78A-CE1D-4922-A95C-567D1B9F9B5F}" srcId="{CEBD1C8A-033D-4833-9C4A-59B8487685D7}" destId="{37AF14B1-CE09-4A5F-872D-32D92509C8F6}" srcOrd="1" destOrd="0" parTransId="{E7D46386-894C-4C53-B746-7002DEBB6358}" sibTransId="{1C5515E9-698F-49DE-8872-45CA25D0C271}"/>
    <dgm:cxn modelId="{21A65EB2-A973-48B6-A893-C5A7E3F87049}" type="presOf" srcId="{0DD40B75-57C3-4283-A448-993DBD06A84D}" destId="{192208EF-14EA-434B-97EF-54B214C78687}" srcOrd="1" destOrd="0" presId="urn:microsoft.com/office/officeart/2005/8/layout/process1"/>
    <dgm:cxn modelId="{5A5028D6-1260-4413-BFC9-4358A407F5BF}" type="presOf" srcId="{C755AA53-27A0-44C3-B862-D9E0653D1ADF}" destId="{BDD67B9B-6951-4BE7-9260-C39CFDFE851C}" srcOrd="0" destOrd="0" presId="urn:microsoft.com/office/officeart/2005/8/layout/process1"/>
    <dgm:cxn modelId="{C9A03DEE-FEEE-4775-A446-F73BB384E8D8}" srcId="{CEBD1C8A-033D-4833-9C4A-59B8487685D7}" destId="{95ED70A1-1AC5-4A5C-8F64-FB527AD9CD01}" srcOrd="2" destOrd="0" parTransId="{8DAD5B17-4DBA-4908-B71B-8E66B66892A4}" sibTransId="{D0118302-1070-4734-A136-5C455D90F966}"/>
    <dgm:cxn modelId="{051764FB-8CEE-4DD4-99A5-B3C5886AE1D3}" type="presOf" srcId="{1C5515E9-698F-49DE-8872-45CA25D0C271}" destId="{01E9A8A5-3421-4178-A7E0-76543E223B18}" srcOrd="1" destOrd="0" presId="urn:microsoft.com/office/officeart/2005/8/layout/process1"/>
    <dgm:cxn modelId="{17443F13-57A7-4197-A752-927C5C83A123}" type="presParOf" srcId="{1026976C-BC8D-4076-9881-6F12A9704C19}" destId="{BDD67B9B-6951-4BE7-9260-C39CFDFE851C}" srcOrd="0" destOrd="0" presId="urn:microsoft.com/office/officeart/2005/8/layout/process1"/>
    <dgm:cxn modelId="{196CEDB7-A472-4CD7-9E11-7BF01C168D07}" type="presParOf" srcId="{1026976C-BC8D-4076-9881-6F12A9704C19}" destId="{F74A82ED-BC9B-43E0-8CEF-EFFD9433F07C}" srcOrd="1" destOrd="0" presId="urn:microsoft.com/office/officeart/2005/8/layout/process1"/>
    <dgm:cxn modelId="{B2A44B77-3F06-4AB7-8DDD-91126A4FD574}" type="presParOf" srcId="{F74A82ED-BC9B-43E0-8CEF-EFFD9433F07C}" destId="{192208EF-14EA-434B-97EF-54B214C78687}" srcOrd="0" destOrd="0" presId="urn:microsoft.com/office/officeart/2005/8/layout/process1"/>
    <dgm:cxn modelId="{A8F7CF5C-EB0D-4B90-83C6-009101D53C92}" type="presParOf" srcId="{1026976C-BC8D-4076-9881-6F12A9704C19}" destId="{7F64152A-6E36-4C48-834E-5716CCA964CC}" srcOrd="2" destOrd="0" presId="urn:microsoft.com/office/officeart/2005/8/layout/process1"/>
    <dgm:cxn modelId="{EAE81B55-DF9A-4168-B62D-0E738D929CBF}" type="presParOf" srcId="{1026976C-BC8D-4076-9881-6F12A9704C19}" destId="{6F895FCD-1B5B-420B-B2D8-3664BC373CB6}" srcOrd="3" destOrd="0" presId="urn:microsoft.com/office/officeart/2005/8/layout/process1"/>
    <dgm:cxn modelId="{9527F49C-D4CD-434A-A6E4-EC0E8C151ABE}" type="presParOf" srcId="{6F895FCD-1B5B-420B-B2D8-3664BC373CB6}" destId="{01E9A8A5-3421-4178-A7E0-76543E223B18}" srcOrd="0" destOrd="0" presId="urn:microsoft.com/office/officeart/2005/8/layout/process1"/>
    <dgm:cxn modelId="{B0020E32-E645-48EB-A577-102178341726}" type="presParOf" srcId="{1026976C-BC8D-4076-9881-6F12A9704C19}" destId="{40A0FE57-A626-4488-8E3C-0D4483B39D76}"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ABC882-4D7B-4E58-8807-79DE4FD2D1E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09CB9E91-20FA-4CBD-82E6-B6058C534A48}">
      <dgm:prSet phldrT="[Text]" custT="1"/>
      <dgm:spPr>
        <a:solidFill>
          <a:srgbClr val="7BAFD4"/>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000" b="1" baseline="0">
              <a:solidFill>
                <a:schemeClr val="tx2"/>
              </a:solidFill>
              <a:latin typeface="Nudista Thin" panose="02000000000000000000" pitchFamily="2" charset="77"/>
            </a:rPr>
            <a:t>Admissions</a:t>
          </a:r>
        </a:p>
      </dgm:t>
    </dgm:pt>
    <dgm:pt modelId="{04567981-09A2-46EA-82F6-42ED84383A97}" type="parTrans" cxnId="{A9F2F33F-9858-4460-8140-59DB984ABE72}">
      <dgm:prSet/>
      <dgm:spPr/>
      <dgm:t>
        <a:bodyPr/>
        <a:lstStyle/>
        <a:p>
          <a:endParaRPr lang="en-US">
            <a:solidFill>
              <a:schemeClr val="tx2"/>
            </a:solidFill>
          </a:endParaRPr>
        </a:p>
      </dgm:t>
    </dgm:pt>
    <dgm:pt modelId="{E3D3545D-64C6-4CC8-8F1A-F534C10F56FC}" type="sibTrans" cxnId="{A9F2F33F-9858-4460-8140-59DB984ABE72}">
      <dgm:prSet/>
      <dgm:spPr/>
      <dgm:t>
        <a:bodyPr/>
        <a:lstStyle/>
        <a:p>
          <a:endParaRPr lang="en-US">
            <a:solidFill>
              <a:schemeClr val="tx2"/>
            </a:solidFill>
          </a:endParaRPr>
        </a:p>
      </dgm:t>
    </dgm:pt>
    <dgm:pt modelId="{03AE2579-B380-423A-9130-9980FF9B7530}">
      <dgm:prSet phldrT="[Text]" custT="1"/>
      <dgm:spPr>
        <a:solidFill>
          <a:srgbClr val="7BAFD4"/>
        </a:solidFill>
      </dgm:spPr>
      <dgm:t>
        <a:bodyPr/>
        <a:lstStyle/>
        <a:p>
          <a:r>
            <a:rPr lang="en-US" sz="2000" b="1" baseline="0">
              <a:solidFill>
                <a:schemeClr val="tx2"/>
              </a:solidFill>
              <a:latin typeface="Nudista Thin" panose="02000000000000000000" pitchFamily="2" charset="77"/>
            </a:rPr>
            <a:t>Financial Aid</a:t>
          </a:r>
        </a:p>
      </dgm:t>
    </dgm:pt>
    <dgm:pt modelId="{557C5F37-3667-45B5-B8CD-DF77C5A7C9C6}" type="parTrans" cxnId="{14ACA4C7-1187-48A8-BA77-FC6EE9B0B9E0}">
      <dgm:prSet/>
      <dgm:spPr/>
      <dgm:t>
        <a:bodyPr/>
        <a:lstStyle/>
        <a:p>
          <a:endParaRPr lang="en-US">
            <a:solidFill>
              <a:schemeClr val="tx2"/>
            </a:solidFill>
          </a:endParaRPr>
        </a:p>
      </dgm:t>
    </dgm:pt>
    <dgm:pt modelId="{C7A29C78-3997-430A-851B-7A62C47B81F6}" type="sibTrans" cxnId="{14ACA4C7-1187-48A8-BA77-FC6EE9B0B9E0}">
      <dgm:prSet/>
      <dgm:spPr/>
      <dgm:t>
        <a:bodyPr/>
        <a:lstStyle/>
        <a:p>
          <a:endParaRPr lang="en-US">
            <a:solidFill>
              <a:schemeClr val="tx2"/>
            </a:solidFill>
          </a:endParaRPr>
        </a:p>
      </dgm:t>
    </dgm:pt>
    <dgm:pt modelId="{ECEE7586-8634-45EE-8873-61F1B685E95C}">
      <dgm:prSet phldrT="[Text]" custT="1"/>
      <dgm:spPr>
        <a:solidFill>
          <a:srgbClr val="7BAFD4"/>
        </a:solidFill>
      </dgm:spPr>
      <dgm:t>
        <a:bodyPr/>
        <a:lstStyle/>
        <a:p>
          <a:r>
            <a:rPr lang="en-US" sz="2000" b="1" baseline="0">
              <a:solidFill>
                <a:schemeClr val="tx2"/>
              </a:solidFill>
              <a:latin typeface="Nudista Thin" panose="02000000000000000000" pitchFamily="2" charset="77"/>
            </a:rPr>
            <a:t>Student Life</a:t>
          </a:r>
        </a:p>
      </dgm:t>
    </dgm:pt>
    <dgm:pt modelId="{BA85D64F-F0E6-4CE3-A362-9164AE325212}" type="parTrans" cxnId="{9E7F768A-377C-4E18-9C86-0D7F659420DD}">
      <dgm:prSet/>
      <dgm:spPr/>
      <dgm:t>
        <a:bodyPr/>
        <a:lstStyle/>
        <a:p>
          <a:endParaRPr lang="en-US">
            <a:solidFill>
              <a:schemeClr val="tx2"/>
            </a:solidFill>
          </a:endParaRPr>
        </a:p>
      </dgm:t>
    </dgm:pt>
    <dgm:pt modelId="{A931307B-AEED-4A89-8056-3E7FF3F10FE6}" type="sibTrans" cxnId="{9E7F768A-377C-4E18-9C86-0D7F659420DD}">
      <dgm:prSet/>
      <dgm:spPr/>
      <dgm:t>
        <a:bodyPr/>
        <a:lstStyle/>
        <a:p>
          <a:endParaRPr lang="en-US">
            <a:solidFill>
              <a:schemeClr val="tx2"/>
            </a:solidFill>
          </a:endParaRPr>
        </a:p>
      </dgm:t>
    </dgm:pt>
    <dgm:pt modelId="{95935402-9F5E-492B-95FC-CFE0C1076E01}">
      <dgm:prSet phldrT="[Text]" custT="1"/>
      <dgm:spPr>
        <a:solidFill>
          <a:srgbClr val="7BAFD4"/>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000" b="1" baseline="0">
              <a:solidFill>
                <a:schemeClr val="tx2"/>
              </a:solidFill>
              <a:latin typeface="Nudista Thin" panose="02000000000000000000" pitchFamily="2" charset="77"/>
            </a:rPr>
            <a:t>Recruitment</a:t>
          </a:r>
        </a:p>
      </dgm:t>
    </dgm:pt>
    <dgm:pt modelId="{93A5FE0D-DC3F-4870-994F-03FB6FD520CA}" type="parTrans" cxnId="{BC6CCD41-7BA5-4D25-AEB3-A6C67FCE0197}">
      <dgm:prSet/>
      <dgm:spPr/>
      <dgm:t>
        <a:bodyPr/>
        <a:lstStyle/>
        <a:p>
          <a:endParaRPr lang="en-US">
            <a:solidFill>
              <a:schemeClr val="tx2"/>
            </a:solidFill>
          </a:endParaRPr>
        </a:p>
      </dgm:t>
    </dgm:pt>
    <dgm:pt modelId="{D4FB1AB9-7DF4-4526-8E58-34B1AD54D9F0}" type="sibTrans" cxnId="{BC6CCD41-7BA5-4D25-AEB3-A6C67FCE0197}">
      <dgm:prSet/>
      <dgm:spPr/>
      <dgm:t>
        <a:bodyPr/>
        <a:lstStyle/>
        <a:p>
          <a:endParaRPr lang="en-US">
            <a:solidFill>
              <a:schemeClr val="tx2"/>
            </a:solidFill>
          </a:endParaRPr>
        </a:p>
      </dgm:t>
    </dgm:pt>
    <dgm:pt modelId="{5A8FBE2E-D786-4FB1-A728-4E386E885006}">
      <dgm:prSet phldrT="[Text]" custT="1"/>
      <dgm:spPr>
        <a:solidFill>
          <a:srgbClr val="7BAFD4"/>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000" b="1" baseline="0">
              <a:solidFill>
                <a:schemeClr val="tx2"/>
              </a:solidFill>
              <a:latin typeface="Nudista Thin" panose="02000000000000000000" pitchFamily="2" charset="77"/>
            </a:rPr>
            <a:t>Registration</a:t>
          </a:r>
        </a:p>
      </dgm:t>
    </dgm:pt>
    <dgm:pt modelId="{1D2CE3A8-AD47-44C4-98B8-E733F3A531AD}" type="parTrans" cxnId="{F83915A4-7684-4792-96F1-F3EF83679CC8}">
      <dgm:prSet/>
      <dgm:spPr/>
      <dgm:t>
        <a:bodyPr/>
        <a:lstStyle/>
        <a:p>
          <a:endParaRPr lang="en-US">
            <a:solidFill>
              <a:schemeClr val="tx2"/>
            </a:solidFill>
          </a:endParaRPr>
        </a:p>
      </dgm:t>
    </dgm:pt>
    <dgm:pt modelId="{5AA5E09D-CFA3-46B2-A6A2-57B86A388ED1}" type="sibTrans" cxnId="{F83915A4-7684-4792-96F1-F3EF83679CC8}">
      <dgm:prSet/>
      <dgm:spPr/>
      <dgm:t>
        <a:bodyPr/>
        <a:lstStyle/>
        <a:p>
          <a:endParaRPr lang="en-US">
            <a:solidFill>
              <a:schemeClr val="tx2"/>
            </a:solidFill>
          </a:endParaRPr>
        </a:p>
      </dgm:t>
    </dgm:pt>
    <dgm:pt modelId="{CB6307B6-354D-4A41-89A8-195374CCC8A6}" type="pres">
      <dgm:prSet presAssocID="{47ABC882-4D7B-4E58-8807-79DE4FD2D1EF}" presName="Name0" presStyleCnt="0">
        <dgm:presLayoutVars>
          <dgm:chMax val="7"/>
          <dgm:chPref val="7"/>
          <dgm:dir/>
        </dgm:presLayoutVars>
      </dgm:prSet>
      <dgm:spPr/>
    </dgm:pt>
    <dgm:pt modelId="{BCF4B770-17CE-477C-87D3-3C8C7F9BF265}" type="pres">
      <dgm:prSet presAssocID="{47ABC882-4D7B-4E58-8807-79DE4FD2D1EF}" presName="Name1" presStyleCnt="0"/>
      <dgm:spPr/>
    </dgm:pt>
    <dgm:pt modelId="{56C1A982-79CB-49FA-A77E-F698B880D956}" type="pres">
      <dgm:prSet presAssocID="{47ABC882-4D7B-4E58-8807-79DE4FD2D1EF}" presName="cycle" presStyleCnt="0"/>
      <dgm:spPr/>
    </dgm:pt>
    <dgm:pt modelId="{2DBA2375-8F80-4A48-8A63-5F2428E6C33A}" type="pres">
      <dgm:prSet presAssocID="{47ABC882-4D7B-4E58-8807-79DE4FD2D1EF}" presName="srcNode" presStyleLbl="node1" presStyleIdx="0" presStyleCnt="5"/>
      <dgm:spPr/>
    </dgm:pt>
    <dgm:pt modelId="{A0A4D7A7-D46D-4E3B-BF01-5080E67A9C1C}" type="pres">
      <dgm:prSet presAssocID="{47ABC882-4D7B-4E58-8807-79DE4FD2D1EF}" presName="conn" presStyleLbl="parChTrans1D2" presStyleIdx="0" presStyleCnt="1"/>
      <dgm:spPr/>
    </dgm:pt>
    <dgm:pt modelId="{C5BA69F9-12DE-4573-BB77-7FBA8B018EC6}" type="pres">
      <dgm:prSet presAssocID="{47ABC882-4D7B-4E58-8807-79DE4FD2D1EF}" presName="extraNode" presStyleLbl="node1" presStyleIdx="0" presStyleCnt="5"/>
      <dgm:spPr/>
    </dgm:pt>
    <dgm:pt modelId="{5AA511BF-FF70-4EC9-8978-C3ED8464D72F}" type="pres">
      <dgm:prSet presAssocID="{47ABC882-4D7B-4E58-8807-79DE4FD2D1EF}" presName="dstNode" presStyleLbl="node1" presStyleIdx="0" presStyleCnt="5"/>
      <dgm:spPr/>
    </dgm:pt>
    <dgm:pt modelId="{3C43E7BC-4F09-4446-9020-8382DFB13123}" type="pres">
      <dgm:prSet presAssocID="{09CB9E91-20FA-4CBD-82E6-B6058C534A48}" presName="text_1" presStyleLbl="node1" presStyleIdx="0" presStyleCnt="5">
        <dgm:presLayoutVars>
          <dgm:bulletEnabled val="1"/>
        </dgm:presLayoutVars>
      </dgm:prSet>
      <dgm:spPr/>
    </dgm:pt>
    <dgm:pt modelId="{8B70766A-A228-4C49-B1B1-5217CE5D21C8}" type="pres">
      <dgm:prSet presAssocID="{09CB9E91-20FA-4CBD-82E6-B6058C534A48}" presName="accent_1" presStyleCnt="0"/>
      <dgm:spPr/>
    </dgm:pt>
    <dgm:pt modelId="{7BDFDD43-5910-4D50-A80A-9B2F8A5C38A5}" type="pres">
      <dgm:prSet presAssocID="{09CB9E91-20FA-4CBD-82E6-B6058C534A48}" presName="accentRepeatNode" presStyleLbl="solidFgAcc1" presStyleIdx="0" presStyleCnt="5"/>
      <dgm:spPr/>
    </dgm:pt>
    <dgm:pt modelId="{C5AEBF2D-70C6-421B-B878-33773C01767B}" type="pres">
      <dgm:prSet presAssocID="{5A8FBE2E-D786-4FB1-A728-4E386E885006}" presName="text_2" presStyleLbl="node1" presStyleIdx="1" presStyleCnt="5">
        <dgm:presLayoutVars>
          <dgm:bulletEnabled val="1"/>
        </dgm:presLayoutVars>
      </dgm:prSet>
      <dgm:spPr/>
    </dgm:pt>
    <dgm:pt modelId="{B9496DCD-ADA5-4641-8EE3-9FE224311110}" type="pres">
      <dgm:prSet presAssocID="{5A8FBE2E-D786-4FB1-A728-4E386E885006}" presName="accent_2" presStyleCnt="0"/>
      <dgm:spPr/>
    </dgm:pt>
    <dgm:pt modelId="{45E92C3A-D610-4D2B-B02E-6B9648E07701}" type="pres">
      <dgm:prSet presAssocID="{5A8FBE2E-D786-4FB1-A728-4E386E885006}" presName="accentRepeatNode" presStyleLbl="solidFgAcc1" presStyleIdx="1" presStyleCnt="5"/>
      <dgm:spPr/>
    </dgm:pt>
    <dgm:pt modelId="{0CD5480F-43F5-47E5-975F-736E33327684}" type="pres">
      <dgm:prSet presAssocID="{95935402-9F5E-492B-95FC-CFE0C1076E01}" presName="text_3" presStyleLbl="node1" presStyleIdx="2" presStyleCnt="5">
        <dgm:presLayoutVars>
          <dgm:bulletEnabled val="1"/>
        </dgm:presLayoutVars>
      </dgm:prSet>
      <dgm:spPr/>
    </dgm:pt>
    <dgm:pt modelId="{BC7D731B-C999-4E87-BC75-D481E440A6EC}" type="pres">
      <dgm:prSet presAssocID="{95935402-9F5E-492B-95FC-CFE0C1076E01}" presName="accent_3" presStyleCnt="0"/>
      <dgm:spPr/>
    </dgm:pt>
    <dgm:pt modelId="{06829047-D16C-46A6-B419-8C904E3CF94D}" type="pres">
      <dgm:prSet presAssocID="{95935402-9F5E-492B-95FC-CFE0C1076E01}" presName="accentRepeatNode" presStyleLbl="solidFgAcc1" presStyleIdx="2" presStyleCnt="5"/>
      <dgm:spPr/>
    </dgm:pt>
    <dgm:pt modelId="{6FDDFA37-CFE0-4220-B229-A56618F1F59C}" type="pres">
      <dgm:prSet presAssocID="{ECEE7586-8634-45EE-8873-61F1B685E95C}" presName="text_4" presStyleLbl="node1" presStyleIdx="3" presStyleCnt="5">
        <dgm:presLayoutVars>
          <dgm:bulletEnabled val="1"/>
        </dgm:presLayoutVars>
      </dgm:prSet>
      <dgm:spPr/>
    </dgm:pt>
    <dgm:pt modelId="{8ED86363-E792-40EC-AFE3-D2D6471936F9}" type="pres">
      <dgm:prSet presAssocID="{ECEE7586-8634-45EE-8873-61F1B685E95C}" presName="accent_4" presStyleCnt="0"/>
      <dgm:spPr/>
    </dgm:pt>
    <dgm:pt modelId="{12D41355-7EC2-4C6D-8CD6-5B066A8AF597}" type="pres">
      <dgm:prSet presAssocID="{ECEE7586-8634-45EE-8873-61F1B685E95C}" presName="accentRepeatNode" presStyleLbl="solidFgAcc1" presStyleIdx="3" presStyleCnt="5"/>
      <dgm:spPr/>
    </dgm:pt>
    <dgm:pt modelId="{80DE6B07-1D35-430C-B106-A0B4977DD857}" type="pres">
      <dgm:prSet presAssocID="{03AE2579-B380-423A-9130-9980FF9B7530}" presName="text_5" presStyleLbl="node1" presStyleIdx="4" presStyleCnt="5">
        <dgm:presLayoutVars>
          <dgm:bulletEnabled val="1"/>
        </dgm:presLayoutVars>
      </dgm:prSet>
      <dgm:spPr/>
    </dgm:pt>
    <dgm:pt modelId="{2FCB37DE-7B88-4637-B30B-11F3E655FFC1}" type="pres">
      <dgm:prSet presAssocID="{03AE2579-B380-423A-9130-9980FF9B7530}" presName="accent_5" presStyleCnt="0"/>
      <dgm:spPr/>
    </dgm:pt>
    <dgm:pt modelId="{0ED84D0B-0164-4D79-A5CA-8D8BC1FE7A99}" type="pres">
      <dgm:prSet presAssocID="{03AE2579-B380-423A-9130-9980FF9B7530}" presName="accentRepeatNode" presStyleLbl="solidFgAcc1" presStyleIdx="4" presStyleCnt="5"/>
      <dgm:spPr/>
    </dgm:pt>
  </dgm:ptLst>
  <dgm:cxnLst>
    <dgm:cxn modelId="{33B3C617-DB9B-4DD2-955E-906E45B5B1A6}" type="presOf" srcId="{03AE2579-B380-423A-9130-9980FF9B7530}" destId="{80DE6B07-1D35-430C-B106-A0B4977DD857}" srcOrd="0" destOrd="0" presId="urn:microsoft.com/office/officeart/2008/layout/VerticalCurvedList"/>
    <dgm:cxn modelId="{8E2CC31A-23BA-4611-85DF-7983949C0BCD}" type="presOf" srcId="{47ABC882-4D7B-4E58-8807-79DE4FD2D1EF}" destId="{CB6307B6-354D-4A41-89A8-195374CCC8A6}" srcOrd="0" destOrd="0" presId="urn:microsoft.com/office/officeart/2008/layout/VerticalCurvedList"/>
    <dgm:cxn modelId="{A9F2F33F-9858-4460-8140-59DB984ABE72}" srcId="{47ABC882-4D7B-4E58-8807-79DE4FD2D1EF}" destId="{09CB9E91-20FA-4CBD-82E6-B6058C534A48}" srcOrd="0" destOrd="0" parTransId="{04567981-09A2-46EA-82F6-42ED84383A97}" sibTransId="{E3D3545D-64C6-4CC8-8F1A-F534C10F56FC}"/>
    <dgm:cxn modelId="{BC6CCD41-7BA5-4D25-AEB3-A6C67FCE0197}" srcId="{47ABC882-4D7B-4E58-8807-79DE4FD2D1EF}" destId="{95935402-9F5E-492B-95FC-CFE0C1076E01}" srcOrd="2" destOrd="0" parTransId="{93A5FE0D-DC3F-4870-994F-03FB6FD520CA}" sibTransId="{D4FB1AB9-7DF4-4526-8E58-34B1AD54D9F0}"/>
    <dgm:cxn modelId="{A2C06769-1A7F-4270-887F-BC619EB8D94A}" type="presOf" srcId="{5A8FBE2E-D786-4FB1-A728-4E386E885006}" destId="{C5AEBF2D-70C6-421B-B878-33773C01767B}" srcOrd="0" destOrd="0" presId="urn:microsoft.com/office/officeart/2008/layout/VerticalCurvedList"/>
    <dgm:cxn modelId="{9E7F768A-377C-4E18-9C86-0D7F659420DD}" srcId="{47ABC882-4D7B-4E58-8807-79DE4FD2D1EF}" destId="{ECEE7586-8634-45EE-8873-61F1B685E95C}" srcOrd="3" destOrd="0" parTransId="{BA85D64F-F0E6-4CE3-A362-9164AE325212}" sibTransId="{A931307B-AEED-4A89-8056-3E7FF3F10FE6}"/>
    <dgm:cxn modelId="{F83915A4-7684-4792-96F1-F3EF83679CC8}" srcId="{47ABC882-4D7B-4E58-8807-79DE4FD2D1EF}" destId="{5A8FBE2E-D786-4FB1-A728-4E386E885006}" srcOrd="1" destOrd="0" parTransId="{1D2CE3A8-AD47-44C4-98B8-E733F3A531AD}" sibTransId="{5AA5E09D-CFA3-46B2-A6A2-57B86A388ED1}"/>
    <dgm:cxn modelId="{8CCB2DA6-47B8-4A9E-9146-058820B8AE6E}" type="presOf" srcId="{95935402-9F5E-492B-95FC-CFE0C1076E01}" destId="{0CD5480F-43F5-47E5-975F-736E33327684}" srcOrd="0" destOrd="0" presId="urn:microsoft.com/office/officeart/2008/layout/VerticalCurvedList"/>
    <dgm:cxn modelId="{14ACA4C7-1187-48A8-BA77-FC6EE9B0B9E0}" srcId="{47ABC882-4D7B-4E58-8807-79DE4FD2D1EF}" destId="{03AE2579-B380-423A-9130-9980FF9B7530}" srcOrd="4" destOrd="0" parTransId="{557C5F37-3667-45B5-B8CD-DF77C5A7C9C6}" sibTransId="{C7A29C78-3997-430A-851B-7A62C47B81F6}"/>
    <dgm:cxn modelId="{679CCAEC-574B-4C05-8EF9-8A7C75578A39}" type="presOf" srcId="{E3D3545D-64C6-4CC8-8F1A-F534C10F56FC}" destId="{A0A4D7A7-D46D-4E3B-BF01-5080E67A9C1C}" srcOrd="0" destOrd="0" presId="urn:microsoft.com/office/officeart/2008/layout/VerticalCurvedList"/>
    <dgm:cxn modelId="{825765EE-C4D6-48BA-BFA3-426D39D53E27}" type="presOf" srcId="{ECEE7586-8634-45EE-8873-61F1B685E95C}" destId="{6FDDFA37-CFE0-4220-B229-A56618F1F59C}" srcOrd="0" destOrd="0" presId="urn:microsoft.com/office/officeart/2008/layout/VerticalCurvedList"/>
    <dgm:cxn modelId="{C7E29EFC-B1BE-4B58-A80B-A9D01528AE3C}" type="presOf" srcId="{09CB9E91-20FA-4CBD-82E6-B6058C534A48}" destId="{3C43E7BC-4F09-4446-9020-8382DFB13123}" srcOrd="0" destOrd="0" presId="urn:microsoft.com/office/officeart/2008/layout/VerticalCurvedList"/>
    <dgm:cxn modelId="{994234D8-D592-4A04-A7C2-0E4CCDE37082}" type="presParOf" srcId="{CB6307B6-354D-4A41-89A8-195374CCC8A6}" destId="{BCF4B770-17CE-477C-87D3-3C8C7F9BF265}" srcOrd="0" destOrd="0" presId="urn:microsoft.com/office/officeart/2008/layout/VerticalCurvedList"/>
    <dgm:cxn modelId="{5454087E-2E7A-4557-8FDD-DFDBBD001A3B}" type="presParOf" srcId="{BCF4B770-17CE-477C-87D3-3C8C7F9BF265}" destId="{56C1A982-79CB-49FA-A77E-F698B880D956}" srcOrd="0" destOrd="0" presId="urn:microsoft.com/office/officeart/2008/layout/VerticalCurvedList"/>
    <dgm:cxn modelId="{D355B3F7-CA2D-4CBF-99A5-EC953F12BF33}" type="presParOf" srcId="{56C1A982-79CB-49FA-A77E-F698B880D956}" destId="{2DBA2375-8F80-4A48-8A63-5F2428E6C33A}" srcOrd="0" destOrd="0" presId="urn:microsoft.com/office/officeart/2008/layout/VerticalCurvedList"/>
    <dgm:cxn modelId="{2D894F9A-F3FA-4DB8-8283-12B0AD836B4A}" type="presParOf" srcId="{56C1A982-79CB-49FA-A77E-F698B880D956}" destId="{A0A4D7A7-D46D-4E3B-BF01-5080E67A9C1C}" srcOrd="1" destOrd="0" presId="urn:microsoft.com/office/officeart/2008/layout/VerticalCurvedList"/>
    <dgm:cxn modelId="{ED87C498-EE29-4B18-8091-12E23E3A00C9}" type="presParOf" srcId="{56C1A982-79CB-49FA-A77E-F698B880D956}" destId="{C5BA69F9-12DE-4573-BB77-7FBA8B018EC6}" srcOrd="2" destOrd="0" presId="urn:microsoft.com/office/officeart/2008/layout/VerticalCurvedList"/>
    <dgm:cxn modelId="{BF9E18FC-6A68-4CBA-B689-784E5C196C65}" type="presParOf" srcId="{56C1A982-79CB-49FA-A77E-F698B880D956}" destId="{5AA511BF-FF70-4EC9-8978-C3ED8464D72F}" srcOrd="3" destOrd="0" presId="urn:microsoft.com/office/officeart/2008/layout/VerticalCurvedList"/>
    <dgm:cxn modelId="{99A858A8-4C52-4677-85A1-329F58F9420A}" type="presParOf" srcId="{BCF4B770-17CE-477C-87D3-3C8C7F9BF265}" destId="{3C43E7BC-4F09-4446-9020-8382DFB13123}" srcOrd="1" destOrd="0" presId="urn:microsoft.com/office/officeart/2008/layout/VerticalCurvedList"/>
    <dgm:cxn modelId="{DD3DEA97-85BD-4F37-852B-6D2BA443A123}" type="presParOf" srcId="{BCF4B770-17CE-477C-87D3-3C8C7F9BF265}" destId="{8B70766A-A228-4C49-B1B1-5217CE5D21C8}" srcOrd="2" destOrd="0" presId="urn:microsoft.com/office/officeart/2008/layout/VerticalCurvedList"/>
    <dgm:cxn modelId="{BAE7C3AB-7BF8-4784-8E0C-2B3C6725C5E1}" type="presParOf" srcId="{8B70766A-A228-4C49-B1B1-5217CE5D21C8}" destId="{7BDFDD43-5910-4D50-A80A-9B2F8A5C38A5}" srcOrd="0" destOrd="0" presId="urn:microsoft.com/office/officeart/2008/layout/VerticalCurvedList"/>
    <dgm:cxn modelId="{0B51CBD4-0B69-4F94-9CDE-6BAF6E1DB9A1}" type="presParOf" srcId="{BCF4B770-17CE-477C-87D3-3C8C7F9BF265}" destId="{C5AEBF2D-70C6-421B-B878-33773C01767B}" srcOrd="3" destOrd="0" presId="urn:microsoft.com/office/officeart/2008/layout/VerticalCurvedList"/>
    <dgm:cxn modelId="{B23A796A-E2F8-4794-815F-4CA03581D810}" type="presParOf" srcId="{BCF4B770-17CE-477C-87D3-3C8C7F9BF265}" destId="{B9496DCD-ADA5-4641-8EE3-9FE224311110}" srcOrd="4" destOrd="0" presId="urn:microsoft.com/office/officeart/2008/layout/VerticalCurvedList"/>
    <dgm:cxn modelId="{507F325A-21B2-42A1-A94D-44CB9B3E8970}" type="presParOf" srcId="{B9496DCD-ADA5-4641-8EE3-9FE224311110}" destId="{45E92C3A-D610-4D2B-B02E-6B9648E07701}" srcOrd="0" destOrd="0" presId="urn:microsoft.com/office/officeart/2008/layout/VerticalCurvedList"/>
    <dgm:cxn modelId="{A2C84898-3691-4DC3-B650-2ADE541BB952}" type="presParOf" srcId="{BCF4B770-17CE-477C-87D3-3C8C7F9BF265}" destId="{0CD5480F-43F5-47E5-975F-736E33327684}" srcOrd="5" destOrd="0" presId="urn:microsoft.com/office/officeart/2008/layout/VerticalCurvedList"/>
    <dgm:cxn modelId="{B1439602-3DCD-408D-A1C5-5973B92D96FD}" type="presParOf" srcId="{BCF4B770-17CE-477C-87D3-3C8C7F9BF265}" destId="{BC7D731B-C999-4E87-BC75-D481E440A6EC}" srcOrd="6" destOrd="0" presId="urn:microsoft.com/office/officeart/2008/layout/VerticalCurvedList"/>
    <dgm:cxn modelId="{E67D1773-6F4B-4E4F-B71E-1B9B581FF818}" type="presParOf" srcId="{BC7D731B-C999-4E87-BC75-D481E440A6EC}" destId="{06829047-D16C-46A6-B419-8C904E3CF94D}" srcOrd="0" destOrd="0" presId="urn:microsoft.com/office/officeart/2008/layout/VerticalCurvedList"/>
    <dgm:cxn modelId="{C07741A4-BCFC-4A4E-91A1-A1877569DC6C}" type="presParOf" srcId="{BCF4B770-17CE-477C-87D3-3C8C7F9BF265}" destId="{6FDDFA37-CFE0-4220-B229-A56618F1F59C}" srcOrd="7" destOrd="0" presId="urn:microsoft.com/office/officeart/2008/layout/VerticalCurvedList"/>
    <dgm:cxn modelId="{5D65136B-5757-4D37-932E-828FAC9BD724}" type="presParOf" srcId="{BCF4B770-17CE-477C-87D3-3C8C7F9BF265}" destId="{8ED86363-E792-40EC-AFE3-D2D6471936F9}" srcOrd="8" destOrd="0" presId="urn:microsoft.com/office/officeart/2008/layout/VerticalCurvedList"/>
    <dgm:cxn modelId="{26760857-46F7-487F-8306-22D337982DC0}" type="presParOf" srcId="{8ED86363-E792-40EC-AFE3-D2D6471936F9}" destId="{12D41355-7EC2-4C6D-8CD6-5B066A8AF597}" srcOrd="0" destOrd="0" presId="urn:microsoft.com/office/officeart/2008/layout/VerticalCurvedList"/>
    <dgm:cxn modelId="{0748A3E0-0B64-4329-9189-977E1FBA7161}" type="presParOf" srcId="{BCF4B770-17CE-477C-87D3-3C8C7F9BF265}" destId="{80DE6B07-1D35-430C-B106-A0B4977DD857}" srcOrd="9" destOrd="0" presId="urn:microsoft.com/office/officeart/2008/layout/VerticalCurvedList"/>
    <dgm:cxn modelId="{E80EC2E7-83A7-4BEA-B79A-D024637BCC81}" type="presParOf" srcId="{BCF4B770-17CE-477C-87D3-3C8C7F9BF265}" destId="{2FCB37DE-7B88-4637-B30B-11F3E655FFC1}" srcOrd="10" destOrd="0" presId="urn:microsoft.com/office/officeart/2008/layout/VerticalCurvedList"/>
    <dgm:cxn modelId="{586EB605-0C9F-4A5C-98A0-B8722A6E68F1}" type="presParOf" srcId="{2FCB37DE-7B88-4637-B30B-11F3E655FFC1}" destId="{0ED84D0B-0164-4D79-A5CA-8D8BC1FE7A9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F0389B-DBE8-42BA-BB54-68AF6B978BB5}">
      <dsp:nvSpPr>
        <dsp:cNvPr id="0" name=""/>
        <dsp:cNvSpPr/>
      </dsp:nvSpPr>
      <dsp:spPr>
        <a:xfrm>
          <a:off x="3126" y="557653"/>
          <a:ext cx="2734076" cy="273407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0465" tIns="24130" rIns="150465" bIns="24130" numCol="1" spcCol="1270" anchor="ctr" anchorCtr="1">
          <a:noAutofit/>
        </a:bodyPr>
        <a:lstStyle/>
        <a:p>
          <a:pPr marL="0" lvl="0" indent="0" algn="l" defTabSz="844550">
            <a:lnSpc>
              <a:spcPct val="80000"/>
            </a:lnSpc>
            <a:spcBef>
              <a:spcPct val="0"/>
            </a:spcBef>
            <a:spcAft>
              <a:spcPct val="35000"/>
            </a:spcAft>
            <a:buNone/>
          </a:pPr>
          <a:r>
            <a:rPr lang="en-US" sz="1900" i="1" kern="1200">
              <a:solidFill>
                <a:srgbClr val="13284B"/>
              </a:solidFill>
              <a:latin typeface="Calibri" panose="020F0502020204030204"/>
            </a:rPr>
            <a:t>Travel Awards</a:t>
          </a:r>
          <a:endParaRPr lang="en-US" sz="1900" kern="1200">
            <a:solidFill>
              <a:srgbClr val="13284B"/>
            </a:solidFill>
            <a:latin typeface="Calibri" panose="020F0502020204030204"/>
          </a:endParaRPr>
        </a:p>
        <a:p>
          <a:pPr marL="114300" lvl="1" indent="-114300" algn="l" defTabSz="666750" rtl="0">
            <a:lnSpc>
              <a:spcPct val="80000"/>
            </a:lnSpc>
            <a:spcBef>
              <a:spcPct val="0"/>
            </a:spcBef>
            <a:spcAft>
              <a:spcPct val="15000"/>
            </a:spcAft>
            <a:buChar char="•"/>
          </a:pPr>
          <a:r>
            <a:rPr lang="en-US" sz="1500" kern="1200">
              <a:solidFill>
                <a:srgbClr val="13284B"/>
              </a:solidFill>
              <a:latin typeface="Calibri" panose="020F0502020204030204"/>
            </a:rPr>
            <a:t>Funding for academic travel and conferences for students</a:t>
          </a:r>
          <a:endParaRPr lang="en-US" sz="1500" kern="1200"/>
        </a:p>
      </dsp:txBody>
      <dsp:txXfrm>
        <a:off x="403522" y="958049"/>
        <a:ext cx="1933284" cy="1933284"/>
      </dsp:txXfrm>
    </dsp:sp>
    <dsp:sp modelId="{11231099-3F87-4B30-8F05-EAFBB13B93DD}">
      <dsp:nvSpPr>
        <dsp:cNvPr id="0" name=""/>
        <dsp:cNvSpPr/>
      </dsp:nvSpPr>
      <dsp:spPr>
        <a:xfrm>
          <a:off x="2190387" y="557653"/>
          <a:ext cx="2734076" cy="273407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0465" tIns="24130" rIns="150465" bIns="24130" numCol="1" spcCol="1270" anchor="ctr" anchorCtr="1">
          <a:noAutofit/>
        </a:bodyPr>
        <a:lstStyle/>
        <a:p>
          <a:pPr marL="0" lvl="0" indent="0" algn="l" defTabSz="844550" rtl="0">
            <a:lnSpc>
              <a:spcPct val="80000"/>
            </a:lnSpc>
            <a:spcBef>
              <a:spcPct val="0"/>
            </a:spcBef>
            <a:spcAft>
              <a:spcPct val="35000"/>
            </a:spcAft>
            <a:buNone/>
          </a:pPr>
          <a:r>
            <a:rPr lang="en-US" sz="1900" i="1" kern="1200">
              <a:solidFill>
                <a:srgbClr val="13284B"/>
              </a:solidFill>
              <a:latin typeface="Calibri" panose="020F0502020204030204"/>
            </a:rPr>
            <a:t>Student Org. Awards</a:t>
          </a:r>
          <a:endParaRPr lang="en-US" sz="1900" kern="1200">
            <a:solidFill>
              <a:srgbClr val="13284B"/>
            </a:solidFill>
            <a:latin typeface="Calibri" panose="020F0502020204030204"/>
          </a:endParaRPr>
        </a:p>
        <a:p>
          <a:pPr marL="114300" lvl="1" indent="-114300" algn="l" defTabSz="666750" rtl="0">
            <a:lnSpc>
              <a:spcPct val="90000"/>
            </a:lnSpc>
            <a:spcBef>
              <a:spcPct val="0"/>
            </a:spcBef>
            <a:spcAft>
              <a:spcPct val="15000"/>
            </a:spcAft>
            <a:buChar char="•"/>
          </a:pPr>
          <a:r>
            <a:rPr lang="en-US" sz="1500" kern="1200">
              <a:solidFill>
                <a:srgbClr val="13284B"/>
              </a:solidFill>
              <a:latin typeface="Calibri" panose="020F0502020204030204"/>
            </a:rPr>
            <a:t>Funding for social, professional, or academic events hosted by student groups</a:t>
          </a:r>
          <a:endParaRPr lang="en-US" sz="1500" kern="1200"/>
        </a:p>
      </dsp:txBody>
      <dsp:txXfrm>
        <a:off x="2590783" y="958049"/>
        <a:ext cx="1933284" cy="1933284"/>
      </dsp:txXfrm>
    </dsp:sp>
    <dsp:sp modelId="{6D1D14A6-9A2F-4122-A142-8746650A46DB}">
      <dsp:nvSpPr>
        <dsp:cNvPr id="0" name=""/>
        <dsp:cNvSpPr/>
      </dsp:nvSpPr>
      <dsp:spPr>
        <a:xfrm>
          <a:off x="4377648" y="557653"/>
          <a:ext cx="2734076" cy="273407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0465" tIns="24130" rIns="150465" bIns="24130" numCol="1" spcCol="1270" anchor="ctr" anchorCtr="1">
          <a:noAutofit/>
        </a:bodyPr>
        <a:lstStyle/>
        <a:p>
          <a:pPr marL="0" lvl="0" indent="0" algn="l" defTabSz="844550" rtl="0">
            <a:lnSpc>
              <a:spcPct val="80000"/>
            </a:lnSpc>
            <a:spcBef>
              <a:spcPct val="0"/>
            </a:spcBef>
            <a:spcAft>
              <a:spcPct val="35000"/>
            </a:spcAft>
            <a:buNone/>
          </a:pPr>
          <a:r>
            <a:rPr lang="en-US" sz="1900" i="1" kern="1200">
              <a:solidFill>
                <a:srgbClr val="13284B"/>
              </a:solidFill>
              <a:latin typeface="Calibri" panose="020F0502020204030204"/>
            </a:rPr>
            <a:t>Emergency Funding</a:t>
          </a:r>
          <a:r>
            <a:rPr lang="en-US" sz="1900" kern="1200">
              <a:solidFill>
                <a:srgbClr val="13284B"/>
              </a:solidFill>
              <a:latin typeface="Calibri" panose="020F0502020204030204"/>
            </a:rPr>
            <a:t> </a:t>
          </a:r>
        </a:p>
        <a:p>
          <a:pPr marL="114300" lvl="1" indent="-114300" algn="l" defTabSz="666750" rtl="0">
            <a:lnSpc>
              <a:spcPct val="80000"/>
            </a:lnSpc>
            <a:spcBef>
              <a:spcPct val="0"/>
            </a:spcBef>
            <a:spcAft>
              <a:spcPct val="15000"/>
            </a:spcAft>
            <a:buChar char="•"/>
          </a:pPr>
          <a:r>
            <a:rPr lang="en-US" sz="1500" kern="1200">
              <a:solidFill>
                <a:srgbClr val="13284B"/>
              </a:solidFill>
              <a:latin typeface="Calibri" panose="020F0502020204030204"/>
            </a:rPr>
            <a:t>Funding for students encountering unexpected need </a:t>
          </a:r>
          <a:endParaRPr lang="en-US" sz="1500" kern="1200"/>
        </a:p>
      </dsp:txBody>
      <dsp:txXfrm>
        <a:off x="4778044" y="958049"/>
        <a:ext cx="1933284" cy="19332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D67B9B-6951-4BE7-9260-C39CFDFE851C}">
      <dsp:nvSpPr>
        <dsp:cNvPr id="0" name=""/>
        <dsp:cNvSpPr/>
      </dsp:nvSpPr>
      <dsp:spPr>
        <a:xfrm>
          <a:off x="4579" y="620860"/>
          <a:ext cx="1368908" cy="821344"/>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Run</a:t>
          </a:r>
        </a:p>
      </dsp:txBody>
      <dsp:txXfrm>
        <a:off x="28635" y="644916"/>
        <a:ext cx="1320796" cy="773232"/>
      </dsp:txXfrm>
    </dsp:sp>
    <dsp:sp modelId="{F74A82ED-BC9B-43E0-8CEF-EFFD9433F07C}">
      <dsp:nvSpPr>
        <dsp:cNvPr id="0" name=""/>
        <dsp:cNvSpPr/>
      </dsp:nvSpPr>
      <dsp:spPr>
        <a:xfrm>
          <a:off x="1510378" y="861787"/>
          <a:ext cx="290208" cy="339489"/>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510378" y="929685"/>
        <a:ext cx="203146" cy="203693"/>
      </dsp:txXfrm>
    </dsp:sp>
    <dsp:sp modelId="{7F64152A-6E36-4C48-834E-5716CCA964CC}">
      <dsp:nvSpPr>
        <dsp:cNvPr id="0" name=""/>
        <dsp:cNvSpPr/>
      </dsp:nvSpPr>
      <dsp:spPr>
        <a:xfrm>
          <a:off x="1921051" y="620860"/>
          <a:ext cx="1368908" cy="821344"/>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Hide</a:t>
          </a:r>
        </a:p>
      </dsp:txBody>
      <dsp:txXfrm>
        <a:off x="1945107" y="644916"/>
        <a:ext cx="1320796" cy="773232"/>
      </dsp:txXfrm>
    </dsp:sp>
    <dsp:sp modelId="{6F895FCD-1B5B-420B-B2D8-3664BC373CB6}">
      <dsp:nvSpPr>
        <dsp:cNvPr id="0" name=""/>
        <dsp:cNvSpPr/>
      </dsp:nvSpPr>
      <dsp:spPr>
        <a:xfrm>
          <a:off x="3426850" y="861787"/>
          <a:ext cx="290208" cy="339489"/>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426850" y="929685"/>
        <a:ext cx="203146" cy="203693"/>
      </dsp:txXfrm>
    </dsp:sp>
    <dsp:sp modelId="{40A0FE57-A626-4488-8E3C-0D4483B39D76}">
      <dsp:nvSpPr>
        <dsp:cNvPr id="0" name=""/>
        <dsp:cNvSpPr/>
      </dsp:nvSpPr>
      <dsp:spPr>
        <a:xfrm>
          <a:off x="3837522" y="620860"/>
          <a:ext cx="1368908" cy="821344"/>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Fight</a:t>
          </a:r>
        </a:p>
      </dsp:txBody>
      <dsp:txXfrm>
        <a:off x="3861578" y="644916"/>
        <a:ext cx="1320796" cy="7732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A4D7A7-D46D-4E3B-BF01-5080E67A9C1C}">
      <dsp:nvSpPr>
        <dsp:cNvPr id="0" name=""/>
        <dsp:cNvSpPr/>
      </dsp:nvSpPr>
      <dsp:spPr>
        <a:xfrm>
          <a:off x="-4658994" y="-714237"/>
          <a:ext cx="5549625" cy="5549625"/>
        </a:xfrm>
        <a:prstGeom prst="blockArc">
          <a:avLst>
            <a:gd name="adj1" fmla="val 18900000"/>
            <a:gd name="adj2" fmla="val 2700000"/>
            <a:gd name="adj3" fmla="val 38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43E7BC-4F09-4446-9020-8382DFB13123}">
      <dsp:nvSpPr>
        <dsp:cNvPr id="0" name=""/>
        <dsp:cNvSpPr/>
      </dsp:nvSpPr>
      <dsp:spPr>
        <a:xfrm>
          <a:off x="389819" y="257489"/>
          <a:ext cx="10069691" cy="515308"/>
        </a:xfrm>
        <a:prstGeom prst="rect">
          <a:avLst/>
        </a:prstGeom>
        <a:solidFill>
          <a:srgbClr val="7BAF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9026" tIns="50800" rIns="50800" bIns="50800" numCol="1" spcCol="1270" anchor="ctr"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2000" b="1" kern="1200" baseline="0">
              <a:solidFill>
                <a:schemeClr val="tx2"/>
              </a:solidFill>
              <a:latin typeface="Nudista Thin" panose="02000000000000000000" pitchFamily="2" charset="77"/>
            </a:rPr>
            <a:t>Admissions</a:t>
          </a:r>
        </a:p>
      </dsp:txBody>
      <dsp:txXfrm>
        <a:off x="389819" y="257489"/>
        <a:ext cx="10069691" cy="515308"/>
      </dsp:txXfrm>
    </dsp:sp>
    <dsp:sp modelId="{7BDFDD43-5910-4D50-A80A-9B2F8A5C38A5}">
      <dsp:nvSpPr>
        <dsp:cNvPr id="0" name=""/>
        <dsp:cNvSpPr/>
      </dsp:nvSpPr>
      <dsp:spPr>
        <a:xfrm>
          <a:off x="67751" y="193075"/>
          <a:ext cx="644135" cy="64413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AEBF2D-70C6-421B-B878-33773C01767B}">
      <dsp:nvSpPr>
        <dsp:cNvPr id="0" name=""/>
        <dsp:cNvSpPr/>
      </dsp:nvSpPr>
      <dsp:spPr>
        <a:xfrm>
          <a:off x="759074" y="1030205"/>
          <a:ext cx="9700436" cy="515308"/>
        </a:xfrm>
        <a:prstGeom prst="rect">
          <a:avLst/>
        </a:prstGeom>
        <a:solidFill>
          <a:srgbClr val="7BAF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9026" tIns="50800" rIns="50800" bIns="50800" numCol="1" spcCol="1270" anchor="ctr"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2000" b="1" kern="1200" baseline="0">
              <a:solidFill>
                <a:schemeClr val="tx2"/>
              </a:solidFill>
              <a:latin typeface="Nudista Thin" panose="02000000000000000000" pitchFamily="2" charset="77"/>
            </a:rPr>
            <a:t>Registration</a:t>
          </a:r>
        </a:p>
      </dsp:txBody>
      <dsp:txXfrm>
        <a:off x="759074" y="1030205"/>
        <a:ext cx="9700436" cy="515308"/>
      </dsp:txXfrm>
    </dsp:sp>
    <dsp:sp modelId="{45E92C3A-D610-4D2B-B02E-6B9648E07701}">
      <dsp:nvSpPr>
        <dsp:cNvPr id="0" name=""/>
        <dsp:cNvSpPr/>
      </dsp:nvSpPr>
      <dsp:spPr>
        <a:xfrm>
          <a:off x="437006" y="965791"/>
          <a:ext cx="644135" cy="64413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D5480F-43F5-47E5-975F-736E33327684}">
      <dsp:nvSpPr>
        <dsp:cNvPr id="0" name=""/>
        <dsp:cNvSpPr/>
      </dsp:nvSpPr>
      <dsp:spPr>
        <a:xfrm>
          <a:off x="872405" y="1802920"/>
          <a:ext cx="9587104" cy="515308"/>
        </a:xfrm>
        <a:prstGeom prst="rect">
          <a:avLst/>
        </a:prstGeom>
        <a:solidFill>
          <a:srgbClr val="7BAF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9026" tIns="50800" rIns="50800" bIns="50800" numCol="1" spcCol="1270" anchor="ctr"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2000" b="1" kern="1200" baseline="0">
              <a:solidFill>
                <a:schemeClr val="tx2"/>
              </a:solidFill>
              <a:latin typeface="Nudista Thin" panose="02000000000000000000" pitchFamily="2" charset="77"/>
            </a:rPr>
            <a:t>Recruitment</a:t>
          </a:r>
        </a:p>
      </dsp:txBody>
      <dsp:txXfrm>
        <a:off x="872405" y="1802920"/>
        <a:ext cx="9587104" cy="515308"/>
      </dsp:txXfrm>
    </dsp:sp>
    <dsp:sp modelId="{06829047-D16C-46A6-B419-8C904E3CF94D}">
      <dsp:nvSpPr>
        <dsp:cNvPr id="0" name=""/>
        <dsp:cNvSpPr/>
      </dsp:nvSpPr>
      <dsp:spPr>
        <a:xfrm>
          <a:off x="550338" y="1738507"/>
          <a:ext cx="644135" cy="64413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DDFA37-CFE0-4220-B229-A56618F1F59C}">
      <dsp:nvSpPr>
        <dsp:cNvPr id="0" name=""/>
        <dsp:cNvSpPr/>
      </dsp:nvSpPr>
      <dsp:spPr>
        <a:xfrm>
          <a:off x="759074" y="2575636"/>
          <a:ext cx="9700436" cy="515308"/>
        </a:xfrm>
        <a:prstGeom prst="rect">
          <a:avLst/>
        </a:prstGeom>
        <a:solidFill>
          <a:srgbClr val="7BAF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9026"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baseline="0">
              <a:solidFill>
                <a:schemeClr val="tx2"/>
              </a:solidFill>
              <a:latin typeface="Nudista Thin" panose="02000000000000000000" pitchFamily="2" charset="77"/>
            </a:rPr>
            <a:t>Student Life</a:t>
          </a:r>
        </a:p>
      </dsp:txBody>
      <dsp:txXfrm>
        <a:off x="759074" y="2575636"/>
        <a:ext cx="9700436" cy="515308"/>
      </dsp:txXfrm>
    </dsp:sp>
    <dsp:sp modelId="{12D41355-7EC2-4C6D-8CD6-5B066A8AF597}">
      <dsp:nvSpPr>
        <dsp:cNvPr id="0" name=""/>
        <dsp:cNvSpPr/>
      </dsp:nvSpPr>
      <dsp:spPr>
        <a:xfrm>
          <a:off x="437006" y="2511222"/>
          <a:ext cx="644135" cy="64413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DE6B07-1D35-430C-B106-A0B4977DD857}">
      <dsp:nvSpPr>
        <dsp:cNvPr id="0" name=""/>
        <dsp:cNvSpPr/>
      </dsp:nvSpPr>
      <dsp:spPr>
        <a:xfrm>
          <a:off x="389819" y="3348351"/>
          <a:ext cx="10069691" cy="515308"/>
        </a:xfrm>
        <a:prstGeom prst="rect">
          <a:avLst/>
        </a:prstGeom>
        <a:solidFill>
          <a:srgbClr val="7BAF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9026"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baseline="0">
              <a:solidFill>
                <a:schemeClr val="tx2"/>
              </a:solidFill>
              <a:latin typeface="Nudista Thin" panose="02000000000000000000" pitchFamily="2" charset="77"/>
            </a:rPr>
            <a:t>Financial Aid</a:t>
          </a:r>
        </a:p>
      </dsp:txBody>
      <dsp:txXfrm>
        <a:off x="389819" y="3348351"/>
        <a:ext cx="10069691" cy="515308"/>
      </dsp:txXfrm>
    </dsp:sp>
    <dsp:sp modelId="{0ED84D0B-0164-4D79-A5CA-8D8BC1FE7A99}">
      <dsp:nvSpPr>
        <dsp:cNvPr id="0" name=""/>
        <dsp:cNvSpPr/>
      </dsp:nvSpPr>
      <dsp:spPr>
        <a:xfrm>
          <a:off x="67751" y="3283938"/>
          <a:ext cx="644135" cy="64413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40B0330-1ED3-7948-BE66-5EE2B63661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A7DB5CD-826B-FA4D-80C4-DCB0CBF52E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DD3BC3-E8A6-2E45-8651-7C07CF151CFD}" type="datetimeFigureOut">
              <a:rPr lang="en-US" smtClean="0"/>
              <a:t>8/21/2025</a:t>
            </a:fld>
            <a:endParaRPr lang="en-US"/>
          </a:p>
        </p:txBody>
      </p:sp>
      <p:sp>
        <p:nvSpPr>
          <p:cNvPr id="4" name="Footer Placeholder 3">
            <a:extLst>
              <a:ext uri="{FF2B5EF4-FFF2-40B4-BE49-F238E27FC236}">
                <a16:creationId xmlns:a16="http://schemas.microsoft.com/office/drawing/2014/main" id="{D3AF2C19-BC63-6B41-9900-8122F4F6717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5794B70-B521-3440-B5CE-BF72FBF84BB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ECB81D-493A-F042-84FA-880595398D02}" type="slidenum">
              <a:rPr lang="en-US" smtClean="0"/>
              <a:t>‹#›</a:t>
            </a:fld>
            <a:endParaRPr lang="en-US"/>
          </a:p>
        </p:txBody>
      </p:sp>
    </p:spTree>
    <p:extLst>
      <p:ext uri="{BB962C8B-B14F-4D97-AF65-F5344CB8AC3E}">
        <p14:creationId xmlns:p14="http://schemas.microsoft.com/office/powerpoint/2010/main" val="12095184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B8C036-FB7E-0448-9C1D-7CB7BDDF08FD}" type="datetimeFigureOut">
              <a:rPr lang="en-US" smtClean="0"/>
              <a:t>8/21/2025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EF5B6A-C186-D143-91F6-57344693157E}" type="slidenum">
              <a:rPr lang="en-US" smtClean="0"/>
              <a:t>‹#›</a:t>
            </a:fld>
            <a:endParaRPr lang="en-US"/>
          </a:p>
        </p:txBody>
      </p:sp>
    </p:spTree>
    <p:extLst>
      <p:ext uri="{BB962C8B-B14F-4D97-AF65-F5344CB8AC3E}">
        <p14:creationId xmlns:p14="http://schemas.microsoft.com/office/powerpoint/2010/main" val="2250276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EF5B6A-C186-D143-91F6-57344693157E}" type="slidenum">
              <a:rPr lang="en-US" smtClean="0"/>
              <a:t>3</a:t>
            </a:fld>
            <a:endParaRPr lang="en-US"/>
          </a:p>
        </p:txBody>
      </p:sp>
    </p:spTree>
    <p:extLst>
      <p:ext uri="{BB962C8B-B14F-4D97-AF65-F5344CB8AC3E}">
        <p14:creationId xmlns:p14="http://schemas.microsoft.com/office/powerpoint/2010/main" val="1490344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D255FF-E733-7A46-8A77-BA6A8CE5004F}" type="slidenum">
              <a:rPr lang="en-US" smtClean="0"/>
              <a:t>9</a:t>
            </a:fld>
            <a:endParaRPr lang="en-US"/>
          </a:p>
        </p:txBody>
      </p:sp>
    </p:spTree>
    <p:extLst>
      <p:ext uri="{BB962C8B-B14F-4D97-AF65-F5344CB8AC3E}">
        <p14:creationId xmlns:p14="http://schemas.microsoft.com/office/powerpoint/2010/main" val="1639659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D255FF-E733-7A46-8A77-BA6A8CE5004F}" type="slidenum">
              <a:rPr lang="en-US" smtClean="0"/>
              <a:t>10</a:t>
            </a:fld>
            <a:endParaRPr lang="en-US"/>
          </a:p>
        </p:txBody>
      </p:sp>
    </p:spTree>
    <p:extLst>
      <p:ext uri="{BB962C8B-B14F-4D97-AF65-F5344CB8AC3E}">
        <p14:creationId xmlns:p14="http://schemas.microsoft.com/office/powerpoint/2010/main" val="2131188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43DB20A2-C4EF-4825-BE7D-A327DF0F299E}" type="slidenum">
              <a:rPr lang="en-US" smtClean="0"/>
              <a:t>19</a:t>
            </a:fld>
            <a:endParaRPr lang="en-US"/>
          </a:p>
        </p:txBody>
      </p:sp>
    </p:spTree>
    <p:extLst>
      <p:ext uri="{BB962C8B-B14F-4D97-AF65-F5344CB8AC3E}">
        <p14:creationId xmlns:p14="http://schemas.microsoft.com/office/powerpoint/2010/main" val="1618504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8FF53-B3A2-9687-A1AF-84C0F4288D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5697EB-4959-8E8C-A4A1-CAA4E909E5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DCFF98-AE5F-208E-009F-729CEA959C33}"/>
              </a:ext>
            </a:extLst>
          </p:cNvPr>
          <p:cNvSpPr>
            <a:spLocks noGrp="1"/>
          </p:cNvSpPr>
          <p:nvPr>
            <p:ph type="body" idx="1"/>
          </p:nvPr>
        </p:nvSpPr>
        <p:spPr/>
        <p:txBody>
          <a:bodyPr/>
          <a:lstStyle/>
          <a:p>
            <a:r>
              <a:rPr lang="en-US"/>
              <a:t>Fill in the necessary information for Steps 1, 2, 3, &amp; 4</a:t>
            </a:r>
          </a:p>
          <a:p>
            <a:endParaRPr lang="en-US"/>
          </a:p>
          <a:p>
            <a:r>
              <a:rPr lang="en-US"/>
              <a:t>The following information will be required when filling out your request form:</a:t>
            </a:r>
            <a:endParaRPr lang="en-US">
              <a:cs typeface="Calibri" panose="020F0502020204030204"/>
            </a:endParaRPr>
          </a:p>
          <a:p>
            <a:r>
              <a:rPr lang="en-US" err="1"/>
              <a:t>uStudent</a:t>
            </a:r>
            <a:r>
              <a:rPr lang="en-US"/>
              <a:t> Name</a:t>
            </a:r>
          </a:p>
          <a:p>
            <a:r>
              <a:rPr lang="en-US" err="1"/>
              <a:t>uUniversity</a:t>
            </a:r>
            <a:endParaRPr lang="en-US" err="1">
              <a:cs typeface="Calibri"/>
            </a:endParaRPr>
          </a:p>
          <a:p>
            <a:r>
              <a:rPr lang="en-US" err="1"/>
              <a:t>uSchool</a:t>
            </a:r>
            <a:r>
              <a:rPr lang="en-US"/>
              <a:t>/Dept</a:t>
            </a:r>
          </a:p>
          <a:p>
            <a:r>
              <a:rPr lang="en-US" err="1"/>
              <a:t>uCourse</a:t>
            </a:r>
            <a:endParaRPr lang="en-US" err="1">
              <a:cs typeface="Calibri"/>
            </a:endParaRPr>
          </a:p>
          <a:p>
            <a:r>
              <a:rPr lang="en-US" err="1"/>
              <a:t>uNC</a:t>
            </a:r>
            <a:r>
              <a:rPr lang="en-US"/>
              <a:t> AHEC Region</a:t>
            </a:r>
          </a:p>
          <a:p>
            <a:r>
              <a:rPr lang="en-US" err="1"/>
              <a:t>uCity</a:t>
            </a:r>
            <a:endParaRPr lang="en-US" err="1">
              <a:cs typeface="Calibri"/>
            </a:endParaRPr>
          </a:p>
          <a:p>
            <a:r>
              <a:rPr lang="en-US" err="1"/>
              <a:t>uSite</a:t>
            </a:r>
            <a:endParaRPr lang="en-US" err="1">
              <a:cs typeface="Calibri"/>
            </a:endParaRPr>
          </a:p>
          <a:p>
            <a:r>
              <a:rPr lang="en-US" err="1"/>
              <a:t>uArrival</a:t>
            </a:r>
            <a:endParaRPr lang="en-US" err="1">
              <a:cs typeface="Calibri"/>
            </a:endParaRPr>
          </a:p>
          <a:p>
            <a:r>
              <a:rPr lang="en-US" err="1"/>
              <a:t>uDeparture</a:t>
            </a:r>
            <a:endParaRPr lang="en-US" err="1">
              <a:cs typeface="Calibri"/>
            </a:endParaRPr>
          </a:p>
          <a:p>
            <a:endParaRPr lang="en-US">
              <a:cs typeface="Calibri"/>
            </a:endParaRPr>
          </a:p>
        </p:txBody>
      </p:sp>
      <p:sp>
        <p:nvSpPr>
          <p:cNvPr id="4" name="Slide Number Placeholder 3">
            <a:extLst>
              <a:ext uri="{FF2B5EF4-FFF2-40B4-BE49-F238E27FC236}">
                <a16:creationId xmlns:a16="http://schemas.microsoft.com/office/drawing/2014/main" id="{67653ED6-BA4D-8FF1-DC08-86BFEB4AAF29}"/>
              </a:ext>
            </a:extLst>
          </p:cNvPr>
          <p:cNvSpPr>
            <a:spLocks noGrp="1"/>
          </p:cNvSpPr>
          <p:nvPr>
            <p:ph type="sldNum" sz="quarter" idx="5"/>
          </p:nvPr>
        </p:nvSpPr>
        <p:spPr/>
        <p:txBody>
          <a:bodyPr/>
          <a:lstStyle/>
          <a:p>
            <a:fld id="{43DB20A2-C4EF-4825-BE7D-A327DF0F299E}" type="slidenum">
              <a:rPr lang="en-US" smtClean="0"/>
              <a:t>35</a:t>
            </a:fld>
            <a:endParaRPr lang="en-US"/>
          </a:p>
        </p:txBody>
      </p:sp>
    </p:spTree>
    <p:extLst>
      <p:ext uri="{BB962C8B-B14F-4D97-AF65-F5344CB8AC3E}">
        <p14:creationId xmlns:p14="http://schemas.microsoft.com/office/powerpoint/2010/main" val="404288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Fill in the necessary information for Steps 1, 2, 3, &amp; 4</a:t>
            </a:r>
          </a:p>
          <a:p>
            <a:endParaRPr lang="en-US"/>
          </a:p>
          <a:p>
            <a:r>
              <a:rPr lang="en-US"/>
              <a:t>The following information will be required when filling out your request form:</a:t>
            </a:r>
            <a:endParaRPr lang="en-US">
              <a:cs typeface="Calibri" panose="020F0502020204030204"/>
            </a:endParaRPr>
          </a:p>
          <a:p>
            <a:r>
              <a:rPr lang="en-US" err="1"/>
              <a:t>uStudent</a:t>
            </a:r>
            <a:r>
              <a:rPr lang="en-US"/>
              <a:t> Name</a:t>
            </a:r>
          </a:p>
          <a:p>
            <a:r>
              <a:rPr lang="en-US" err="1"/>
              <a:t>uUniversity</a:t>
            </a:r>
            <a:endParaRPr lang="en-US" err="1">
              <a:cs typeface="Calibri"/>
            </a:endParaRPr>
          </a:p>
          <a:p>
            <a:r>
              <a:rPr lang="en-US" err="1"/>
              <a:t>uSchool</a:t>
            </a:r>
            <a:r>
              <a:rPr lang="en-US"/>
              <a:t>/Dept</a:t>
            </a:r>
          </a:p>
          <a:p>
            <a:r>
              <a:rPr lang="en-US" err="1"/>
              <a:t>uCourse</a:t>
            </a:r>
            <a:endParaRPr lang="en-US" err="1">
              <a:cs typeface="Calibri"/>
            </a:endParaRPr>
          </a:p>
          <a:p>
            <a:r>
              <a:rPr lang="en-US" err="1"/>
              <a:t>uNC</a:t>
            </a:r>
            <a:r>
              <a:rPr lang="en-US"/>
              <a:t> AHEC Region</a:t>
            </a:r>
          </a:p>
          <a:p>
            <a:r>
              <a:rPr lang="en-US" err="1"/>
              <a:t>uCity</a:t>
            </a:r>
            <a:endParaRPr lang="en-US" err="1">
              <a:cs typeface="Calibri"/>
            </a:endParaRPr>
          </a:p>
          <a:p>
            <a:r>
              <a:rPr lang="en-US" err="1"/>
              <a:t>uSite</a:t>
            </a:r>
            <a:endParaRPr lang="en-US" err="1">
              <a:cs typeface="Calibri"/>
            </a:endParaRPr>
          </a:p>
          <a:p>
            <a:r>
              <a:rPr lang="en-US" err="1"/>
              <a:t>uArrival</a:t>
            </a:r>
            <a:endParaRPr lang="en-US" err="1">
              <a:cs typeface="Calibri"/>
            </a:endParaRPr>
          </a:p>
          <a:p>
            <a:r>
              <a:rPr lang="en-US" err="1"/>
              <a:t>uDeparture</a:t>
            </a:r>
            <a:endParaRPr lang="en-US" err="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3DB20A2-C4EF-4825-BE7D-A327DF0F299E}" type="slidenum">
              <a:rPr lang="en-US" smtClean="0"/>
              <a:t>36</a:t>
            </a:fld>
            <a:endParaRPr lang="en-US"/>
          </a:p>
        </p:txBody>
      </p:sp>
    </p:spTree>
    <p:extLst>
      <p:ext uri="{BB962C8B-B14F-4D97-AF65-F5344CB8AC3E}">
        <p14:creationId xmlns:p14="http://schemas.microsoft.com/office/powerpoint/2010/main" val="42459918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A">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5A8C5EDA-24B5-0741-ACB5-FD2963A79433}"/>
              </a:ext>
            </a:extLst>
          </p:cNvPr>
          <p:cNvSpPr>
            <a:spLocks noGrp="1"/>
          </p:cNvSpPr>
          <p:nvPr>
            <p:ph type="title"/>
          </p:nvPr>
        </p:nvSpPr>
        <p:spPr>
          <a:xfrm>
            <a:off x="495299" y="568036"/>
            <a:ext cx="11229085" cy="2732526"/>
          </a:xfrm>
        </p:spPr>
        <p:txBody>
          <a:bodyPr anchor="b">
            <a:noAutofit/>
          </a:bodyPr>
          <a:lstStyle>
            <a:lvl1pPr>
              <a:defRPr sz="6000">
                <a:solidFill>
                  <a:schemeClr val="tx1"/>
                </a:solidFill>
              </a:defRPr>
            </a:lvl1pPr>
          </a:lstStyle>
          <a:p>
            <a:r>
              <a:rPr lang="en-US"/>
              <a:t>Click to edit Master title style</a:t>
            </a:r>
          </a:p>
        </p:txBody>
      </p:sp>
      <p:sp>
        <p:nvSpPr>
          <p:cNvPr id="6" name="Text Placeholder 2">
            <a:extLst>
              <a:ext uri="{FF2B5EF4-FFF2-40B4-BE49-F238E27FC236}">
                <a16:creationId xmlns:a16="http://schemas.microsoft.com/office/drawing/2014/main" id="{E0E13BC2-FE3D-D741-92C1-85468157E1B2}"/>
              </a:ext>
            </a:extLst>
          </p:cNvPr>
          <p:cNvSpPr>
            <a:spLocks noGrp="1"/>
          </p:cNvSpPr>
          <p:nvPr>
            <p:ph type="body" idx="1"/>
          </p:nvPr>
        </p:nvSpPr>
        <p:spPr>
          <a:xfrm>
            <a:off x="495300" y="3401841"/>
            <a:ext cx="11229084" cy="1239431"/>
          </a:xfrm>
        </p:spPr>
        <p:txBody>
          <a:bodyPr>
            <a:normAutofit/>
          </a:bodyPr>
          <a:lstStyle>
            <a:lvl1pPr marL="0" indent="0" algn="l">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Rectangle 8">
            <a:extLst>
              <a:ext uri="{FF2B5EF4-FFF2-40B4-BE49-F238E27FC236}">
                <a16:creationId xmlns:a16="http://schemas.microsoft.com/office/drawing/2014/main" id="{7AE0C547-4417-664E-BCC6-F3A268490154}"/>
              </a:ext>
            </a:extLst>
          </p:cNvPr>
          <p:cNvSpPr/>
          <p:nvPr userDrawn="1"/>
        </p:nvSpPr>
        <p:spPr>
          <a:xfrm>
            <a:off x="-1" y="5167744"/>
            <a:ext cx="12192001" cy="1690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BC55ADDC-EE74-C346-9B58-0A560E3D8490}"/>
              </a:ext>
            </a:extLst>
          </p:cNvPr>
          <p:cNvSpPr/>
          <p:nvPr userDrawn="1"/>
        </p:nvSpPr>
        <p:spPr>
          <a:xfrm>
            <a:off x="-2" y="5093421"/>
            <a:ext cx="12192001" cy="1246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logo&#10;&#10;Description automatically generated with low confidence">
            <a:extLst>
              <a:ext uri="{FF2B5EF4-FFF2-40B4-BE49-F238E27FC236}">
                <a16:creationId xmlns:a16="http://schemas.microsoft.com/office/drawing/2014/main" id="{9C377363-5EA7-A743-952C-997D397F1BA7}"/>
              </a:ext>
            </a:extLst>
          </p:cNvPr>
          <p:cNvPicPr>
            <a:picLocks noChangeAspect="1"/>
          </p:cNvPicPr>
          <p:nvPr userDrawn="1"/>
        </p:nvPicPr>
        <p:blipFill>
          <a:blip r:embed="rId2"/>
          <a:stretch>
            <a:fillRect/>
          </a:stretch>
        </p:blipFill>
        <p:spPr>
          <a:xfrm>
            <a:off x="495299" y="5660651"/>
            <a:ext cx="4011388" cy="704439"/>
          </a:xfrm>
          <a:prstGeom prst="rect">
            <a:avLst/>
          </a:prstGeom>
        </p:spPr>
      </p:pic>
    </p:spTree>
    <p:extLst>
      <p:ext uri="{BB962C8B-B14F-4D97-AF65-F5344CB8AC3E}">
        <p14:creationId xmlns:p14="http://schemas.microsoft.com/office/powerpoint/2010/main" val="2338192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0CFA1E-F52C-7347-AF20-A0F900F9E9BD}"/>
              </a:ext>
            </a:extLst>
          </p:cNvPr>
          <p:cNvSpPr/>
          <p:nvPr userDrawn="1"/>
        </p:nvSpPr>
        <p:spPr>
          <a:xfrm>
            <a:off x="0" y="0"/>
            <a:ext cx="110032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grpSp>
        <p:nvGrpSpPr>
          <p:cNvPr id="10" name="Group 9">
            <a:extLst>
              <a:ext uri="{FF2B5EF4-FFF2-40B4-BE49-F238E27FC236}">
                <a16:creationId xmlns:a16="http://schemas.microsoft.com/office/drawing/2014/main" id="{0B82D859-C11F-6742-8CAA-C1FD136F7B15}"/>
              </a:ext>
            </a:extLst>
          </p:cNvPr>
          <p:cNvGrpSpPr>
            <a:grpSpLocks noChangeAspect="1"/>
          </p:cNvGrpSpPr>
          <p:nvPr userDrawn="1"/>
        </p:nvGrpSpPr>
        <p:grpSpPr>
          <a:xfrm>
            <a:off x="11003280" y="0"/>
            <a:ext cx="1188720" cy="1188720"/>
            <a:chOff x="2402304" y="2628900"/>
            <a:chExt cx="1600200" cy="1600200"/>
          </a:xfrm>
        </p:grpSpPr>
        <p:sp>
          <p:nvSpPr>
            <p:cNvPr id="11" name="Rectangle 10">
              <a:extLst>
                <a:ext uri="{FF2B5EF4-FFF2-40B4-BE49-F238E27FC236}">
                  <a16:creationId xmlns:a16="http://schemas.microsoft.com/office/drawing/2014/main" id="{F44F5DC4-F7BE-B843-A846-7A7A649D7D2B}"/>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CFB429C-A4CD-8548-A953-15CC4E3591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
        <p:nvSpPr>
          <p:cNvPr id="4" name="Footer Placeholder 3">
            <a:extLst>
              <a:ext uri="{FF2B5EF4-FFF2-40B4-BE49-F238E27FC236}">
                <a16:creationId xmlns:a16="http://schemas.microsoft.com/office/drawing/2014/main" id="{AC464F10-C715-9244-9AC6-2C9BD4B29334}"/>
              </a:ext>
            </a:extLst>
          </p:cNvPr>
          <p:cNvSpPr>
            <a:spLocks noGrp="1"/>
          </p:cNvSpPr>
          <p:nvPr>
            <p:ph type="ftr" sz="quarter" idx="11"/>
          </p:nvPr>
        </p:nvSpPr>
        <p:spPr/>
        <p:txBody>
          <a:bodyPr/>
          <a:lstStyle/>
          <a:p>
            <a:endParaRPr lang="en-US"/>
          </a:p>
        </p:txBody>
      </p:sp>
      <p:sp>
        <p:nvSpPr>
          <p:cNvPr id="13" name="Content Placeholder 6"/>
          <p:cNvSpPr>
            <a:spLocks noGrp="1"/>
          </p:cNvSpPr>
          <p:nvPr>
            <p:ph sz="quarter" idx="12"/>
          </p:nvPr>
        </p:nvSpPr>
        <p:spPr>
          <a:xfrm>
            <a:off x="981484" y="1791487"/>
            <a:ext cx="5341827" cy="3899250"/>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baseline="0"/>
            </a:lvl1pPr>
            <a:lvl5pPr>
              <a:defRPr/>
            </a:lvl5pPr>
          </a:lstStyle>
          <a:p>
            <a:pPr marL="457200" marR="0" lvl="0" indent="-4572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a:extLst>
              <a:ext uri="{FF2B5EF4-FFF2-40B4-BE49-F238E27FC236}">
                <a16:creationId xmlns:a16="http://schemas.microsoft.com/office/drawing/2014/main" id="{5449D3CE-1A26-D447-A448-536EBC8E98F7}"/>
              </a:ext>
            </a:extLst>
          </p:cNvPr>
          <p:cNvGrpSpPr/>
          <p:nvPr userDrawn="1"/>
        </p:nvGrpSpPr>
        <p:grpSpPr>
          <a:xfrm>
            <a:off x="11003279" y="0"/>
            <a:ext cx="1188720" cy="1188720"/>
            <a:chOff x="5501640" y="0"/>
            <a:chExt cx="1188720" cy="1188720"/>
          </a:xfrm>
        </p:grpSpPr>
        <p:sp>
          <p:nvSpPr>
            <p:cNvPr id="15" name="Rectangle 14">
              <a:extLst>
                <a:ext uri="{FF2B5EF4-FFF2-40B4-BE49-F238E27FC236}">
                  <a16:creationId xmlns:a16="http://schemas.microsoft.com/office/drawing/2014/main" id="{8149D545-3192-AA42-BC57-9698D8D9243B}"/>
                </a:ext>
              </a:extLst>
            </p:cNvPr>
            <p:cNvSpPr/>
            <p:nvPr userDrawn="1"/>
          </p:nvSpPr>
          <p:spPr>
            <a:xfrm>
              <a:off x="5501640" y="0"/>
              <a:ext cx="1188720" cy="1188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Logo&#10;&#10;Description automatically generated with low confidence">
              <a:extLst>
                <a:ext uri="{FF2B5EF4-FFF2-40B4-BE49-F238E27FC236}">
                  <a16:creationId xmlns:a16="http://schemas.microsoft.com/office/drawing/2014/main" id="{F1D66F15-B882-B64C-8A85-A97426F0CB0D}"/>
                </a:ext>
              </a:extLst>
            </p:cNvPr>
            <p:cNvPicPr>
              <a:picLocks noChangeAspect="1"/>
            </p:cNvPicPr>
            <p:nvPr userDrawn="1"/>
          </p:nvPicPr>
          <p:blipFill>
            <a:blip r:embed="rId3"/>
            <a:stretch>
              <a:fillRect/>
            </a:stretch>
          </p:blipFill>
          <p:spPr>
            <a:xfrm>
              <a:off x="5572583" y="254363"/>
              <a:ext cx="1046833" cy="679994"/>
            </a:xfrm>
            <a:prstGeom prst="rect">
              <a:avLst/>
            </a:prstGeom>
          </p:spPr>
        </p:pic>
      </p:grpSp>
      <p:pic>
        <p:nvPicPr>
          <p:cNvPr id="17" name="Picture 16" descr="Text&#10;&#10;Description automatically generated">
            <a:extLst>
              <a:ext uri="{FF2B5EF4-FFF2-40B4-BE49-F238E27FC236}">
                <a16:creationId xmlns:a16="http://schemas.microsoft.com/office/drawing/2014/main" id="{F111BC6F-70D9-B74E-A147-315F8556EEFD}"/>
              </a:ext>
            </a:extLst>
          </p:cNvPr>
          <p:cNvPicPr>
            <a:picLocks noChangeAspect="1"/>
          </p:cNvPicPr>
          <p:nvPr userDrawn="1"/>
        </p:nvPicPr>
        <p:blipFill>
          <a:blip r:embed="rId4"/>
          <a:stretch>
            <a:fillRect/>
          </a:stretch>
        </p:blipFill>
        <p:spPr>
          <a:xfrm>
            <a:off x="10756900" y="-2540"/>
            <a:ext cx="1435100" cy="1193800"/>
          </a:xfrm>
          <a:prstGeom prst="rect">
            <a:avLst/>
          </a:prstGeom>
        </p:spPr>
      </p:pic>
      <p:sp>
        <p:nvSpPr>
          <p:cNvPr id="18" name="Title Placeholder 1">
            <a:extLst>
              <a:ext uri="{FF2B5EF4-FFF2-40B4-BE49-F238E27FC236}">
                <a16:creationId xmlns:a16="http://schemas.microsoft.com/office/drawing/2014/main" id="{BEB2C4BB-C9ED-5742-A100-6B407D413546}"/>
              </a:ext>
            </a:extLst>
          </p:cNvPr>
          <p:cNvSpPr>
            <a:spLocks noGrp="1"/>
          </p:cNvSpPr>
          <p:nvPr>
            <p:ph type="title"/>
          </p:nvPr>
        </p:nvSpPr>
        <p:spPr>
          <a:xfrm>
            <a:off x="502920" y="253701"/>
            <a:ext cx="9769612" cy="620404"/>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5598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now, Share, D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0CFA1E-F52C-7347-AF20-A0F900F9E9BD}"/>
              </a:ext>
            </a:extLst>
          </p:cNvPr>
          <p:cNvSpPr/>
          <p:nvPr userDrawn="1"/>
        </p:nvSpPr>
        <p:spPr>
          <a:xfrm>
            <a:off x="0" y="0"/>
            <a:ext cx="110032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grpSp>
        <p:nvGrpSpPr>
          <p:cNvPr id="10" name="Group 9">
            <a:extLst>
              <a:ext uri="{FF2B5EF4-FFF2-40B4-BE49-F238E27FC236}">
                <a16:creationId xmlns:a16="http://schemas.microsoft.com/office/drawing/2014/main" id="{0B82D859-C11F-6742-8CAA-C1FD136F7B15}"/>
              </a:ext>
            </a:extLst>
          </p:cNvPr>
          <p:cNvGrpSpPr>
            <a:grpSpLocks noChangeAspect="1"/>
          </p:cNvGrpSpPr>
          <p:nvPr userDrawn="1"/>
        </p:nvGrpSpPr>
        <p:grpSpPr>
          <a:xfrm>
            <a:off x="11003280" y="0"/>
            <a:ext cx="1188720" cy="1188720"/>
            <a:chOff x="2402304" y="2628900"/>
            <a:chExt cx="1600200" cy="1600200"/>
          </a:xfrm>
        </p:grpSpPr>
        <p:sp>
          <p:nvSpPr>
            <p:cNvPr id="11" name="Rectangle 10">
              <a:extLst>
                <a:ext uri="{FF2B5EF4-FFF2-40B4-BE49-F238E27FC236}">
                  <a16:creationId xmlns:a16="http://schemas.microsoft.com/office/drawing/2014/main" id="{F44F5DC4-F7BE-B843-A846-7A7A649D7D2B}"/>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CFB429C-A4CD-8548-A953-15CC4E3591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
        <p:nvSpPr>
          <p:cNvPr id="4" name="Footer Placeholder 3">
            <a:extLst>
              <a:ext uri="{FF2B5EF4-FFF2-40B4-BE49-F238E27FC236}">
                <a16:creationId xmlns:a16="http://schemas.microsoft.com/office/drawing/2014/main" id="{AC464F10-C715-9244-9AC6-2C9BD4B29334}"/>
              </a:ext>
            </a:extLst>
          </p:cNvPr>
          <p:cNvSpPr>
            <a:spLocks noGrp="1"/>
          </p:cNvSpPr>
          <p:nvPr>
            <p:ph type="ftr" sz="quarter" idx="11"/>
          </p:nvPr>
        </p:nvSpPr>
        <p:spPr/>
        <p:txBody>
          <a:bodyPr/>
          <a:lstStyle/>
          <a:p>
            <a:endParaRPr lang="en-US"/>
          </a:p>
        </p:txBody>
      </p:sp>
      <p:sp>
        <p:nvSpPr>
          <p:cNvPr id="13" name="Content Placeholder 6"/>
          <p:cNvSpPr>
            <a:spLocks noGrp="1"/>
          </p:cNvSpPr>
          <p:nvPr>
            <p:ph sz="quarter" idx="12" hasCustomPrompt="1"/>
          </p:nvPr>
        </p:nvSpPr>
        <p:spPr>
          <a:xfrm>
            <a:off x="981484" y="1791487"/>
            <a:ext cx="5341827" cy="3899250"/>
          </a:xfrm>
        </p:spPr>
        <p:txBody>
          <a:bodyPr/>
          <a:lstStyle>
            <a:lvl1pPr>
              <a:defRPr baseline="0"/>
            </a:lvl1pPr>
            <a:lvl5pPr>
              <a:defRPr/>
            </a:lvl5pPr>
          </a:lstStyle>
          <a:p>
            <a:pPr lvl="0"/>
            <a:r>
              <a:rPr lang="en-US"/>
              <a:t>Know</a:t>
            </a:r>
          </a:p>
          <a:p>
            <a:pPr lvl="1"/>
            <a:r>
              <a:rPr lang="en-US"/>
              <a:t>Second level</a:t>
            </a:r>
          </a:p>
          <a:p>
            <a:pPr lvl="2"/>
            <a:r>
              <a:rPr lang="en-US"/>
              <a:t>Third level</a:t>
            </a:r>
          </a:p>
          <a:p>
            <a:pPr lvl="3"/>
            <a:r>
              <a:rPr lang="en-US"/>
              <a:t>Fourth level</a:t>
            </a:r>
          </a:p>
          <a:p>
            <a:pPr lvl="4"/>
            <a:r>
              <a:rPr lang="en-US"/>
              <a:t>Fifth level</a:t>
            </a:r>
          </a:p>
          <a:p>
            <a:pPr lvl="0"/>
            <a:r>
              <a:rPr lang="en-US"/>
              <a:t>Share</a:t>
            </a:r>
          </a:p>
          <a:p>
            <a:pPr lvl="0"/>
            <a:r>
              <a:rPr lang="en-US"/>
              <a:t>Do</a:t>
            </a:r>
          </a:p>
        </p:txBody>
      </p:sp>
      <p:grpSp>
        <p:nvGrpSpPr>
          <p:cNvPr id="14" name="Group 13">
            <a:extLst>
              <a:ext uri="{FF2B5EF4-FFF2-40B4-BE49-F238E27FC236}">
                <a16:creationId xmlns:a16="http://schemas.microsoft.com/office/drawing/2014/main" id="{5449D3CE-1A26-D447-A448-536EBC8E98F7}"/>
              </a:ext>
            </a:extLst>
          </p:cNvPr>
          <p:cNvGrpSpPr/>
          <p:nvPr userDrawn="1"/>
        </p:nvGrpSpPr>
        <p:grpSpPr>
          <a:xfrm>
            <a:off x="11003279" y="0"/>
            <a:ext cx="1188720" cy="1188720"/>
            <a:chOff x="5501640" y="0"/>
            <a:chExt cx="1188720" cy="1188720"/>
          </a:xfrm>
        </p:grpSpPr>
        <p:sp>
          <p:nvSpPr>
            <p:cNvPr id="15" name="Rectangle 14">
              <a:extLst>
                <a:ext uri="{FF2B5EF4-FFF2-40B4-BE49-F238E27FC236}">
                  <a16:creationId xmlns:a16="http://schemas.microsoft.com/office/drawing/2014/main" id="{8149D545-3192-AA42-BC57-9698D8D9243B}"/>
                </a:ext>
              </a:extLst>
            </p:cNvPr>
            <p:cNvSpPr/>
            <p:nvPr userDrawn="1"/>
          </p:nvSpPr>
          <p:spPr>
            <a:xfrm>
              <a:off x="5501640" y="0"/>
              <a:ext cx="1188720" cy="1188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Logo&#10;&#10;Description automatically generated with low confidence">
              <a:extLst>
                <a:ext uri="{FF2B5EF4-FFF2-40B4-BE49-F238E27FC236}">
                  <a16:creationId xmlns:a16="http://schemas.microsoft.com/office/drawing/2014/main" id="{F1D66F15-B882-B64C-8A85-A97426F0CB0D}"/>
                </a:ext>
              </a:extLst>
            </p:cNvPr>
            <p:cNvPicPr>
              <a:picLocks noChangeAspect="1"/>
            </p:cNvPicPr>
            <p:nvPr userDrawn="1"/>
          </p:nvPicPr>
          <p:blipFill>
            <a:blip r:embed="rId3"/>
            <a:stretch>
              <a:fillRect/>
            </a:stretch>
          </p:blipFill>
          <p:spPr>
            <a:xfrm>
              <a:off x="5572583" y="254363"/>
              <a:ext cx="1046833" cy="679994"/>
            </a:xfrm>
            <a:prstGeom prst="rect">
              <a:avLst/>
            </a:prstGeom>
          </p:spPr>
        </p:pic>
      </p:grpSp>
      <p:pic>
        <p:nvPicPr>
          <p:cNvPr id="17" name="Picture 16" descr="Text&#10;&#10;Description automatically generated">
            <a:extLst>
              <a:ext uri="{FF2B5EF4-FFF2-40B4-BE49-F238E27FC236}">
                <a16:creationId xmlns:a16="http://schemas.microsoft.com/office/drawing/2014/main" id="{F111BC6F-70D9-B74E-A147-315F8556EEFD}"/>
              </a:ext>
            </a:extLst>
          </p:cNvPr>
          <p:cNvPicPr>
            <a:picLocks noChangeAspect="1"/>
          </p:cNvPicPr>
          <p:nvPr userDrawn="1"/>
        </p:nvPicPr>
        <p:blipFill>
          <a:blip r:embed="rId4"/>
          <a:stretch>
            <a:fillRect/>
          </a:stretch>
        </p:blipFill>
        <p:spPr>
          <a:xfrm>
            <a:off x="10756900" y="-2540"/>
            <a:ext cx="1435100" cy="1193800"/>
          </a:xfrm>
          <a:prstGeom prst="rect">
            <a:avLst/>
          </a:prstGeom>
        </p:spPr>
      </p:pic>
      <p:sp>
        <p:nvSpPr>
          <p:cNvPr id="18" name="Title Placeholder 1">
            <a:extLst>
              <a:ext uri="{FF2B5EF4-FFF2-40B4-BE49-F238E27FC236}">
                <a16:creationId xmlns:a16="http://schemas.microsoft.com/office/drawing/2014/main" id="{BEB2C4BB-C9ED-5742-A100-6B407D413546}"/>
              </a:ext>
            </a:extLst>
          </p:cNvPr>
          <p:cNvSpPr>
            <a:spLocks noGrp="1"/>
          </p:cNvSpPr>
          <p:nvPr>
            <p:ph type="title" hasCustomPrompt="1"/>
          </p:nvPr>
        </p:nvSpPr>
        <p:spPr>
          <a:xfrm>
            <a:off x="502920" y="253701"/>
            <a:ext cx="9769612" cy="620404"/>
          </a:xfrm>
          <a:prstGeom prst="rect">
            <a:avLst/>
          </a:prstGeom>
        </p:spPr>
        <p:txBody>
          <a:bodyPr vert="horz" lIns="91440" tIns="45720" rIns="91440" bIns="45720" rtlCol="0" anchor="ctr">
            <a:noAutofit/>
          </a:bodyPr>
          <a:lstStyle>
            <a:lvl1pPr>
              <a:defRPr>
                <a:solidFill>
                  <a:schemeClr val="bg1"/>
                </a:solidFill>
              </a:defRPr>
            </a:lvl1pPr>
          </a:lstStyle>
          <a:p>
            <a:r>
              <a:rPr lang="en-US"/>
              <a:t>Know, Share, Do</a:t>
            </a:r>
          </a:p>
        </p:txBody>
      </p:sp>
    </p:spTree>
    <p:extLst>
      <p:ext uri="{BB962C8B-B14F-4D97-AF65-F5344CB8AC3E}">
        <p14:creationId xmlns:p14="http://schemas.microsoft.com/office/powerpoint/2010/main" val="3727565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14" name="Content Placeholder 6"/>
          <p:cNvSpPr>
            <a:spLocks noGrp="1"/>
          </p:cNvSpPr>
          <p:nvPr>
            <p:ph sz="quarter" idx="12"/>
          </p:nvPr>
        </p:nvSpPr>
        <p:spPr>
          <a:xfrm>
            <a:off x="3703320" y="1714500"/>
            <a:ext cx="7985760" cy="3924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4D60ADF1-B8EF-7642-A4EF-70527152ABF5}"/>
              </a:ext>
            </a:extLst>
          </p:cNvPr>
          <p:cNvSpPr/>
          <p:nvPr userDrawn="1"/>
        </p:nvSpPr>
        <p:spPr>
          <a:xfrm>
            <a:off x="3200400" y="0"/>
            <a:ext cx="78028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0C0101-9281-C049-BAE7-9D060EEB9363}"/>
              </a:ext>
            </a:extLst>
          </p:cNvPr>
          <p:cNvSpPr>
            <a:spLocks noGrp="1"/>
          </p:cNvSpPr>
          <p:nvPr>
            <p:ph type="title"/>
          </p:nvPr>
        </p:nvSpPr>
        <p:spPr>
          <a:xfrm>
            <a:off x="3703320" y="253701"/>
            <a:ext cx="6569212" cy="620404"/>
          </a:xfrm>
        </p:spPr>
        <p:txBody>
          <a:bodyPr/>
          <a:lstStyle>
            <a:lvl1pPr>
              <a:defRPr>
                <a:solidFill>
                  <a:schemeClr val="bg1"/>
                </a:solidFill>
              </a:defRPr>
            </a:lvl1pPr>
          </a:lstStyle>
          <a:p>
            <a:r>
              <a:rPr lang="en-US"/>
              <a:t>Click to edit Master title style</a:t>
            </a:r>
          </a:p>
        </p:txBody>
      </p:sp>
      <p:grpSp>
        <p:nvGrpSpPr>
          <p:cNvPr id="12" name="Group 11">
            <a:extLst>
              <a:ext uri="{FF2B5EF4-FFF2-40B4-BE49-F238E27FC236}">
                <a16:creationId xmlns:a16="http://schemas.microsoft.com/office/drawing/2014/main" id="{9AC66C60-4659-5A40-B026-87CD18E519D4}"/>
              </a:ext>
            </a:extLst>
          </p:cNvPr>
          <p:cNvGrpSpPr>
            <a:grpSpLocks noChangeAspect="1"/>
          </p:cNvGrpSpPr>
          <p:nvPr userDrawn="1"/>
        </p:nvGrpSpPr>
        <p:grpSpPr>
          <a:xfrm>
            <a:off x="11003280" y="0"/>
            <a:ext cx="1188720" cy="1188720"/>
            <a:chOff x="2402304" y="2628900"/>
            <a:chExt cx="1600200" cy="1600200"/>
          </a:xfrm>
        </p:grpSpPr>
        <p:sp>
          <p:nvSpPr>
            <p:cNvPr id="13" name="Rectangle 12">
              <a:extLst>
                <a:ext uri="{FF2B5EF4-FFF2-40B4-BE49-F238E27FC236}">
                  <a16:creationId xmlns:a16="http://schemas.microsoft.com/office/drawing/2014/main" id="{3891D621-F91C-7D43-99F6-D1B09350066F}"/>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7CA7B32-F52F-9544-B7DC-905FB7BE83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pic>
        <p:nvPicPr>
          <p:cNvPr id="4" name="Picture 3"/>
          <p:cNvPicPr>
            <a:picLocks noChangeAspect="1"/>
          </p:cNvPicPr>
          <p:nvPr userDrawn="1"/>
        </p:nvPicPr>
        <p:blipFill rotWithShape="1">
          <a:blip r:embed="rId3">
            <a:extLst>
              <a:ext uri="{28A0092B-C50C-407E-A947-70E740481C1C}">
                <a14:useLocalDpi xmlns:a14="http://schemas.microsoft.com/office/drawing/2010/main" val="0"/>
              </a:ext>
            </a:extLst>
          </a:blip>
          <a:srcRect l="30149" r="38786"/>
          <a:stretch/>
        </p:blipFill>
        <p:spPr>
          <a:xfrm>
            <a:off x="0" y="0"/>
            <a:ext cx="3270422" cy="6858000"/>
          </a:xfrm>
          <a:prstGeom prst="rect">
            <a:avLst/>
          </a:prstGeom>
        </p:spPr>
      </p:pic>
      <p:grpSp>
        <p:nvGrpSpPr>
          <p:cNvPr id="16" name="Group 15">
            <a:extLst>
              <a:ext uri="{FF2B5EF4-FFF2-40B4-BE49-F238E27FC236}">
                <a16:creationId xmlns:a16="http://schemas.microsoft.com/office/drawing/2014/main" id="{6709819D-F6F5-734F-BE5B-DBE09B82A42A}"/>
              </a:ext>
            </a:extLst>
          </p:cNvPr>
          <p:cNvGrpSpPr/>
          <p:nvPr userDrawn="1"/>
        </p:nvGrpSpPr>
        <p:grpSpPr>
          <a:xfrm>
            <a:off x="11003279" y="0"/>
            <a:ext cx="1188720" cy="1188720"/>
            <a:chOff x="5501640" y="0"/>
            <a:chExt cx="1188720" cy="1188720"/>
          </a:xfrm>
        </p:grpSpPr>
        <p:sp>
          <p:nvSpPr>
            <p:cNvPr id="17" name="Rectangle 16">
              <a:extLst>
                <a:ext uri="{FF2B5EF4-FFF2-40B4-BE49-F238E27FC236}">
                  <a16:creationId xmlns:a16="http://schemas.microsoft.com/office/drawing/2014/main" id="{EE96138B-2CC4-7745-A0F6-35D5ECD04B5B}"/>
                </a:ext>
              </a:extLst>
            </p:cNvPr>
            <p:cNvSpPr/>
            <p:nvPr userDrawn="1"/>
          </p:nvSpPr>
          <p:spPr>
            <a:xfrm>
              <a:off x="5501640" y="0"/>
              <a:ext cx="1188720" cy="1188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Logo&#10;&#10;Description automatically generated with low confidence">
              <a:extLst>
                <a:ext uri="{FF2B5EF4-FFF2-40B4-BE49-F238E27FC236}">
                  <a16:creationId xmlns:a16="http://schemas.microsoft.com/office/drawing/2014/main" id="{43628FD9-BEE8-4B4B-BB0E-78C63DB55B54}"/>
                </a:ext>
              </a:extLst>
            </p:cNvPr>
            <p:cNvPicPr>
              <a:picLocks noChangeAspect="1"/>
            </p:cNvPicPr>
            <p:nvPr userDrawn="1"/>
          </p:nvPicPr>
          <p:blipFill>
            <a:blip r:embed="rId4"/>
            <a:stretch>
              <a:fillRect/>
            </a:stretch>
          </p:blipFill>
          <p:spPr>
            <a:xfrm>
              <a:off x="5572583" y="254363"/>
              <a:ext cx="1046833" cy="679994"/>
            </a:xfrm>
            <a:prstGeom prst="rect">
              <a:avLst/>
            </a:prstGeom>
          </p:spPr>
        </p:pic>
      </p:grpSp>
      <p:pic>
        <p:nvPicPr>
          <p:cNvPr id="19" name="Picture 18" descr="Text&#10;&#10;Description automatically generated">
            <a:extLst>
              <a:ext uri="{FF2B5EF4-FFF2-40B4-BE49-F238E27FC236}">
                <a16:creationId xmlns:a16="http://schemas.microsoft.com/office/drawing/2014/main" id="{48EAD53F-E2E0-0747-BE50-497E9438554D}"/>
              </a:ext>
            </a:extLst>
          </p:cNvPr>
          <p:cNvPicPr>
            <a:picLocks noChangeAspect="1"/>
          </p:cNvPicPr>
          <p:nvPr userDrawn="1"/>
        </p:nvPicPr>
        <p:blipFill>
          <a:blip r:embed="rId5"/>
          <a:stretch>
            <a:fillRect/>
          </a:stretch>
        </p:blipFill>
        <p:spPr>
          <a:xfrm>
            <a:off x="10756900" y="-2540"/>
            <a:ext cx="1435100" cy="1193800"/>
          </a:xfrm>
          <a:prstGeom prst="rect">
            <a:avLst/>
          </a:prstGeom>
        </p:spPr>
      </p:pic>
    </p:spTree>
    <p:extLst>
      <p:ext uri="{BB962C8B-B14F-4D97-AF65-F5344CB8AC3E}">
        <p14:creationId xmlns:p14="http://schemas.microsoft.com/office/powerpoint/2010/main" val="1705457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F36B6A-1D1D-D641-84FD-F34EAE465D73}"/>
              </a:ext>
            </a:extLst>
          </p:cNvPr>
          <p:cNvSpPr/>
          <p:nvPr userDrawn="1"/>
        </p:nvSpPr>
        <p:spPr>
          <a:xfrm>
            <a:off x="0" y="0"/>
            <a:ext cx="899160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6D6E361B-DFCA-824D-BA63-ADCED3B41986}" type="slidenum">
              <a:rPr lang="en-US" smtClean="0"/>
              <a:pPr/>
              <a:t>‹#›</a:t>
            </a:fld>
            <a:endParaRPr lang="en-US"/>
          </a:p>
        </p:txBody>
      </p:sp>
      <p:sp>
        <p:nvSpPr>
          <p:cNvPr id="14" name="Content Placeholder 6"/>
          <p:cNvSpPr>
            <a:spLocks noGrp="1"/>
          </p:cNvSpPr>
          <p:nvPr>
            <p:ph sz="quarter" idx="12"/>
          </p:nvPr>
        </p:nvSpPr>
        <p:spPr>
          <a:xfrm>
            <a:off x="502920" y="1714500"/>
            <a:ext cx="7985760" cy="3924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E0D8BD74-E0FF-F744-8A12-2845F0468C61}"/>
              </a:ext>
            </a:extLst>
          </p:cNvPr>
          <p:cNvSpPr>
            <a:spLocks noGrp="1"/>
          </p:cNvSpPr>
          <p:nvPr>
            <p:ph type="title"/>
          </p:nvPr>
        </p:nvSpPr>
        <p:spPr>
          <a:xfrm>
            <a:off x="502920" y="253701"/>
            <a:ext cx="7985760" cy="620404"/>
          </a:xfrm>
        </p:spPr>
        <p:txBody>
          <a:bodyPr/>
          <a:lstStyle>
            <a:lvl1pPr>
              <a:defRPr>
                <a:solidFill>
                  <a:schemeClr val="bg1"/>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1712AA60-D7BD-1B48-A5F0-3315A389CCB2}"/>
              </a:ext>
            </a:extLst>
          </p:cNvPr>
          <p:cNvSpPr>
            <a:spLocks noGrp="1"/>
          </p:cNvSpPr>
          <p:nvPr>
            <p:ph type="ftr" sz="quarter" idx="13"/>
          </p:nvPr>
        </p:nvSpPr>
        <p:spPr/>
        <p:txBody>
          <a:bodyPr/>
          <a:lstStyle/>
          <a:p>
            <a:endParaRPr lang="en-US"/>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30149" r="38786"/>
          <a:stretch/>
        </p:blipFill>
        <p:spPr>
          <a:xfrm>
            <a:off x="8921578" y="0"/>
            <a:ext cx="3270422" cy="6919784"/>
          </a:xfrm>
          <a:prstGeom prst="rect">
            <a:avLst/>
          </a:prstGeom>
        </p:spPr>
      </p:pic>
    </p:spTree>
    <p:extLst>
      <p:ext uri="{BB962C8B-B14F-4D97-AF65-F5344CB8AC3E}">
        <p14:creationId xmlns:p14="http://schemas.microsoft.com/office/powerpoint/2010/main" val="2121892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4" name="Rectangle 3"/>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p:cNvSpPr>
            <a:spLocks noGrp="1"/>
          </p:cNvSpPr>
          <p:nvPr>
            <p:ph type="title"/>
          </p:nvPr>
        </p:nvSpPr>
        <p:spPr>
          <a:xfrm>
            <a:off x="502920" y="633437"/>
            <a:ext cx="5101735" cy="620404"/>
          </a:xfrm>
        </p:spPr>
        <p:txBody>
          <a:bodyPr/>
          <a:lstStyle/>
          <a:p>
            <a:r>
              <a:rPr lang="en-US"/>
              <a:t>Click to edit Master title style</a:t>
            </a:r>
          </a:p>
        </p:txBody>
      </p:sp>
      <p:sp>
        <p:nvSpPr>
          <p:cNvPr id="6" name="Content Placeholder 2"/>
          <p:cNvSpPr>
            <a:spLocks noGrp="1"/>
          </p:cNvSpPr>
          <p:nvPr>
            <p:ph idx="1"/>
          </p:nvPr>
        </p:nvSpPr>
        <p:spPr>
          <a:xfrm>
            <a:off x="502919" y="2199190"/>
            <a:ext cx="5101273" cy="41558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2C7876E7-1B38-0B44-B134-11D40D46B16B}"/>
              </a:ext>
            </a:extLst>
          </p:cNvPr>
          <p:cNvGrpSpPr>
            <a:grpSpLocks noChangeAspect="1"/>
          </p:cNvGrpSpPr>
          <p:nvPr userDrawn="1"/>
        </p:nvGrpSpPr>
        <p:grpSpPr>
          <a:xfrm>
            <a:off x="11003280" y="0"/>
            <a:ext cx="1188720" cy="1188720"/>
            <a:chOff x="2402304" y="2628900"/>
            <a:chExt cx="1600200" cy="1600200"/>
          </a:xfrm>
        </p:grpSpPr>
        <p:sp>
          <p:nvSpPr>
            <p:cNvPr id="11" name="Rectangle 10">
              <a:extLst>
                <a:ext uri="{FF2B5EF4-FFF2-40B4-BE49-F238E27FC236}">
                  <a16:creationId xmlns:a16="http://schemas.microsoft.com/office/drawing/2014/main" id="{DEE05C40-1377-6045-98D3-1361801A2C02}"/>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94FF116-3EAE-1D45-A4B8-F9E0F42606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
        <p:nvSpPr>
          <p:cNvPr id="9" name="Content Placeholder 2">
            <a:extLst>
              <a:ext uri="{FF2B5EF4-FFF2-40B4-BE49-F238E27FC236}">
                <a16:creationId xmlns:a16="http://schemas.microsoft.com/office/drawing/2014/main" id="{BBD04562-D0D0-A44D-9397-C966DEA40576}"/>
              </a:ext>
            </a:extLst>
          </p:cNvPr>
          <p:cNvSpPr>
            <a:spLocks noGrp="1"/>
          </p:cNvSpPr>
          <p:nvPr>
            <p:ph idx="11"/>
          </p:nvPr>
        </p:nvSpPr>
        <p:spPr>
          <a:xfrm>
            <a:off x="6593363" y="2199190"/>
            <a:ext cx="5101273" cy="41558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Text&#10;&#10;Description automatically generated">
            <a:extLst>
              <a:ext uri="{FF2B5EF4-FFF2-40B4-BE49-F238E27FC236}">
                <a16:creationId xmlns:a16="http://schemas.microsoft.com/office/drawing/2014/main" id="{A81F219C-1B1B-6F43-AB68-97EE3BC8EFC7}"/>
              </a:ext>
            </a:extLst>
          </p:cNvPr>
          <p:cNvPicPr>
            <a:picLocks noChangeAspect="1"/>
          </p:cNvPicPr>
          <p:nvPr userDrawn="1"/>
        </p:nvPicPr>
        <p:blipFill>
          <a:blip r:embed="rId3"/>
          <a:stretch>
            <a:fillRect/>
          </a:stretch>
        </p:blipFill>
        <p:spPr>
          <a:xfrm>
            <a:off x="10756900" y="-2540"/>
            <a:ext cx="1435100" cy="1193800"/>
          </a:xfrm>
          <a:prstGeom prst="rect">
            <a:avLst/>
          </a:prstGeom>
        </p:spPr>
      </p:pic>
    </p:spTree>
    <p:extLst>
      <p:ext uri="{BB962C8B-B14F-4D97-AF65-F5344CB8AC3E}">
        <p14:creationId xmlns:p14="http://schemas.microsoft.com/office/powerpoint/2010/main" val="1347926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4" name="Rectangle 3"/>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2">
            <a:extLst>
              <a:ext uri="{FF2B5EF4-FFF2-40B4-BE49-F238E27FC236}">
                <a16:creationId xmlns:a16="http://schemas.microsoft.com/office/drawing/2014/main" id="{2858A64F-42C3-6C49-A31F-68436957A254}"/>
              </a:ext>
            </a:extLst>
          </p:cNvPr>
          <p:cNvSpPr>
            <a:spLocks noGrp="1"/>
          </p:cNvSpPr>
          <p:nvPr>
            <p:ph type="title"/>
          </p:nvPr>
        </p:nvSpPr>
        <p:spPr>
          <a:xfrm>
            <a:off x="502920" y="633437"/>
            <a:ext cx="5101735" cy="620404"/>
          </a:xfrm>
        </p:spPr>
        <p:txBody>
          <a:bodyPr/>
          <a:lstStyle>
            <a:lvl1pPr>
              <a:defRPr>
                <a:solidFill>
                  <a:schemeClr val="bg1"/>
                </a:solidFill>
              </a:defRPr>
            </a:lvl1pPr>
          </a:lstStyle>
          <a:p>
            <a:r>
              <a:rPr lang="en-US"/>
              <a:t>Click to edit Master title style</a:t>
            </a:r>
          </a:p>
        </p:txBody>
      </p:sp>
      <p:sp>
        <p:nvSpPr>
          <p:cNvPr id="16" name="Content Placeholder 2">
            <a:extLst>
              <a:ext uri="{FF2B5EF4-FFF2-40B4-BE49-F238E27FC236}">
                <a16:creationId xmlns:a16="http://schemas.microsoft.com/office/drawing/2014/main" id="{D582D1DF-8379-744D-A710-DB257FC77715}"/>
              </a:ext>
            </a:extLst>
          </p:cNvPr>
          <p:cNvSpPr>
            <a:spLocks noGrp="1"/>
          </p:cNvSpPr>
          <p:nvPr>
            <p:ph idx="1"/>
          </p:nvPr>
        </p:nvSpPr>
        <p:spPr>
          <a:xfrm>
            <a:off x="502919" y="2199190"/>
            <a:ext cx="5101273" cy="41558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5FCC09A-2D55-AA4A-8CED-9C2EA5A135CE}"/>
              </a:ext>
            </a:extLst>
          </p:cNvPr>
          <p:cNvGrpSpPr>
            <a:grpSpLocks noChangeAspect="1"/>
          </p:cNvGrpSpPr>
          <p:nvPr userDrawn="1"/>
        </p:nvGrpSpPr>
        <p:grpSpPr>
          <a:xfrm>
            <a:off x="11003280" y="0"/>
            <a:ext cx="1188720" cy="1188720"/>
            <a:chOff x="2402304" y="2628900"/>
            <a:chExt cx="1600200" cy="1600200"/>
          </a:xfrm>
        </p:grpSpPr>
        <p:sp>
          <p:nvSpPr>
            <p:cNvPr id="12" name="Rectangle 11">
              <a:extLst>
                <a:ext uri="{FF2B5EF4-FFF2-40B4-BE49-F238E27FC236}">
                  <a16:creationId xmlns:a16="http://schemas.microsoft.com/office/drawing/2014/main" id="{2F6E5CCC-CC0A-024C-8BC9-490EA9FC1FB7}"/>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B7F2877-1544-D74C-9566-1FADCC5345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
        <p:nvSpPr>
          <p:cNvPr id="9" name="Content Placeholder 2">
            <a:extLst>
              <a:ext uri="{FF2B5EF4-FFF2-40B4-BE49-F238E27FC236}">
                <a16:creationId xmlns:a16="http://schemas.microsoft.com/office/drawing/2014/main" id="{2169FB3B-052F-7A41-9C5E-26EE4EF278DA}"/>
              </a:ext>
            </a:extLst>
          </p:cNvPr>
          <p:cNvSpPr>
            <a:spLocks noGrp="1"/>
          </p:cNvSpPr>
          <p:nvPr>
            <p:ph idx="11"/>
          </p:nvPr>
        </p:nvSpPr>
        <p:spPr>
          <a:xfrm>
            <a:off x="6623112" y="2211547"/>
            <a:ext cx="5101273" cy="41558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Text&#10;&#10;Description automatically generated">
            <a:extLst>
              <a:ext uri="{FF2B5EF4-FFF2-40B4-BE49-F238E27FC236}">
                <a16:creationId xmlns:a16="http://schemas.microsoft.com/office/drawing/2014/main" id="{CCBC432E-AEDF-404D-9C65-4C5B80953D20}"/>
              </a:ext>
            </a:extLst>
          </p:cNvPr>
          <p:cNvPicPr>
            <a:picLocks noChangeAspect="1"/>
          </p:cNvPicPr>
          <p:nvPr userDrawn="1"/>
        </p:nvPicPr>
        <p:blipFill>
          <a:blip r:embed="rId3"/>
          <a:stretch>
            <a:fillRect/>
          </a:stretch>
        </p:blipFill>
        <p:spPr>
          <a:xfrm>
            <a:off x="10756900" y="-2540"/>
            <a:ext cx="1435100" cy="1193800"/>
          </a:xfrm>
          <a:prstGeom prst="rect">
            <a:avLst/>
          </a:prstGeom>
        </p:spPr>
      </p:pic>
    </p:spTree>
    <p:extLst>
      <p:ext uri="{BB962C8B-B14F-4D97-AF65-F5344CB8AC3E}">
        <p14:creationId xmlns:p14="http://schemas.microsoft.com/office/powerpoint/2010/main" val="1288378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2"/>
          <p:cNvSpPr>
            <a:spLocks noGrp="1"/>
          </p:cNvSpPr>
          <p:nvPr>
            <p:ph type="title"/>
          </p:nvPr>
        </p:nvSpPr>
        <p:spPr>
          <a:xfrm>
            <a:off x="502920" y="633437"/>
            <a:ext cx="5101735" cy="620404"/>
          </a:xfrm>
        </p:spPr>
        <p:txBody>
          <a:bodyPr/>
          <a:lstStyle/>
          <a:p>
            <a:r>
              <a:rPr lang="en-US"/>
              <a:t>Click to edit Master title style</a:t>
            </a:r>
          </a:p>
        </p:txBody>
      </p:sp>
      <p:sp>
        <p:nvSpPr>
          <p:cNvPr id="9" name="Content Placeholder 2"/>
          <p:cNvSpPr>
            <a:spLocks noGrp="1"/>
          </p:cNvSpPr>
          <p:nvPr>
            <p:ph idx="1"/>
          </p:nvPr>
        </p:nvSpPr>
        <p:spPr>
          <a:xfrm>
            <a:off x="502919" y="2199190"/>
            <a:ext cx="5101273" cy="34059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5A4E4B8A-A926-D04F-9D00-C476C71125C4}"/>
              </a:ext>
            </a:extLst>
          </p:cNvPr>
          <p:cNvSpPr>
            <a:spLocks noGrp="1"/>
          </p:cNvSpPr>
          <p:nvPr>
            <p:ph type="sldNum" sz="quarter" idx="11"/>
          </p:nvPr>
        </p:nvSpPr>
        <p:spPr/>
        <p:txBody>
          <a:bodyPr/>
          <a:lstStyle/>
          <a:p>
            <a:fld id="{6D6E361B-DFCA-824D-BA63-ADCED3B41986}" type="slidenum">
              <a:rPr lang="en-US" smtClean="0"/>
              <a:pPr/>
              <a:t>‹#›</a:t>
            </a:fld>
            <a:endParaRPr lang="en-US"/>
          </a:p>
        </p:txBody>
      </p:sp>
      <p:sp>
        <p:nvSpPr>
          <p:cNvPr id="6" name="Footer Placeholder 5">
            <a:extLst>
              <a:ext uri="{FF2B5EF4-FFF2-40B4-BE49-F238E27FC236}">
                <a16:creationId xmlns:a16="http://schemas.microsoft.com/office/drawing/2014/main" id="{54C392EC-5E54-D744-B2A1-08A31D5BA3FD}"/>
              </a:ext>
            </a:extLst>
          </p:cNvPr>
          <p:cNvSpPr>
            <a:spLocks noGrp="1"/>
          </p:cNvSpPr>
          <p:nvPr>
            <p:ph type="ftr" sz="quarter" idx="12"/>
          </p:nvPr>
        </p:nvSpPr>
        <p:spPr/>
        <p:txBody>
          <a:bodyPr/>
          <a:lstStyle/>
          <a:p>
            <a:endParaRPr lang="en-US"/>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24171" r="16557"/>
          <a:stretch/>
        </p:blipFill>
        <p:spPr>
          <a:xfrm>
            <a:off x="6093203" y="0"/>
            <a:ext cx="6098797" cy="6858000"/>
          </a:xfrm>
          <a:prstGeom prst="rect">
            <a:avLst/>
          </a:prstGeom>
        </p:spPr>
      </p:pic>
    </p:spTree>
    <p:extLst>
      <p:ext uri="{BB962C8B-B14F-4D97-AF65-F5344CB8AC3E}">
        <p14:creationId xmlns:p14="http://schemas.microsoft.com/office/powerpoint/2010/main" val="1785322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8689F-8346-BF40-ABBC-76436AE05D5B}"/>
              </a:ext>
            </a:extLst>
          </p:cNvPr>
          <p:cNvSpPr/>
          <p:nvPr userDrawn="1"/>
        </p:nvSpPr>
        <p:spPr>
          <a:xfrm>
            <a:off x="8991600" y="0"/>
            <a:ext cx="3200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a:extLst>
              <a:ext uri="{FF2B5EF4-FFF2-40B4-BE49-F238E27FC236}">
                <a16:creationId xmlns:a16="http://schemas.microsoft.com/office/drawing/2014/main" id="{3DC3B044-024F-2148-BE1D-51CEDA7D8048}"/>
              </a:ext>
            </a:extLst>
          </p:cNvPr>
          <p:cNvSpPr>
            <a:spLocks noGrp="1"/>
          </p:cNvSpPr>
          <p:nvPr>
            <p:ph type="title"/>
          </p:nvPr>
        </p:nvSpPr>
        <p:spPr>
          <a:xfrm>
            <a:off x="502920" y="633437"/>
            <a:ext cx="5101735" cy="620404"/>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EFA0DB62-CB0F-0444-A628-1AE6C0386A0E}"/>
              </a:ext>
            </a:extLst>
          </p:cNvPr>
          <p:cNvSpPr>
            <a:spLocks noGrp="1"/>
          </p:cNvSpPr>
          <p:nvPr>
            <p:ph idx="1"/>
          </p:nvPr>
        </p:nvSpPr>
        <p:spPr>
          <a:xfrm>
            <a:off x="502919" y="2199191"/>
            <a:ext cx="5101273" cy="33947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F55E4175-8B93-1F41-B741-C394B55E9A09}"/>
              </a:ext>
            </a:extLst>
          </p:cNvPr>
          <p:cNvSpPr>
            <a:spLocks noGrp="1"/>
          </p:cNvSpPr>
          <p:nvPr>
            <p:ph type="ftr" sz="quarter" idx="12"/>
          </p:nvPr>
        </p:nvSpPr>
        <p:spPr/>
        <p:txBody>
          <a:bodyPr/>
          <a:lstStyle/>
          <a:p>
            <a:endParaRPr lang="en-US"/>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26201" t="4249" r="18053" b="8138"/>
          <a:stretch/>
        </p:blipFill>
        <p:spPr>
          <a:xfrm>
            <a:off x="6186989" y="462636"/>
            <a:ext cx="5607062" cy="5932727"/>
          </a:xfrm>
          <a:prstGeom prst="rect">
            <a:avLst/>
          </a:prstGeom>
        </p:spPr>
      </p:pic>
    </p:spTree>
    <p:extLst>
      <p:ext uri="{BB962C8B-B14F-4D97-AF65-F5344CB8AC3E}">
        <p14:creationId xmlns:p14="http://schemas.microsoft.com/office/powerpoint/2010/main" val="206476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8" name="Text Placeholder 6"/>
          <p:cNvSpPr>
            <a:spLocks noGrp="1"/>
          </p:cNvSpPr>
          <p:nvPr>
            <p:ph type="body" sz="quarter" idx="13" hasCustomPrompt="1"/>
          </p:nvPr>
        </p:nvSpPr>
        <p:spPr>
          <a:xfrm>
            <a:off x="502920" y="3931920"/>
            <a:ext cx="11186160" cy="1706880"/>
          </a:xfrm>
        </p:spPr>
        <p:txBody>
          <a:bodyPr anchor="ctr">
            <a:noAutofit/>
          </a:bodyPr>
          <a:lstStyle>
            <a:lvl1pPr marL="0" indent="0" algn="ctr">
              <a:buNone/>
              <a:defRPr sz="3000"/>
            </a:lvl1pPr>
            <a:lvl2pPr marL="457200" indent="0" algn="ctr">
              <a:buNone/>
              <a:defRPr sz="3000"/>
            </a:lvl2pPr>
            <a:lvl3pPr marL="914400" indent="0" algn="ctr">
              <a:buNone/>
              <a:defRPr sz="3000"/>
            </a:lvl3pPr>
            <a:lvl4pPr marL="1371600" indent="0" algn="ctr">
              <a:buNone/>
              <a:defRPr sz="3000"/>
            </a:lvl4pPr>
            <a:lvl5pPr marL="1828800" indent="0" algn="ctr">
              <a:buNone/>
              <a:defRPr sz="3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CFBF3631-0E76-AF4A-BDE9-B48BBD37631E}"/>
              </a:ext>
            </a:extLst>
          </p:cNvPr>
          <p:cNvSpPr>
            <a:spLocks noGrp="1"/>
          </p:cNvSpPr>
          <p:nvPr>
            <p:ph type="ftr" sz="quarter" idx="14"/>
          </p:nvPr>
        </p:nvSpPr>
        <p:spPr/>
        <p:txBody>
          <a:bodyPr/>
          <a:lstStyle/>
          <a:p>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r="10768"/>
          <a:stretch/>
        </p:blipFill>
        <p:spPr>
          <a:xfrm>
            <a:off x="0" y="0"/>
            <a:ext cx="12249665" cy="3463697"/>
          </a:xfrm>
          <a:prstGeom prst="rect">
            <a:avLst/>
          </a:prstGeom>
        </p:spPr>
      </p:pic>
    </p:spTree>
    <p:extLst>
      <p:ext uri="{BB962C8B-B14F-4D97-AF65-F5344CB8AC3E}">
        <p14:creationId xmlns:p14="http://schemas.microsoft.com/office/powerpoint/2010/main" val="42448390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FE1A23-7010-4545-852D-5927AFED60BD}"/>
              </a:ext>
            </a:extLst>
          </p:cNvPr>
          <p:cNvSpPr/>
          <p:nvPr userDrawn="1"/>
        </p:nvSpPr>
        <p:spPr>
          <a:xfrm rot="16200000">
            <a:off x="4381500" y="-4381500"/>
            <a:ext cx="3429000" cy="1219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b="21461"/>
          <a:stretch/>
        </p:blipFill>
        <p:spPr>
          <a:xfrm>
            <a:off x="486032" y="462887"/>
            <a:ext cx="11252475" cy="5896723"/>
          </a:xfrm>
          <a:prstGeom prst="rect">
            <a:avLst/>
          </a:prstGeom>
        </p:spPr>
      </p:pic>
    </p:spTree>
    <p:extLst>
      <p:ext uri="{BB962C8B-B14F-4D97-AF65-F5344CB8AC3E}">
        <p14:creationId xmlns:p14="http://schemas.microsoft.com/office/powerpoint/2010/main" val="1464467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05BA2C-810F-7B4A-9DD8-3C2291891AA9}"/>
              </a:ext>
            </a:extLst>
          </p:cNvPr>
          <p:cNvSpPr/>
          <p:nvPr userDrawn="1"/>
        </p:nvSpPr>
        <p:spPr>
          <a:xfrm rot="16200000">
            <a:off x="3512127" y="-3512128"/>
            <a:ext cx="5167743" cy="1219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A6DD89-12F2-0D4E-BAA0-70D0A99AD50F}"/>
              </a:ext>
            </a:extLst>
          </p:cNvPr>
          <p:cNvSpPr/>
          <p:nvPr userDrawn="1"/>
        </p:nvSpPr>
        <p:spPr>
          <a:xfrm>
            <a:off x="-2" y="5093421"/>
            <a:ext cx="12192001" cy="1246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5">
            <a:extLst>
              <a:ext uri="{FF2B5EF4-FFF2-40B4-BE49-F238E27FC236}">
                <a16:creationId xmlns:a16="http://schemas.microsoft.com/office/drawing/2014/main" id="{B972F740-C034-4942-9F67-1C3D8FC51F0B}"/>
              </a:ext>
            </a:extLst>
          </p:cNvPr>
          <p:cNvSpPr>
            <a:spLocks noGrp="1"/>
          </p:cNvSpPr>
          <p:nvPr>
            <p:ph type="title"/>
          </p:nvPr>
        </p:nvSpPr>
        <p:spPr>
          <a:xfrm>
            <a:off x="495299" y="568036"/>
            <a:ext cx="11229085" cy="2732526"/>
          </a:xfrm>
        </p:spPr>
        <p:txBody>
          <a:bodyPr anchor="b">
            <a:noAutofit/>
          </a:bodyPr>
          <a:lstStyle>
            <a:lvl1pPr>
              <a:defRPr sz="6000">
                <a:solidFill>
                  <a:schemeClr val="bg1"/>
                </a:solidFill>
              </a:defRPr>
            </a:lvl1pPr>
          </a:lstStyle>
          <a:p>
            <a:r>
              <a:rPr lang="en-US"/>
              <a:t>Click to edit Master title style</a:t>
            </a:r>
          </a:p>
        </p:txBody>
      </p:sp>
      <p:sp>
        <p:nvSpPr>
          <p:cNvPr id="14" name="Text Placeholder 2">
            <a:extLst>
              <a:ext uri="{FF2B5EF4-FFF2-40B4-BE49-F238E27FC236}">
                <a16:creationId xmlns:a16="http://schemas.microsoft.com/office/drawing/2014/main" id="{ADA69BE4-FC62-A64B-B8FA-EDCF7B6D829A}"/>
              </a:ext>
            </a:extLst>
          </p:cNvPr>
          <p:cNvSpPr>
            <a:spLocks noGrp="1"/>
          </p:cNvSpPr>
          <p:nvPr>
            <p:ph type="body" idx="1"/>
          </p:nvPr>
        </p:nvSpPr>
        <p:spPr>
          <a:xfrm>
            <a:off x="495300" y="3401841"/>
            <a:ext cx="11229084" cy="1239431"/>
          </a:xfrm>
        </p:spPr>
        <p:txBody>
          <a:bodyPr>
            <a:normAutofit/>
          </a:bodyPr>
          <a:lstStyle>
            <a:lvl1pPr marL="0" indent="0" algn="l">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3" name="Picture 2" descr="A picture containing text, gauge&#10;&#10;Description automatically generated">
            <a:extLst>
              <a:ext uri="{FF2B5EF4-FFF2-40B4-BE49-F238E27FC236}">
                <a16:creationId xmlns:a16="http://schemas.microsoft.com/office/drawing/2014/main" id="{C654C5F3-6F06-D246-85A4-0A6B35AF0331}"/>
              </a:ext>
            </a:extLst>
          </p:cNvPr>
          <p:cNvPicPr>
            <a:picLocks noChangeAspect="1"/>
          </p:cNvPicPr>
          <p:nvPr userDrawn="1"/>
        </p:nvPicPr>
        <p:blipFill>
          <a:blip r:embed="rId2"/>
          <a:stretch>
            <a:fillRect/>
          </a:stretch>
        </p:blipFill>
        <p:spPr>
          <a:xfrm>
            <a:off x="495299" y="5657199"/>
            <a:ext cx="3997054" cy="701922"/>
          </a:xfrm>
          <a:prstGeom prst="rect">
            <a:avLst/>
          </a:prstGeom>
        </p:spPr>
      </p:pic>
    </p:spTree>
    <p:extLst>
      <p:ext uri="{BB962C8B-B14F-4D97-AF65-F5344CB8AC3E}">
        <p14:creationId xmlns:p14="http://schemas.microsoft.com/office/powerpoint/2010/main" val="2200871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15777"/>
          <a:stretch/>
        </p:blipFill>
        <p:spPr>
          <a:xfrm>
            <a:off x="0" y="0"/>
            <a:ext cx="12252676" cy="6919784"/>
          </a:xfrm>
          <a:prstGeom prst="rect">
            <a:avLst/>
          </a:prstGeom>
        </p:spPr>
      </p:pic>
    </p:spTree>
    <p:extLst>
      <p:ext uri="{BB962C8B-B14F-4D97-AF65-F5344CB8AC3E}">
        <p14:creationId xmlns:p14="http://schemas.microsoft.com/office/powerpoint/2010/main" val="10439639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085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93F9D-2533-2844-8155-13291185DFC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7AF70C7-1E9E-BA48-A61B-08B14FE61B81}"/>
              </a:ext>
            </a:extLst>
          </p:cNvPr>
          <p:cNvSpPr>
            <a:spLocks noGrp="1"/>
          </p:cNvSpPr>
          <p:nvPr>
            <p:ph type="sldNum" sz="quarter" idx="10"/>
          </p:nvPr>
        </p:nvSpPr>
        <p:spPr/>
        <p:txBody>
          <a:bodyPr/>
          <a:lstStyle/>
          <a:p>
            <a:fld id="{6D6E361B-DFCA-824D-BA63-ADCED3B41986}" type="slidenum">
              <a:rPr lang="en-US" smtClean="0"/>
              <a:pPr/>
              <a:t>‹#›</a:t>
            </a:fld>
            <a:endParaRPr lang="en-US"/>
          </a:p>
        </p:txBody>
      </p:sp>
      <p:sp>
        <p:nvSpPr>
          <p:cNvPr id="4" name="Footer Placeholder 3">
            <a:extLst>
              <a:ext uri="{FF2B5EF4-FFF2-40B4-BE49-F238E27FC236}">
                <a16:creationId xmlns:a16="http://schemas.microsoft.com/office/drawing/2014/main" id="{F496D4CC-DE52-4048-AC50-3030CEEE369E}"/>
              </a:ext>
            </a:extLst>
          </p:cNvPr>
          <p:cNvSpPr>
            <a:spLocks noGrp="1"/>
          </p:cNvSpPr>
          <p:nvPr>
            <p:ph type="ftr" sz="quarter" idx="11"/>
          </p:nvPr>
        </p:nvSpPr>
        <p:spPr/>
        <p:txBody>
          <a:bodyPr/>
          <a:lstStyle/>
          <a:p>
            <a:endParaRPr lang="en-US"/>
          </a:p>
        </p:txBody>
      </p:sp>
      <p:sp>
        <p:nvSpPr>
          <p:cNvPr id="5" name="Content Placeholder 2">
            <a:extLst>
              <a:ext uri="{FF2B5EF4-FFF2-40B4-BE49-F238E27FC236}">
                <a16:creationId xmlns:a16="http://schemas.microsoft.com/office/drawing/2014/main" id="{D2085ADE-B60F-3046-83A0-36760BCFBF8A}"/>
              </a:ext>
            </a:extLst>
          </p:cNvPr>
          <p:cNvSpPr>
            <a:spLocks noGrp="1"/>
          </p:cNvSpPr>
          <p:nvPr>
            <p:ph idx="1"/>
          </p:nvPr>
        </p:nvSpPr>
        <p:spPr>
          <a:xfrm>
            <a:off x="502919" y="1282262"/>
            <a:ext cx="9769612" cy="43229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4675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27EF04-7093-E84D-BADD-06ED74B1EFED}"/>
              </a:ext>
            </a:extLst>
          </p:cNvPr>
          <p:cNvSpPr/>
          <p:nvPr userDrawn="1"/>
        </p:nvSpPr>
        <p:spPr>
          <a:xfrm rot="16200000">
            <a:off x="2667000" y="-2667000"/>
            <a:ext cx="6858000" cy="1219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3066BC06-2DD0-3247-8458-F7AAE115807C}"/>
              </a:ext>
            </a:extLst>
          </p:cNvPr>
          <p:cNvPicPr>
            <a:picLocks noChangeAspect="1"/>
          </p:cNvPicPr>
          <p:nvPr userDrawn="1"/>
        </p:nvPicPr>
        <p:blipFill>
          <a:blip r:embed="rId2"/>
          <a:stretch>
            <a:fillRect/>
          </a:stretch>
        </p:blipFill>
        <p:spPr>
          <a:xfrm>
            <a:off x="4120980" y="2888392"/>
            <a:ext cx="3950040" cy="1081216"/>
          </a:xfrm>
          <a:prstGeom prst="rect">
            <a:avLst/>
          </a:prstGeom>
        </p:spPr>
      </p:pic>
      <p:pic>
        <p:nvPicPr>
          <p:cNvPr id="3" name="Picture 2"/>
          <p:cNvPicPr>
            <a:picLocks noChangeAspect="1"/>
          </p:cNvPicPr>
          <p:nvPr userDrawn="1"/>
        </p:nvPicPr>
        <p:blipFill>
          <a:blip r:embed="rId3"/>
          <a:stretch>
            <a:fillRect/>
          </a:stretch>
        </p:blipFill>
        <p:spPr>
          <a:xfrm>
            <a:off x="3271837" y="2419350"/>
            <a:ext cx="5648325" cy="2019300"/>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77420" y="2948382"/>
            <a:ext cx="5442742" cy="961233"/>
          </a:xfrm>
          <a:prstGeom prst="rect">
            <a:avLst/>
          </a:prstGeom>
        </p:spPr>
      </p:pic>
    </p:spTree>
    <p:extLst>
      <p:ext uri="{BB962C8B-B14F-4D97-AF65-F5344CB8AC3E}">
        <p14:creationId xmlns:p14="http://schemas.microsoft.com/office/powerpoint/2010/main" val="25434541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27EF04-7093-E84D-BADD-06ED74B1EFED}"/>
              </a:ext>
            </a:extLst>
          </p:cNvPr>
          <p:cNvSpPr/>
          <p:nvPr userDrawn="1"/>
        </p:nvSpPr>
        <p:spPr>
          <a:xfrm rot="16200000">
            <a:off x="2667000" y="-2667000"/>
            <a:ext cx="6858000"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3066BC06-2DD0-3247-8458-F7AAE115807C}"/>
              </a:ext>
            </a:extLst>
          </p:cNvPr>
          <p:cNvPicPr>
            <a:picLocks noChangeAspect="1"/>
          </p:cNvPicPr>
          <p:nvPr userDrawn="1"/>
        </p:nvPicPr>
        <p:blipFill>
          <a:blip r:embed="rId2"/>
          <a:stretch>
            <a:fillRect/>
          </a:stretch>
        </p:blipFill>
        <p:spPr>
          <a:xfrm>
            <a:off x="4120980" y="2888392"/>
            <a:ext cx="3950040" cy="1081216"/>
          </a:xfrm>
          <a:prstGeom prst="rect">
            <a:avLst/>
          </a:prstGeom>
        </p:spPr>
      </p:pic>
      <p:pic>
        <p:nvPicPr>
          <p:cNvPr id="3" name="Picture 2"/>
          <p:cNvPicPr>
            <a:picLocks noChangeAspect="1"/>
          </p:cNvPicPr>
          <p:nvPr userDrawn="1"/>
        </p:nvPicPr>
        <p:blipFill>
          <a:blip r:embed="rId3"/>
          <a:stretch>
            <a:fillRect/>
          </a:stretch>
        </p:blipFill>
        <p:spPr>
          <a:xfrm>
            <a:off x="3448050" y="2390775"/>
            <a:ext cx="5295900" cy="2076450"/>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77420" y="2948382"/>
            <a:ext cx="5442742" cy="961233"/>
          </a:xfrm>
          <a:prstGeom prst="rect">
            <a:avLst/>
          </a:prstGeom>
        </p:spPr>
      </p:pic>
    </p:spTree>
    <p:extLst>
      <p:ext uri="{BB962C8B-B14F-4D97-AF65-F5344CB8AC3E}">
        <p14:creationId xmlns:p14="http://schemas.microsoft.com/office/powerpoint/2010/main" val="30689198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B">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a:lvl1pPr>
          </a:lstStyle>
          <a:p>
            <a:fld id="{6D6E361B-DFCA-824D-BA63-ADCED3B41986}" type="slidenum">
              <a:rPr lang="en-US" smtClean="0"/>
              <a:pPr/>
              <a:t>‹#›</a:t>
            </a:fld>
            <a:endParaRPr lang="en-US"/>
          </a:p>
        </p:txBody>
      </p:sp>
      <p:sp>
        <p:nvSpPr>
          <p:cNvPr id="5" name="Title 16"/>
          <p:cNvSpPr>
            <a:spLocks noGrp="1"/>
          </p:cNvSpPr>
          <p:nvPr>
            <p:ph type="title"/>
          </p:nvPr>
        </p:nvSpPr>
        <p:spPr>
          <a:xfrm>
            <a:off x="499176" y="812047"/>
            <a:ext cx="11189904" cy="1043639"/>
          </a:xfrm>
        </p:spPr>
        <p:txBody>
          <a:bodyPr/>
          <a:lstStyle/>
          <a:p>
            <a:r>
              <a:rPr lang="en-US"/>
              <a:t>Click to edit Master title style</a:t>
            </a:r>
          </a:p>
        </p:txBody>
      </p:sp>
      <p:sp>
        <p:nvSpPr>
          <p:cNvPr id="8" name="Content Placeholder 7"/>
          <p:cNvSpPr>
            <a:spLocks noGrp="1"/>
          </p:cNvSpPr>
          <p:nvPr>
            <p:ph sz="quarter" idx="14"/>
          </p:nvPr>
        </p:nvSpPr>
        <p:spPr>
          <a:xfrm>
            <a:off x="6256421" y="2208807"/>
            <a:ext cx="5418054" cy="35331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7"/>
          <p:cNvSpPr>
            <a:spLocks noGrp="1"/>
          </p:cNvSpPr>
          <p:nvPr>
            <p:ph sz="quarter" idx="15"/>
          </p:nvPr>
        </p:nvSpPr>
        <p:spPr>
          <a:xfrm>
            <a:off x="499175" y="2208807"/>
            <a:ext cx="5418054" cy="35331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5">
            <a:extLst>
              <a:ext uri="{FF2B5EF4-FFF2-40B4-BE49-F238E27FC236}">
                <a16:creationId xmlns:a16="http://schemas.microsoft.com/office/drawing/2014/main" id="{739BD23D-DE90-304B-892F-3F288C4E84D4}"/>
              </a:ext>
            </a:extLst>
          </p:cNvPr>
          <p:cNvSpPr>
            <a:spLocks noGrp="1"/>
          </p:cNvSpPr>
          <p:nvPr>
            <p:ph type="body" sz="quarter" idx="16" hasCustomPrompt="1"/>
          </p:nvPr>
        </p:nvSpPr>
        <p:spPr>
          <a:xfrm>
            <a:off x="498475" y="503237"/>
            <a:ext cx="11190288" cy="365760"/>
          </a:xfrm>
        </p:spPr>
        <p:txBody>
          <a:bodyPr>
            <a:normAutofit/>
          </a:bodyPr>
          <a:lstStyle>
            <a:lvl1pPr marL="0" indent="0">
              <a:buNone/>
              <a:defRPr sz="1900" b="1" cap="all" spc="170" baseline="0">
                <a:solidFill>
                  <a:schemeClr val="accent1"/>
                </a:solidFill>
              </a:defRPr>
            </a:lvl1pPr>
          </a:lstStyle>
          <a:p>
            <a:pPr lvl="0"/>
            <a:r>
              <a:rPr lang="en-US"/>
              <a:t>Subtitle</a:t>
            </a:r>
          </a:p>
        </p:txBody>
      </p:sp>
      <p:sp>
        <p:nvSpPr>
          <p:cNvPr id="15" name="TextBox 14">
            <a:extLst>
              <a:ext uri="{FF2B5EF4-FFF2-40B4-BE49-F238E27FC236}">
                <a16:creationId xmlns:a16="http://schemas.microsoft.com/office/drawing/2014/main" id="{A838DEEB-ACCA-8646-A77D-6F602ACA2EAC}"/>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tx1"/>
                </a:solidFill>
              </a:rPr>
              <a:t>THE UNIVERSITY OF NORTH CAROLINA AT CHAPEL HILL</a:t>
            </a:r>
          </a:p>
        </p:txBody>
      </p:sp>
    </p:spTree>
    <p:extLst>
      <p:ext uri="{BB962C8B-B14F-4D97-AF65-F5344CB8AC3E}">
        <p14:creationId xmlns:p14="http://schemas.microsoft.com/office/powerpoint/2010/main" val="4797491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M">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14D055DD-1732-6D40-9FDE-5F9F81F64983}"/>
              </a:ext>
            </a:extLst>
          </p:cNvPr>
          <p:cNvSpPr/>
          <p:nvPr userDrawn="1"/>
        </p:nvSpPr>
        <p:spPr>
          <a:xfrm>
            <a:off x="-1" y="3608173"/>
            <a:ext cx="12192001" cy="3249827"/>
          </a:xfrm>
          <a:custGeom>
            <a:avLst/>
            <a:gdLst>
              <a:gd name="connsiteX0" fmla="*/ 0 w 12192001"/>
              <a:gd name="connsiteY0" fmla="*/ 0 h 3249827"/>
              <a:gd name="connsiteX1" fmla="*/ 1 w 12192001"/>
              <a:gd name="connsiteY1" fmla="*/ 0 h 3249827"/>
              <a:gd name="connsiteX2" fmla="*/ 1 w 12192001"/>
              <a:gd name="connsiteY2" fmla="*/ 914587 h 3249827"/>
              <a:gd name="connsiteX3" fmla="*/ 714033 w 12192001"/>
              <a:gd name="connsiteY3" fmla="*/ 1091153 h 3249827"/>
              <a:gd name="connsiteX4" fmla="*/ 6117967 w 12192001"/>
              <a:gd name="connsiteY4" fmla="*/ 1637004 h 3249827"/>
              <a:gd name="connsiteX5" fmla="*/ 11521901 w 12192001"/>
              <a:gd name="connsiteY5" fmla="*/ 1091153 h 3249827"/>
              <a:gd name="connsiteX6" fmla="*/ 12192001 w 12192001"/>
              <a:gd name="connsiteY6" fmla="*/ 925450 h 3249827"/>
              <a:gd name="connsiteX7" fmla="*/ 12192001 w 12192001"/>
              <a:gd name="connsiteY7" fmla="*/ 3249827 h 3249827"/>
              <a:gd name="connsiteX8" fmla="*/ 0 w 12192001"/>
              <a:gd name="connsiteY8" fmla="*/ 3249827 h 324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1" h="3249827">
                <a:moveTo>
                  <a:pt x="0" y="0"/>
                </a:moveTo>
                <a:lnTo>
                  <a:pt x="1" y="0"/>
                </a:lnTo>
                <a:lnTo>
                  <a:pt x="1" y="914587"/>
                </a:lnTo>
                <a:lnTo>
                  <a:pt x="714033" y="1091153"/>
                </a:lnTo>
                <a:cubicBezTo>
                  <a:pt x="2256618" y="1435775"/>
                  <a:pt x="4116229" y="1637004"/>
                  <a:pt x="6117967" y="1637004"/>
                </a:cubicBezTo>
                <a:cubicBezTo>
                  <a:pt x="8119708" y="1637004"/>
                  <a:pt x="9979318" y="1435775"/>
                  <a:pt x="11521901" y="1091153"/>
                </a:cubicBezTo>
                <a:lnTo>
                  <a:pt x="12192001" y="925450"/>
                </a:lnTo>
                <a:lnTo>
                  <a:pt x="12192001" y="3249827"/>
                </a:lnTo>
                <a:lnTo>
                  <a:pt x="0" y="324982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lvl1pPr>
              <a:defRPr b="0">
                <a:solidFill>
                  <a:schemeClr val="bg1"/>
                </a:solidFill>
              </a:defRPr>
            </a:lvl1pPr>
          </a:lstStyle>
          <a:p>
            <a:fld id="{6D6E361B-DFCA-824D-BA63-ADCED3B41986}" type="slidenum">
              <a:rPr lang="en-US" smtClean="0"/>
              <a:pPr/>
              <a:t>‹#›</a:t>
            </a:fld>
            <a:endParaRPr lang="en-US"/>
          </a:p>
        </p:txBody>
      </p:sp>
      <p:sp>
        <p:nvSpPr>
          <p:cNvPr id="5" name="Title 23"/>
          <p:cNvSpPr>
            <a:spLocks noGrp="1"/>
          </p:cNvSpPr>
          <p:nvPr>
            <p:ph type="title"/>
          </p:nvPr>
        </p:nvSpPr>
        <p:spPr>
          <a:xfrm>
            <a:off x="502920" y="812047"/>
            <a:ext cx="11186160" cy="646363"/>
          </a:xfrm>
        </p:spPr>
        <p:txBody>
          <a:bodyPr/>
          <a:lstStyle>
            <a:lvl1pPr algn="ctr">
              <a:defRPr b="1"/>
            </a:lvl1pPr>
          </a:lstStyle>
          <a:p>
            <a:r>
              <a:rPr lang="en-US"/>
              <a:t>Click to edit Master title style</a:t>
            </a:r>
          </a:p>
        </p:txBody>
      </p:sp>
      <p:sp>
        <p:nvSpPr>
          <p:cNvPr id="19" name="Text Placeholder 18"/>
          <p:cNvSpPr>
            <a:spLocks noGrp="1"/>
          </p:cNvSpPr>
          <p:nvPr>
            <p:ph type="body" sz="quarter" idx="11"/>
          </p:nvPr>
        </p:nvSpPr>
        <p:spPr>
          <a:xfrm>
            <a:off x="502920" y="1767537"/>
            <a:ext cx="11186159" cy="225734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a:extLst>
              <a:ext uri="{FF2B5EF4-FFF2-40B4-BE49-F238E27FC236}">
                <a16:creationId xmlns:a16="http://schemas.microsoft.com/office/drawing/2014/main" id="{62D5D9E1-93CE-C445-9B2B-F9FE1992A54F}"/>
              </a:ext>
            </a:extLst>
          </p:cNvPr>
          <p:cNvSpPr>
            <a:spLocks noGrp="1"/>
          </p:cNvSpPr>
          <p:nvPr>
            <p:ph type="body" sz="quarter" idx="16" hasCustomPrompt="1"/>
          </p:nvPr>
        </p:nvSpPr>
        <p:spPr>
          <a:xfrm>
            <a:off x="498475" y="503237"/>
            <a:ext cx="11190288" cy="365760"/>
          </a:xfrm>
        </p:spPr>
        <p:txBody>
          <a:bodyPr>
            <a:normAutofit/>
          </a:bodyPr>
          <a:lstStyle>
            <a:lvl1pPr marL="0" indent="0" algn="ctr">
              <a:buNone/>
              <a:defRPr sz="1900" b="1" cap="all" spc="170" baseline="0">
                <a:solidFill>
                  <a:schemeClr val="accent1"/>
                </a:solidFill>
              </a:defRPr>
            </a:lvl1pPr>
          </a:lstStyle>
          <a:p>
            <a:pPr lvl="0"/>
            <a:r>
              <a:rPr lang="en-US"/>
              <a:t>Subtitle</a:t>
            </a:r>
          </a:p>
        </p:txBody>
      </p:sp>
      <p:sp>
        <p:nvSpPr>
          <p:cNvPr id="9" name="TextBox 8">
            <a:extLst>
              <a:ext uri="{FF2B5EF4-FFF2-40B4-BE49-F238E27FC236}">
                <a16:creationId xmlns:a16="http://schemas.microsoft.com/office/drawing/2014/main" id="{13F8013D-3983-ED49-8D28-0C21919ADE4E}"/>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bg1"/>
                </a:solidFill>
              </a:rPr>
              <a:t>THE UNIVERSITY OF NORTH CAROLINA AT CHAPEL HILL</a:t>
            </a:r>
          </a:p>
        </p:txBody>
      </p:sp>
    </p:spTree>
    <p:extLst>
      <p:ext uri="{BB962C8B-B14F-4D97-AF65-F5344CB8AC3E}">
        <p14:creationId xmlns:p14="http://schemas.microsoft.com/office/powerpoint/2010/main" val="54420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7A934-610C-389E-DEBC-BD56E14E3D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F8D1F9-6344-EC92-E479-8442E7FE32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E98E35-4DD2-2057-2E8C-64A22873A2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22C3AE-718F-D018-C946-11ABEC1ACCC1}"/>
              </a:ext>
            </a:extLst>
          </p:cNvPr>
          <p:cNvSpPr>
            <a:spLocks noGrp="1"/>
          </p:cNvSpPr>
          <p:nvPr>
            <p:ph type="dt" sz="half" idx="10"/>
          </p:nvPr>
        </p:nvSpPr>
        <p:spPr/>
        <p:txBody>
          <a:bodyPr/>
          <a:lstStyle/>
          <a:p>
            <a:fld id="{F8916E5F-474F-49AB-9365-A7C63DEC09F2}" type="datetimeFigureOut">
              <a:rPr lang="en-US" smtClean="0"/>
              <a:t>8/21/2025</a:t>
            </a:fld>
            <a:endParaRPr lang="en-US"/>
          </a:p>
        </p:txBody>
      </p:sp>
      <p:sp>
        <p:nvSpPr>
          <p:cNvPr id="6" name="Footer Placeholder 5">
            <a:extLst>
              <a:ext uri="{FF2B5EF4-FFF2-40B4-BE49-F238E27FC236}">
                <a16:creationId xmlns:a16="http://schemas.microsoft.com/office/drawing/2014/main" id="{ECB1CC14-CEBC-CC95-781B-9E555395B8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08A7FD-D284-182C-75C9-694A385986F8}"/>
              </a:ext>
            </a:extLst>
          </p:cNvPr>
          <p:cNvSpPr>
            <a:spLocks noGrp="1"/>
          </p:cNvSpPr>
          <p:nvPr>
            <p:ph type="sldNum" sz="quarter" idx="12"/>
          </p:nvPr>
        </p:nvSpPr>
        <p:spPr/>
        <p:txBody>
          <a:bodyPr/>
          <a:lstStyle/>
          <a:p>
            <a:fld id="{2F7A4414-56CD-457C-AAC2-6AEDC13C24BF}" type="slidenum">
              <a:rPr lang="en-US" smtClean="0"/>
              <a:t>‹#›</a:t>
            </a:fld>
            <a:endParaRPr lang="en-US"/>
          </a:p>
        </p:txBody>
      </p:sp>
    </p:spTree>
    <p:extLst>
      <p:ext uri="{BB962C8B-B14F-4D97-AF65-F5344CB8AC3E}">
        <p14:creationId xmlns:p14="http://schemas.microsoft.com/office/powerpoint/2010/main" val="803406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423B6-D7FE-A0DC-94A2-570D3766F525}"/>
              </a:ext>
            </a:extLst>
          </p:cNvPr>
          <p:cNvSpPr>
            <a:spLocks noGrp="1"/>
          </p:cNvSpPr>
          <p:nvPr>
            <p:ph type="title"/>
          </p:nvPr>
        </p:nvSpPr>
        <p:spPr>
          <a:xfrm>
            <a:off x="838200" y="861246"/>
            <a:ext cx="10515600" cy="1066946"/>
          </a:xfrm>
        </p:spPr>
        <p:txBody>
          <a:bodyPr/>
          <a:lstStyle>
            <a:lvl1pPr>
              <a:defRPr>
                <a:latin typeface="Roboto Slab" pitchFamily="2" charset="0"/>
                <a:ea typeface="Roboto Slab"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A581586-C661-6F94-99CD-C3D8751EE94A}"/>
              </a:ext>
            </a:extLst>
          </p:cNvPr>
          <p:cNvSpPr>
            <a:spLocks noGrp="1"/>
          </p:cNvSpPr>
          <p:nvPr>
            <p:ph sz="half" idx="1"/>
          </p:nvPr>
        </p:nvSpPr>
        <p:spPr>
          <a:xfrm>
            <a:off x="838200" y="2054429"/>
            <a:ext cx="5181600" cy="4170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0C6BA9-B872-8C1C-52F6-D93ECAC0FD59}"/>
              </a:ext>
            </a:extLst>
          </p:cNvPr>
          <p:cNvSpPr>
            <a:spLocks noGrp="1"/>
          </p:cNvSpPr>
          <p:nvPr>
            <p:ph sz="half" idx="2"/>
          </p:nvPr>
        </p:nvSpPr>
        <p:spPr>
          <a:xfrm>
            <a:off x="6172200" y="2054429"/>
            <a:ext cx="5181600" cy="4170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F14CCC-9204-DD37-29DA-142AB18CBD28}"/>
              </a:ext>
            </a:extLst>
          </p:cNvPr>
          <p:cNvSpPr>
            <a:spLocks noGrp="1"/>
          </p:cNvSpPr>
          <p:nvPr>
            <p:ph type="dt" sz="half" idx="10"/>
          </p:nvPr>
        </p:nvSpPr>
        <p:spPr/>
        <p:txBody>
          <a:bodyPr/>
          <a:lstStyle/>
          <a:p>
            <a:fld id="{8560206C-6A62-C548-BA36-48CDF7165F1F}" type="datetimeFigureOut">
              <a:rPr lang="en-US" smtClean="0"/>
              <a:t>8/21/2025</a:t>
            </a:fld>
            <a:endParaRPr lang="en-US"/>
          </a:p>
        </p:txBody>
      </p:sp>
      <p:sp>
        <p:nvSpPr>
          <p:cNvPr id="6" name="Footer Placeholder 5">
            <a:extLst>
              <a:ext uri="{FF2B5EF4-FFF2-40B4-BE49-F238E27FC236}">
                <a16:creationId xmlns:a16="http://schemas.microsoft.com/office/drawing/2014/main" id="{328845B4-CF4A-716A-BA00-24F467D9DB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8E0693-AB7B-23DC-7384-867E82808028}"/>
              </a:ext>
            </a:extLst>
          </p:cNvPr>
          <p:cNvSpPr>
            <a:spLocks noGrp="1"/>
          </p:cNvSpPr>
          <p:nvPr>
            <p:ph type="sldNum" sz="quarter" idx="12"/>
          </p:nvPr>
        </p:nvSpPr>
        <p:spPr/>
        <p:txBody>
          <a:bodyPr/>
          <a:lstStyle/>
          <a:p>
            <a:fld id="{7DC3EDEA-6B51-5E48-BD86-0923656DD8D2}" type="slidenum">
              <a:rPr lang="en-US" smtClean="0"/>
              <a:t>‹#›</a:t>
            </a:fld>
            <a:endParaRPr lang="en-US"/>
          </a:p>
        </p:txBody>
      </p:sp>
      <p:pic>
        <p:nvPicPr>
          <p:cNvPr id="8" name="Picture 7" descr="A picture containing text, gauge&#10;&#10;Description automatically generated">
            <a:extLst>
              <a:ext uri="{FF2B5EF4-FFF2-40B4-BE49-F238E27FC236}">
                <a16:creationId xmlns:a16="http://schemas.microsoft.com/office/drawing/2014/main" id="{ABB8EEC0-1D09-5C56-BEEB-165ED700D45E}"/>
              </a:ext>
            </a:extLst>
          </p:cNvPr>
          <p:cNvPicPr>
            <a:picLocks noChangeAspect="1"/>
          </p:cNvPicPr>
          <p:nvPr userDrawn="1"/>
        </p:nvPicPr>
        <p:blipFill>
          <a:blip r:embed="rId2"/>
          <a:stretch>
            <a:fillRect/>
          </a:stretch>
        </p:blipFill>
        <p:spPr>
          <a:xfrm>
            <a:off x="8305800" y="272159"/>
            <a:ext cx="3048000" cy="457200"/>
          </a:xfrm>
          <a:prstGeom prst="rect">
            <a:avLst/>
          </a:prstGeom>
        </p:spPr>
      </p:pic>
    </p:spTree>
    <p:extLst>
      <p:ext uri="{BB962C8B-B14F-4D97-AF65-F5344CB8AC3E}">
        <p14:creationId xmlns:p14="http://schemas.microsoft.com/office/powerpoint/2010/main" val="8062865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6EC6B-6588-4C96-093E-670B431B688A}"/>
              </a:ext>
            </a:extLst>
          </p:cNvPr>
          <p:cNvSpPr>
            <a:spLocks noGrp="1"/>
          </p:cNvSpPr>
          <p:nvPr>
            <p:ph type="title"/>
          </p:nvPr>
        </p:nvSpPr>
        <p:spPr>
          <a:xfrm>
            <a:off x="838200" y="849371"/>
            <a:ext cx="10515600" cy="1144423"/>
          </a:xfrm>
        </p:spPr>
        <p:txBody>
          <a:bodyPr/>
          <a:lstStyle>
            <a:lvl1pPr>
              <a:defRPr>
                <a:latin typeface="Roboto Slab" pitchFamily="2" charset="0"/>
                <a:ea typeface="Roboto Slab"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6AF83B25-88D5-888F-F5BB-A496CDE30570}"/>
              </a:ext>
            </a:extLst>
          </p:cNvPr>
          <p:cNvSpPr>
            <a:spLocks noGrp="1"/>
          </p:cNvSpPr>
          <p:nvPr>
            <p:ph idx="1"/>
          </p:nvPr>
        </p:nvSpPr>
        <p:spPr>
          <a:xfrm>
            <a:off x="838200" y="2113806"/>
            <a:ext cx="10515600" cy="4122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206D94-9656-2A00-0A21-FFF79940F6EB}"/>
              </a:ext>
            </a:extLst>
          </p:cNvPr>
          <p:cNvSpPr>
            <a:spLocks noGrp="1"/>
          </p:cNvSpPr>
          <p:nvPr>
            <p:ph type="dt" sz="half" idx="10"/>
          </p:nvPr>
        </p:nvSpPr>
        <p:spPr/>
        <p:txBody>
          <a:bodyPr/>
          <a:lstStyle/>
          <a:p>
            <a:fld id="{8560206C-6A62-C548-BA36-48CDF7165F1F}" type="datetimeFigureOut">
              <a:rPr lang="en-US" smtClean="0"/>
              <a:t>8/21/2025</a:t>
            </a:fld>
            <a:endParaRPr lang="en-US"/>
          </a:p>
        </p:txBody>
      </p:sp>
      <p:sp>
        <p:nvSpPr>
          <p:cNvPr id="5" name="Footer Placeholder 4">
            <a:extLst>
              <a:ext uri="{FF2B5EF4-FFF2-40B4-BE49-F238E27FC236}">
                <a16:creationId xmlns:a16="http://schemas.microsoft.com/office/drawing/2014/main" id="{653102B9-DAC8-BB3A-6A7B-D38FCCCACB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0F466D-D4AD-2556-3A0E-666BC90A9962}"/>
              </a:ext>
            </a:extLst>
          </p:cNvPr>
          <p:cNvSpPr>
            <a:spLocks noGrp="1"/>
          </p:cNvSpPr>
          <p:nvPr>
            <p:ph type="sldNum" sz="quarter" idx="12"/>
          </p:nvPr>
        </p:nvSpPr>
        <p:spPr/>
        <p:txBody>
          <a:bodyPr/>
          <a:lstStyle/>
          <a:p>
            <a:fld id="{7DC3EDEA-6B51-5E48-BD86-0923656DD8D2}" type="slidenum">
              <a:rPr lang="en-US" smtClean="0"/>
              <a:t>‹#›</a:t>
            </a:fld>
            <a:endParaRPr lang="en-US"/>
          </a:p>
        </p:txBody>
      </p:sp>
      <p:pic>
        <p:nvPicPr>
          <p:cNvPr id="8" name="Picture 7" descr="A picture containing text, gauge&#10;&#10;Description automatically generated">
            <a:extLst>
              <a:ext uri="{FF2B5EF4-FFF2-40B4-BE49-F238E27FC236}">
                <a16:creationId xmlns:a16="http://schemas.microsoft.com/office/drawing/2014/main" id="{A864D31F-0C5E-4131-26CA-94F22E3F207A}"/>
              </a:ext>
            </a:extLst>
          </p:cNvPr>
          <p:cNvPicPr>
            <a:picLocks noChangeAspect="1"/>
          </p:cNvPicPr>
          <p:nvPr userDrawn="1"/>
        </p:nvPicPr>
        <p:blipFill>
          <a:blip r:embed="rId2"/>
          <a:stretch>
            <a:fillRect/>
          </a:stretch>
        </p:blipFill>
        <p:spPr>
          <a:xfrm>
            <a:off x="8305800" y="272159"/>
            <a:ext cx="3048000" cy="457200"/>
          </a:xfrm>
          <a:prstGeom prst="rect">
            <a:avLst/>
          </a:prstGeom>
        </p:spPr>
      </p:pic>
    </p:spTree>
    <p:extLst>
      <p:ext uri="{BB962C8B-B14F-4D97-AF65-F5344CB8AC3E}">
        <p14:creationId xmlns:p14="http://schemas.microsoft.com/office/powerpoint/2010/main" val="2620585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C">
    <p:spTree>
      <p:nvGrpSpPr>
        <p:cNvPr id="1" name=""/>
        <p:cNvGrpSpPr/>
        <p:nvPr/>
      </p:nvGrpSpPr>
      <p:grpSpPr>
        <a:xfrm>
          <a:off x="0" y="0"/>
          <a:ext cx="0" cy="0"/>
          <a:chOff x="0" y="0"/>
          <a:chExt cx="0" cy="0"/>
        </a:xfrm>
      </p:grpSpPr>
      <p:sp>
        <p:nvSpPr>
          <p:cNvPr id="9" name="Rectangle 8"/>
          <p:cNvSpPr/>
          <p:nvPr userDrawn="1"/>
        </p:nvSpPr>
        <p:spPr>
          <a:xfrm>
            <a:off x="0" y="0"/>
            <a:ext cx="3200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05424" y="2646947"/>
            <a:ext cx="6224308" cy="1576136"/>
          </a:xfrm>
        </p:spPr>
        <p:txBody>
          <a:bodyPr anchor="ctr">
            <a:noAutofit/>
          </a:bodyPr>
          <a:lstStyle>
            <a:lvl1pPr algn="l" fontAlgn="ctr">
              <a:defRPr sz="6000"/>
            </a:lvl1pPr>
          </a:lstStyle>
          <a:p>
            <a:r>
              <a:rPr lang="en-US"/>
              <a:t>Click to edit Master title style</a:t>
            </a:r>
          </a:p>
        </p:txBody>
      </p:sp>
      <p:sp>
        <p:nvSpPr>
          <p:cNvPr id="6" name="Slide Number Placeholder 5"/>
          <p:cNvSpPr>
            <a:spLocks noGrp="1"/>
          </p:cNvSpPr>
          <p:nvPr>
            <p:ph type="sldNum" sz="quarter" idx="12"/>
          </p:nvPr>
        </p:nvSpPr>
        <p:spPr/>
        <p:txBody>
          <a:bodyPr/>
          <a:lstStyle/>
          <a:p>
            <a:fld id="{6D6E361B-DFCA-824D-BA63-ADCED3B41986}" type="slidenum">
              <a:rPr lang="en-US" smtClean="0"/>
              <a:t>‹#›</a:t>
            </a:fld>
            <a:endParaRPr lang="en-US"/>
          </a:p>
        </p:txBody>
      </p:sp>
      <p:sp>
        <p:nvSpPr>
          <p:cNvPr id="4" name="Rectangle 3">
            <a:extLst>
              <a:ext uri="{FF2B5EF4-FFF2-40B4-BE49-F238E27FC236}">
                <a16:creationId xmlns:a16="http://schemas.microsoft.com/office/drawing/2014/main" id="{A7CDC0D6-0DF3-584E-9BD1-628F059B307F}"/>
              </a:ext>
            </a:extLst>
          </p:cNvPr>
          <p:cNvSpPr/>
          <p:nvPr userDrawn="1"/>
        </p:nvSpPr>
        <p:spPr>
          <a:xfrm>
            <a:off x="2400300" y="2646947"/>
            <a:ext cx="1600200" cy="15941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with low confidence">
            <a:extLst>
              <a:ext uri="{FF2B5EF4-FFF2-40B4-BE49-F238E27FC236}">
                <a16:creationId xmlns:a16="http://schemas.microsoft.com/office/drawing/2014/main" id="{CD894702-783E-CE46-B064-F919EBF37E17}"/>
              </a:ext>
            </a:extLst>
          </p:cNvPr>
          <p:cNvPicPr>
            <a:picLocks noChangeAspect="1"/>
          </p:cNvPicPr>
          <p:nvPr userDrawn="1"/>
        </p:nvPicPr>
        <p:blipFill>
          <a:blip r:embed="rId2"/>
          <a:stretch>
            <a:fillRect/>
          </a:stretch>
        </p:blipFill>
        <p:spPr>
          <a:xfrm>
            <a:off x="2573112" y="3021530"/>
            <a:ext cx="1254576" cy="814939"/>
          </a:xfrm>
          <a:prstGeom prst="rect">
            <a:avLst/>
          </a:prstGeom>
        </p:spPr>
      </p:pic>
      <p:sp>
        <p:nvSpPr>
          <p:cNvPr id="8" name="Text Placeholder 2">
            <a:extLst>
              <a:ext uri="{FF2B5EF4-FFF2-40B4-BE49-F238E27FC236}">
                <a16:creationId xmlns:a16="http://schemas.microsoft.com/office/drawing/2014/main" id="{0914635A-33E2-9649-9F5E-B5E0A3297EA0}"/>
              </a:ext>
            </a:extLst>
          </p:cNvPr>
          <p:cNvSpPr>
            <a:spLocks noGrp="1"/>
          </p:cNvSpPr>
          <p:nvPr>
            <p:ph type="body" idx="1"/>
          </p:nvPr>
        </p:nvSpPr>
        <p:spPr>
          <a:xfrm>
            <a:off x="4505424" y="4549456"/>
            <a:ext cx="6224308" cy="1239431"/>
          </a:xfrm>
        </p:spPr>
        <p:txBody>
          <a:bodyPr>
            <a:normAutofit/>
          </a:bodyPr>
          <a:lstStyle>
            <a:lvl1pPr marL="0" indent="0" algn="l">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253922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1EED3-34AB-DDF5-8C71-91035A453A37}"/>
              </a:ext>
            </a:extLst>
          </p:cNvPr>
          <p:cNvSpPr>
            <a:spLocks noGrp="1"/>
          </p:cNvSpPr>
          <p:nvPr>
            <p:ph type="ctrTitle"/>
          </p:nvPr>
        </p:nvSpPr>
        <p:spPr>
          <a:xfrm>
            <a:off x="1524000" y="2083127"/>
            <a:ext cx="9144000" cy="1604962"/>
          </a:xfrm>
        </p:spPr>
        <p:txBody>
          <a:bodyPr anchor="b">
            <a:normAutofit/>
          </a:bodyPr>
          <a:lstStyle>
            <a:lvl1pPr algn="ctr">
              <a:defRPr sz="4800" b="1" i="0">
                <a:latin typeface="Roboto Slab" pitchFamily="2" charset="0"/>
                <a:ea typeface="Roboto Slab"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B08E9E34-3515-EA66-C064-5951EA6A05E8}"/>
              </a:ext>
            </a:extLst>
          </p:cNvPr>
          <p:cNvSpPr>
            <a:spLocks noGrp="1"/>
          </p:cNvSpPr>
          <p:nvPr>
            <p:ph type="subTitle" idx="1"/>
          </p:nvPr>
        </p:nvSpPr>
        <p:spPr>
          <a:xfrm>
            <a:off x="1524000" y="3815793"/>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5FA92A-9556-DE18-5E63-2D30BF5E68D7}"/>
              </a:ext>
            </a:extLst>
          </p:cNvPr>
          <p:cNvSpPr>
            <a:spLocks noGrp="1"/>
          </p:cNvSpPr>
          <p:nvPr>
            <p:ph type="dt" sz="half" idx="10"/>
          </p:nvPr>
        </p:nvSpPr>
        <p:spPr/>
        <p:txBody>
          <a:bodyPr/>
          <a:lstStyle/>
          <a:p>
            <a:fld id="{8560206C-6A62-C548-BA36-48CDF7165F1F}" type="datetimeFigureOut">
              <a:rPr lang="en-US" smtClean="0"/>
              <a:t>8/21/2025</a:t>
            </a:fld>
            <a:endParaRPr lang="en-US"/>
          </a:p>
        </p:txBody>
      </p:sp>
      <p:sp>
        <p:nvSpPr>
          <p:cNvPr id="5" name="Footer Placeholder 4">
            <a:extLst>
              <a:ext uri="{FF2B5EF4-FFF2-40B4-BE49-F238E27FC236}">
                <a16:creationId xmlns:a16="http://schemas.microsoft.com/office/drawing/2014/main" id="{01C0ECAE-40D3-C2B9-495B-8EE41348DB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B32690-A733-A7CD-CBC8-B7F037C4046E}"/>
              </a:ext>
            </a:extLst>
          </p:cNvPr>
          <p:cNvSpPr>
            <a:spLocks noGrp="1"/>
          </p:cNvSpPr>
          <p:nvPr>
            <p:ph type="sldNum" sz="quarter" idx="12"/>
          </p:nvPr>
        </p:nvSpPr>
        <p:spPr/>
        <p:txBody>
          <a:bodyPr/>
          <a:lstStyle/>
          <a:p>
            <a:fld id="{7DC3EDEA-6B51-5E48-BD86-0923656DD8D2}" type="slidenum">
              <a:rPr lang="en-US" smtClean="0"/>
              <a:t>‹#›</a:t>
            </a:fld>
            <a:endParaRPr lang="en-US"/>
          </a:p>
        </p:txBody>
      </p:sp>
      <p:pic>
        <p:nvPicPr>
          <p:cNvPr id="8" name="Picture 7" descr="Graphical user interface, text, application&#10;&#10;Description automatically generated with medium confidence">
            <a:extLst>
              <a:ext uri="{FF2B5EF4-FFF2-40B4-BE49-F238E27FC236}">
                <a16:creationId xmlns:a16="http://schemas.microsoft.com/office/drawing/2014/main" id="{967D002B-62D0-9A91-0E6B-B7DB2856AB90}"/>
              </a:ext>
            </a:extLst>
          </p:cNvPr>
          <p:cNvPicPr>
            <a:picLocks noChangeAspect="1"/>
          </p:cNvPicPr>
          <p:nvPr userDrawn="1"/>
        </p:nvPicPr>
        <p:blipFill>
          <a:blip r:embed="rId2"/>
          <a:stretch>
            <a:fillRect/>
          </a:stretch>
        </p:blipFill>
        <p:spPr>
          <a:xfrm>
            <a:off x="0" y="0"/>
            <a:ext cx="12192000" cy="1904999"/>
          </a:xfrm>
          <a:prstGeom prst="rect">
            <a:avLst/>
          </a:prstGeom>
        </p:spPr>
      </p:pic>
    </p:spTree>
    <p:extLst>
      <p:ext uri="{BB962C8B-B14F-4D97-AF65-F5344CB8AC3E}">
        <p14:creationId xmlns:p14="http://schemas.microsoft.com/office/powerpoint/2010/main" val="28635452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A">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09A6C845-3693-AF4E-A166-7C477DAB37F8}"/>
              </a:ext>
            </a:extLst>
          </p:cNvPr>
          <p:cNvSpPr/>
          <p:nvPr userDrawn="1"/>
        </p:nvSpPr>
        <p:spPr>
          <a:xfrm rot="16200000">
            <a:off x="3473412" y="-3473411"/>
            <a:ext cx="5245176" cy="12192000"/>
          </a:xfrm>
          <a:custGeom>
            <a:avLst/>
            <a:gdLst>
              <a:gd name="connsiteX0" fmla="*/ 722417 w 5245176"/>
              <a:gd name="connsiteY0" fmla="*/ 0 h 6858000"/>
              <a:gd name="connsiteX1" fmla="*/ 5245176 w 5245176"/>
              <a:gd name="connsiteY1" fmla="*/ 0 h 6858000"/>
              <a:gd name="connsiteX2" fmla="*/ 5245176 w 5245176"/>
              <a:gd name="connsiteY2" fmla="*/ 6858000 h 6858000"/>
              <a:gd name="connsiteX3" fmla="*/ 711554 w 5245176"/>
              <a:gd name="connsiteY3" fmla="*/ 6858000 h 6858000"/>
              <a:gd name="connsiteX4" fmla="*/ 545851 w 5245176"/>
              <a:gd name="connsiteY4" fmla="*/ 6481069 h 6858000"/>
              <a:gd name="connsiteX5" fmla="*/ 0 w 5245176"/>
              <a:gd name="connsiteY5" fmla="*/ 3441356 h 6858000"/>
              <a:gd name="connsiteX6" fmla="*/ 545851 w 5245176"/>
              <a:gd name="connsiteY6" fmla="*/ 4016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45176" h="6858000">
                <a:moveTo>
                  <a:pt x="722417" y="0"/>
                </a:moveTo>
                <a:lnTo>
                  <a:pt x="5245176" y="0"/>
                </a:lnTo>
                <a:lnTo>
                  <a:pt x="5245176" y="6858000"/>
                </a:lnTo>
                <a:lnTo>
                  <a:pt x="711554" y="6858000"/>
                </a:lnTo>
                <a:lnTo>
                  <a:pt x="545851" y="6481069"/>
                </a:lnTo>
                <a:cubicBezTo>
                  <a:pt x="201229" y="5613366"/>
                  <a:pt x="0" y="4567335"/>
                  <a:pt x="0" y="3441356"/>
                </a:cubicBezTo>
                <a:cubicBezTo>
                  <a:pt x="0" y="2315378"/>
                  <a:pt x="201229" y="1269347"/>
                  <a:pt x="545851" y="40164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6" name="Oval 5"/>
          <p:cNvSpPr/>
          <p:nvPr userDrawn="1"/>
        </p:nvSpPr>
        <p:spPr>
          <a:xfrm>
            <a:off x="5410200" y="4532192"/>
            <a:ext cx="1371600" cy="1371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2864672" y="6174647"/>
            <a:ext cx="6462656" cy="276999"/>
          </a:xfrm>
          <a:prstGeom prst="rect">
            <a:avLst/>
          </a:prstGeom>
          <a:noFill/>
        </p:spPr>
        <p:txBody>
          <a:bodyPr wrap="square" rtlCol="0">
            <a:spAutoFit/>
          </a:bodyPr>
          <a:lstStyle/>
          <a:p>
            <a:pPr algn="ctr"/>
            <a:r>
              <a:rPr lang="en-US" sz="1200" b="0" spc="180" baseline="0">
                <a:solidFill>
                  <a:schemeClr val="tx1"/>
                </a:solidFill>
              </a:rPr>
              <a:t>THE UNIVERSITY OF NORTH CAROLINA AT CHAPEL HILL</a:t>
            </a:r>
          </a:p>
        </p:txBody>
      </p:sp>
      <p:sp>
        <p:nvSpPr>
          <p:cNvPr id="8" name="Title 1"/>
          <p:cNvSpPr>
            <a:spLocks noGrp="1"/>
          </p:cNvSpPr>
          <p:nvPr>
            <p:ph type="title"/>
          </p:nvPr>
        </p:nvSpPr>
        <p:spPr>
          <a:xfrm>
            <a:off x="809961" y="777399"/>
            <a:ext cx="10572078" cy="2086825"/>
          </a:xfrm>
        </p:spPr>
        <p:txBody>
          <a:bodyPr anchor="b">
            <a:normAutofit/>
          </a:bodyPr>
          <a:lstStyle>
            <a:lvl1pPr algn="ctr">
              <a:defRPr sz="6000">
                <a:solidFill>
                  <a:schemeClr val="bg1"/>
                </a:solidFill>
              </a:defRPr>
            </a:lvl1pPr>
          </a:lstStyle>
          <a:p>
            <a:r>
              <a:rPr lang="en-US"/>
              <a:t>Click to edit Master title style</a:t>
            </a:r>
          </a:p>
        </p:txBody>
      </p:sp>
      <p:sp>
        <p:nvSpPr>
          <p:cNvPr id="9" name="Text Placeholder 2"/>
          <p:cNvSpPr>
            <a:spLocks noGrp="1"/>
          </p:cNvSpPr>
          <p:nvPr>
            <p:ph type="body" idx="1"/>
          </p:nvPr>
        </p:nvSpPr>
        <p:spPr>
          <a:xfrm>
            <a:off x="809961" y="3065930"/>
            <a:ext cx="10572077" cy="726140"/>
          </a:xfrm>
        </p:spPr>
        <p:txBody>
          <a:bodyPr/>
          <a:lstStyle>
            <a:lvl1pPr marL="0" indent="0" algn="ctr">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3" name="Picture 2" descr="A blue and white logo&#10;&#10;Description automatically generated">
            <a:extLst>
              <a:ext uri="{FF2B5EF4-FFF2-40B4-BE49-F238E27FC236}">
                <a16:creationId xmlns:a16="http://schemas.microsoft.com/office/drawing/2014/main" id="{9A40AB4A-6F9B-51EE-BF11-70E28C3A0928}"/>
              </a:ext>
            </a:extLst>
          </p:cNvPr>
          <p:cNvPicPr>
            <a:picLocks noChangeAspect="1"/>
          </p:cNvPicPr>
          <p:nvPr userDrawn="1"/>
        </p:nvPicPr>
        <p:blipFill>
          <a:blip r:embed="rId2"/>
          <a:stretch>
            <a:fillRect/>
          </a:stretch>
        </p:blipFill>
        <p:spPr>
          <a:xfrm>
            <a:off x="5410198" y="4532191"/>
            <a:ext cx="1371601" cy="1371601"/>
          </a:xfrm>
          <a:prstGeom prst="rect">
            <a:avLst/>
          </a:prstGeom>
        </p:spPr>
      </p:pic>
    </p:spTree>
    <p:extLst>
      <p:ext uri="{BB962C8B-B14F-4D97-AF65-F5344CB8AC3E}">
        <p14:creationId xmlns:p14="http://schemas.microsoft.com/office/powerpoint/2010/main" val="7902894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09A6C845-3693-AF4E-A166-7C477DAB37F8}"/>
              </a:ext>
            </a:extLst>
          </p:cNvPr>
          <p:cNvSpPr/>
          <p:nvPr userDrawn="1"/>
        </p:nvSpPr>
        <p:spPr>
          <a:xfrm rot="16200000">
            <a:off x="3473412" y="-3473411"/>
            <a:ext cx="5245176" cy="12192000"/>
          </a:xfrm>
          <a:custGeom>
            <a:avLst/>
            <a:gdLst>
              <a:gd name="connsiteX0" fmla="*/ 722417 w 5245176"/>
              <a:gd name="connsiteY0" fmla="*/ 0 h 6858000"/>
              <a:gd name="connsiteX1" fmla="*/ 5245176 w 5245176"/>
              <a:gd name="connsiteY1" fmla="*/ 0 h 6858000"/>
              <a:gd name="connsiteX2" fmla="*/ 5245176 w 5245176"/>
              <a:gd name="connsiteY2" fmla="*/ 6858000 h 6858000"/>
              <a:gd name="connsiteX3" fmla="*/ 711554 w 5245176"/>
              <a:gd name="connsiteY3" fmla="*/ 6858000 h 6858000"/>
              <a:gd name="connsiteX4" fmla="*/ 545851 w 5245176"/>
              <a:gd name="connsiteY4" fmla="*/ 6481069 h 6858000"/>
              <a:gd name="connsiteX5" fmla="*/ 0 w 5245176"/>
              <a:gd name="connsiteY5" fmla="*/ 3441356 h 6858000"/>
              <a:gd name="connsiteX6" fmla="*/ 545851 w 5245176"/>
              <a:gd name="connsiteY6" fmla="*/ 4016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45176" h="6858000">
                <a:moveTo>
                  <a:pt x="722417" y="0"/>
                </a:moveTo>
                <a:lnTo>
                  <a:pt x="5245176" y="0"/>
                </a:lnTo>
                <a:lnTo>
                  <a:pt x="5245176" y="6858000"/>
                </a:lnTo>
                <a:lnTo>
                  <a:pt x="711554" y="6858000"/>
                </a:lnTo>
                <a:lnTo>
                  <a:pt x="545851" y="6481069"/>
                </a:lnTo>
                <a:cubicBezTo>
                  <a:pt x="201229" y="5613366"/>
                  <a:pt x="0" y="4567335"/>
                  <a:pt x="0" y="3441356"/>
                </a:cubicBezTo>
                <a:cubicBezTo>
                  <a:pt x="0" y="2315378"/>
                  <a:pt x="201229" y="1269347"/>
                  <a:pt x="545851" y="4016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6" name="Oval 5"/>
          <p:cNvSpPr/>
          <p:nvPr userDrawn="1"/>
        </p:nvSpPr>
        <p:spPr>
          <a:xfrm>
            <a:off x="5410200" y="4532192"/>
            <a:ext cx="1371600" cy="1371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2864672" y="6174647"/>
            <a:ext cx="6462656" cy="276999"/>
          </a:xfrm>
          <a:prstGeom prst="rect">
            <a:avLst/>
          </a:prstGeom>
          <a:noFill/>
        </p:spPr>
        <p:txBody>
          <a:bodyPr wrap="square" rtlCol="0">
            <a:spAutoFit/>
          </a:bodyPr>
          <a:lstStyle/>
          <a:p>
            <a:pPr algn="ctr"/>
            <a:r>
              <a:rPr lang="en-US" sz="1200" b="0" spc="180" baseline="0">
                <a:solidFill>
                  <a:schemeClr val="tx1"/>
                </a:solidFill>
              </a:rPr>
              <a:t>THE UNIVERSITY OF NORTH CAROLINA AT CHAPEL HILL</a:t>
            </a:r>
          </a:p>
        </p:txBody>
      </p:sp>
      <p:sp>
        <p:nvSpPr>
          <p:cNvPr id="8" name="Title 1"/>
          <p:cNvSpPr>
            <a:spLocks noGrp="1"/>
          </p:cNvSpPr>
          <p:nvPr>
            <p:ph type="title"/>
          </p:nvPr>
        </p:nvSpPr>
        <p:spPr>
          <a:xfrm>
            <a:off x="809961" y="777399"/>
            <a:ext cx="10572078" cy="2086825"/>
          </a:xfrm>
        </p:spPr>
        <p:txBody>
          <a:bodyPr anchor="b">
            <a:normAutofit/>
          </a:bodyPr>
          <a:lstStyle>
            <a:lvl1pPr algn="ctr">
              <a:defRPr sz="6000">
                <a:solidFill>
                  <a:schemeClr val="bg1"/>
                </a:solidFill>
              </a:defRPr>
            </a:lvl1pPr>
          </a:lstStyle>
          <a:p>
            <a:r>
              <a:rPr lang="en-US"/>
              <a:t>Click to edit Master title style</a:t>
            </a:r>
          </a:p>
        </p:txBody>
      </p:sp>
      <p:sp>
        <p:nvSpPr>
          <p:cNvPr id="9" name="Text Placeholder 2"/>
          <p:cNvSpPr>
            <a:spLocks noGrp="1"/>
          </p:cNvSpPr>
          <p:nvPr>
            <p:ph type="body" idx="1"/>
          </p:nvPr>
        </p:nvSpPr>
        <p:spPr>
          <a:xfrm>
            <a:off x="809961" y="3065930"/>
            <a:ext cx="10572077" cy="726140"/>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3" name="Picture 2" descr="A blue and black logo&#10;&#10;Description automatically generated">
            <a:extLst>
              <a:ext uri="{FF2B5EF4-FFF2-40B4-BE49-F238E27FC236}">
                <a16:creationId xmlns:a16="http://schemas.microsoft.com/office/drawing/2014/main" id="{A4AFF337-9EC3-8A2D-7C3C-13E4FBF0DE1F}"/>
              </a:ext>
            </a:extLst>
          </p:cNvPr>
          <p:cNvPicPr>
            <a:picLocks noChangeAspect="1"/>
          </p:cNvPicPr>
          <p:nvPr userDrawn="1"/>
        </p:nvPicPr>
        <p:blipFill rotWithShape="1">
          <a:blip r:embed="rId2"/>
          <a:srcRect l="26701" t="11336" r="20498" b="18320"/>
          <a:stretch/>
        </p:blipFill>
        <p:spPr>
          <a:xfrm>
            <a:off x="5410200" y="4532192"/>
            <a:ext cx="1371600" cy="1370752"/>
          </a:xfrm>
          <a:prstGeom prst="rect">
            <a:avLst/>
          </a:prstGeom>
        </p:spPr>
      </p:pic>
    </p:spTree>
    <p:extLst>
      <p:ext uri="{BB962C8B-B14F-4D97-AF65-F5344CB8AC3E}">
        <p14:creationId xmlns:p14="http://schemas.microsoft.com/office/powerpoint/2010/main" val="22243364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A">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userDrawn="1"/>
        </p:nvSpPr>
        <p:spPr>
          <a:xfrm>
            <a:off x="0" y="0"/>
            <a:ext cx="3952842" cy="6858000"/>
          </a:xfrm>
          <a:custGeom>
            <a:avLst/>
            <a:gdLst>
              <a:gd name="connsiteX0" fmla="*/ 0 w 3952842"/>
              <a:gd name="connsiteY0" fmla="*/ 0 h 6858000"/>
              <a:gd name="connsiteX1" fmla="*/ 3952842 w 3952842"/>
              <a:gd name="connsiteY1" fmla="*/ 0 h 6858000"/>
              <a:gd name="connsiteX2" fmla="*/ 3781708 w 3952842"/>
              <a:gd name="connsiteY2" fmla="*/ 389287 h 6858000"/>
              <a:gd name="connsiteX3" fmla="*/ 3235857 w 3952842"/>
              <a:gd name="connsiteY3" fmla="*/ 3429000 h 6858000"/>
              <a:gd name="connsiteX4" fmla="*/ 3781708 w 3952842"/>
              <a:gd name="connsiteY4" fmla="*/ 6468713 h 6858000"/>
              <a:gd name="connsiteX5" fmla="*/ 3952842 w 3952842"/>
              <a:gd name="connsiteY5" fmla="*/ 6858000 h 6858000"/>
              <a:gd name="connsiteX6" fmla="*/ 0 w 395284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2842" h="6858000">
                <a:moveTo>
                  <a:pt x="0" y="0"/>
                </a:moveTo>
                <a:lnTo>
                  <a:pt x="3952842" y="0"/>
                </a:lnTo>
                <a:lnTo>
                  <a:pt x="3781708" y="389287"/>
                </a:lnTo>
                <a:cubicBezTo>
                  <a:pt x="3437086" y="1256991"/>
                  <a:pt x="3235857" y="2303022"/>
                  <a:pt x="3235857" y="3429000"/>
                </a:cubicBezTo>
                <a:cubicBezTo>
                  <a:pt x="3235857" y="4554979"/>
                  <a:pt x="3437086" y="5601010"/>
                  <a:pt x="3781708" y="6468713"/>
                </a:cubicBezTo>
                <a:lnTo>
                  <a:pt x="3952842"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0"/>
          </p:nvPr>
        </p:nvSpPr>
        <p:spPr/>
        <p:txBody>
          <a:bodyPr/>
          <a:lstStyle>
            <a:lvl1pPr>
              <a:defRPr b="0">
                <a:solidFill>
                  <a:schemeClr val="bg1"/>
                </a:solidFill>
              </a:defRPr>
            </a:lvl1pPr>
          </a:lstStyle>
          <a:p>
            <a:fld id="{6D6E361B-DFCA-824D-BA63-ADCED3B41986}" type="slidenum">
              <a:rPr lang="en-US" smtClean="0"/>
              <a:pPr/>
              <a:t>‹#›</a:t>
            </a:fld>
            <a:endParaRPr lang="en-US"/>
          </a:p>
        </p:txBody>
      </p:sp>
      <p:sp>
        <p:nvSpPr>
          <p:cNvPr id="10" name="Title 1"/>
          <p:cNvSpPr>
            <a:spLocks noGrp="1"/>
          </p:cNvSpPr>
          <p:nvPr>
            <p:ph type="title"/>
          </p:nvPr>
        </p:nvSpPr>
        <p:spPr>
          <a:xfrm>
            <a:off x="4045442" y="2652913"/>
            <a:ext cx="7643638" cy="1864602"/>
          </a:xfrm>
        </p:spPr>
        <p:txBody>
          <a:bodyPr anchor="ctr">
            <a:normAutofit/>
          </a:bodyPr>
          <a:lstStyle>
            <a:lvl1pPr algn="l">
              <a:defRPr sz="6000">
                <a:solidFill>
                  <a:schemeClr val="bg1"/>
                </a:solidFill>
              </a:defRPr>
            </a:lvl1pPr>
          </a:lstStyle>
          <a:p>
            <a:r>
              <a:rPr lang="en-US"/>
              <a:t>Click to edit Master title style</a:t>
            </a:r>
          </a:p>
        </p:txBody>
      </p:sp>
      <p:sp>
        <p:nvSpPr>
          <p:cNvPr id="12" name="Text Placeholder 11"/>
          <p:cNvSpPr>
            <a:spLocks noGrp="1"/>
          </p:cNvSpPr>
          <p:nvPr>
            <p:ph type="body" sz="quarter" idx="11" hasCustomPrompt="1"/>
          </p:nvPr>
        </p:nvSpPr>
        <p:spPr>
          <a:xfrm>
            <a:off x="502921" y="2687638"/>
            <a:ext cx="2216668" cy="1659773"/>
          </a:xfrm>
        </p:spPr>
        <p:txBody>
          <a:bodyPr>
            <a:normAutofit/>
          </a:bodyPr>
          <a:lstStyle>
            <a:lvl1pPr marL="0" indent="0" algn="ctr">
              <a:buNone/>
              <a:defRPr sz="120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00</a:t>
            </a:r>
          </a:p>
        </p:txBody>
      </p:sp>
      <p:sp>
        <p:nvSpPr>
          <p:cNvPr id="11" name="Text Placeholder 5">
            <a:extLst>
              <a:ext uri="{FF2B5EF4-FFF2-40B4-BE49-F238E27FC236}">
                <a16:creationId xmlns:a16="http://schemas.microsoft.com/office/drawing/2014/main" id="{0D9795C1-D152-B640-81E1-08A233E87147}"/>
              </a:ext>
            </a:extLst>
          </p:cNvPr>
          <p:cNvSpPr>
            <a:spLocks noGrp="1"/>
          </p:cNvSpPr>
          <p:nvPr>
            <p:ph type="body" sz="quarter" idx="16" hasCustomPrompt="1"/>
          </p:nvPr>
        </p:nvSpPr>
        <p:spPr>
          <a:xfrm>
            <a:off x="4045442" y="2343786"/>
            <a:ext cx="7643637" cy="365760"/>
          </a:xfrm>
        </p:spPr>
        <p:txBody>
          <a:bodyPr>
            <a:normAutofit/>
          </a:bodyPr>
          <a:lstStyle>
            <a:lvl1pPr marL="0" indent="0">
              <a:buNone/>
              <a:defRPr sz="1800" b="1" cap="all" spc="170" baseline="0">
                <a:solidFill>
                  <a:schemeClr val="accent1"/>
                </a:solidFill>
              </a:defRPr>
            </a:lvl1pPr>
          </a:lstStyle>
          <a:p>
            <a:pPr lvl="0"/>
            <a:r>
              <a:rPr lang="en-US"/>
              <a:t>Subtitle</a:t>
            </a:r>
          </a:p>
        </p:txBody>
      </p:sp>
    </p:spTree>
    <p:extLst>
      <p:ext uri="{BB962C8B-B14F-4D97-AF65-F5344CB8AC3E}">
        <p14:creationId xmlns:p14="http://schemas.microsoft.com/office/powerpoint/2010/main" val="11005736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B">
    <p:spTree>
      <p:nvGrpSpPr>
        <p:cNvPr id="1" name=""/>
        <p:cNvGrpSpPr/>
        <p:nvPr/>
      </p:nvGrpSpPr>
      <p:grpSpPr>
        <a:xfrm>
          <a:off x="0" y="0"/>
          <a:ext cx="0" cy="0"/>
          <a:chOff x="0" y="0"/>
          <a:chExt cx="0" cy="0"/>
        </a:xfrm>
      </p:grpSpPr>
      <p:sp>
        <p:nvSpPr>
          <p:cNvPr id="7" name="Freeform 6"/>
          <p:cNvSpPr/>
          <p:nvPr userDrawn="1"/>
        </p:nvSpPr>
        <p:spPr>
          <a:xfrm>
            <a:off x="0" y="0"/>
            <a:ext cx="3952842" cy="6858000"/>
          </a:xfrm>
          <a:custGeom>
            <a:avLst/>
            <a:gdLst>
              <a:gd name="connsiteX0" fmla="*/ 0 w 3952842"/>
              <a:gd name="connsiteY0" fmla="*/ 0 h 6858000"/>
              <a:gd name="connsiteX1" fmla="*/ 3952842 w 3952842"/>
              <a:gd name="connsiteY1" fmla="*/ 0 h 6858000"/>
              <a:gd name="connsiteX2" fmla="*/ 3781708 w 3952842"/>
              <a:gd name="connsiteY2" fmla="*/ 389287 h 6858000"/>
              <a:gd name="connsiteX3" fmla="*/ 3235857 w 3952842"/>
              <a:gd name="connsiteY3" fmla="*/ 3429000 h 6858000"/>
              <a:gd name="connsiteX4" fmla="*/ 3781708 w 3952842"/>
              <a:gd name="connsiteY4" fmla="*/ 6468713 h 6858000"/>
              <a:gd name="connsiteX5" fmla="*/ 3952842 w 3952842"/>
              <a:gd name="connsiteY5" fmla="*/ 6858000 h 6858000"/>
              <a:gd name="connsiteX6" fmla="*/ 0 w 395284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2842" h="6858000">
                <a:moveTo>
                  <a:pt x="0" y="0"/>
                </a:moveTo>
                <a:lnTo>
                  <a:pt x="3952842" y="0"/>
                </a:lnTo>
                <a:lnTo>
                  <a:pt x="3781708" y="389287"/>
                </a:lnTo>
                <a:cubicBezTo>
                  <a:pt x="3437086" y="1256991"/>
                  <a:pt x="3235857" y="2303022"/>
                  <a:pt x="3235857" y="3429000"/>
                </a:cubicBezTo>
                <a:cubicBezTo>
                  <a:pt x="3235857" y="4554979"/>
                  <a:pt x="3437086" y="5601010"/>
                  <a:pt x="3781708" y="6468713"/>
                </a:cubicBezTo>
                <a:lnTo>
                  <a:pt x="3952842"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0"/>
          </p:nvPr>
        </p:nvSpPr>
        <p:spPr/>
        <p:txBody>
          <a:bodyPr/>
          <a:lstStyle>
            <a:lvl1pPr>
              <a:defRPr b="0">
                <a:solidFill>
                  <a:schemeClr val="tx1"/>
                </a:solidFill>
              </a:defRPr>
            </a:lvl1pPr>
          </a:lstStyle>
          <a:p>
            <a:fld id="{6D6E361B-DFCA-824D-BA63-ADCED3B41986}" type="slidenum">
              <a:rPr lang="en-US" smtClean="0"/>
              <a:pPr/>
              <a:t>‹#›</a:t>
            </a:fld>
            <a:endParaRPr lang="en-US"/>
          </a:p>
        </p:txBody>
      </p:sp>
      <p:sp>
        <p:nvSpPr>
          <p:cNvPr id="10" name="Title 1"/>
          <p:cNvSpPr>
            <a:spLocks noGrp="1"/>
          </p:cNvSpPr>
          <p:nvPr>
            <p:ph type="title"/>
          </p:nvPr>
        </p:nvSpPr>
        <p:spPr>
          <a:xfrm>
            <a:off x="4045442" y="2652913"/>
            <a:ext cx="7643638" cy="1864602"/>
          </a:xfrm>
        </p:spPr>
        <p:txBody>
          <a:bodyPr anchor="ctr">
            <a:normAutofit/>
          </a:bodyPr>
          <a:lstStyle>
            <a:lvl1pPr algn="l">
              <a:defRPr sz="6000">
                <a:solidFill>
                  <a:schemeClr val="tx1"/>
                </a:solidFill>
              </a:defRPr>
            </a:lvl1pPr>
          </a:lstStyle>
          <a:p>
            <a:r>
              <a:rPr lang="en-US"/>
              <a:t>Click to edit Master title style</a:t>
            </a:r>
          </a:p>
        </p:txBody>
      </p:sp>
      <p:sp>
        <p:nvSpPr>
          <p:cNvPr id="12" name="Text Placeholder 11"/>
          <p:cNvSpPr>
            <a:spLocks noGrp="1"/>
          </p:cNvSpPr>
          <p:nvPr>
            <p:ph type="body" sz="quarter" idx="11" hasCustomPrompt="1"/>
          </p:nvPr>
        </p:nvSpPr>
        <p:spPr>
          <a:xfrm>
            <a:off x="502921" y="2687638"/>
            <a:ext cx="2216668" cy="1659773"/>
          </a:xfrm>
        </p:spPr>
        <p:txBody>
          <a:bodyPr>
            <a:normAutofit/>
          </a:bodyPr>
          <a:lstStyle>
            <a:lvl1pPr marL="0" indent="0" algn="ctr">
              <a:buNone/>
              <a:defRPr sz="120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00</a:t>
            </a:r>
          </a:p>
        </p:txBody>
      </p:sp>
      <p:sp>
        <p:nvSpPr>
          <p:cNvPr id="11" name="Text Placeholder 5">
            <a:extLst>
              <a:ext uri="{FF2B5EF4-FFF2-40B4-BE49-F238E27FC236}">
                <a16:creationId xmlns:a16="http://schemas.microsoft.com/office/drawing/2014/main" id="{0D9795C1-D152-B640-81E1-08A233E87147}"/>
              </a:ext>
            </a:extLst>
          </p:cNvPr>
          <p:cNvSpPr>
            <a:spLocks noGrp="1"/>
          </p:cNvSpPr>
          <p:nvPr>
            <p:ph type="body" sz="quarter" idx="16" hasCustomPrompt="1"/>
          </p:nvPr>
        </p:nvSpPr>
        <p:spPr>
          <a:xfrm>
            <a:off x="4045442" y="2343786"/>
            <a:ext cx="7643637" cy="365760"/>
          </a:xfrm>
        </p:spPr>
        <p:txBody>
          <a:bodyPr>
            <a:normAutofit/>
          </a:bodyPr>
          <a:lstStyle>
            <a:lvl1pPr marL="0" indent="0">
              <a:buNone/>
              <a:defRPr sz="1900" b="1" cap="all" spc="170" baseline="0">
                <a:solidFill>
                  <a:schemeClr val="accent1"/>
                </a:solidFill>
              </a:defRPr>
            </a:lvl1pPr>
          </a:lstStyle>
          <a:p>
            <a:pPr lvl="0"/>
            <a:r>
              <a:rPr lang="en-US"/>
              <a:t>Subtitle</a:t>
            </a:r>
          </a:p>
        </p:txBody>
      </p:sp>
    </p:spTree>
    <p:extLst>
      <p:ext uri="{BB962C8B-B14F-4D97-AF65-F5344CB8AC3E}">
        <p14:creationId xmlns:p14="http://schemas.microsoft.com/office/powerpoint/2010/main" val="13901044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C">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userDrawn="1"/>
        </p:nvSpPr>
        <p:spPr>
          <a:xfrm>
            <a:off x="0" y="0"/>
            <a:ext cx="3952842" cy="6858000"/>
          </a:xfrm>
          <a:custGeom>
            <a:avLst/>
            <a:gdLst>
              <a:gd name="connsiteX0" fmla="*/ 0 w 3952842"/>
              <a:gd name="connsiteY0" fmla="*/ 0 h 6858000"/>
              <a:gd name="connsiteX1" fmla="*/ 3952842 w 3952842"/>
              <a:gd name="connsiteY1" fmla="*/ 0 h 6858000"/>
              <a:gd name="connsiteX2" fmla="*/ 3781708 w 3952842"/>
              <a:gd name="connsiteY2" fmla="*/ 389287 h 6858000"/>
              <a:gd name="connsiteX3" fmla="*/ 3235857 w 3952842"/>
              <a:gd name="connsiteY3" fmla="*/ 3429000 h 6858000"/>
              <a:gd name="connsiteX4" fmla="*/ 3781708 w 3952842"/>
              <a:gd name="connsiteY4" fmla="*/ 6468713 h 6858000"/>
              <a:gd name="connsiteX5" fmla="*/ 3952842 w 3952842"/>
              <a:gd name="connsiteY5" fmla="*/ 6858000 h 6858000"/>
              <a:gd name="connsiteX6" fmla="*/ 0 w 395284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2842" h="6858000">
                <a:moveTo>
                  <a:pt x="0" y="0"/>
                </a:moveTo>
                <a:lnTo>
                  <a:pt x="3952842" y="0"/>
                </a:lnTo>
                <a:lnTo>
                  <a:pt x="3781708" y="389287"/>
                </a:lnTo>
                <a:cubicBezTo>
                  <a:pt x="3437086" y="1256991"/>
                  <a:pt x="3235857" y="2303022"/>
                  <a:pt x="3235857" y="3429000"/>
                </a:cubicBezTo>
                <a:cubicBezTo>
                  <a:pt x="3235857" y="4554979"/>
                  <a:pt x="3437086" y="5601010"/>
                  <a:pt x="3781708" y="6468713"/>
                </a:cubicBezTo>
                <a:lnTo>
                  <a:pt x="3952842" y="6858000"/>
                </a:lnTo>
                <a:lnTo>
                  <a:pt x="0" y="6858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0"/>
          </p:nvPr>
        </p:nvSpPr>
        <p:spPr/>
        <p:txBody>
          <a:bodyPr/>
          <a:lstStyle>
            <a:lvl1pPr>
              <a:defRPr b="0">
                <a:solidFill>
                  <a:schemeClr val="tx1"/>
                </a:solidFill>
              </a:defRPr>
            </a:lvl1pPr>
          </a:lstStyle>
          <a:p>
            <a:fld id="{6D6E361B-DFCA-824D-BA63-ADCED3B41986}" type="slidenum">
              <a:rPr lang="en-US" smtClean="0"/>
              <a:pPr/>
              <a:t>‹#›</a:t>
            </a:fld>
            <a:endParaRPr lang="en-US"/>
          </a:p>
        </p:txBody>
      </p:sp>
      <p:sp>
        <p:nvSpPr>
          <p:cNvPr id="10" name="Title 1"/>
          <p:cNvSpPr>
            <a:spLocks noGrp="1"/>
          </p:cNvSpPr>
          <p:nvPr>
            <p:ph type="title"/>
          </p:nvPr>
        </p:nvSpPr>
        <p:spPr>
          <a:xfrm>
            <a:off x="4045442" y="2652913"/>
            <a:ext cx="7643638" cy="1864602"/>
          </a:xfrm>
        </p:spPr>
        <p:txBody>
          <a:bodyPr anchor="ctr">
            <a:normAutofit/>
          </a:bodyPr>
          <a:lstStyle>
            <a:lvl1pPr algn="l">
              <a:defRPr sz="6000">
                <a:solidFill>
                  <a:schemeClr val="bg1"/>
                </a:solidFill>
              </a:defRPr>
            </a:lvl1pPr>
          </a:lstStyle>
          <a:p>
            <a:r>
              <a:rPr lang="en-US"/>
              <a:t>Click to edit Master title style</a:t>
            </a:r>
          </a:p>
        </p:txBody>
      </p:sp>
      <p:sp>
        <p:nvSpPr>
          <p:cNvPr id="12" name="Text Placeholder 11"/>
          <p:cNvSpPr>
            <a:spLocks noGrp="1"/>
          </p:cNvSpPr>
          <p:nvPr>
            <p:ph type="body" sz="quarter" idx="11" hasCustomPrompt="1"/>
          </p:nvPr>
        </p:nvSpPr>
        <p:spPr>
          <a:xfrm>
            <a:off x="502921" y="2687638"/>
            <a:ext cx="2216668" cy="1659773"/>
          </a:xfrm>
        </p:spPr>
        <p:txBody>
          <a:bodyPr>
            <a:normAutofit/>
          </a:bodyPr>
          <a:lstStyle>
            <a:lvl1pPr marL="0" indent="0" algn="ctr">
              <a:buNone/>
              <a:defRPr sz="120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00</a:t>
            </a:r>
          </a:p>
        </p:txBody>
      </p:sp>
      <p:sp>
        <p:nvSpPr>
          <p:cNvPr id="9" name="Text Placeholder 5">
            <a:extLst>
              <a:ext uri="{FF2B5EF4-FFF2-40B4-BE49-F238E27FC236}">
                <a16:creationId xmlns:a16="http://schemas.microsoft.com/office/drawing/2014/main" id="{730D04BC-6459-9B43-971D-F28907828CF8}"/>
              </a:ext>
            </a:extLst>
          </p:cNvPr>
          <p:cNvSpPr>
            <a:spLocks noGrp="1"/>
          </p:cNvSpPr>
          <p:nvPr>
            <p:ph type="body" sz="quarter" idx="16" hasCustomPrompt="1"/>
          </p:nvPr>
        </p:nvSpPr>
        <p:spPr>
          <a:xfrm>
            <a:off x="4045442" y="2343786"/>
            <a:ext cx="7643637" cy="365760"/>
          </a:xfrm>
        </p:spPr>
        <p:txBody>
          <a:bodyPr>
            <a:normAutofit/>
          </a:bodyPr>
          <a:lstStyle>
            <a:lvl1pPr marL="0" indent="0">
              <a:buNone/>
              <a:defRPr sz="1800" b="1" cap="all" spc="170" baseline="0">
                <a:solidFill>
                  <a:schemeClr val="tx1"/>
                </a:solidFill>
              </a:defRPr>
            </a:lvl1pPr>
          </a:lstStyle>
          <a:p>
            <a:pPr lvl="0"/>
            <a:r>
              <a:rPr lang="en-US"/>
              <a:t>Subtitle</a:t>
            </a:r>
          </a:p>
        </p:txBody>
      </p:sp>
    </p:spTree>
    <p:extLst>
      <p:ext uri="{BB962C8B-B14F-4D97-AF65-F5344CB8AC3E}">
        <p14:creationId xmlns:p14="http://schemas.microsoft.com/office/powerpoint/2010/main" val="12747863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D">
    <p:spTree>
      <p:nvGrpSpPr>
        <p:cNvPr id="1" name=""/>
        <p:cNvGrpSpPr/>
        <p:nvPr/>
      </p:nvGrpSpPr>
      <p:grpSpPr>
        <a:xfrm>
          <a:off x="0" y="0"/>
          <a:ext cx="0" cy="0"/>
          <a:chOff x="0" y="0"/>
          <a:chExt cx="0" cy="0"/>
        </a:xfrm>
      </p:grpSpPr>
      <p:sp>
        <p:nvSpPr>
          <p:cNvPr id="7" name="Freeform 6"/>
          <p:cNvSpPr/>
          <p:nvPr userDrawn="1"/>
        </p:nvSpPr>
        <p:spPr>
          <a:xfrm>
            <a:off x="0" y="0"/>
            <a:ext cx="3952842" cy="6858000"/>
          </a:xfrm>
          <a:custGeom>
            <a:avLst/>
            <a:gdLst>
              <a:gd name="connsiteX0" fmla="*/ 0 w 3952842"/>
              <a:gd name="connsiteY0" fmla="*/ 0 h 6858000"/>
              <a:gd name="connsiteX1" fmla="*/ 3952842 w 3952842"/>
              <a:gd name="connsiteY1" fmla="*/ 0 h 6858000"/>
              <a:gd name="connsiteX2" fmla="*/ 3781708 w 3952842"/>
              <a:gd name="connsiteY2" fmla="*/ 389287 h 6858000"/>
              <a:gd name="connsiteX3" fmla="*/ 3235857 w 3952842"/>
              <a:gd name="connsiteY3" fmla="*/ 3429000 h 6858000"/>
              <a:gd name="connsiteX4" fmla="*/ 3781708 w 3952842"/>
              <a:gd name="connsiteY4" fmla="*/ 6468713 h 6858000"/>
              <a:gd name="connsiteX5" fmla="*/ 3952842 w 3952842"/>
              <a:gd name="connsiteY5" fmla="*/ 6858000 h 6858000"/>
              <a:gd name="connsiteX6" fmla="*/ 0 w 395284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2842" h="6858000">
                <a:moveTo>
                  <a:pt x="0" y="0"/>
                </a:moveTo>
                <a:lnTo>
                  <a:pt x="3952842" y="0"/>
                </a:lnTo>
                <a:lnTo>
                  <a:pt x="3781708" y="389287"/>
                </a:lnTo>
                <a:cubicBezTo>
                  <a:pt x="3437086" y="1256991"/>
                  <a:pt x="3235857" y="2303022"/>
                  <a:pt x="3235857" y="3429000"/>
                </a:cubicBezTo>
                <a:cubicBezTo>
                  <a:pt x="3235857" y="4554979"/>
                  <a:pt x="3437086" y="5601010"/>
                  <a:pt x="3781708" y="6468713"/>
                </a:cubicBezTo>
                <a:lnTo>
                  <a:pt x="3952842" y="6858000"/>
                </a:lnTo>
                <a:lnTo>
                  <a:pt x="0" y="6858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0"/>
          </p:nvPr>
        </p:nvSpPr>
        <p:spPr/>
        <p:txBody>
          <a:bodyPr/>
          <a:lstStyle>
            <a:lvl1pPr>
              <a:defRPr b="0">
                <a:solidFill>
                  <a:schemeClr val="tx1"/>
                </a:solidFill>
              </a:defRPr>
            </a:lvl1pPr>
          </a:lstStyle>
          <a:p>
            <a:fld id="{6D6E361B-DFCA-824D-BA63-ADCED3B41986}" type="slidenum">
              <a:rPr lang="en-US" smtClean="0"/>
              <a:pPr/>
              <a:t>‹#›</a:t>
            </a:fld>
            <a:endParaRPr lang="en-US"/>
          </a:p>
        </p:txBody>
      </p:sp>
      <p:sp>
        <p:nvSpPr>
          <p:cNvPr id="10" name="Title 1"/>
          <p:cNvSpPr>
            <a:spLocks noGrp="1"/>
          </p:cNvSpPr>
          <p:nvPr>
            <p:ph type="title"/>
          </p:nvPr>
        </p:nvSpPr>
        <p:spPr>
          <a:xfrm>
            <a:off x="4045442" y="2652913"/>
            <a:ext cx="7643638" cy="1864602"/>
          </a:xfrm>
        </p:spPr>
        <p:txBody>
          <a:bodyPr anchor="ctr">
            <a:normAutofit/>
          </a:bodyPr>
          <a:lstStyle>
            <a:lvl1pPr algn="l">
              <a:defRPr sz="6000">
                <a:solidFill>
                  <a:schemeClr val="tx1"/>
                </a:solidFill>
              </a:defRPr>
            </a:lvl1pPr>
          </a:lstStyle>
          <a:p>
            <a:r>
              <a:rPr lang="en-US"/>
              <a:t>Click to edit Master title style</a:t>
            </a:r>
          </a:p>
        </p:txBody>
      </p:sp>
      <p:sp>
        <p:nvSpPr>
          <p:cNvPr id="12" name="Text Placeholder 11"/>
          <p:cNvSpPr>
            <a:spLocks noGrp="1"/>
          </p:cNvSpPr>
          <p:nvPr>
            <p:ph type="body" sz="quarter" idx="11" hasCustomPrompt="1"/>
          </p:nvPr>
        </p:nvSpPr>
        <p:spPr>
          <a:xfrm>
            <a:off x="502921" y="2687638"/>
            <a:ext cx="2216668" cy="1659773"/>
          </a:xfrm>
        </p:spPr>
        <p:txBody>
          <a:bodyPr>
            <a:normAutofit/>
          </a:bodyPr>
          <a:lstStyle>
            <a:lvl1pPr marL="0" indent="0" algn="ctr">
              <a:buNone/>
              <a:defRPr sz="120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00</a:t>
            </a:r>
          </a:p>
        </p:txBody>
      </p:sp>
      <p:sp>
        <p:nvSpPr>
          <p:cNvPr id="9" name="Text Placeholder 5">
            <a:extLst>
              <a:ext uri="{FF2B5EF4-FFF2-40B4-BE49-F238E27FC236}">
                <a16:creationId xmlns:a16="http://schemas.microsoft.com/office/drawing/2014/main" id="{730D04BC-6459-9B43-971D-F28907828CF8}"/>
              </a:ext>
            </a:extLst>
          </p:cNvPr>
          <p:cNvSpPr>
            <a:spLocks noGrp="1"/>
          </p:cNvSpPr>
          <p:nvPr>
            <p:ph type="body" sz="quarter" idx="16" hasCustomPrompt="1"/>
          </p:nvPr>
        </p:nvSpPr>
        <p:spPr>
          <a:xfrm>
            <a:off x="4045442" y="2343786"/>
            <a:ext cx="7643637" cy="365760"/>
          </a:xfrm>
        </p:spPr>
        <p:txBody>
          <a:bodyPr>
            <a:normAutofit/>
          </a:bodyPr>
          <a:lstStyle>
            <a:lvl1pPr marL="0" indent="0">
              <a:buNone/>
              <a:defRPr sz="1900" b="1" cap="all" spc="170" baseline="0">
                <a:solidFill>
                  <a:schemeClr val="accent1"/>
                </a:solidFill>
              </a:defRPr>
            </a:lvl1pPr>
          </a:lstStyle>
          <a:p>
            <a:pPr lvl="0"/>
            <a:r>
              <a:rPr lang="en-US"/>
              <a:t>Subtitle</a:t>
            </a:r>
          </a:p>
        </p:txBody>
      </p:sp>
    </p:spTree>
    <p:extLst>
      <p:ext uri="{BB962C8B-B14F-4D97-AF65-F5344CB8AC3E}">
        <p14:creationId xmlns:p14="http://schemas.microsoft.com/office/powerpoint/2010/main" val="26060961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sz="1200" b="0">
                <a:solidFill>
                  <a:schemeClr val="tx1"/>
                </a:solidFill>
              </a:defRPr>
            </a:lvl1pPr>
          </a:lstStyle>
          <a:p>
            <a:fld id="{6D6E361B-DFCA-824D-BA63-ADCED3B41986}" type="slidenum">
              <a:rPr lang="en-US" smtClean="0"/>
              <a:pPr/>
              <a:t>‹#›</a:t>
            </a:fld>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1462" y="686572"/>
            <a:ext cx="441608" cy="548640"/>
          </a:xfrm>
          <a:prstGeom prst="rect">
            <a:avLst/>
          </a:prstGeom>
        </p:spPr>
      </p:pic>
      <p:sp>
        <p:nvSpPr>
          <p:cNvPr id="26" name="Title 16"/>
          <p:cNvSpPr>
            <a:spLocks noGrp="1"/>
          </p:cNvSpPr>
          <p:nvPr>
            <p:ph type="title"/>
          </p:nvPr>
        </p:nvSpPr>
        <p:spPr>
          <a:xfrm>
            <a:off x="499176" y="812047"/>
            <a:ext cx="11189904" cy="1043639"/>
          </a:xfrm>
        </p:spPr>
        <p:txBody>
          <a:bodyPr/>
          <a:lstStyle/>
          <a:p>
            <a:r>
              <a:rPr lang="en-US"/>
              <a:t>Click to edit Master title style</a:t>
            </a:r>
          </a:p>
        </p:txBody>
      </p:sp>
      <p:sp>
        <p:nvSpPr>
          <p:cNvPr id="28" name="Content Placeholder 7"/>
          <p:cNvSpPr>
            <a:spLocks noGrp="1"/>
          </p:cNvSpPr>
          <p:nvPr>
            <p:ph sz="quarter" idx="15"/>
          </p:nvPr>
        </p:nvSpPr>
        <p:spPr>
          <a:xfrm>
            <a:off x="499174" y="2208807"/>
            <a:ext cx="11189905" cy="35331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88B007A9-DC3A-194E-B81A-468C6E74543E}"/>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tx1"/>
                </a:solidFill>
              </a:rPr>
              <a:t>THE UNIVERSITY OF NORTH CAROLINA AT CHAPEL HILL</a:t>
            </a:r>
          </a:p>
        </p:txBody>
      </p:sp>
      <p:sp>
        <p:nvSpPr>
          <p:cNvPr id="6" name="Text Placeholder 5">
            <a:extLst>
              <a:ext uri="{FF2B5EF4-FFF2-40B4-BE49-F238E27FC236}">
                <a16:creationId xmlns:a16="http://schemas.microsoft.com/office/drawing/2014/main" id="{6B65FB38-CF8E-EC49-9B9C-9C905814BC92}"/>
              </a:ext>
            </a:extLst>
          </p:cNvPr>
          <p:cNvSpPr>
            <a:spLocks noGrp="1"/>
          </p:cNvSpPr>
          <p:nvPr>
            <p:ph type="body" sz="quarter" idx="16" hasCustomPrompt="1"/>
          </p:nvPr>
        </p:nvSpPr>
        <p:spPr>
          <a:xfrm>
            <a:off x="498475" y="503237"/>
            <a:ext cx="11190288" cy="365760"/>
          </a:xfrm>
        </p:spPr>
        <p:txBody>
          <a:bodyPr>
            <a:normAutofit/>
          </a:bodyPr>
          <a:lstStyle>
            <a:lvl1pPr marL="0" indent="0">
              <a:buNone/>
              <a:defRPr sz="1900" b="1" cap="all" spc="170" baseline="0">
                <a:solidFill>
                  <a:schemeClr val="accent1"/>
                </a:solidFill>
              </a:defRPr>
            </a:lvl1pPr>
          </a:lstStyle>
          <a:p>
            <a:pPr lvl="0"/>
            <a:r>
              <a:rPr lang="en-US"/>
              <a:t>Subtitle</a:t>
            </a:r>
          </a:p>
        </p:txBody>
      </p:sp>
    </p:spTree>
    <p:extLst>
      <p:ext uri="{BB962C8B-B14F-4D97-AF65-F5344CB8AC3E}">
        <p14:creationId xmlns:p14="http://schemas.microsoft.com/office/powerpoint/2010/main" val="1153497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B">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a:lvl1pPr>
          </a:lstStyle>
          <a:p>
            <a:fld id="{6D6E361B-DFCA-824D-BA63-ADCED3B41986}" type="slidenum">
              <a:rPr lang="en-US" smtClean="0"/>
              <a:pPr/>
              <a:t>‹#›</a:t>
            </a:fld>
            <a:endParaRPr lang="en-US"/>
          </a:p>
        </p:txBody>
      </p:sp>
      <p:sp>
        <p:nvSpPr>
          <p:cNvPr id="5" name="Title 16"/>
          <p:cNvSpPr>
            <a:spLocks noGrp="1"/>
          </p:cNvSpPr>
          <p:nvPr>
            <p:ph type="title"/>
          </p:nvPr>
        </p:nvSpPr>
        <p:spPr>
          <a:xfrm>
            <a:off x="499176" y="812047"/>
            <a:ext cx="11189904" cy="1043639"/>
          </a:xfrm>
        </p:spPr>
        <p:txBody>
          <a:bodyPr/>
          <a:lstStyle/>
          <a:p>
            <a:r>
              <a:rPr lang="en-US"/>
              <a:t>Click to edit Master title style</a:t>
            </a:r>
          </a:p>
        </p:txBody>
      </p:sp>
      <p:sp>
        <p:nvSpPr>
          <p:cNvPr id="8" name="Content Placeholder 7"/>
          <p:cNvSpPr>
            <a:spLocks noGrp="1"/>
          </p:cNvSpPr>
          <p:nvPr>
            <p:ph sz="quarter" idx="14"/>
          </p:nvPr>
        </p:nvSpPr>
        <p:spPr>
          <a:xfrm>
            <a:off x="6256421" y="2208807"/>
            <a:ext cx="5418054" cy="35331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7"/>
          <p:cNvSpPr>
            <a:spLocks noGrp="1"/>
          </p:cNvSpPr>
          <p:nvPr>
            <p:ph sz="quarter" idx="15"/>
          </p:nvPr>
        </p:nvSpPr>
        <p:spPr>
          <a:xfrm>
            <a:off x="499175" y="2208807"/>
            <a:ext cx="5418054" cy="35331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5">
            <a:extLst>
              <a:ext uri="{FF2B5EF4-FFF2-40B4-BE49-F238E27FC236}">
                <a16:creationId xmlns:a16="http://schemas.microsoft.com/office/drawing/2014/main" id="{739BD23D-DE90-304B-892F-3F288C4E84D4}"/>
              </a:ext>
            </a:extLst>
          </p:cNvPr>
          <p:cNvSpPr>
            <a:spLocks noGrp="1"/>
          </p:cNvSpPr>
          <p:nvPr>
            <p:ph type="body" sz="quarter" idx="16" hasCustomPrompt="1"/>
          </p:nvPr>
        </p:nvSpPr>
        <p:spPr>
          <a:xfrm>
            <a:off x="498475" y="503237"/>
            <a:ext cx="11190288" cy="365760"/>
          </a:xfrm>
        </p:spPr>
        <p:txBody>
          <a:bodyPr>
            <a:normAutofit/>
          </a:bodyPr>
          <a:lstStyle>
            <a:lvl1pPr marL="0" indent="0">
              <a:buNone/>
              <a:defRPr sz="1900" b="1" cap="all" spc="170" baseline="0">
                <a:solidFill>
                  <a:schemeClr val="accent1"/>
                </a:solidFill>
              </a:defRPr>
            </a:lvl1pPr>
          </a:lstStyle>
          <a:p>
            <a:pPr lvl="0"/>
            <a:r>
              <a:rPr lang="en-US"/>
              <a:t>Subtitle</a:t>
            </a:r>
          </a:p>
        </p:txBody>
      </p:sp>
      <p:sp>
        <p:nvSpPr>
          <p:cNvPr id="15" name="TextBox 14">
            <a:extLst>
              <a:ext uri="{FF2B5EF4-FFF2-40B4-BE49-F238E27FC236}">
                <a16:creationId xmlns:a16="http://schemas.microsoft.com/office/drawing/2014/main" id="{A838DEEB-ACCA-8646-A77D-6F602ACA2EAC}"/>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tx1"/>
                </a:solidFill>
              </a:rPr>
              <a:t>THE UNIVERSITY OF NORTH CAROLINA AT CHAPEL HILL</a:t>
            </a:r>
          </a:p>
        </p:txBody>
      </p:sp>
    </p:spTree>
    <p:extLst>
      <p:ext uri="{BB962C8B-B14F-4D97-AF65-F5344CB8AC3E}">
        <p14:creationId xmlns:p14="http://schemas.microsoft.com/office/powerpoint/2010/main" val="15662246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C">
    <p:spTree>
      <p:nvGrpSpPr>
        <p:cNvPr id="1" name=""/>
        <p:cNvGrpSpPr/>
        <p:nvPr/>
      </p:nvGrpSpPr>
      <p:grpSpPr>
        <a:xfrm>
          <a:off x="0" y="0"/>
          <a:ext cx="0" cy="0"/>
          <a:chOff x="0" y="0"/>
          <a:chExt cx="0" cy="0"/>
        </a:xfrm>
      </p:grpSpPr>
      <p:sp>
        <p:nvSpPr>
          <p:cNvPr id="42" name="Picture Placeholder 41"/>
          <p:cNvSpPr>
            <a:spLocks noGrp="1"/>
          </p:cNvSpPr>
          <p:nvPr>
            <p:ph type="pic" sz="quarter" idx="12"/>
          </p:nvPr>
        </p:nvSpPr>
        <p:spPr>
          <a:xfrm flipH="1">
            <a:off x="8245023" y="0"/>
            <a:ext cx="3946977" cy="6858000"/>
          </a:xfrm>
          <a:custGeom>
            <a:avLst/>
            <a:gdLst>
              <a:gd name="connsiteX0" fmla="*/ 0 w 3946977"/>
              <a:gd name="connsiteY0" fmla="*/ 0 h 6858000"/>
              <a:gd name="connsiteX1" fmla="*/ 3946976 w 3946977"/>
              <a:gd name="connsiteY1" fmla="*/ 0 h 6858000"/>
              <a:gd name="connsiteX2" fmla="*/ 3775842 w 3946977"/>
              <a:gd name="connsiteY2" fmla="*/ 389286 h 6858000"/>
              <a:gd name="connsiteX3" fmla="*/ 3229991 w 3946977"/>
              <a:gd name="connsiteY3" fmla="*/ 3428999 h 6858000"/>
              <a:gd name="connsiteX4" fmla="*/ 3775842 w 3946977"/>
              <a:gd name="connsiteY4" fmla="*/ 6468712 h 6858000"/>
              <a:gd name="connsiteX5" fmla="*/ 3946977 w 3946977"/>
              <a:gd name="connsiteY5" fmla="*/ 6858000 h 6858000"/>
              <a:gd name="connsiteX6" fmla="*/ 0 w 39469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6977" h="6858000">
                <a:moveTo>
                  <a:pt x="0" y="0"/>
                </a:moveTo>
                <a:lnTo>
                  <a:pt x="3946976" y="0"/>
                </a:lnTo>
                <a:lnTo>
                  <a:pt x="3775842" y="389286"/>
                </a:lnTo>
                <a:cubicBezTo>
                  <a:pt x="3431220" y="1256990"/>
                  <a:pt x="3229991" y="2303021"/>
                  <a:pt x="3229991" y="3428999"/>
                </a:cubicBezTo>
                <a:cubicBezTo>
                  <a:pt x="3229991" y="4554978"/>
                  <a:pt x="3431220" y="5601009"/>
                  <a:pt x="3775842" y="6468712"/>
                </a:cubicBezTo>
                <a:lnTo>
                  <a:pt x="3946977" y="6858000"/>
                </a:lnTo>
                <a:lnTo>
                  <a:pt x="0" y="6858000"/>
                </a:lnTo>
                <a:close/>
              </a:path>
            </a:pathLst>
          </a:custGeom>
        </p:spPr>
        <p:txBody>
          <a:bodyPr wrap="square">
            <a:noAutofit/>
          </a:bodyPr>
          <a:lstStyle/>
          <a:p>
            <a:endParaRPr lang="en-US"/>
          </a:p>
        </p:txBody>
      </p:sp>
      <p:sp>
        <p:nvSpPr>
          <p:cNvPr id="3" name="Slide Number Placeholder 2"/>
          <p:cNvSpPr>
            <a:spLocks noGrp="1"/>
          </p:cNvSpPr>
          <p:nvPr>
            <p:ph type="sldNum" sz="quarter" idx="10"/>
          </p:nvPr>
        </p:nvSpPr>
        <p:spPr/>
        <p:txBody>
          <a:bodyPr/>
          <a:lstStyle>
            <a:lvl1pPr>
              <a:defRPr b="0">
                <a:solidFill>
                  <a:schemeClr val="bg1"/>
                </a:solidFill>
              </a:defRPr>
            </a:lvl1pPr>
          </a:lstStyle>
          <a:p>
            <a:fld id="{6D6E361B-DFCA-824D-BA63-ADCED3B41986}" type="slidenum">
              <a:rPr lang="en-US" smtClean="0"/>
              <a:pPr/>
              <a:t>‹#›</a:t>
            </a:fld>
            <a:endParaRPr lang="en-US"/>
          </a:p>
        </p:txBody>
      </p:sp>
      <p:sp>
        <p:nvSpPr>
          <p:cNvPr id="10" name="Text Placeholder 9"/>
          <p:cNvSpPr>
            <a:spLocks noGrp="1"/>
          </p:cNvSpPr>
          <p:nvPr>
            <p:ph type="body" sz="quarter" idx="11"/>
          </p:nvPr>
        </p:nvSpPr>
        <p:spPr>
          <a:xfrm>
            <a:off x="502920" y="2208806"/>
            <a:ext cx="7318772" cy="3533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itle 16"/>
          <p:cNvSpPr>
            <a:spLocks noGrp="1"/>
          </p:cNvSpPr>
          <p:nvPr>
            <p:ph type="title"/>
          </p:nvPr>
        </p:nvSpPr>
        <p:spPr>
          <a:xfrm>
            <a:off x="499176" y="812047"/>
            <a:ext cx="7322516" cy="1043639"/>
          </a:xfrm>
        </p:spPr>
        <p:txBody>
          <a:bodyPr/>
          <a:lstStyle/>
          <a:p>
            <a:r>
              <a:rPr lang="en-US"/>
              <a:t>Click to edit Master title style</a:t>
            </a:r>
          </a:p>
        </p:txBody>
      </p:sp>
      <p:sp>
        <p:nvSpPr>
          <p:cNvPr id="11" name="Text Placeholder 5">
            <a:extLst>
              <a:ext uri="{FF2B5EF4-FFF2-40B4-BE49-F238E27FC236}">
                <a16:creationId xmlns:a16="http://schemas.microsoft.com/office/drawing/2014/main" id="{6ACFB233-9B6C-F641-BC39-CD1AFE255B6D}"/>
              </a:ext>
            </a:extLst>
          </p:cNvPr>
          <p:cNvSpPr>
            <a:spLocks noGrp="1"/>
          </p:cNvSpPr>
          <p:nvPr>
            <p:ph type="body" sz="quarter" idx="16" hasCustomPrompt="1"/>
          </p:nvPr>
        </p:nvSpPr>
        <p:spPr>
          <a:xfrm>
            <a:off x="498475" y="503237"/>
            <a:ext cx="11190288" cy="365760"/>
          </a:xfrm>
        </p:spPr>
        <p:txBody>
          <a:bodyPr>
            <a:normAutofit/>
          </a:bodyPr>
          <a:lstStyle>
            <a:lvl1pPr marL="0" indent="0">
              <a:buNone/>
              <a:defRPr sz="1900" b="1" cap="all" spc="170" baseline="0">
                <a:solidFill>
                  <a:schemeClr val="accent1"/>
                </a:solidFill>
              </a:defRPr>
            </a:lvl1pPr>
          </a:lstStyle>
          <a:p>
            <a:pPr lvl="0"/>
            <a:r>
              <a:rPr lang="en-US"/>
              <a:t>Subtitle</a:t>
            </a:r>
          </a:p>
        </p:txBody>
      </p:sp>
      <p:sp>
        <p:nvSpPr>
          <p:cNvPr id="12" name="TextBox 11">
            <a:extLst>
              <a:ext uri="{FF2B5EF4-FFF2-40B4-BE49-F238E27FC236}">
                <a16:creationId xmlns:a16="http://schemas.microsoft.com/office/drawing/2014/main" id="{38F78289-0160-7744-A351-1F702F45A430}"/>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tx1"/>
                </a:solidFill>
              </a:rPr>
              <a:t>THE UNIVERSITY OF NORTH CAROLINA AT CHAPEL HILL</a:t>
            </a:r>
          </a:p>
        </p:txBody>
      </p:sp>
    </p:spTree>
    <p:extLst>
      <p:ext uri="{BB962C8B-B14F-4D97-AF65-F5344CB8AC3E}">
        <p14:creationId xmlns:p14="http://schemas.microsoft.com/office/powerpoint/2010/main" val="1964545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A">
    <p:spTree>
      <p:nvGrpSpPr>
        <p:cNvPr id="1" name=""/>
        <p:cNvGrpSpPr/>
        <p:nvPr/>
      </p:nvGrpSpPr>
      <p:grpSpPr>
        <a:xfrm>
          <a:off x="0" y="0"/>
          <a:ext cx="0" cy="0"/>
          <a:chOff x="0" y="0"/>
          <a:chExt cx="0" cy="0"/>
        </a:xfrm>
      </p:grpSpPr>
      <p:sp>
        <p:nvSpPr>
          <p:cNvPr id="9" name="Rectangle 8"/>
          <p:cNvSpPr/>
          <p:nvPr userDrawn="1"/>
        </p:nvSpPr>
        <p:spPr>
          <a:xfrm>
            <a:off x="0" y="0"/>
            <a:ext cx="3200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05424" y="2646947"/>
            <a:ext cx="6224308" cy="1576136"/>
          </a:xfrm>
        </p:spPr>
        <p:txBody>
          <a:bodyPr anchor="ctr">
            <a:noAutofit/>
          </a:bodyPr>
          <a:lstStyle>
            <a:lvl1pPr algn="l" fontAlgn="ctr">
              <a:defRPr sz="6000"/>
            </a:lvl1pPr>
          </a:lstStyle>
          <a:p>
            <a:r>
              <a:rPr lang="en-US"/>
              <a:t>Click to edit Master title style</a:t>
            </a:r>
          </a:p>
        </p:txBody>
      </p:sp>
      <p:sp>
        <p:nvSpPr>
          <p:cNvPr id="6" name="Slide Number Placeholder 5"/>
          <p:cNvSpPr>
            <a:spLocks noGrp="1"/>
          </p:cNvSpPr>
          <p:nvPr>
            <p:ph type="sldNum" sz="quarter" idx="12"/>
          </p:nvPr>
        </p:nvSpPr>
        <p:spPr/>
        <p:txBody>
          <a:bodyPr/>
          <a:lstStyle/>
          <a:p>
            <a:fld id="{6D6E361B-DFCA-824D-BA63-ADCED3B41986}" type="slidenum">
              <a:rPr lang="en-US" smtClean="0"/>
              <a:t>‹#›</a:t>
            </a:fld>
            <a:endParaRPr lang="en-US"/>
          </a:p>
        </p:txBody>
      </p:sp>
      <p:sp>
        <p:nvSpPr>
          <p:cNvPr id="4" name="Rectangle 3">
            <a:extLst>
              <a:ext uri="{FF2B5EF4-FFF2-40B4-BE49-F238E27FC236}">
                <a16:creationId xmlns:a16="http://schemas.microsoft.com/office/drawing/2014/main" id="{A7CDC0D6-0DF3-584E-9BD1-628F059B307F}"/>
              </a:ext>
            </a:extLst>
          </p:cNvPr>
          <p:cNvSpPr/>
          <p:nvPr userDrawn="1"/>
        </p:nvSpPr>
        <p:spPr>
          <a:xfrm>
            <a:off x="2400300" y="2646947"/>
            <a:ext cx="1600200" cy="15941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with low confidence">
            <a:extLst>
              <a:ext uri="{FF2B5EF4-FFF2-40B4-BE49-F238E27FC236}">
                <a16:creationId xmlns:a16="http://schemas.microsoft.com/office/drawing/2014/main" id="{CD894702-783E-CE46-B064-F919EBF37E17}"/>
              </a:ext>
            </a:extLst>
          </p:cNvPr>
          <p:cNvPicPr>
            <a:picLocks noChangeAspect="1"/>
          </p:cNvPicPr>
          <p:nvPr userDrawn="1"/>
        </p:nvPicPr>
        <p:blipFill>
          <a:blip r:embed="rId2"/>
          <a:stretch>
            <a:fillRect/>
          </a:stretch>
        </p:blipFill>
        <p:spPr>
          <a:xfrm>
            <a:off x="2573112" y="3021530"/>
            <a:ext cx="1254576" cy="814939"/>
          </a:xfrm>
          <a:prstGeom prst="rect">
            <a:avLst/>
          </a:prstGeom>
        </p:spPr>
      </p:pic>
    </p:spTree>
    <p:extLst>
      <p:ext uri="{BB962C8B-B14F-4D97-AF65-F5344CB8AC3E}">
        <p14:creationId xmlns:p14="http://schemas.microsoft.com/office/powerpoint/2010/main" val="18179431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a:lvl1pPr>
          </a:lstStyle>
          <a:p>
            <a:fld id="{6D6E361B-DFCA-824D-BA63-ADCED3B41986}" type="slidenum">
              <a:rPr lang="en-US" smtClean="0"/>
              <a:pPr/>
              <a:t>‹#›</a:t>
            </a:fld>
            <a:endParaRPr lang="en-US"/>
          </a:p>
        </p:txBody>
      </p:sp>
      <p:sp>
        <p:nvSpPr>
          <p:cNvPr id="5" name="Text Placeholder 9"/>
          <p:cNvSpPr>
            <a:spLocks noGrp="1"/>
          </p:cNvSpPr>
          <p:nvPr>
            <p:ph type="body" sz="quarter" idx="11"/>
          </p:nvPr>
        </p:nvSpPr>
        <p:spPr>
          <a:xfrm>
            <a:off x="4365812" y="2095438"/>
            <a:ext cx="7318772" cy="36464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14"/>
          <p:cNvSpPr>
            <a:spLocks noGrp="1"/>
          </p:cNvSpPr>
          <p:nvPr>
            <p:ph type="pic" sz="quarter" idx="12"/>
          </p:nvPr>
        </p:nvSpPr>
        <p:spPr>
          <a:xfrm>
            <a:off x="-1" y="1"/>
            <a:ext cx="3946977" cy="6858000"/>
          </a:xfrm>
          <a:custGeom>
            <a:avLst/>
            <a:gdLst>
              <a:gd name="connsiteX0" fmla="*/ 0 w 3946977"/>
              <a:gd name="connsiteY0" fmla="*/ 0 h 6858000"/>
              <a:gd name="connsiteX1" fmla="*/ 3946976 w 3946977"/>
              <a:gd name="connsiteY1" fmla="*/ 0 h 6858000"/>
              <a:gd name="connsiteX2" fmla="*/ 3775842 w 3946977"/>
              <a:gd name="connsiteY2" fmla="*/ 389286 h 6858000"/>
              <a:gd name="connsiteX3" fmla="*/ 3229991 w 3946977"/>
              <a:gd name="connsiteY3" fmla="*/ 3428999 h 6858000"/>
              <a:gd name="connsiteX4" fmla="*/ 3775842 w 3946977"/>
              <a:gd name="connsiteY4" fmla="*/ 6468712 h 6858000"/>
              <a:gd name="connsiteX5" fmla="*/ 3946977 w 3946977"/>
              <a:gd name="connsiteY5" fmla="*/ 6858000 h 6858000"/>
              <a:gd name="connsiteX6" fmla="*/ 0 w 39469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6977" h="6858000">
                <a:moveTo>
                  <a:pt x="0" y="0"/>
                </a:moveTo>
                <a:lnTo>
                  <a:pt x="3946976" y="0"/>
                </a:lnTo>
                <a:lnTo>
                  <a:pt x="3775842" y="389286"/>
                </a:lnTo>
                <a:cubicBezTo>
                  <a:pt x="3431220" y="1256990"/>
                  <a:pt x="3229991" y="2303021"/>
                  <a:pt x="3229991" y="3428999"/>
                </a:cubicBezTo>
                <a:cubicBezTo>
                  <a:pt x="3229991" y="4554978"/>
                  <a:pt x="3431220" y="5601009"/>
                  <a:pt x="3775842" y="6468712"/>
                </a:cubicBezTo>
                <a:lnTo>
                  <a:pt x="3946977" y="6858000"/>
                </a:lnTo>
                <a:lnTo>
                  <a:pt x="0" y="6858000"/>
                </a:lnTo>
                <a:close/>
              </a:path>
            </a:pathLst>
          </a:custGeom>
        </p:spPr>
        <p:txBody>
          <a:bodyPr wrap="square">
            <a:noAutofit/>
          </a:bodyPr>
          <a:lstStyle/>
          <a:p>
            <a:endParaRPr lang="en-US"/>
          </a:p>
        </p:txBody>
      </p:sp>
      <p:sp>
        <p:nvSpPr>
          <p:cNvPr id="17" name="Title 16"/>
          <p:cNvSpPr>
            <a:spLocks noGrp="1"/>
          </p:cNvSpPr>
          <p:nvPr>
            <p:ph type="title"/>
          </p:nvPr>
        </p:nvSpPr>
        <p:spPr>
          <a:xfrm>
            <a:off x="4365812" y="812047"/>
            <a:ext cx="7323268" cy="1043639"/>
          </a:xfrm>
        </p:spPr>
        <p:txBody>
          <a:bodyPr/>
          <a:lstStyle/>
          <a:p>
            <a:r>
              <a:rPr lang="en-US"/>
              <a:t>Click to edit Master title style</a:t>
            </a:r>
          </a:p>
        </p:txBody>
      </p:sp>
      <p:sp>
        <p:nvSpPr>
          <p:cNvPr id="8" name="Text Placeholder 5">
            <a:extLst>
              <a:ext uri="{FF2B5EF4-FFF2-40B4-BE49-F238E27FC236}">
                <a16:creationId xmlns:a16="http://schemas.microsoft.com/office/drawing/2014/main" id="{CAB9F63D-9A44-2344-900F-0B025DB4E83A}"/>
              </a:ext>
            </a:extLst>
          </p:cNvPr>
          <p:cNvSpPr>
            <a:spLocks noGrp="1"/>
          </p:cNvSpPr>
          <p:nvPr>
            <p:ph type="body" sz="quarter" idx="16" hasCustomPrompt="1"/>
          </p:nvPr>
        </p:nvSpPr>
        <p:spPr>
          <a:xfrm>
            <a:off x="4365493" y="503237"/>
            <a:ext cx="7323269" cy="365760"/>
          </a:xfrm>
        </p:spPr>
        <p:txBody>
          <a:bodyPr>
            <a:normAutofit/>
          </a:bodyPr>
          <a:lstStyle>
            <a:lvl1pPr marL="0" indent="0">
              <a:buNone/>
              <a:defRPr sz="1900" b="1" cap="all" spc="170" baseline="0">
                <a:solidFill>
                  <a:schemeClr val="accent1"/>
                </a:solidFill>
              </a:defRPr>
            </a:lvl1pPr>
          </a:lstStyle>
          <a:p>
            <a:pPr lvl="0"/>
            <a:r>
              <a:rPr lang="en-US"/>
              <a:t>Subtitle</a:t>
            </a:r>
          </a:p>
        </p:txBody>
      </p:sp>
    </p:spTree>
    <p:extLst>
      <p:ext uri="{BB962C8B-B14F-4D97-AF65-F5344CB8AC3E}">
        <p14:creationId xmlns:p14="http://schemas.microsoft.com/office/powerpoint/2010/main" val="3927504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E">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flipH="1">
            <a:off x="6093494" y="0"/>
            <a:ext cx="6098506" cy="6858000"/>
          </a:xfrm>
          <a:custGeom>
            <a:avLst/>
            <a:gdLst>
              <a:gd name="connsiteX0" fmla="*/ 0 w 3946977"/>
              <a:gd name="connsiteY0" fmla="*/ 0 h 6858000"/>
              <a:gd name="connsiteX1" fmla="*/ 3946976 w 3946977"/>
              <a:gd name="connsiteY1" fmla="*/ 0 h 6858000"/>
              <a:gd name="connsiteX2" fmla="*/ 3775842 w 3946977"/>
              <a:gd name="connsiteY2" fmla="*/ 389286 h 6858000"/>
              <a:gd name="connsiteX3" fmla="*/ 3229991 w 3946977"/>
              <a:gd name="connsiteY3" fmla="*/ 3428999 h 6858000"/>
              <a:gd name="connsiteX4" fmla="*/ 3775842 w 3946977"/>
              <a:gd name="connsiteY4" fmla="*/ 6468712 h 6858000"/>
              <a:gd name="connsiteX5" fmla="*/ 3946977 w 3946977"/>
              <a:gd name="connsiteY5" fmla="*/ 6858000 h 6858000"/>
              <a:gd name="connsiteX6" fmla="*/ 0 w 3946977"/>
              <a:gd name="connsiteY6" fmla="*/ 6858000 h 6858000"/>
              <a:gd name="connsiteX0" fmla="*/ 0 w 6098506"/>
              <a:gd name="connsiteY0" fmla="*/ 0 h 6858000"/>
              <a:gd name="connsiteX1" fmla="*/ 6098505 w 6098506"/>
              <a:gd name="connsiteY1" fmla="*/ 0 h 6858000"/>
              <a:gd name="connsiteX2" fmla="*/ 5927371 w 6098506"/>
              <a:gd name="connsiteY2" fmla="*/ 389286 h 6858000"/>
              <a:gd name="connsiteX3" fmla="*/ 5381520 w 6098506"/>
              <a:gd name="connsiteY3" fmla="*/ 3428999 h 6858000"/>
              <a:gd name="connsiteX4" fmla="*/ 5927371 w 6098506"/>
              <a:gd name="connsiteY4" fmla="*/ 6468712 h 6858000"/>
              <a:gd name="connsiteX5" fmla="*/ 6098506 w 6098506"/>
              <a:gd name="connsiteY5" fmla="*/ 6858000 h 6858000"/>
              <a:gd name="connsiteX6" fmla="*/ 2151529 w 6098506"/>
              <a:gd name="connsiteY6" fmla="*/ 6858000 h 6858000"/>
              <a:gd name="connsiteX7" fmla="*/ 0 w 6098506"/>
              <a:gd name="connsiteY7" fmla="*/ 0 h 6858000"/>
              <a:gd name="connsiteX0" fmla="*/ 0 w 6098506"/>
              <a:gd name="connsiteY0" fmla="*/ 0 h 6858000"/>
              <a:gd name="connsiteX1" fmla="*/ 6098505 w 6098506"/>
              <a:gd name="connsiteY1" fmla="*/ 0 h 6858000"/>
              <a:gd name="connsiteX2" fmla="*/ 5927371 w 6098506"/>
              <a:gd name="connsiteY2" fmla="*/ 389286 h 6858000"/>
              <a:gd name="connsiteX3" fmla="*/ 5381520 w 6098506"/>
              <a:gd name="connsiteY3" fmla="*/ 3428999 h 6858000"/>
              <a:gd name="connsiteX4" fmla="*/ 5927371 w 6098506"/>
              <a:gd name="connsiteY4" fmla="*/ 6468712 h 6858000"/>
              <a:gd name="connsiteX5" fmla="*/ 6098506 w 6098506"/>
              <a:gd name="connsiteY5" fmla="*/ 6858000 h 6858000"/>
              <a:gd name="connsiteX6" fmla="*/ 0 w 6098506"/>
              <a:gd name="connsiteY6" fmla="*/ 6858000 h 6858000"/>
              <a:gd name="connsiteX7" fmla="*/ 0 w 609850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8506" h="6858000">
                <a:moveTo>
                  <a:pt x="0" y="0"/>
                </a:moveTo>
                <a:lnTo>
                  <a:pt x="6098505" y="0"/>
                </a:lnTo>
                <a:lnTo>
                  <a:pt x="5927371" y="389286"/>
                </a:lnTo>
                <a:cubicBezTo>
                  <a:pt x="5582749" y="1256990"/>
                  <a:pt x="5381520" y="2303021"/>
                  <a:pt x="5381520" y="3428999"/>
                </a:cubicBezTo>
                <a:cubicBezTo>
                  <a:pt x="5381520" y="4554978"/>
                  <a:pt x="5582749" y="5601009"/>
                  <a:pt x="5927371" y="6468712"/>
                </a:cubicBezTo>
                <a:lnTo>
                  <a:pt x="6098506" y="6858000"/>
                </a:lnTo>
                <a:lnTo>
                  <a:pt x="0" y="6858000"/>
                </a:lnTo>
                <a:lnTo>
                  <a:pt x="0" y="0"/>
                </a:lnTo>
                <a:close/>
              </a:path>
            </a:pathLst>
          </a:custGeom>
        </p:spPr>
        <p:txBody>
          <a:bodyPr wrap="square">
            <a:noAutofit/>
          </a:bodyPr>
          <a:lstStyle/>
          <a:p>
            <a:endParaRPr lang="en-US"/>
          </a:p>
        </p:txBody>
      </p:sp>
      <p:sp>
        <p:nvSpPr>
          <p:cNvPr id="3" name="Slide Number Placeholder 2"/>
          <p:cNvSpPr>
            <a:spLocks noGrp="1"/>
          </p:cNvSpPr>
          <p:nvPr>
            <p:ph type="sldNum" sz="quarter" idx="10"/>
          </p:nvPr>
        </p:nvSpPr>
        <p:spPr/>
        <p:txBody>
          <a:bodyPr/>
          <a:lstStyle>
            <a:lvl1pPr>
              <a:defRPr b="0">
                <a:solidFill>
                  <a:schemeClr val="bg1"/>
                </a:solidFill>
              </a:defRPr>
            </a:lvl1pPr>
          </a:lstStyle>
          <a:p>
            <a:fld id="{6D6E361B-DFCA-824D-BA63-ADCED3B41986}" type="slidenum">
              <a:rPr lang="en-US" smtClean="0"/>
              <a:pPr/>
              <a:t>‹#›</a:t>
            </a:fld>
            <a:endParaRPr lang="en-US"/>
          </a:p>
        </p:txBody>
      </p:sp>
      <p:sp>
        <p:nvSpPr>
          <p:cNvPr id="4" name="Text Placeholder 9"/>
          <p:cNvSpPr>
            <a:spLocks noGrp="1"/>
          </p:cNvSpPr>
          <p:nvPr>
            <p:ph type="body" sz="quarter" idx="11"/>
          </p:nvPr>
        </p:nvSpPr>
        <p:spPr>
          <a:xfrm>
            <a:off x="502920" y="2208806"/>
            <a:ext cx="5087654" cy="3533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6"/>
          <p:cNvSpPr>
            <a:spLocks noGrp="1"/>
          </p:cNvSpPr>
          <p:nvPr>
            <p:ph type="title"/>
          </p:nvPr>
        </p:nvSpPr>
        <p:spPr>
          <a:xfrm>
            <a:off x="499176" y="812047"/>
            <a:ext cx="5091398" cy="1043639"/>
          </a:xfrm>
        </p:spPr>
        <p:txBody>
          <a:bodyPr/>
          <a:lstStyle/>
          <a:p>
            <a:r>
              <a:rPr lang="en-US"/>
              <a:t>Click to edit Master title style</a:t>
            </a:r>
          </a:p>
        </p:txBody>
      </p:sp>
      <p:sp>
        <p:nvSpPr>
          <p:cNvPr id="13" name="Text Placeholder 5">
            <a:extLst>
              <a:ext uri="{FF2B5EF4-FFF2-40B4-BE49-F238E27FC236}">
                <a16:creationId xmlns:a16="http://schemas.microsoft.com/office/drawing/2014/main" id="{D21D5696-E677-5241-91B2-F250E3C089E4}"/>
              </a:ext>
            </a:extLst>
          </p:cNvPr>
          <p:cNvSpPr>
            <a:spLocks noGrp="1"/>
          </p:cNvSpPr>
          <p:nvPr>
            <p:ph type="body" sz="quarter" idx="16" hasCustomPrompt="1"/>
          </p:nvPr>
        </p:nvSpPr>
        <p:spPr>
          <a:xfrm>
            <a:off x="498475" y="503237"/>
            <a:ext cx="5087654" cy="365760"/>
          </a:xfrm>
        </p:spPr>
        <p:txBody>
          <a:bodyPr>
            <a:normAutofit/>
          </a:bodyPr>
          <a:lstStyle>
            <a:lvl1pPr marL="0" indent="0">
              <a:buNone/>
              <a:defRPr sz="1900" b="1" cap="all" spc="170" baseline="0">
                <a:solidFill>
                  <a:schemeClr val="accent1"/>
                </a:solidFill>
              </a:defRPr>
            </a:lvl1pPr>
          </a:lstStyle>
          <a:p>
            <a:pPr lvl="0"/>
            <a:r>
              <a:rPr lang="en-US"/>
              <a:t>Subtitle</a:t>
            </a:r>
          </a:p>
        </p:txBody>
      </p:sp>
      <p:sp>
        <p:nvSpPr>
          <p:cNvPr id="14" name="TextBox 13">
            <a:extLst>
              <a:ext uri="{FF2B5EF4-FFF2-40B4-BE49-F238E27FC236}">
                <a16:creationId xmlns:a16="http://schemas.microsoft.com/office/drawing/2014/main" id="{242C394C-07D7-C947-8794-749F31A412CE}"/>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tx1"/>
                </a:solidFill>
              </a:rPr>
              <a:t>THE UNIVERSITY OF NORTH CAROLINA AT CHAPEL HILL</a:t>
            </a:r>
          </a:p>
        </p:txBody>
      </p:sp>
    </p:spTree>
    <p:extLst>
      <p:ext uri="{BB962C8B-B14F-4D97-AF65-F5344CB8AC3E}">
        <p14:creationId xmlns:p14="http://schemas.microsoft.com/office/powerpoint/2010/main" val="14139216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F">
    <p:spTree>
      <p:nvGrpSpPr>
        <p:cNvPr id="1" name=""/>
        <p:cNvGrpSpPr/>
        <p:nvPr/>
      </p:nvGrpSpPr>
      <p:grpSpPr>
        <a:xfrm>
          <a:off x="0" y="0"/>
          <a:ext cx="0" cy="0"/>
          <a:chOff x="0" y="0"/>
          <a:chExt cx="0" cy="0"/>
        </a:xfrm>
      </p:grpSpPr>
      <p:sp>
        <p:nvSpPr>
          <p:cNvPr id="4" name="Freeform 3"/>
          <p:cNvSpPr/>
          <p:nvPr userDrawn="1"/>
        </p:nvSpPr>
        <p:spPr>
          <a:xfrm flipH="1">
            <a:off x="6087962" y="0"/>
            <a:ext cx="6104038" cy="6858000"/>
          </a:xfrm>
          <a:custGeom>
            <a:avLst/>
            <a:gdLst>
              <a:gd name="connsiteX0" fmla="*/ 0 w 6104038"/>
              <a:gd name="connsiteY0" fmla="*/ 0 h 6858000"/>
              <a:gd name="connsiteX1" fmla="*/ 6104038 w 6104038"/>
              <a:gd name="connsiteY1" fmla="*/ 0 h 6858000"/>
              <a:gd name="connsiteX2" fmla="*/ 6022667 w 6104038"/>
              <a:gd name="connsiteY2" fmla="*/ 176133 h 6858000"/>
              <a:gd name="connsiteX3" fmla="*/ 5387707 w 6104038"/>
              <a:gd name="connsiteY3" fmla="*/ 3429000 h 6858000"/>
              <a:gd name="connsiteX4" fmla="*/ 6022667 w 6104038"/>
              <a:gd name="connsiteY4" fmla="*/ 6681867 h 6858000"/>
              <a:gd name="connsiteX5" fmla="*/ 6104038 w 6104038"/>
              <a:gd name="connsiteY5" fmla="*/ 6858000 h 6858000"/>
              <a:gd name="connsiteX6" fmla="*/ 0 w 61040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04038" h="6858000">
                <a:moveTo>
                  <a:pt x="0" y="0"/>
                </a:moveTo>
                <a:lnTo>
                  <a:pt x="6104038" y="0"/>
                </a:lnTo>
                <a:lnTo>
                  <a:pt x="6022667" y="176133"/>
                </a:lnTo>
                <a:cubicBezTo>
                  <a:pt x="5623872" y="1083207"/>
                  <a:pt x="5387707" y="2209190"/>
                  <a:pt x="5387707" y="3429000"/>
                </a:cubicBezTo>
                <a:cubicBezTo>
                  <a:pt x="5387707" y="4648810"/>
                  <a:pt x="5623872" y="5774793"/>
                  <a:pt x="6022667" y="6681867"/>
                </a:cubicBezTo>
                <a:lnTo>
                  <a:pt x="610403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lvl1pPr>
              <a:defRPr b="0">
                <a:solidFill>
                  <a:schemeClr val="tx1"/>
                </a:solidFill>
              </a:defRPr>
            </a:lvl1pPr>
          </a:lstStyle>
          <a:p>
            <a:fld id="{6D6E361B-DFCA-824D-BA63-ADCED3B41986}" type="slidenum">
              <a:rPr lang="en-US" smtClean="0"/>
              <a:pPr/>
              <a:t>‹#›</a:t>
            </a:fld>
            <a:endParaRPr lang="en-US"/>
          </a:p>
        </p:txBody>
      </p:sp>
      <p:sp>
        <p:nvSpPr>
          <p:cNvPr id="5" name="Text Placeholder 9"/>
          <p:cNvSpPr>
            <a:spLocks noGrp="1"/>
          </p:cNvSpPr>
          <p:nvPr>
            <p:ph type="body" sz="quarter" idx="11"/>
          </p:nvPr>
        </p:nvSpPr>
        <p:spPr>
          <a:xfrm>
            <a:off x="502920" y="2208806"/>
            <a:ext cx="5087654" cy="3533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6"/>
          <p:cNvSpPr>
            <a:spLocks noGrp="1"/>
          </p:cNvSpPr>
          <p:nvPr>
            <p:ph type="title"/>
          </p:nvPr>
        </p:nvSpPr>
        <p:spPr>
          <a:xfrm>
            <a:off x="499176" y="812047"/>
            <a:ext cx="5091398" cy="1043639"/>
          </a:xfrm>
        </p:spPr>
        <p:txBody>
          <a:bodyPr/>
          <a:lstStyle/>
          <a:p>
            <a:r>
              <a:rPr lang="en-US"/>
              <a:t>Click to edit Master title style</a:t>
            </a:r>
          </a:p>
        </p:txBody>
      </p:sp>
      <p:sp>
        <p:nvSpPr>
          <p:cNvPr id="11" name="Text Placeholder 5">
            <a:extLst>
              <a:ext uri="{FF2B5EF4-FFF2-40B4-BE49-F238E27FC236}">
                <a16:creationId xmlns:a16="http://schemas.microsoft.com/office/drawing/2014/main" id="{4A8CA252-30E5-A141-A8AC-F773E6645EC6}"/>
              </a:ext>
            </a:extLst>
          </p:cNvPr>
          <p:cNvSpPr>
            <a:spLocks noGrp="1"/>
          </p:cNvSpPr>
          <p:nvPr>
            <p:ph type="body" sz="quarter" idx="16" hasCustomPrompt="1"/>
          </p:nvPr>
        </p:nvSpPr>
        <p:spPr>
          <a:xfrm>
            <a:off x="498475" y="503237"/>
            <a:ext cx="5087654" cy="365760"/>
          </a:xfrm>
        </p:spPr>
        <p:txBody>
          <a:bodyPr>
            <a:normAutofit/>
          </a:bodyPr>
          <a:lstStyle>
            <a:lvl1pPr marL="0" indent="0">
              <a:buNone/>
              <a:defRPr sz="1900" b="1" cap="all" spc="170" baseline="0">
                <a:solidFill>
                  <a:schemeClr val="accent1"/>
                </a:solidFill>
              </a:defRPr>
            </a:lvl1pPr>
          </a:lstStyle>
          <a:p>
            <a:pPr lvl="0"/>
            <a:r>
              <a:rPr lang="en-US"/>
              <a:t>Subtitle</a:t>
            </a:r>
          </a:p>
        </p:txBody>
      </p:sp>
      <p:sp>
        <p:nvSpPr>
          <p:cNvPr id="12" name="TextBox 11">
            <a:extLst>
              <a:ext uri="{FF2B5EF4-FFF2-40B4-BE49-F238E27FC236}">
                <a16:creationId xmlns:a16="http://schemas.microsoft.com/office/drawing/2014/main" id="{4108FA41-A633-4D45-B728-F320F291649B}"/>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tx1"/>
                </a:solidFill>
              </a:rPr>
              <a:t>THE UNIVERSITY OF NORTH CAROLINA AT CHAPEL HILL</a:t>
            </a:r>
          </a:p>
        </p:txBody>
      </p:sp>
    </p:spTree>
    <p:extLst>
      <p:ext uri="{BB962C8B-B14F-4D97-AF65-F5344CB8AC3E}">
        <p14:creationId xmlns:p14="http://schemas.microsoft.com/office/powerpoint/2010/main" val="848802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G">
    <p:spTree>
      <p:nvGrpSpPr>
        <p:cNvPr id="1" name=""/>
        <p:cNvGrpSpPr/>
        <p:nvPr/>
      </p:nvGrpSpPr>
      <p:grpSpPr>
        <a:xfrm>
          <a:off x="0" y="0"/>
          <a:ext cx="0" cy="0"/>
          <a:chOff x="0" y="0"/>
          <a:chExt cx="0" cy="0"/>
        </a:xfrm>
      </p:grpSpPr>
      <p:sp>
        <p:nvSpPr>
          <p:cNvPr id="4" name="Freeform 3"/>
          <p:cNvSpPr/>
          <p:nvPr userDrawn="1"/>
        </p:nvSpPr>
        <p:spPr>
          <a:xfrm flipH="1">
            <a:off x="6087962" y="0"/>
            <a:ext cx="6104038" cy="6858000"/>
          </a:xfrm>
          <a:custGeom>
            <a:avLst/>
            <a:gdLst>
              <a:gd name="connsiteX0" fmla="*/ 0 w 6104038"/>
              <a:gd name="connsiteY0" fmla="*/ 0 h 6858000"/>
              <a:gd name="connsiteX1" fmla="*/ 6104038 w 6104038"/>
              <a:gd name="connsiteY1" fmla="*/ 0 h 6858000"/>
              <a:gd name="connsiteX2" fmla="*/ 6022667 w 6104038"/>
              <a:gd name="connsiteY2" fmla="*/ 176133 h 6858000"/>
              <a:gd name="connsiteX3" fmla="*/ 5387707 w 6104038"/>
              <a:gd name="connsiteY3" fmla="*/ 3429000 h 6858000"/>
              <a:gd name="connsiteX4" fmla="*/ 6022667 w 6104038"/>
              <a:gd name="connsiteY4" fmla="*/ 6681867 h 6858000"/>
              <a:gd name="connsiteX5" fmla="*/ 6104038 w 6104038"/>
              <a:gd name="connsiteY5" fmla="*/ 6858000 h 6858000"/>
              <a:gd name="connsiteX6" fmla="*/ 0 w 61040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04038" h="6858000">
                <a:moveTo>
                  <a:pt x="0" y="0"/>
                </a:moveTo>
                <a:lnTo>
                  <a:pt x="6104038" y="0"/>
                </a:lnTo>
                <a:lnTo>
                  <a:pt x="6022667" y="176133"/>
                </a:lnTo>
                <a:cubicBezTo>
                  <a:pt x="5623872" y="1083207"/>
                  <a:pt x="5387707" y="2209190"/>
                  <a:pt x="5387707" y="3429000"/>
                </a:cubicBezTo>
                <a:cubicBezTo>
                  <a:pt x="5387707" y="4648810"/>
                  <a:pt x="5623872" y="5774793"/>
                  <a:pt x="6022667" y="6681867"/>
                </a:cubicBezTo>
                <a:lnTo>
                  <a:pt x="6104038" y="6858000"/>
                </a:lnTo>
                <a:lnTo>
                  <a:pt x="0" y="6858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lvl1pPr>
              <a:defRPr b="0">
                <a:solidFill>
                  <a:schemeClr val="bg1"/>
                </a:solidFill>
              </a:defRPr>
            </a:lvl1pPr>
          </a:lstStyle>
          <a:p>
            <a:fld id="{6D6E361B-DFCA-824D-BA63-ADCED3B41986}" type="slidenum">
              <a:rPr lang="en-US" smtClean="0"/>
              <a:pPr/>
              <a:t>‹#›</a:t>
            </a:fld>
            <a:endParaRPr lang="en-US"/>
          </a:p>
        </p:txBody>
      </p:sp>
      <p:sp>
        <p:nvSpPr>
          <p:cNvPr id="5" name="Text Placeholder 9"/>
          <p:cNvSpPr>
            <a:spLocks noGrp="1"/>
          </p:cNvSpPr>
          <p:nvPr>
            <p:ph type="body" sz="quarter" idx="11"/>
          </p:nvPr>
        </p:nvSpPr>
        <p:spPr>
          <a:xfrm>
            <a:off x="502920" y="2208806"/>
            <a:ext cx="5087654" cy="3533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6"/>
          <p:cNvSpPr>
            <a:spLocks noGrp="1"/>
          </p:cNvSpPr>
          <p:nvPr>
            <p:ph type="title"/>
          </p:nvPr>
        </p:nvSpPr>
        <p:spPr>
          <a:xfrm>
            <a:off x="499176" y="812047"/>
            <a:ext cx="5091398" cy="1043639"/>
          </a:xfrm>
        </p:spPr>
        <p:txBody>
          <a:bodyPr/>
          <a:lstStyle/>
          <a:p>
            <a:r>
              <a:rPr lang="en-US"/>
              <a:t>Click to edit Master title style</a:t>
            </a:r>
          </a:p>
        </p:txBody>
      </p:sp>
      <p:sp>
        <p:nvSpPr>
          <p:cNvPr id="11" name="Text Placeholder 5">
            <a:extLst>
              <a:ext uri="{FF2B5EF4-FFF2-40B4-BE49-F238E27FC236}">
                <a16:creationId xmlns:a16="http://schemas.microsoft.com/office/drawing/2014/main" id="{488F9160-B1F4-1244-88D7-7D297EA97A4E}"/>
              </a:ext>
            </a:extLst>
          </p:cNvPr>
          <p:cNvSpPr>
            <a:spLocks noGrp="1"/>
          </p:cNvSpPr>
          <p:nvPr>
            <p:ph type="body" sz="quarter" idx="16" hasCustomPrompt="1"/>
          </p:nvPr>
        </p:nvSpPr>
        <p:spPr>
          <a:xfrm>
            <a:off x="498475" y="503237"/>
            <a:ext cx="5087654" cy="365760"/>
          </a:xfrm>
        </p:spPr>
        <p:txBody>
          <a:bodyPr>
            <a:normAutofit/>
          </a:bodyPr>
          <a:lstStyle>
            <a:lvl1pPr marL="0" indent="0">
              <a:buNone/>
              <a:defRPr sz="1900" b="1" cap="all" spc="170" baseline="0">
                <a:solidFill>
                  <a:schemeClr val="accent1"/>
                </a:solidFill>
              </a:defRPr>
            </a:lvl1pPr>
          </a:lstStyle>
          <a:p>
            <a:pPr lvl="0"/>
            <a:r>
              <a:rPr lang="en-US"/>
              <a:t>Subtitle</a:t>
            </a:r>
          </a:p>
        </p:txBody>
      </p:sp>
      <p:sp>
        <p:nvSpPr>
          <p:cNvPr id="12" name="TextBox 11">
            <a:extLst>
              <a:ext uri="{FF2B5EF4-FFF2-40B4-BE49-F238E27FC236}">
                <a16:creationId xmlns:a16="http://schemas.microsoft.com/office/drawing/2014/main" id="{A30E03E8-9977-AA47-BC7F-535F6F6185C4}"/>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tx1"/>
                </a:solidFill>
              </a:rPr>
              <a:t>THE UNIVERSITY OF NORTH CAROLINA AT CHAPEL HILL</a:t>
            </a:r>
          </a:p>
        </p:txBody>
      </p:sp>
    </p:spTree>
    <p:extLst>
      <p:ext uri="{BB962C8B-B14F-4D97-AF65-F5344CB8AC3E}">
        <p14:creationId xmlns:p14="http://schemas.microsoft.com/office/powerpoint/2010/main" val="19088044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H">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a:lvl1pPr>
          </a:lstStyle>
          <a:p>
            <a:fld id="{6D6E361B-DFCA-824D-BA63-ADCED3B41986}" type="slidenum">
              <a:rPr lang="en-US" smtClean="0"/>
              <a:pPr/>
              <a:t>‹#›</a:t>
            </a:fld>
            <a:endParaRPr lang="en-US"/>
          </a:p>
        </p:txBody>
      </p:sp>
      <p:sp>
        <p:nvSpPr>
          <p:cNvPr id="4" name="Picture Placeholder 3"/>
          <p:cNvSpPr>
            <a:spLocks noGrp="1"/>
          </p:cNvSpPr>
          <p:nvPr>
            <p:ph type="pic" sz="quarter" idx="12"/>
          </p:nvPr>
        </p:nvSpPr>
        <p:spPr>
          <a:xfrm>
            <a:off x="0" y="0"/>
            <a:ext cx="6098506" cy="6858000"/>
          </a:xfrm>
          <a:custGeom>
            <a:avLst/>
            <a:gdLst>
              <a:gd name="connsiteX0" fmla="*/ 0 w 3946977"/>
              <a:gd name="connsiteY0" fmla="*/ 0 h 6858000"/>
              <a:gd name="connsiteX1" fmla="*/ 3946976 w 3946977"/>
              <a:gd name="connsiteY1" fmla="*/ 0 h 6858000"/>
              <a:gd name="connsiteX2" fmla="*/ 3775842 w 3946977"/>
              <a:gd name="connsiteY2" fmla="*/ 389286 h 6858000"/>
              <a:gd name="connsiteX3" fmla="*/ 3229991 w 3946977"/>
              <a:gd name="connsiteY3" fmla="*/ 3428999 h 6858000"/>
              <a:gd name="connsiteX4" fmla="*/ 3775842 w 3946977"/>
              <a:gd name="connsiteY4" fmla="*/ 6468712 h 6858000"/>
              <a:gd name="connsiteX5" fmla="*/ 3946977 w 3946977"/>
              <a:gd name="connsiteY5" fmla="*/ 6858000 h 6858000"/>
              <a:gd name="connsiteX6" fmla="*/ 0 w 3946977"/>
              <a:gd name="connsiteY6" fmla="*/ 6858000 h 6858000"/>
              <a:gd name="connsiteX0" fmla="*/ 0 w 6098506"/>
              <a:gd name="connsiteY0" fmla="*/ 0 h 6858000"/>
              <a:gd name="connsiteX1" fmla="*/ 6098505 w 6098506"/>
              <a:gd name="connsiteY1" fmla="*/ 0 h 6858000"/>
              <a:gd name="connsiteX2" fmla="*/ 5927371 w 6098506"/>
              <a:gd name="connsiteY2" fmla="*/ 389286 h 6858000"/>
              <a:gd name="connsiteX3" fmla="*/ 5381520 w 6098506"/>
              <a:gd name="connsiteY3" fmla="*/ 3428999 h 6858000"/>
              <a:gd name="connsiteX4" fmla="*/ 5927371 w 6098506"/>
              <a:gd name="connsiteY4" fmla="*/ 6468712 h 6858000"/>
              <a:gd name="connsiteX5" fmla="*/ 6098506 w 6098506"/>
              <a:gd name="connsiteY5" fmla="*/ 6858000 h 6858000"/>
              <a:gd name="connsiteX6" fmla="*/ 2151529 w 6098506"/>
              <a:gd name="connsiteY6" fmla="*/ 6858000 h 6858000"/>
              <a:gd name="connsiteX7" fmla="*/ 0 w 6098506"/>
              <a:gd name="connsiteY7" fmla="*/ 0 h 6858000"/>
              <a:gd name="connsiteX0" fmla="*/ 0 w 6098506"/>
              <a:gd name="connsiteY0" fmla="*/ 0 h 6858000"/>
              <a:gd name="connsiteX1" fmla="*/ 6098505 w 6098506"/>
              <a:gd name="connsiteY1" fmla="*/ 0 h 6858000"/>
              <a:gd name="connsiteX2" fmla="*/ 5927371 w 6098506"/>
              <a:gd name="connsiteY2" fmla="*/ 389286 h 6858000"/>
              <a:gd name="connsiteX3" fmla="*/ 5381520 w 6098506"/>
              <a:gd name="connsiteY3" fmla="*/ 3428999 h 6858000"/>
              <a:gd name="connsiteX4" fmla="*/ 5927371 w 6098506"/>
              <a:gd name="connsiteY4" fmla="*/ 6468712 h 6858000"/>
              <a:gd name="connsiteX5" fmla="*/ 6098506 w 6098506"/>
              <a:gd name="connsiteY5" fmla="*/ 6858000 h 6858000"/>
              <a:gd name="connsiteX6" fmla="*/ 0 w 6098506"/>
              <a:gd name="connsiteY6" fmla="*/ 6858000 h 6858000"/>
              <a:gd name="connsiteX7" fmla="*/ 0 w 609850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8506" h="6858000">
                <a:moveTo>
                  <a:pt x="0" y="0"/>
                </a:moveTo>
                <a:lnTo>
                  <a:pt x="6098505" y="0"/>
                </a:lnTo>
                <a:lnTo>
                  <a:pt x="5927371" y="389286"/>
                </a:lnTo>
                <a:cubicBezTo>
                  <a:pt x="5582749" y="1256990"/>
                  <a:pt x="5381520" y="2303021"/>
                  <a:pt x="5381520" y="3428999"/>
                </a:cubicBezTo>
                <a:cubicBezTo>
                  <a:pt x="5381520" y="4554978"/>
                  <a:pt x="5582749" y="5601009"/>
                  <a:pt x="5927371" y="6468712"/>
                </a:cubicBezTo>
                <a:lnTo>
                  <a:pt x="6098506" y="6858000"/>
                </a:lnTo>
                <a:lnTo>
                  <a:pt x="0" y="6858000"/>
                </a:lnTo>
                <a:lnTo>
                  <a:pt x="0" y="0"/>
                </a:lnTo>
                <a:close/>
              </a:path>
            </a:pathLst>
          </a:custGeom>
        </p:spPr>
        <p:txBody>
          <a:bodyPr wrap="square">
            <a:noAutofit/>
          </a:bodyPr>
          <a:lstStyle/>
          <a:p>
            <a:endParaRPr lang="en-US"/>
          </a:p>
        </p:txBody>
      </p:sp>
      <p:sp>
        <p:nvSpPr>
          <p:cNvPr id="8" name="Text Placeholder 9"/>
          <p:cNvSpPr>
            <a:spLocks noGrp="1"/>
          </p:cNvSpPr>
          <p:nvPr>
            <p:ph type="body" sz="quarter" idx="11"/>
          </p:nvPr>
        </p:nvSpPr>
        <p:spPr>
          <a:xfrm>
            <a:off x="6601426" y="2208806"/>
            <a:ext cx="5087654" cy="3533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6"/>
          <p:cNvSpPr>
            <a:spLocks noGrp="1"/>
          </p:cNvSpPr>
          <p:nvPr>
            <p:ph type="title"/>
          </p:nvPr>
        </p:nvSpPr>
        <p:spPr>
          <a:xfrm>
            <a:off x="6597682" y="812047"/>
            <a:ext cx="5091398" cy="1043639"/>
          </a:xfrm>
        </p:spPr>
        <p:txBody>
          <a:bodyPr/>
          <a:lstStyle/>
          <a:p>
            <a:r>
              <a:rPr lang="en-US"/>
              <a:t>Click to edit Master title style</a:t>
            </a:r>
          </a:p>
        </p:txBody>
      </p:sp>
      <p:sp>
        <p:nvSpPr>
          <p:cNvPr id="10" name="Text Placeholder 5">
            <a:extLst>
              <a:ext uri="{FF2B5EF4-FFF2-40B4-BE49-F238E27FC236}">
                <a16:creationId xmlns:a16="http://schemas.microsoft.com/office/drawing/2014/main" id="{4A062382-2CC4-7A43-B13D-901BB35AB0E5}"/>
              </a:ext>
            </a:extLst>
          </p:cNvPr>
          <p:cNvSpPr>
            <a:spLocks noGrp="1"/>
          </p:cNvSpPr>
          <p:nvPr>
            <p:ph type="body" sz="quarter" idx="16" hasCustomPrompt="1"/>
          </p:nvPr>
        </p:nvSpPr>
        <p:spPr>
          <a:xfrm>
            <a:off x="6597363" y="503237"/>
            <a:ext cx="5091399" cy="365760"/>
          </a:xfrm>
        </p:spPr>
        <p:txBody>
          <a:bodyPr>
            <a:normAutofit/>
          </a:bodyPr>
          <a:lstStyle>
            <a:lvl1pPr marL="0" indent="0">
              <a:buNone/>
              <a:defRPr sz="1900" b="1" cap="all" spc="170" baseline="0">
                <a:solidFill>
                  <a:schemeClr val="accent1"/>
                </a:solidFill>
              </a:defRPr>
            </a:lvl1pPr>
          </a:lstStyle>
          <a:p>
            <a:pPr lvl="0"/>
            <a:r>
              <a:rPr lang="en-US"/>
              <a:t>Subtitle</a:t>
            </a:r>
          </a:p>
        </p:txBody>
      </p:sp>
    </p:spTree>
    <p:extLst>
      <p:ext uri="{BB962C8B-B14F-4D97-AF65-F5344CB8AC3E}">
        <p14:creationId xmlns:p14="http://schemas.microsoft.com/office/powerpoint/2010/main" val="4623141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I">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a:lvl1pPr>
          </a:lstStyle>
          <a:p>
            <a:fld id="{6D6E361B-DFCA-824D-BA63-ADCED3B41986}" type="slidenum">
              <a:rPr lang="en-US" smtClean="0"/>
              <a:pPr/>
              <a:t>‹#›</a:t>
            </a:fld>
            <a:endParaRPr lang="en-US"/>
          </a:p>
        </p:txBody>
      </p:sp>
      <p:sp>
        <p:nvSpPr>
          <p:cNvPr id="4" name="Freeform 3"/>
          <p:cNvSpPr/>
          <p:nvPr userDrawn="1"/>
        </p:nvSpPr>
        <p:spPr>
          <a:xfrm>
            <a:off x="0" y="0"/>
            <a:ext cx="6104038" cy="6858000"/>
          </a:xfrm>
          <a:custGeom>
            <a:avLst/>
            <a:gdLst>
              <a:gd name="connsiteX0" fmla="*/ 0 w 6104038"/>
              <a:gd name="connsiteY0" fmla="*/ 0 h 6858000"/>
              <a:gd name="connsiteX1" fmla="*/ 6104038 w 6104038"/>
              <a:gd name="connsiteY1" fmla="*/ 0 h 6858000"/>
              <a:gd name="connsiteX2" fmla="*/ 6022667 w 6104038"/>
              <a:gd name="connsiteY2" fmla="*/ 176133 h 6858000"/>
              <a:gd name="connsiteX3" fmla="*/ 5387707 w 6104038"/>
              <a:gd name="connsiteY3" fmla="*/ 3429000 h 6858000"/>
              <a:gd name="connsiteX4" fmla="*/ 6022667 w 6104038"/>
              <a:gd name="connsiteY4" fmla="*/ 6681867 h 6858000"/>
              <a:gd name="connsiteX5" fmla="*/ 6104038 w 6104038"/>
              <a:gd name="connsiteY5" fmla="*/ 6858000 h 6858000"/>
              <a:gd name="connsiteX6" fmla="*/ 0 w 61040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04038" h="6858000">
                <a:moveTo>
                  <a:pt x="0" y="0"/>
                </a:moveTo>
                <a:lnTo>
                  <a:pt x="6104038" y="0"/>
                </a:lnTo>
                <a:lnTo>
                  <a:pt x="6022667" y="176133"/>
                </a:lnTo>
                <a:cubicBezTo>
                  <a:pt x="5623872" y="1083207"/>
                  <a:pt x="5387707" y="2209190"/>
                  <a:pt x="5387707" y="3429000"/>
                </a:cubicBezTo>
                <a:cubicBezTo>
                  <a:pt x="5387707" y="4648810"/>
                  <a:pt x="5623872" y="5774793"/>
                  <a:pt x="6022667" y="6681867"/>
                </a:cubicBezTo>
                <a:lnTo>
                  <a:pt x="610403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9"/>
          <p:cNvSpPr>
            <a:spLocks noGrp="1"/>
          </p:cNvSpPr>
          <p:nvPr>
            <p:ph type="body" sz="quarter" idx="11"/>
          </p:nvPr>
        </p:nvSpPr>
        <p:spPr>
          <a:xfrm>
            <a:off x="6601426" y="2208806"/>
            <a:ext cx="5087654" cy="3533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6"/>
          <p:cNvSpPr>
            <a:spLocks noGrp="1"/>
          </p:cNvSpPr>
          <p:nvPr>
            <p:ph type="title"/>
          </p:nvPr>
        </p:nvSpPr>
        <p:spPr>
          <a:xfrm>
            <a:off x="6597682" y="812047"/>
            <a:ext cx="5091398" cy="1043639"/>
          </a:xfrm>
        </p:spPr>
        <p:txBody>
          <a:bodyPr/>
          <a:lstStyle/>
          <a:p>
            <a:r>
              <a:rPr lang="en-US"/>
              <a:t>Click to edit Master title style</a:t>
            </a:r>
          </a:p>
        </p:txBody>
      </p:sp>
      <p:sp>
        <p:nvSpPr>
          <p:cNvPr id="10" name="Text Placeholder 5">
            <a:extLst>
              <a:ext uri="{FF2B5EF4-FFF2-40B4-BE49-F238E27FC236}">
                <a16:creationId xmlns:a16="http://schemas.microsoft.com/office/drawing/2014/main" id="{EF09A800-7171-F346-B572-539668B63985}"/>
              </a:ext>
            </a:extLst>
          </p:cNvPr>
          <p:cNvSpPr>
            <a:spLocks noGrp="1"/>
          </p:cNvSpPr>
          <p:nvPr>
            <p:ph type="body" sz="quarter" idx="16" hasCustomPrompt="1"/>
          </p:nvPr>
        </p:nvSpPr>
        <p:spPr>
          <a:xfrm>
            <a:off x="6597363" y="503237"/>
            <a:ext cx="5091399" cy="365760"/>
          </a:xfrm>
        </p:spPr>
        <p:txBody>
          <a:bodyPr>
            <a:normAutofit/>
          </a:bodyPr>
          <a:lstStyle>
            <a:lvl1pPr marL="0" indent="0">
              <a:buNone/>
              <a:defRPr sz="1900" b="1" cap="all" spc="170" baseline="0">
                <a:solidFill>
                  <a:schemeClr val="accent1"/>
                </a:solidFill>
              </a:defRPr>
            </a:lvl1pPr>
          </a:lstStyle>
          <a:p>
            <a:pPr lvl="0"/>
            <a:r>
              <a:rPr lang="en-US"/>
              <a:t>Subtitle</a:t>
            </a:r>
          </a:p>
        </p:txBody>
      </p:sp>
      <p:sp>
        <p:nvSpPr>
          <p:cNvPr id="11" name="TextBox 10">
            <a:extLst>
              <a:ext uri="{FF2B5EF4-FFF2-40B4-BE49-F238E27FC236}">
                <a16:creationId xmlns:a16="http://schemas.microsoft.com/office/drawing/2014/main" id="{6355571C-727C-304A-AC33-93B5DF2E3E4B}"/>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tx1"/>
                </a:solidFill>
              </a:rPr>
              <a:t>THE UNIVERSITY OF NORTH CAROLINA AT CHAPEL HILL</a:t>
            </a:r>
          </a:p>
        </p:txBody>
      </p:sp>
    </p:spTree>
    <p:extLst>
      <p:ext uri="{BB962C8B-B14F-4D97-AF65-F5344CB8AC3E}">
        <p14:creationId xmlns:p14="http://schemas.microsoft.com/office/powerpoint/2010/main" val="12570801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J">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a:lvl1pPr>
          </a:lstStyle>
          <a:p>
            <a:fld id="{6D6E361B-DFCA-824D-BA63-ADCED3B41986}" type="slidenum">
              <a:rPr lang="en-US" smtClean="0"/>
              <a:pPr/>
              <a:t>‹#›</a:t>
            </a:fld>
            <a:endParaRPr lang="en-US"/>
          </a:p>
        </p:txBody>
      </p:sp>
      <p:sp>
        <p:nvSpPr>
          <p:cNvPr id="4" name="Freeform 3"/>
          <p:cNvSpPr/>
          <p:nvPr userDrawn="1"/>
        </p:nvSpPr>
        <p:spPr>
          <a:xfrm>
            <a:off x="0" y="0"/>
            <a:ext cx="6104038" cy="6858000"/>
          </a:xfrm>
          <a:custGeom>
            <a:avLst/>
            <a:gdLst>
              <a:gd name="connsiteX0" fmla="*/ 0 w 6104038"/>
              <a:gd name="connsiteY0" fmla="*/ 0 h 6858000"/>
              <a:gd name="connsiteX1" fmla="*/ 6104038 w 6104038"/>
              <a:gd name="connsiteY1" fmla="*/ 0 h 6858000"/>
              <a:gd name="connsiteX2" fmla="*/ 6022667 w 6104038"/>
              <a:gd name="connsiteY2" fmla="*/ 176133 h 6858000"/>
              <a:gd name="connsiteX3" fmla="*/ 5387707 w 6104038"/>
              <a:gd name="connsiteY3" fmla="*/ 3429000 h 6858000"/>
              <a:gd name="connsiteX4" fmla="*/ 6022667 w 6104038"/>
              <a:gd name="connsiteY4" fmla="*/ 6681867 h 6858000"/>
              <a:gd name="connsiteX5" fmla="*/ 6104038 w 6104038"/>
              <a:gd name="connsiteY5" fmla="*/ 6858000 h 6858000"/>
              <a:gd name="connsiteX6" fmla="*/ 0 w 61040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04038" h="6858000">
                <a:moveTo>
                  <a:pt x="0" y="0"/>
                </a:moveTo>
                <a:lnTo>
                  <a:pt x="6104038" y="0"/>
                </a:lnTo>
                <a:lnTo>
                  <a:pt x="6022667" y="176133"/>
                </a:lnTo>
                <a:cubicBezTo>
                  <a:pt x="5623872" y="1083207"/>
                  <a:pt x="5387707" y="2209190"/>
                  <a:pt x="5387707" y="3429000"/>
                </a:cubicBezTo>
                <a:cubicBezTo>
                  <a:pt x="5387707" y="4648810"/>
                  <a:pt x="5623872" y="5774793"/>
                  <a:pt x="6022667" y="6681867"/>
                </a:cubicBezTo>
                <a:lnTo>
                  <a:pt x="6104038" y="6858000"/>
                </a:lnTo>
                <a:lnTo>
                  <a:pt x="0" y="6858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9"/>
          <p:cNvSpPr>
            <a:spLocks noGrp="1"/>
          </p:cNvSpPr>
          <p:nvPr>
            <p:ph type="body" sz="quarter" idx="11"/>
          </p:nvPr>
        </p:nvSpPr>
        <p:spPr>
          <a:xfrm>
            <a:off x="6601426" y="2208806"/>
            <a:ext cx="5087654" cy="3533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6"/>
          <p:cNvSpPr>
            <a:spLocks noGrp="1"/>
          </p:cNvSpPr>
          <p:nvPr>
            <p:ph type="title"/>
          </p:nvPr>
        </p:nvSpPr>
        <p:spPr>
          <a:xfrm>
            <a:off x="6597682" y="812047"/>
            <a:ext cx="5091398" cy="1043639"/>
          </a:xfrm>
        </p:spPr>
        <p:txBody>
          <a:bodyPr/>
          <a:lstStyle/>
          <a:p>
            <a:r>
              <a:rPr lang="en-US"/>
              <a:t>Click to edit Master title style</a:t>
            </a:r>
          </a:p>
        </p:txBody>
      </p:sp>
      <p:sp>
        <p:nvSpPr>
          <p:cNvPr id="10" name="Text Placeholder 5">
            <a:extLst>
              <a:ext uri="{FF2B5EF4-FFF2-40B4-BE49-F238E27FC236}">
                <a16:creationId xmlns:a16="http://schemas.microsoft.com/office/drawing/2014/main" id="{13848D26-E481-2A4A-9F35-449DE9CCCD71}"/>
              </a:ext>
            </a:extLst>
          </p:cNvPr>
          <p:cNvSpPr>
            <a:spLocks noGrp="1"/>
          </p:cNvSpPr>
          <p:nvPr>
            <p:ph type="body" sz="quarter" idx="16" hasCustomPrompt="1"/>
          </p:nvPr>
        </p:nvSpPr>
        <p:spPr>
          <a:xfrm>
            <a:off x="6597363" y="503237"/>
            <a:ext cx="5091399" cy="365760"/>
          </a:xfrm>
        </p:spPr>
        <p:txBody>
          <a:bodyPr>
            <a:normAutofit/>
          </a:bodyPr>
          <a:lstStyle>
            <a:lvl1pPr marL="0" indent="0">
              <a:buNone/>
              <a:defRPr sz="1900" b="1" cap="all" spc="170" baseline="0">
                <a:solidFill>
                  <a:schemeClr val="accent1"/>
                </a:solidFill>
              </a:defRPr>
            </a:lvl1pPr>
          </a:lstStyle>
          <a:p>
            <a:pPr lvl="0"/>
            <a:r>
              <a:rPr lang="en-US"/>
              <a:t>Subtitle</a:t>
            </a:r>
          </a:p>
        </p:txBody>
      </p:sp>
      <p:sp>
        <p:nvSpPr>
          <p:cNvPr id="11" name="TextBox 10">
            <a:extLst>
              <a:ext uri="{FF2B5EF4-FFF2-40B4-BE49-F238E27FC236}">
                <a16:creationId xmlns:a16="http://schemas.microsoft.com/office/drawing/2014/main" id="{1F328996-A1DD-3641-B3EF-04D1E96BA10D}"/>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bg1"/>
                </a:solidFill>
              </a:rPr>
              <a:t>THE UNIVERSITY OF NORTH CAROLINA AT CHAPEL HILL</a:t>
            </a:r>
          </a:p>
        </p:txBody>
      </p:sp>
    </p:spTree>
    <p:extLst>
      <p:ext uri="{BB962C8B-B14F-4D97-AF65-F5344CB8AC3E}">
        <p14:creationId xmlns:p14="http://schemas.microsoft.com/office/powerpoint/2010/main" val="20466091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8E7A259-4B5C-654C-8939-9FCEEE66F229}"/>
              </a:ext>
            </a:extLst>
          </p:cNvPr>
          <p:cNvSpPr>
            <a:spLocks noGrp="1"/>
          </p:cNvSpPr>
          <p:nvPr>
            <p:ph type="pic" sz="quarter" idx="13"/>
          </p:nvPr>
        </p:nvSpPr>
        <p:spPr>
          <a:xfrm>
            <a:off x="0" y="4522760"/>
            <a:ext cx="12192000" cy="2335240"/>
          </a:xfrm>
          <a:custGeom>
            <a:avLst/>
            <a:gdLst>
              <a:gd name="connsiteX0" fmla="*/ 0 w 12192000"/>
              <a:gd name="connsiteY0" fmla="*/ 0 h 2335240"/>
              <a:gd name="connsiteX1" fmla="*/ 714032 w 12192000"/>
              <a:gd name="connsiteY1" fmla="*/ 176566 h 2335240"/>
              <a:gd name="connsiteX2" fmla="*/ 6117966 w 12192000"/>
              <a:gd name="connsiteY2" fmla="*/ 722417 h 2335240"/>
              <a:gd name="connsiteX3" fmla="*/ 11521900 w 12192000"/>
              <a:gd name="connsiteY3" fmla="*/ 176566 h 2335240"/>
              <a:gd name="connsiteX4" fmla="*/ 12192000 w 12192000"/>
              <a:gd name="connsiteY4" fmla="*/ 10863 h 2335240"/>
              <a:gd name="connsiteX5" fmla="*/ 12192000 w 12192000"/>
              <a:gd name="connsiteY5" fmla="*/ 2335240 h 2335240"/>
              <a:gd name="connsiteX6" fmla="*/ 0 w 12192000"/>
              <a:gd name="connsiteY6" fmla="*/ 2335240 h 233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335240">
                <a:moveTo>
                  <a:pt x="0" y="0"/>
                </a:moveTo>
                <a:lnTo>
                  <a:pt x="714032" y="176566"/>
                </a:lnTo>
                <a:cubicBezTo>
                  <a:pt x="2256617" y="521188"/>
                  <a:pt x="4116228" y="722417"/>
                  <a:pt x="6117966" y="722417"/>
                </a:cubicBezTo>
                <a:cubicBezTo>
                  <a:pt x="8119707" y="722417"/>
                  <a:pt x="9979317" y="521188"/>
                  <a:pt x="11521900" y="176566"/>
                </a:cubicBezTo>
                <a:lnTo>
                  <a:pt x="12192000" y="10863"/>
                </a:lnTo>
                <a:lnTo>
                  <a:pt x="12192000" y="2335240"/>
                </a:lnTo>
                <a:lnTo>
                  <a:pt x="0" y="2335240"/>
                </a:lnTo>
                <a:close/>
              </a:path>
            </a:pathLst>
          </a:custGeom>
        </p:spPr>
        <p:txBody>
          <a:bodyPr wrap="square">
            <a:noAutofit/>
          </a:bodyPr>
          <a:lstStyle/>
          <a:p>
            <a:endParaRPr lang="en-US"/>
          </a:p>
        </p:txBody>
      </p:sp>
      <p:sp>
        <p:nvSpPr>
          <p:cNvPr id="3" name="Slide Number Placeholder 2"/>
          <p:cNvSpPr>
            <a:spLocks noGrp="1"/>
          </p:cNvSpPr>
          <p:nvPr>
            <p:ph type="sldNum" sz="quarter" idx="10"/>
          </p:nvPr>
        </p:nvSpPr>
        <p:spPr/>
        <p:txBody>
          <a:bodyPr/>
          <a:lstStyle>
            <a:lvl1pPr>
              <a:defRPr b="0">
                <a:solidFill>
                  <a:schemeClr val="bg1"/>
                </a:solidFill>
              </a:defRPr>
            </a:lvl1pPr>
          </a:lstStyle>
          <a:p>
            <a:fld id="{6D6E361B-DFCA-824D-BA63-ADCED3B41986}" type="slidenum">
              <a:rPr lang="en-US" smtClean="0"/>
              <a:pPr/>
              <a:t>‹#›</a:t>
            </a:fld>
            <a:endParaRPr lang="en-US"/>
          </a:p>
        </p:txBody>
      </p:sp>
      <p:sp>
        <p:nvSpPr>
          <p:cNvPr id="20" name="TextBox 19"/>
          <p:cNvSpPr txBox="1"/>
          <p:nvPr userDrawn="1"/>
        </p:nvSpPr>
        <p:spPr>
          <a:xfrm>
            <a:off x="-2277979" y="-3256547"/>
            <a:ext cx="184731" cy="369332"/>
          </a:xfrm>
          <a:prstGeom prst="rect">
            <a:avLst/>
          </a:prstGeom>
          <a:noFill/>
        </p:spPr>
        <p:txBody>
          <a:bodyPr wrap="none" rtlCol="0" anchor="b">
            <a:spAutoFit/>
          </a:bodyPr>
          <a:lstStyle/>
          <a:p>
            <a:endParaRPr lang="en-US"/>
          </a:p>
        </p:txBody>
      </p:sp>
      <p:sp>
        <p:nvSpPr>
          <p:cNvPr id="39" name="Text Placeholder 18"/>
          <p:cNvSpPr>
            <a:spLocks noGrp="1"/>
          </p:cNvSpPr>
          <p:nvPr>
            <p:ph type="body" sz="quarter" idx="12"/>
          </p:nvPr>
        </p:nvSpPr>
        <p:spPr>
          <a:xfrm>
            <a:off x="502920" y="1767537"/>
            <a:ext cx="11186159" cy="2318091"/>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itle 23"/>
          <p:cNvSpPr>
            <a:spLocks noGrp="1"/>
          </p:cNvSpPr>
          <p:nvPr>
            <p:ph type="title"/>
          </p:nvPr>
        </p:nvSpPr>
        <p:spPr>
          <a:xfrm>
            <a:off x="502920" y="812047"/>
            <a:ext cx="11186160" cy="646363"/>
          </a:xfrm>
        </p:spPr>
        <p:txBody>
          <a:bodyPr/>
          <a:lstStyle>
            <a:lvl1pPr algn="ctr">
              <a:defRPr b="1"/>
            </a:lvl1pPr>
          </a:lstStyle>
          <a:p>
            <a:r>
              <a:rPr lang="en-US"/>
              <a:t>Click to edit Master title style</a:t>
            </a:r>
          </a:p>
        </p:txBody>
      </p:sp>
      <p:sp>
        <p:nvSpPr>
          <p:cNvPr id="13" name="TextBox 12">
            <a:extLst>
              <a:ext uri="{FF2B5EF4-FFF2-40B4-BE49-F238E27FC236}">
                <a16:creationId xmlns:a16="http://schemas.microsoft.com/office/drawing/2014/main" id="{57DF8DE5-543E-7E47-92C8-BECE2D643687}"/>
              </a:ext>
            </a:extLst>
          </p:cNvPr>
          <p:cNvSpPr txBox="1"/>
          <p:nvPr userDrawn="1"/>
        </p:nvSpPr>
        <p:spPr>
          <a:xfrm>
            <a:off x="489473" y="6174647"/>
            <a:ext cx="6462656" cy="246221"/>
          </a:xfrm>
          <a:prstGeom prst="rect">
            <a:avLst/>
          </a:prstGeom>
          <a:noFill/>
        </p:spPr>
        <p:txBody>
          <a:bodyPr wrap="square" rtlCol="0">
            <a:spAutoFit/>
          </a:bodyPr>
          <a:lstStyle/>
          <a:p>
            <a:r>
              <a:rPr lang="en-US" sz="1000" b="0" spc="180" baseline="0">
                <a:solidFill>
                  <a:schemeClr val="bg1"/>
                </a:solidFill>
              </a:rPr>
              <a:t>THE UNIVERSITY OF NORTH CAROLINA AT CHAPEL HILL</a:t>
            </a:r>
          </a:p>
        </p:txBody>
      </p:sp>
      <p:sp>
        <p:nvSpPr>
          <p:cNvPr id="14" name="Text Placeholder 5">
            <a:extLst>
              <a:ext uri="{FF2B5EF4-FFF2-40B4-BE49-F238E27FC236}">
                <a16:creationId xmlns:a16="http://schemas.microsoft.com/office/drawing/2014/main" id="{CBAD5CE5-0415-BC49-ABB4-D717706A8E23}"/>
              </a:ext>
            </a:extLst>
          </p:cNvPr>
          <p:cNvSpPr>
            <a:spLocks noGrp="1"/>
          </p:cNvSpPr>
          <p:nvPr>
            <p:ph type="body" sz="quarter" idx="16" hasCustomPrompt="1"/>
          </p:nvPr>
        </p:nvSpPr>
        <p:spPr>
          <a:xfrm>
            <a:off x="498475" y="503237"/>
            <a:ext cx="11190288" cy="365760"/>
          </a:xfrm>
        </p:spPr>
        <p:txBody>
          <a:bodyPr>
            <a:normAutofit/>
          </a:bodyPr>
          <a:lstStyle>
            <a:lvl1pPr marL="0" indent="0" algn="ctr">
              <a:buNone/>
              <a:defRPr sz="1900" b="1" cap="all" spc="170" baseline="0">
                <a:solidFill>
                  <a:schemeClr val="accent1"/>
                </a:solidFill>
              </a:defRPr>
            </a:lvl1pPr>
          </a:lstStyle>
          <a:p>
            <a:pPr lvl="0"/>
            <a:r>
              <a:rPr lang="en-US"/>
              <a:t>Subtitle</a:t>
            </a:r>
          </a:p>
        </p:txBody>
      </p:sp>
    </p:spTree>
    <p:extLst>
      <p:ext uri="{BB962C8B-B14F-4D97-AF65-F5344CB8AC3E}">
        <p14:creationId xmlns:p14="http://schemas.microsoft.com/office/powerpoint/2010/main" val="17258283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L">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14D055DD-1732-6D40-9FDE-5F9F81F64983}"/>
              </a:ext>
            </a:extLst>
          </p:cNvPr>
          <p:cNvSpPr/>
          <p:nvPr userDrawn="1"/>
        </p:nvSpPr>
        <p:spPr>
          <a:xfrm>
            <a:off x="-1" y="3608173"/>
            <a:ext cx="12192001" cy="3249827"/>
          </a:xfrm>
          <a:custGeom>
            <a:avLst/>
            <a:gdLst>
              <a:gd name="connsiteX0" fmla="*/ 0 w 12192001"/>
              <a:gd name="connsiteY0" fmla="*/ 0 h 3249827"/>
              <a:gd name="connsiteX1" fmla="*/ 1 w 12192001"/>
              <a:gd name="connsiteY1" fmla="*/ 0 h 3249827"/>
              <a:gd name="connsiteX2" fmla="*/ 1 w 12192001"/>
              <a:gd name="connsiteY2" fmla="*/ 914587 h 3249827"/>
              <a:gd name="connsiteX3" fmla="*/ 714033 w 12192001"/>
              <a:gd name="connsiteY3" fmla="*/ 1091153 h 3249827"/>
              <a:gd name="connsiteX4" fmla="*/ 6117967 w 12192001"/>
              <a:gd name="connsiteY4" fmla="*/ 1637004 h 3249827"/>
              <a:gd name="connsiteX5" fmla="*/ 11521901 w 12192001"/>
              <a:gd name="connsiteY5" fmla="*/ 1091153 h 3249827"/>
              <a:gd name="connsiteX6" fmla="*/ 12192001 w 12192001"/>
              <a:gd name="connsiteY6" fmla="*/ 925450 h 3249827"/>
              <a:gd name="connsiteX7" fmla="*/ 12192001 w 12192001"/>
              <a:gd name="connsiteY7" fmla="*/ 3249827 h 3249827"/>
              <a:gd name="connsiteX8" fmla="*/ 0 w 12192001"/>
              <a:gd name="connsiteY8" fmla="*/ 3249827 h 324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1" h="3249827">
                <a:moveTo>
                  <a:pt x="0" y="0"/>
                </a:moveTo>
                <a:lnTo>
                  <a:pt x="1" y="0"/>
                </a:lnTo>
                <a:lnTo>
                  <a:pt x="1" y="914587"/>
                </a:lnTo>
                <a:lnTo>
                  <a:pt x="714033" y="1091153"/>
                </a:lnTo>
                <a:cubicBezTo>
                  <a:pt x="2256618" y="1435775"/>
                  <a:pt x="4116229" y="1637004"/>
                  <a:pt x="6117967" y="1637004"/>
                </a:cubicBezTo>
                <a:cubicBezTo>
                  <a:pt x="8119708" y="1637004"/>
                  <a:pt x="9979318" y="1435775"/>
                  <a:pt x="11521901" y="1091153"/>
                </a:cubicBezTo>
                <a:lnTo>
                  <a:pt x="12192001" y="925450"/>
                </a:lnTo>
                <a:lnTo>
                  <a:pt x="12192001" y="3249827"/>
                </a:lnTo>
                <a:lnTo>
                  <a:pt x="0" y="324982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lvl1pPr>
              <a:defRPr b="0">
                <a:solidFill>
                  <a:schemeClr val="tx1"/>
                </a:solidFill>
              </a:defRPr>
            </a:lvl1pPr>
          </a:lstStyle>
          <a:p>
            <a:fld id="{6D6E361B-DFCA-824D-BA63-ADCED3B41986}" type="slidenum">
              <a:rPr lang="en-US" smtClean="0"/>
              <a:pPr/>
              <a:t>‹#›</a:t>
            </a:fld>
            <a:endParaRPr lang="en-US"/>
          </a:p>
        </p:txBody>
      </p:sp>
      <p:sp>
        <p:nvSpPr>
          <p:cNvPr id="5" name="Title 23"/>
          <p:cNvSpPr>
            <a:spLocks noGrp="1"/>
          </p:cNvSpPr>
          <p:nvPr>
            <p:ph type="title"/>
          </p:nvPr>
        </p:nvSpPr>
        <p:spPr>
          <a:xfrm>
            <a:off x="502920" y="812047"/>
            <a:ext cx="11186160" cy="646363"/>
          </a:xfrm>
        </p:spPr>
        <p:txBody>
          <a:bodyPr/>
          <a:lstStyle>
            <a:lvl1pPr algn="ctr">
              <a:defRPr b="1"/>
            </a:lvl1pPr>
          </a:lstStyle>
          <a:p>
            <a:r>
              <a:rPr lang="en-US"/>
              <a:t>Click to edit Master title style</a:t>
            </a:r>
          </a:p>
        </p:txBody>
      </p:sp>
      <p:sp>
        <p:nvSpPr>
          <p:cNvPr id="19" name="Text Placeholder 18"/>
          <p:cNvSpPr>
            <a:spLocks noGrp="1"/>
          </p:cNvSpPr>
          <p:nvPr>
            <p:ph type="body" sz="quarter" idx="11"/>
          </p:nvPr>
        </p:nvSpPr>
        <p:spPr>
          <a:xfrm>
            <a:off x="502920" y="1767537"/>
            <a:ext cx="11186159" cy="225734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5">
            <a:extLst>
              <a:ext uri="{FF2B5EF4-FFF2-40B4-BE49-F238E27FC236}">
                <a16:creationId xmlns:a16="http://schemas.microsoft.com/office/drawing/2014/main" id="{1ADC3F49-CC82-FD4C-821A-8D2F933CFFE1}"/>
              </a:ext>
            </a:extLst>
          </p:cNvPr>
          <p:cNvSpPr>
            <a:spLocks noGrp="1"/>
          </p:cNvSpPr>
          <p:nvPr>
            <p:ph type="body" sz="quarter" idx="16" hasCustomPrompt="1"/>
          </p:nvPr>
        </p:nvSpPr>
        <p:spPr>
          <a:xfrm>
            <a:off x="498475" y="503237"/>
            <a:ext cx="11190288" cy="365760"/>
          </a:xfrm>
        </p:spPr>
        <p:txBody>
          <a:bodyPr>
            <a:normAutofit/>
          </a:bodyPr>
          <a:lstStyle>
            <a:lvl1pPr marL="0" indent="0" algn="ctr">
              <a:buNone/>
              <a:defRPr sz="1900" b="1" cap="all" spc="170" baseline="0">
                <a:solidFill>
                  <a:schemeClr val="accent1"/>
                </a:solidFill>
              </a:defRPr>
            </a:lvl1pPr>
          </a:lstStyle>
          <a:p>
            <a:pPr lvl="0"/>
            <a:r>
              <a:rPr lang="en-US"/>
              <a:t>Subtitle</a:t>
            </a:r>
          </a:p>
        </p:txBody>
      </p:sp>
      <p:sp>
        <p:nvSpPr>
          <p:cNvPr id="13" name="TextBox 12">
            <a:extLst>
              <a:ext uri="{FF2B5EF4-FFF2-40B4-BE49-F238E27FC236}">
                <a16:creationId xmlns:a16="http://schemas.microsoft.com/office/drawing/2014/main" id="{38159473-53F0-1947-8D82-ECFC03198337}"/>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tx1"/>
                </a:solidFill>
              </a:rPr>
              <a:t>THE UNIVERSITY OF NORTH CAROLINA AT CHAPEL HILL</a:t>
            </a:r>
          </a:p>
        </p:txBody>
      </p:sp>
    </p:spTree>
    <p:extLst>
      <p:ext uri="{BB962C8B-B14F-4D97-AF65-F5344CB8AC3E}">
        <p14:creationId xmlns:p14="http://schemas.microsoft.com/office/powerpoint/2010/main" val="15311269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M">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14D055DD-1732-6D40-9FDE-5F9F81F64983}"/>
              </a:ext>
            </a:extLst>
          </p:cNvPr>
          <p:cNvSpPr/>
          <p:nvPr userDrawn="1"/>
        </p:nvSpPr>
        <p:spPr>
          <a:xfrm>
            <a:off x="-1" y="3608173"/>
            <a:ext cx="12192001" cy="3249827"/>
          </a:xfrm>
          <a:custGeom>
            <a:avLst/>
            <a:gdLst>
              <a:gd name="connsiteX0" fmla="*/ 0 w 12192001"/>
              <a:gd name="connsiteY0" fmla="*/ 0 h 3249827"/>
              <a:gd name="connsiteX1" fmla="*/ 1 w 12192001"/>
              <a:gd name="connsiteY1" fmla="*/ 0 h 3249827"/>
              <a:gd name="connsiteX2" fmla="*/ 1 w 12192001"/>
              <a:gd name="connsiteY2" fmla="*/ 914587 h 3249827"/>
              <a:gd name="connsiteX3" fmla="*/ 714033 w 12192001"/>
              <a:gd name="connsiteY3" fmla="*/ 1091153 h 3249827"/>
              <a:gd name="connsiteX4" fmla="*/ 6117967 w 12192001"/>
              <a:gd name="connsiteY4" fmla="*/ 1637004 h 3249827"/>
              <a:gd name="connsiteX5" fmla="*/ 11521901 w 12192001"/>
              <a:gd name="connsiteY5" fmla="*/ 1091153 h 3249827"/>
              <a:gd name="connsiteX6" fmla="*/ 12192001 w 12192001"/>
              <a:gd name="connsiteY6" fmla="*/ 925450 h 3249827"/>
              <a:gd name="connsiteX7" fmla="*/ 12192001 w 12192001"/>
              <a:gd name="connsiteY7" fmla="*/ 3249827 h 3249827"/>
              <a:gd name="connsiteX8" fmla="*/ 0 w 12192001"/>
              <a:gd name="connsiteY8" fmla="*/ 3249827 h 324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1" h="3249827">
                <a:moveTo>
                  <a:pt x="0" y="0"/>
                </a:moveTo>
                <a:lnTo>
                  <a:pt x="1" y="0"/>
                </a:lnTo>
                <a:lnTo>
                  <a:pt x="1" y="914587"/>
                </a:lnTo>
                <a:lnTo>
                  <a:pt x="714033" y="1091153"/>
                </a:lnTo>
                <a:cubicBezTo>
                  <a:pt x="2256618" y="1435775"/>
                  <a:pt x="4116229" y="1637004"/>
                  <a:pt x="6117967" y="1637004"/>
                </a:cubicBezTo>
                <a:cubicBezTo>
                  <a:pt x="8119708" y="1637004"/>
                  <a:pt x="9979318" y="1435775"/>
                  <a:pt x="11521901" y="1091153"/>
                </a:cubicBezTo>
                <a:lnTo>
                  <a:pt x="12192001" y="925450"/>
                </a:lnTo>
                <a:lnTo>
                  <a:pt x="12192001" y="3249827"/>
                </a:lnTo>
                <a:lnTo>
                  <a:pt x="0" y="324982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lvl1pPr>
              <a:defRPr b="0">
                <a:solidFill>
                  <a:schemeClr val="bg1"/>
                </a:solidFill>
              </a:defRPr>
            </a:lvl1pPr>
          </a:lstStyle>
          <a:p>
            <a:fld id="{6D6E361B-DFCA-824D-BA63-ADCED3B41986}" type="slidenum">
              <a:rPr lang="en-US" smtClean="0"/>
              <a:pPr/>
              <a:t>‹#›</a:t>
            </a:fld>
            <a:endParaRPr lang="en-US"/>
          </a:p>
        </p:txBody>
      </p:sp>
      <p:sp>
        <p:nvSpPr>
          <p:cNvPr id="5" name="Title 23"/>
          <p:cNvSpPr>
            <a:spLocks noGrp="1"/>
          </p:cNvSpPr>
          <p:nvPr>
            <p:ph type="title"/>
          </p:nvPr>
        </p:nvSpPr>
        <p:spPr>
          <a:xfrm>
            <a:off x="502920" y="812047"/>
            <a:ext cx="11186160" cy="646363"/>
          </a:xfrm>
        </p:spPr>
        <p:txBody>
          <a:bodyPr/>
          <a:lstStyle>
            <a:lvl1pPr algn="ctr">
              <a:defRPr b="1"/>
            </a:lvl1pPr>
          </a:lstStyle>
          <a:p>
            <a:r>
              <a:rPr lang="en-US"/>
              <a:t>Click to edit Master title style</a:t>
            </a:r>
          </a:p>
        </p:txBody>
      </p:sp>
      <p:sp>
        <p:nvSpPr>
          <p:cNvPr id="19" name="Text Placeholder 18"/>
          <p:cNvSpPr>
            <a:spLocks noGrp="1"/>
          </p:cNvSpPr>
          <p:nvPr>
            <p:ph type="body" sz="quarter" idx="11"/>
          </p:nvPr>
        </p:nvSpPr>
        <p:spPr>
          <a:xfrm>
            <a:off x="502920" y="1767537"/>
            <a:ext cx="11186159" cy="225734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a:extLst>
              <a:ext uri="{FF2B5EF4-FFF2-40B4-BE49-F238E27FC236}">
                <a16:creationId xmlns:a16="http://schemas.microsoft.com/office/drawing/2014/main" id="{62D5D9E1-93CE-C445-9B2B-F9FE1992A54F}"/>
              </a:ext>
            </a:extLst>
          </p:cNvPr>
          <p:cNvSpPr>
            <a:spLocks noGrp="1"/>
          </p:cNvSpPr>
          <p:nvPr>
            <p:ph type="body" sz="quarter" idx="16" hasCustomPrompt="1"/>
          </p:nvPr>
        </p:nvSpPr>
        <p:spPr>
          <a:xfrm>
            <a:off x="498475" y="503237"/>
            <a:ext cx="11190288" cy="365760"/>
          </a:xfrm>
        </p:spPr>
        <p:txBody>
          <a:bodyPr>
            <a:normAutofit/>
          </a:bodyPr>
          <a:lstStyle>
            <a:lvl1pPr marL="0" indent="0" algn="ctr">
              <a:buNone/>
              <a:defRPr sz="1900" b="1" cap="all" spc="170" baseline="0">
                <a:solidFill>
                  <a:schemeClr val="accent1"/>
                </a:solidFill>
              </a:defRPr>
            </a:lvl1pPr>
          </a:lstStyle>
          <a:p>
            <a:pPr lvl="0"/>
            <a:r>
              <a:rPr lang="en-US"/>
              <a:t>Subtitle</a:t>
            </a:r>
          </a:p>
        </p:txBody>
      </p:sp>
      <p:sp>
        <p:nvSpPr>
          <p:cNvPr id="9" name="TextBox 8">
            <a:extLst>
              <a:ext uri="{FF2B5EF4-FFF2-40B4-BE49-F238E27FC236}">
                <a16:creationId xmlns:a16="http://schemas.microsoft.com/office/drawing/2014/main" id="{13F8013D-3983-ED49-8D28-0C21919ADE4E}"/>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bg1"/>
                </a:solidFill>
              </a:rPr>
              <a:t>THE UNIVERSITY OF NORTH CAROLINA AT CHAPEL HILL</a:t>
            </a:r>
          </a:p>
        </p:txBody>
      </p:sp>
    </p:spTree>
    <p:extLst>
      <p:ext uri="{BB962C8B-B14F-4D97-AF65-F5344CB8AC3E}">
        <p14:creationId xmlns:p14="http://schemas.microsoft.com/office/powerpoint/2010/main" val="4064953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B">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p:cNvSpPr>
            <a:spLocks noGrp="1"/>
          </p:cNvSpPr>
          <p:nvPr>
            <p:ph type="title"/>
          </p:nvPr>
        </p:nvSpPr>
        <p:spPr>
          <a:xfrm>
            <a:off x="1005840" y="1277895"/>
            <a:ext cx="10180320" cy="2419576"/>
          </a:xfrm>
        </p:spPr>
        <p:txBody>
          <a:bodyPr anchor="b">
            <a:normAutofit/>
          </a:bodyPr>
          <a:lstStyle>
            <a:lvl1pPr algn="ctr">
              <a:defRPr sz="6000">
                <a:solidFill>
                  <a:schemeClr val="bg1"/>
                </a:solidFill>
              </a:defRPr>
            </a:lvl1pPr>
          </a:lstStyle>
          <a:p>
            <a:r>
              <a:rPr lang="en-US"/>
              <a:t>Click to edit Master title style</a:t>
            </a:r>
          </a:p>
        </p:txBody>
      </p:sp>
      <p:sp>
        <p:nvSpPr>
          <p:cNvPr id="9" name="Text Placeholder 2"/>
          <p:cNvSpPr>
            <a:spLocks noGrp="1"/>
          </p:cNvSpPr>
          <p:nvPr>
            <p:ph type="body" idx="1"/>
          </p:nvPr>
        </p:nvSpPr>
        <p:spPr>
          <a:xfrm>
            <a:off x="1005840" y="3809746"/>
            <a:ext cx="10180320" cy="1417368"/>
          </a:xfrm>
        </p:spPr>
        <p:txBody>
          <a:bodyPr>
            <a:normAutofit/>
          </a:bodyPr>
          <a:lstStyle>
            <a:lvl1pPr marL="0" indent="0" algn="ctr">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13" name="Group 12">
            <a:extLst>
              <a:ext uri="{FF2B5EF4-FFF2-40B4-BE49-F238E27FC236}">
                <a16:creationId xmlns:a16="http://schemas.microsoft.com/office/drawing/2014/main" id="{893ECAEA-0967-2E4D-ADF5-3D32D4D511AE}"/>
              </a:ext>
            </a:extLst>
          </p:cNvPr>
          <p:cNvGrpSpPr/>
          <p:nvPr userDrawn="1"/>
        </p:nvGrpSpPr>
        <p:grpSpPr>
          <a:xfrm>
            <a:off x="3888377" y="0"/>
            <a:ext cx="4415246" cy="1149531"/>
            <a:chOff x="3888377" y="0"/>
            <a:chExt cx="4415246" cy="1149531"/>
          </a:xfrm>
        </p:grpSpPr>
        <p:sp>
          <p:nvSpPr>
            <p:cNvPr id="12" name="Rectangle 11">
              <a:extLst>
                <a:ext uri="{FF2B5EF4-FFF2-40B4-BE49-F238E27FC236}">
                  <a16:creationId xmlns:a16="http://schemas.microsoft.com/office/drawing/2014/main" id="{CE8C6C45-97F8-B449-A111-801B3B44B89A}"/>
                </a:ext>
              </a:extLst>
            </p:cNvPr>
            <p:cNvSpPr/>
            <p:nvPr userDrawn="1"/>
          </p:nvSpPr>
          <p:spPr>
            <a:xfrm>
              <a:off x="3888377" y="0"/>
              <a:ext cx="4415246" cy="1149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with low confidence">
              <a:extLst>
                <a:ext uri="{FF2B5EF4-FFF2-40B4-BE49-F238E27FC236}">
                  <a16:creationId xmlns:a16="http://schemas.microsoft.com/office/drawing/2014/main" id="{CA56A32D-68C7-A14C-8743-381591F7454A}"/>
                </a:ext>
              </a:extLst>
            </p:cNvPr>
            <p:cNvPicPr>
              <a:picLocks noChangeAspect="1"/>
            </p:cNvPicPr>
            <p:nvPr userDrawn="1"/>
          </p:nvPicPr>
          <p:blipFill>
            <a:blip r:embed="rId2"/>
            <a:stretch>
              <a:fillRect/>
            </a:stretch>
          </p:blipFill>
          <p:spPr>
            <a:xfrm>
              <a:off x="4260759" y="247063"/>
              <a:ext cx="3670481" cy="644572"/>
            </a:xfrm>
            <a:prstGeom prst="rect">
              <a:avLst/>
            </a:prstGeom>
          </p:spPr>
        </p:pic>
      </p:grpSp>
    </p:spTree>
    <p:extLst>
      <p:ext uri="{BB962C8B-B14F-4D97-AF65-F5344CB8AC3E}">
        <p14:creationId xmlns:p14="http://schemas.microsoft.com/office/powerpoint/2010/main" val="11310287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N">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DE16093B-1E28-EA4F-838F-822DD1D5C903}"/>
              </a:ext>
            </a:extLst>
          </p:cNvPr>
          <p:cNvSpPr/>
          <p:nvPr userDrawn="1"/>
        </p:nvSpPr>
        <p:spPr>
          <a:xfrm rot="16200000">
            <a:off x="3473412" y="-3473411"/>
            <a:ext cx="5245176" cy="12192000"/>
          </a:xfrm>
          <a:custGeom>
            <a:avLst/>
            <a:gdLst>
              <a:gd name="connsiteX0" fmla="*/ 722417 w 5245176"/>
              <a:gd name="connsiteY0" fmla="*/ 0 h 6858000"/>
              <a:gd name="connsiteX1" fmla="*/ 5245176 w 5245176"/>
              <a:gd name="connsiteY1" fmla="*/ 0 h 6858000"/>
              <a:gd name="connsiteX2" fmla="*/ 5245176 w 5245176"/>
              <a:gd name="connsiteY2" fmla="*/ 6858000 h 6858000"/>
              <a:gd name="connsiteX3" fmla="*/ 711554 w 5245176"/>
              <a:gd name="connsiteY3" fmla="*/ 6858000 h 6858000"/>
              <a:gd name="connsiteX4" fmla="*/ 545851 w 5245176"/>
              <a:gd name="connsiteY4" fmla="*/ 6481069 h 6858000"/>
              <a:gd name="connsiteX5" fmla="*/ 0 w 5245176"/>
              <a:gd name="connsiteY5" fmla="*/ 3441356 h 6858000"/>
              <a:gd name="connsiteX6" fmla="*/ 545851 w 5245176"/>
              <a:gd name="connsiteY6" fmla="*/ 4016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45176" h="6858000">
                <a:moveTo>
                  <a:pt x="722417" y="0"/>
                </a:moveTo>
                <a:lnTo>
                  <a:pt x="5245176" y="0"/>
                </a:lnTo>
                <a:lnTo>
                  <a:pt x="5245176" y="6858000"/>
                </a:lnTo>
                <a:lnTo>
                  <a:pt x="711554" y="6858000"/>
                </a:lnTo>
                <a:lnTo>
                  <a:pt x="545851" y="6481069"/>
                </a:lnTo>
                <a:cubicBezTo>
                  <a:pt x="201229" y="5613366"/>
                  <a:pt x="0" y="4567335"/>
                  <a:pt x="0" y="3441356"/>
                </a:cubicBezTo>
                <a:cubicBezTo>
                  <a:pt x="0" y="2315378"/>
                  <a:pt x="201229" y="1269347"/>
                  <a:pt x="545851" y="40164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lide Number Placeholder 2"/>
          <p:cNvSpPr>
            <a:spLocks noGrp="1"/>
          </p:cNvSpPr>
          <p:nvPr>
            <p:ph type="sldNum" sz="quarter" idx="10"/>
          </p:nvPr>
        </p:nvSpPr>
        <p:spPr/>
        <p:txBody>
          <a:bodyPr/>
          <a:lstStyle>
            <a:lvl1pPr>
              <a:defRPr b="0"/>
            </a:lvl1pPr>
          </a:lstStyle>
          <a:p>
            <a:fld id="{6D6E361B-DFCA-824D-BA63-ADCED3B41986}" type="slidenum">
              <a:rPr lang="en-US" smtClean="0"/>
              <a:pPr/>
              <a:t>‹#›</a:t>
            </a:fld>
            <a:endParaRPr lang="en-US"/>
          </a:p>
        </p:txBody>
      </p:sp>
      <p:sp>
        <p:nvSpPr>
          <p:cNvPr id="13" name="Title 23"/>
          <p:cNvSpPr>
            <a:spLocks noGrp="1"/>
          </p:cNvSpPr>
          <p:nvPr>
            <p:ph type="title"/>
          </p:nvPr>
        </p:nvSpPr>
        <p:spPr>
          <a:xfrm>
            <a:off x="502920" y="812047"/>
            <a:ext cx="11186160" cy="646363"/>
          </a:xfrm>
        </p:spPr>
        <p:txBody>
          <a:bodyPr/>
          <a:lstStyle>
            <a:lvl1pPr algn="ctr">
              <a:defRPr b="1">
                <a:solidFill>
                  <a:schemeClr val="bg1"/>
                </a:solidFill>
              </a:defRPr>
            </a:lvl1pPr>
          </a:lstStyle>
          <a:p>
            <a:r>
              <a:rPr lang="en-US"/>
              <a:t>Click to edit Master title style</a:t>
            </a:r>
          </a:p>
        </p:txBody>
      </p:sp>
      <p:sp>
        <p:nvSpPr>
          <p:cNvPr id="14" name="Text Placeholder 18"/>
          <p:cNvSpPr>
            <a:spLocks noGrp="1"/>
          </p:cNvSpPr>
          <p:nvPr>
            <p:ph type="body" sz="quarter" idx="11"/>
          </p:nvPr>
        </p:nvSpPr>
        <p:spPr>
          <a:xfrm>
            <a:off x="502920" y="1767537"/>
            <a:ext cx="11186159" cy="2260766"/>
          </a:xfrm>
        </p:spPr>
        <p:txBody>
          <a:bodyPr/>
          <a:lstStyle>
            <a:lvl1pPr marL="0" indent="0" algn="ctr">
              <a:buNone/>
              <a:defRPr>
                <a:solidFill>
                  <a:schemeClr val="tx2"/>
                </a:solidFill>
              </a:defRPr>
            </a:lvl1pPr>
            <a:lvl2pPr marL="457200" indent="0" algn="ctr">
              <a:buNone/>
              <a:defRPr>
                <a:solidFill>
                  <a:schemeClr val="tx2"/>
                </a:solidFill>
              </a:defRPr>
            </a:lvl2pPr>
            <a:lvl3pPr marL="914400" indent="0" algn="ctr">
              <a:buNone/>
              <a:defRPr>
                <a:solidFill>
                  <a:schemeClr val="tx2"/>
                </a:solidFill>
              </a:defRPr>
            </a:lvl3pPr>
            <a:lvl4pPr marL="1371600" indent="0" algn="ctr">
              <a:buNone/>
              <a:defRPr>
                <a:solidFill>
                  <a:schemeClr val="tx2"/>
                </a:solidFill>
              </a:defRPr>
            </a:lvl4pPr>
            <a:lvl5pPr marL="1828800" indent="0" algn="ctr">
              <a:buNone/>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5">
            <a:extLst>
              <a:ext uri="{FF2B5EF4-FFF2-40B4-BE49-F238E27FC236}">
                <a16:creationId xmlns:a16="http://schemas.microsoft.com/office/drawing/2014/main" id="{69FFF666-31AF-4C48-B748-97EBFEF948B0}"/>
              </a:ext>
            </a:extLst>
          </p:cNvPr>
          <p:cNvSpPr>
            <a:spLocks noGrp="1"/>
          </p:cNvSpPr>
          <p:nvPr>
            <p:ph type="body" sz="quarter" idx="16" hasCustomPrompt="1"/>
          </p:nvPr>
        </p:nvSpPr>
        <p:spPr>
          <a:xfrm>
            <a:off x="498475" y="503237"/>
            <a:ext cx="11190288" cy="365760"/>
          </a:xfrm>
        </p:spPr>
        <p:txBody>
          <a:bodyPr>
            <a:normAutofit/>
          </a:bodyPr>
          <a:lstStyle>
            <a:lvl1pPr marL="0" indent="0" algn="ctr">
              <a:buNone/>
              <a:defRPr sz="1900" b="1" cap="all" spc="170" baseline="0">
                <a:solidFill>
                  <a:schemeClr val="tx2"/>
                </a:solidFill>
              </a:defRPr>
            </a:lvl1pPr>
          </a:lstStyle>
          <a:p>
            <a:pPr lvl="0"/>
            <a:r>
              <a:rPr lang="en-US"/>
              <a:t>Subtitle</a:t>
            </a:r>
          </a:p>
        </p:txBody>
      </p:sp>
      <p:sp>
        <p:nvSpPr>
          <p:cNvPr id="19" name="TextBox 18">
            <a:extLst>
              <a:ext uri="{FF2B5EF4-FFF2-40B4-BE49-F238E27FC236}">
                <a16:creationId xmlns:a16="http://schemas.microsoft.com/office/drawing/2014/main" id="{BB86EE98-8B94-6447-A14F-6760A2CCFDE8}"/>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tx1"/>
                </a:solidFill>
              </a:rPr>
              <a:t>THE UNIVERSITY OF NORTH CAROLINA AT CHAPEL HILL</a:t>
            </a:r>
          </a:p>
        </p:txBody>
      </p:sp>
    </p:spTree>
    <p:extLst>
      <p:ext uri="{BB962C8B-B14F-4D97-AF65-F5344CB8AC3E}">
        <p14:creationId xmlns:p14="http://schemas.microsoft.com/office/powerpoint/2010/main" val="5092180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O">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DE16093B-1E28-EA4F-838F-822DD1D5C903}"/>
              </a:ext>
            </a:extLst>
          </p:cNvPr>
          <p:cNvSpPr/>
          <p:nvPr userDrawn="1"/>
        </p:nvSpPr>
        <p:spPr>
          <a:xfrm rot="16200000">
            <a:off x="3473412" y="-3473411"/>
            <a:ext cx="5245176" cy="12192000"/>
          </a:xfrm>
          <a:custGeom>
            <a:avLst/>
            <a:gdLst>
              <a:gd name="connsiteX0" fmla="*/ 722417 w 5245176"/>
              <a:gd name="connsiteY0" fmla="*/ 0 h 6858000"/>
              <a:gd name="connsiteX1" fmla="*/ 5245176 w 5245176"/>
              <a:gd name="connsiteY1" fmla="*/ 0 h 6858000"/>
              <a:gd name="connsiteX2" fmla="*/ 5245176 w 5245176"/>
              <a:gd name="connsiteY2" fmla="*/ 6858000 h 6858000"/>
              <a:gd name="connsiteX3" fmla="*/ 711554 w 5245176"/>
              <a:gd name="connsiteY3" fmla="*/ 6858000 h 6858000"/>
              <a:gd name="connsiteX4" fmla="*/ 545851 w 5245176"/>
              <a:gd name="connsiteY4" fmla="*/ 6481069 h 6858000"/>
              <a:gd name="connsiteX5" fmla="*/ 0 w 5245176"/>
              <a:gd name="connsiteY5" fmla="*/ 3441356 h 6858000"/>
              <a:gd name="connsiteX6" fmla="*/ 545851 w 5245176"/>
              <a:gd name="connsiteY6" fmla="*/ 4016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45176" h="6858000">
                <a:moveTo>
                  <a:pt x="722417" y="0"/>
                </a:moveTo>
                <a:lnTo>
                  <a:pt x="5245176" y="0"/>
                </a:lnTo>
                <a:lnTo>
                  <a:pt x="5245176" y="6858000"/>
                </a:lnTo>
                <a:lnTo>
                  <a:pt x="711554" y="6858000"/>
                </a:lnTo>
                <a:lnTo>
                  <a:pt x="545851" y="6481069"/>
                </a:lnTo>
                <a:cubicBezTo>
                  <a:pt x="201229" y="5613366"/>
                  <a:pt x="0" y="4567335"/>
                  <a:pt x="0" y="3441356"/>
                </a:cubicBezTo>
                <a:cubicBezTo>
                  <a:pt x="0" y="2315378"/>
                  <a:pt x="201229" y="1269347"/>
                  <a:pt x="545851" y="40164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lide Number Placeholder 2"/>
          <p:cNvSpPr>
            <a:spLocks noGrp="1"/>
          </p:cNvSpPr>
          <p:nvPr>
            <p:ph type="sldNum" sz="quarter" idx="10"/>
          </p:nvPr>
        </p:nvSpPr>
        <p:spPr/>
        <p:txBody>
          <a:bodyPr/>
          <a:lstStyle>
            <a:lvl1pPr>
              <a:defRPr b="0"/>
            </a:lvl1pPr>
          </a:lstStyle>
          <a:p>
            <a:fld id="{6D6E361B-DFCA-824D-BA63-ADCED3B41986}" type="slidenum">
              <a:rPr lang="en-US" smtClean="0"/>
              <a:pPr/>
              <a:t>‹#›</a:t>
            </a:fld>
            <a:endParaRPr lang="en-US"/>
          </a:p>
        </p:txBody>
      </p:sp>
      <p:sp>
        <p:nvSpPr>
          <p:cNvPr id="13" name="Title 23"/>
          <p:cNvSpPr>
            <a:spLocks noGrp="1"/>
          </p:cNvSpPr>
          <p:nvPr>
            <p:ph type="title"/>
          </p:nvPr>
        </p:nvSpPr>
        <p:spPr>
          <a:xfrm>
            <a:off x="502920" y="812047"/>
            <a:ext cx="11186160" cy="646363"/>
          </a:xfrm>
        </p:spPr>
        <p:txBody>
          <a:bodyPr/>
          <a:lstStyle>
            <a:lvl1pPr algn="ctr">
              <a:defRPr b="1">
                <a:solidFill>
                  <a:schemeClr val="bg1"/>
                </a:solidFill>
              </a:defRPr>
            </a:lvl1pPr>
          </a:lstStyle>
          <a:p>
            <a:r>
              <a:rPr lang="en-US"/>
              <a:t>Click to edit Master title style</a:t>
            </a:r>
          </a:p>
        </p:txBody>
      </p:sp>
      <p:sp>
        <p:nvSpPr>
          <p:cNvPr id="14" name="Text Placeholder 18"/>
          <p:cNvSpPr>
            <a:spLocks noGrp="1"/>
          </p:cNvSpPr>
          <p:nvPr>
            <p:ph type="body" sz="quarter" idx="11"/>
          </p:nvPr>
        </p:nvSpPr>
        <p:spPr>
          <a:xfrm>
            <a:off x="502920" y="1767537"/>
            <a:ext cx="11186159" cy="2260766"/>
          </a:xfrm>
        </p:spPr>
        <p:txBody>
          <a:bodyPr/>
          <a:lstStyle>
            <a:lvl1pPr marL="0" indent="0" algn="ctr">
              <a:buNone/>
              <a:defRPr>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a:extLst>
              <a:ext uri="{FF2B5EF4-FFF2-40B4-BE49-F238E27FC236}">
                <a16:creationId xmlns:a16="http://schemas.microsoft.com/office/drawing/2014/main" id="{7346312C-737A-2147-8ABD-C8F3F634D3AB}"/>
              </a:ext>
            </a:extLst>
          </p:cNvPr>
          <p:cNvSpPr>
            <a:spLocks noGrp="1"/>
          </p:cNvSpPr>
          <p:nvPr>
            <p:ph type="body" sz="quarter" idx="16" hasCustomPrompt="1"/>
          </p:nvPr>
        </p:nvSpPr>
        <p:spPr>
          <a:xfrm>
            <a:off x="498475" y="503237"/>
            <a:ext cx="11190288" cy="365760"/>
          </a:xfrm>
        </p:spPr>
        <p:txBody>
          <a:bodyPr>
            <a:normAutofit/>
          </a:bodyPr>
          <a:lstStyle>
            <a:lvl1pPr marL="0" indent="0" algn="ctr">
              <a:buNone/>
              <a:defRPr sz="1900" b="1" cap="all" spc="170" baseline="0">
                <a:solidFill>
                  <a:schemeClr val="accent1"/>
                </a:solidFill>
              </a:defRPr>
            </a:lvl1pPr>
          </a:lstStyle>
          <a:p>
            <a:pPr lvl="0"/>
            <a:r>
              <a:rPr lang="en-US"/>
              <a:t>Subtitle</a:t>
            </a:r>
          </a:p>
        </p:txBody>
      </p:sp>
      <p:sp>
        <p:nvSpPr>
          <p:cNvPr id="9" name="TextBox 8">
            <a:extLst>
              <a:ext uri="{FF2B5EF4-FFF2-40B4-BE49-F238E27FC236}">
                <a16:creationId xmlns:a16="http://schemas.microsoft.com/office/drawing/2014/main" id="{CE7D47C6-71E9-9243-A0D2-E9D95AA560EB}"/>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tx1"/>
                </a:solidFill>
              </a:rPr>
              <a:t>THE UNIVERSITY OF NORTH CAROLINA AT CHAPEL HILL</a:t>
            </a:r>
          </a:p>
        </p:txBody>
      </p:sp>
    </p:spTree>
    <p:extLst>
      <p:ext uri="{BB962C8B-B14F-4D97-AF65-F5344CB8AC3E}">
        <p14:creationId xmlns:p14="http://schemas.microsoft.com/office/powerpoint/2010/main" val="22181601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a:lvl1pPr>
          </a:lstStyle>
          <a:p>
            <a:fld id="{6D6E361B-DFCA-824D-BA63-ADCED3B41986}" type="slidenum">
              <a:rPr lang="en-US" smtClean="0"/>
              <a:pPr/>
              <a:t>‹#›</a:t>
            </a:fld>
            <a:endParaRPr lang="en-US"/>
          </a:p>
        </p:txBody>
      </p:sp>
      <p:sp>
        <p:nvSpPr>
          <p:cNvPr id="5" name="Title 23"/>
          <p:cNvSpPr>
            <a:spLocks noGrp="1"/>
          </p:cNvSpPr>
          <p:nvPr>
            <p:ph type="title"/>
          </p:nvPr>
        </p:nvSpPr>
        <p:spPr>
          <a:xfrm>
            <a:off x="502920" y="812047"/>
            <a:ext cx="11186160" cy="646363"/>
          </a:xfrm>
        </p:spPr>
        <p:txBody>
          <a:bodyPr/>
          <a:lstStyle>
            <a:lvl1pPr algn="ctr">
              <a:defRPr b="1"/>
            </a:lvl1pPr>
          </a:lstStyle>
          <a:p>
            <a:r>
              <a:rPr lang="en-US"/>
              <a:t>Click to edit Master title style</a:t>
            </a:r>
          </a:p>
        </p:txBody>
      </p:sp>
      <p:sp>
        <p:nvSpPr>
          <p:cNvPr id="8" name="Text Placeholder 5">
            <a:extLst>
              <a:ext uri="{FF2B5EF4-FFF2-40B4-BE49-F238E27FC236}">
                <a16:creationId xmlns:a16="http://schemas.microsoft.com/office/drawing/2014/main" id="{47DBB695-1F86-AB4F-B024-8BD6D67B63E6}"/>
              </a:ext>
            </a:extLst>
          </p:cNvPr>
          <p:cNvSpPr>
            <a:spLocks noGrp="1"/>
          </p:cNvSpPr>
          <p:nvPr>
            <p:ph type="body" sz="quarter" idx="16" hasCustomPrompt="1"/>
          </p:nvPr>
        </p:nvSpPr>
        <p:spPr>
          <a:xfrm>
            <a:off x="498475" y="503237"/>
            <a:ext cx="11190288" cy="365760"/>
          </a:xfrm>
        </p:spPr>
        <p:txBody>
          <a:bodyPr>
            <a:normAutofit/>
          </a:bodyPr>
          <a:lstStyle>
            <a:lvl1pPr marL="0" indent="0" algn="ctr">
              <a:buNone/>
              <a:defRPr sz="1900" b="1" cap="all" spc="170" baseline="0">
                <a:solidFill>
                  <a:schemeClr val="accent1"/>
                </a:solidFill>
              </a:defRPr>
            </a:lvl1pPr>
          </a:lstStyle>
          <a:p>
            <a:pPr lvl="0"/>
            <a:r>
              <a:rPr lang="en-US"/>
              <a:t>Subtitle</a:t>
            </a:r>
          </a:p>
        </p:txBody>
      </p:sp>
      <p:sp>
        <p:nvSpPr>
          <p:cNvPr id="9" name="TextBox 8">
            <a:extLst>
              <a:ext uri="{FF2B5EF4-FFF2-40B4-BE49-F238E27FC236}">
                <a16:creationId xmlns:a16="http://schemas.microsoft.com/office/drawing/2014/main" id="{34A69F2A-E8E6-5646-9822-F2C5AB7CA3B4}"/>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tx1"/>
                </a:solidFill>
              </a:rPr>
              <a:t>THE UNIVERSITY OF NORTH CAROLINA AT CHAPEL HILL</a:t>
            </a:r>
          </a:p>
        </p:txBody>
      </p:sp>
    </p:spTree>
    <p:extLst>
      <p:ext uri="{BB962C8B-B14F-4D97-AF65-F5344CB8AC3E}">
        <p14:creationId xmlns:p14="http://schemas.microsoft.com/office/powerpoint/2010/main" val="8251768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4" name="Picture Placeholder 5"/>
          <p:cNvSpPr>
            <a:spLocks noGrp="1"/>
          </p:cNvSpPr>
          <p:nvPr>
            <p:ph type="pic" sz="quarter" idx="10"/>
          </p:nvPr>
        </p:nvSpPr>
        <p:spPr>
          <a:xfrm>
            <a:off x="0" y="0"/>
            <a:ext cx="12192000" cy="6858000"/>
          </a:xfrm>
        </p:spPr>
        <p:txBody>
          <a:bodyPr/>
          <a:lstStyle/>
          <a:p>
            <a:endParaRPr lang="en-US"/>
          </a:p>
        </p:txBody>
      </p:sp>
      <p:sp>
        <p:nvSpPr>
          <p:cNvPr id="2" name="Title 1">
            <a:extLst>
              <a:ext uri="{FF2B5EF4-FFF2-40B4-BE49-F238E27FC236}">
                <a16:creationId xmlns:a16="http://schemas.microsoft.com/office/drawing/2014/main" id="{18C29CB6-8997-AB89-8BE1-947CA3FE6B30}"/>
              </a:ext>
            </a:extLst>
          </p:cNvPr>
          <p:cNvSpPr>
            <a:spLocks noGrp="1"/>
          </p:cNvSpPr>
          <p:nvPr>
            <p:ph type="title" idx="4294967295" hasCustomPrompt="1"/>
          </p:nvPr>
        </p:nvSpPr>
        <p:spPr>
          <a:xfrm>
            <a:off x="502920" y="-1189834"/>
            <a:ext cx="5593080" cy="1043639"/>
          </a:xfrm>
        </p:spPr>
        <p:txBody>
          <a:bodyPr/>
          <a:lstStyle/>
          <a:p>
            <a:r>
              <a:rPr lang="en-US"/>
              <a:t>Photo Slide</a:t>
            </a:r>
          </a:p>
        </p:txBody>
      </p:sp>
    </p:spTree>
    <p:extLst>
      <p:ext uri="{BB962C8B-B14F-4D97-AF65-F5344CB8AC3E}">
        <p14:creationId xmlns:p14="http://schemas.microsoft.com/office/powerpoint/2010/main" val="10439639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b="0"/>
            </a:lvl1pPr>
          </a:lstStyle>
          <a:p>
            <a:fld id="{29D08A5B-41F8-9444-B5C4-D93F437C28C4}" type="slidenum">
              <a:rPr lang="en-US" smtClean="0"/>
              <a:pPr/>
              <a:t>‹#›</a:t>
            </a:fld>
            <a:endParaRPr lang="en-US"/>
          </a:p>
        </p:txBody>
      </p:sp>
      <p:sp>
        <p:nvSpPr>
          <p:cNvPr id="5" name="TextBox 4">
            <a:extLst>
              <a:ext uri="{FF2B5EF4-FFF2-40B4-BE49-F238E27FC236}">
                <a16:creationId xmlns:a16="http://schemas.microsoft.com/office/drawing/2014/main" id="{7D065F08-4534-774A-AE1C-14DE65377572}"/>
              </a:ext>
            </a:extLst>
          </p:cNvPr>
          <p:cNvSpPr txBox="1"/>
          <p:nvPr userDrawn="1"/>
        </p:nvSpPr>
        <p:spPr>
          <a:xfrm>
            <a:off x="489473" y="6174647"/>
            <a:ext cx="6462656" cy="276999"/>
          </a:xfrm>
          <a:prstGeom prst="rect">
            <a:avLst/>
          </a:prstGeom>
          <a:noFill/>
        </p:spPr>
        <p:txBody>
          <a:bodyPr wrap="square" rtlCol="0">
            <a:spAutoFit/>
          </a:bodyPr>
          <a:lstStyle/>
          <a:p>
            <a:r>
              <a:rPr lang="en-US" sz="1200" b="0" spc="180" baseline="0">
                <a:solidFill>
                  <a:schemeClr val="tx1"/>
                </a:solidFill>
              </a:rPr>
              <a:t>THE UNIVERSITY OF NORTH CAROLINA AT CHAPEL HILL</a:t>
            </a:r>
          </a:p>
        </p:txBody>
      </p:sp>
      <p:sp>
        <p:nvSpPr>
          <p:cNvPr id="2" name="Title 1">
            <a:extLst>
              <a:ext uri="{FF2B5EF4-FFF2-40B4-BE49-F238E27FC236}">
                <a16:creationId xmlns:a16="http://schemas.microsoft.com/office/drawing/2014/main" id="{885CC343-3A4A-D07E-ED8F-35F729FA8BAB}"/>
              </a:ext>
            </a:extLst>
          </p:cNvPr>
          <p:cNvSpPr>
            <a:spLocks noGrp="1"/>
          </p:cNvSpPr>
          <p:nvPr>
            <p:ph type="title" idx="4294967295" hasCustomPrompt="1"/>
          </p:nvPr>
        </p:nvSpPr>
        <p:spPr>
          <a:xfrm>
            <a:off x="502920" y="-1189834"/>
            <a:ext cx="5593080" cy="1043639"/>
          </a:xfrm>
        </p:spPr>
        <p:txBody>
          <a:bodyPr/>
          <a:lstStyle/>
          <a:p>
            <a:r>
              <a:rPr lang="en-US"/>
              <a:t>Blank Slide</a:t>
            </a:r>
          </a:p>
        </p:txBody>
      </p:sp>
    </p:spTree>
    <p:extLst>
      <p:ext uri="{BB962C8B-B14F-4D97-AF65-F5344CB8AC3E}">
        <p14:creationId xmlns:p14="http://schemas.microsoft.com/office/powerpoint/2010/main" val="8504197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nd 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DFAEB5-6069-584C-9CEF-AD60221C3130}"/>
              </a:ext>
            </a:extLst>
          </p:cNvPr>
          <p:cNvSpPr/>
          <p:nvPr userDrawn="1"/>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401202C5-8088-7E29-B87D-D6C7C1D3D053}"/>
              </a:ext>
            </a:extLst>
          </p:cNvPr>
          <p:cNvSpPr>
            <a:spLocks noGrp="1"/>
          </p:cNvSpPr>
          <p:nvPr>
            <p:ph type="title" idx="4294967295" hasCustomPrompt="1"/>
          </p:nvPr>
        </p:nvSpPr>
        <p:spPr>
          <a:xfrm>
            <a:off x="502919" y="-1189834"/>
            <a:ext cx="8981049" cy="1043639"/>
          </a:xfrm>
        </p:spPr>
        <p:txBody>
          <a:bodyPr/>
          <a:lstStyle/>
          <a:p>
            <a:r>
              <a:rPr lang="en-US"/>
              <a:t>Carolina Blue Slide with White UNC Logo</a:t>
            </a:r>
          </a:p>
        </p:txBody>
      </p:sp>
      <p:pic>
        <p:nvPicPr>
          <p:cNvPr id="5" name="Picture 4" descr="A blue circle with columns and text&#10;&#10;Description automatically generated">
            <a:extLst>
              <a:ext uri="{FF2B5EF4-FFF2-40B4-BE49-F238E27FC236}">
                <a16:creationId xmlns:a16="http://schemas.microsoft.com/office/drawing/2014/main" id="{016E5811-62F7-397C-3164-A68BE852C38B}"/>
              </a:ext>
            </a:extLst>
          </p:cNvPr>
          <p:cNvPicPr>
            <a:picLocks noChangeAspect="1"/>
          </p:cNvPicPr>
          <p:nvPr userDrawn="1"/>
        </p:nvPicPr>
        <p:blipFill>
          <a:blip r:embed="rId2"/>
          <a:stretch>
            <a:fillRect/>
          </a:stretch>
        </p:blipFill>
        <p:spPr>
          <a:xfrm>
            <a:off x="1523085" y="0"/>
            <a:ext cx="9145829" cy="6858000"/>
          </a:xfrm>
          <a:prstGeom prst="rect">
            <a:avLst/>
          </a:prstGeom>
        </p:spPr>
      </p:pic>
    </p:spTree>
    <p:extLst>
      <p:ext uri="{BB962C8B-B14F-4D97-AF65-F5344CB8AC3E}">
        <p14:creationId xmlns:p14="http://schemas.microsoft.com/office/powerpoint/2010/main" val="39791907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End B">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DFAEB5-6069-584C-9CEF-AD60221C3130}"/>
              </a:ext>
            </a:extLst>
          </p:cNvPr>
          <p:cNvSpPr/>
          <p:nvPr userDrawn="1"/>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FACD4EA5-7BCB-55C5-CC81-AD8F48E03A64}"/>
              </a:ext>
            </a:extLst>
          </p:cNvPr>
          <p:cNvSpPr>
            <a:spLocks noGrp="1"/>
          </p:cNvSpPr>
          <p:nvPr>
            <p:ph type="title" idx="4294967295" hasCustomPrompt="1"/>
          </p:nvPr>
        </p:nvSpPr>
        <p:spPr>
          <a:xfrm>
            <a:off x="502919" y="-1189834"/>
            <a:ext cx="7058465" cy="1043639"/>
          </a:xfrm>
        </p:spPr>
        <p:txBody>
          <a:bodyPr/>
          <a:lstStyle/>
          <a:p>
            <a:r>
              <a:rPr lang="en-US"/>
              <a:t>Navy Slide with White UNC Logo</a:t>
            </a:r>
          </a:p>
        </p:txBody>
      </p:sp>
      <p:pic>
        <p:nvPicPr>
          <p:cNvPr id="8" name="Picture 7" descr="A blue and black logo&#10;&#10;Description automatically generated">
            <a:extLst>
              <a:ext uri="{FF2B5EF4-FFF2-40B4-BE49-F238E27FC236}">
                <a16:creationId xmlns:a16="http://schemas.microsoft.com/office/drawing/2014/main" id="{95C45D5E-BE6C-8BBA-B700-80E099FBAFC6}"/>
              </a:ext>
            </a:extLst>
          </p:cNvPr>
          <p:cNvPicPr>
            <a:picLocks noChangeAspect="1"/>
          </p:cNvPicPr>
          <p:nvPr userDrawn="1"/>
        </p:nvPicPr>
        <p:blipFill rotWithShape="1">
          <a:blip r:embed="rId2"/>
          <a:srcRect l="27050" t="11937" r="20963" b="19070"/>
          <a:stretch/>
        </p:blipFill>
        <p:spPr>
          <a:xfrm>
            <a:off x="3304953" y="650440"/>
            <a:ext cx="5582093" cy="5557119"/>
          </a:xfrm>
          <a:prstGeom prst="rect">
            <a:avLst/>
          </a:prstGeom>
        </p:spPr>
      </p:pic>
    </p:spTree>
    <p:extLst>
      <p:ext uri="{BB962C8B-B14F-4D97-AF65-F5344CB8AC3E}">
        <p14:creationId xmlns:p14="http://schemas.microsoft.com/office/powerpoint/2010/main" val="32195613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End C">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DFAEB5-6069-584C-9CEF-AD60221C3130}"/>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FACD4EA5-7BCB-55C5-CC81-AD8F48E03A64}"/>
              </a:ext>
            </a:extLst>
          </p:cNvPr>
          <p:cNvSpPr>
            <a:spLocks noGrp="1"/>
          </p:cNvSpPr>
          <p:nvPr>
            <p:ph type="title" idx="4294967295" hasCustomPrompt="1"/>
          </p:nvPr>
        </p:nvSpPr>
        <p:spPr>
          <a:xfrm>
            <a:off x="502919" y="-1189834"/>
            <a:ext cx="7058465" cy="1043639"/>
          </a:xfrm>
        </p:spPr>
        <p:txBody>
          <a:bodyPr/>
          <a:lstStyle/>
          <a:p>
            <a:r>
              <a:rPr lang="en-US"/>
              <a:t>Navy Slide with White UNC Logo</a:t>
            </a:r>
          </a:p>
        </p:txBody>
      </p:sp>
      <p:pic>
        <p:nvPicPr>
          <p:cNvPr id="8" name="Picture 7" descr="A blue and black logo&#10;&#10;Description automatically generated">
            <a:extLst>
              <a:ext uri="{FF2B5EF4-FFF2-40B4-BE49-F238E27FC236}">
                <a16:creationId xmlns:a16="http://schemas.microsoft.com/office/drawing/2014/main" id="{95C45D5E-BE6C-8BBA-B700-80E099FBAFC6}"/>
              </a:ext>
            </a:extLst>
          </p:cNvPr>
          <p:cNvPicPr>
            <a:picLocks noChangeAspect="1"/>
          </p:cNvPicPr>
          <p:nvPr userDrawn="1"/>
        </p:nvPicPr>
        <p:blipFill rotWithShape="1">
          <a:blip r:embed="rId2"/>
          <a:srcRect l="27050" t="11937" r="20963" b="19070"/>
          <a:stretch/>
        </p:blipFill>
        <p:spPr>
          <a:xfrm>
            <a:off x="3304953" y="650440"/>
            <a:ext cx="5582093" cy="5557119"/>
          </a:xfrm>
          <a:prstGeom prst="rect">
            <a:avLst/>
          </a:prstGeom>
        </p:spPr>
      </p:pic>
    </p:spTree>
    <p:extLst>
      <p:ext uri="{BB962C8B-B14F-4D97-AF65-F5344CB8AC3E}">
        <p14:creationId xmlns:p14="http://schemas.microsoft.com/office/powerpoint/2010/main" val="11148471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End 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DFAEB5-6069-584C-9CEF-AD60221C3130}"/>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401202C5-8088-7E29-B87D-D6C7C1D3D053}"/>
              </a:ext>
            </a:extLst>
          </p:cNvPr>
          <p:cNvSpPr>
            <a:spLocks noGrp="1"/>
          </p:cNvSpPr>
          <p:nvPr>
            <p:ph type="title" idx="4294967295" hasCustomPrompt="1"/>
          </p:nvPr>
        </p:nvSpPr>
        <p:spPr>
          <a:xfrm>
            <a:off x="502919" y="-1189834"/>
            <a:ext cx="8981049" cy="1043639"/>
          </a:xfrm>
        </p:spPr>
        <p:txBody>
          <a:bodyPr/>
          <a:lstStyle/>
          <a:p>
            <a:r>
              <a:rPr lang="en-US"/>
              <a:t>Carolina Blue Slide with White UNC Logo</a:t>
            </a:r>
          </a:p>
        </p:txBody>
      </p:sp>
      <p:pic>
        <p:nvPicPr>
          <p:cNvPr id="5" name="Picture 4" descr="A blue circle with columns and text&#10;&#10;Description automatically generated">
            <a:extLst>
              <a:ext uri="{FF2B5EF4-FFF2-40B4-BE49-F238E27FC236}">
                <a16:creationId xmlns:a16="http://schemas.microsoft.com/office/drawing/2014/main" id="{016E5811-62F7-397C-3164-A68BE852C38B}"/>
              </a:ext>
            </a:extLst>
          </p:cNvPr>
          <p:cNvPicPr>
            <a:picLocks noChangeAspect="1"/>
          </p:cNvPicPr>
          <p:nvPr userDrawn="1"/>
        </p:nvPicPr>
        <p:blipFill>
          <a:blip r:embed="rId2"/>
          <a:stretch>
            <a:fillRect/>
          </a:stretch>
        </p:blipFill>
        <p:spPr>
          <a:xfrm>
            <a:off x="1523085" y="0"/>
            <a:ext cx="9145829" cy="6858000"/>
          </a:xfrm>
          <a:prstGeom prst="rect">
            <a:avLst/>
          </a:prstGeom>
        </p:spPr>
      </p:pic>
    </p:spTree>
    <p:extLst>
      <p:ext uri="{BB962C8B-B14F-4D97-AF65-F5344CB8AC3E}">
        <p14:creationId xmlns:p14="http://schemas.microsoft.com/office/powerpoint/2010/main" val="1427640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C">
    <p:spTree>
      <p:nvGrpSpPr>
        <p:cNvPr id="1" name=""/>
        <p:cNvGrpSpPr/>
        <p:nvPr/>
      </p:nvGrpSpPr>
      <p:grpSpPr>
        <a:xfrm>
          <a:off x="0" y="0"/>
          <a:ext cx="0" cy="0"/>
          <a:chOff x="0" y="0"/>
          <a:chExt cx="0" cy="0"/>
        </a:xfrm>
      </p:grpSpPr>
      <p:sp>
        <p:nvSpPr>
          <p:cNvPr id="2" name="Title 1"/>
          <p:cNvSpPr>
            <a:spLocks noGrp="1"/>
          </p:cNvSpPr>
          <p:nvPr>
            <p:ph type="title"/>
          </p:nvPr>
        </p:nvSpPr>
        <p:spPr>
          <a:xfrm>
            <a:off x="1005840" y="1277895"/>
            <a:ext cx="10180320" cy="2419576"/>
          </a:xfrm>
        </p:spPr>
        <p:txBody>
          <a:bodyPr anchor="b">
            <a:normAutofit/>
          </a:bodyPr>
          <a:lstStyle>
            <a:lvl1pPr algn="ctr">
              <a:defRPr sz="6000">
                <a:solidFill>
                  <a:schemeClr val="tx1"/>
                </a:solidFill>
              </a:defRPr>
            </a:lvl1pPr>
          </a:lstStyle>
          <a:p>
            <a:r>
              <a:rPr lang="en-US"/>
              <a:t>Click to edit Master title style</a:t>
            </a:r>
          </a:p>
        </p:txBody>
      </p:sp>
      <p:sp>
        <p:nvSpPr>
          <p:cNvPr id="9" name="Text Placeholder 2"/>
          <p:cNvSpPr>
            <a:spLocks noGrp="1"/>
          </p:cNvSpPr>
          <p:nvPr>
            <p:ph type="body" idx="1"/>
          </p:nvPr>
        </p:nvSpPr>
        <p:spPr>
          <a:xfrm>
            <a:off x="1005840" y="3809746"/>
            <a:ext cx="10180320" cy="1417368"/>
          </a:xfrm>
        </p:spPr>
        <p:txBody>
          <a:bodyPr>
            <a:normAutofit/>
          </a:bodyPr>
          <a:lstStyle>
            <a:lvl1pPr marL="0" indent="0" algn="ctr">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12" name="Group 11">
            <a:extLst>
              <a:ext uri="{FF2B5EF4-FFF2-40B4-BE49-F238E27FC236}">
                <a16:creationId xmlns:a16="http://schemas.microsoft.com/office/drawing/2014/main" id="{79233ED5-05E2-CD43-9A7D-6F8C4777F1A3}"/>
              </a:ext>
            </a:extLst>
          </p:cNvPr>
          <p:cNvGrpSpPr/>
          <p:nvPr userDrawn="1"/>
        </p:nvGrpSpPr>
        <p:grpSpPr>
          <a:xfrm>
            <a:off x="3888377" y="0"/>
            <a:ext cx="4415246" cy="1149531"/>
            <a:chOff x="3888377" y="0"/>
            <a:chExt cx="4415246" cy="1149531"/>
          </a:xfrm>
        </p:grpSpPr>
        <p:sp>
          <p:nvSpPr>
            <p:cNvPr id="13" name="Rectangle 12">
              <a:extLst>
                <a:ext uri="{FF2B5EF4-FFF2-40B4-BE49-F238E27FC236}">
                  <a16:creationId xmlns:a16="http://schemas.microsoft.com/office/drawing/2014/main" id="{28BCECF9-4935-3740-84A5-EFABC930BFFD}"/>
                </a:ext>
              </a:extLst>
            </p:cNvPr>
            <p:cNvSpPr/>
            <p:nvPr userDrawn="1"/>
          </p:nvSpPr>
          <p:spPr>
            <a:xfrm>
              <a:off x="3888377" y="0"/>
              <a:ext cx="4415246" cy="1149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ack and white logo&#10;&#10;Description automatically generated with low confidence">
              <a:extLst>
                <a:ext uri="{FF2B5EF4-FFF2-40B4-BE49-F238E27FC236}">
                  <a16:creationId xmlns:a16="http://schemas.microsoft.com/office/drawing/2014/main" id="{964ED6BF-D575-7842-B7A8-03ACB6103348}"/>
                </a:ext>
              </a:extLst>
            </p:cNvPr>
            <p:cNvPicPr>
              <a:picLocks noChangeAspect="1"/>
            </p:cNvPicPr>
            <p:nvPr userDrawn="1"/>
          </p:nvPicPr>
          <p:blipFill>
            <a:blip r:embed="rId2"/>
            <a:stretch>
              <a:fillRect/>
            </a:stretch>
          </p:blipFill>
          <p:spPr>
            <a:xfrm>
              <a:off x="4260759" y="247063"/>
              <a:ext cx="3670481" cy="644572"/>
            </a:xfrm>
            <a:prstGeom prst="rect">
              <a:avLst/>
            </a:prstGeom>
          </p:spPr>
        </p:pic>
      </p:grpSp>
    </p:spTree>
    <p:extLst>
      <p:ext uri="{BB962C8B-B14F-4D97-AF65-F5344CB8AC3E}">
        <p14:creationId xmlns:p14="http://schemas.microsoft.com/office/powerpoint/2010/main" val="1151535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D">
    <p:spTree>
      <p:nvGrpSpPr>
        <p:cNvPr id="1" name=""/>
        <p:cNvGrpSpPr/>
        <p:nvPr/>
      </p:nvGrpSpPr>
      <p:grpSpPr>
        <a:xfrm>
          <a:off x="0" y="0"/>
          <a:ext cx="0" cy="0"/>
          <a:chOff x="0" y="0"/>
          <a:chExt cx="0" cy="0"/>
        </a:xfrm>
      </p:grpSpPr>
      <p:sp>
        <p:nvSpPr>
          <p:cNvPr id="5" name="Rectangle 4"/>
          <p:cNvSpPr/>
          <p:nvPr userDrawn="1"/>
        </p:nvSpPr>
        <p:spPr>
          <a:xfrm>
            <a:off x="-412" y="1"/>
            <a:ext cx="7624118"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6" name="Title 5"/>
          <p:cNvSpPr>
            <a:spLocks noGrp="1"/>
          </p:cNvSpPr>
          <p:nvPr>
            <p:ph type="title"/>
          </p:nvPr>
        </p:nvSpPr>
        <p:spPr>
          <a:xfrm>
            <a:off x="495300" y="1759602"/>
            <a:ext cx="5097780" cy="2423160"/>
          </a:xfrm>
        </p:spPr>
        <p:txBody>
          <a:bodyPr anchor="b">
            <a:noAutofit/>
          </a:bodyPr>
          <a:lstStyle>
            <a:lvl1pPr>
              <a:defRPr sz="6000">
                <a:solidFill>
                  <a:schemeClr val="bg1"/>
                </a:solidFill>
              </a:defRPr>
            </a:lvl1pPr>
          </a:lstStyle>
          <a:p>
            <a:r>
              <a:rPr lang="en-US"/>
              <a:t>Click to edit Master title style</a:t>
            </a:r>
          </a:p>
        </p:txBody>
      </p:sp>
      <p:sp>
        <p:nvSpPr>
          <p:cNvPr id="8" name="Text Placeholder 2"/>
          <p:cNvSpPr>
            <a:spLocks noGrp="1"/>
          </p:cNvSpPr>
          <p:nvPr>
            <p:ph type="body" idx="1"/>
          </p:nvPr>
        </p:nvSpPr>
        <p:spPr>
          <a:xfrm>
            <a:off x="495300" y="4284041"/>
            <a:ext cx="5097780" cy="1239430"/>
          </a:xfrm>
        </p:spPr>
        <p:txBody>
          <a:bodyPr>
            <a:normAutofit/>
          </a:bodyPr>
          <a:lstStyle>
            <a:lvl1pPr marL="0" indent="0" algn="l">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30445" r="25177"/>
          <a:stretch/>
        </p:blipFill>
        <p:spPr>
          <a:xfrm>
            <a:off x="7623706" y="0"/>
            <a:ext cx="4566411" cy="6858001"/>
          </a:xfrm>
          <a:prstGeom prst="rect">
            <a:avLst/>
          </a:prstGeom>
        </p:spPr>
      </p:pic>
      <p:pic>
        <p:nvPicPr>
          <p:cNvPr id="13" name="Picture 12" descr="Text&#10;&#10;Description automatically generated">
            <a:extLst>
              <a:ext uri="{FF2B5EF4-FFF2-40B4-BE49-F238E27FC236}">
                <a16:creationId xmlns:a16="http://schemas.microsoft.com/office/drawing/2014/main" id="{C54A6762-151C-6C48-80A7-AF0C7C6CFC3D}"/>
              </a:ext>
            </a:extLst>
          </p:cNvPr>
          <p:cNvPicPr>
            <a:picLocks noChangeAspect="1"/>
          </p:cNvPicPr>
          <p:nvPr userDrawn="1"/>
        </p:nvPicPr>
        <p:blipFill>
          <a:blip r:embed="rId3"/>
          <a:stretch>
            <a:fillRect/>
          </a:stretch>
        </p:blipFill>
        <p:spPr>
          <a:xfrm>
            <a:off x="495300" y="0"/>
            <a:ext cx="1435100" cy="1193800"/>
          </a:xfrm>
          <a:prstGeom prst="rect">
            <a:avLst/>
          </a:prstGeom>
        </p:spPr>
      </p:pic>
    </p:spTree>
    <p:extLst>
      <p:ext uri="{BB962C8B-B14F-4D97-AF65-F5344CB8AC3E}">
        <p14:creationId xmlns:p14="http://schemas.microsoft.com/office/powerpoint/2010/main" val="20996541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7" name="Content Placeholder 6"/>
          <p:cNvSpPr>
            <a:spLocks noGrp="1"/>
          </p:cNvSpPr>
          <p:nvPr>
            <p:ph sz="quarter" idx="11"/>
          </p:nvPr>
        </p:nvSpPr>
        <p:spPr>
          <a:xfrm>
            <a:off x="502919" y="1714575"/>
            <a:ext cx="5341827" cy="389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a:t>
            </a:r>
            <a:r>
              <a:rPr lang="en-US" err="1"/>
              <a:t>levelv</a:t>
            </a: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1462" y="686572"/>
            <a:ext cx="441608" cy="548640"/>
          </a:xfrm>
          <a:prstGeom prst="rect">
            <a:avLst/>
          </a:prstGeom>
        </p:spPr>
      </p:pic>
      <p:sp>
        <p:nvSpPr>
          <p:cNvPr id="15" name="Content Placeholder 6">
            <a:extLst>
              <a:ext uri="{FF2B5EF4-FFF2-40B4-BE49-F238E27FC236}">
                <a16:creationId xmlns:a16="http://schemas.microsoft.com/office/drawing/2014/main" id="{B524402D-B165-B142-8D8A-44B028C6B295}"/>
              </a:ext>
            </a:extLst>
          </p:cNvPr>
          <p:cNvSpPr>
            <a:spLocks noGrp="1"/>
          </p:cNvSpPr>
          <p:nvPr>
            <p:ph sz="quarter" idx="12"/>
          </p:nvPr>
        </p:nvSpPr>
        <p:spPr>
          <a:xfrm>
            <a:off x="6310271" y="1714500"/>
            <a:ext cx="5341827" cy="3921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a:t>
            </a:r>
            <a:r>
              <a:rPr lang="en-US" err="1"/>
              <a:t>levelv</a:t>
            </a:r>
            <a:endParaRPr lang="en-US"/>
          </a:p>
        </p:txBody>
      </p:sp>
      <p:sp>
        <p:nvSpPr>
          <p:cNvPr id="4" name="Rectangle 3">
            <a:extLst>
              <a:ext uri="{FF2B5EF4-FFF2-40B4-BE49-F238E27FC236}">
                <a16:creationId xmlns:a16="http://schemas.microsoft.com/office/drawing/2014/main" id="{213BE342-3836-3341-81C8-862F68AC2129}"/>
              </a:ext>
            </a:extLst>
          </p:cNvPr>
          <p:cNvSpPr/>
          <p:nvPr userDrawn="1"/>
        </p:nvSpPr>
        <p:spPr>
          <a:xfrm>
            <a:off x="0" y="0"/>
            <a:ext cx="110032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3831B93-8F7A-0146-B29B-2866B87DEE1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grpSp>
        <p:nvGrpSpPr>
          <p:cNvPr id="19" name="Group 18">
            <a:extLst>
              <a:ext uri="{FF2B5EF4-FFF2-40B4-BE49-F238E27FC236}">
                <a16:creationId xmlns:a16="http://schemas.microsoft.com/office/drawing/2014/main" id="{78C7FE5F-8FE1-524D-8B1D-EA240D3FFF2B}"/>
              </a:ext>
            </a:extLst>
          </p:cNvPr>
          <p:cNvGrpSpPr>
            <a:grpSpLocks noChangeAspect="1"/>
          </p:cNvGrpSpPr>
          <p:nvPr userDrawn="1"/>
        </p:nvGrpSpPr>
        <p:grpSpPr>
          <a:xfrm>
            <a:off x="11003280" y="0"/>
            <a:ext cx="1188720" cy="1188720"/>
            <a:chOff x="2402304" y="2628900"/>
            <a:chExt cx="1600200" cy="1600200"/>
          </a:xfrm>
        </p:grpSpPr>
        <p:sp>
          <p:nvSpPr>
            <p:cNvPr id="20" name="Rectangle 19">
              <a:extLst>
                <a:ext uri="{FF2B5EF4-FFF2-40B4-BE49-F238E27FC236}">
                  <a16:creationId xmlns:a16="http://schemas.microsoft.com/office/drawing/2014/main" id="{159CFD57-94EB-0742-A60F-A5D3F89ADDC2}"/>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93F1A31-F1B7-324E-A1C2-C67B713A2E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
        <p:nvSpPr>
          <p:cNvPr id="2" name="Footer Placeholder 1">
            <a:extLst>
              <a:ext uri="{FF2B5EF4-FFF2-40B4-BE49-F238E27FC236}">
                <a16:creationId xmlns:a16="http://schemas.microsoft.com/office/drawing/2014/main" id="{8E868332-B306-E041-98D3-1D604BD40FFA}"/>
              </a:ext>
            </a:extLst>
          </p:cNvPr>
          <p:cNvSpPr>
            <a:spLocks noGrp="1"/>
          </p:cNvSpPr>
          <p:nvPr>
            <p:ph type="ftr" sz="quarter" idx="13"/>
          </p:nvPr>
        </p:nvSpPr>
        <p:spPr/>
        <p:txBody>
          <a:bodyPr/>
          <a:lstStyle/>
          <a:p>
            <a:endParaRPr lang="en-US"/>
          </a:p>
        </p:txBody>
      </p:sp>
      <p:grpSp>
        <p:nvGrpSpPr>
          <p:cNvPr id="12" name="Group 11">
            <a:extLst>
              <a:ext uri="{FF2B5EF4-FFF2-40B4-BE49-F238E27FC236}">
                <a16:creationId xmlns:a16="http://schemas.microsoft.com/office/drawing/2014/main" id="{3D898DA8-D108-B84A-856A-BB1BAD4B4926}"/>
              </a:ext>
            </a:extLst>
          </p:cNvPr>
          <p:cNvGrpSpPr/>
          <p:nvPr userDrawn="1"/>
        </p:nvGrpSpPr>
        <p:grpSpPr>
          <a:xfrm>
            <a:off x="11003279" y="0"/>
            <a:ext cx="1188720" cy="1188720"/>
            <a:chOff x="5501640" y="0"/>
            <a:chExt cx="1188720" cy="1188720"/>
          </a:xfrm>
        </p:grpSpPr>
        <p:sp>
          <p:nvSpPr>
            <p:cNvPr id="13" name="Rectangle 12">
              <a:extLst>
                <a:ext uri="{FF2B5EF4-FFF2-40B4-BE49-F238E27FC236}">
                  <a16:creationId xmlns:a16="http://schemas.microsoft.com/office/drawing/2014/main" id="{231EA477-2E96-B748-993B-C4DF3F503B20}"/>
                </a:ext>
              </a:extLst>
            </p:cNvPr>
            <p:cNvSpPr/>
            <p:nvPr userDrawn="1"/>
          </p:nvSpPr>
          <p:spPr>
            <a:xfrm>
              <a:off x="5501640" y="0"/>
              <a:ext cx="1188720" cy="1188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10;&#10;Description automatically generated with low confidence">
              <a:extLst>
                <a:ext uri="{FF2B5EF4-FFF2-40B4-BE49-F238E27FC236}">
                  <a16:creationId xmlns:a16="http://schemas.microsoft.com/office/drawing/2014/main" id="{1E3FA20B-A66D-4142-9BB8-CB64C2D2A0DF}"/>
                </a:ext>
              </a:extLst>
            </p:cNvPr>
            <p:cNvPicPr>
              <a:picLocks noChangeAspect="1"/>
            </p:cNvPicPr>
            <p:nvPr userDrawn="1"/>
          </p:nvPicPr>
          <p:blipFill>
            <a:blip r:embed="rId3"/>
            <a:stretch>
              <a:fillRect/>
            </a:stretch>
          </p:blipFill>
          <p:spPr>
            <a:xfrm>
              <a:off x="5572583" y="254363"/>
              <a:ext cx="1046833" cy="679994"/>
            </a:xfrm>
            <a:prstGeom prst="rect">
              <a:avLst/>
            </a:prstGeom>
          </p:spPr>
        </p:pic>
      </p:grpSp>
      <p:pic>
        <p:nvPicPr>
          <p:cNvPr id="8" name="Picture 7" descr="Text&#10;&#10;Description automatically generated">
            <a:extLst>
              <a:ext uri="{FF2B5EF4-FFF2-40B4-BE49-F238E27FC236}">
                <a16:creationId xmlns:a16="http://schemas.microsoft.com/office/drawing/2014/main" id="{9DFC4A8C-10D5-274F-A607-E0523A79C9AB}"/>
              </a:ext>
            </a:extLst>
          </p:cNvPr>
          <p:cNvPicPr>
            <a:picLocks noChangeAspect="1"/>
          </p:cNvPicPr>
          <p:nvPr userDrawn="1"/>
        </p:nvPicPr>
        <p:blipFill>
          <a:blip r:embed="rId4"/>
          <a:stretch>
            <a:fillRect/>
          </a:stretch>
        </p:blipFill>
        <p:spPr>
          <a:xfrm>
            <a:off x="10756900" y="-2540"/>
            <a:ext cx="1435100" cy="1193800"/>
          </a:xfrm>
          <a:prstGeom prst="rect">
            <a:avLst/>
          </a:prstGeom>
        </p:spPr>
      </p:pic>
    </p:spTree>
    <p:extLst>
      <p:ext uri="{BB962C8B-B14F-4D97-AF65-F5344CB8AC3E}">
        <p14:creationId xmlns:p14="http://schemas.microsoft.com/office/powerpoint/2010/main" val="1153497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146ABCC-A007-8646-9C8E-4F96B5CF566B}"/>
              </a:ext>
            </a:extLst>
          </p:cNvPr>
          <p:cNvSpPr/>
          <p:nvPr userDrawn="1"/>
        </p:nvSpPr>
        <p:spPr>
          <a:xfrm>
            <a:off x="0" y="0"/>
            <a:ext cx="110032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7" name="Content Placeholder 6"/>
          <p:cNvSpPr>
            <a:spLocks noGrp="1"/>
          </p:cNvSpPr>
          <p:nvPr>
            <p:ph sz="quarter" idx="11"/>
          </p:nvPr>
        </p:nvSpPr>
        <p:spPr>
          <a:xfrm>
            <a:off x="502920" y="1714500"/>
            <a:ext cx="11186160" cy="3924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20"/>
          <p:cNvSpPr>
            <a:spLocks noGrp="1"/>
          </p:cNvSpPr>
          <p:nvPr>
            <p:ph type="title"/>
          </p:nvPr>
        </p:nvSpPr>
        <p:spPr/>
        <p:txBody>
          <a:bodyPr/>
          <a:lstStyle>
            <a:lvl1pPr>
              <a:defRPr>
                <a:solidFill>
                  <a:schemeClr val="bg1"/>
                </a:solidFill>
              </a:defRPr>
            </a:lvl1pPr>
          </a:lstStyle>
          <a:p>
            <a:r>
              <a:rPr lang="en-US"/>
              <a:t>Click to edit Master title style</a:t>
            </a:r>
          </a:p>
        </p:txBody>
      </p:sp>
      <p:grpSp>
        <p:nvGrpSpPr>
          <p:cNvPr id="10" name="Group 9">
            <a:extLst>
              <a:ext uri="{FF2B5EF4-FFF2-40B4-BE49-F238E27FC236}">
                <a16:creationId xmlns:a16="http://schemas.microsoft.com/office/drawing/2014/main" id="{BEB269C8-6555-704C-87B8-FF6214A5A22D}"/>
              </a:ext>
            </a:extLst>
          </p:cNvPr>
          <p:cNvGrpSpPr>
            <a:grpSpLocks noChangeAspect="1"/>
          </p:cNvGrpSpPr>
          <p:nvPr userDrawn="1"/>
        </p:nvGrpSpPr>
        <p:grpSpPr>
          <a:xfrm>
            <a:off x="11003280" y="0"/>
            <a:ext cx="1188720" cy="1188720"/>
            <a:chOff x="2402304" y="2628900"/>
            <a:chExt cx="1600200" cy="1600200"/>
          </a:xfrm>
        </p:grpSpPr>
        <p:sp>
          <p:nvSpPr>
            <p:cNvPr id="11" name="Rectangle 10">
              <a:extLst>
                <a:ext uri="{FF2B5EF4-FFF2-40B4-BE49-F238E27FC236}">
                  <a16:creationId xmlns:a16="http://schemas.microsoft.com/office/drawing/2014/main" id="{D16379FD-5881-8248-9DBA-1CB285BC2B85}"/>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517F7B6-BB6C-0646-9A21-FFD4F04B0A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
        <p:nvSpPr>
          <p:cNvPr id="2" name="Footer Placeholder 1">
            <a:extLst>
              <a:ext uri="{FF2B5EF4-FFF2-40B4-BE49-F238E27FC236}">
                <a16:creationId xmlns:a16="http://schemas.microsoft.com/office/drawing/2014/main" id="{18F6B42A-EE48-BE4A-B573-3F9B7A816618}"/>
              </a:ext>
            </a:extLst>
          </p:cNvPr>
          <p:cNvSpPr>
            <a:spLocks noGrp="1"/>
          </p:cNvSpPr>
          <p:nvPr>
            <p:ph type="ftr" sz="quarter" idx="12"/>
          </p:nvPr>
        </p:nvSpPr>
        <p:spPr/>
        <p:txBody>
          <a:bodyPr/>
          <a:lstStyle/>
          <a:p>
            <a:endParaRPr lang="en-US"/>
          </a:p>
        </p:txBody>
      </p:sp>
      <p:grpSp>
        <p:nvGrpSpPr>
          <p:cNvPr id="12" name="Group 11">
            <a:extLst>
              <a:ext uri="{FF2B5EF4-FFF2-40B4-BE49-F238E27FC236}">
                <a16:creationId xmlns:a16="http://schemas.microsoft.com/office/drawing/2014/main" id="{CFD4E778-E7B5-364B-86D3-696C53A063C4}"/>
              </a:ext>
            </a:extLst>
          </p:cNvPr>
          <p:cNvGrpSpPr/>
          <p:nvPr userDrawn="1"/>
        </p:nvGrpSpPr>
        <p:grpSpPr>
          <a:xfrm>
            <a:off x="11003279" y="0"/>
            <a:ext cx="1188720" cy="1188720"/>
            <a:chOff x="5501640" y="0"/>
            <a:chExt cx="1188720" cy="1188720"/>
          </a:xfrm>
        </p:grpSpPr>
        <p:sp>
          <p:nvSpPr>
            <p:cNvPr id="15" name="Rectangle 14">
              <a:extLst>
                <a:ext uri="{FF2B5EF4-FFF2-40B4-BE49-F238E27FC236}">
                  <a16:creationId xmlns:a16="http://schemas.microsoft.com/office/drawing/2014/main" id="{48C85170-8E6D-E144-8312-FB0BB4F23314}"/>
                </a:ext>
              </a:extLst>
            </p:cNvPr>
            <p:cNvSpPr/>
            <p:nvPr userDrawn="1"/>
          </p:nvSpPr>
          <p:spPr>
            <a:xfrm>
              <a:off x="5501640" y="0"/>
              <a:ext cx="1188720" cy="1188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Logo&#10;&#10;Description automatically generated with low confidence">
              <a:extLst>
                <a:ext uri="{FF2B5EF4-FFF2-40B4-BE49-F238E27FC236}">
                  <a16:creationId xmlns:a16="http://schemas.microsoft.com/office/drawing/2014/main" id="{D6EC363D-AA0D-9A40-96C8-26035139F8EC}"/>
                </a:ext>
              </a:extLst>
            </p:cNvPr>
            <p:cNvPicPr>
              <a:picLocks noChangeAspect="1"/>
            </p:cNvPicPr>
            <p:nvPr userDrawn="1"/>
          </p:nvPicPr>
          <p:blipFill>
            <a:blip r:embed="rId3"/>
            <a:stretch>
              <a:fillRect/>
            </a:stretch>
          </p:blipFill>
          <p:spPr>
            <a:xfrm>
              <a:off x="5572583" y="254363"/>
              <a:ext cx="1046833" cy="679994"/>
            </a:xfrm>
            <a:prstGeom prst="rect">
              <a:avLst/>
            </a:prstGeom>
          </p:spPr>
        </p:pic>
      </p:grpSp>
      <p:pic>
        <p:nvPicPr>
          <p:cNvPr id="17" name="Picture 16" descr="Text&#10;&#10;Description automatically generated">
            <a:extLst>
              <a:ext uri="{FF2B5EF4-FFF2-40B4-BE49-F238E27FC236}">
                <a16:creationId xmlns:a16="http://schemas.microsoft.com/office/drawing/2014/main" id="{0F06B4F8-66BE-1C47-8C76-2E4D749CBDF7}"/>
              </a:ext>
            </a:extLst>
          </p:cNvPr>
          <p:cNvPicPr>
            <a:picLocks noChangeAspect="1"/>
          </p:cNvPicPr>
          <p:nvPr userDrawn="1"/>
        </p:nvPicPr>
        <p:blipFill>
          <a:blip r:embed="rId4"/>
          <a:stretch>
            <a:fillRect/>
          </a:stretch>
        </p:blipFill>
        <p:spPr>
          <a:xfrm>
            <a:off x="10756900" y="-2540"/>
            <a:ext cx="1435100" cy="1193800"/>
          </a:xfrm>
          <a:prstGeom prst="rect">
            <a:avLst/>
          </a:prstGeom>
        </p:spPr>
      </p:pic>
    </p:spTree>
    <p:extLst>
      <p:ext uri="{BB962C8B-B14F-4D97-AF65-F5344CB8AC3E}">
        <p14:creationId xmlns:p14="http://schemas.microsoft.com/office/powerpoint/2010/main" val="2363767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theme" Target="../theme/theme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253701"/>
            <a:ext cx="9769612" cy="62040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502920" y="1714500"/>
            <a:ext cx="11186160" cy="389784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981185" y="6115261"/>
            <a:ext cx="2743200" cy="232651"/>
          </a:xfrm>
          <a:prstGeom prst="rect">
            <a:avLst/>
          </a:prstGeom>
        </p:spPr>
        <p:txBody>
          <a:bodyPr vert="horz" lIns="91440" tIns="45720" rIns="91440" bIns="45720" rtlCol="0" anchor="ctr"/>
          <a:lstStyle>
            <a:lvl1pPr algn="r">
              <a:defRPr sz="1400">
                <a:solidFill>
                  <a:schemeClr val="bg1">
                    <a:lumMod val="65000"/>
                  </a:schemeClr>
                </a:solidFill>
              </a:defRPr>
            </a:lvl1pPr>
          </a:lstStyle>
          <a:p>
            <a:fld id="{6D6E361B-DFCA-824D-BA63-ADCED3B41986}" type="slidenum">
              <a:rPr lang="en-US" smtClean="0"/>
              <a:pPr/>
              <a:t>‹#›</a:t>
            </a:fld>
            <a:endParaRPr lang="en-US"/>
          </a:p>
        </p:txBody>
      </p:sp>
      <p:sp>
        <p:nvSpPr>
          <p:cNvPr id="4" name="Footer Placeholder 3">
            <a:extLst>
              <a:ext uri="{FF2B5EF4-FFF2-40B4-BE49-F238E27FC236}">
                <a16:creationId xmlns:a16="http://schemas.microsoft.com/office/drawing/2014/main" id="{ED213DE1-AFF1-EC4C-A399-F187F8B96A9B}"/>
              </a:ext>
            </a:extLst>
          </p:cNvPr>
          <p:cNvSpPr>
            <a:spLocks noGrp="1"/>
          </p:cNvSpPr>
          <p:nvPr>
            <p:ph type="ftr" sz="quarter" idx="3"/>
          </p:nvPr>
        </p:nvSpPr>
        <p:spPr>
          <a:xfrm>
            <a:off x="502920" y="6115261"/>
            <a:ext cx="5102352" cy="232651"/>
          </a:xfrm>
          <a:prstGeom prst="rect">
            <a:avLst/>
          </a:prstGeom>
        </p:spPr>
        <p:txBody>
          <a:bodyPr vert="horz" lIns="91440" tIns="45720" rIns="91440" bIns="45720" rtlCol="0" anchor="ctr"/>
          <a:lstStyle>
            <a:lvl1pPr algn="l">
              <a:defRPr sz="1200">
                <a:solidFill>
                  <a:schemeClr val="bg1">
                    <a:lumMod val="65000"/>
                  </a:schemeClr>
                </a:solidFill>
              </a:defRPr>
            </a:lvl1pPr>
          </a:lstStyle>
          <a:p>
            <a:endParaRPr lang="en-US"/>
          </a:p>
        </p:txBody>
      </p:sp>
    </p:spTree>
    <p:extLst>
      <p:ext uri="{BB962C8B-B14F-4D97-AF65-F5344CB8AC3E}">
        <p14:creationId xmlns:p14="http://schemas.microsoft.com/office/powerpoint/2010/main" val="1622753219"/>
      </p:ext>
    </p:extLst>
  </p:cSld>
  <p:clrMap bg1="lt1" tx1="dk1" bg2="lt2" tx2="dk2" accent1="accent1" accent2="accent2" accent3="accent3" accent4="accent4" accent5="accent5" accent6="accent6" hlink="hlink" folHlink="folHlink"/>
  <p:sldLayoutIdLst>
    <p:sldLayoutId id="2147483727" r:id="rId1"/>
    <p:sldLayoutId id="2147483741" r:id="rId2"/>
    <p:sldLayoutId id="2147483661" r:id="rId3"/>
    <p:sldLayoutId id="2147483735" r:id="rId4"/>
    <p:sldLayoutId id="2147483684" r:id="rId5"/>
    <p:sldLayoutId id="2147483728" r:id="rId6"/>
    <p:sldLayoutId id="2147483687" r:id="rId7"/>
    <p:sldLayoutId id="2147483693" r:id="rId8"/>
    <p:sldLayoutId id="2147483733" r:id="rId9"/>
    <p:sldLayoutId id="2147483699" r:id="rId10"/>
    <p:sldLayoutId id="2147483740" r:id="rId11"/>
    <p:sldLayoutId id="2147483694" r:id="rId12"/>
    <p:sldLayoutId id="2147483736" r:id="rId13"/>
    <p:sldLayoutId id="2147483743" r:id="rId14"/>
    <p:sldLayoutId id="2147483732" r:id="rId15"/>
    <p:sldLayoutId id="2147483690" r:id="rId16"/>
    <p:sldLayoutId id="2147483686" r:id="rId17"/>
    <p:sldLayoutId id="2147483734" r:id="rId18"/>
    <p:sldLayoutId id="2147483685" r:id="rId19"/>
    <p:sldLayoutId id="2147483700" r:id="rId20"/>
    <p:sldLayoutId id="2147483730" r:id="rId21"/>
    <p:sldLayoutId id="2147483738" r:id="rId22"/>
    <p:sldLayoutId id="2147483739" r:id="rId23"/>
    <p:sldLayoutId id="2147483737" r:id="rId24"/>
    <p:sldLayoutId id="2147483742" r:id="rId25"/>
    <p:sldLayoutId id="2147483729" r:id="rId26"/>
    <p:sldLayoutId id="2147483745" r:id="rId27"/>
    <p:sldLayoutId id="2147483746" r:id="rId28"/>
    <p:sldLayoutId id="2147483747" r:id="rId29"/>
    <p:sldLayoutId id="2147483748" r:id="rId30"/>
  </p:sldLayoutIdLst>
  <p:txStyles>
    <p:titleStyle>
      <a:lvl1pPr algn="l" defTabSz="914400" rtl="0" eaLnBrk="1" fontAlgn="base" latinLnBrk="0" hangingPunct="1">
        <a:lnSpc>
          <a:spcPct val="90000"/>
        </a:lnSpc>
        <a:spcBef>
          <a:spcPct val="0"/>
        </a:spcBef>
        <a:buNone/>
        <a:defRPr sz="4200" b="1" kern="1200">
          <a:solidFill>
            <a:schemeClr val="tx1"/>
          </a:solidFill>
          <a:latin typeface="+mj-lt"/>
          <a:ea typeface="+mj-ea"/>
          <a:cs typeface="+mj-cs"/>
        </a:defRPr>
      </a:lvl1pPr>
    </p:titleStyle>
    <p:bodyStyle>
      <a:lvl1pPr marL="457200" indent="-457200" algn="l" defTabSz="914400" rtl="0" eaLnBrk="1" latinLnBrk="0" hangingPunct="1">
        <a:lnSpc>
          <a:spcPct val="90000"/>
        </a:lnSpc>
        <a:spcBef>
          <a:spcPts val="1000"/>
        </a:spcBef>
        <a:buClr>
          <a:schemeClr val="accent1"/>
        </a:buClr>
        <a:buFont typeface="Arial" panose="020B0604020202020204" pitchFamily="34" charset="0"/>
        <a:buChar char="•"/>
        <a:defRPr sz="30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Arial" panose="020B0604020202020204" pitchFamily="34" charset="0"/>
        <a:buChar char="•"/>
        <a:defRPr sz="22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80" userDrawn="1">
          <p15:clr>
            <a:srgbClr val="F26B43"/>
          </p15:clr>
        </p15:guide>
        <p15:guide id="2" pos="3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650689"/>
            <a:ext cx="5593080" cy="1043639"/>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502920" y="1825625"/>
            <a:ext cx="11186160" cy="37867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981185" y="6174647"/>
            <a:ext cx="2707895" cy="246221"/>
          </a:xfrm>
          <a:prstGeom prst="rect">
            <a:avLst/>
          </a:prstGeom>
        </p:spPr>
        <p:txBody>
          <a:bodyPr vert="horz" lIns="91440" tIns="45720" rIns="91440" bIns="45720" rtlCol="0" anchor="ctr"/>
          <a:lstStyle>
            <a:lvl1pPr algn="r">
              <a:defRPr sz="1200" b="1">
                <a:solidFill>
                  <a:schemeClr val="tx1"/>
                </a:solidFill>
              </a:defRPr>
            </a:lvl1pPr>
          </a:lstStyle>
          <a:p>
            <a:fld id="{6D6E361B-DFCA-824D-BA63-ADCED3B41986}" type="slidenum">
              <a:rPr lang="en-US" smtClean="0"/>
              <a:pPr/>
              <a:t>‹#›</a:t>
            </a:fld>
            <a:endParaRPr lang="en-US"/>
          </a:p>
        </p:txBody>
      </p:sp>
    </p:spTree>
    <p:extLst>
      <p:ext uri="{BB962C8B-B14F-4D97-AF65-F5344CB8AC3E}">
        <p14:creationId xmlns:p14="http://schemas.microsoft.com/office/powerpoint/2010/main" val="1622753219"/>
      </p:ext>
    </p:extLst>
  </p:cSld>
  <p:clrMap bg1="lt1" tx1="dk1" bg2="lt2" tx2="dk2" accent1="accent1" accent2="accent2" accent3="accent3" accent4="accent4" accent5="accent5" accent6="accent6" hlink="hlink" folHlink="folHlink"/>
  <p:sldLayoutIdLst>
    <p:sldLayoutId id="2147483708" r:id="rId1"/>
    <p:sldLayoutId id="2147483723" r:id="rId2"/>
    <p:sldLayoutId id="2147483709" r:id="rId3"/>
    <p:sldLayoutId id="2147483719" r:id="rId4"/>
    <p:sldLayoutId id="2147483714" r:id="rId5"/>
    <p:sldLayoutId id="2147483720" r:id="rId6"/>
    <p:sldLayoutId id="2147483731" r:id="rId7"/>
    <p:sldLayoutId id="2147483712" r:id="rId8"/>
    <p:sldLayoutId id="2147483692" r:id="rId9"/>
    <p:sldLayoutId id="2147483702" r:id="rId10"/>
    <p:sldLayoutId id="2147483703" r:id="rId11"/>
    <p:sldLayoutId id="2147483711" r:id="rId12"/>
    <p:sldLayoutId id="2147483715" r:id="rId13"/>
    <p:sldLayoutId id="2147483704" r:id="rId14"/>
    <p:sldLayoutId id="2147483710" r:id="rId15"/>
    <p:sldLayoutId id="2147483716" r:id="rId16"/>
    <p:sldLayoutId id="2147483705" r:id="rId17"/>
    <p:sldLayoutId id="2147483706" r:id="rId18"/>
    <p:sldLayoutId id="2147483717" r:id="rId19"/>
    <p:sldLayoutId id="2147483707" r:id="rId20"/>
    <p:sldLayoutId id="2147483718" r:id="rId21"/>
    <p:sldLayoutId id="2147483713" r:id="rId22"/>
    <p:sldLayoutId id="2147483744" r:id="rId23"/>
    <p:sldLayoutId id="2147483701" r:id="rId24"/>
    <p:sldLayoutId id="2147483721" r:id="rId25"/>
    <p:sldLayoutId id="2147483722" r:id="rId26"/>
    <p:sldLayoutId id="2147483724" r:id="rId27"/>
    <p:sldLayoutId id="2147483725" r:id="rId28"/>
  </p:sldLayoutIdLst>
  <p:hf hdr="0" ftr="0" dt="0"/>
  <p:txStyles>
    <p:titleStyle>
      <a:lvl1pPr algn="l" defTabSz="914400" rtl="0" eaLnBrk="1" fontAlgn="base" latinLnBrk="0" hangingPunct="1">
        <a:lnSpc>
          <a:spcPct val="100000"/>
        </a:lnSpc>
        <a:spcBef>
          <a:spcPct val="0"/>
        </a:spcBef>
        <a:buNone/>
        <a:defRPr sz="4000" b="1" kern="1200" cap="none" spc="0" baseline="0">
          <a:solidFill>
            <a:schemeClr val="tx1"/>
          </a:solidFill>
          <a:latin typeface="+mj-lt"/>
          <a:ea typeface="+mj-ea"/>
          <a:cs typeface="+mj-cs"/>
        </a:defRPr>
      </a:lvl1pPr>
    </p:titleStyle>
    <p:bodyStyle>
      <a:lvl1pPr marL="457200" indent="-4572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5.jpe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49.xml"/><Relationship Id="rId6" Type="http://schemas.openxmlformats.org/officeDocument/2006/relationships/hyperlink" Target="http://www.gpsg.unc.edu" TargetMode="External"/><Relationship Id="rId5" Type="http://schemas.openxmlformats.org/officeDocument/2006/relationships/image" Target="../media/image27.pn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s://unc.az1.qualtrics.com/jfe/form/SV_bKKzKvCaA8CSBSK" TargetMode="External"/><Relationship Id="rId2" Type="http://schemas.openxmlformats.org/officeDocument/2006/relationships/image" Target="../media/image32.png"/><Relationship Id="rId1" Type="http://schemas.openxmlformats.org/officeDocument/2006/relationships/slideLayout" Target="../slideLayouts/slideLayout9.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hyperlink" Target="mailto:judy_schmidt@med.unc.edu" TargetMode="External"/><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hyperlink" Target="https://adminliveunc-my.sharepoint.com/:v:/r/personal/u295619_ad_unc_edu/Documents/Attachments/Tyrrell%20County%20Service%20Learning%20Trip%20(2).mov?csf=1&amp;web=1&amp;e=bK2jJn&amp;nav=eyJyZWZlcnJhbEluZm8iOnsicmVmZXJyYWxBcHAiOiJTdHJlYW1XZWJBcHAiLCJyZWZlcnJhbFZpZXciOiJTaGFyZURpYWxvZy1MaW5rIiwicmVmZXJyYWxBcHBQbGF0Zm9ybSI6IldlYiIsInJlZmVycmFsTW9kZSI6InZpZXcifX0%3D" TargetMode="Externa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hyperlink" Target="https://eoc.unc.edu/accommodations/students/" TargetMode="Externa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hyperlink" Target="https://vacareers.va.gov/" TargetMode="External"/><Relationship Id="rId2" Type="http://schemas.openxmlformats.org/officeDocument/2006/relationships/hyperlink" Target="https://www.cfnc.org/pay-for-college/apply-for-financial-aid/forgivable-education-loans-for-service/" TargetMode="External"/><Relationship Id="rId1" Type="http://schemas.openxmlformats.org/officeDocument/2006/relationships/slideLayout" Target="../slideLayouts/slideLayout6.xml"/><Relationship Id="rId5" Type="http://schemas.openxmlformats.org/officeDocument/2006/relationships/hyperlink" Target="https://campushealth.unc.edu/charges-insurance/mandatory-student-health-insurance-hard-waiver-process/" TargetMode="External"/><Relationship Id="rId4" Type="http://schemas.openxmlformats.org/officeDocument/2006/relationships/hyperlink" Target="https://studentaid.unc.edu/loan-repayment/"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hyperlink" Target="http://www.my.ncahec.net/"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mailto:Eileen_burker@med.unc.edu" TargetMode="External"/><Relationship Id="rId2" Type="http://schemas.openxmlformats.org/officeDocument/2006/relationships/hyperlink" Target="mailto:Kimberly_capri@med.unc.edu" TargetMode="Externa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8" Type="http://schemas.openxmlformats.org/officeDocument/2006/relationships/hyperlink" Target="https://carolinacupboard.web.unc.edu/visit-the-pantry/" TargetMode="External"/><Relationship Id="rId3" Type="http://schemas.openxmlformats.org/officeDocument/2006/relationships/hyperlink" Target="https://ars.unc.edu/" TargetMode="External"/><Relationship Id="rId7" Type="http://schemas.openxmlformats.org/officeDocument/2006/relationships/hyperlink" Target="http://campushealth.unc.edu/" TargetMode="External"/><Relationship Id="rId2" Type="http://schemas.openxmlformats.org/officeDocument/2006/relationships/hyperlink" Target="https://www.med.unc.edu/healthsciences/students/resources/" TargetMode="External"/><Relationship Id="rId1" Type="http://schemas.openxmlformats.org/officeDocument/2006/relationships/slideLayout" Target="../slideLayouts/slideLayout12.xml"/><Relationship Id="rId6" Type="http://schemas.openxmlformats.org/officeDocument/2006/relationships/hyperlink" Target="http://careers.unc.edu/" TargetMode="External"/><Relationship Id="rId5" Type="http://schemas.openxmlformats.org/officeDocument/2006/relationships/hyperlink" Target="http://writingcenter.unc.edu/" TargetMode="External"/><Relationship Id="rId10" Type="http://schemas.openxmlformats.org/officeDocument/2006/relationships/hyperlink" Target="https://www.med.unc.edu/studenttechguide/ahs/" TargetMode="External"/><Relationship Id="rId4" Type="http://schemas.openxmlformats.org/officeDocument/2006/relationships/hyperlink" Target="https://learningcenter.unc.edu/" TargetMode="External"/><Relationship Id="rId9" Type="http://schemas.openxmlformats.org/officeDocument/2006/relationships/hyperlink" Target="https://www.med.unc.edu/healthsciences/wp-content/uploads/sites/628/2024/07/Computer-Rental-Agreement-Form.pdf"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mailto:rdsinfo@ncresidency.org" TargetMode="External"/><Relationship Id="rId2" Type="http://schemas.openxmlformats.org/officeDocument/2006/relationships/hyperlink" Target="https://ncresidency.cfnc.org/" TargetMode="Externa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4.png"/><Relationship Id="rId4" Type="http://schemas.openxmlformats.org/officeDocument/2006/relationships/diagramLayout" Target="../diagrams/layout1.xml"/><Relationship Id="rId9"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174F6-12FA-DA4B-9C3E-061D61A9C8B6}"/>
              </a:ext>
            </a:extLst>
          </p:cNvPr>
          <p:cNvSpPr>
            <a:spLocks noGrp="1"/>
          </p:cNvSpPr>
          <p:nvPr>
            <p:ph type="title"/>
          </p:nvPr>
        </p:nvSpPr>
        <p:spPr>
          <a:xfrm>
            <a:off x="408213" y="808602"/>
            <a:ext cx="7230447" cy="2423160"/>
          </a:xfrm>
        </p:spPr>
        <p:txBody>
          <a:bodyPr/>
          <a:lstStyle/>
          <a:p>
            <a:r>
              <a:rPr lang="en-US"/>
              <a:t>Fall 2025 Health Sciences Orientation</a:t>
            </a:r>
          </a:p>
        </p:txBody>
      </p:sp>
      <p:sp>
        <p:nvSpPr>
          <p:cNvPr id="3" name="Text Placeholder 2">
            <a:extLst>
              <a:ext uri="{FF2B5EF4-FFF2-40B4-BE49-F238E27FC236}">
                <a16:creationId xmlns:a16="http://schemas.microsoft.com/office/drawing/2014/main" id="{5B9C8620-959F-3B42-A8F6-CB79A62DF34F}"/>
              </a:ext>
            </a:extLst>
          </p:cNvPr>
          <p:cNvSpPr>
            <a:spLocks noGrp="1"/>
          </p:cNvSpPr>
          <p:nvPr>
            <p:ph type="body" idx="1"/>
          </p:nvPr>
        </p:nvSpPr>
        <p:spPr>
          <a:xfrm>
            <a:off x="1786825" y="3354143"/>
            <a:ext cx="5097780" cy="1239430"/>
          </a:xfrm>
        </p:spPr>
        <p:txBody>
          <a:bodyPr vert="horz" lIns="91440" tIns="45720" rIns="91440" bIns="45720" rtlCol="0" anchor="t">
            <a:normAutofit/>
          </a:bodyPr>
          <a:lstStyle/>
          <a:p>
            <a:r>
              <a:rPr lang="en-US"/>
              <a:t>Check-in with the QR Code:</a:t>
            </a:r>
          </a:p>
        </p:txBody>
      </p:sp>
      <p:pic>
        <p:nvPicPr>
          <p:cNvPr id="5" name="Picture 4" descr="A qr code on a white background for Check in.">
            <a:extLst>
              <a:ext uri="{FF2B5EF4-FFF2-40B4-BE49-F238E27FC236}">
                <a16:creationId xmlns:a16="http://schemas.microsoft.com/office/drawing/2014/main" id="{2E089290-039F-5DF9-3156-EEAB3EF26DED}"/>
              </a:ext>
            </a:extLst>
          </p:cNvPr>
          <p:cNvPicPr>
            <a:picLocks noChangeAspect="1"/>
          </p:cNvPicPr>
          <p:nvPr/>
        </p:nvPicPr>
        <p:blipFill>
          <a:blip r:embed="rId2"/>
          <a:stretch>
            <a:fillRect/>
          </a:stretch>
        </p:blipFill>
        <p:spPr>
          <a:xfrm>
            <a:off x="2451476" y="3969019"/>
            <a:ext cx="2381250" cy="2381250"/>
          </a:xfrm>
          <a:prstGeom prst="rect">
            <a:avLst/>
          </a:prstGeom>
        </p:spPr>
      </p:pic>
    </p:spTree>
    <p:extLst>
      <p:ext uri="{BB962C8B-B14F-4D97-AF65-F5344CB8AC3E}">
        <p14:creationId xmlns:p14="http://schemas.microsoft.com/office/powerpoint/2010/main" val="4163166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DA214-CCCA-8042-AC9B-7B4F7086810B}"/>
              </a:ext>
            </a:extLst>
          </p:cNvPr>
          <p:cNvSpPr>
            <a:spLocks noGrp="1"/>
          </p:cNvSpPr>
          <p:nvPr>
            <p:ph type="title"/>
          </p:nvPr>
        </p:nvSpPr>
        <p:spPr>
          <a:xfrm>
            <a:off x="502920" y="169912"/>
            <a:ext cx="11186160" cy="432319"/>
          </a:xfrm>
        </p:spPr>
        <p:txBody>
          <a:bodyPr/>
          <a:lstStyle/>
          <a:p>
            <a:r>
              <a:rPr lang="en-US" sz="6600"/>
              <a:t>Get Connected with GPSG!</a:t>
            </a:r>
          </a:p>
        </p:txBody>
      </p:sp>
      <p:sp>
        <p:nvSpPr>
          <p:cNvPr id="3" name="Text Placeholder 2">
            <a:extLst>
              <a:ext uri="{FF2B5EF4-FFF2-40B4-BE49-F238E27FC236}">
                <a16:creationId xmlns:a16="http://schemas.microsoft.com/office/drawing/2014/main" id="{D09B4C24-52C3-1945-95BF-D5ADC9111947}"/>
              </a:ext>
            </a:extLst>
          </p:cNvPr>
          <p:cNvSpPr>
            <a:spLocks noGrp="1"/>
          </p:cNvSpPr>
          <p:nvPr>
            <p:ph type="body" sz="quarter" idx="11"/>
          </p:nvPr>
        </p:nvSpPr>
        <p:spPr>
          <a:xfrm>
            <a:off x="502920" y="1710027"/>
            <a:ext cx="3666801" cy="2965552"/>
          </a:xfrm>
        </p:spPr>
        <p:txBody>
          <a:bodyPr vert="horz" lIns="91440" tIns="45720" rIns="91440" bIns="45720" rtlCol="0" anchor="t">
            <a:normAutofit/>
          </a:bodyPr>
          <a:lstStyle/>
          <a:p>
            <a:r>
              <a:rPr lang="en-US"/>
              <a:t>Follow our social media for events and updates</a:t>
            </a:r>
            <a:r>
              <a:rPr lang="en-US" sz="1600"/>
              <a:t> </a:t>
            </a:r>
            <a:endParaRPr lang="en-US" sz="1600">
              <a:cs typeface="Calibri"/>
            </a:endParaRPr>
          </a:p>
          <a:p>
            <a:endParaRPr lang="en-US" sz="1600">
              <a:cs typeface="Calibri"/>
            </a:endParaRPr>
          </a:p>
          <a:p>
            <a:r>
              <a:rPr lang="en-US" sz="1600"/>
              <a:t> </a:t>
            </a:r>
            <a:r>
              <a:rPr lang="en-US"/>
              <a:t>        @GPSGatUNC</a:t>
            </a:r>
            <a:endParaRPr lang="en-US" sz="1600">
              <a:cs typeface="Calibri"/>
            </a:endParaRPr>
          </a:p>
          <a:p>
            <a:endParaRPr lang="en-US" sz="1600">
              <a:cs typeface="Calibri"/>
            </a:endParaRPr>
          </a:p>
          <a:p>
            <a:r>
              <a:rPr lang="en-US" sz="1600"/>
              <a:t>    </a:t>
            </a:r>
            <a:r>
              <a:rPr lang="en-US"/>
              <a:t>@uncgpsg</a:t>
            </a:r>
            <a:endParaRPr lang="en-US">
              <a:cs typeface="Calibri" panose="020F0502020204030204"/>
            </a:endParaRPr>
          </a:p>
        </p:txBody>
      </p:sp>
      <p:pic>
        <p:nvPicPr>
          <p:cNvPr id="16" name="Picture 15" descr="Twitter logo">
            <a:extLst>
              <a:ext uri="{FF2B5EF4-FFF2-40B4-BE49-F238E27FC236}">
                <a16:creationId xmlns:a16="http://schemas.microsoft.com/office/drawing/2014/main" id="{CE816271-0047-8892-D726-989647FD7455}"/>
              </a:ext>
            </a:extLst>
          </p:cNvPr>
          <p:cNvPicPr>
            <a:picLocks noChangeAspect="1"/>
          </p:cNvPicPr>
          <p:nvPr/>
        </p:nvPicPr>
        <p:blipFill rotWithShape="1">
          <a:blip r:embed="rId3"/>
          <a:srcRect l="16733" t="11782" r="13903" b="16432"/>
          <a:stretch/>
        </p:blipFill>
        <p:spPr>
          <a:xfrm>
            <a:off x="983268" y="2883610"/>
            <a:ext cx="476273" cy="519603"/>
          </a:xfrm>
          <a:prstGeom prst="rect">
            <a:avLst/>
          </a:prstGeom>
        </p:spPr>
      </p:pic>
      <p:pic>
        <p:nvPicPr>
          <p:cNvPr id="17" name="Picture 16" descr="Instagram logo.">
            <a:extLst>
              <a:ext uri="{FF2B5EF4-FFF2-40B4-BE49-F238E27FC236}">
                <a16:creationId xmlns:a16="http://schemas.microsoft.com/office/drawing/2014/main" id="{38297493-A41D-A01E-65EB-C0A2275E4FA1}"/>
              </a:ext>
            </a:extLst>
          </p:cNvPr>
          <p:cNvPicPr>
            <a:picLocks noChangeAspect="1"/>
          </p:cNvPicPr>
          <p:nvPr/>
        </p:nvPicPr>
        <p:blipFill>
          <a:blip r:embed="rId4"/>
          <a:stretch>
            <a:fillRect/>
          </a:stretch>
        </p:blipFill>
        <p:spPr>
          <a:xfrm>
            <a:off x="978988" y="3774413"/>
            <a:ext cx="542070" cy="524947"/>
          </a:xfrm>
          <a:prstGeom prst="rect">
            <a:avLst/>
          </a:prstGeom>
        </p:spPr>
      </p:pic>
      <p:sp>
        <p:nvSpPr>
          <p:cNvPr id="9" name="Text Placeholder 2">
            <a:extLst>
              <a:ext uri="{FF2B5EF4-FFF2-40B4-BE49-F238E27FC236}">
                <a16:creationId xmlns:a16="http://schemas.microsoft.com/office/drawing/2014/main" id="{DA0485C2-2346-7F69-CF68-CD45F9656699}"/>
              </a:ext>
            </a:extLst>
          </p:cNvPr>
          <p:cNvSpPr txBox="1">
            <a:spLocks/>
          </p:cNvSpPr>
          <p:nvPr/>
        </p:nvSpPr>
        <p:spPr>
          <a:xfrm>
            <a:off x="4264037" y="1434338"/>
            <a:ext cx="3666801" cy="1450115"/>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Clr>
                <a:schemeClr val="accent1"/>
              </a:buClr>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1"/>
              </a:buClr>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accent1"/>
              </a:buClr>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accent1"/>
              </a:buClr>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t>Find out about our funding and resources on our website</a:t>
            </a:r>
            <a:endParaRPr lang="en-US">
              <a:cs typeface="Calibri"/>
            </a:endParaRPr>
          </a:p>
        </p:txBody>
      </p:sp>
      <p:pic>
        <p:nvPicPr>
          <p:cNvPr id="15" name="Picture 14" descr="A qr code on a white background to learn more bout funding and resources.">
            <a:extLst>
              <a:ext uri="{FF2B5EF4-FFF2-40B4-BE49-F238E27FC236}">
                <a16:creationId xmlns:a16="http://schemas.microsoft.com/office/drawing/2014/main" id="{DEFF7361-E4A8-56D7-D3FE-491436BF6CF3}"/>
              </a:ext>
            </a:extLst>
          </p:cNvPr>
          <p:cNvPicPr>
            <a:picLocks noChangeAspect="1"/>
          </p:cNvPicPr>
          <p:nvPr/>
        </p:nvPicPr>
        <p:blipFill rotWithShape="1">
          <a:blip r:embed="rId5"/>
          <a:srcRect l="8395" t="9315" r="10866" b="9891"/>
          <a:stretch/>
        </p:blipFill>
        <p:spPr>
          <a:xfrm>
            <a:off x="5197685" y="2711831"/>
            <a:ext cx="1724943" cy="1735050"/>
          </a:xfrm>
          <a:prstGeom prst="rect">
            <a:avLst/>
          </a:prstGeom>
        </p:spPr>
      </p:pic>
      <p:sp>
        <p:nvSpPr>
          <p:cNvPr id="14" name="TextBox 13">
            <a:extLst>
              <a:ext uri="{FF2B5EF4-FFF2-40B4-BE49-F238E27FC236}">
                <a16:creationId xmlns:a16="http://schemas.microsoft.com/office/drawing/2014/main" id="{DFFD8502-4252-1347-B26E-33BF921420C5}"/>
              </a:ext>
            </a:extLst>
          </p:cNvPr>
          <p:cNvSpPr txBox="1"/>
          <p:nvPr/>
        </p:nvSpPr>
        <p:spPr>
          <a:xfrm>
            <a:off x="4616456" y="4487480"/>
            <a:ext cx="29548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ea typeface="+mn-lt"/>
                <a:cs typeface="+mn-lt"/>
                <a:hlinkClick r:id="rId6"/>
              </a:rPr>
              <a:t>www.gpsg.unc.edu</a:t>
            </a:r>
            <a:endParaRPr lang="en-US" sz="2800">
              <a:cs typeface="Calibri" panose="020F0502020204030204"/>
            </a:endParaRPr>
          </a:p>
        </p:txBody>
      </p:sp>
      <p:sp>
        <p:nvSpPr>
          <p:cNvPr id="7" name="Text Placeholder 2">
            <a:extLst>
              <a:ext uri="{FF2B5EF4-FFF2-40B4-BE49-F238E27FC236}">
                <a16:creationId xmlns:a16="http://schemas.microsoft.com/office/drawing/2014/main" id="{05D7F24F-FFFF-2DF4-E4DB-FC3D0F40DA68}"/>
              </a:ext>
            </a:extLst>
          </p:cNvPr>
          <p:cNvSpPr txBox="1">
            <a:spLocks/>
          </p:cNvSpPr>
          <p:nvPr/>
        </p:nvSpPr>
        <p:spPr>
          <a:xfrm>
            <a:off x="8111514" y="1708315"/>
            <a:ext cx="3811383" cy="231485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Clr>
                <a:schemeClr val="accent1"/>
              </a:buClr>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1"/>
              </a:buClr>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accent1"/>
              </a:buClr>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accent1"/>
              </a:buClr>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t>Learn more about us! Get Involved Form</a:t>
            </a:r>
            <a:endParaRPr lang="en-US">
              <a:cs typeface="Calibri"/>
            </a:endParaRPr>
          </a:p>
          <a:p>
            <a:endParaRPr lang="en-US"/>
          </a:p>
        </p:txBody>
      </p:sp>
      <p:pic>
        <p:nvPicPr>
          <p:cNvPr id="11" name="Picture 10" descr="A qr code on a white background to fill out the involvement form.">
            <a:extLst>
              <a:ext uri="{FF2B5EF4-FFF2-40B4-BE49-F238E27FC236}">
                <a16:creationId xmlns:a16="http://schemas.microsoft.com/office/drawing/2014/main" id="{9535E223-F4AE-4AA3-CC92-8490C9319AD6}"/>
              </a:ext>
            </a:extLst>
          </p:cNvPr>
          <p:cNvPicPr>
            <a:picLocks noChangeAspect="1"/>
          </p:cNvPicPr>
          <p:nvPr/>
        </p:nvPicPr>
        <p:blipFill rotWithShape="1">
          <a:blip r:embed="rId7"/>
          <a:srcRect t="8001" r="-376" b="6430"/>
          <a:stretch/>
        </p:blipFill>
        <p:spPr>
          <a:xfrm>
            <a:off x="8948148" y="2613291"/>
            <a:ext cx="2146897" cy="1830713"/>
          </a:xfrm>
          <a:prstGeom prst="rect">
            <a:avLst/>
          </a:prstGeom>
        </p:spPr>
      </p:pic>
      <p:pic>
        <p:nvPicPr>
          <p:cNvPr id="19" name="Picture 18" descr="A group of students standing in front of balloons">
            <a:extLst>
              <a:ext uri="{FF2B5EF4-FFF2-40B4-BE49-F238E27FC236}">
                <a16:creationId xmlns:a16="http://schemas.microsoft.com/office/drawing/2014/main" id="{945138AD-744C-40E8-C36B-1F62A37EC449}"/>
              </a:ext>
            </a:extLst>
          </p:cNvPr>
          <p:cNvPicPr>
            <a:picLocks noChangeAspect="1"/>
          </p:cNvPicPr>
          <p:nvPr/>
        </p:nvPicPr>
        <p:blipFill>
          <a:blip r:embed="rId8"/>
          <a:stretch>
            <a:fillRect/>
          </a:stretch>
        </p:blipFill>
        <p:spPr>
          <a:xfrm>
            <a:off x="8038142" y="4556173"/>
            <a:ext cx="4150890" cy="230548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968804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3374F3-358B-3947-8304-406AB6EB9016}"/>
              </a:ext>
            </a:extLst>
          </p:cNvPr>
          <p:cNvSpPr>
            <a:spLocks noGrp="1"/>
          </p:cNvSpPr>
          <p:nvPr>
            <p:ph type="title"/>
          </p:nvPr>
        </p:nvSpPr>
        <p:spPr>
          <a:xfrm>
            <a:off x="502920" y="253701"/>
            <a:ext cx="9769612" cy="620404"/>
          </a:xfrm>
        </p:spPr>
        <p:txBody>
          <a:bodyPr anchor="ctr">
            <a:normAutofit/>
          </a:bodyPr>
          <a:lstStyle/>
          <a:p>
            <a:r>
              <a:rPr lang="en-US" sz="3600"/>
              <a:t>Safety &amp; Security Committee</a:t>
            </a:r>
          </a:p>
        </p:txBody>
      </p:sp>
      <p:sp>
        <p:nvSpPr>
          <p:cNvPr id="6" name="Title 2">
            <a:extLst>
              <a:ext uri="{FF2B5EF4-FFF2-40B4-BE49-F238E27FC236}">
                <a16:creationId xmlns:a16="http://schemas.microsoft.com/office/drawing/2014/main" id="{F19BC6C2-B6C1-8BC1-73F1-164F982BCFE9}"/>
              </a:ext>
            </a:extLst>
          </p:cNvPr>
          <p:cNvSpPr txBox="1">
            <a:spLocks/>
          </p:cNvSpPr>
          <p:nvPr/>
        </p:nvSpPr>
        <p:spPr>
          <a:xfrm>
            <a:off x="3294079" y="1167588"/>
            <a:ext cx="9769612" cy="620404"/>
          </a:xfrm>
          <a:prstGeom prst="rect">
            <a:avLst/>
          </a:prstGeom>
        </p:spPr>
        <p:txBody>
          <a:bodyPr vert="horz" lIns="91440" tIns="45720" rIns="91440" bIns="45720" rtlCol="0" anchor="ctr">
            <a:normAutofit/>
          </a:bodyPr>
          <a:lstStyle>
            <a:lvl1pPr algn="l" defTabSz="914400" rtl="0" eaLnBrk="1" fontAlgn="base" latinLnBrk="0" hangingPunct="1">
              <a:lnSpc>
                <a:spcPct val="90000"/>
              </a:lnSpc>
              <a:spcBef>
                <a:spcPct val="0"/>
              </a:spcBef>
              <a:buNone/>
              <a:defRPr sz="4200" b="1" kern="1200">
                <a:solidFill>
                  <a:schemeClr val="bg1"/>
                </a:solidFill>
                <a:latin typeface="+mj-lt"/>
                <a:ea typeface="+mj-ea"/>
                <a:cs typeface="+mj-cs"/>
              </a:defRPr>
            </a:lvl1pPr>
          </a:lstStyle>
          <a:p>
            <a:r>
              <a:rPr lang="en-US" sz="2800">
                <a:solidFill>
                  <a:schemeClr val="tx1"/>
                </a:solidFill>
              </a:rPr>
              <a:t>Resources in an Emergency</a:t>
            </a:r>
          </a:p>
        </p:txBody>
      </p:sp>
      <p:sp>
        <p:nvSpPr>
          <p:cNvPr id="71" name="Text Placeholder 3">
            <a:extLst>
              <a:ext uri="{FF2B5EF4-FFF2-40B4-BE49-F238E27FC236}">
                <a16:creationId xmlns:a16="http://schemas.microsoft.com/office/drawing/2014/main" id="{61B76EAA-9B1B-5E62-4EAF-7185EF494F8C}"/>
              </a:ext>
            </a:extLst>
          </p:cNvPr>
          <p:cNvSpPr>
            <a:spLocks noGrp="1"/>
          </p:cNvSpPr>
          <p:nvPr/>
        </p:nvSpPr>
        <p:spPr>
          <a:xfrm>
            <a:off x="195663" y="1931852"/>
            <a:ext cx="4426947" cy="3960040"/>
          </a:xfrm>
          <a:prstGeom prst="rect">
            <a:avLst/>
          </a:prstGeom>
          <a:ln>
            <a:solidFill>
              <a:schemeClr val="bg1"/>
            </a:solidFill>
          </a:ln>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b="1" err="1">
                <a:solidFill>
                  <a:schemeClr val="accent1"/>
                </a:solidFill>
                <a:latin typeface="Arial"/>
                <a:cs typeface="Arial"/>
              </a:rPr>
              <a:t>CarolinaGO</a:t>
            </a:r>
            <a:endParaRPr lang="en-US" sz="2400" b="1">
              <a:solidFill>
                <a:schemeClr val="accent1"/>
              </a:solidFill>
              <a:latin typeface="Arial"/>
              <a:cs typeface="Arial"/>
            </a:endParaRPr>
          </a:p>
          <a:p>
            <a:pPr marL="342900" indent="-342900">
              <a:buFont typeface="+mj-lt"/>
              <a:buAutoNum type="arabicPeriod"/>
            </a:pPr>
            <a:r>
              <a:rPr lang="en-US" sz="1800" b="1">
                <a:latin typeface="Arial"/>
                <a:cs typeface="Arial"/>
              </a:rPr>
              <a:t>Access via m.unc.edu</a:t>
            </a:r>
            <a:endParaRPr lang="en-US" sz="1800" b="1">
              <a:latin typeface="Arial" panose="020B0604020202020204" pitchFamily="34" charset="0"/>
              <a:cs typeface="Arial" panose="020B0604020202020204" pitchFamily="34" charset="0"/>
            </a:endParaRPr>
          </a:p>
          <a:p>
            <a:pPr marL="342900" indent="-342900">
              <a:buAutoNum type="arabicPeriod"/>
            </a:pPr>
            <a:r>
              <a:rPr lang="en-US" sz="1800" b="1">
                <a:latin typeface="Arial"/>
                <a:cs typeface="Arial"/>
              </a:rPr>
              <a:t>Download the app on your smartphone</a:t>
            </a:r>
            <a:endParaRPr lang="en-US" sz="1800" b="1">
              <a:latin typeface="Arial" panose="020B0604020202020204" pitchFamily="34" charset="0"/>
              <a:cs typeface="Arial" panose="020B0604020202020204" pitchFamily="34" charset="0"/>
            </a:endParaRPr>
          </a:p>
          <a:p>
            <a:pPr marL="342900" indent="-342900">
              <a:buAutoNum type="arabicPeriod"/>
            </a:pPr>
            <a:endParaRPr lang="en-US" sz="1800" b="1">
              <a:latin typeface="Arial" panose="020B0604020202020204" pitchFamily="34" charset="0"/>
              <a:cs typeface="Arial" panose="020B0604020202020204" pitchFamily="34" charset="0"/>
            </a:endParaRPr>
          </a:p>
          <a:p>
            <a:r>
              <a:rPr lang="en-US" sz="2400" b="1">
                <a:solidFill>
                  <a:schemeClr val="accent1"/>
                </a:solidFill>
                <a:latin typeface="Arial"/>
                <a:cs typeface="Arial"/>
              </a:rPr>
              <a:t>UNC Carolina Ready Safety</a:t>
            </a:r>
          </a:p>
          <a:p>
            <a:pPr lvl="1"/>
            <a:endParaRPr lang="en-US" sz="1700">
              <a:latin typeface="Arial" panose="020B0604020202020204" pitchFamily="34" charset="0"/>
              <a:cs typeface="Arial" panose="020B0604020202020204" pitchFamily="34" charset="0"/>
            </a:endParaRPr>
          </a:p>
          <a:p>
            <a:pPr marL="342900" indent="-342900">
              <a:buFont typeface="+mj-lt"/>
              <a:buAutoNum type="arabicPeriod"/>
            </a:pPr>
            <a:r>
              <a:rPr lang="en-US" sz="1800" b="1">
                <a:latin typeface="Arial"/>
                <a:cs typeface="Arial"/>
              </a:rPr>
              <a:t>Emergency Contacts</a:t>
            </a:r>
            <a:endParaRPr lang="en-US" sz="1800" b="1">
              <a:latin typeface="Arial" panose="020B0604020202020204" pitchFamily="34" charset="0"/>
              <a:cs typeface="Arial" panose="020B0604020202020204" pitchFamily="34" charset="0"/>
            </a:endParaRPr>
          </a:p>
          <a:p>
            <a:pPr marL="342900" indent="-342900">
              <a:buAutoNum type="arabicPeriod"/>
            </a:pPr>
            <a:r>
              <a:rPr lang="en-US" sz="1800" b="1">
                <a:latin typeface="Arial"/>
                <a:cs typeface="Arial"/>
              </a:rPr>
              <a:t>Report Tips</a:t>
            </a:r>
          </a:p>
          <a:p>
            <a:pPr marL="342900" indent="-342900">
              <a:buAutoNum type="arabicPeriod"/>
            </a:pPr>
            <a:r>
              <a:rPr lang="en-US" sz="1800" b="1">
                <a:latin typeface="Arial"/>
                <a:cs typeface="Arial"/>
              </a:rPr>
              <a:t>Support Resources</a:t>
            </a:r>
          </a:p>
          <a:p>
            <a:pPr lvl="1"/>
            <a:endParaRPr lang="en-US" sz="1700">
              <a:latin typeface="Arial"/>
              <a:cs typeface="Arial"/>
            </a:endParaRPr>
          </a:p>
          <a:p>
            <a:endParaRPr lang="en-US" sz="1700">
              <a:latin typeface="Arial"/>
              <a:ea typeface="+mn-lt"/>
              <a:cs typeface="+mn-lt"/>
            </a:endParaRPr>
          </a:p>
          <a:p>
            <a:endParaRPr lang="en-US" sz="1800">
              <a:latin typeface="Arial"/>
              <a:ea typeface="+mn-lt"/>
              <a:cs typeface="+mn-lt"/>
            </a:endParaRPr>
          </a:p>
          <a:p>
            <a:endParaRPr lang="en-US" sz="1800">
              <a:latin typeface="Arial"/>
              <a:ea typeface="+mn-lt"/>
              <a:cs typeface="+mn-lt"/>
            </a:endParaRPr>
          </a:p>
          <a:p>
            <a:endParaRPr lang="en-US" sz="1800">
              <a:latin typeface="Arial"/>
              <a:ea typeface="+mn-lt"/>
              <a:cs typeface="+mn-lt"/>
            </a:endParaRPr>
          </a:p>
          <a:p>
            <a:endParaRPr lang="en-US">
              <a:latin typeface="Arial"/>
              <a:cs typeface="Arial"/>
            </a:endParaRPr>
          </a:p>
          <a:p>
            <a:pPr lvl="1"/>
            <a:endParaRPr lang="en-US">
              <a:ea typeface="Calibri" panose="020F0502020204030204"/>
              <a:cs typeface="Calibri" panose="020F0502020204030204"/>
            </a:endParaRPr>
          </a:p>
          <a:p>
            <a:pPr lvl="1"/>
            <a:endParaRPr lang="en-US">
              <a:ea typeface="Calibri" panose="020F0502020204030204"/>
              <a:cs typeface="Calibri" panose="020F0502020204030204"/>
            </a:endParaRPr>
          </a:p>
        </p:txBody>
      </p:sp>
      <p:sp>
        <p:nvSpPr>
          <p:cNvPr id="11" name="Text Placeholder 3">
            <a:extLst>
              <a:ext uri="{FF2B5EF4-FFF2-40B4-BE49-F238E27FC236}">
                <a16:creationId xmlns:a16="http://schemas.microsoft.com/office/drawing/2014/main" id="{EF8F72CD-191E-9BA8-11CA-44FDCCFF4D55}"/>
              </a:ext>
            </a:extLst>
          </p:cNvPr>
          <p:cNvSpPr>
            <a:spLocks noGrp="1"/>
          </p:cNvSpPr>
          <p:nvPr/>
        </p:nvSpPr>
        <p:spPr>
          <a:xfrm>
            <a:off x="4617985" y="1931853"/>
            <a:ext cx="7570197" cy="3960040"/>
          </a:xfrm>
          <a:prstGeom prst="rect">
            <a:avLst/>
          </a:prstGeom>
          <a:ln>
            <a:solidFill>
              <a:schemeClr val="bg1"/>
            </a:solidFill>
          </a:ln>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b="1">
                <a:solidFill>
                  <a:schemeClr val="accent1"/>
                </a:solidFill>
                <a:latin typeface="Arial"/>
                <a:cs typeface="Arial"/>
              </a:rPr>
              <a:t>Bondurant Hall has </a:t>
            </a:r>
            <a:r>
              <a:rPr lang="en-US" sz="2400" b="1">
                <a:latin typeface="Arial"/>
                <a:cs typeface="Arial"/>
              </a:rPr>
              <a:t>2 Evacuation and Accountability Points</a:t>
            </a:r>
          </a:p>
          <a:p>
            <a:pPr marL="342900" indent="-342900">
              <a:buFont typeface="+mj-lt"/>
              <a:buAutoNum type="arabicPeriod"/>
            </a:pPr>
            <a:r>
              <a:rPr lang="en-US" sz="1800" b="1">
                <a:latin typeface="Arial" panose="020B0604020202020204" pitchFamily="34" charset="0"/>
                <a:cs typeface="Arial" panose="020B0604020202020204" pitchFamily="34" charset="0"/>
              </a:rPr>
              <a:t>Health Sciences Library</a:t>
            </a:r>
          </a:p>
          <a:p>
            <a:pPr lvl="1"/>
            <a:r>
              <a:rPr lang="en-US" sz="1700">
                <a:latin typeface="Arial" panose="020B0604020202020204" pitchFamily="34" charset="0"/>
                <a:cs typeface="Arial" panose="020B0604020202020204" pitchFamily="34" charset="0"/>
              </a:rPr>
              <a:t>On the sidewalk in front of the sign for the Health Science Library (NOT across the street)</a:t>
            </a:r>
          </a:p>
          <a:p>
            <a:pPr marL="342900" indent="-342900">
              <a:buFont typeface="+mj-lt"/>
              <a:buAutoNum type="arabicPeriod"/>
            </a:pPr>
            <a:r>
              <a:rPr lang="en-US" sz="1800" b="1">
                <a:latin typeface="Arial" panose="020B0604020202020204" pitchFamily="34" charset="0"/>
                <a:cs typeface="Arial" panose="020B0604020202020204" pitchFamily="34" charset="0"/>
              </a:rPr>
              <a:t>The Beach/Oasis</a:t>
            </a:r>
          </a:p>
          <a:p>
            <a:pPr lvl="1"/>
            <a:r>
              <a:rPr lang="en-US" sz="1700">
                <a:latin typeface="Arial" panose="020B0604020202020204" pitchFamily="34" charset="0"/>
                <a:cs typeface="Arial" panose="020B0604020202020204" pitchFamily="34" charset="0"/>
              </a:rPr>
              <a:t>To the right rear of The Beach/Oasis near the back benches (as if you’re walking towards the Hospital)</a:t>
            </a:r>
          </a:p>
          <a:p>
            <a:pPr lvl="1"/>
            <a:endParaRPr lang="en-US" sz="1700">
              <a:latin typeface="Arial"/>
              <a:cs typeface="Arial"/>
            </a:endParaRPr>
          </a:p>
          <a:p>
            <a:r>
              <a:rPr lang="en-US" b="1" i="1">
                <a:latin typeface="Arial"/>
                <a:cs typeface="Arial"/>
              </a:rPr>
              <a:t>Areas of Rescue Assistance include all stairway landings in Bondurant Hall</a:t>
            </a:r>
            <a:endParaRPr lang="en-US" i="1">
              <a:solidFill>
                <a:srgbClr val="FFFFFF"/>
              </a:solidFill>
              <a:latin typeface="Arial"/>
              <a:cs typeface="Arial"/>
            </a:endParaRPr>
          </a:p>
          <a:p>
            <a:endParaRPr lang="en-US" b="1" i="1">
              <a:latin typeface="Arial"/>
              <a:cs typeface="Arial"/>
            </a:endParaRPr>
          </a:p>
          <a:p>
            <a:r>
              <a:rPr lang="en-US" sz="2400" b="1">
                <a:latin typeface="Arial"/>
                <a:cs typeface="Arial"/>
              </a:rPr>
              <a:t>Armed/Dangerous Person</a:t>
            </a:r>
          </a:p>
          <a:p>
            <a:endParaRPr lang="en-US" sz="1700">
              <a:latin typeface="Arial"/>
              <a:ea typeface="+mn-lt"/>
              <a:cs typeface="+mn-lt"/>
            </a:endParaRPr>
          </a:p>
          <a:p>
            <a:endParaRPr lang="en-US" sz="1800">
              <a:latin typeface="Arial"/>
              <a:ea typeface="+mn-lt"/>
              <a:cs typeface="+mn-lt"/>
            </a:endParaRPr>
          </a:p>
          <a:p>
            <a:endParaRPr lang="en-US" sz="1800">
              <a:latin typeface="Arial"/>
              <a:ea typeface="+mn-lt"/>
              <a:cs typeface="+mn-lt"/>
            </a:endParaRPr>
          </a:p>
          <a:p>
            <a:endParaRPr lang="en-US" sz="1800">
              <a:latin typeface="Arial"/>
              <a:ea typeface="+mn-lt"/>
              <a:cs typeface="+mn-lt"/>
            </a:endParaRPr>
          </a:p>
          <a:p>
            <a:endParaRPr lang="en-US">
              <a:latin typeface="Arial"/>
              <a:cs typeface="Arial"/>
            </a:endParaRPr>
          </a:p>
          <a:p>
            <a:pPr lvl="1"/>
            <a:endParaRPr lang="en-US">
              <a:ea typeface="Calibri" panose="020F0502020204030204"/>
              <a:cs typeface="Calibri" panose="020F0502020204030204"/>
            </a:endParaRPr>
          </a:p>
          <a:p>
            <a:pPr lvl="1"/>
            <a:endParaRPr lang="en-US">
              <a:ea typeface="Calibri" panose="020F0502020204030204"/>
              <a:cs typeface="Calibri" panose="020F0502020204030204"/>
            </a:endParaRPr>
          </a:p>
        </p:txBody>
      </p:sp>
      <p:graphicFrame>
        <p:nvGraphicFramePr>
          <p:cNvPr id="15" name="Diagram 14" descr="Diagram that says run, hide, fight.">
            <a:extLst>
              <a:ext uri="{FF2B5EF4-FFF2-40B4-BE49-F238E27FC236}">
                <a16:creationId xmlns:a16="http://schemas.microsoft.com/office/drawing/2014/main" id="{98E2DB4F-AFBF-5BEF-CED1-3AAEF566F7E3}"/>
              </a:ext>
            </a:extLst>
          </p:cNvPr>
          <p:cNvGraphicFramePr/>
          <p:nvPr>
            <p:extLst>
              <p:ext uri="{D42A27DB-BD31-4B8C-83A1-F6EECF244321}">
                <p14:modId xmlns:p14="http://schemas.microsoft.com/office/powerpoint/2010/main" val="1457281779"/>
              </p:ext>
            </p:extLst>
          </p:nvPr>
        </p:nvGraphicFramePr>
        <p:xfrm>
          <a:off x="5393142" y="5142384"/>
          <a:ext cx="5211011" cy="20630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827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C1AD4-F46C-F032-4D7D-8EC05FA47ACD}"/>
              </a:ext>
            </a:extLst>
          </p:cNvPr>
          <p:cNvSpPr>
            <a:spLocks noGrp="1"/>
          </p:cNvSpPr>
          <p:nvPr>
            <p:ph type="title"/>
          </p:nvPr>
        </p:nvSpPr>
        <p:spPr>
          <a:xfrm>
            <a:off x="502920" y="597151"/>
            <a:ext cx="5101735" cy="1104213"/>
          </a:xfrm>
        </p:spPr>
        <p:txBody>
          <a:bodyPr anchor="ctr">
            <a:normAutofit fontScale="90000"/>
          </a:bodyPr>
          <a:lstStyle/>
          <a:p>
            <a:r>
              <a:rPr lang="en-US" sz="4100">
                <a:latin typeface="Arial"/>
                <a:cs typeface="Arial"/>
              </a:rPr>
              <a:t>The Alliance Health Ambassadors (AHA)</a:t>
            </a:r>
          </a:p>
        </p:txBody>
      </p:sp>
      <p:sp>
        <p:nvSpPr>
          <p:cNvPr id="3" name="Content Placeholder 2">
            <a:extLst>
              <a:ext uri="{FF2B5EF4-FFF2-40B4-BE49-F238E27FC236}">
                <a16:creationId xmlns:a16="http://schemas.microsoft.com/office/drawing/2014/main" id="{8DFC017B-2EA2-B090-6A6A-A74CAB8FC90D}"/>
              </a:ext>
            </a:extLst>
          </p:cNvPr>
          <p:cNvSpPr>
            <a:spLocks noGrp="1"/>
          </p:cNvSpPr>
          <p:nvPr>
            <p:ph idx="1"/>
          </p:nvPr>
        </p:nvSpPr>
        <p:spPr/>
        <p:txBody>
          <a:bodyPr vert="horz" lIns="91440" tIns="45720" rIns="91440" bIns="45720" rtlCol="0" anchor="t">
            <a:normAutofit/>
          </a:bodyPr>
          <a:lstStyle/>
          <a:p>
            <a:pPr marL="0" indent="0">
              <a:buNone/>
            </a:pPr>
            <a:r>
              <a:rPr lang="en-US" sz="2400" b="1">
                <a:latin typeface="Arial"/>
                <a:cs typeface="Arial"/>
              </a:rPr>
              <a:t>Mission</a:t>
            </a:r>
          </a:p>
          <a:p>
            <a:pPr marL="0" indent="0">
              <a:buNone/>
            </a:pPr>
            <a:r>
              <a:rPr lang="en-US" sz="2400">
                <a:latin typeface="Arial"/>
                <a:cs typeface="Arial"/>
              </a:rPr>
              <a:t>To provide interdisciplinary student involvement.</a:t>
            </a:r>
          </a:p>
          <a:p>
            <a:pPr marL="0" indent="0">
              <a:buNone/>
            </a:pPr>
            <a:r>
              <a:rPr lang="en-US" sz="2400" b="1">
                <a:latin typeface="Arial"/>
                <a:cs typeface="Arial"/>
              </a:rPr>
              <a:t>Events</a:t>
            </a:r>
          </a:p>
          <a:p>
            <a:r>
              <a:rPr lang="en-US" sz="2400">
                <a:latin typeface="Arial"/>
                <a:cs typeface="Arial"/>
              </a:rPr>
              <a:t>Kickball Tournament</a:t>
            </a:r>
          </a:p>
          <a:p>
            <a:r>
              <a:rPr lang="en-US" sz="2400">
                <a:latin typeface="Arial"/>
                <a:cs typeface="Arial"/>
              </a:rPr>
              <a:t>Showcase for a Cause</a:t>
            </a:r>
          </a:p>
          <a:p>
            <a:r>
              <a:rPr lang="en-US" sz="2400">
                <a:latin typeface="Arial"/>
                <a:cs typeface="Arial"/>
              </a:rPr>
              <a:t>Silent Auction</a:t>
            </a:r>
          </a:p>
          <a:p>
            <a:r>
              <a:rPr lang="en-US" sz="2400">
                <a:latin typeface="Arial"/>
                <a:cs typeface="Arial"/>
              </a:rPr>
              <a:t>Difference Matters</a:t>
            </a:r>
          </a:p>
          <a:p>
            <a:r>
              <a:rPr lang="en-US" sz="2400">
                <a:latin typeface="Arial"/>
                <a:cs typeface="Arial"/>
              </a:rPr>
              <a:t>High School Outreach</a:t>
            </a:r>
          </a:p>
          <a:p>
            <a:endParaRPr lang="en-US" sz="2400">
              <a:latin typeface="Arial"/>
              <a:cs typeface="Arial"/>
            </a:endParaRPr>
          </a:p>
          <a:p>
            <a:pPr marL="0" indent="0">
              <a:buNone/>
            </a:pPr>
            <a:endParaRPr lang="en-US" sz="2400">
              <a:latin typeface="Arial"/>
              <a:cs typeface="Arial"/>
            </a:endParaRPr>
          </a:p>
        </p:txBody>
      </p:sp>
      <p:sp>
        <p:nvSpPr>
          <p:cNvPr id="4" name="TextBox 3">
            <a:extLst>
              <a:ext uri="{FF2B5EF4-FFF2-40B4-BE49-F238E27FC236}">
                <a16:creationId xmlns:a16="http://schemas.microsoft.com/office/drawing/2014/main" id="{A092FE6A-9926-359B-1941-4B4A6441AE0A}"/>
              </a:ext>
            </a:extLst>
          </p:cNvPr>
          <p:cNvSpPr txBox="1"/>
          <p:nvPr/>
        </p:nvSpPr>
        <p:spPr>
          <a:xfrm>
            <a:off x="6559790" y="6163018"/>
            <a:ext cx="55765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Interested? Contact: Kimberly_Capri@med.unc.edu</a:t>
            </a:r>
          </a:p>
        </p:txBody>
      </p:sp>
      <p:pic>
        <p:nvPicPr>
          <p:cNvPr id="5" name="Picture 5" descr="The Ambassadors posing for a photo.">
            <a:extLst>
              <a:ext uri="{FF2B5EF4-FFF2-40B4-BE49-F238E27FC236}">
                <a16:creationId xmlns:a16="http://schemas.microsoft.com/office/drawing/2014/main" id="{F92C820D-BA9B-6443-580A-8F6C2A3A2E76}"/>
              </a:ext>
            </a:extLst>
          </p:cNvPr>
          <p:cNvPicPr>
            <a:picLocks noChangeAspect="1"/>
          </p:cNvPicPr>
          <p:nvPr/>
        </p:nvPicPr>
        <p:blipFill>
          <a:blip r:embed="rId2"/>
          <a:srcRect r="17057" b="-1"/>
          <a:stretch/>
        </p:blipFill>
        <p:spPr>
          <a:xfrm>
            <a:off x="6559248" y="1715762"/>
            <a:ext cx="5181600" cy="4170033"/>
          </a:xfrm>
          <a:prstGeom prst="rect">
            <a:avLst/>
          </a:prstGeom>
          <a:noFill/>
        </p:spPr>
      </p:pic>
    </p:spTree>
    <p:extLst>
      <p:ext uri="{BB962C8B-B14F-4D97-AF65-F5344CB8AC3E}">
        <p14:creationId xmlns:p14="http://schemas.microsoft.com/office/powerpoint/2010/main" val="1348831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47953B-8D41-E844-600C-2025F01CB4C2}"/>
              </a:ext>
            </a:extLst>
          </p:cNvPr>
          <p:cNvSpPr>
            <a:spLocks noGrp="1"/>
          </p:cNvSpPr>
          <p:nvPr>
            <p:ph type="title"/>
          </p:nvPr>
        </p:nvSpPr>
        <p:spPr/>
        <p:txBody>
          <a:bodyPr/>
          <a:lstStyle/>
          <a:p>
            <a:r>
              <a:rPr lang="en-US"/>
              <a:t>CABLE Connections</a:t>
            </a:r>
          </a:p>
        </p:txBody>
      </p:sp>
      <p:sp>
        <p:nvSpPr>
          <p:cNvPr id="2" name="Content Placeholder 1">
            <a:extLst>
              <a:ext uri="{FF2B5EF4-FFF2-40B4-BE49-F238E27FC236}">
                <a16:creationId xmlns:a16="http://schemas.microsoft.com/office/drawing/2014/main" id="{229D9387-2436-F447-FF13-0DF230C5A55F}"/>
              </a:ext>
            </a:extLst>
          </p:cNvPr>
          <p:cNvSpPr>
            <a:spLocks noGrp="1"/>
          </p:cNvSpPr>
          <p:nvPr>
            <p:ph sz="quarter" idx="12"/>
          </p:nvPr>
        </p:nvSpPr>
        <p:spPr>
          <a:xfrm>
            <a:off x="3703320" y="1714500"/>
            <a:ext cx="4429760" cy="4911679"/>
          </a:xfrm>
        </p:spPr>
        <p:txBody>
          <a:bodyPr vert="horz" lIns="91440" tIns="45720" rIns="91440" bIns="45720" rtlCol="0" anchor="t">
            <a:normAutofit/>
          </a:bodyPr>
          <a:lstStyle/>
          <a:p>
            <a:pPr marL="0" indent="0">
              <a:buNone/>
            </a:pPr>
            <a:r>
              <a:rPr lang="en-US" b="1"/>
              <a:t>C.A.B.L.E:</a:t>
            </a:r>
          </a:p>
          <a:p>
            <a:r>
              <a:rPr lang="en-US"/>
              <a:t>Community </a:t>
            </a:r>
          </a:p>
          <a:p>
            <a:r>
              <a:rPr lang="en-US"/>
              <a:t>Advocacy </a:t>
            </a:r>
          </a:p>
          <a:p>
            <a:r>
              <a:rPr lang="en-US"/>
              <a:t>Belonging </a:t>
            </a:r>
          </a:p>
          <a:p>
            <a:r>
              <a:rPr lang="en-US"/>
              <a:t>Lifelong Engagement</a:t>
            </a:r>
          </a:p>
          <a:p>
            <a:endParaRPr lang="en-US"/>
          </a:p>
          <a:p>
            <a:pPr marL="0" indent="0">
              <a:buNone/>
            </a:pPr>
            <a:r>
              <a:rPr lang="en-US" sz="1800" b="1">
                <a:solidFill>
                  <a:schemeClr val="accent1"/>
                </a:solidFill>
                <a:latin typeface="Segoe UI"/>
                <a:cs typeface="Segoe UI"/>
              </a:rPr>
              <a:t>We are always looking for Student Members to be involved.</a:t>
            </a:r>
          </a:p>
          <a:p>
            <a:pPr marL="0" indent="0">
              <a:buNone/>
            </a:pPr>
            <a:endParaRPr lang="en-US" sz="1800" b="1">
              <a:solidFill>
                <a:srgbClr val="000000"/>
              </a:solidFill>
              <a:latin typeface="Segoe UI"/>
              <a:cs typeface="Segoe UI"/>
            </a:endParaRPr>
          </a:p>
          <a:p>
            <a:pPr marL="0" indent="0">
              <a:buNone/>
            </a:pPr>
            <a:r>
              <a:rPr lang="en-US" sz="1800" b="1">
                <a:solidFill>
                  <a:schemeClr val="accent1"/>
                </a:solidFill>
                <a:latin typeface="Segoe UI"/>
                <a:cs typeface="Segoe UI"/>
              </a:rPr>
              <a:t>Interested? Email Perry Studevent, perry_studevent@med.unc.edu</a:t>
            </a:r>
          </a:p>
        </p:txBody>
      </p:sp>
      <p:sp>
        <p:nvSpPr>
          <p:cNvPr id="5" name="Content Placeholder 2">
            <a:extLst>
              <a:ext uri="{FF2B5EF4-FFF2-40B4-BE49-F238E27FC236}">
                <a16:creationId xmlns:a16="http://schemas.microsoft.com/office/drawing/2014/main" id="{EB873DC9-92FB-CAA3-B210-7A4064A58C7E}"/>
              </a:ext>
            </a:extLst>
          </p:cNvPr>
          <p:cNvSpPr txBox="1">
            <a:spLocks/>
          </p:cNvSpPr>
          <p:nvPr/>
        </p:nvSpPr>
        <p:spPr>
          <a:xfrm>
            <a:off x="7294098" y="1650824"/>
            <a:ext cx="4779379" cy="730768"/>
          </a:xfrm>
          <a:prstGeom prst="rect">
            <a:avLst/>
          </a:prstGeom>
        </p:spPr>
        <p:txBody>
          <a:bodyPr vert="horz" lIns="91440" tIns="45720" rIns="91440" bIns="45720" rtlCol="0" anchor="t">
            <a:normAutofit fontScale="62500" lnSpcReduction="20000"/>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b="1" i="1">
                <a:solidFill>
                  <a:schemeClr val="accent1"/>
                </a:solidFill>
                <a:latin typeface="Arial Nova"/>
                <a:ea typeface="Roboto Slab"/>
              </a:rPr>
              <a:t>Belonging Survey:</a:t>
            </a:r>
            <a:endParaRPr lang="en-US" sz="2000" b="1">
              <a:solidFill>
                <a:schemeClr val="accent1"/>
              </a:solidFill>
              <a:latin typeface="Arial Nova"/>
              <a:ea typeface="Roboto Slab"/>
            </a:endParaRPr>
          </a:p>
          <a:p>
            <a:pPr marL="0" indent="0" algn="ctr">
              <a:buNone/>
            </a:pPr>
            <a:r>
              <a:rPr lang="en-US" sz="2300" i="1">
                <a:solidFill>
                  <a:schemeClr val="accent1"/>
                </a:solidFill>
                <a:latin typeface="Arial Nova"/>
                <a:ea typeface="Roboto Slab"/>
              </a:rPr>
              <a:t>Please share your perspective to guide our planning for SY25-26</a:t>
            </a:r>
          </a:p>
          <a:p>
            <a:pPr marL="0" indent="0" algn="ctr">
              <a:buNone/>
            </a:pPr>
            <a:endParaRPr lang="en-US" sz="2000" b="1">
              <a:solidFill>
                <a:schemeClr val="accent1"/>
              </a:solidFill>
              <a:latin typeface="Arial Nova"/>
              <a:ea typeface="Roboto Slab"/>
            </a:endParaRPr>
          </a:p>
          <a:p>
            <a:pPr marL="0" indent="0">
              <a:buFont typeface="Arial" panose="020B0604020202020204" pitchFamily="34" charset="0"/>
              <a:buNone/>
            </a:pPr>
            <a:endParaRPr lang="en-US" sz="2000" b="1">
              <a:solidFill>
                <a:schemeClr val="accent1"/>
              </a:solidFill>
              <a:latin typeface="Arial Nova"/>
              <a:ea typeface="Roboto Slab"/>
            </a:endParaRPr>
          </a:p>
          <a:p>
            <a:pPr marL="0" indent="0">
              <a:buFont typeface="Arial" panose="020B0604020202020204" pitchFamily="34" charset="0"/>
              <a:buNone/>
            </a:pPr>
            <a:endParaRPr lang="en-US" sz="2000" b="1">
              <a:solidFill>
                <a:schemeClr val="accent1"/>
              </a:solidFill>
              <a:latin typeface="Arial Nova"/>
              <a:ea typeface="Roboto Slab"/>
            </a:endParaRPr>
          </a:p>
          <a:p>
            <a:pPr marL="0" indent="0">
              <a:buFont typeface="Arial" panose="020B0604020202020204" pitchFamily="34" charset="0"/>
              <a:buNone/>
            </a:pPr>
            <a:endParaRPr lang="en-US" sz="2000" b="1">
              <a:solidFill>
                <a:schemeClr val="accent1"/>
              </a:solidFill>
              <a:latin typeface="Arial Nova"/>
              <a:ea typeface="Roboto Slab"/>
            </a:endParaRPr>
          </a:p>
          <a:p>
            <a:pPr marL="0" indent="0">
              <a:buFont typeface="Arial" panose="020B0604020202020204" pitchFamily="34" charset="0"/>
              <a:buNone/>
            </a:pPr>
            <a:endParaRPr lang="en-US" sz="2000" b="1">
              <a:solidFill>
                <a:schemeClr val="accent1"/>
              </a:solidFill>
              <a:latin typeface="Arial Nova"/>
              <a:ea typeface="Roboto Slab"/>
            </a:endParaRPr>
          </a:p>
          <a:p>
            <a:pPr marL="0" indent="0">
              <a:buFont typeface="Arial" panose="020B0604020202020204" pitchFamily="34" charset="0"/>
              <a:buNone/>
            </a:pPr>
            <a:endParaRPr lang="en-US" sz="2000" b="1">
              <a:solidFill>
                <a:schemeClr val="accent1"/>
              </a:solidFill>
              <a:latin typeface="Arial Nova"/>
              <a:ea typeface="Roboto Slab"/>
            </a:endParaRPr>
          </a:p>
          <a:p>
            <a:pPr marL="0" indent="0">
              <a:buFont typeface="Arial" panose="020B0604020202020204" pitchFamily="34" charset="0"/>
              <a:buNone/>
            </a:pPr>
            <a:endParaRPr lang="en-US" sz="2000" b="1">
              <a:solidFill>
                <a:schemeClr val="accent1"/>
              </a:solidFill>
              <a:latin typeface="Arial Nova"/>
              <a:ea typeface="Roboto Slab"/>
            </a:endParaRPr>
          </a:p>
          <a:p>
            <a:pPr marL="0" indent="0">
              <a:buFont typeface="Arial" panose="020B0604020202020204" pitchFamily="34" charset="0"/>
              <a:buNone/>
            </a:pPr>
            <a:endParaRPr lang="en-US" sz="2000" b="1">
              <a:solidFill>
                <a:schemeClr val="accent1"/>
              </a:solidFill>
              <a:latin typeface="Arial Nova"/>
              <a:ea typeface="Roboto Slab"/>
            </a:endParaRPr>
          </a:p>
          <a:p>
            <a:pPr marL="0" indent="0">
              <a:buFont typeface="Arial" panose="020B0604020202020204" pitchFamily="34" charset="0"/>
              <a:buNone/>
            </a:pPr>
            <a:endParaRPr lang="en-US" sz="2000" b="1">
              <a:solidFill>
                <a:schemeClr val="accent1"/>
              </a:solidFill>
              <a:latin typeface="Arial Nova"/>
              <a:ea typeface="Roboto Slab"/>
            </a:endParaRPr>
          </a:p>
          <a:p>
            <a:pPr marL="0" indent="0">
              <a:buFont typeface="Arial" panose="020B0604020202020204" pitchFamily="34" charset="0"/>
              <a:buNone/>
            </a:pPr>
            <a:endParaRPr lang="en-US" sz="2000" b="1">
              <a:solidFill>
                <a:schemeClr val="accent1"/>
              </a:solidFill>
              <a:latin typeface="Arial Nova"/>
              <a:ea typeface="Roboto Slab"/>
            </a:endParaRPr>
          </a:p>
          <a:p>
            <a:pPr marL="0" indent="0">
              <a:buFont typeface="Arial" panose="020B0604020202020204" pitchFamily="34" charset="0"/>
              <a:buNone/>
            </a:pPr>
            <a:endParaRPr lang="en-US" sz="2000" b="1">
              <a:solidFill>
                <a:schemeClr val="accent1"/>
              </a:solidFill>
              <a:latin typeface="Arial Nova"/>
              <a:ea typeface="Roboto Slab"/>
            </a:endParaRPr>
          </a:p>
          <a:p>
            <a:pPr marL="0" indent="0" algn="ctr">
              <a:buFont typeface="Arial" panose="020B0604020202020204" pitchFamily="34" charset="0"/>
              <a:buNone/>
            </a:pPr>
            <a:endParaRPr lang="en-US" sz="1800" i="1">
              <a:solidFill>
                <a:schemeClr val="accent1"/>
              </a:solidFill>
              <a:latin typeface="Arial Nova"/>
              <a:ea typeface="Roboto Slab"/>
            </a:endParaRPr>
          </a:p>
        </p:txBody>
      </p:sp>
      <p:pic>
        <p:nvPicPr>
          <p:cNvPr id="4" name="Picture 3" descr="QR Code the the belonging survey.">
            <a:extLst>
              <a:ext uri="{FF2B5EF4-FFF2-40B4-BE49-F238E27FC236}">
                <a16:creationId xmlns:a16="http://schemas.microsoft.com/office/drawing/2014/main" id="{F10AC5D5-7F22-072E-D0ED-4671CCDBE8CE}"/>
              </a:ext>
            </a:extLst>
          </p:cNvPr>
          <p:cNvPicPr>
            <a:picLocks noChangeAspect="1"/>
          </p:cNvPicPr>
          <p:nvPr/>
        </p:nvPicPr>
        <p:blipFill>
          <a:blip r:embed="rId2"/>
          <a:stretch>
            <a:fillRect/>
          </a:stretch>
        </p:blipFill>
        <p:spPr>
          <a:xfrm>
            <a:off x="8137455" y="2349113"/>
            <a:ext cx="3210485" cy="3210485"/>
          </a:xfrm>
          <a:prstGeom prst="rect">
            <a:avLst/>
          </a:prstGeom>
        </p:spPr>
      </p:pic>
    </p:spTree>
    <p:extLst>
      <p:ext uri="{BB962C8B-B14F-4D97-AF65-F5344CB8AC3E}">
        <p14:creationId xmlns:p14="http://schemas.microsoft.com/office/powerpoint/2010/main" val="401250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a:solidFill>
                  <a:schemeClr val="bg1"/>
                </a:solidFill>
                <a:latin typeface="Arial Nova" panose="020B0504020202020204" pitchFamily="34" charset="0"/>
                <a:ea typeface="Roboto Slab"/>
              </a:rPr>
              <a:t>Health Sciences Global Partnerships Committee </a:t>
            </a:r>
          </a:p>
        </p:txBody>
      </p:sp>
      <p:sp>
        <p:nvSpPr>
          <p:cNvPr id="3" name="Content Placeholder 2"/>
          <p:cNvSpPr>
            <a:spLocks noGrp="1"/>
          </p:cNvSpPr>
          <p:nvPr>
            <p:ph sz="quarter" idx="11"/>
          </p:nvPr>
        </p:nvSpPr>
        <p:spPr>
          <a:xfrm>
            <a:off x="724768" y="1319031"/>
            <a:ext cx="3932691" cy="3924299"/>
          </a:xfrm>
        </p:spPr>
        <p:txBody>
          <a:bodyPr vert="horz" lIns="91440" tIns="45720" rIns="91440" bIns="45720" rtlCol="0" anchor="t">
            <a:normAutofit/>
          </a:bodyPr>
          <a:lstStyle/>
          <a:p>
            <a:pPr marL="0" indent="0" algn="ctr">
              <a:buNone/>
            </a:pPr>
            <a:r>
              <a:rPr lang="en-US" sz="2000" b="1">
                <a:solidFill>
                  <a:srgbClr val="7BAFD4"/>
                </a:solidFill>
                <a:latin typeface="Arial Nova"/>
                <a:ea typeface="Roboto Slab"/>
              </a:rPr>
              <a:t>Committee Chair: </a:t>
            </a:r>
            <a:endParaRPr lang="en-US" sz="2000">
              <a:solidFill>
                <a:srgbClr val="7BAFD4"/>
              </a:solidFill>
              <a:ea typeface="Calibri"/>
              <a:cs typeface="Calibri"/>
            </a:endParaRPr>
          </a:p>
          <a:p>
            <a:pPr marL="0" indent="0" algn="ctr">
              <a:buNone/>
            </a:pPr>
            <a:r>
              <a:rPr lang="en-US" sz="2000">
                <a:latin typeface="Arial Nova"/>
                <a:ea typeface="Roboto Slab"/>
              </a:rPr>
              <a:t>Lisa_Domby@med.unc.edu</a:t>
            </a:r>
            <a:endParaRPr lang="en-US" sz="800" b="1">
              <a:solidFill>
                <a:srgbClr val="7BAFD4"/>
              </a:solidFill>
              <a:latin typeface="Arial Nova"/>
              <a:ea typeface="Roboto Slab"/>
            </a:endParaRPr>
          </a:p>
          <a:p>
            <a:pPr marL="0" indent="0" algn="ctr">
              <a:buNone/>
            </a:pPr>
            <a:r>
              <a:rPr lang="en-US" sz="2000" b="1">
                <a:solidFill>
                  <a:srgbClr val="7BAFD4"/>
                </a:solidFill>
                <a:latin typeface="Arial Nova"/>
                <a:ea typeface="Roboto Slab"/>
              </a:rPr>
              <a:t>Student Representative:</a:t>
            </a:r>
            <a:r>
              <a:rPr lang="en-US" sz="2000">
                <a:solidFill>
                  <a:srgbClr val="7BAFD4"/>
                </a:solidFill>
                <a:latin typeface="Arial Nova"/>
                <a:ea typeface="Roboto Slab"/>
              </a:rPr>
              <a:t> </a:t>
            </a:r>
          </a:p>
          <a:p>
            <a:pPr marL="0" indent="0" algn="ctr">
              <a:buNone/>
            </a:pPr>
            <a:r>
              <a:rPr lang="en-US" sz="2000">
                <a:latin typeface="Arial Nova"/>
                <a:ea typeface="Roboto Slab"/>
              </a:rPr>
              <a:t>TBD – let us know if interested</a:t>
            </a:r>
            <a:endParaRPr lang="en-US" sz="2000" b="1">
              <a:solidFill>
                <a:schemeClr val="accent1"/>
              </a:solidFill>
              <a:latin typeface="Arial Nova"/>
              <a:ea typeface="Roboto Slab"/>
            </a:endParaRPr>
          </a:p>
          <a:p>
            <a:pPr marL="0" indent="0" algn="ctr">
              <a:buNone/>
            </a:pPr>
            <a:endParaRPr lang="en-US" sz="800" b="1">
              <a:solidFill>
                <a:srgbClr val="7BAFD4"/>
              </a:solidFill>
              <a:latin typeface="Arial Nova"/>
              <a:ea typeface="Roboto Slab"/>
            </a:endParaRPr>
          </a:p>
          <a:p>
            <a:pPr marL="0" indent="0" algn="ctr">
              <a:buNone/>
            </a:pPr>
            <a:r>
              <a:rPr lang="en-US" sz="2000" b="1">
                <a:solidFill>
                  <a:srgbClr val="7BAFD4"/>
                </a:solidFill>
                <a:latin typeface="Arial Nova"/>
                <a:ea typeface="Roboto Slab"/>
              </a:rPr>
              <a:t>International Student Survey:</a:t>
            </a:r>
          </a:p>
          <a:p>
            <a:pPr marL="0" indent="0">
              <a:buNone/>
            </a:pPr>
            <a:endParaRPr lang="en-US" sz="2000" b="1">
              <a:solidFill>
                <a:schemeClr val="accent1"/>
              </a:solidFill>
              <a:latin typeface="Arial Nova"/>
              <a:ea typeface="Roboto Slab"/>
            </a:endParaRPr>
          </a:p>
        </p:txBody>
      </p:sp>
      <p:pic>
        <p:nvPicPr>
          <p:cNvPr id="9" name="Picture 8" descr="QR Code for the internationsl student survey.">
            <a:extLst>
              <a:ext uri="{FF2B5EF4-FFF2-40B4-BE49-F238E27FC236}">
                <a16:creationId xmlns:a16="http://schemas.microsoft.com/office/drawing/2014/main" id="{688A2E12-3880-B26C-27DA-3B237250ABBE}"/>
              </a:ext>
            </a:extLst>
          </p:cNvPr>
          <p:cNvPicPr>
            <a:picLocks noChangeAspect="1"/>
          </p:cNvPicPr>
          <p:nvPr/>
        </p:nvPicPr>
        <p:blipFill>
          <a:blip r:embed="rId2"/>
          <a:stretch>
            <a:fillRect/>
          </a:stretch>
        </p:blipFill>
        <p:spPr>
          <a:xfrm>
            <a:off x="1110181" y="3428692"/>
            <a:ext cx="2933544" cy="2933544"/>
          </a:xfrm>
          <a:prstGeom prst="rect">
            <a:avLst/>
          </a:prstGeom>
        </p:spPr>
      </p:pic>
      <p:sp>
        <p:nvSpPr>
          <p:cNvPr id="7" name="TextBox 6">
            <a:extLst>
              <a:ext uri="{FF2B5EF4-FFF2-40B4-BE49-F238E27FC236}">
                <a16:creationId xmlns:a16="http://schemas.microsoft.com/office/drawing/2014/main" id="{7D10E91C-6082-5890-6AAD-FB517849D192}"/>
              </a:ext>
            </a:extLst>
          </p:cNvPr>
          <p:cNvSpPr txBox="1"/>
          <p:nvPr/>
        </p:nvSpPr>
        <p:spPr>
          <a:xfrm>
            <a:off x="355464" y="6371881"/>
            <a:ext cx="5153740" cy="307777"/>
          </a:xfrm>
          <a:prstGeom prst="rect">
            <a:avLst/>
          </a:prstGeom>
          <a:noFill/>
        </p:spPr>
        <p:txBody>
          <a:bodyPr wrap="square">
            <a:spAutoFit/>
          </a:bodyPr>
          <a:lstStyle/>
          <a:p>
            <a:r>
              <a:rPr lang="en-US" sz="1400" b="0" i="0">
                <a:solidFill>
                  <a:srgbClr val="000000"/>
                </a:solidFill>
                <a:effectLst/>
                <a:latin typeface="72"/>
                <a:hlinkClick r:id="rId3"/>
              </a:rPr>
              <a:t>https://unc.az1.qualtrics.com/jfe/form/SV_bKKzKvCaA8CSBSK</a:t>
            </a:r>
            <a:r>
              <a:rPr lang="en-US" sz="1400" b="0" i="0">
                <a:solidFill>
                  <a:srgbClr val="000000"/>
                </a:solidFill>
                <a:effectLst/>
                <a:latin typeface="72"/>
              </a:rPr>
              <a:t> </a:t>
            </a:r>
            <a:endParaRPr lang="en-US" sz="1400"/>
          </a:p>
        </p:txBody>
      </p:sp>
      <p:sp>
        <p:nvSpPr>
          <p:cNvPr id="11" name="TextBox 10">
            <a:extLst>
              <a:ext uri="{FF2B5EF4-FFF2-40B4-BE49-F238E27FC236}">
                <a16:creationId xmlns:a16="http://schemas.microsoft.com/office/drawing/2014/main" id="{4A63DDBB-8636-8D7E-B1A5-E1EC4AF84DA6}"/>
              </a:ext>
            </a:extLst>
          </p:cNvPr>
          <p:cNvSpPr txBox="1"/>
          <p:nvPr/>
        </p:nvSpPr>
        <p:spPr>
          <a:xfrm>
            <a:off x="5503810" y="1281836"/>
            <a:ext cx="6393972" cy="1631216"/>
          </a:xfrm>
          <a:prstGeom prst="rect">
            <a:avLst/>
          </a:prstGeom>
          <a:noFill/>
        </p:spPr>
        <p:txBody>
          <a:bodyPr wrap="square">
            <a:spAutoFit/>
          </a:bodyPr>
          <a:lstStyle/>
          <a:p>
            <a:pPr marL="0" indent="0" algn="ctr">
              <a:buNone/>
            </a:pPr>
            <a:r>
              <a:rPr lang="en-US" sz="2000" b="1">
                <a:solidFill>
                  <a:srgbClr val="7BAFD4"/>
                </a:solidFill>
                <a:latin typeface="Arial Nova"/>
                <a:ea typeface="Roboto Slab"/>
              </a:rPr>
              <a:t>Fall 2025 Activities:</a:t>
            </a:r>
          </a:p>
          <a:p>
            <a:pPr marL="0" indent="0" algn="ctr">
              <a:buNone/>
            </a:pPr>
            <a:endParaRPr lang="en-US" sz="800">
              <a:latin typeface="Arial Nova"/>
              <a:ea typeface="Roboto Slab"/>
            </a:endParaRPr>
          </a:p>
          <a:p>
            <a:pPr marL="0" indent="0" algn="ctr">
              <a:buNone/>
            </a:pPr>
            <a:r>
              <a:rPr lang="en-US" sz="2000">
                <a:latin typeface="Arial Nova"/>
                <a:ea typeface="Roboto Slab"/>
              </a:rPr>
              <a:t>Interprofessional Global Exchange Event for IPEP Scholars and International Students in Health Sciences</a:t>
            </a:r>
          </a:p>
          <a:p>
            <a:pPr marL="0" indent="0" algn="ctr">
              <a:buNone/>
            </a:pPr>
            <a:endParaRPr lang="en-US" sz="800">
              <a:latin typeface="Arial Nova"/>
              <a:ea typeface="Roboto Slab"/>
            </a:endParaRPr>
          </a:p>
          <a:p>
            <a:pPr marL="0" indent="0" algn="ctr">
              <a:buNone/>
            </a:pPr>
            <a:r>
              <a:rPr lang="en-US" sz="2000">
                <a:latin typeface="Arial Nova"/>
                <a:ea typeface="Roboto Slab"/>
              </a:rPr>
              <a:t>International Education Week November 17-21</a:t>
            </a:r>
          </a:p>
        </p:txBody>
      </p:sp>
      <p:pic>
        <p:nvPicPr>
          <p:cNvPr id="13" name="Picture 12" descr="A map of the world with blue and white labels that was created for international education week.">
            <a:extLst>
              <a:ext uri="{FF2B5EF4-FFF2-40B4-BE49-F238E27FC236}">
                <a16:creationId xmlns:a16="http://schemas.microsoft.com/office/drawing/2014/main" id="{DECBEC4C-CA6A-83B5-F7EA-F79ED46016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2248" y="2860064"/>
            <a:ext cx="5157096" cy="3867822"/>
          </a:xfrm>
          <a:prstGeom prst="rect">
            <a:avLst/>
          </a:prstGeom>
        </p:spPr>
      </p:pic>
    </p:spTree>
    <p:extLst>
      <p:ext uri="{BB962C8B-B14F-4D97-AF65-F5344CB8AC3E}">
        <p14:creationId xmlns:p14="http://schemas.microsoft.com/office/powerpoint/2010/main" val="1180545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063" y="277891"/>
            <a:ext cx="9769612" cy="620404"/>
          </a:xfrm>
        </p:spPr>
        <p:txBody>
          <a:bodyPr>
            <a:noAutofit/>
          </a:bodyPr>
          <a:lstStyle/>
          <a:p>
            <a:pPr algn="ctr"/>
            <a:r>
              <a:rPr lang="en-US" sz="4000">
                <a:latin typeface="Arial"/>
                <a:ea typeface="Roboto Slab"/>
                <a:cs typeface="Arial"/>
              </a:rPr>
              <a:t>Office of Interprofessional Education and Practice (OIPEP) </a:t>
            </a:r>
          </a:p>
        </p:txBody>
      </p:sp>
      <p:sp>
        <p:nvSpPr>
          <p:cNvPr id="13" name="Content Placeholder 12">
            <a:extLst>
              <a:ext uri="{FF2B5EF4-FFF2-40B4-BE49-F238E27FC236}">
                <a16:creationId xmlns:a16="http://schemas.microsoft.com/office/drawing/2014/main" id="{85CF1F17-9F7D-61EB-A297-C7CA85E690DE}"/>
              </a:ext>
            </a:extLst>
          </p:cNvPr>
          <p:cNvSpPr>
            <a:spLocks noGrp="1"/>
          </p:cNvSpPr>
          <p:nvPr>
            <p:ph sz="quarter" idx="11"/>
          </p:nvPr>
        </p:nvSpPr>
        <p:spPr>
          <a:xfrm>
            <a:off x="391094" y="1680573"/>
            <a:ext cx="4715385" cy="3347430"/>
          </a:xfrm>
        </p:spPr>
        <p:txBody>
          <a:bodyPr vert="horz" lIns="91440" tIns="45720" rIns="91440" bIns="45720" rtlCol="0" anchor="t">
            <a:normAutofit/>
          </a:bodyPr>
          <a:lstStyle/>
          <a:p>
            <a:pPr marL="0" indent="0">
              <a:buNone/>
            </a:pPr>
            <a:r>
              <a:rPr lang="en-US" b="1">
                <a:solidFill>
                  <a:schemeClr val="accent1"/>
                </a:solidFill>
                <a:latin typeface="Arial"/>
                <a:cs typeface="Calibri"/>
              </a:rPr>
              <a:t>What is IPE? </a:t>
            </a:r>
            <a:endParaRPr lang="en-US" sz="2400">
              <a:solidFill>
                <a:schemeClr val="accent1"/>
              </a:solidFill>
              <a:latin typeface="Arial"/>
              <a:ea typeface="Calibri" panose="020F0502020204030204"/>
              <a:cs typeface="Calibri" panose="020F0502020204030204"/>
            </a:endParaRPr>
          </a:p>
          <a:p>
            <a:pPr marL="0" indent="0" algn="ctr">
              <a:buNone/>
            </a:pPr>
            <a:r>
              <a:rPr lang="en-US" sz="2400" i="1">
                <a:solidFill>
                  <a:schemeClr val="accent1"/>
                </a:solidFill>
                <a:latin typeface="Arial"/>
                <a:cs typeface="Calibri" panose="020F0502020204030204"/>
              </a:rPr>
              <a:t>“When students from two of more professions learn about, from, and with each other to enable effective collaboration and improve health outcomes.”</a:t>
            </a:r>
            <a:endParaRPr lang="en-US" sz="2400">
              <a:solidFill>
                <a:schemeClr val="accent1"/>
              </a:solidFill>
              <a:latin typeface="Arial"/>
              <a:ea typeface="Calibri" panose="020F0502020204030204"/>
              <a:cs typeface="Calibri"/>
            </a:endParaRPr>
          </a:p>
          <a:p>
            <a:pPr algn="ctr">
              <a:buNone/>
            </a:pPr>
            <a:r>
              <a:rPr lang="en-US" sz="2400" i="1">
                <a:solidFill>
                  <a:schemeClr val="accent1"/>
                </a:solidFill>
                <a:latin typeface="Arial"/>
                <a:cs typeface="Calibri" panose="020F0502020204030204"/>
              </a:rPr>
              <a:t>    WHO, 2010</a:t>
            </a:r>
            <a:endParaRPr lang="en-US" sz="2400">
              <a:solidFill>
                <a:schemeClr val="accent1"/>
              </a:solidFill>
              <a:latin typeface="Arial"/>
              <a:ea typeface="Calibri" panose="020F0502020204030204"/>
              <a:cs typeface="Calibri"/>
            </a:endParaRPr>
          </a:p>
          <a:p>
            <a:pPr>
              <a:buNone/>
            </a:pPr>
            <a:endParaRPr lang="en-US" sz="2800" b="1">
              <a:solidFill>
                <a:schemeClr val="accent1"/>
              </a:solidFill>
              <a:cs typeface="Calibri"/>
            </a:endParaRPr>
          </a:p>
          <a:p>
            <a:pPr marL="0" indent="0">
              <a:buNone/>
            </a:pPr>
            <a:endParaRPr lang="en-US">
              <a:cs typeface="Calibri" panose="020F0502020204030204"/>
            </a:endParaRPr>
          </a:p>
        </p:txBody>
      </p:sp>
      <p:sp>
        <p:nvSpPr>
          <p:cNvPr id="18" name="TextBox 17">
            <a:extLst>
              <a:ext uri="{FF2B5EF4-FFF2-40B4-BE49-F238E27FC236}">
                <a16:creationId xmlns:a16="http://schemas.microsoft.com/office/drawing/2014/main" id="{18C2CF73-2AF9-60ED-F61E-B4D661453F0C}"/>
              </a:ext>
            </a:extLst>
          </p:cNvPr>
          <p:cNvSpPr txBox="1"/>
          <p:nvPr/>
        </p:nvSpPr>
        <p:spPr>
          <a:xfrm>
            <a:off x="7491381" y="1388775"/>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accent1"/>
                </a:solidFill>
                <a:latin typeface="Arial"/>
                <a:cs typeface="Calibri"/>
              </a:rPr>
              <a:t>IPEP @ UNC</a:t>
            </a:r>
            <a:r>
              <a:rPr lang="en-US" sz="3200" b="1">
                <a:solidFill>
                  <a:schemeClr val="accent1"/>
                </a:solidFill>
                <a:cs typeface="Calibri"/>
              </a:rPr>
              <a:t> </a:t>
            </a:r>
            <a:endParaRPr lang="en-US">
              <a:solidFill>
                <a:schemeClr val="accent1"/>
              </a:solidFill>
              <a:ea typeface="Calibri" panose="020F0502020204030204"/>
              <a:cs typeface="Calibri" panose="020F0502020204030204"/>
            </a:endParaRPr>
          </a:p>
        </p:txBody>
      </p:sp>
      <p:pic>
        <p:nvPicPr>
          <p:cNvPr id="14" name="Picture 14" descr="IPEP core activities diagram, and IPEP distinguished scholars diagram.">
            <a:extLst>
              <a:ext uri="{FF2B5EF4-FFF2-40B4-BE49-F238E27FC236}">
                <a16:creationId xmlns:a16="http://schemas.microsoft.com/office/drawing/2014/main" id="{1F118F9A-A7A9-0719-EAA0-1BEB6F40BDFF}"/>
              </a:ext>
            </a:extLst>
          </p:cNvPr>
          <p:cNvPicPr>
            <a:picLocks noChangeAspect="1"/>
          </p:cNvPicPr>
          <p:nvPr/>
        </p:nvPicPr>
        <p:blipFill>
          <a:blip r:embed="rId2"/>
          <a:stretch>
            <a:fillRect/>
          </a:stretch>
        </p:blipFill>
        <p:spPr>
          <a:xfrm>
            <a:off x="5385758" y="2106301"/>
            <a:ext cx="6725727" cy="2602266"/>
          </a:xfrm>
          <a:prstGeom prst="rect">
            <a:avLst/>
          </a:prstGeom>
        </p:spPr>
      </p:pic>
      <p:sp>
        <p:nvSpPr>
          <p:cNvPr id="16" name="TextBox 15">
            <a:extLst>
              <a:ext uri="{FF2B5EF4-FFF2-40B4-BE49-F238E27FC236}">
                <a16:creationId xmlns:a16="http://schemas.microsoft.com/office/drawing/2014/main" id="{E026B7A9-E81A-D5A7-45CE-B825FC170A5C}"/>
              </a:ext>
            </a:extLst>
          </p:cNvPr>
          <p:cNvSpPr txBox="1"/>
          <p:nvPr/>
        </p:nvSpPr>
        <p:spPr>
          <a:xfrm>
            <a:off x="4638447" y="5046063"/>
            <a:ext cx="7660257"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Arial"/>
                <a:cs typeface="Calibri"/>
              </a:rPr>
              <a:t>Contact</a:t>
            </a:r>
            <a:r>
              <a:rPr lang="en-US" sz="2400" i="1">
                <a:latin typeface="Arial"/>
                <a:cs typeface="Calibri"/>
              </a:rPr>
              <a:t>:  </a:t>
            </a:r>
            <a:r>
              <a:rPr lang="en-US" sz="2400">
                <a:latin typeface="Arial"/>
                <a:cs typeface="Calibri"/>
              </a:rPr>
              <a:t>Judy A. Schmidt, Ed.D., CRC, LCMHCA</a:t>
            </a:r>
            <a:endParaRPr lang="en-US" sz="2400">
              <a:latin typeface="Arial"/>
              <a:ea typeface="Calibri"/>
              <a:cs typeface="Calibri"/>
            </a:endParaRPr>
          </a:p>
          <a:p>
            <a:pPr algn="ctr"/>
            <a:r>
              <a:rPr lang="en-US" sz="2400">
                <a:latin typeface="Arial"/>
                <a:cs typeface="Calibri"/>
              </a:rPr>
              <a:t>                 Director, DHS IPEP</a:t>
            </a:r>
            <a:endParaRPr lang="en-US" sz="2400">
              <a:latin typeface="Arial"/>
              <a:ea typeface="Calibri"/>
              <a:cs typeface="Calibri"/>
            </a:endParaRPr>
          </a:p>
          <a:p>
            <a:pPr algn="ctr"/>
            <a:r>
              <a:rPr lang="en-US" sz="2400">
                <a:latin typeface="Arial"/>
                <a:cs typeface="Calibri"/>
              </a:rPr>
              <a:t>                 </a:t>
            </a:r>
            <a:r>
              <a:rPr lang="en-US" sz="2400">
                <a:latin typeface="Arial"/>
                <a:cs typeface="Calibri"/>
                <a:hlinkClick r:id="rId3"/>
              </a:rPr>
              <a:t>judy_schmidt@med.unc.edu</a:t>
            </a:r>
            <a:endParaRPr lang="en-US" sz="1200">
              <a:latin typeface="Arial"/>
              <a:ea typeface="Calibri" panose="020F0502020204030204"/>
              <a:cs typeface="Calibri" panose="020F0502020204030204"/>
            </a:endParaRPr>
          </a:p>
          <a:p>
            <a:pPr algn="ctr"/>
            <a:endParaRPr lang="en-US" sz="1200">
              <a:cs typeface="Calibri"/>
            </a:endParaRPr>
          </a:p>
        </p:txBody>
      </p:sp>
    </p:spTree>
    <p:extLst>
      <p:ext uri="{BB962C8B-B14F-4D97-AF65-F5344CB8AC3E}">
        <p14:creationId xmlns:p14="http://schemas.microsoft.com/office/powerpoint/2010/main" val="1312603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649" y="305362"/>
            <a:ext cx="9769612" cy="620404"/>
          </a:xfrm>
        </p:spPr>
        <p:txBody>
          <a:bodyPr>
            <a:noAutofit/>
          </a:bodyPr>
          <a:lstStyle/>
          <a:p>
            <a:pPr algn="ctr"/>
            <a:r>
              <a:rPr lang="en-US" sz="4000">
                <a:latin typeface="Arial"/>
                <a:ea typeface="Roboto Slab"/>
                <a:cs typeface="Arial"/>
              </a:rPr>
              <a:t>Inter-professional Service-Learning in Rural North Carolina</a:t>
            </a:r>
          </a:p>
        </p:txBody>
      </p:sp>
      <p:sp>
        <p:nvSpPr>
          <p:cNvPr id="13" name="TextBox 12">
            <a:extLst>
              <a:ext uri="{FF2B5EF4-FFF2-40B4-BE49-F238E27FC236}">
                <a16:creationId xmlns:a16="http://schemas.microsoft.com/office/drawing/2014/main" id="{5B554E64-607C-9A17-AC06-0B683A272827}"/>
              </a:ext>
            </a:extLst>
          </p:cNvPr>
          <p:cNvSpPr txBox="1"/>
          <p:nvPr/>
        </p:nvSpPr>
        <p:spPr>
          <a:xfrm>
            <a:off x="6333007" y="1492754"/>
            <a:ext cx="5661286" cy="5570756"/>
          </a:xfrm>
          <a:prstGeom prst="rect">
            <a:avLst/>
          </a:prstGeom>
          <a:noFill/>
        </p:spPr>
        <p:txBody>
          <a:bodyPr wrap="square" lIns="91440" tIns="45720" rIns="91440" bIns="45720" anchor="t">
            <a:spAutoFit/>
          </a:bodyPr>
          <a:lstStyle/>
          <a:p>
            <a:pPr marL="342900" marR="0" lvl="0" indent="-342900">
              <a:spcBef>
                <a:spcPts val="0"/>
              </a:spcBef>
              <a:spcAft>
                <a:spcPts val="0"/>
              </a:spcAft>
              <a:buFont typeface="Symbol" panose="05050102010706020507" pitchFamily="18" charset="2"/>
              <a:buChar char=""/>
            </a:pPr>
            <a:r>
              <a:rPr lang="en-US" sz="2400" b="1" kern="100">
                <a:solidFill>
                  <a:srgbClr val="002060"/>
                </a:solidFill>
                <a:effectLst/>
                <a:latin typeface="Arial"/>
                <a:ea typeface="Aptos" panose="020B0004020202020204" pitchFamily="34" charset="0"/>
                <a:cs typeface="Times New Roman"/>
              </a:rPr>
              <a:t>Who</a:t>
            </a:r>
            <a:r>
              <a:rPr lang="en-US" sz="2400" kern="100">
                <a:solidFill>
                  <a:srgbClr val="002060"/>
                </a:solidFill>
                <a:effectLst/>
                <a:latin typeface="Arial"/>
                <a:ea typeface="Aptos" panose="020B0004020202020204" pitchFamily="34" charset="0"/>
                <a:cs typeface="Times New Roman"/>
              </a:rPr>
              <a:t>: Health professions students</a:t>
            </a:r>
          </a:p>
          <a:p>
            <a:pPr marR="0" lvl="0">
              <a:spcBef>
                <a:spcPts val="0"/>
              </a:spcBef>
              <a:spcAft>
                <a:spcPts val="0"/>
              </a:spcAft>
            </a:pPr>
            <a:endParaRPr lang="en-US" sz="2400" kern="100">
              <a:effectLst/>
              <a:latin typeface="Arial"/>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400" b="1" kern="100">
                <a:solidFill>
                  <a:srgbClr val="002060"/>
                </a:solidFill>
                <a:effectLst/>
                <a:latin typeface="Arial"/>
                <a:ea typeface="Aptos" panose="020B0004020202020204" pitchFamily="34" charset="0"/>
                <a:cs typeface="Times New Roman"/>
              </a:rPr>
              <a:t>What</a:t>
            </a:r>
            <a:r>
              <a:rPr lang="en-US" sz="2400" kern="100">
                <a:solidFill>
                  <a:srgbClr val="002060"/>
                </a:solidFill>
                <a:effectLst/>
                <a:latin typeface="Arial"/>
                <a:ea typeface="Aptos" panose="020B0004020202020204" pitchFamily="34" charset="0"/>
                <a:cs typeface="Times New Roman"/>
              </a:rPr>
              <a:t>: Interprofessional Service-Learning elective focused on rural communities. Students will explore the social determinants of health, and work in partnership with community agencies and members to promote health and reduce health risks. </a:t>
            </a:r>
          </a:p>
          <a:p>
            <a:pPr marR="0" lvl="0">
              <a:spcBef>
                <a:spcPts val="0"/>
              </a:spcBef>
              <a:spcAft>
                <a:spcPts val="0"/>
              </a:spcAft>
            </a:pPr>
            <a:endParaRPr lang="en-US" sz="2400" kern="100">
              <a:effectLst/>
              <a:latin typeface="Arial"/>
              <a:ea typeface="Aptos" panose="020B0004020202020204" pitchFamily="34" charset="0"/>
              <a:cs typeface="Times New Roman" panose="02020603050405020304" pitchFamily="18" charset="0"/>
            </a:endParaRPr>
          </a:p>
          <a:p>
            <a:pPr marL="342900" marR="0" lvl="0" indent="-342900">
              <a:spcBef>
                <a:spcPts val="0"/>
              </a:spcBef>
              <a:spcAft>
                <a:spcPts val="800"/>
              </a:spcAft>
              <a:buFont typeface="Symbol" panose="05050102010706020507" pitchFamily="18" charset="2"/>
              <a:buChar char=""/>
            </a:pPr>
            <a:r>
              <a:rPr lang="en-US" sz="2400" b="1" kern="100">
                <a:solidFill>
                  <a:srgbClr val="002060"/>
                </a:solidFill>
                <a:effectLst/>
                <a:latin typeface="Arial"/>
                <a:ea typeface="Aptos" panose="020B0004020202020204" pitchFamily="34" charset="0"/>
                <a:cs typeface="Times New Roman"/>
              </a:rPr>
              <a:t>When</a:t>
            </a:r>
            <a:r>
              <a:rPr lang="en-US" sz="2400" kern="100">
                <a:solidFill>
                  <a:srgbClr val="002060"/>
                </a:solidFill>
                <a:effectLst/>
                <a:latin typeface="Arial"/>
                <a:ea typeface="Aptos" panose="020B0004020202020204" pitchFamily="34" charset="0"/>
                <a:cs typeface="Times New Roman"/>
              </a:rPr>
              <a:t>: Spring Break 2026</a:t>
            </a:r>
          </a:p>
          <a:p>
            <a:pPr marR="0" lvl="0">
              <a:spcBef>
                <a:spcPts val="0"/>
              </a:spcBef>
              <a:spcAft>
                <a:spcPts val="800"/>
              </a:spcAft>
            </a:pPr>
            <a:endParaRPr lang="en-US" sz="2400" kern="100">
              <a:latin typeface="Arial"/>
              <a:ea typeface="Aptos" panose="020B0004020202020204" pitchFamily="34" charset="0"/>
              <a:cs typeface="Times New Roman" panose="02020603050405020304" pitchFamily="18" charset="0"/>
            </a:endParaRPr>
          </a:p>
          <a:p>
            <a:pPr marL="342900" marR="0" lvl="0" indent="-342900">
              <a:spcBef>
                <a:spcPts val="0"/>
              </a:spcBef>
              <a:spcAft>
                <a:spcPts val="800"/>
              </a:spcAft>
              <a:buFont typeface="Symbol" panose="05050102010706020507" pitchFamily="18" charset="2"/>
              <a:buChar char=""/>
            </a:pPr>
            <a:r>
              <a:rPr lang="en-US" sz="2400" b="1">
                <a:solidFill>
                  <a:srgbClr val="002060"/>
                </a:solidFill>
                <a:effectLst/>
                <a:latin typeface="Arial"/>
                <a:ea typeface="Aptos" panose="020B0004020202020204" pitchFamily="34" charset="0"/>
                <a:cs typeface="Times New Roman"/>
              </a:rPr>
              <a:t>Where</a:t>
            </a:r>
            <a:r>
              <a:rPr lang="en-US" sz="2400">
                <a:solidFill>
                  <a:srgbClr val="002060"/>
                </a:solidFill>
                <a:effectLst/>
                <a:latin typeface="Arial"/>
                <a:ea typeface="Aptos" panose="020B0004020202020204" pitchFamily="34" charset="0"/>
                <a:cs typeface="Times New Roman"/>
              </a:rPr>
              <a:t>: Tyrrell County, in eastern NC</a:t>
            </a:r>
          </a:p>
          <a:p>
            <a:pPr>
              <a:spcAft>
                <a:spcPts val="800"/>
              </a:spcAft>
            </a:pPr>
            <a:endParaRPr lang="en-US" sz="2400">
              <a:solidFill>
                <a:srgbClr val="002060"/>
              </a:solidFill>
              <a:latin typeface="Calibri"/>
              <a:ea typeface="Aptos" panose="020B0004020202020204" pitchFamily="34" charset="0"/>
              <a:cs typeface="Calibri"/>
            </a:endParaRPr>
          </a:p>
        </p:txBody>
      </p:sp>
      <p:sp>
        <p:nvSpPr>
          <p:cNvPr id="9" name="TextBox 8">
            <a:extLst>
              <a:ext uri="{FF2B5EF4-FFF2-40B4-BE49-F238E27FC236}">
                <a16:creationId xmlns:a16="http://schemas.microsoft.com/office/drawing/2014/main" id="{50616147-ED0F-2B71-9B6F-51A07035C993}"/>
              </a:ext>
            </a:extLst>
          </p:cNvPr>
          <p:cNvSpPr txBox="1"/>
          <p:nvPr/>
        </p:nvSpPr>
        <p:spPr>
          <a:xfrm>
            <a:off x="-33346" y="6374970"/>
            <a:ext cx="609459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a:solidFill>
                  <a:srgbClr val="002060"/>
                </a:solidFill>
                <a:cs typeface="Segoe UI"/>
                <a:hlinkClick r:id="rId2">
                  <a:extLst>
                    <a:ext uri="{A12FA001-AC4F-418D-AE19-62706E023703}">
                      <ahyp:hlinkClr xmlns:ahyp="http://schemas.microsoft.com/office/drawing/2018/hyperlinkcolor" val="tx"/>
                    </a:ext>
                  </a:extLst>
                </a:hlinkClick>
              </a:rPr>
              <a:t>Tyrrell County Service Learning Trip (2).mov</a:t>
            </a:r>
            <a:endParaRPr lang="en-US"/>
          </a:p>
        </p:txBody>
      </p:sp>
      <p:pic>
        <p:nvPicPr>
          <p:cNvPr id="7" name="Picture 7" descr="Images from the service learning trip.">
            <a:extLst>
              <a:ext uri="{FF2B5EF4-FFF2-40B4-BE49-F238E27FC236}">
                <a16:creationId xmlns:a16="http://schemas.microsoft.com/office/drawing/2014/main" id="{92C0489D-886B-E3D2-67D1-EA0687FE0831}"/>
              </a:ext>
            </a:extLst>
          </p:cNvPr>
          <p:cNvPicPr>
            <a:picLocks noChangeAspect="1"/>
          </p:cNvPicPr>
          <p:nvPr/>
        </p:nvPicPr>
        <p:blipFill>
          <a:blip r:embed="rId3"/>
          <a:stretch>
            <a:fillRect/>
          </a:stretch>
        </p:blipFill>
        <p:spPr>
          <a:xfrm>
            <a:off x="1919518" y="4469488"/>
            <a:ext cx="2348177" cy="1887769"/>
          </a:xfrm>
          <a:prstGeom prst="rect">
            <a:avLst/>
          </a:prstGeom>
        </p:spPr>
      </p:pic>
      <p:pic>
        <p:nvPicPr>
          <p:cNvPr id="8" name="Picture 8" descr="Map of Tyrrell County.">
            <a:extLst>
              <a:ext uri="{FF2B5EF4-FFF2-40B4-BE49-F238E27FC236}">
                <a16:creationId xmlns:a16="http://schemas.microsoft.com/office/drawing/2014/main" id="{2CE3ED91-B397-3ACA-BE90-D579698077A9}"/>
              </a:ext>
            </a:extLst>
          </p:cNvPr>
          <p:cNvPicPr>
            <a:picLocks noChangeAspect="1"/>
          </p:cNvPicPr>
          <p:nvPr/>
        </p:nvPicPr>
        <p:blipFill>
          <a:blip r:embed="rId4"/>
          <a:stretch>
            <a:fillRect/>
          </a:stretch>
        </p:blipFill>
        <p:spPr>
          <a:xfrm>
            <a:off x="1867452" y="3310899"/>
            <a:ext cx="2348178" cy="966898"/>
          </a:xfrm>
          <a:prstGeom prst="rect">
            <a:avLst/>
          </a:prstGeom>
        </p:spPr>
      </p:pic>
      <p:pic>
        <p:nvPicPr>
          <p:cNvPr id="10" name="Picture 9" descr="Images from the service learning trip">
            <a:extLst>
              <a:ext uri="{FF2B5EF4-FFF2-40B4-BE49-F238E27FC236}">
                <a16:creationId xmlns:a16="http://schemas.microsoft.com/office/drawing/2014/main" id="{C9928974-DB89-D89B-963E-3B2193C3A118}"/>
              </a:ext>
            </a:extLst>
          </p:cNvPr>
          <p:cNvPicPr>
            <a:picLocks noChangeAspect="1"/>
          </p:cNvPicPr>
          <p:nvPr/>
        </p:nvPicPr>
        <p:blipFill>
          <a:blip r:embed="rId5"/>
          <a:stretch>
            <a:fillRect/>
          </a:stretch>
        </p:blipFill>
        <p:spPr>
          <a:xfrm>
            <a:off x="1965517" y="1285178"/>
            <a:ext cx="2250113" cy="1686333"/>
          </a:xfrm>
          <a:prstGeom prst="rect">
            <a:avLst/>
          </a:prstGeom>
        </p:spPr>
      </p:pic>
      <p:pic>
        <p:nvPicPr>
          <p:cNvPr id="11" name="Picture 10" descr="Images from the service learning trip">
            <a:extLst>
              <a:ext uri="{FF2B5EF4-FFF2-40B4-BE49-F238E27FC236}">
                <a16:creationId xmlns:a16="http://schemas.microsoft.com/office/drawing/2014/main" id="{24BE18DF-5CA4-DAE1-308E-DDE8B7B97526}"/>
              </a:ext>
            </a:extLst>
          </p:cNvPr>
          <p:cNvPicPr>
            <a:picLocks noChangeAspect="1"/>
          </p:cNvPicPr>
          <p:nvPr/>
        </p:nvPicPr>
        <p:blipFill>
          <a:blip r:embed="rId6"/>
          <a:stretch>
            <a:fillRect/>
          </a:stretch>
        </p:blipFill>
        <p:spPr>
          <a:xfrm>
            <a:off x="42937" y="1306286"/>
            <a:ext cx="1879644" cy="2503714"/>
          </a:xfrm>
          <a:prstGeom prst="rect">
            <a:avLst/>
          </a:prstGeom>
        </p:spPr>
      </p:pic>
      <p:pic>
        <p:nvPicPr>
          <p:cNvPr id="12" name="Picture 11" descr="Images from the service learning trip">
            <a:extLst>
              <a:ext uri="{FF2B5EF4-FFF2-40B4-BE49-F238E27FC236}">
                <a16:creationId xmlns:a16="http://schemas.microsoft.com/office/drawing/2014/main" id="{031AE2BB-5532-648E-539E-1538545F009A}"/>
              </a:ext>
            </a:extLst>
          </p:cNvPr>
          <p:cNvPicPr>
            <a:picLocks noChangeAspect="1"/>
          </p:cNvPicPr>
          <p:nvPr/>
        </p:nvPicPr>
        <p:blipFill>
          <a:blip r:embed="rId7"/>
          <a:stretch>
            <a:fillRect/>
          </a:stretch>
        </p:blipFill>
        <p:spPr>
          <a:xfrm>
            <a:off x="4258566" y="2137471"/>
            <a:ext cx="1939210" cy="2583058"/>
          </a:xfrm>
          <a:prstGeom prst="rect">
            <a:avLst/>
          </a:prstGeom>
        </p:spPr>
      </p:pic>
      <p:pic>
        <p:nvPicPr>
          <p:cNvPr id="15" name="Picture 14" descr="Images from the service learning trip">
            <a:extLst>
              <a:ext uri="{FF2B5EF4-FFF2-40B4-BE49-F238E27FC236}">
                <a16:creationId xmlns:a16="http://schemas.microsoft.com/office/drawing/2014/main" id="{9AD4E813-6CB2-DBCB-441B-D9BF8C465E98}"/>
              </a:ext>
            </a:extLst>
          </p:cNvPr>
          <p:cNvPicPr>
            <a:picLocks noChangeAspect="1"/>
          </p:cNvPicPr>
          <p:nvPr/>
        </p:nvPicPr>
        <p:blipFill>
          <a:blip r:embed="rId8"/>
          <a:stretch>
            <a:fillRect/>
          </a:stretch>
        </p:blipFill>
        <p:spPr>
          <a:xfrm>
            <a:off x="29620" y="3810000"/>
            <a:ext cx="1879643" cy="2503714"/>
          </a:xfrm>
          <a:prstGeom prst="rect">
            <a:avLst/>
          </a:prstGeom>
        </p:spPr>
      </p:pic>
    </p:spTree>
    <p:extLst>
      <p:ext uri="{BB962C8B-B14F-4D97-AF65-F5344CB8AC3E}">
        <p14:creationId xmlns:p14="http://schemas.microsoft.com/office/powerpoint/2010/main" val="425531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53D4C5-F6A6-8198-ACAE-2EADD2B6BF3C}"/>
              </a:ext>
            </a:extLst>
          </p:cNvPr>
          <p:cNvSpPr>
            <a:spLocks noGrp="1"/>
          </p:cNvSpPr>
          <p:nvPr>
            <p:ph type="title"/>
          </p:nvPr>
        </p:nvSpPr>
        <p:spPr/>
        <p:txBody>
          <a:bodyPr/>
          <a:lstStyle/>
          <a:p>
            <a:r>
              <a:rPr lang="en-US">
                <a:latin typeface="Arial"/>
                <a:cs typeface="Arial"/>
              </a:rPr>
              <a:t>Accommodations</a:t>
            </a:r>
          </a:p>
        </p:txBody>
      </p:sp>
      <p:sp>
        <p:nvSpPr>
          <p:cNvPr id="2" name="Content Placeholder 1">
            <a:extLst>
              <a:ext uri="{FF2B5EF4-FFF2-40B4-BE49-F238E27FC236}">
                <a16:creationId xmlns:a16="http://schemas.microsoft.com/office/drawing/2014/main" id="{A75E2D64-E307-02F2-7A09-59B3E6822A7C}"/>
              </a:ext>
            </a:extLst>
          </p:cNvPr>
          <p:cNvSpPr>
            <a:spLocks noGrp="1"/>
          </p:cNvSpPr>
          <p:nvPr>
            <p:ph sz="quarter" idx="12"/>
          </p:nvPr>
        </p:nvSpPr>
        <p:spPr>
          <a:xfrm>
            <a:off x="3703319" y="1714500"/>
            <a:ext cx="8166947" cy="4601633"/>
          </a:xfrm>
        </p:spPr>
        <p:txBody>
          <a:bodyPr vert="horz" lIns="91440" tIns="45720" rIns="91440" bIns="45720" rtlCol="0" anchor="t">
            <a:normAutofit fontScale="77500" lnSpcReduction="20000"/>
          </a:bodyPr>
          <a:lstStyle/>
          <a:p>
            <a:r>
              <a:rPr lang="en-US" dirty="0">
                <a:latin typeface="Arial"/>
                <a:cs typeface="Arial"/>
              </a:rPr>
              <a:t>You have a federal right to reasonable accommodations…use them and don’t worry about stigma.</a:t>
            </a:r>
          </a:p>
          <a:p>
            <a:r>
              <a:rPr lang="en-US" dirty="0">
                <a:latin typeface="Arial"/>
                <a:cs typeface="Arial"/>
              </a:rPr>
              <a:t>Accommodations from the classroom do not carry over to the clinic…you need a new approval.</a:t>
            </a:r>
          </a:p>
          <a:p>
            <a:r>
              <a:rPr lang="en-US" dirty="0">
                <a:latin typeface="Arial"/>
                <a:cs typeface="Arial"/>
              </a:rPr>
              <a:t>If your accommodations have not been approved through University Compliance Office, you are not protected.</a:t>
            </a:r>
          </a:p>
          <a:p>
            <a:r>
              <a:rPr lang="en-US" dirty="0">
                <a:latin typeface="Arial"/>
                <a:cs typeface="Arial"/>
              </a:rPr>
              <a:t>Don’t let your site overaccommodate you…think long term skill development.</a:t>
            </a:r>
          </a:p>
          <a:p>
            <a:r>
              <a:rPr lang="en-US" dirty="0">
                <a:latin typeface="Arial"/>
                <a:cs typeface="Arial"/>
              </a:rPr>
              <a:t>Talk to your Clin Ed Coordinator as soon as possible…but you can apply anytime.</a:t>
            </a:r>
          </a:p>
          <a:p>
            <a:pPr marL="0" indent="0">
              <a:buNone/>
            </a:pPr>
            <a:endParaRPr lang="en-US" dirty="0">
              <a:latin typeface="Arial"/>
              <a:cs typeface="Arial"/>
            </a:endParaRPr>
          </a:p>
          <a:p>
            <a:pPr marL="0" indent="0">
              <a:buNone/>
            </a:pPr>
            <a:r>
              <a:rPr lang="en-US" b="1" dirty="0">
                <a:latin typeface="Arial"/>
                <a:cs typeface="Arial"/>
              </a:rPr>
              <a:t>Contact: </a:t>
            </a:r>
            <a:r>
              <a:rPr lang="en-US" b="1" dirty="0">
                <a:latin typeface="Arial"/>
                <a:cs typeface="Arial"/>
                <a:hlinkClick r:id="rId2"/>
              </a:rPr>
              <a:t>UCO.UNC.EDU</a:t>
            </a:r>
            <a:endParaRPr lang="en-US" b="1" dirty="0">
              <a:latin typeface="Arial"/>
              <a:cs typeface="Arial"/>
            </a:endParaRPr>
          </a:p>
        </p:txBody>
      </p:sp>
    </p:spTree>
    <p:extLst>
      <p:ext uri="{BB962C8B-B14F-4D97-AF65-F5344CB8AC3E}">
        <p14:creationId xmlns:p14="http://schemas.microsoft.com/office/powerpoint/2010/main" val="2436717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878386-036D-690C-1D90-38E468741DAD}"/>
              </a:ext>
            </a:extLst>
          </p:cNvPr>
          <p:cNvSpPr>
            <a:spLocks noGrp="1"/>
          </p:cNvSpPr>
          <p:nvPr>
            <p:ph type="ctrTitle"/>
          </p:nvPr>
        </p:nvSpPr>
        <p:spPr/>
        <p:txBody>
          <a:bodyPr/>
          <a:lstStyle/>
          <a:p>
            <a:r>
              <a:rPr lang="en-US"/>
              <a:t>Available Support</a:t>
            </a:r>
          </a:p>
        </p:txBody>
      </p:sp>
    </p:spTree>
    <p:extLst>
      <p:ext uri="{BB962C8B-B14F-4D97-AF65-F5344CB8AC3E}">
        <p14:creationId xmlns:p14="http://schemas.microsoft.com/office/powerpoint/2010/main" val="1165073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6539" y="289987"/>
            <a:ext cx="9769612" cy="620404"/>
          </a:xfrm>
        </p:spPr>
        <p:txBody>
          <a:bodyPr/>
          <a:lstStyle/>
          <a:p>
            <a:pPr algn="ctr"/>
            <a:r>
              <a:rPr lang="en-US">
                <a:latin typeface="Franklin Gothic Book"/>
                <a:ea typeface="Roboto Slab"/>
              </a:rPr>
              <a:t>Business Office Team</a:t>
            </a:r>
            <a:endParaRPr lang="en-US">
              <a:latin typeface="Franklin Gothic Book"/>
              <a:ea typeface="Roboto Slab" pitchFamily="2" charset="0"/>
            </a:endParaRPr>
          </a:p>
        </p:txBody>
      </p:sp>
      <p:pic>
        <p:nvPicPr>
          <p:cNvPr id="3" name="Picture 5" descr="Image of Adam Shirey.">
            <a:extLst>
              <a:ext uri="{FF2B5EF4-FFF2-40B4-BE49-F238E27FC236}">
                <a16:creationId xmlns:a16="http://schemas.microsoft.com/office/drawing/2014/main" id="{96BA9AB4-21A8-4632-1A30-2ED3A5C6991A}"/>
              </a:ext>
            </a:extLst>
          </p:cNvPr>
          <p:cNvPicPr>
            <a:picLocks noChangeAspect="1"/>
          </p:cNvPicPr>
          <p:nvPr/>
        </p:nvPicPr>
        <p:blipFill>
          <a:blip r:embed="rId3"/>
          <a:stretch>
            <a:fillRect/>
          </a:stretch>
        </p:blipFill>
        <p:spPr>
          <a:xfrm>
            <a:off x="637085" y="2207848"/>
            <a:ext cx="2218838" cy="2958451"/>
          </a:xfrm>
          <a:prstGeom prst="rect">
            <a:avLst/>
          </a:prstGeom>
        </p:spPr>
      </p:pic>
      <p:sp>
        <p:nvSpPr>
          <p:cNvPr id="11" name="TextBox 10">
            <a:extLst>
              <a:ext uri="{FF2B5EF4-FFF2-40B4-BE49-F238E27FC236}">
                <a16:creationId xmlns:a16="http://schemas.microsoft.com/office/drawing/2014/main" id="{16055595-AEBA-F06B-0937-84A35BDCCFE4}"/>
              </a:ext>
            </a:extLst>
          </p:cNvPr>
          <p:cNvSpPr txBox="1"/>
          <p:nvPr/>
        </p:nvSpPr>
        <p:spPr>
          <a:xfrm>
            <a:off x="335774" y="5202872"/>
            <a:ext cx="282145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err="1">
                <a:ea typeface="Calibri" panose="020F0502020204030204"/>
                <a:cs typeface="Calibri" panose="020F0502020204030204"/>
              </a:rPr>
              <a:t>Gradstar</a:t>
            </a:r>
            <a:r>
              <a:rPr lang="en-US" b="1">
                <a:ea typeface="Calibri" panose="020F0502020204030204"/>
                <a:cs typeface="Calibri" panose="020F0502020204030204"/>
              </a:rPr>
              <a:t> research funding</a:t>
            </a:r>
          </a:p>
          <a:p>
            <a:pPr marL="285750" indent="-285750">
              <a:buFont typeface="Arial"/>
              <a:buChar char="•"/>
            </a:pPr>
            <a:r>
              <a:rPr lang="en-US" b="1">
                <a:ea typeface="Calibri" panose="020F0502020204030204"/>
                <a:cs typeface="Calibri" panose="020F0502020204030204"/>
              </a:rPr>
              <a:t>Student travel: PT and SPHS</a:t>
            </a:r>
          </a:p>
        </p:txBody>
      </p:sp>
      <p:pic>
        <p:nvPicPr>
          <p:cNvPr id="9" name="Picture 9" descr="Name written out Tin Lay Nwe.">
            <a:extLst>
              <a:ext uri="{FF2B5EF4-FFF2-40B4-BE49-F238E27FC236}">
                <a16:creationId xmlns:a16="http://schemas.microsoft.com/office/drawing/2014/main" id="{8530EA47-F82C-9D11-85F5-D9914304C498}"/>
              </a:ext>
            </a:extLst>
          </p:cNvPr>
          <p:cNvPicPr>
            <a:picLocks noChangeAspect="1"/>
          </p:cNvPicPr>
          <p:nvPr/>
        </p:nvPicPr>
        <p:blipFill>
          <a:blip r:embed="rId4"/>
          <a:stretch>
            <a:fillRect/>
          </a:stretch>
        </p:blipFill>
        <p:spPr>
          <a:xfrm>
            <a:off x="3360414" y="1602349"/>
            <a:ext cx="2743200" cy="679391"/>
          </a:xfrm>
          <a:prstGeom prst="rect">
            <a:avLst/>
          </a:prstGeom>
        </p:spPr>
      </p:pic>
      <p:pic>
        <p:nvPicPr>
          <p:cNvPr id="6" name="Picture 6" descr="Image on Tin Lay Nwe">
            <a:extLst>
              <a:ext uri="{FF2B5EF4-FFF2-40B4-BE49-F238E27FC236}">
                <a16:creationId xmlns:a16="http://schemas.microsoft.com/office/drawing/2014/main" id="{D4655DA1-E218-7C60-8BF0-16995E2F2F4F}"/>
              </a:ext>
            </a:extLst>
          </p:cNvPr>
          <p:cNvPicPr>
            <a:picLocks noChangeAspect="1"/>
          </p:cNvPicPr>
          <p:nvPr/>
        </p:nvPicPr>
        <p:blipFill>
          <a:blip r:embed="rId5"/>
          <a:stretch>
            <a:fillRect/>
          </a:stretch>
        </p:blipFill>
        <p:spPr>
          <a:xfrm>
            <a:off x="3202797" y="2207848"/>
            <a:ext cx="2743200" cy="2969288"/>
          </a:xfrm>
          <a:prstGeom prst="rect">
            <a:avLst/>
          </a:prstGeom>
        </p:spPr>
      </p:pic>
      <p:sp>
        <p:nvSpPr>
          <p:cNvPr id="12" name="TextBox 11">
            <a:extLst>
              <a:ext uri="{FF2B5EF4-FFF2-40B4-BE49-F238E27FC236}">
                <a16:creationId xmlns:a16="http://schemas.microsoft.com/office/drawing/2014/main" id="{70D28B62-F8DE-2598-DEFF-1DAD7A21A269}"/>
              </a:ext>
            </a:extLst>
          </p:cNvPr>
          <p:cNvSpPr txBox="1"/>
          <p:nvPr/>
        </p:nvSpPr>
        <p:spPr>
          <a:xfrm>
            <a:off x="3124538" y="5273447"/>
            <a:ext cx="282145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a:ea typeface="Calibri" panose="020F0502020204030204"/>
                <a:cs typeface="Calibri" panose="020F0502020204030204"/>
              </a:rPr>
              <a:t>GSHIP Insurance</a:t>
            </a:r>
          </a:p>
          <a:p>
            <a:pPr marL="285750" indent="-285750">
              <a:buFont typeface="Arial"/>
              <a:buChar char="•"/>
            </a:pPr>
            <a:r>
              <a:rPr lang="en-US" b="1">
                <a:ea typeface="Calibri" panose="020F0502020204030204"/>
                <a:cs typeface="Calibri" panose="020F0502020204030204"/>
              </a:rPr>
              <a:t>Student travel: NDSS and CRMH</a:t>
            </a:r>
          </a:p>
        </p:txBody>
      </p:sp>
      <p:pic>
        <p:nvPicPr>
          <p:cNvPr id="10" name="Picture 10" descr="Name written out Pam Morrison">
            <a:extLst>
              <a:ext uri="{FF2B5EF4-FFF2-40B4-BE49-F238E27FC236}">
                <a16:creationId xmlns:a16="http://schemas.microsoft.com/office/drawing/2014/main" id="{57EC7A44-2C21-96F6-AEE4-692208F2D92E}"/>
              </a:ext>
            </a:extLst>
          </p:cNvPr>
          <p:cNvPicPr>
            <a:picLocks noChangeAspect="1"/>
          </p:cNvPicPr>
          <p:nvPr/>
        </p:nvPicPr>
        <p:blipFill>
          <a:blip r:embed="rId6"/>
          <a:stretch>
            <a:fillRect/>
          </a:stretch>
        </p:blipFill>
        <p:spPr>
          <a:xfrm>
            <a:off x="6135128" y="1621591"/>
            <a:ext cx="2743200" cy="677807"/>
          </a:xfrm>
          <a:prstGeom prst="rect">
            <a:avLst/>
          </a:prstGeom>
        </p:spPr>
      </p:pic>
      <p:pic>
        <p:nvPicPr>
          <p:cNvPr id="7" name="Picture 7" descr="Image of Pam Morrison">
            <a:extLst>
              <a:ext uri="{FF2B5EF4-FFF2-40B4-BE49-F238E27FC236}">
                <a16:creationId xmlns:a16="http://schemas.microsoft.com/office/drawing/2014/main" id="{07FF03CC-E714-46E2-25F7-7BCE6F777364}"/>
              </a:ext>
            </a:extLst>
          </p:cNvPr>
          <p:cNvPicPr>
            <a:picLocks noChangeAspect="1"/>
          </p:cNvPicPr>
          <p:nvPr/>
        </p:nvPicPr>
        <p:blipFill>
          <a:blip r:embed="rId7"/>
          <a:stretch>
            <a:fillRect/>
          </a:stretch>
        </p:blipFill>
        <p:spPr>
          <a:xfrm>
            <a:off x="6235250" y="2183241"/>
            <a:ext cx="2743200" cy="3053166"/>
          </a:xfrm>
          <a:prstGeom prst="rect">
            <a:avLst/>
          </a:prstGeom>
        </p:spPr>
      </p:pic>
      <p:sp>
        <p:nvSpPr>
          <p:cNvPr id="13" name="TextBox 12">
            <a:extLst>
              <a:ext uri="{FF2B5EF4-FFF2-40B4-BE49-F238E27FC236}">
                <a16:creationId xmlns:a16="http://schemas.microsoft.com/office/drawing/2014/main" id="{723C9B17-926F-7163-2171-E46F2B2C79A8}"/>
              </a:ext>
            </a:extLst>
          </p:cNvPr>
          <p:cNvSpPr txBox="1"/>
          <p:nvPr/>
        </p:nvSpPr>
        <p:spPr>
          <a:xfrm>
            <a:off x="6095999" y="5479871"/>
            <a:ext cx="282145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a:ea typeface="Calibri" panose="020F0502020204030204"/>
                <a:cs typeface="Calibri" panose="020F0502020204030204"/>
              </a:rPr>
              <a:t>Student travel: RadSci and Center For Literacy</a:t>
            </a:r>
          </a:p>
        </p:txBody>
      </p:sp>
      <p:sp>
        <p:nvSpPr>
          <p:cNvPr id="18" name="TextBox 17">
            <a:extLst>
              <a:ext uri="{FF2B5EF4-FFF2-40B4-BE49-F238E27FC236}">
                <a16:creationId xmlns:a16="http://schemas.microsoft.com/office/drawing/2014/main" id="{640BA4F4-3999-6437-D716-8EEAD0AC4452}"/>
              </a:ext>
            </a:extLst>
          </p:cNvPr>
          <p:cNvSpPr txBox="1"/>
          <p:nvPr/>
        </p:nvSpPr>
        <p:spPr>
          <a:xfrm>
            <a:off x="9533270" y="1700842"/>
            <a:ext cx="2346951" cy="461665"/>
          </a:xfrm>
          <a:prstGeom prst="rect">
            <a:avLst/>
          </a:prstGeom>
          <a:noFill/>
        </p:spPr>
        <p:txBody>
          <a:bodyPr wrap="square" lIns="91440" tIns="45720" rIns="91440" bIns="45720" rtlCol="0" anchor="t">
            <a:spAutoFit/>
          </a:bodyPr>
          <a:lstStyle/>
          <a:p>
            <a:r>
              <a:rPr lang="en-US" sz="2400" b="1">
                <a:solidFill>
                  <a:srgbClr val="003B49"/>
                </a:solidFill>
                <a:latin typeface="Arial"/>
                <a:cs typeface="Arial"/>
              </a:rPr>
              <a:t>Daniel Krupa</a:t>
            </a:r>
          </a:p>
        </p:txBody>
      </p:sp>
      <p:pic>
        <p:nvPicPr>
          <p:cNvPr id="15" name="Picture 14" descr="Image of Daniel Krupa">
            <a:extLst>
              <a:ext uri="{FF2B5EF4-FFF2-40B4-BE49-F238E27FC236}">
                <a16:creationId xmlns:a16="http://schemas.microsoft.com/office/drawing/2014/main" id="{A5664E84-FFE2-E3BC-707E-6BA499FC43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08926" y="2201416"/>
            <a:ext cx="2595641" cy="3001456"/>
          </a:xfrm>
          <a:prstGeom prst="rect">
            <a:avLst/>
          </a:prstGeom>
        </p:spPr>
      </p:pic>
      <p:sp>
        <p:nvSpPr>
          <p:cNvPr id="17" name="TextBox 16">
            <a:extLst>
              <a:ext uri="{FF2B5EF4-FFF2-40B4-BE49-F238E27FC236}">
                <a16:creationId xmlns:a16="http://schemas.microsoft.com/office/drawing/2014/main" id="{A764570A-DAA0-91D9-4559-AFA66623103D}"/>
              </a:ext>
            </a:extLst>
          </p:cNvPr>
          <p:cNvSpPr txBox="1"/>
          <p:nvPr/>
        </p:nvSpPr>
        <p:spPr>
          <a:xfrm>
            <a:off x="9370541" y="5341371"/>
            <a:ext cx="282145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a:ea typeface="Calibri" panose="020F0502020204030204"/>
                <a:cs typeface="Calibri" panose="020F0502020204030204"/>
              </a:rPr>
              <a:t>Student travel: CLS and OT</a:t>
            </a:r>
          </a:p>
        </p:txBody>
      </p:sp>
    </p:spTree>
    <p:extLst>
      <p:ext uri="{BB962C8B-B14F-4D97-AF65-F5344CB8AC3E}">
        <p14:creationId xmlns:p14="http://schemas.microsoft.com/office/powerpoint/2010/main" val="1768153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FE9CD-D271-FEE3-6B16-947814BFE271}"/>
              </a:ext>
            </a:extLst>
          </p:cNvPr>
          <p:cNvSpPr>
            <a:spLocks noGrp="1"/>
          </p:cNvSpPr>
          <p:nvPr>
            <p:ph type="title"/>
          </p:nvPr>
        </p:nvSpPr>
        <p:spPr>
          <a:xfrm>
            <a:off x="1005840" y="-2419576"/>
            <a:ext cx="10180320" cy="2419576"/>
          </a:xfrm>
        </p:spPr>
        <p:txBody>
          <a:bodyPr vert="horz" lIns="91440" tIns="45720" rIns="91440" bIns="45720" rtlCol="0" anchor="b">
            <a:normAutofit/>
          </a:bodyPr>
          <a:lstStyle/>
          <a:p>
            <a:r>
              <a:rPr lang="en-US" dirty="0"/>
              <a:t>School of Medicine Mission</a:t>
            </a:r>
          </a:p>
        </p:txBody>
      </p:sp>
      <p:pic>
        <p:nvPicPr>
          <p:cNvPr id="4" name="Picture 3" descr="A blue text on a black background that states the mission of the School of Medicine.">
            <a:extLst>
              <a:ext uri="{FF2B5EF4-FFF2-40B4-BE49-F238E27FC236}">
                <a16:creationId xmlns:a16="http://schemas.microsoft.com/office/drawing/2014/main" id="{97412BBE-79AD-D608-841A-8FA0164089D3}"/>
              </a:ext>
            </a:extLst>
          </p:cNvPr>
          <p:cNvPicPr>
            <a:picLocks noChangeAspect="1"/>
          </p:cNvPicPr>
          <p:nvPr/>
        </p:nvPicPr>
        <p:blipFill>
          <a:blip r:embed="rId2"/>
          <a:stretch>
            <a:fillRect/>
          </a:stretch>
        </p:blipFill>
        <p:spPr>
          <a:xfrm>
            <a:off x="605743" y="1345930"/>
            <a:ext cx="10980514" cy="1027453"/>
          </a:xfrm>
          <a:prstGeom prst="rect">
            <a:avLst/>
          </a:prstGeom>
        </p:spPr>
      </p:pic>
      <p:pic>
        <p:nvPicPr>
          <p:cNvPr id="9" name="Picture 8" descr="A blue and white text on a blue background describes in more detail the mission: Exemplary teaching, innovative research, and patient-center clinical practice.">
            <a:extLst>
              <a:ext uri="{FF2B5EF4-FFF2-40B4-BE49-F238E27FC236}">
                <a16:creationId xmlns:a16="http://schemas.microsoft.com/office/drawing/2014/main" id="{65D0CB38-57CF-8B4F-463C-1033485B5239}"/>
              </a:ext>
            </a:extLst>
          </p:cNvPr>
          <p:cNvPicPr>
            <a:picLocks noChangeAspect="1"/>
          </p:cNvPicPr>
          <p:nvPr/>
        </p:nvPicPr>
        <p:blipFill>
          <a:blip r:embed="rId3"/>
          <a:stretch>
            <a:fillRect/>
          </a:stretch>
        </p:blipFill>
        <p:spPr>
          <a:xfrm>
            <a:off x="272971" y="2487683"/>
            <a:ext cx="11646059" cy="4066590"/>
          </a:xfrm>
          <a:prstGeom prst="rect">
            <a:avLst/>
          </a:prstGeom>
        </p:spPr>
      </p:pic>
    </p:spTree>
    <p:extLst>
      <p:ext uri="{BB962C8B-B14F-4D97-AF65-F5344CB8AC3E}">
        <p14:creationId xmlns:p14="http://schemas.microsoft.com/office/powerpoint/2010/main" val="1201387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89CFB-89D4-C63F-363C-F411143DB6D7}"/>
              </a:ext>
            </a:extLst>
          </p:cNvPr>
          <p:cNvSpPr>
            <a:spLocks noGrp="1"/>
          </p:cNvSpPr>
          <p:nvPr>
            <p:ph type="title"/>
          </p:nvPr>
        </p:nvSpPr>
        <p:spPr>
          <a:xfrm>
            <a:off x="515060" y="180098"/>
            <a:ext cx="11161879" cy="2419576"/>
          </a:xfrm>
        </p:spPr>
        <p:txBody>
          <a:bodyPr>
            <a:normAutofit/>
          </a:bodyPr>
          <a:lstStyle/>
          <a:p>
            <a:pPr algn="ctr"/>
            <a:r>
              <a:rPr lang="en-US" sz="4200">
                <a:latin typeface="Arial"/>
                <a:cs typeface="Arial"/>
              </a:rPr>
              <a:t>Student Services Administrative Roles</a:t>
            </a:r>
            <a:br>
              <a:rPr lang="en-US"/>
            </a:br>
            <a:r>
              <a:rPr lang="en-US" sz="1800">
                <a:latin typeface="Arial"/>
                <a:cs typeface="Roboto Slab"/>
              </a:rPr>
              <a:t>Student Services exists to support the mission of the Department of Health Sciences (DHS) by serving as an administrative foundation to students, faculty, staff and the community as related to Health Science students’ success.</a:t>
            </a:r>
          </a:p>
        </p:txBody>
      </p:sp>
      <p:graphicFrame>
        <p:nvGraphicFramePr>
          <p:cNvPr id="4" name="Content Placeholder 4" descr="Diagram to display how Student Services help. They work on Admissions, Registration, Recruitment, Student Life, and Financial Aid. ">
            <a:extLst>
              <a:ext uri="{FF2B5EF4-FFF2-40B4-BE49-F238E27FC236}">
                <a16:creationId xmlns:a16="http://schemas.microsoft.com/office/drawing/2014/main" id="{C450F9A2-9637-D4A5-FBFC-0A0CC9517675}"/>
              </a:ext>
            </a:extLst>
          </p:cNvPr>
          <p:cNvGraphicFramePr>
            <a:graphicFrameLocks noGrp="1"/>
          </p:cNvGraphicFramePr>
          <p:nvPr>
            <p:ph idx="4294967295"/>
            <p:extLst>
              <p:ext uri="{D42A27DB-BD31-4B8C-83A1-F6EECF244321}">
                <p14:modId xmlns:p14="http://schemas.microsoft.com/office/powerpoint/2010/main" val="2456426272"/>
              </p:ext>
            </p:extLst>
          </p:nvPr>
        </p:nvGraphicFramePr>
        <p:xfrm>
          <a:off x="839492" y="2592199"/>
          <a:ext cx="10515600" cy="4121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8631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9AB60-1BB0-A2E5-01A4-226B4E64E3D5}"/>
              </a:ext>
            </a:extLst>
          </p:cNvPr>
          <p:cNvSpPr>
            <a:spLocks noGrp="1"/>
          </p:cNvSpPr>
          <p:nvPr>
            <p:ph type="title"/>
          </p:nvPr>
        </p:nvSpPr>
        <p:spPr/>
        <p:txBody>
          <a:bodyPr/>
          <a:lstStyle/>
          <a:p>
            <a:pPr algn="ctr"/>
            <a:r>
              <a:rPr lang="en-US">
                <a:latin typeface="Arial"/>
                <a:cs typeface="Arial"/>
              </a:rPr>
              <a:t>Student Services Team</a:t>
            </a:r>
          </a:p>
        </p:txBody>
      </p:sp>
      <p:graphicFrame>
        <p:nvGraphicFramePr>
          <p:cNvPr id="4" name="Table 3" descr="List of all the Student Services staff.">
            <a:extLst>
              <a:ext uri="{FF2B5EF4-FFF2-40B4-BE49-F238E27FC236}">
                <a16:creationId xmlns:a16="http://schemas.microsoft.com/office/drawing/2014/main" id="{B965C52C-F5AB-F6BD-9D6E-66CDFE3EA0DA}"/>
              </a:ext>
            </a:extLst>
          </p:cNvPr>
          <p:cNvGraphicFramePr>
            <a:graphicFrameLocks noGrp="1"/>
          </p:cNvGraphicFramePr>
          <p:nvPr>
            <p:extLst>
              <p:ext uri="{D42A27DB-BD31-4B8C-83A1-F6EECF244321}">
                <p14:modId xmlns:p14="http://schemas.microsoft.com/office/powerpoint/2010/main" val="755126025"/>
              </p:ext>
            </p:extLst>
          </p:nvPr>
        </p:nvGraphicFramePr>
        <p:xfrm>
          <a:off x="503694" y="1446508"/>
          <a:ext cx="11893598" cy="4999876"/>
        </p:xfrm>
        <a:graphic>
          <a:graphicData uri="http://schemas.openxmlformats.org/drawingml/2006/table">
            <a:tbl>
              <a:tblPr firstRow="1" bandRow="1">
                <a:tableStyleId>{2D5ABB26-0587-4C30-8999-92F81FD0307C}</a:tableStyleId>
              </a:tblPr>
              <a:tblGrid>
                <a:gridCol w="5120898">
                  <a:extLst>
                    <a:ext uri="{9D8B030D-6E8A-4147-A177-3AD203B41FA5}">
                      <a16:colId xmlns:a16="http://schemas.microsoft.com/office/drawing/2014/main" val="3325909262"/>
                    </a:ext>
                  </a:extLst>
                </a:gridCol>
                <a:gridCol w="6772700">
                  <a:extLst>
                    <a:ext uri="{9D8B030D-6E8A-4147-A177-3AD203B41FA5}">
                      <a16:colId xmlns:a16="http://schemas.microsoft.com/office/drawing/2014/main" val="4248566160"/>
                    </a:ext>
                  </a:extLst>
                </a:gridCol>
              </a:tblGrid>
              <a:tr h="745174">
                <a:tc>
                  <a:txBody>
                    <a:bodyPr/>
                    <a:lstStyle/>
                    <a:p>
                      <a:pPr algn="l"/>
                      <a:r>
                        <a:rPr lang="en-US" sz="1600" b="1">
                          <a:latin typeface="Arial"/>
                          <a:ea typeface="Roboto Slab"/>
                          <a:cs typeface="Roboto Slab"/>
                        </a:rPr>
                        <a:t>Eileen Burker</a:t>
                      </a:r>
                      <a:r>
                        <a:rPr lang="en-US" sz="1600">
                          <a:latin typeface="Arial"/>
                          <a:ea typeface="Roboto Slab"/>
                          <a:cs typeface="Roboto Slab"/>
                        </a:rPr>
                        <a:t>, Associate Chair for Student Services</a:t>
                      </a:r>
                    </a:p>
                  </a:txBody>
                  <a:tcPr/>
                </a:tc>
                <a:tc>
                  <a:txBody>
                    <a:bodyPr/>
                    <a:lstStyle/>
                    <a:p>
                      <a:pPr algn="l"/>
                      <a:r>
                        <a:rPr lang="en-US" sz="1600" b="1" dirty="0">
                          <a:latin typeface="Arial"/>
                          <a:ea typeface="Roboto Slab"/>
                          <a:cs typeface="Roboto Slab"/>
                        </a:rPr>
                        <a:t>Hannah Siburt</a:t>
                      </a:r>
                      <a:r>
                        <a:rPr lang="en-US" sz="1600" dirty="0">
                          <a:latin typeface="Arial"/>
                          <a:ea typeface="Roboto Slab"/>
                          <a:cs typeface="Roboto Slab"/>
                        </a:rPr>
                        <a:t>, Director of AHEC Operations</a:t>
                      </a:r>
                    </a:p>
                  </a:txBody>
                  <a:tcPr/>
                </a:tc>
                <a:extLst>
                  <a:ext uri="{0D108BD9-81ED-4DB2-BD59-A6C34878D82A}">
                    <a16:rowId xmlns:a16="http://schemas.microsoft.com/office/drawing/2014/main" val="101171605"/>
                  </a:ext>
                </a:extLst>
              </a:tr>
              <a:tr h="769211">
                <a:tc>
                  <a:txBody>
                    <a:bodyPr/>
                    <a:lstStyle/>
                    <a:p>
                      <a:pPr algn="l"/>
                      <a:r>
                        <a:rPr lang="en-US" sz="1600" b="1">
                          <a:latin typeface="Arial"/>
                          <a:ea typeface="Roboto Slab"/>
                          <a:cs typeface="Roboto Slab"/>
                        </a:rPr>
                        <a:t>Kimberly Capri</a:t>
                      </a:r>
                      <a:r>
                        <a:rPr lang="en-US" sz="1600">
                          <a:latin typeface="Arial"/>
                          <a:ea typeface="Roboto Slab"/>
                          <a:cs typeface="Roboto Slab"/>
                        </a:rPr>
                        <a:t>, Admin Director of Student Affairs</a:t>
                      </a:r>
                    </a:p>
                  </a:txBody>
                  <a:tcPr/>
                </a:tc>
                <a:tc>
                  <a:txBody>
                    <a:bodyPr/>
                    <a:lstStyle/>
                    <a:p>
                      <a:pPr algn="l"/>
                      <a:r>
                        <a:rPr lang="en-US" sz="1600" b="1">
                          <a:latin typeface="Arial"/>
                          <a:ea typeface="Roboto Slab"/>
                          <a:cs typeface="Roboto Slab"/>
                        </a:rPr>
                        <a:t>Perry Studevent</a:t>
                      </a:r>
                      <a:r>
                        <a:rPr lang="en-US" sz="1600">
                          <a:latin typeface="Arial"/>
                          <a:ea typeface="Roboto Slab"/>
                          <a:cs typeface="Roboto Slab"/>
                        </a:rPr>
                        <a:t>, Senior Assistant Director, Financial Aid and Scholarships</a:t>
                      </a:r>
                    </a:p>
                  </a:txBody>
                  <a:tcPr/>
                </a:tc>
                <a:extLst>
                  <a:ext uri="{0D108BD9-81ED-4DB2-BD59-A6C34878D82A}">
                    <a16:rowId xmlns:a16="http://schemas.microsoft.com/office/drawing/2014/main" val="3393791658"/>
                  </a:ext>
                </a:extLst>
              </a:tr>
              <a:tr h="745174">
                <a:tc>
                  <a:txBody>
                    <a:bodyPr/>
                    <a:lstStyle/>
                    <a:p>
                      <a:pPr algn="l"/>
                      <a:r>
                        <a:rPr lang="en-US" sz="1600" b="1">
                          <a:latin typeface="Arial"/>
                          <a:ea typeface="Roboto Slab"/>
                          <a:cs typeface="Roboto Slab"/>
                        </a:rPr>
                        <a:t>Carolyn Oakes</a:t>
                      </a:r>
                      <a:r>
                        <a:rPr lang="en-US" sz="1600">
                          <a:latin typeface="Arial"/>
                          <a:ea typeface="Roboto Slab"/>
                          <a:cs typeface="Roboto Slab"/>
                        </a:rPr>
                        <a:t>, Administrative Support Specialist</a:t>
                      </a:r>
                    </a:p>
                  </a:txBody>
                  <a:tcPr/>
                </a:tc>
                <a:tc>
                  <a:txBody>
                    <a:bodyPr/>
                    <a:lstStyle/>
                    <a:p>
                      <a:pPr algn="l"/>
                      <a:r>
                        <a:rPr lang="en-US" sz="1600" b="1">
                          <a:latin typeface="Arial"/>
                          <a:ea typeface="Roboto Slab"/>
                          <a:cs typeface="Roboto Slab"/>
                        </a:rPr>
                        <a:t>Tamara Mesko</a:t>
                      </a:r>
                      <a:r>
                        <a:rPr lang="en-US" sz="1600">
                          <a:latin typeface="Arial"/>
                          <a:ea typeface="Roboto Slab"/>
                          <a:cs typeface="Roboto Slab"/>
                        </a:rPr>
                        <a:t>, Administrative Support Specialist</a:t>
                      </a:r>
                    </a:p>
                  </a:txBody>
                  <a:tcPr/>
                </a:tc>
                <a:extLst>
                  <a:ext uri="{0D108BD9-81ED-4DB2-BD59-A6C34878D82A}">
                    <a16:rowId xmlns:a16="http://schemas.microsoft.com/office/drawing/2014/main" val="640913063"/>
                  </a:ext>
                </a:extLst>
              </a:tr>
              <a:tr h="745174">
                <a:tc>
                  <a:txBody>
                    <a:bodyPr/>
                    <a:lstStyle/>
                    <a:p>
                      <a:pPr algn="l"/>
                      <a:r>
                        <a:rPr lang="en-US" sz="1600" b="1">
                          <a:latin typeface="Arial"/>
                          <a:ea typeface="Roboto Slab"/>
                          <a:cs typeface="Roboto Slab"/>
                        </a:rPr>
                        <a:t>Kayla Rankin</a:t>
                      </a:r>
                      <a:r>
                        <a:rPr lang="en-US" sz="1600">
                          <a:latin typeface="Arial"/>
                          <a:ea typeface="Roboto Slab"/>
                          <a:cs typeface="Roboto Slab"/>
                        </a:rPr>
                        <a:t>, Administrative Support Specialist</a:t>
                      </a:r>
                    </a:p>
                  </a:txBody>
                  <a:tcPr/>
                </a:tc>
                <a:tc>
                  <a:txBody>
                    <a:bodyPr/>
                    <a:lstStyle/>
                    <a:p>
                      <a:pPr algn="l"/>
                      <a:r>
                        <a:rPr lang="en-US" sz="1600" b="1">
                          <a:latin typeface="Arial"/>
                          <a:ea typeface="Roboto Slab"/>
                          <a:cs typeface="Roboto Slab"/>
                        </a:rPr>
                        <a:t>Krislyn Nesmith</a:t>
                      </a:r>
                      <a:r>
                        <a:rPr lang="en-US" sz="1600">
                          <a:latin typeface="Arial"/>
                          <a:ea typeface="Roboto Slab"/>
                          <a:cs typeface="Roboto Slab"/>
                        </a:rPr>
                        <a:t>, Administrative Support Specialist</a:t>
                      </a:r>
                    </a:p>
                  </a:txBody>
                  <a:tcPr/>
                </a:tc>
                <a:extLst>
                  <a:ext uri="{0D108BD9-81ED-4DB2-BD59-A6C34878D82A}">
                    <a16:rowId xmlns:a16="http://schemas.microsoft.com/office/drawing/2014/main" val="3691661250"/>
                  </a:ext>
                </a:extLst>
              </a:tr>
              <a:tr h="745174">
                <a:tc>
                  <a:txBody>
                    <a:bodyPr/>
                    <a:lstStyle/>
                    <a:p>
                      <a:pPr algn="l"/>
                      <a:r>
                        <a:rPr lang="en-US" sz="1600" b="1">
                          <a:latin typeface="Arial"/>
                          <a:ea typeface="Roboto Slab"/>
                          <a:cs typeface="Roboto Slab"/>
                        </a:rPr>
                        <a:t>Phillip Hopkins</a:t>
                      </a:r>
                      <a:r>
                        <a:rPr lang="en-US" sz="1600">
                          <a:latin typeface="Arial"/>
                          <a:ea typeface="Roboto Slab"/>
                          <a:cs typeface="Roboto Slab"/>
                        </a:rPr>
                        <a:t>, Clinical Contracts Specialist</a:t>
                      </a:r>
                    </a:p>
                  </a:txBody>
                  <a:tcPr/>
                </a:tc>
                <a:tc>
                  <a:txBody>
                    <a:bodyPr/>
                    <a:lstStyle/>
                    <a:p>
                      <a:pPr algn="l"/>
                      <a:r>
                        <a:rPr lang="en-US" sz="1600" b="1">
                          <a:latin typeface="Arial"/>
                          <a:ea typeface="Roboto Slab"/>
                          <a:cs typeface="Roboto Slab"/>
                        </a:rPr>
                        <a:t>Garrett Nesmith, </a:t>
                      </a:r>
                      <a:r>
                        <a:rPr lang="en-US" sz="1600">
                          <a:latin typeface="Arial"/>
                          <a:ea typeface="Roboto Slab"/>
                          <a:cs typeface="Roboto Slab"/>
                        </a:rPr>
                        <a:t>Clinical Contracts Specialists</a:t>
                      </a:r>
                    </a:p>
                  </a:txBody>
                  <a:tcPr/>
                </a:tc>
                <a:extLst>
                  <a:ext uri="{0D108BD9-81ED-4DB2-BD59-A6C34878D82A}">
                    <a16:rowId xmlns:a16="http://schemas.microsoft.com/office/drawing/2014/main" val="239273896"/>
                  </a:ext>
                </a:extLst>
              </a:tr>
              <a:tr h="745174">
                <a:tc>
                  <a:txBody>
                    <a:bodyPr/>
                    <a:lstStyle/>
                    <a:p>
                      <a:pPr algn="l"/>
                      <a:r>
                        <a:rPr lang="en-US" sz="1600" b="1">
                          <a:latin typeface="Arial"/>
                          <a:ea typeface="Roboto Slab"/>
                          <a:cs typeface="Roboto Slab"/>
                        </a:rPr>
                        <a:t>Gabbie Kirby</a:t>
                      </a:r>
                      <a:r>
                        <a:rPr lang="en-US" sz="1600">
                          <a:latin typeface="Arial"/>
                          <a:ea typeface="Roboto Slab"/>
                          <a:cs typeface="Roboto Slab"/>
                        </a:rPr>
                        <a:t>, Clinical Education Administrator</a:t>
                      </a:r>
                    </a:p>
                  </a:txBody>
                  <a:tcPr/>
                </a:tc>
                <a:tc>
                  <a:txBody>
                    <a:bodyPr/>
                    <a:lstStyle/>
                    <a:p>
                      <a:pPr algn="l"/>
                      <a:r>
                        <a:rPr lang="en-US" sz="1600" b="1">
                          <a:latin typeface="Arial"/>
                          <a:ea typeface="Roboto Slab"/>
                          <a:cs typeface="Roboto Slab"/>
                        </a:rPr>
                        <a:t>Amy McLemore</a:t>
                      </a:r>
                      <a:r>
                        <a:rPr lang="en-US" sz="1600">
                          <a:latin typeface="Arial"/>
                          <a:ea typeface="Roboto Slab"/>
                          <a:cs typeface="Roboto Slab"/>
                        </a:rPr>
                        <a:t>, Communications Administrator</a:t>
                      </a:r>
                    </a:p>
                  </a:txBody>
                  <a:tcPr/>
                </a:tc>
                <a:extLst>
                  <a:ext uri="{0D108BD9-81ED-4DB2-BD59-A6C34878D82A}">
                    <a16:rowId xmlns:a16="http://schemas.microsoft.com/office/drawing/2014/main" val="2298056071"/>
                  </a:ext>
                </a:extLst>
              </a:tr>
              <a:tr h="504795">
                <a:tc>
                  <a:txBody>
                    <a:bodyPr/>
                    <a:lstStyle/>
                    <a:p>
                      <a:pPr algn="l"/>
                      <a:r>
                        <a:rPr lang="en-US" sz="1600" b="1">
                          <a:latin typeface="Arial"/>
                          <a:ea typeface="Roboto Slab"/>
                          <a:cs typeface="Roboto Slab"/>
                        </a:rPr>
                        <a:t>Belle Basnight</a:t>
                      </a:r>
                      <a:r>
                        <a:rPr lang="en-US" sz="1600">
                          <a:latin typeface="Arial"/>
                          <a:ea typeface="Roboto Slab"/>
                          <a:cs typeface="Roboto Slab"/>
                        </a:rPr>
                        <a:t>, Staff Coordinator </a:t>
                      </a:r>
                    </a:p>
                  </a:txBody>
                  <a:tcPr/>
                </a:tc>
                <a:tc>
                  <a:txBody>
                    <a:bodyPr/>
                    <a:lstStyle/>
                    <a:p>
                      <a:pPr algn="l"/>
                      <a:endParaRPr lang="en-US" sz="1400" dirty="0">
                        <a:latin typeface="Roboto Slab" pitchFamily="2" charset="0"/>
                        <a:ea typeface="Roboto Slab" pitchFamily="2" charset="0"/>
                        <a:cs typeface="Roboto Slab" pitchFamily="2" charset="0"/>
                      </a:endParaRPr>
                    </a:p>
                  </a:txBody>
                  <a:tcPr/>
                </a:tc>
                <a:extLst>
                  <a:ext uri="{0D108BD9-81ED-4DB2-BD59-A6C34878D82A}">
                    <a16:rowId xmlns:a16="http://schemas.microsoft.com/office/drawing/2014/main" val="1791661385"/>
                  </a:ext>
                </a:extLst>
              </a:tr>
            </a:tbl>
          </a:graphicData>
        </a:graphic>
      </p:graphicFrame>
    </p:spTree>
    <p:extLst>
      <p:ext uri="{BB962C8B-B14F-4D97-AF65-F5344CB8AC3E}">
        <p14:creationId xmlns:p14="http://schemas.microsoft.com/office/powerpoint/2010/main" val="2293280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7131096-F5BF-D217-A535-E719C6D6BD72}"/>
              </a:ext>
            </a:extLst>
          </p:cNvPr>
          <p:cNvSpPr>
            <a:spLocks noGrp="1"/>
          </p:cNvSpPr>
          <p:nvPr>
            <p:ph type="title"/>
          </p:nvPr>
        </p:nvSpPr>
        <p:spPr>
          <a:xfrm>
            <a:off x="648063" y="5108675"/>
            <a:ext cx="5101735" cy="620404"/>
          </a:xfrm>
        </p:spPr>
        <p:txBody>
          <a:bodyPr vert="horz" lIns="91440" tIns="45720" rIns="91440" bIns="45720" rtlCol="0" anchor="ctr">
            <a:noAutofit/>
          </a:bodyPr>
          <a:lstStyle/>
          <a:p>
            <a:r>
              <a:rPr lang="en-US" sz="2000">
                <a:solidFill>
                  <a:schemeClr val="accent1"/>
                </a:solidFill>
              </a:rPr>
              <a:t>Eileen Burker</a:t>
            </a:r>
            <a:br>
              <a:rPr lang="en-US" sz="2000"/>
            </a:br>
            <a:r>
              <a:rPr lang="en-US" sz="2000"/>
              <a:t>Associate Chair, Student Services</a:t>
            </a:r>
          </a:p>
        </p:txBody>
      </p:sp>
      <p:sp>
        <p:nvSpPr>
          <p:cNvPr id="12" name="Content Placeholder 2">
            <a:extLst>
              <a:ext uri="{FF2B5EF4-FFF2-40B4-BE49-F238E27FC236}">
                <a16:creationId xmlns:a16="http://schemas.microsoft.com/office/drawing/2014/main" id="{712BE459-F0D9-AB6A-DC18-5C19169CF97B}"/>
              </a:ext>
            </a:extLst>
          </p:cNvPr>
          <p:cNvSpPr>
            <a:spLocks noGrp="1"/>
          </p:cNvSpPr>
          <p:nvPr>
            <p:ph idx="1"/>
          </p:nvPr>
        </p:nvSpPr>
        <p:spPr>
          <a:xfrm>
            <a:off x="6562019" y="1276877"/>
            <a:ext cx="5101273" cy="4155889"/>
          </a:xfrm>
        </p:spPr>
        <p:txBody>
          <a:bodyPr vert="horz" lIns="91440" tIns="45720" rIns="91440" bIns="45720" rtlCol="0" anchor="t">
            <a:normAutofit/>
          </a:bodyPr>
          <a:lstStyle/>
          <a:p>
            <a:endParaRPr lang="en-US" sz="2400">
              <a:solidFill>
                <a:schemeClr val="tx1"/>
              </a:solidFill>
              <a:latin typeface="Roboto Slab" pitchFamily="2" charset="0"/>
              <a:ea typeface="Roboto Slab" pitchFamily="2" charset="0"/>
              <a:cs typeface="Roboto Slab" pitchFamily="2" charset="0"/>
            </a:endParaRPr>
          </a:p>
          <a:p>
            <a:endParaRPr lang="en-US" sz="2400">
              <a:solidFill>
                <a:schemeClr val="tx1"/>
              </a:solidFill>
              <a:latin typeface="Arial"/>
              <a:ea typeface="Roboto Slab" pitchFamily="2" charset="0"/>
              <a:cs typeface="Roboto Slab" pitchFamily="2" charset="0"/>
            </a:endParaRPr>
          </a:p>
          <a:p>
            <a:r>
              <a:rPr lang="en-US" sz="2000">
                <a:solidFill>
                  <a:schemeClr val="tx1"/>
                </a:solidFill>
                <a:latin typeface="Arial"/>
                <a:ea typeface="Roboto Slab"/>
                <a:cs typeface="Roboto Slab"/>
              </a:rPr>
              <a:t>Works alongside the Student Services Manager to oversee the Office of Student Services</a:t>
            </a:r>
          </a:p>
          <a:p>
            <a:r>
              <a:rPr lang="en-US" sz="2000">
                <a:solidFill>
                  <a:schemeClr val="tx1"/>
                </a:solidFill>
                <a:latin typeface="Arial"/>
                <a:ea typeface="Roboto Slab"/>
                <a:cs typeface="Roboto Slab"/>
              </a:rPr>
              <a:t>Mentor’s students and provides resources to help maximize students time at UNC.</a:t>
            </a:r>
          </a:p>
          <a:p>
            <a:r>
              <a:rPr lang="en-US" sz="2000">
                <a:solidFill>
                  <a:schemeClr val="tx1"/>
                </a:solidFill>
                <a:latin typeface="Arial"/>
                <a:ea typeface="Roboto Slab"/>
                <a:cs typeface="Roboto Slab"/>
              </a:rPr>
              <a:t>Established the Student Services Newsletter.</a:t>
            </a:r>
          </a:p>
        </p:txBody>
      </p:sp>
      <p:pic>
        <p:nvPicPr>
          <p:cNvPr id="6" name="Picture 4" descr="Image of Eileen Burker.">
            <a:extLst>
              <a:ext uri="{FF2B5EF4-FFF2-40B4-BE49-F238E27FC236}">
                <a16:creationId xmlns:a16="http://schemas.microsoft.com/office/drawing/2014/main" id="{164E4D02-47B3-E476-3A3A-694C6B64DA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56634" y="2069247"/>
            <a:ext cx="2791980" cy="27122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732715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E236B-AF0E-0114-B329-ECEB38106723}"/>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0146EA56-30E2-1B81-A010-27C9A9C7D9E6}"/>
              </a:ext>
            </a:extLst>
          </p:cNvPr>
          <p:cNvSpPr>
            <a:spLocks noGrp="1"/>
          </p:cNvSpPr>
          <p:nvPr>
            <p:ph type="title"/>
          </p:nvPr>
        </p:nvSpPr>
        <p:spPr>
          <a:xfrm>
            <a:off x="756920" y="5011913"/>
            <a:ext cx="5101735" cy="620404"/>
          </a:xfrm>
        </p:spPr>
        <p:txBody>
          <a:bodyPr vert="horz" lIns="91440" tIns="45720" rIns="91440" bIns="45720" rtlCol="0" anchor="ctr">
            <a:noAutofit/>
          </a:bodyPr>
          <a:lstStyle/>
          <a:p>
            <a:r>
              <a:rPr lang="en-US" sz="2000">
                <a:solidFill>
                  <a:schemeClr val="accent1"/>
                </a:solidFill>
              </a:rPr>
              <a:t>Kimberly Capri</a:t>
            </a:r>
            <a:br>
              <a:rPr lang="en-US" sz="2000"/>
            </a:br>
            <a:r>
              <a:rPr lang="en-US" sz="2000"/>
              <a:t>Administrative Director of Student Affairs</a:t>
            </a:r>
          </a:p>
        </p:txBody>
      </p:sp>
      <p:sp>
        <p:nvSpPr>
          <p:cNvPr id="12" name="Content Placeholder 2">
            <a:extLst>
              <a:ext uri="{FF2B5EF4-FFF2-40B4-BE49-F238E27FC236}">
                <a16:creationId xmlns:a16="http://schemas.microsoft.com/office/drawing/2014/main" id="{A4C4C3DA-F710-F1B2-C1C5-7584ABFE1D47}"/>
              </a:ext>
            </a:extLst>
          </p:cNvPr>
          <p:cNvSpPr>
            <a:spLocks noGrp="1"/>
          </p:cNvSpPr>
          <p:nvPr>
            <p:ph idx="1"/>
          </p:nvPr>
        </p:nvSpPr>
        <p:spPr>
          <a:xfrm>
            <a:off x="6369110" y="1497667"/>
            <a:ext cx="5101273" cy="4155889"/>
          </a:xfrm>
        </p:spPr>
        <p:txBody>
          <a:bodyPr vert="horz" lIns="91440" tIns="45720" rIns="91440" bIns="45720" rtlCol="0" anchor="t">
            <a:normAutofit/>
          </a:bodyPr>
          <a:lstStyle/>
          <a:p>
            <a:endParaRPr lang="en-US" sz="2000">
              <a:solidFill>
                <a:schemeClr val="tx2"/>
              </a:solidFill>
              <a:latin typeface="Arial"/>
              <a:ea typeface="Roboto Slab" pitchFamily="2" charset="0"/>
              <a:cs typeface="Roboto Slab" pitchFamily="2" charset="0"/>
            </a:endParaRPr>
          </a:p>
          <a:p>
            <a:endParaRPr lang="en-US" sz="2000">
              <a:solidFill>
                <a:schemeClr val="tx2"/>
              </a:solidFill>
              <a:latin typeface="Arial"/>
              <a:ea typeface="Roboto Slab" pitchFamily="2" charset="0"/>
              <a:cs typeface="Roboto Slab" pitchFamily="2" charset="0"/>
            </a:endParaRPr>
          </a:p>
          <a:p>
            <a:r>
              <a:rPr lang="en-US" sz="2000">
                <a:solidFill>
                  <a:schemeClr val="tx2"/>
                </a:solidFill>
                <a:latin typeface="Arial"/>
                <a:ea typeface="Roboto Slab"/>
                <a:cs typeface="Roboto Slab"/>
              </a:rPr>
              <a:t>Supports and assists the Office of Student Services employees.</a:t>
            </a:r>
          </a:p>
          <a:p>
            <a:r>
              <a:rPr lang="en-US" sz="2000">
                <a:solidFill>
                  <a:schemeClr val="tx2"/>
                </a:solidFill>
                <a:latin typeface="Arial"/>
                <a:ea typeface="Roboto Slab"/>
                <a:cs typeface="Roboto Slab"/>
              </a:rPr>
              <a:t>Helps to oversee the employees and office environment within Student Services.</a:t>
            </a:r>
          </a:p>
          <a:p>
            <a:r>
              <a:rPr lang="en-US" sz="2000">
                <a:solidFill>
                  <a:schemeClr val="tx2"/>
                </a:solidFill>
                <a:latin typeface="Arial"/>
                <a:ea typeface="Roboto Slab"/>
                <a:cs typeface="Roboto Slab"/>
              </a:rPr>
              <a:t>Assists staff with understanding and communicating important policies and procedures.</a:t>
            </a:r>
          </a:p>
          <a:p>
            <a:r>
              <a:rPr lang="en-US" sz="2000">
                <a:solidFill>
                  <a:schemeClr val="tx2"/>
                </a:solidFill>
                <a:latin typeface="Arial"/>
                <a:ea typeface="Roboto Slab"/>
                <a:cs typeface="Roboto Slab"/>
              </a:rPr>
              <a:t>Supports </a:t>
            </a:r>
            <a:r>
              <a:rPr lang="en-US" sz="2000" err="1">
                <a:solidFill>
                  <a:schemeClr val="tx2"/>
                </a:solidFill>
                <a:latin typeface="Arial"/>
                <a:ea typeface="Roboto Slab"/>
                <a:cs typeface="Roboto Slab"/>
              </a:rPr>
              <a:t>Neurodiagnostics</a:t>
            </a:r>
            <a:r>
              <a:rPr lang="en-US" sz="2000">
                <a:solidFill>
                  <a:schemeClr val="tx2"/>
                </a:solidFill>
                <a:latin typeface="Arial"/>
                <a:ea typeface="Roboto Slab"/>
                <a:cs typeface="Roboto Slab"/>
              </a:rPr>
              <a:t> and Sleep Science.</a:t>
            </a:r>
          </a:p>
        </p:txBody>
      </p:sp>
      <p:pic>
        <p:nvPicPr>
          <p:cNvPr id="2" name="Picture 1" descr="Image of Kimberly Capri.">
            <a:extLst>
              <a:ext uri="{FF2B5EF4-FFF2-40B4-BE49-F238E27FC236}">
                <a16:creationId xmlns:a16="http://schemas.microsoft.com/office/drawing/2014/main" id="{2D538017-95E7-5D3D-BEDE-B59349468FFF}"/>
              </a:ext>
            </a:extLst>
          </p:cNvPr>
          <p:cNvPicPr>
            <a:picLocks noChangeAspect="1"/>
          </p:cNvPicPr>
          <p:nvPr/>
        </p:nvPicPr>
        <p:blipFill>
          <a:blip r:embed="rId2">
            <a:extLst>
              <a:ext uri="{28A0092B-C50C-407E-A947-70E740481C1C}">
                <a14:useLocalDpi xmlns:a14="http://schemas.microsoft.com/office/drawing/2010/main" val="0"/>
              </a:ext>
            </a:extLst>
          </a:blip>
          <a:srcRect l="8947" r="8947"/>
          <a:stretch/>
        </p:blipFill>
        <p:spPr>
          <a:xfrm>
            <a:off x="1824697" y="1713139"/>
            <a:ext cx="2458338" cy="29941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66457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3C85A-BC52-BA07-C857-60B8D2673F96}"/>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235C9D36-C2DA-83C6-6D99-A4FAF9498A04}"/>
              </a:ext>
            </a:extLst>
          </p:cNvPr>
          <p:cNvSpPr>
            <a:spLocks noGrp="1"/>
          </p:cNvSpPr>
          <p:nvPr>
            <p:ph type="title"/>
          </p:nvPr>
        </p:nvSpPr>
        <p:spPr>
          <a:xfrm>
            <a:off x="442443" y="4709532"/>
            <a:ext cx="5972592" cy="1176784"/>
          </a:xfrm>
        </p:spPr>
        <p:txBody>
          <a:bodyPr vert="horz" lIns="91440" tIns="45720" rIns="91440" bIns="45720" rtlCol="0" anchor="ctr">
            <a:noAutofit/>
          </a:bodyPr>
          <a:lstStyle/>
          <a:p>
            <a:r>
              <a:rPr lang="en-US" sz="2000">
                <a:solidFill>
                  <a:schemeClr val="accent1"/>
                </a:solidFill>
              </a:rPr>
              <a:t>Perry Studevent</a:t>
            </a:r>
            <a:br>
              <a:rPr lang="en-US" sz="2000"/>
            </a:br>
            <a:r>
              <a:rPr lang="en-US" sz="2000"/>
              <a:t>Senior Assistant Director, Financial Aid and Scholarships</a:t>
            </a:r>
            <a:br>
              <a:rPr lang="en-US" sz="2000"/>
            </a:br>
            <a:r>
              <a:rPr lang="en-US" sz="2000"/>
              <a:t>Student Services Specialists, CRMH</a:t>
            </a:r>
          </a:p>
        </p:txBody>
      </p:sp>
      <p:sp>
        <p:nvSpPr>
          <p:cNvPr id="12" name="Content Placeholder 2">
            <a:extLst>
              <a:ext uri="{FF2B5EF4-FFF2-40B4-BE49-F238E27FC236}">
                <a16:creationId xmlns:a16="http://schemas.microsoft.com/office/drawing/2014/main" id="{2254354B-980F-104E-A015-2048D16DEAD6}"/>
              </a:ext>
            </a:extLst>
          </p:cNvPr>
          <p:cNvSpPr>
            <a:spLocks noGrp="1"/>
          </p:cNvSpPr>
          <p:nvPr>
            <p:ph idx="1"/>
          </p:nvPr>
        </p:nvSpPr>
        <p:spPr>
          <a:xfrm>
            <a:off x="6659395" y="1352523"/>
            <a:ext cx="5101273" cy="4155889"/>
          </a:xfrm>
        </p:spPr>
        <p:txBody>
          <a:bodyPr vert="horz" lIns="91440" tIns="45720" rIns="91440" bIns="45720" rtlCol="0" anchor="t">
            <a:normAutofit/>
          </a:bodyPr>
          <a:lstStyle/>
          <a:p>
            <a:endParaRPr lang="en-US" sz="2400">
              <a:solidFill>
                <a:schemeClr val="tx2"/>
              </a:solidFill>
              <a:latin typeface="Arial"/>
              <a:ea typeface="Roboto Slab" pitchFamily="2" charset="0"/>
              <a:cs typeface="Roboto Slab" pitchFamily="2" charset="0"/>
            </a:endParaRPr>
          </a:p>
          <a:p>
            <a:endParaRPr lang="en-US" sz="2000">
              <a:solidFill>
                <a:schemeClr val="tx2"/>
              </a:solidFill>
              <a:latin typeface="Arial"/>
              <a:ea typeface="Roboto Slab" pitchFamily="2" charset="0"/>
              <a:cs typeface="Roboto Slab" pitchFamily="2" charset="0"/>
            </a:endParaRPr>
          </a:p>
          <a:p>
            <a:r>
              <a:rPr lang="en-US" sz="2000">
                <a:solidFill>
                  <a:schemeClr val="tx2"/>
                </a:solidFill>
                <a:latin typeface="Arial"/>
                <a:ea typeface="Roboto Slab"/>
                <a:cs typeface="Roboto Slab"/>
              </a:rPr>
              <a:t>Assists with understanding financial aid resources and processes.</a:t>
            </a:r>
          </a:p>
          <a:p>
            <a:r>
              <a:rPr lang="en-US" sz="2000">
                <a:solidFill>
                  <a:schemeClr val="tx2"/>
                </a:solidFill>
                <a:latin typeface="Arial"/>
                <a:ea typeface="Roboto Slab"/>
                <a:cs typeface="Roboto Slab"/>
              </a:rPr>
              <a:t>Serves as the liaison between Health Sciences and the Office of Scholarships and Student Aid.</a:t>
            </a:r>
          </a:p>
          <a:p>
            <a:r>
              <a:rPr lang="en-US" sz="2000">
                <a:solidFill>
                  <a:schemeClr val="tx2"/>
                </a:solidFill>
                <a:latin typeface="Arial"/>
                <a:ea typeface="Roboto Slab"/>
                <a:cs typeface="Roboto Slab"/>
              </a:rPr>
              <a:t>Registrar/Student Services representative for the Division of Clinical Rehabilitation and Mental Health Counseling.</a:t>
            </a:r>
          </a:p>
        </p:txBody>
      </p:sp>
      <p:pic>
        <p:nvPicPr>
          <p:cNvPr id="3" name="Picture 2" descr="Image of Perry Studevent. ">
            <a:extLst>
              <a:ext uri="{FF2B5EF4-FFF2-40B4-BE49-F238E27FC236}">
                <a16:creationId xmlns:a16="http://schemas.microsoft.com/office/drawing/2014/main" id="{A88F51B0-589B-B549-75F9-D1D8431676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95" t="18295" r="36356" b="52248"/>
          <a:stretch/>
        </p:blipFill>
        <p:spPr>
          <a:xfrm>
            <a:off x="1665330" y="1486583"/>
            <a:ext cx="2458338" cy="29941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5595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48067-84D0-1092-17C4-B1A6ED8498E5}"/>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7E1F2EB3-D303-281E-BDA4-D8F429AB8D65}"/>
              </a:ext>
            </a:extLst>
          </p:cNvPr>
          <p:cNvSpPr>
            <a:spLocks noGrp="1"/>
          </p:cNvSpPr>
          <p:nvPr>
            <p:ph type="title"/>
          </p:nvPr>
        </p:nvSpPr>
        <p:spPr>
          <a:xfrm>
            <a:off x="494402" y="4814301"/>
            <a:ext cx="5101735" cy="620404"/>
          </a:xfrm>
        </p:spPr>
        <p:txBody>
          <a:bodyPr vert="horz" lIns="91440" tIns="45720" rIns="91440" bIns="45720" rtlCol="0" anchor="ctr">
            <a:noAutofit/>
          </a:bodyPr>
          <a:lstStyle/>
          <a:p>
            <a:r>
              <a:rPr lang="en-US" sz="2000">
                <a:solidFill>
                  <a:schemeClr val="accent1"/>
                </a:solidFill>
              </a:rPr>
              <a:t>Carolyn Oakes</a:t>
            </a:r>
            <a:br>
              <a:rPr lang="en-US" sz="2000"/>
            </a:br>
            <a:r>
              <a:rPr lang="en-US" sz="2000"/>
              <a:t>Student Services Specialists, PT, HMSC, CLS</a:t>
            </a:r>
          </a:p>
        </p:txBody>
      </p:sp>
      <p:sp>
        <p:nvSpPr>
          <p:cNvPr id="12" name="Content Placeholder 2">
            <a:extLst>
              <a:ext uri="{FF2B5EF4-FFF2-40B4-BE49-F238E27FC236}">
                <a16:creationId xmlns:a16="http://schemas.microsoft.com/office/drawing/2014/main" id="{D1B4D747-4658-9947-96F4-C6D0BA19FA2B}"/>
              </a:ext>
            </a:extLst>
          </p:cNvPr>
          <p:cNvSpPr>
            <a:spLocks noGrp="1"/>
          </p:cNvSpPr>
          <p:nvPr>
            <p:ph idx="1"/>
          </p:nvPr>
        </p:nvSpPr>
        <p:spPr>
          <a:xfrm>
            <a:off x="6465871" y="1267857"/>
            <a:ext cx="5101273" cy="4155889"/>
          </a:xfrm>
        </p:spPr>
        <p:txBody>
          <a:bodyPr vert="horz" lIns="91440" tIns="45720" rIns="91440" bIns="45720" rtlCol="0" anchor="t">
            <a:normAutofit/>
          </a:bodyPr>
          <a:lstStyle/>
          <a:p>
            <a:endParaRPr lang="en-US" sz="2400">
              <a:latin typeface="Roboto Slab" pitchFamily="2" charset="0"/>
              <a:ea typeface="Roboto Slab" pitchFamily="2" charset="0"/>
              <a:cs typeface="Roboto Slab" pitchFamily="2" charset="0"/>
            </a:endParaRPr>
          </a:p>
          <a:p>
            <a:endParaRPr lang="en-US" sz="2400">
              <a:solidFill>
                <a:schemeClr val="tx2"/>
              </a:solidFill>
              <a:latin typeface="Roboto Slab" pitchFamily="2" charset="0"/>
              <a:ea typeface="Roboto Slab" pitchFamily="2" charset="0"/>
              <a:cs typeface="Roboto Slab" pitchFamily="2" charset="0"/>
            </a:endParaRPr>
          </a:p>
          <a:p>
            <a:r>
              <a:rPr lang="en-US" sz="2000">
                <a:solidFill>
                  <a:schemeClr val="tx2"/>
                </a:solidFill>
                <a:latin typeface="Arial"/>
                <a:ea typeface="Roboto Slab"/>
                <a:cs typeface="Roboto Slab"/>
              </a:rPr>
              <a:t>Supports Clinical Laboratory Science, Human Movement Science, and Physical Therapy</a:t>
            </a:r>
          </a:p>
          <a:p>
            <a:r>
              <a:rPr lang="en-US" sz="2000">
                <a:solidFill>
                  <a:schemeClr val="tx2"/>
                </a:solidFill>
                <a:latin typeface="Arial"/>
                <a:ea typeface="Roboto Slab"/>
                <a:cs typeface="Roboto Slab"/>
              </a:rPr>
              <a:t>Serves as liaison between students, faculty, and staff.</a:t>
            </a:r>
          </a:p>
          <a:p>
            <a:r>
              <a:rPr lang="en-US" sz="2000">
                <a:solidFill>
                  <a:schemeClr val="tx2"/>
                </a:solidFill>
                <a:latin typeface="Arial"/>
                <a:ea typeface="Roboto Slab"/>
                <a:cs typeface="Roboto Slab"/>
              </a:rPr>
              <a:t>Assists with student registration procedures.</a:t>
            </a:r>
          </a:p>
          <a:p>
            <a:r>
              <a:rPr lang="en-US" sz="2000">
                <a:solidFill>
                  <a:schemeClr val="tx2"/>
                </a:solidFill>
                <a:latin typeface="Arial"/>
                <a:ea typeface="Roboto Slab"/>
                <a:cs typeface="Roboto Slab"/>
              </a:rPr>
              <a:t>Serves as admissions and graduation coordinator.</a:t>
            </a:r>
          </a:p>
        </p:txBody>
      </p:sp>
      <p:pic>
        <p:nvPicPr>
          <p:cNvPr id="2" name="Picture 1" descr="Image of Carolyn Oakes.">
            <a:extLst>
              <a:ext uri="{FF2B5EF4-FFF2-40B4-BE49-F238E27FC236}">
                <a16:creationId xmlns:a16="http://schemas.microsoft.com/office/drawing/2014/main" id="{92460B97-D12C-6768-A8A8-4831E939E243}"/>
              </a:ext>
            </a:extLst>
          </p:cNvPr>
          <p:cNvPicPr>
            <a:picLocks noChangeAspect="1"/>
          </p:cNvPicPr>
          <p:nvPr/>
        </p:nvPicPr>
        <p:blipFill>
          <a:blip r:embed="rId2"/>
          <a:stretch>
            <a:fillRect/>
          </a:stretch>
        </p:blipFill>
        <p:spPr>
          <a:xfrm>
            <a:off x="2066106" y="1929851"/>
            <a:ext cx="1686357" cy="2543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8750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441DF-1A02-D2AB-887D-7A7592E383C0}"/>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C5752011-6B12-BC15-B404-0EA79331EBFF}"/>
              </a:ext>
            </a:extLst>
          </p:cNvPr>
          <p:cNvSpPr>
            <a:spLocks noGrp="1"/>
          </p:cNvSpPr>
          <p:nvPr>
            <p:ph type="title"/>
          </p:nvPr>
        </p:nvSpPr>
        <p:spPr>
          <a:xfrm>
            <a:off x="998825" y="4782104"/>
            <a:ext cx="5101735" cy="620404"/>
          </a:xfrm>
        </p:spPr>
        <p:txBody>
          <a:bodyPr vert="horz" lIns="91440" tIns="45720" rIns="91440" bIns="45720" rtlCol="0" anchor="ctr">
            <a:noAutofit/>
          </a:bodyPr>
          <a:lstStyle/>
          <a:p>
            <a:r>
              <a:rPr lang="en-US" sz="2000">
                <a:solidFill>
                  <a:schemeClr val="accent1"/>
                </a:solidFill>
              </a:rPr>
              <a:t>Kayla Rankin</a:t>
            </a:r>
            <a:br>
              <a:rPr lang="en-US" sz="2000"/>
            </a:br>
            <a:r>
              <a:rPr lang="en-US" sz="2000"/>
              <a:t>Student Services Specialists, SPHS, Certificate</a:t>
            </a:r>
          </a:p>
        </p:txBody>
      </p:sp>
      <p:sp>
        <p:nvSpPr>
          <p:cNvPr id="12" name="Content Placeholder 2">
            <a:extLst>
              <a:ext uri="{FF2B5EF4-FFF2-40B4-BE49-F238E27FC236}">
                <a16:creationId xmlns:a16="http://schemas.microsoft.com/office/drawing/2014/main" id="{1656F7FE-CB0F-1532-EB72-AACA5A0CB07E}"/>
              </a:ext>
            </a:extLst>
          </p:cNvPr>
          <p:cNvSpPr>
            <a:spLocks noGrp="1"/>
          </p:cNvSpPr>
          <p:nvPr>
            <p:ph idx="1"/>
          </p:nvPr>
        </p:nvSpPr>
        <p:spPr>
          <a:xfrm>
            <a:off x="6465871" y="1267857"/>
            <a:ext cx="5101273" cy="4155889"/>
          </a:xfrm>
        </p:spPr>
        <p:txBody>
          <a:bodyPr vert="horz" lIns="91440" tIns="45720" rIns="91440" bIns="45720" rtlCol="0" anchor="t">
            <a:normAutofit lnSpcReduction="10000"/>
          </a:bodyPr>
          <a:lstStyle/>
          <a:p>
            <a:endParaRPr lang="en-US" sz="2400">
              <a:latin typeface="Roboto Slab" pitchFamily="2" charset="0"/>
              <a:ea typeface="Roboto Slab" pitchFamily="2" charset="0"/>
              <a:cs typeface="Roboto Slab" pitchFamily="2" charset="0"/>
            </a:endParaRPr>
          </a:p>
          <a:p>
            <a:endParaRPr lang="en-US" sz="2400">
              <a:solidFill>
                <a:schemeClr val="tx2"/>
              </a:solidFill>
              <a:latin typeface="Roboto Slab" pitchFamily="2" charset="0"/>
              <a:ea typeface="Roboto Slab" pitchFamily="2" charset="0"/>
              <a:cs typeface="Roboto Slab" pitchFamily="2" charset="0"/>
            </a:endParaRPr>
          </a:p>
          <a:p>
            <a:r>
              <a:rPr lang="en-US" sz="2000">
                <a:solidFill>
                  <a:schemeClr val="tx2"/>
                </a:solidFill>
                <a:latin typeface="Arial"/>
                <a:ea typeface="Roboto Slab"/>
                <a:cs typeface="Roboto Slab"/>
              </a:rPr>
              <a:t>Supports Speech Language Pathology, Audiology, and the Certificate program in Radiologic Science Division.</a:t>
            </a:r>
          </a:p>
          <a:p>
            <a:r>
              <a:rPr lang="en-US" sz="2000">
                <a:solidFill>
                  <a:schemeClr val="tx2"/>
                </a:solidFill>
                <a:latin typeface="Arial"/>
                <a:ea typeface="Roboto Slab"/>
                <a:cs typeface="Roboto Slab"/>
              </a:rPr>
              <a:t>Serves as liaison between students, faculty, and staff.</a:t>
            </a:r>
          </a:p>
          <a:p>
            <a:r>
              <a:rPr lang="en-US" sz="2000">
                <a:solidFill>
                  <a:schemeClr val="tx2"/>
                </a:solidFill>
                <a:latin typeface="Arial"/>
                <a:ea typeface="Roboto Slab"/>
                <a:cs typeface="Roboto Slab"/>
              </a:rPr>
              <a:t>Assists with student registration procedures.</a:t>
            </a:r>
          </a:p>
          <a:p>
            <a:r>
              <a:rPr lang="en-US" sz="2000">
                <a:solidFill>
                  <a:schemeClr val="tx2"/>
                </a:solidFill>
                <a:latin typeface="Arial"/>
                <a:ea typeface="Roboto Slab"/>
                <a:cs typeface="Roboto Slab"/>
              </a:rPr>
              <a:t>Serves as admissions and graduation coordinator.</a:t>
            </a:r>
          </a:p>
          <a:p>
            <a:r>
              <a:rPr lang="en-US" sz="2000">
                <a:solidFill>
                  <a:schemeClr val="tx2"/>
                </a:solidFill>
                <a:latin typeface="Arial"/>
                <a:ea typeface="Roboto Slab"/>
                <a:cs typeface="Roboto Slab"/>
              </a:rPr>
              <a:t>Course Evaluation Manager.</a:t>
            </a:r>
          </a:p>
        </p:txBody>
      </p:sp>
      <p:pic>
        <p:nvPicPr>
          <p:cNvPr id="3" name="Picture 2" descr="Image of Kayla Rankin.">
            <a:extLst>
              <a:ext uri="{FF2B5EF4-FFF2-40B4-BE49-F238E27FC236}">
                <a16:creationId xmlns:a16="http://schemas.microsoft.com/office/drawing/2014/main" id="{8C3FF013-88F8-59A6-6E5A-59D5A2C5FC6E}"/>
              </a:ext>
            </a:extLst>
          </p:cNvPr>
          <p:cNvPicPr>
            <a:picLocks noChangeAspect="1"/>
          </p:cNvPicPr>
          <p:nvPr/>
        </p:nvPicPr>
        <p:blipFill>
          <a:blip r:embed="rId2"/>
          <a:stretch>
            <a:fillRect/>
          </a:stretch>
        </p:blipFill>
        <p:spPr>
          <a:xfrm>
            <a:off x="2054171" y="2156445"/>
            <a:ext cx="1974742" cy="20543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750106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7F73C-06A4-4D2F-B408-437183A115C2}"/>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73473950-274D-369E-14CA-F8D238FDBA23}"/>
              </a:ext>
            </a:extLst>
          </p:cNvPr>
          <p:cNvSpPr>
            <a:spLocks noGrp="1"/>
          </p:cNvSpPr>
          <p:nvPr>
            <p:ph type="title"/>
          </p:nvPr>
        </p:nvSpPr>
        <p:spPr>
          <a:xfrm>
            <a:off x="998825" y="4782104"/>
            <a:ext cx="5101735" cy="620404"/>
          </a:xfrm>
        </p:spPr>
        <p:txBody>
          <a:bodyPr vert="horz" lIns="91440" tIns="45720" rIns="91440" bIns="45720" rtlCol="0" anchor="ctr">
            <a:noAutofit/>
          </a:bodyPr>
          <a:lstStyle/>
          <a:p>
            <a:r>
              <a:rPr lang="en-US" sz="2000">
                <a:solidFill>
                  <a:schemeClr val="accent1"/>
                </a:solidFill>
              </a:rPr>
              <a:t>Tamara Mesko</a:t>
            </a:r>
            <a:br>
              <a:rPr lang="en-US" sz="2000"/>
            </a:br>
            <a:r>
              <a:rPr lang="en-US" sz="2000"/>
              <a:t>Student Services Specialists, PhD Programs, OT, Radiologic Science</a:t>
            </a:r>
          </a:p>
        </p:txBody>
      </p:sp>
      <p:sp>
        <p:nvSpPr>
          <p:cNvPr id="12" name="Content Placeholder 2">
            <a:extLst>
              <a:ext uri="{FF2B5EF4-FFF2-40B4-BE49-F238E27FC236}">
                <a16:creationId xmlns:a16="http://schemas.microsoft.com/office/drawing/2014/main" id="{2542B2F0-FBB6-AEE2-8B99-30BD0F49B94B}"/>
              </a:ext>
            </a:extLst>
          </p:cNvPr>
          <p:cNvSpPr>
            <a:spLocks noGrp="1"/>
          </p:cNvSpPr>
          <p:nvPr>
            <p:ph idx="1"/>
          </p:nvPr>
        </p:nvSpPr>
        <p:spPr>
          <a:xfrm>
            <a:off x="6465871" y="1267857"/>
            <a:ext cx="5101273" cy="4155889"/>
          </a:xfrm>
        </p:spPr>
        <p:txBody>
          <a:bodyPr vert="horz" lIns="91440" tIns="45720" rIns="91440" bIns="45720" rtlCol="0" anchor="t">
            <a:normAutofit lnSpcReduction="10000"/>
          </a:bodyPr>
          <a:lstStyle/>
          <a:p>
            <a:endParaRPr lang="en-US" sz="2400">
              <a:latin typeface="Roboto Slab" pitchFamily="2" charset="0"/>
              <a:ea typeface="Roboto Slab" pitchFamily="2" charset="0"/>
              <a:cs typeface="Roboto Slab" pitchFamily="2" charset="0"/>
            </a:endParaRPr>
          </a:p>
          <a:p>
            <a:endParaRPr lang="en-US" sz="2400">
              <a:solidFill>
                <a:schemeClr val="tx2"/>
              </a:solidFill>
              <a:latin typeface="Roboto Slab" pitchFamily="2" charset="0"/>
              <a:ea typeface="Roboto Slab" pitchFamily="2" charset="0"/>
              <a:cs typeface="Roboto Slab" pitchFamily="2" charset="0"/>
            </a:endParaRPr>
          </a:p>
          <a:p>
            <a:r>
              <a:rPr lang="en-US" sz="2000">
                <a:solidFill>
                  <a:schemeClr val="tx2"/>
                </a:solidFill>
                <a:latin typeface="Arial"/>
                <a:ea typeface="Roboto Slab"/>
                <a:cs typeface="Roboto Slab"/>
              </a:rPr>
              <a:t>Supports all PhD programs, Occupational Therapy, and Radiologic Science</a:t>
            </a:r>
          </a:p>
          <a:p>
            <a:r>
              <a:rPr lang="en-US" sz="2000">
                <a:solidFill>
                  <a:schemeClr val="tx2"/>
                </a:solidFill>
                <a:latin typeface="Arial"/>
                <a:ea typeface="Roboto Slab"/>
                <a:cs typeface="Roboto Slab"/>
              </a:rPr>
              <a:t>Serves as liaison between students, faculty, and staff.</a:t>
            </a:r>
          </a:p>
          <a:p>
            <a:r>
              <a:rPr lang="en-US" sz="2000">
                <a:solidFill>
                  <a:schemeClr val="tx2"/>
                </a:solidFill>
                <a:latin typeface="Arial"/>
                <a:ea typeface="Roboto Slab"/>
                <a:cs typeface="Roboto Slab"/>
              </a:rPr>
              <a:t>Assists with student registration procedures.</a:t>
            </a:r>
          </a:p>
          <a:p>
            <a:r>
              <a:rPr lang="en-US" sz="2000">
                <a:solidFill>
                  <a:schemeClr val="tx2"/>
                </a:solidFill>
                <a:latin typeface="Arial"/>
                <a:ea typeface="Roboto Slab"/>
                <a:cs typeface="Roboto Slab"/>
              </a:rPr>
              <a:t>Serves as admissions and graduation coordinator.</a:t>
            </a:r>
          </a:p>
          <a:p>
            <a:r>
              <a:rPr lang="en-US" sz="2000">
                <a:solidFill>
                  <a:schemeClr val="tx2"/>
                </a:solidFill>
                <a:latin typeface="Arial"/>
                <a:ea typeface="Roboto Slab"/>
                <a:cs typeface="Roboto Slab"/>
              </a:rPr>
              <a:t>Organizes student listserv.</a:t>
            </a:r>
          </a:p>
        </p:txBody>
      </p:sp>
      <p:pic>
        <p:nvPicPr>
          <p:cNvPr id="2" name="Picture 1" descr="Image of Tamara Mesko.">
            <a:extLst>
              <a:ext uri="{FF2B5EF4-FFF2-40B4-BE49-F238E27FC236}">
                <a16:creationId xmlns:a16="http://schemas.microsoft.com/office/drawing/2014/main" id="{8E27F60B-F313-07BD-373D-8EFAA60CF212}"/>
              </a:ext>
            </a:extLst>
          </p:cNvPr>
          <p:cNvPicPr>
            <a:picLocks noChangeAspect="1"/>
          </p:cNvPicPr>
          <p:nvPr/>
        </p:nvPicPr>
        <p:blipFill>
          <a:blip r:embed="rId2"/>
          <a:stretch>
            <a:fillRect/>
          </a:stretch>
        </p:blipFill>
        <p:spPr>
          <a:xfrm>
            <a:off x="1971221" y="1407660"/>
            <a:ext cx="1790700" cy="3171825"/>
          </a:xfrm>
          <a:prstGeom prst="rect">
            <a:avLst/>
          </a:prstGeom>
        </p:spPr>
      </p:pic>
    </p:spTree>
    <p:extLst>
      <p:ext uri="{BB962C8B-B14F-4D97-AF65-F5344CB8AC3E}">
        <p14:creationId xmlns:p14="http://schemas.microsoft.com/office/powerpoint/2010/main" val="1229894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EC9F4-9EFE-6FCC-A14B-54F9FB076C03}"/>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2D9381AB-203E-5CB8-8060-F13B59C9F157}"/>
              </a:ext>
            </a:extLst>
          </p:cNvPr>
          <p:cNvSpPr>
            <a:spLocks noGrp="1"/>
          </p:cNvSpPr>
          <p:nvPr>
            <p:ph type="title"/>
          </p:nvPr>
        </p:nvSpPr>
        <p:spPr>
          <a:xfrm>
            <a:off x="998825" y="4782104"/>
            <a:ext cx="5101735" cy="620404"/>
          </a:xfrm>
        </p:spPr>
        <p:txBody>
          <a:bodyPr vert="horz" lIns="91440" tIns="45720" rIns="91440" bIns="45720" rtlCol="0" anchor="ctr">
            <a:noAutofit/>
          </a:bodyPr>
          <a:lstStyle/>
          <a:p>
            <a:r>
              <a:rPr lang="en-US" sz="2000">
                <a:solidFill>
                  <a:schemeClr val="accent1"/>
                </a:solidFill>
              </a:rPr>
              <a:t>Krislyn Nesmith</a:t>
            </a:r>
            <a:br>
              <a:rPr lang="en-US" sz="2000"/>
            </a:br>
            <a:r>
              <a:rPr lang="en-US" sz="2000"/>
              <a:t>Student Services Specialists, PA</a:t>
            </a:r>
          </a:p>
        </p:txBody>
      </p:sp>
      <p:sp>
        <p:nvSpPr>
          <p:cNvPr id="12" name="Content Placeholder 2">
            <a:extLst>
              <a:ext uri="{FF2B5EF4-FFF2-40B4-BE49-F238E27FC236}">
                <a16:creationId xmlns:a16="http://schemas.microsoft.com/office/drawing/2014/main" id="{56156A96-C155-1549-81FD-CE2A7EBBE072}"/>
              </a:ext>
            </a:extLst>
          </p:cNvPr>
          <p:cNvSpPr>
            <a:spLocks noGrp="1"/>
          </p:cNvSpPr>
          <p:nvPr>
            <p:ph idx="1"/>
          </p:nvPr>
        </p:nvSpPr>
        <p:spPr>
          <a:xfrm>
            <a:off x="6465871" y="1267857"/>
            <a:ext cx="5101273" cy="4155889"/>
          </a:xfrm>
        </p:spPr>
        <p:txBody>
          <a:bodyPr vert="horz" lIns="91440" tIns="45720" rIns="91440" bIns="45720" rtlCol="0" anchor="t">
            <a:normAutofit/>
          </a:bodyPr>
          <a:lstStyle/>
          <a:p>
            <a:endParaRPr lang="en-US" sz="2400">
              <a:latin typeface="Roboto Slab" pitchFamily="2" charset="0"/>
              <a:ea typeface="Roboto Slab" pitchFamily="2" charset="0"/>
              <a:cs typeface="Roboto Slab" pitchFamily="2" charset="0"/>
            </a:endParaRPr>
          </a:p>
          <a:p>
            <a:endParaRPr lang="en-US" sz="2400">
              <a:solidFill>
                <a:schemeClr val="tx2"/>
              </a:solidFill>
              <a:latin typeface="Roboto Slab" pitchFamily="2" charset="0"/>
              <a:ea typeface="Roboto Slab" pitchFamily="2" charset="0"/>
              <a:cs typeface="Roboto Slab" pitchFamily="2" charset="0"/>
            </a:endParaRPr>
          </a:p>
          <a:p>
            <a:r>
              <a:rPr lang="en-US" sz="2000">
                <a:solidFill>
                  <a:schemeClr val="tx2"/>
                </a:solidFill>
                <a:latin typeface="Arial"/>
                <a:ea typeface="Roboto Slab"/>
                <a:cs typeface="Roboto Slab"/>
              </a:rPr>
              <a:t>Supports Physician Assistant.</a:t>
            </a:r>
          </a:p>
          <a:p>
            <a:r>
              <a:rPr lang="en-US" sz="2000">
                <a:solidFill>
                  <a:schemeClr val="tx2"/>
                </a:solidFill>
                <a:latin typeface="Arial"/>
                <a:ea typeface="Roboto Slab"/>
                <a:cs typeface="Roboto Slab"/>
              </a:rPr>
              <a:t>Serves as liaison between students, faculty, and staff.</a:t>
            </a:r>
          </a:p>
          <a:p>
            <a:r>
              <a:rPr lang="en-US" sz="2000">
                <a:solidFill>
                  <a:schemeClr val="tx2"/>
                </a:solidFill>
                <a:latin typeface="Arial"/>
                <a:ea typeface="Roboto Slab"/>
                <a:cs typeface="Roboto Slab"/>
              </a:rPr>
              <a:t>Assists with student registration procedures.</a:t>
            </a:r>
          </a:p>
          <a:p>
            <a:r>
              <a:rPr lang="en-US" sz="2000">
                <a:solidFill>
                  <a:schemeClr val="tx2"/>
                </a:solidFill>
                <a:latin typeface="Arial"/>
                <a:ea typeface="Roboto Slab"/>
                <a:cs typeface="Roboto Slab"/>
              </a:rPr>
              <a:t>Serves as admissions and graduation coordinator.</a:t>
            </a:r>
          </a:p>
          <a:p>
            <a:r>
              <a:rPr lang="en-US" sz="2000">
                <a:solidFill>
                  <a:schemeClr val="tx2"/>
                </a:solidFill>
                <a:latin typeface="Arial"/>
                <a:ea typeface="Roboto Slab"/>
                <a:cs typeface="Roboto Slab"/>
              </a:rPr>
              <a:t>Assists in Pre-Clinical Student onboarding.</a:t>
            </a:r>
          </a:p>
        </p:txBody>
      </p:sp>
      <p:pic>
        <p:nvPicPr>
          <p:cNvPr id="3" name="Picture 2" descr="Image of Krislyn Nesmith.">
            <a:extLst>
              <a:ext uri="{FF2B5EF4-FFF2-40B4-BE49-F238E27FC236}">
                <a16:creationId xmlns:a16="http://schemas.microsoft.com/office/drawing/2014/main" id="{FBEF4E15-D227-5C8A-A871-3274B527D56D}"/>
              </a:ext>
            </a:extLst>
          </p:cNvPr>
          <p:cNvPicPr>
            <a:picLocks noChangeAspect="1"/>
          </p:cNvPicPr>
          <p:nvPr/>
        </p:nvPicPr>
        <p:blipFill>
          <a:blip r:embed="rId2"/>
          <a:stretch>
            <a:fillRect/>
          </a:stretch>
        </p:blipFill>
        <p:spPr>
          <a:xfrm>
            <a:off x="2228850" y="1716114"/>
            <a:ext cx="1638300" cy="274126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3162618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F33A8-62DE-19E8-0795-D5A77BD992B8}"/>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CEA4E0BF-C762-BA0C-CDA0-E748DBB66320}"/>
              </a:ext>
            </a:extLst>
          </p:cNvPr>
          <p:cNvSpPr>
            <a:spLocks noGrp="1"/>
          </p:cNvSpPr>
          <p:nvPr>
            <p:ph type="title"/>
          </p:nvPr>
        </p:nvSpPr>
        <p:spPr>
          <a:xfrm>
            <a:off x="998825" y="4782104"/>
            <a:ext cx="5101735" cy="620404"/>
          </a:xfrm>
        </p:spPr>
        <p:txBody>
          <a:bodyPr vert="horz" lIns="91440" tIns="45720" rIns="91440" bIns="45720" rtlCol="0" anchor="ctr">
            <a:noAutofit/>
          </a:bodyPr>
          <a:lstStyle/>
          <a:p>
            <a:r>
              <a:rPr lang="en-US" sz="2000">
                <a:solidFill>
                  <a:schemeClr val="accent1"/>
                </a:solidFill>
              </a:rPr>
              <a:t>Belle Basnight</a:t>
            </a:r>
            <a:br>
              <a:rPr lang="en-US" sz="2000"/>
            </a:br>
            <a:r>
              <a:rPr lang="en-US" sz="2000"/>
              <a:t>Staff Coordinator</a:t>
            </a:r>
          </a:p>
        </p:txBody>
      </p:sp>
      <p:sp>
        <p:nvSpPr>
          <p:cNvPr id="12" name="Content Placeholder 2">
            <a:extLst>
              <a:ext uri="{FF2B5EF4-FFF2-40B4-BE49-F238E27FC236}">
                <a16:creationId xmlns:a16="http://schemas.microsoft.com/office/drawing/2014/main" id="{C4F392FF-62B2-928E-9CBF-C06F853B606D}"/>
              </a:ext>
            </a:extLst>
          </p:cNvPr>
          <p:cNvSpPr>
            <a:spLocks noGrp="1"/>
          </p:cNvSpPr>
          <p:nvPr>
            <p:ph idx="1"/>
          </p:nvPr>
        </p:nvSpPr>
        <p:spPr>
          <a:xfrm>
            <a:off x="6465871" y="1267857"/>
            <a:ext cx="5101273" cy="4155889"/>
          </a:xfrm>
        </p:spPr>
        <p:txBody>
          <a:bodyPr vert="horz" lIns="91440" tIns="45720" rIns="91440" bIns="45720" rtlCol="0" anchor="t">
            <a:normAutofit/>
          </a:bodyPr>
          <a:lstStyle/>
          <a:p>
            <a:endParaRPr lang="en-US" sz="2400">
              <a:latin typeface="Roboto Slab" pitchFamily="2" charset="0"/>
              <a:ea typeface="Roboto Slab" pitchFamily="2" charset="0"/>
              <a:cs typeface="Roboto Slab" pitchFamily="2" charset="0"/>
            </a:endParaRPr>
          </a:p>
          <a:p>
            <a:endParaRPr lang="en-US" sz="2400">
              <a:solidFill>
                <a:schemeClr val="tx2"/>
              </a:solidFill>
              <a:latin typeface="Roboto Slab" pitchFamily="2" charset="0"/>
              <a:ea typeface="Roboto Slab" pitchFamily="2" charset="0"/>
              <a:cs typeface="Roboto Slab" pitchFamily="2" charset="0"/>
            </a:endParaRPr>
          </a:p>
          <a:p>
            <a:r>
              <a:rPr lang="en-US" sz="2000">
                <a:solidFill>
                  <a:schemeClr val="tx2"/>
                </a:solidFill>
                <a:latin typeface="Arial"/>
                <a:ea typeface="Roboto Slab"/>
                <a:cs typeface="Roboto Slab"/>
              </a:rPr>
              <a:t>Front Office support for the Office of Student Services and Chair's Suite.</a:t>
            </a:r>
          </a:p>
          <a:p>
            <a:r>
              <a:rPr lang="en-US" sz="2000">
                <a:solidFill>
                  <a:schemeClr val="tx2"/>
                </a:solidFill>
                <a:latin typeface="Arial"/>
                <a:ea typeface="Roboto Slab"/>
                <a:cs typeface="Roboto Slab"/>
              </a:rPr>
              <a:t>Support event coordination.</a:t>
            </a:r>
          </a:p>
          <a:p>
            <a:r>
              <a:rPr lang="en-US" sz="2000">
                <a:solidFill>
                  <a:schemeClr val="tx2"/>
                </a:solidFill>
                <a:latin typeface="Arial"/>
                <a:ea typeface="Roboto Slab"/>
                <a:cs typeface="Roboto Slab"/>
              </a:rPr>
              <a:t>Assists with Course Evaluations.</a:t>
            </a:r>
          </a:p>
          <a:p>
            <a:r>
              <a:rPr lang="en-US" sz="2000">
                <a:solidFill>
                  <a:schemeClr val="tx2"/>
                </a:solidFill>
                <a:latin typeface="Arial"/>
                <a:ea typeface="Roboto Slab"/>
                <a:cs typeface="Roboto Slab"/>
              </a:rPr>
              <a:t>Assists with immunization and </a:t>
            </a:r>
            <a:r>
              <a:rPr lang="en-US" sz="2000" err="1">
                <a:solidFill>
                  <a:schemeClr val="tx2"/>
                </a:solidFill>
                <a:latin typeface="Arial"/>
                <a:ea typeface="Roboto Slab"/>
                <a:cs typeface="Roboto Slab"/>
              </a:rPr>
              <a:t>CastleBranch</a:t>
            </a:r>
            <a:r>
              <a:rPr lang="en-US" sz="2000">
                <a:solidFill>
                  <a:schemeClr val="tx2"/>
                </a:solidFill>
                <a:latin typeface="Arial"/>
                <a:ea typeface="Roboto Slab"/>
                <a:cs typeface="Roboto Slab"/>
              </a:rPr>
              <a:t> compliance for </a:t>
            </a:r>
            <a:r>
              <a:rPr lang="en-US" sz="2000" err="1">
                <a:solidFill>
                  <a:schemeClr val="tx2"/>
                </a:solidFill>
                <a:latin typeface="Arial"/>
                <a:ea typeface="Roboto Slab"/>
                <a:cs typeface="Roboto Slab"/>
              </a:rPr>
              <a:t>Neurodiagnostics</a:t>
            </a:r>
            <a:r>
              <a:rPr lang="en-US" sz="2000">
                <a:solidFill>
                  <a:schemeClr val="tx2"/>
                </a:solidFill>
                <a:latin typeface="Arial"/>
                <a:ea typeface="Roboto Slab"/>
                <a:cs typeface="Roboto Slab"/>
              </a:rPr>
              <a:t> and Sleep Science students. </a:t>
            </a:r>
          </a:p>
        </p:txBody>
      </p:sp>
      <p:pic>
        <p:nvPicPr>
          <p:cNvPr id="2" name="Picture 1" descr="Image of Belle Basnight.">
            <a:extLst>
              <a:ext uri="{FF2B5EF4-FFF2-40B4-BE49-F238E27FC236}">
                <a16:creationId xmlns:a16="http://schemas.microsoft.com/office/drawing/2014/main" id="{FC78FA21-43AA-1E63-FE5E-169DD88052B5}"/>
              </a:ext>
            </a:extLst>
          </p:cNvPr>
          <p:cNvPicPr>
            <a:picLocks noChangeAspect="1"/>
          </p:cNvPicPr>
          <p:nvPr/>
        </p:nvPicPr>
        <p:blipFill>
          <a:blip r:embed="rId2"/>
          <a:stretch>
            <a:fillRect/>
          </a:stretch>
        </p:blipFill>
        <p:spPr>
          <a:xfrm>
            <a:off x="1676400" y="1712343"/>
            <a:ext cx="2743200" cy="2743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59612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37842-85B2-909A-889B-9AC6ED22F1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58020C-D843-D57E-F111-0B0CB158F23A}"/>
              </a:ext>
            </a:extLst>
          </p:cNvPr>
          <p:cNvSpPr txBox="1">
            <a:spLocks noGrp="1"/>
          </p:cNvSpPr>
          <p:nvPr>
            <p:ph type="title" idx="4294967295"/>
          </p:nvPr>
        </p:nvSpPr>
        <p:spPr>
          <a:xfrm>
            <a:off x="612648" y="292608"/>
            <a:ext cx="9267024"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mn-lt"/>
                <a:ea typeface="+mn-ea"/>
                <a:cs typeface="+mn-cs"/>
              </a:rPr>
              <a:t>Department of Health Sciences Programs</a:t>
            </a:r>
          </a:p>
        </p:txBody>
      </p:sp>
      <p:pic>
        <p:nvPicPr>
          <p:cNvPr id="4" name="Picture 3" descr="A diagram of health sciences showing all the programs. ">
            <a:extLst>
              <a:ext uri="{FF2B5EF4-FFF2-40B4-BE49-F238E27FC236}">
                <a16:creationId xmlns:a16="http://schemas.microsoft.com/office/drawing/2014/main" id="{C0D05DC8-487A-87DD-0695-E121912AD4F8}"/>
              </a:ext>
            </a:extLst>
          </p:cNvPr>
          <p:cNvPicPr>
            <a:picLocks noChangeAspect="1"/>
          </p:cNvPicPr>
          <p:nvPr/>
        </p:nvPicPr>
        <p:blipFill>
          <a:blip r:embed="rId3"/>
          <a:stretch>
            <a:fillRect/>
          </a:stretch>
        </p:blipFill>
        <p:spPr>
          <a:xfrm>
            <a:off x="1055914" y="1207863"/>
            <a:ext cx="9802334" cy="5513813"/>
          </a:xfrm>
          <a:prstGeom prst="rect">
            <a:avLst/>
          </a:prstGeom>
        </p:spPr>
      </p:pic>
    </p:spTree>
    <p:extLst>
      <p:ext uri="{BB962C8B-B14F-4D97-AF65-F5344CB8AC3E}">
        <p14:creationId xmlns:p14="http://schemas.microsoft.com/office/powerpoint/2010/main" val="37355156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E1C53-D6F5-6B1D-A21B-93F2709E9404}"/>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93905C87-4EBC-8AF2-A456-9D03B8B94F67}"/>
              </a:ext>
            </a:extLst>
          </p:cNvPr>
          <p:cNvSpPr>
            <a:spLocks noGrp="1"/>
          </p:cNvSpPr>
          <p:nvPr>
            <p:ph type="title"/>
          </p:nvPr>
        </p:nvSpPr>
        <p:spPr>
          <a:xfrm>
            <a:off x="998825" y="4782104"/>
            <a:ext cx="5101735" cy="620404"/>
          </a:xfrm>
        </p:spPr>
        <p:txBody>
          <a:bodyPr vert="horz" lIns="91440" tIns="45720" rIns="91440" bIns="45720" rtlCol="0" anchor="ctr">
            <a:noAutofit/>
          </a:bodyPr>
          <a:lstStyle/>
          <a:p>
            <a:r>
              <a:rPr lang="en-US" sz="2000">
                <a:solidFill>
                  <a:schemeClr val="accent1"/>
                </a:solidFill>
              </a:rPr>
              <a:t>Gabbie Kirby</a:t>
            </a:r>
            <a:br>
              <a:rPr lang="en-US" sz="2000"/>
            </a:br>
            <a:r>
              <a:rPr lang="en-US" sz="2000"/>
              <a:t>Clinical Education Administrator</a:t>
            </a:r>
          </a:p>
        </p:txBody>
      </p:sp>
      <p:sp>
        <p:nvSpPr>
          <p:cNvPr id="12" name="Content Placeholder 2">
            <a:extLst>
              <a:ext uri="{FF2B5EF4-FFF2-40B4-BE49-F238E27FC236}">
                <a16:creationId xmlns:a16="http://schemas.microsoft.com/office/drawing/2014/main" id="{3E27375E-AEEE-5775-9DC0-B85D20F60990}"/>
              </a:ext>
            </a:extLst>
          </p:cNvPr>
          <p:cNvSpPr>
            <a:spLocks noGrp="1"/>
          </p:cNvSpPr>
          <p:nvPr>
            <p:ph idx="1"/>
          </p:nvPr>
        </p:nvSpPr>
        <p:spPr>
          <a:xfrm>
            <a:off x="6465871" y="1267857"/>
            <a:ext cx="5101273" cy="4155889"/>
          </a:xfrm>
        </p:spPr>
        <p:txBody>
          <a:bodyPr vert="horz" lIns="91440" tIns="45720" rIns="91440" bIns="45720" rtlCol="0" anchor="t">
            <a:normAutofit/>
          </a:bodyPr>
          <a:lstStyle/>
          <a:p>
            <a:endParaRPr lang="en-US" sz="2400">
              <a:latin typeface="Roboto Slab" pitchFamily="2" charset="0"/>
              <a:ea typeface="Roboto Slab" pitchFamily="2" charset="0"/>
              <a:cs typeface="Roboto Slab" pitchFamily="2" charset="0"/>
            </a:endParaRPr>
          </a:p>
          <a:p>
            <a:endParaRPr lang="en-US" sz="2400">
              <a:solidFill>
                <a:schemeClr val="tx2"/>
              </a:solidFill>
              <a:latin typeface="Roboto Slab" pitchFamily="2" charset="0"/>
              <a:ea typeface="Roboto Slab" pitchFamily="2" charset="0"/>
              <a:cs typeface="Roboto Slab" pitchFamily="2" charset="0"/>
            </a:endParaRPr>
          </a:p>
          <a:p>
            <a:r>
              <a:rPr lang="en-US" sz="2000">
                <a:solidFill>
                  <a:schemeClr val="tx2"/>
                </a:solidFill>
                <a:latin typeface="Arial"/>
                <a:ea typeface="Roboto Slab"/>
                <a:cs typeface="Roboto Slab"/>
              </a:rPr>
              <a:t>Assists with HS Immunization requirements and AHEC Housing.</a:t>
            </a:r>
          </a:p>
          <a:p>
            <a:r>
              <a:rPr lang="en-US" sz="2000">
                <a:solidFill>
                  <a:schemeClr val="tx2"/>
                </a:solidFill>
                <a:latin typeface="Arial"/>
                <a:ea typeface="Roboto Slab"/>
                <a:cs typeface="Roboto Slab"/>
              </a:rPr>
              <a:t>Serves as the department liaison with </a:t>
            </a:r>
            <a:r>
              <a:rPr lang="en-US" sz="2000" err="1">
                <a:solidFill>
                  <a:schemeClr val="tx2"/>
                </a:solidFill>
                <a:latin typeface="Arial"/>
                <a:ea typeface="Roboto Slab"/>
                <a:cs typeface="Roboto Slab"/>
              </a:rPr>
              <a:t>CastleBranch</a:t>
            </a:r>
            <a:r>
              <a:rPr lang="en-US" sz="2000">
                <a:solidFill>
                  <a:schemeClr val="tx2"/>
                </a:solidFill>
                <a:latin typeface="Arial"/>
                <a:ea typeface="Roboto Slab"/>
                <a:cs typeface="Roboto Slab"/>
              </a:rPr>
              <a:t> and </a:t>
            </a:r>
            <a:r>
              <a:rPr lang="en-US" sz="2000" err="1">
                <a:solidFill>
                  <a:schemeClr val="tx2"/>
                </a:solidFill>
                <a:latin typeface="Arial"/>
                <a:ea typeface="Roboto Slab"/>
                <a:cs typeface="Roboto Slab"/>
              </a:rPr>
              <a:t>Exxat</a:t>
            </a:r>
            <a:r>
              <a:rPr lang="en-US" sz="2000">
                <a:solidFill>
                  <a:schemeClr val="tx2"/>
                </a:solidFill>
                <a:latin typeface="Arial"/>
                <a:ea typeface="Roboto Slab"/>
                <a:cs typeface="Roboto Slab"/>
              </a:rPr>
              <a:t> for students, faculty, and staff.</a:t>
            </a:r>
          </a:p>
          <a:p>
            <a:r>
              <a:rPr lang="en-US" sz="2000">
                <a:solidFill>
                  <a:schemeClr val="tx2"/>
                </a:solidFill>
                <a:latin typeface="Arial"/>
                <a:ea typeface="Roboto Slab"/>
                <a:cs typeface="Roboto Slab"/>
              </a:rPr>
              <a:t>Coordinates the Clinical Preceptor Appreciation Event (CPAE) and SE Clinical Educator Symposium</a:t>
            </a:r>
          </a:p>
        </p:txBody>
      </p:sp>
      <p:pic>
        <p:nvPicPr>
          <p:cNvPr id="2" name="Picture 1" descr="Image of Gabbie Kirby.">
            <a:extLst>
              <a:ext uri="{FF2B5EF4-FFF2-40B4-BE49-F238E27FC236}">
                <a16:creationId xmlns:a16="http://schemas.microsoft.com/office/drawing/2014/main" id="{4561EE8C-9958-9717-4F50-929E21DEBF27}"/>
              </a:ext>
            </a:extLst>
          </p:cNvPr>
          <p:cNvPicPr>
            <a:picLocks noChangeAspect="1"/>
          </p:cNvPicPr>
          <p:nvPr/>
        </p:nvPicPr>
        <p:blipFill>
          <a:blip r:embed="rId2"/>
          <a:stretch>
            <a:fillRect/>
          </a:stretch>
        </p:blipFill>
        <p:spPr>
          <a:xfrm>
            <a:off x="1724025" y="1716115"/>
            <a:ext cx="2647950" cy="28575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947605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D2DD0-0DDD-E34C-2B2B-C9BD9035A55B}"/>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9704980C-9288-A4EF-B73E-D60880E851C1}"/>
              </a:ext>
            </a:extLst>
          </p:cNvPr>
          <p:cNvSpPr>
            <a:spLocks noGrp="1"/>
          </p:cNvSpPr>
          <p:nvPr>
            <p:ph type="title"/>
          </p:nvPr>
        </p:nvSpPr>
        <p:spPr>
          <a:xfrm>
            <a:off x="998825" y="4782104"/>
            <a:ext cx="5101735" cy="620404"/>
          </a:xfrm>
        </p:spPr>
        <p:txBody>
          <a:bodyPr vert="horz" lIns="91440" tIns="45720" rIns="91440" bIns="45720" rtlCol="0" anchor="ctr">
            <a:noAutofit/>
          </a:bodyPr>
          <a:lstStyle/>
          <a:p>
            <a:r>
              <a:rPr lang="en-US" sz="2000">
                <a:solidFill>
                  <a:schemeClr val="accent1"/>
                </a:solidFill>
              </a:rPr>
              <a:t>Phillip Hopkins</a:t>
            </a:r>
            <a:br>
              <a:rPr lang="en-US" sz="2000"/>
            </a:br>
            <a:r>
              <a:rPr lang="en-US" sz="2000"/>
              <a:t>Clinical Contracts Support Specialist</a:t>
            </a:r>
          </a:p>
        </p:txBody>
      </p:sp>
      <p:sp>
        <p:nvSpPr>
          <p:cNvPr id="12" name="Content Placeholder 2">
            <a:extLst>
              <a:ext uri="{FF2B5EF4-FFF2-40B4-BE49-F238E27FC236}">
                <a16:creationId xmlns:a16="http://schemas.microsoft.com/office/drawing/2014/main" id="{2E42413F-60DC-411F-8AAB-02DB168CD788}"/>
              </a:ext>
            </a:extLst>
          </p:cNvPr>
          <p:cNvSpPr>
            <a:spLocks noGrp="1"/>
          </p:cNvSpPr>
          <p:nvPr>
            <p:ph idx="1"/>
          </p:nvPr>
        </p:nvSpPr>
        <p:spPr>
          <a:xfrm>
            <a:off x="6465871" y="1267857"/>
            <a:ext cx="5101273" cy="4155889"/>
          </a:xfrm>
        </p:spPr>
        <p:txBody>
          <a:bodyPr vert="horz" lIns="91440" tIns="45720" rIns="91440" bIns="45720" rtlCol="0" anchor="t">
            <a:normAutofit/>
          </a:bodyPr>
          <a:lstStyle/>
          <a:p>
            <a:endParaRPr lang="en-US" sz="2400">
              <a:latin typeface="Roboto Slab" pitchFamily="2" charset="0"/>
              <a:ea typeface="Roboto Slab" pitchFamily="2" charset="0"/>
              <a:cs typeface="Roboto Slab" pitchFamily="2" charset="0"/>
            </a:endParaRPr>
          </a:p>
          <a:p>
            <a:endParaRPr lang="en-US" sz="2400">
              <a:solidFill>
                <a:schemeClr val="tx2"/>
              </a:solidFill>
              <a:latin typeface="Roboto Slab" pitchFamily="2" charset="0"/>
              <a:ea typeface="Roboto Slab" pitchFamily="2" charset="0"/>
              <a:cs typeface="Roboto Slab" pitchFamily="2" charset="0"/>
            </a:endParaRPr>
          </a:p>
          <a:p>
            <a:r>
              <a:rPr lang="en-US" sz="2000">
                <a:solidFill>
                  <a:schemeClr val="tx2"/>
                </a:solidFill>
                <a:latin typeface="Arial"/>
                <a:ea typeface="Roboto Slab"/>
                <a:cs typeface="Roboto Slab"/>
              </a:rPr>
              <a:t>Manages departmental data and data visualization.</a:t>
            </a:r>
          </a:p>
          <a:p>
            <a:r>
              <a:rPr lang="en-US" sz="2000">
                <a:solidFill>
                  <a:schemeClr val="tx2"/>
                </a:solidFill>
                <a:latin typeface="Arial"/>
                <a:ea typeface="Roboto Slab"/>
                <a:cs typeface="Roboto Slab"/>
              </a:rPr>
              <a:t>Coordinates clinical education affiliation agreements for student rotations in PT and OT.</a:t>
            </a:r>
          </a:p>
          <a:p>
            <a:r>
              <a:rPr lang="en-US" sz="2000">
                <a:solidFill>
                  <a:schemeClr val="tx2"/>
                </a:solidFill>
                <a:latin typeface="Arial"/>
                <a:ea typeface="Roboto Slab"/>
                <a:cs typeface="Roboto Slab"/>
              </a:rPr>
              <a:t>Maintains locker assignments. </a:t>
            </a:r>
          </a:p>
        </p:txBody>
      </p:sp>
      <p:pic>
        <p:nvPicPr>
          <p:cNvPr id="4" name="Picture 3" descr="Image of Phillip Hopkins.">
            <a:extLst>
              <a:ext uri="{FF2B5EF4-FFF2-40B4-BE49-F238E27FC236}">
                <a16:creationId xmlns:a16="http://schemas.microsoft.com/office/drawing/2014/main" id="{1AC61C6B-1D41-49C6-49DF-51C59578B86E}"/>
              </a:ext>
            </a:extLst>
          </p:cNvPr>
          <p:cNvPicPr>
            <a:picLocks noChangeAspect="1"/>
          </p:cNvPicPr>
          <p:nvPr/>
        </p:nvPicPr>
        <p:blipFill>
          <a:blip r:embed="rId2"/>
          <a:stretch>
            <a:fillRect/>
          </a:stretch>
        </p:blipFill>
        <p:spPr>
          <a:xfrm>
            <a:off x="2079055" y="1459751"/>
            <a:ext cx="2211058" cy="29608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2288983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AACB7-D9CC-257C-3ECD-EA2B11D6FA5E}"/>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BB5A03DA-D384-7FF4-8B87-D5D8C9C33C26}"/>
              </a:ext>
            </a:extLst>
          </p:cNvPr>
          <p:cNvSpPr>
            <a:spLocks noGrp="1"/>
          </p:cNvSpPr>
          <p:nvPr>
            <p:ph type="title"/>
          </p:nvPr>
        </p:nvSpPr>
        <p:spPr>
          <a:xfrm>
            <a:off x="998825" y="4782104"/>
            <a:ext cx="5101735" cy="620404"/>
          </a:xfrm>
        </p:spPr>
        <p:txBody>
          <a:bodyPr vert="horz" lIns="91440" tIns="45720" rIns="91440" bIns="45720" rtlCol="0" anchor="ctr">
            <a:noAutofit/>
          </a:bodyPr>
          <a:lstStyle/>
          <a:p>
            <a:r>
              <a:rPr lang="en-US" sz="2000">
                <a:solidFill>
                  <a:schemeClr val="accent1"/>
                </a:solidFill>
              </a:rPr>
              <a:t>Garrett Nesmith</a:t>
            </a:r>
            <a:br>
              <a:rPr lang="en-US" sz="2000"/>
            </a:br>
            <a:r>
              <a:rPr lang="en-US" sz="2000"/>
              <a:t>Clinical Contracts Support Specialist</a:t>
            </a:r>
          </a:p>
        </p:txBody>
      </p:sp>
      <p:sp>
        <p:nvSpPr>
          <p:cNvPr id="12" name="Content Placeholder 2">
            <a:extLst>
              <a:ext uri="{FF2B5EF4-FFF2-40B4-BE49-F238E27FC236}">
                <a16:creationId xmlns:a16="http://schemas.microsoft.com/office/drawing/2014/main" id="{FA3B4150-F31C-D62A-EDE2-BF4D715B7252}"/>
              </a:ext>
            </a:extLst>
          </p:cNvPr>
          <p:cNvSpPr>
            <a:spLocks noGrp="1"/>
          </p:cNvSpPr>
          <p:nvPr>
            <p:ph idx="1"/>
          </p:nvPr>
        </p:nvSpPr>
        <p:spPr>
          <a:xfrm>
            <a:off x="6293343" y="1497895"/>
            <a:ext cx="5101273" cy="4155889"/>
          </a:xfrm>
        </p:spPr>
        <p:txBody>
          <a:bodyPr vert="horz" lIns="91440" tIns="45720" rIns="91440" bIns="45720" rtlCol="0" anchor="t">
            <a:normAutofit/>
          </a:bodyPr>
          <a:lstStyle/>
          <a:p>
            <a:endParaRPr lang="en-US" sz="2400">
              <a:latin typeface="Roboto Slab" pitchFamily="2" charset="0"/>
              <a:ea typeface="Roboto Slab" pitchFamily="2" charset="0"/>
              <a:cs typeface="Roboto Slab" pitchFamily="2" charset="0"/>
            </a:endParaRPr>
          </a:p>
          <a:p>
            <a:endParaRPr lang="en-US" sz="2400">
              <a:solidFill>
                <a:schemeClr val="tx2"/>
              </a:solidFill>
              <a:latin typeface="Roboto Slab" pitchFamily="2" charset="0"/>
              <a:ea typeface="Roboto Slab" pitchFamily="2" charset="0"/>
              <a:cs typeface="Roboto Slab" pitchFamily="2" charset="0"/>
            </a:endParaRPr>
          </a:p>
          <a:p>
            <a:r>
              <a:rPr lang="en-US" sz="2000">
                <a:solidFill>
                  <a:schemeClr val="tx2"/>
                </a:solidFill>
                <a:latin typeface="Arial"/>
                <a:ea typeface="Roboto Slab"/>
                <a:cs typeface="Roboto Slab"/>
              </a:rPr>
              <a:t>Manages departmental data and data visualization.</a:t>
            </a:r>
          </a:p>
          <a:p>
            <a:r>
              <a:rPr lang="en-US" sz="2000">
                <a:solidFill>
                  <a:schemeClr val="tx2"/>
                </a:solidFill>
                <a:latin typeface="Arial"/>
                <a:ea typeface="Roboto Slab"/>
                <a:cs typeface="Roboto Slab"/>
              </a:rPr>
              <a:t>Coordinates clinical education affiliation agreements for student rotations for all other programs.</a:t>
            </a:r>
          </a:p>
          <a:p>
            <a:r>
              <a:rPr lang="en-US" sz="2000">
                <a:solidFill>
                  <a:schemeClr val="tx2"/>
                </a:solidFill>
                <a:latin typeface="Arial"/>
                <a:ea typeface="Roboto Slab"/>
                <a:cs typeface="Roboto Slab"/>
              </a:rPr>
              <a:t>Maintains locker assignments. </a:t>
            </a:r>
          </a:p>
        </p:txBody>
      </p:sp>
      <p:pic>
        <p:nvPicPr>
          <p:cNvPr id="2" name="Picture 1" descr="Image of Garrett Nesmith.">
            <a:extLst>
              <a:ext uri="{FF2B5EF4-FFF2-40B4-BE49-F238E27FC236}">
                <a16:creationId xmlns:a16="http://schemas.microsoft.com/office/drawing/2014/main" id="{7A1815D0-168B-B94D-5F54-82753D86B108}"/>
              </a:ext>
            </a:extLst>
          </p:cNvPr>
          <p:cNvPicPr>
            <a:picLocks noChangeAspect="1"/>
          </p:cNvPicPr>
          <p:nvPr/>
        </p:nvPicPr>
        <p:blipFill>
          <a:blip r:embed="rId2"/>
          <a:stretch>
            <a:fillRect/>
          </a:stretch>
        </p:blipFill>
        <p:spPr>
          <a:xfrm>
            <a:off x="1798486" y="1494895"/>
            <a:ext cx="2511122" cy="305782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51286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AC9BB-0D83-35BF-8EF1-876DEB1C42D8}"/>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AF57A2DD-610D-B6BF-C4A1-E49109D84EBD}"/>
              </a:ext>
            </a:extLst>
          </p:cNvPr>
          <p:cNvSpPr>
            <a:spLocks noGrp="1"/>
          </p:cNvSpPr>
          <p:nvPr>
            <p:ph type="title"/>
          </p:nvPr>
        </p:nvSpPr>
        <p:spPr>
          <a:xfrm>
            <a:off x="998825" y="4782104"/>
            <a:ext cx="5101735" cy="620404"/>
          </a:xfrm>
        </p:spPr>
        <p:txBody>
          <a:bodyPr vert="horz" lIns="91440" tIns="45720" rIns="91440" bIns="45720" rtlCol="0" anchor="ctr">
            <a:noAutofit/>
          </a:bodyPr>
          <a:lstStyle/>
          <a:p>
            <a:r>
              <a:rPr lang="en-US" sz="2000">
                <a:solidFill>
                  <a:schemeClr val="accent1"/>
                </a:solidFill>
              </a:rPr>
              <a:t>Amy McLemore</a:t>
            </a:r>
            <a:br>
              <a:rPr lang="en-US" sz="2000"/>
            </a:br>
            <a:r>
              <a:rPr lang="en-US" sz="2000"/>
              <a:t>Communication Administrator</a:t>
            </a:r>
          </a:p>
        </p:txBody>
      </p:sp>
      <p:sp>
        <p:nvSpPr>
          <p:cNvPr id="12" name="Content Placeholder 2">
            <a:extLst>
              <a:ext uri="{FF2B5EF4-FFF2-40B4-BE49-F238E27FC236}">
                <a16:creationId xmlns:a16="http://schemas.microsoft.com/office/drawing/2014/main" id="{E6C4423F-A4C5-20A4-843F-EA2DB12DDB08}"/>
              </a:ext>
            </a:extLst>
          </p:cNvPr>
          <p:cNvSpPr>
            <a:spLocks noGrp="1"/>
          </p:cNvSpPr>
          <p:nvPr>
            <p:ph idx="1"/>
          </p:nvPr>
        </p:nvSpPr>
        <p:spPr>
          <a:xfrm>
            <a:off x="6334164" y="1851681"/>
            <a:ext cx="5101273" cy="4155889"/>
          </a:xfrm>
        </p:spPr>
        <p:txBody>
          <a:bodyPr vert="horz" lIns="91440" tIns="45720" rIns="91440" bIns="45720" rtlCol="0" anchor="t">
            <a:normAutofit/>
          </a:bodyPr>
          <a:lstStyle/>
          <a:p>
            <a:endParaRPr lang="en-US" sz="2400">
              <a:latin typeface="Roboto Slab" pitchFamily="2" charset="0"/>
              <a:ea typeface="Roboto Slab" pitchFamily="2" charset="0"/>
              <a:cs typeface="Roboto Slab" pitchFamily="2" charset="0"/>
            </a:endParaRPr>
          </a:p>
          <a:p>
            <a:endParaRPr lang="en-US" sz="2400">
              <a:solidFill>
                <a:schemeClr val="tx2"/>
              </a:solidFill>
              <a:latin typeface="Roboto Slab" pitchFamily="2" charset="0"/>
              <a:ea typeface="Roboto Slab" pitchFamily="2" charset="0"/>
              <a:cs typeface="Roboto Slab" pitchFamily="2" charset="0"/>
            </a:endParaRPr>
          </a:p>
          <a:p>
            <a:r>
              <a:rPr lang="en-US" sz="2000">
                <a:solidFill>
                  <a:schemeClr val="tx2"/>
                </a:solidFill>
                <a:latin typeface="Arial"/>
                <a:ea typeface="Roboto Slab"/>
                <a:cs typeface="Roboto Slab"/>
              </a:rPr>
              <a:t>Supports communication throughout the department.</a:t>
            </a:r>
          </a:p>
          <a:p>
            <a:r>
              <a:rPr lang="en-US" sz="2000">
                <a:solidFill>
                  <a:schemeClr val="tx2"/>
                </a:solidFill>
                <a:latin typeface="Arial"/>
                <a:ea typeface="Roboto Slab"/>
                <a:cs typeface="Roboto Slab"/>
              </a:rPr>
              <a:t>Assists with program accreditation.</a:t>
            </a:r>
          </a:p>
          <a:p>
            <a:r>
              <a:rPr lang="en-US" sz="2000">
                <a:solidFill>
                  <a:schemeClr val="tx2"/>
                </a:solidFill>
                <a:latin typeface="Arial"/>
                <a:ea typeface="Roboto Slab"/>
                <a:cs typeface="Roboto Slab"/>
              </a:rPr>
              <a:t>Assists with event coordination. </a:t>
            </a:r>
            <a:endParaRPr lang="en-US">
              <a:solidFill>
                <a:schemeClr val="tx2"/>
              </a:solidFill>
            </a:endParaRPr>
          </a:p>
        </p:txBody>
      </p:sp>
      <p:pic>
        <p:nvPicPr>
          <p:cNvPr id="3" name="Picture 2" descr="Image of Amy McLemore.">
            <a:extLst>
              <a:ext uri="{FF2B5EF4-FFF2-40B4-BE49-F238E27FC236}">
                <a16:creationId xmlns:a16="http://schemas.microsoft.com/office/drawing/2014/main" id="{DB346A8E-90E0-8002-256D-885C9B15A4A8}"/>
              </a:ext>
            </a:extLst>
          </p:cNvPr>
          <p:cNvPicPr>
            <a:picLocks noChangeAspect="1"/>
          </p:cNvPicPr>
          <p:nvPr/>
        </p:nvPicPr>
        <p:blipFill>
          <a:blip r:embed="rId2"/>
          <a:stretch>
            <a:fillRect/>
          </a:stretch>
        </p:blipFill>
        <p:spPr>
          <a:xfrm>
            <a:off x="1903401" y="1266069"/>
            <a:ext cx="2162341" cy="32675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1117367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0F9A76-3D05-A7EB-CDE2-201FC11165A4}"/>
              </a:ext>
            </a:extLst>
          </p:cNvPr>
          <p:cNvSpPr>
            <a:spLocks noGrp="1"/>
          </p:cNvSpPr>
          <p:nvPr>
            <p:ph type="title"/>
          </p:nvPr>
        </p:nvSpPr>
        <p:spPr>
          <a:xfrm>
            <a:off x="1092103" y="1047857"/>
            <a:ext cx="10151566" cy="852444"/>
          </a:xfrm>
        </p:spPr>
        <p:txBody>
          <a:bodyPr>
            <a:normAutofit/>
          </a:bodyPr>
          <a:lstStyle/>
          <a:p>
            <a:r>
              <a:rPr lang="en-US" sz="4000" dirty="0"/>
              <a:t>Financial Aid Resources</a:t>
            </a:r>
          </a:p>
        </p:txBody>
      </p:sp>
      <p:sp>
        <p:nvSpPr>
          <p:cNvPr id="7" name="TextBox 6">
            <a:extLst>
              <a:ext uri="{FF2B5EF4-FFF2-40B4-BE49-F238E27FC236}">
                <a16:creationId xmlns:a16="http://schemas.microsoft.com/office/drawing/2014/main" id="{0846B378-51D3-FB32-C86A-C1DDF0CE9167}"/>
              </a:ext>
            </a:extLst>
          </p:cNvPr>
          <p:cNvSpPr txBox="1"/>
          <p:nvPr/>
        </p:nvSpPr>
        <p:spPr>
          <a:xfrm>
            <a:off x="1350303" y="1917870"/>
            <a:ext cx="37333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Arial"/>
                <a:ea typeface="Calibri"/>
                <a:cs typeface="Calibri"/>
              </a:rPr>
              <a:t>QUICK INFORMATION</a:t>
            </a:r>
            <a:endParaRPr lang="en-US" sz="1800" b="1" i="0" u="none" strike="noStrike" kern="1200" cap="none" spc="0" normalizeH="0" baseline="0" noProof="0">
              <a:ln>
                <a:noFill/>
              </a:ln>
              <a:effectLst/>
              <a:uLnTx/>
              <a:uFillTx/>
              <a:latin typeface="Arial"/>
              <a:cs typeface="Arial"/>
            </a:endParaRPr>
          </a:p>
        </p:txBody>
      </p:sp>
      <p:sp>
        <p:nvSpPr>
          <p:cNvPr id="10" name="TextBox 9">
            <a:extLst>
              <a:ext uri="{FF2B5EF4-FFF2-40B4-BE49-F238E27FC236}">
                <a16:creationId xmlns:a16="http://schemas.microsoft.com/office/drawing/2014/main" id="{D03BC8FF-3968-1153-6154-21359E136B07}"/>
              </a:ext>
            </a:extLst>
          </p:cNvPr>
          <p:cNvSpPr txBox="1"/>
          <p:nvPr/>
        </p:nvSpPr>
        <p:spPr>
          <a:xfrm>
            <a:off x="721553" y="2277370"/>
            <a:ext cx="4635657" cy="35702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solidFill>
                <a:prstClr val="black"/>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1600" b="1" i="0" u="none" strike="noStrike" kern="1200" cap="none" spc="0" normalizeH="0" baseline="0" noProof="0">
                <a:ln>
                  <a:noFill/>
                </a:ln>
                <a:solidFill>
                  <a:prstClr val="black"/>
                </a:solidFill>
                <a:effectLst/>
                <a:uLnTx/>
                <a:uFillTx/>
                <a:latin typeface="Arial"/>
                <a:cs typeface="Arial"/>
              </a:rPr>
              <a:t>Aid Disbursement</a:t>
            </a:r>
            <a:r>
              <a:rPr kumimoji="0" lang="en-US" sz="1600" i="0" u="none" strike="noStrike" kern="1200" cap="none" spc="0" normalizeH="0" baseline="0" noProof="0">
                <a:ln>
                  <a:noFill/>
                </a:ln>
                <a:solidFill>
                  <a:prstClr val="black"/>
                </a:solidFill>
                <a:effectLst/>
                <a:uLnTx/>
                <a:uFillTx/>
                <a:latin typeface="Arial"/>
                <a:cs typeface="Arial"/>
              </a:rPr>
              <a:t>: Occurs beginning of each semester. Eligibility:</a:t>
            </a:r>
            <a:endParaRPr lang="en-US" sz="1600" i="0" u="none" strike="noStrike" kern="1200" cap="none" spc="0" normalizeH="0" baseline="0" noProof="0">
              <a:ln>
                <a:noFill/>
              </a:ln>
              <a:solidFill>
                <a:prstClr val="black"/>
              </a:solidFill>
              <a:effectLst/>
              <a:uLnTx/>
              <a:uFillTx/>
              <a:latin typeface="Arial"/>
              <a:cs typeface="Arial"/>
            </a:endParaRPr>
          </a:p>
          <a:p>
            <a:pPr marL="742950" lvl="1" indent="-285750">
              <a:buFont typeface="Arial,Sans-Serif"/>
              <a:buChar char="•"/>
            </a:pPr>
            <a:r>
              <a:rPr kumimoji="0" lang="en-US" sz="1600" i="0" u="none" strike="noStrike" kern="1200" cap="none" spc="0" normalizeH="0" baseline="0" noProof="0">
                <a:ln>
                  <a:noFill/>
                </a:ln>
                <a:solidFill>
                  <a:prstClr val="black"/>
                </a:solidFill>
                <a:effectLst/>
                <a:uLnTx/>
                <a:uFillTx/>
                <a:latin typeface="Arial"/>
                <a:cs typeface="Arial"/>
              </a:rPr>
              <a:t>Enrollment of 6 hours for undergrad</a:t>
            </a:r>
            <a:endParaRPr lang="en-US" sz="1600" i="0" u="none" strike="noStrike" kern="1200" cap="none" spc="0" normalizeH="0" baseline="0" noProof="0">
              <a:ln>
                <a:noFill/>
              </a:ln>
              <a:solidFill>
                <a:prstClr val="black"/>
              </a:solidFill>
              <a:effectLst/>
              <a:uLnTx/>
              <a:uFillTx/>
              <a:latin typeface="Arial"/>
              <a:cs typeface="Arial"/>
            </a:endParaRPr>
          </a:p>
          <a:p>
            <a:pPr marL="742950" lvl="1" indent="-285750">
              <a:buFont typeface="Arial,Sans-Serif"/>
              <a:buChar char="•"/>
            </a:pPr>
            <a:r>
              <a:rPr kumimoji="0" lang="en-US" sz="1600" i="0" u="none" strike="noStrike" kern="1200" cap="none" spc="0" normalizeH="0" baseline="0" noProof="0">
                <a:ln>
                  <a:noFill/>
                </a:ln>
                <a:solidFill>
                  <a:prstClr val="black"/>
                </a:solidFill>
                <a:effectLst/>
                <a:uLnTx/>
                <a:uFillTx/>
                <a:latin typeface="Arial"/>
                <a:cs typeface="Arial"/>
              </a:rPr>
              <a:t>Enrollment of 4.5 hours for graduate.</a:t>
            </a:r>
            <a:endParaRPr lang="en-US" sz="1600" i="0" u="none" strike="noStrike" kern="1200" cap="none" spc="0" normalizeH="0" baseline="0" noProof="0">
              <a:ln>
                <a:noFill/>
              </a:ln>
              <a:solidFill>
                <a:prstClr val="black"/>
              </a:solidFill>
              <a:effectLst/>
              <a:uLnTx/>
              <a:uFillTx/>
              <a:latin typeface="Arial"/>
              <a:cs typeface="Arial"/>
            </a:endParaRPr>
          </a:p>
          <a:p>
            <a:pPr lvl="1"/>
            <a:endParaRPr lang="en-US" sz="1600" i="0" u="none" strike="noStrike" kern="1200" cap="none" spc="0" normalizeH="0" baseline="0" noProof="0">
              <a:ln>
                <a:noFill/>
              </a:ln>
              <a:solidFill>
                <a:prstClr val="black"/>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1600" b="1" i="0" u="none" strike="noStrike" kern="1200" cap="none" spc="0" normalizeH="0" baseline="0" noProof="0">
                <a:ln>
                  <a:noFill/>
                </a:ln>
                <a:solidFill>
                  <a:prstClr val="black"/>
                </a:solidFill>
                <a:effectLst/>
                <a:uLnTx/>
                <a:uFillTx/>
                <a:latin typeface="Arial"/>
                <a:cs typeface="Arial"/>
              </a:rPr>
              <a:t>FAFSA: </a:t>
            </a:r>
            <a:r>
              <a:rPr kumimoji="0" lang="en-US" sz="1600" i="0" u="none" strike="noStrike" kern="1200" cap="none" spc="0" normalizeH="0" baseline="0" noProof="0">
                <a:ln>
                  <a:noFill/>
                </a:ln>
                <a:solidFill>
                  <a:prstClr val="black"/>
                </a:solidFill>
                <a:effectLst/>
                <a:uLnTx/>
                <a:uFillTx/>
                <a:latin typeface="Arial"/>
                <a:cs typeface="Arial"/>
              </a:rPr>
              <a:t>Complete every year, even if not using federal loans.</a:t>
            </a:r>
            <a:endParaRPr lang="en-US" sz="1600" i="0" u="none" strike="noStrike" kern="1200" cap="none" spc="0" normalizeH="0" baseline="0" noProof="0">
              <a:ln>
                <a:noFill/>
              </a:ln>
              <a:solidFill>
                <a:prstClr val="black"/>
              </a:solidFill>
              <a:effectLst/>
              <a:uLnTx/>
              <a:uFillTx/>
              <a:latin typeface="Arial"/>
              <a:cs typeface="Arial"/>
            </a:endParaRPr>
          </a:p>
          <a:p>
            <a:pPr marR="0" lvl="0" algn="l" defTabSz="914400" rtl="0" eaLnBrk="1" fontAlgn="auto" latinLnBrk="0" hangingPunct="1">
              <a:lnSpc>
                <a:spcPct val="100000"/>
              </a:lnSpc>
              <a:spcBef>
                <a:spcPts val="0"/>
              </a:spcBef>
              <a:spcAft>
                <a:spcPts val="0"/>
              </a:spcAft>
              <a:buClrTx/>
              <a:buSzTx/>
              <a:tabLst/>
              <a:defRPr/>
            </a:pPr>
            <a:endParaRPr lang="en-US" sz="1600" i="0" u="none" strike="noStrike" kern="1200" cap="none" spc="0" normalizeH="0" baseline="0" noProof="0">
              <a:ln>
                <a:noFill/>
              </a:ln>
              <a:solidFill>
                <a:prstClr val="black"/>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1600" b="1" i="0" u="none" strike="noStrike" kern="1200" cap="none" spc="0" normalizeH="0" baseline="0" noProof="0">
                <a:ln>
                  <a:noFill/>
                </a:ln>
                <a:solidFill>
                  <a:prstClr val="black"/>
                </a:solidFill>
                <a:effectLst/>
                <a:uLnTx/>
                <a:uFillTx/>
                <a:latin typeface="Arial"/>
                <a:cs typeface="Arial"/>
              </a:rPr>
              <a:t>Spring Loan Reduction: </a:t>
            </a:r>
            <a:r>
              <a:rPr kumimoji="0" lang="en-US" sz="1600" i="0" u="none" strike="noStrike" kern="1200" cap="none" spc="0" normalizeH="0" baseline="0" noProof="0">
                <a:ln>
                  <a:noFill/>
                </a:ln>
                <a:solidFill>
                  <a:prstClr val="black"/>
                </a:solidFill>
                <a:effectLst/>
                <a:uLnTx/>
                <a:uFillTx/>
                <a:latin typeface="Arial"/>
                <a:cs typeface="Arial"/>
              </a:rPr>
              <a:t>Email by December 1, 2025</a:t>
            </a:r>
            <a:endParaRPr lang="en-US" sz="1600" i="0" u="none" strike="noStrike" kern="1200" cap="none" spc="0" normalizeH="0" baseline="0" noProof="0">
              <a:ln>
                <a:noFill/>
              </a:ln>
              <a:solidFill>
                <a:prstClr val="black"/>
              </a:solidFill>
              <a:effectLst/>
              <a:uLnTx/>
              <a:uFillTx/>
              <a:latin typeface="Arial"/>
              <a:cs typeface="Arial"/>
            </a:endParaRPr>
          </a:p>
          <a:p>
            <a:pPr marR="0" lvl="0" algn="l" defTabSz="914400" rtl="0" eaLnBrk="1" fontAlgn="auto" latinLnBrk="0" hangingPunct="1">
              <a:lnSpc>
                <a:spcPct val="100000"/>
              </a:lnSpc>
              <a:spcBef>
                <a:spcPts val="0"/>
              </a:spcBef>
              <a:spcAft>
                <a:spcPts val="0"/>
              </a:spcAft>
              <a:buClrTx/>
              <a:buSzTx/>
              <a:tabLst/>
              <a:defRPr/>
            </a:pPr>
            <a:endParaRPr lang="en-US" sz="1600" i="0" u="none" strike="noStrike" kern="1200" cap="none" spc="0" normalizeH="0" baseline="0" noProof="0">
              <a:ln>
                <a:noFill/>
              </a:ln>
              <a:solidFill>
                <a:prstClr val="black"/>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1600" b="1" i="0" u="none" strike="noStrike" kern="1200" cap="none" spc="0" normalizeH="0" baseline="0" noProof="0">
                <a:ln>
                  <a:noFill/>
                </a:ln>
                <a:solidFill>
                  <a:prstClr val="black"/>
                </a:solidFill>
                <a:effectLst/>
                <a:uLnTx/>
                <a:uFillTx/>
                <a:latin typeface="Arial"/>
                <a:cs typeface="Arial"/>
              </a:rPr>
              <a:t>Summer Aid: </a:t>
            </a:r>
            <a:r>
              <a:rPr kumimoji="0" lang="en-US" sz="1600" i="0" u="none" strike="noStrike" kern="1200" cap="none" spc="0" normalizeH="0" baseline="0" noProof="0">
                <a:ln>
                  <a:noFill/>
                </a:ln>
                <a:solidFill>
                  <a:prstClr val="black"/>
                </a:solidFill>
                <a:effectLst/>
                <a:uLnTx/>
                <a:uFillTx/>
                <a:latin typeface="Arial"/>
                <a:cs typeface="Arial"/>
              </a:rPr>
              <a:t>Separate packages after summer registration</a:t>
            </a:r>
            <a:endParaRPr lang="en-US" sz="1600" i="0" u="none" strike="noStrike" kern="1200" cap="none" spc="0" normalizeH="0" baseline="0" noProof="0">
              <a:ln>
                <a:noFill/>
              </a:ln>
              <a:solidFill>
                <a:prstClr val="black"/>
              </a:solidFill>
              <a:effectLst/>
              <a:uLnTx/>
              <a:uFillTx/>
              <a:latin typeface="Arial"/>
              <a:cs typeface="Arial"/>
            </a:endParaRPr>
          </a:p>
        </p:txBody>
      </p:sp>
      <p:sp>
        <p:nvSpPr>
          <p:cNvPr id="3" name="TextBox 2">
            <a:extLst>
              <a:ext uri="{FF2B5EF4-FFF2-40B4-BE49-F238E27FC236}">
                <a16:creationId xmlns:a16="http://schemas.microsoft.com/office/drawing/2014/main" id="{FCC58471-9C61-CFAA-851C-28FF1141570C}"/>
              </a:ext>
            </a:extLst>
          </p:cNvPr>
          <p:cNvSpPr txBox="1"/>
          <p:nvPr/>
        </p:nvSpPr>
        <p:spPr>
          <a:xfrm>
            <a:off x="7376906" y="1926841"/>
            <a:ext cx="37333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Arial"/>
                <a:ea typeface="Calibri"/>
                <a:cs typeface="Calibri"/>
              </a:rPr>
              <a:t>RESOURCES</a:t>
            </a:r>
            <a:endParaRPr kumimoji="0" lang="en-US" sz="1800" b="1" i="0" u="none" strike="noStrike" kern="1200" cap="none" spc="0" normalizeH="0" baseline="0" noProof="0" dirty="0">
              <a:ln>
                <a:noFill/>
              </a:ln>
              <a:effectLst/>
              <a:uLnTx/>
              <a:uFillTx/>
              <a:latin typeface="Arial"/>
              <a:ea typeface="+mn-ea"/>
              <a:cs typeface="+mn-cs"/>
            </a:endParaRPr>
          </a:p>
        </p:txBody>
      </p:sp>
      <p:sp>
        <p:nvSpPr>
          <p:cNvPr id="11" name="TextBox 10">
            <a:extLst>
              <a:ext uri="{FF2B5EF4-FFF2-40B4-BE49-F238E27FC236}">
                <a16:creationId xmlns:a16="http://schemas.microsoft.com/office/drawing/2014/main" id="{B8A6C75C-E572-7DBC-142A-58BBE2D33189}"/>
              </a:ext>
            </a:extLst>
          </p:cNvPr>
          <p:cNvSpPr txBox="1"/>
          <p:nvPr/>
        </p:nvSpPr>
        <p:spPr>
          <a:xfrm>
            <a:off x="6540030" y="2111820"/>
            <a:ext cx="5421727"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cap="none" spc="0" normalizeH="0" baseline="0" noProof="0" dirty="0">
              <a:ln>
                <a:noFill/>
              </a:ln>
              <a:solidFill>
                <a:prstClr val="black"/>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u="none" strike="noStrike" kern="1200" cap="none" spc="0" normalizeH="0" baseline="0" noProof="0" dirty="0">
              <a:ln>
                <a:noFill/>
              </a:ln>
              <a:solidFill>
                <a:prstClr val="black"/>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1600" b="1" i="0" u="none" strike="noStrike" kern="1200" cap="none" spc="0" normalizeH="0" baseline="0" noProof="0" dirty="0">
                <a:ln>
                  <a:noFill/>
                </a:ln>
                <a:solidFill>
                  <a:prstClr val="black"/>
                </a:solidFill>
                <a:effectLst/>
                <a:uLnTx/>
                <a:uFillTx/>
                <a:latin typeface="Arial"/>
                <a:cs typeface="Arial"/>
                <a:hlinkClick r:id="rId2">
                  <a:extLst>
                    <a:ext uri="{A12FA001-AC4F-418D-AE19-62706E023703}">
                      <ahyp:hlinkClr xmlns:ahyp="http://schemas.microsoft.com/office/drawing/2018/hyperlinkcolor" val="tx"/>
                    </a:ext>
                  </a:extLst>
                </a:hlinkClick>
              </a:rPr>
              <a:t>NC Forgivable Education Loan for Service</a:t>
            </a:r>
            <a:r>
              <a:rPr kumimoji="0" lang="en-US" sz="1600" b="1" i="0" u="none" strike="noStrike" kern="1200" cap="none" spc="0" normalizeH="0" baseline="0" noProof="0" dirty="0">
                <a:ln>
                  <a:noFill/>
                </a:ln>
                <a:solidFill>
                  <a:prstClr val="black"/>
                </a:solidFill>
                <a:effectLst/>
                <a:uLnTx/>
                <a:uFillTx/>
                <a:latin typeface="Arial"/>
                <a:cs typeface="Arial"/>
              </a:rPr>
              <a:t>: Eligible</a:t>
            </a:r>
            <a:r>
              <a:rPr kumimoji="0" lang="en-US" sz="1600" i="0" u="none" strike="noStrike" kern="1200" cap="none" spc="0" normalizeH="0" baseline="0" noProof="0" dirty="0">
                <a:ln>
                  <a:noFill/>
                </a:ln>
                <a:solidFill>
                  <a:prstClr val="black"/>
                </a:solidFill>
                <a:effectLst/>
                <a:uLnTx/>
                <a:uFillTx/>
                <a:latin typeface="Arial"/>
                <a:cs typeface="Arial"/>
              </a:rPr>
              <a:t> if you become an NC resident after Year 1</a:t>
            </a:r>
            <a:endParaRPr lang="en-US" sz="1600" i="0" u="none" strike="noStrike" kern="1200" cap="none" spc="0" normalizeH="0" baseline="0" noProof="0" dirty="0">
              <a:ln>
                <a:noFill/>
              </a:ln>
              <a:solidFill>
                <a:prstClr val="black"/>
              </a:solidFill>
              <a:effectLst/>
              <a:uLnTx/>
              <a:uFillTx/>
              <a:latin typeface="Arial"/>
              <a:cs typeface="Arial"/>
            </a:endParaRPr>
          </a:p>
          <a:p>
            <a:pPr marL="742950" lvl="1" indent="-285750">
              <a:buFont typeface="Arial,Sans-Serif"/>
              <a:buChar char="•"/>
            </a:pPr>
            <a:r>
              <a:rPr kumimoji="0" lang="en-US" sz="1600" i="0" u="none" strike="noStrike" kern="1200" cap="none" spc="0" normalizeH="0" baseline="0" noProof="0" dirty="0">
                <a:ln>
                  <a:noFill/>
                </a:ln>
                <a:solidFill>
                  <a:prstClr val="black"/>
                </a:solidFill>
                <a:effectLst/>
                <a:uLnTx/>
                <a:uFillTx/>
                <a:latin typeface="Arial"/>
                <a:cs typeface="Arial"/>
              </a:rPr>
              <a:t>Apply for final year (3-year program) or final 2 years (4-year program)</a:t>
            </a:r>
            <a:endParaRPr lang="en-US" sz="1600" i="0" u="none" strike="noStrike" kern="1200" cap="none" spc="0" normalizeH="0" baseline="0" noProof="0" dirty="0">
              <a:ln>
                <a:noFill/>
              </a:ln>
              <a:solidFill>
                <a:prstClr val="black"/>
              </a:solidFill>
              <a:effectLst/>
              <a:uLnTx/>
              <a:uFillTx/>
              <a:latin typeface="Arial"/>
              <a:cs typeface="Arial"/>
            </a:endParaRPr>
          </a:p>
          <a:p>
            <a:pPr marL="742950" lvl="1" indent="-285750">
              <a:buFont typeface="Arial,Sans-Serif"/>
              <a:buChar char="•"/>
            </a:pPr>
            <a:endParaRPr lang="en-US" sz="1600" b="1" i="0" u="none" strike="noStrike" kern="1200" cap="none" spc="0" normalizeH="0" baseline="0" noProof="0" dirty="0">
              <a:ln>
                <a:noFill/>
              </a:ln>
              <a:solidFill>
                <a:prstClr val="black"/>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1600" b="1" i="0" u="none" strike="noStrike" kern="1200" cap="none" spc="0" normalizeH="0" baseline="0" noProof="0" dirty="0">
                <a:ln>
                  <a:noFill/>
                </a:ln>
                <a:solidFill>
                  <a:prstClr val="black"/>
                </a:solidFill>
                <a:effectLst/>
                <a:uLnTx/>
                <a:uFillTx/>
                <a:latin typeface="Arial"/>
                <a:cs typeface="Arial"/>
                <a:hlinkClick r:id="rId3">
                  <a:extLst>
                    <a:ext uri="{A12FA001-AC4F-418D-AE19-62706E023703}">
                      <ahyp:hlinkClr xmlns:ahyp="http://schemas.microsoft.com/office/drawing/2018/hyperlinkcolor" val="tx"/>
                    </a:ext>
                  </a:extLst>
                </a:hlinkClick>
              </a:rPr>
              <a:t>VA Careers</a:t>
            </a:r>
            <a:r>
              <a:rPr kumimoji="0" lang="en-US" sz="1600" b="1" i="0" u="none" strike="noStrike" kern="1200" cap="none" spc="0" normalizeH="0" baseline="0" noProof="0" dirty="0">
                <a:ln>
                  <a:noFill/>
                </a:ln>
                <a:solidFill>
                  <a:prstClr val="black"/>
                </a:solidFill>
                <a:effectLst/>
                <a:uLnTx/>
                <a:uFillTx/>
                <a:latin typeface="Arial"/>
                <a:cs typeface="Arial"/>
              </a:rPr>
              <a:t>: </a:t>
            </a:r>
            <a:r>
              <a:rPr kumimoji="0" lang="en-US" sz="1600" i="0" u="none" strike="noStrike" kern="1200" cap="none" spc="0" normalizeH="0" baseline="0" noProof="0" dirty="0">
                <a:ln>
                  <a:noFill/>
                </a:ln>
                <a:solidFill>
                  <a:prstClr val="black"/>
                </a:solidFill>
                <a:effectLst/>
                <a:uLnTx/>
                <a:uFillTx/>
                <a:latin typeface="Arial"/>
                <a:cs typeface="Arial"/>
              </a:rPr>
              <a:t>Offers loan repayment &amp; reimbursement for employees</a:t>
            </a:r>
            <a:endParaRPr lang="en-US" sz="1600" i="0" u="none" strike="noStrike" kern="1200" cap="none" spc="0" normalizeH="0" baseline="0" noProof="0" dirty="0">
              <a:ln>
                <a:noFill/>
              </a:ln>
              <a:solidFill>
                <a:prstClr val="black"/>
              </a:solidFill>
              <a:effectLst/>
              <a:uLnTx/>
              <a:uFillTx/>
              <a:latin typeface="Arial"/>
              <a:cs typeface="Arial"/>
            </a:endParaRPr>
          </a:p>
          <a:p>
            <a:pPr lvl="1"/>
            <a:endParaRPr lang="en-US" sz="1600" b="1" i="0" u="none" strike="noStrike" kern="1200" cap="none" spc="0" normalizeH="0" baseline="0" noProof="0" dirty="0">
              <a:ln>
                <a:noFill/>
              </a:ln>
              <a:solidFill>
                <a:prstClr val="black"/>
              </a:solidFill>
              <a:effectLst/>
              <a:uLnTx/>
              <a:uFillTx/>
              <a:latin typeface="Arial"/>
              <a:cs typeface="Arial"/>
            </a:endParaRPr>
          </a:p>
          <a:p>
            <a:pPr marL="285750" indent="-285750">
              <a:buFont typeface="Arial,Sans-Serif"/>
              <a:buChar char="•"/>
              <a:defRPr/>
            </a:pPr>
            <a:r>
              <a:rPr kumimoji="0" lang="en-US" sz="1600" b="1" i="0" u="none" strike="noStrike" kern="1200" cap="none" spc="0" normalizeH="0" baseline="0" noProof="0" dirty="0">
                <a:ln>
                  <a:noFill/>
                </a:ln>
                <a:solidFill>
                  <a:prstClr val="black"/>
                </a:solidFill>
                <a:effectLst/>
                <a:uLnTx/>
                <a:uFillTx/>
                <a:latin typeface="Arial"/>
                <a:cs typeface="Arial"/>
              </a:rPr>
              <a:t>Loan Repayment Info:</a:t>
            </a:r>
            <a:r>
              <a:rPr lang="en-US" sz="1600" b="1" dirty="0">
                <a:solidFill>
                  <a:prstClr val="black"/>
                </a:solidFill>
                <a:latin typeface="Arial"/>
                <a:cs typeface="Arial"/>
              </a:rPr>
              <a:t> </a:t>
            </a:r>
            <a:r>
              <a:rPr lang="en-US" sz="1600" dirty="0">
                <a:solidFill>
                  <a:prstClr val="black"/>
                </a:solidFill>
                <a:latin typeface="Arial"/>
                <a:cs typeface="Arial"/>
                <a:hlinkClick r:id="rId4">
                  <a:extLst>
                    <a:ext uri="{A12FA001-AC4F-418D-AE19-62706E023703}">
                      <ahyp:hlinkClr xmlns:ahyp="http://schemas.microsoft.com/office/drawing/2018/hyperlinkcolor" val="tx"/>
                    </a:ext>
                  </a:extLst>
                </a:hlinkClick>
              </a:rPr>
              <a:t>Resources and Timelines</a:t>
            </a:r>
            <a:endParaRPr lang="en-US" sz="1600" i="0" u="none" strike="noStrike" kern="1200" cap="none" spc="0" normalizeH="0" baseline="0" noProof="0" dirty="0">
              <a:ln>
                <a:noFill/>
              </a:ln>
              <a:solidFill>
                <a:prstClr val="black"/>
              </a:solidFill>
              <a:effectLst/>
              <a:uLnTx/>
              <a:uFillTx/>
              <a:latin typeface="Arial"/>
              <a:cs typeface="Arial"/>
              <a:hlinkClick r:id="rId4">
                <a:extLst>
                  <a:ext uri="{A12FA001-AC4F-418D-AE19-62706E023703}">
                    <ahyp:hlinkClr xmlns:ahyp="http://schemas.microsoft.com/office/drawing/2018/hyperlinkcolor" val="tx"/>
                  </a:ext>
                </a:extLst>
              </a:hlinkClick>
            </a:endParaRPr>
          </a:p>
          <a:p>
            <a:endParaRPr lang="en-US" sz="1600" b="1" i="0" u="none" strike="noStrike" kern="1200" cap="none" spc="0" normalizeH="0" baseline="0" noProof="0" dirty="0">
              <a:ln>
                <a:noFill/>
              </a:ln>
              <a:solidFill>
                <a:prstClr val="black"/>
              </a:solidFill>
              <a:effectLst/>
              <a:uLnTx/>
              <a:uFillTx/>
              <a:latin typeface="Arial"/>
              <a:cs typeface="Arial"/>
            </a:endParaRPr>
          </a:p>
          <a:p>
            <a:pPr marL="285750" indent="-285750">
              <a:buFont typeface="Arial,Sans-Serif"/>
              <a:buChar char="•"/>
              <a:defRPr/>
            </a:pPr>
            <a:r>
              <a:rPr kumimoji="0" lang="en-US" sz="1600" b="1" i="0" u="none" strike="noStrike" kern="1200" cap="none" spc="0" normalizeH="0" baseline="0" noProof="0" dirty="0">
                <a:ln>
                  <a:noFill/>
                </a:ln>
                <a:solidFill>
                  <a:prstClr val="black"/>
                </a:solidFill>
                <a:effectLst/>
                <a:uLnTx/>
                <a:uFillTx/>
                <a:latin typeface="Arial"/>
                <a:cs typeface="Arial"/>
              </a:rPr>
              <a:t>Health Insurance Waiver:</a:t>
            </a:r>
            <a:r>
              <a:rPr lang="en-US" sz="1600" b="1" dirty="0">
                <a:solidFill>
                  <a:prstClr val="black"/>
                </a:solidFill>
                <a:latin typeface="Arial"/>
                <a:cs typeface="Arial"/>
              </a:rPr>
              <a:t> </a:t>
            </a:r>
            <a:r>
              <a:rPr lang="en-US" sz="1600" dirty="0">
                <a:solidFill>
                  <a:prstClr val="black"/>
                </a:solidFill>
                <a:latin typeface="Arial"/>
                <a:cs typeface="Arial"/>
                <a:hlinkClick r:id="rId5">
                  <a:extLst>
                    <a:ext uri="{A12FA001-AC4F-418D-AE19-62706E023703}">
                      <ahyp:hlinkClr xmlns:ahyp="http://schemas.microsoft.com/office/drawing/2018/hyperlinkcolor" val="tx"/>
                    </a:ext>
                  </a:extLst>
                </a:hlinkClick>
              </a:rPr>
              <a:t>Campus Health (Hard Waiver Process)</a:t>
            </a:r>
            <a:endParaRPr lang="en-US" sz="1600" i="0" u="none" strike="noStrike" kern="1200" cap="none" spc="0" normalizeH="0" baseline="0" noProof="0" dirty="0">
              <a:ln>
                <a:noFill/>
              </a:ln>
              <a:solidFill>
                <a:prstClr val="black"/>
              </a:solidFill>
              <a:effectLst/>
              <a:uLnTx/>
              <a:uFillTx/>
              <a:latin typeface="Arial"/>
              <a:cs typeface="Arial"/>
              <a:hlinkClick r:id="rId5">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675752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7ACE11-B69B-736A-CEAF-78B1608E81B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80213D1-73F3-BE7C-C65A-2DA62474FA37}"/>
              </a:ext>
            </a:extLst>
          </p:cNvPr>
          <p:cNvSpPr>
            <a:spLocks noGrp="1"/>
          </p:cNvSpPr>
          <p:nvPr>
            <p:ph type="title"/>
          </p:nvPr>
        </p:nvSpPr>
        <p:spPr>
          <a:xfrm>
            <a:off x="-1048294" y="253701"/>
            <a:ext cx="13021719" cy="702046"/>
          </a:xfrm>
        </p:spPr>
        <p:txBody>
          <a:bodyPr/>
          <a:lstStyle/>
          <a:p>
            <a:pPr algn="ctr"/>
            <a:r>
              <a:rPr lang="en-US" sz="3600" b="0">
                <a:latin typeface="Arial"/>
                <a:ea typeface="+mj-lt"/>
                <a:cs typeface="+mj-lt"/>
              </a:rPr>
              <a:t>Compliance Requirements for Clinical Education:</a:t>
            </a:r>
            <a:r>
              <a:rPr lang="en-US" sz="4400" b="0">
                <a:latin typeface="Arial"/>
                <a:ea typeface="+mj-lt"/>
                <a:cs typeface="+mj-lt"/>
              </a:rPr>
              <a:t> </a:t>
            </a:r>
            <a:br>
              <a:rPr lang="en-US" sz="4400" b="0">
                <a:latin typeface="Arial"/>
                <a:ea typeface="+mj-lt"/>
                <a:cs typeface="+mj-lt"/>
              </a:rPr>
            </a:br>
            <a:r>
              <a:rPr lang="en-US" sz="3600" b="0" err="1">
                <a:latin typeface="Arial"/>
                <a:ea typeface="+mj-lt"/>
                <a:cs typeface="+mj-lt"/>
              </a:rPr>
              <a:t>CastleBranch</a:t>
            </a:r>
            <a:r>
              <a:rPr lang="en-US" sz="3600" b="0">
                <a:latin typeface="Arial"/>
                <a:ea typeface="+mj-lt"/>
                <a:cs typeface="+mj-lt"/>
              </a:rPr>
              <a:t> and EXXAT</a:t>
            </a:r>
            <a:endParaRPr lang="en-US" sz="3600">
              <a:latin typeface="Arial"/>
            </a:endParaRPr>
          </a:p>
        </p:txBody>
      </p:sp>
      <p:sp>
        <p:nvSpPr>
          <p:cNvPr id="5" name="TextBox 4">
            <a:extLst>
              <a:ext uri="{FF2B5EF4-FFF2-40B4-BE49-F238E27FC236}">
                <a16:creationId xmlns:a16="http://schemas.microsoft.com/office/drawing/2014/main" id="{0908B8A7-142A-9FC8-1C65-0F985D8C7BF2}"/>
              </a:ext>
            </a:extLst>
          </p:cNvPr>
          <p:cNvSpPr txBox="1"/>
          <p:nvPr/>
        </p:nvSpPr>
        <p:spPr>
          <a:xfrm>
            <a:off x="297037" y="1714294"/>
            <a:ext cx="5798090" cy="48628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Annually Renewing  Requirements</a:t>
            </a:r>
            <a:endParaRPr lang="en-US" sz="2000">
              <a:latin typeface="Arial"/>
              <a:ea typeface="Calibri"/>
              <a:cs typeface="Calibri"/>
            </a:endParaRPr>
          </a:p>
          <a:p>
            <a:pPr marL="285750" indent="-285750">
              <a:buFont typeface="Arial"/>
              <a:buChar char="•"/>
            </a:pPr>
            <a:r>
              <a:rPr lang="en-US">
                <a:latin typeface="Arial"/>
                <a:ea typeface="Calibri" panose="020F0502020204030204"/>
                <a:cs typeface="Calibri" panose="020F0502020204030204"/>
              </a:rPr>
              <a:t>Background Check</a:t>
            </a:r>
          </a:p>
          <a:p>
            <a:pPr marL="285750" indent="-285750">
              <a:buFont typeface="Arial"/>
              <a:buChar char="•"/>
            </a:pPr>
            <a:r>
              <a:rPr lang="en-US">
                <a:latin typeface="Arial"/>
                <a:ea typeface="Calibri" panose="020F0502020204030204"/>
                <a:cs typeface="Calibri" panose="020F0502020204030204"/>
              </a:rPr>
              <a:t>OSHA &amp; HIPAA Training</a:t>
            </a:r>
          </a:p>
          <a:p>
            <a:pPr marL="285750" indent="-285750">
              <a:buFont typeface="Arial"/>
              <a:buChar char="•"/>
            </a:pPr>
            <a:r>
              <a:rPr lang="en-US">
                <a:latin typeface="Arial"/>
                <a:ea typeface="Calibri" panose="020F0502020204030204"/>
                <a:cs typeface="Calibri" panose="020F0502020204030204"/>
              </a:rPr>
              <a:t>TB Test</a:t>
            </a:r>
          </a:p>
          <a:p>
            <a:pPr marL="285750" indent="-285750">
              <a:buFont typeface="Arial"/>
              <a:buChar char="•"/>
            </a:pPr>
            <a:r>
              <a:rPr lang="en-US">
                <a:latin typeface="Arial"/>
                <a:ea typeface="Calibri" panose="020F0502020204030204"/>
                <a:cs typeface="Calibri" panose="020F0502020204030204"/>
              </a:rPr>
              <a:t>Health Insurance</a:t>
            </a:r>
          </a:p>
          <a:p>
            <a:pPr marL="285750" indent="-285750">
              <a:buFont typeface="Arial"/>
              <a:buChar char="•"/>
            </a:pPr>
            <a:r>
              <a:rPr lang="en-US">
                <a:latin typeface="Arial"/>
                <a:ea typeface="Calibri" panose="020F0502020204030204"/>
                <a:cs typeface="Calibri" panose="020F0502020204030204"/>
              </a:rPr>
              <a:t>Flu Vaccine</a:t>
            </a:r>
          </a:p>
          <a:p>
            <a:pPr marL="285750" indent="-285750">
              <a:buFont typeface="Arial"/>
              <a:buChar char="•"/>
            </a:pPr>
            <a:r>
              <a:rPr lang="en-US">
                <a:latin typeface="Arial"/>
                <a:ea typeface="Calibri" panose="020F0502020204030204"/>
                <a:cs typeface="Calibri" panose="020F0502020204030204"/>
              </a:rPr>
              <a:t>Drug Test (if required by clinical site)</a:t>
            </a:r>
          </a:p>
          <a:p>
            <a:endParaRPr lang="en-US">
              <a:latin typeface="Arial"/>
              <a:ea typeface="Calibri" panose="020F0502020204030204"/>
              <a:cs typeface="Calibri" panose="020F0502020204030204"/>
            </a:endParaRPr>
          </a:p>
          <a:p>
            <a:r>
              <a:rPr lang="en-US" sz="2000" b="1">
                <a:latin typeface="Arial"/>
                <a:ea typeface="+mj-ea"/>
                <a:cs typeface="Times New Roman"/>
              </a:rPr>
              <a:t>Platforms</a:t>
            </a:r>
            <a:endParaRPr lang="en-US" sz="2000" b="1">
              <a:latin typeface="Arial"/>
              <a:ea typeface="Calibri"/>
              <a:cs typeface="Times New Roman"/>
            </a:endParaRPr>
          </a:p>
          <a:p>
            <a:pPr marL="285750" indent="-285750">
              <a:buFont typeface="Arial"/>
              <a:buChar char="•"/>
            </a:pPr>
            <a:r>
              <a:rPr lang="en-US" b="1">
                <a:latin typeface="Arial"/>
                <a:ea typeface="+mj-ea"/>
                <a:cs typeface="Times New Roman"/>
              </a:rPr>
              <a:t>EXXAT</a:t>
            </a:r>
            <a:r>
              <a:rPr lang="en-US">
                <a:latin typeface="Arial"/>
                <a:ea typeface="+mj-ea"/>
                <a:cs typeface="Times New Roman"/>
              </a:rPr>
              <a:t>: Upload docs, background &amp; drug tests via Universal </a:t>
            </a:r>
            <a:r>
              <a:rPr lang="en-US" b="1">
                <a:latin typeface="Arial"/>
                <a:ea typeface="+mj-ea"/>
                <a:cs typeface="Times New Roman"/>
              </a:rPr>
              <a:t>(PT and PA only)</a:t>
            </a:r>
            <a:endParaRPr lang="en-US" b="1">
              <a:latin typeface="Arial"/>
              <a:ea typeface="Calibri"/>
              <a:cs typeface="Times New Roman"/>
            </a:endParaRPr>
          </a:p>
          <a:p>
            <a:pPr marL="285750" indent="-285750">
              <a:buFont typeface="Arial"/>
              <a:buChar char="•"/>
            </a:pPr>
            <a:r>
              <a:rPr lang="en-US" b="1">
                <a:latin typeface="Arial"/>
                <a:ea typeface="+mj-ea"/>
                <a:cs typeface="Times New Roman"/>
              </a:rPr>
              <a:t>CastleBranch</a:t>
            </a:r>
            <a:r>
              <a:rPr lang="en-US">
                <a:latin typeface="Arial"/>
                <a:ea typeface="+mj-ea"/>
                <a:cs typeface="Times New Roman"/>
              </a:rPr>
              <a:t>: Upload docs, background via site, drug test via LabCorp</a:t>
            </a:r>
            <a:endParaRPr lang="en-US">
              <a:latin typeface="Arial"/>
              <a:ea typeface="Calibri"/>
              <a:cs typeface="Times New Roman"/>
            </a:endParaRPr>
          </a:p>
          <a:p>
            <a:endParaRPr lang="en-US">
              <a:latin typeface="Arial"/>
              <a:ea typeface="+mj-ea"/>
              <a:cs typeface="Times New Roman"/>
            </a:endParaRPr>
          </a:p>
          <a:p>
            <a:r>
              <a:rPr lang="en-US" sz="2000" b="1">
                <a:latin typeface="Arial"/>
                <a:ea typeface="+mj-ea"/>
                <a:cs typeface="Times New Roman"/>
              </a:rPr>
              <a:t>Reminder</a:t>
            </a:r>
          </a:p>
          <a:p>
            <a:pPr marL="285750" indent="-285750">
              <a:buFont typeface="Arial"/>
              <a:buChar char="•"/>
            </a:pPr>
            <a:r>
              <a:rPr lang="en-US">
                <a:latin typeface="Arial"/>
                <a:ea typeface="+mj-ea"/>
                <a:cs typeface="Times New Roman"/>
              </a:rPr>
              <a:t>Regularly monitor EXXAT &amp; Castle Branch to stay in compliance.</a:t>
            </a:r>
          </a:p>
        </p:txBody>
      </p:sp>
      <p:sp>
        <p:nvSpPr>
          <p:cNvPr id="11" name="TextBox 10">
            <a:extLst>
              <a:ext uri="{FF2B5EF4-FFF2-40B4-BE49-F238E27FC236}">
                <a16:creationId xmlns:a16="http://schemas.microsoft.com/office/drawing/2014/main" id="{4ECABA5F-3DD8-3A02-5D50-3DDF5D8FF2FB}"/>
              </a:ext>
            </a:extLst>
          </p:cNvPr>
          <p:cNvSpPr txBox="1"/>
          <p:nvPr/>
        </p:nvSpPr>
        <p:spPr>
          <a:xfrm>
            <a:off x="6319046" y="3644887"/>
            <a:ext cx="6040204" cy="2954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Calibri"/>
              </a:rPr>
              <a:t>If you have any questions or encounter issues navigating </a:t>
            </a:r>
            <a:r>
              <a:rPr lang="en-US" sz="2000" b="1" err="1">
                <a:latin typeface="Arial"/>
                <a:ea typeface="Calibri"/>
                <a:cs typeface="Calibri"/>
              </a:rPr>
              <a:t>CastleBranch</a:t>
            </a:r>
            <a:r>
              <a:rPr lang="en-US" sz="2000" b="1">
                <a:latin typeface="Arial"/>
                <a:ea typeface="Calibri"/>
                <a:cs typeface="Calibri"/>
              </a:rPr>
              <a:t> or EXXAT, please contact:</a:t>
            </a:r>
            <a:endParaRPr lang="en-US" sz="2000" b="1">
              <a:latin typeface="Arial"/>
              <a:cs typeface="Times New Roman"/>
            </a:endParaRPr>
          </a:p>
          <a:p>
            <a:endParaRPr lang="en-US">
              <a:latin typeface="Arial"/>
              <a:ea typeface="Calibri"/>
              <a:cs typeface="Calibri"/>
            </a:endParaRPr>
          </a:p>
          <a:p>
            <a:pPr marL="285750" indent="-285750">
              <a:buFont typeface="Arial"/>
              <a:buChar char="•"/>
            </a:pPr>
            <a:r>
              <a:rPr lang="en-US">
                <a:latin typeface="Arial"/>
                <a:ea typeface="Calibri"/>
                <a:cs typeface="Calibri"/>
              </a:rPr>
              <a:t>Gabbie Kirby at gabbie_kirby@med.unc.edu </a:t>
            </a:r>
            <a:endParaRPr lang="en-US">
              <a:latin typeface="Arial"/>
              <a:cs typeface="Times New Roman"/>
            </a:endParaRPr>
          </a:p>
          <a:p>
            <a:pPr marL="285750" indent="-285750">
              <a:buFont typeface="Arial"/>
              <a:buChar char="•"/>
            </a:pPr>
            <a:r>
              <a:rPr lang="en-US">
                <a:latin typeface="Arial"/>
                <a:ea typeface="Calibri"/>
                <a:cs typeface="Calibri"/>
              </a:rPr>
              <a:t>Belle Basnight at Belle_Basnight@med.unc.edu — </a:t>
            </a:r>
            <a:r>
              <a:rPr lang="en-US" b="1">
                <a:latin typeface="Arial"/>
                <a:ea typeface="Calibri"/>
                <a:cs typeface="Calibri"/>
              </a:rPr>
              <a:t>NDSS students only</a:t>
            </a:r>
            <a:endParaRPr lang="en-US" b="1">
              <a:latin typeface="Arial"/>
              <a:cs typeface="Times New Roman"/>
            </a:endParaRPr>
          </a:p>
          <a:p>
            <a:pPr marL="285750" indent="-285750">
              <a:buFont typeface="Arial"/>
              <a:buChar char="•"/>
            </a:pPr>
            <a:r>
              <a:rPr lang="en-US">
                <a:latin typeface="Arial"/>
                <a:ea typeface="Calibri"/>
                <a:cs typeface="Calibri"/>
              </a:rPr>
              <a:t>Krislyn Nesmith at knesmith@email.unc.edu — </a:t>
            </a:r>
            <a:endParaRPr lang="en-US" b="1">
              <a:latin typeface="Arial"/>
              <a:ea typeface="Calibri"/>
              <a:cs typeface="Times New Roman"/>
            </a:endParaRPr>
          </a:p>
          <a:p>
            <a:r>
              <a:rPr lang="en-US" b="1">
                <a:latin typeface="Arial"/>
                <a:ea typeface="Calibri"/>
                <a:cs typeface="Calibri"/>
              </a:rPr>
              <a:t>  Pre-clinical PA students only</a:t>
            </a:r>
            <a:endParaRPr lang="en-US" b="1">
              <a:latin typeface="Arial"/>
              <a:cs typeface="Times New Roman"/>
            </a:endParaRPr>
          </a:p>
          <a:p>
            <a:endParaRPr lang="en-US">
              <a:ea typeface="Calibri"/>
              <a:cs typeface="Calibri"/>
            </a:endParaRPr>
          </a:p>
        </p:txBody>
      </p:sp>
      <p:pic>
        <p:nvPicPr>
          <p:cNvPr id="2" name="Picture 1" descr="CastleBranch Logo">
            <a:extLst>
              <a:ext uri="{FF2B5EF4-FFF2-40B4-BE49-F238E27FC236}">
                <a16:creationId xmlns:a16="http://schemas.microsoft.com/office/drawing/2014/main" id="{5DABA8CB-B588-CDD6-B666-F2A5FCC7F30F}"/>
              </a:ext>
            </a:extLst>
          </p:cNvPr>
          <p:cNvPicPr>
            <a:picLocks noChangeAspect="1"/>
          </p:cNvPicPr>
          <p:nvPr/>
        </p:nvPicPr>
        <p:blipFill>
          <a:blip r:embed="rId3"/>
          <a:stretch>
            <a:fillRect/>
          </a:stretch>
        </p:blipFill>
        <p:spPr>
          <a:xfrm>
            <a:off x="6512902" y="1534990"/>
            <a:ext cx="4992566" cy="1109297"/>
          </a:xfrm>
          <a:prstGeom prst="rect">
            <a:avLst/>
          </a:prstGeom>
        </p:spPr>
      </p:pic>
      <p:pic>
        <p:nvPicPr>
          <p:cNvPr id="4" name="Picture 3" descr="Exxat Logo">
            <a:extLst>
              <a:ext uri="{FF2B5EF4-FFF2-40B4-BE49-F238E27FC236}">
                <a16:creationId xmlns:a16="http://schemas.microsoft.com/office/drawing/2014/main" id="{B00BAE02-CFC2-D6AB-4DFC-4AB7D1C91FA9}"/>
              </a:ext>
            </a:extLst>
          </p:cNvPr>
          <p:cNvPicPr>
            <a:picLocks noChangeAspect="1"/>
          </p:cNvPicPr>
          <p:nvPr/>
        </p:nvPicPr>
        <p:blipFill>
          <a:blip r:embed="rId4"/>
          <a:stretch>
            <a:fillRect/>
          </a:stretch>
        </p:blipFill>
        <p:spPr>
          <a:xfrm>
            <a:off x="7895491" y="2090002"/>
            <a:ext cx="3610709" cy="1523269"/>
          </a:xfrm>
          <a:prstGeom prst="rect">
            <a:avLst/>
          </a:prstGeom>
        </p:spPr>
      </p:pic>
    </p:spTree>
    <p:extLst>
      <p:ext uri="{BB962C8B-B14F-4D97-AF65-F5344CB8AC3E}">
        <p14:creationId xmlns:p14="http://schemas.microsoft.com/office/powerpoint/2010/main" val="15901476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050B2-5120-00F9-C428-B5040CDA1FF7}"/>
              </a:ext>
            </a:extLst>
          </p:cNvPr>
          <p:cNvSpPr>
            <a:spLocks noGrp="1"/>
          </p:cNvSpPr>
          <p:nvPr>
            <p:ph type="title"/>
          </p:nvPr>
        </p:nvSpPr>
        <p:spPr>
          <a:xfrm>
            <a:off x="541666" y="318277"/>
            <a:ext cx="9769612" cy="620404"/>
          </a:xfrm>
        </p:spPr>
        <p:txBody>
          <a:bodyPr/>
          <a:lstStyle/>
          <a:p>
            <a:pPr algn="ctr"/>
            <a:r>
              <a:rPr lang="en-US" dirty="0"/>
              <a:t>Area Health Education Centers (AHEC) Housing</a:t>
            </a:r>
            <a:endParaRPr lang="en-US"/>
          </a:p>
        </p:txBody>
      </p:sp>
      <p:sp>
        <p:nvSpPr>
          <p:cNvPr id="7" name="TextBox 6">
            <a:extLst>
              <a:ext uri="{FF2B5EF4-FFF2-40B4-BE49-F238E27FC236}">
                <a16:creationId xmlns:a16="http://schemas.microsoft.com/office/drawing/2014/main" id="{7E96762B-B4EC-74A3-60D3-7423AC46CF46}"/>
              </a:ext>
            </a:extLst>
          </p:cNvPr>
          <p:cNvSpPr txBox="1"/>
          <p:nvPr/>
        </p:nvSpPr>
        <p:spPr>
          <a:xfrm>
            <a:off x="538859" y="1456679"/>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Calibri"/>
              </a:rPr>
              <a:t>How to Apply?</a:t>
            </a:r>
            <a:endParaRPr lang="en-US" sz="2400" b="1"/>
          </a:p>
        </p:txBody>
      </p:sp>
      <p:sp>
        <p:nvSpPr>
          <p:cNvPr id="5" name="TextBox 4">
            <a:extLst>
              <a:ext uri="{FF2B5EF4-FFF2-40B4-BE49-F238E27FC236}">
                <a16:creationId xmlns:a16="http://schemas.microsoft.com/office/drawing/2014/main" id="{C853E9E4-2986-3045-3A6A-847D4BD1B84A}"/>
              </a:ext>
            </a:extLst>
          </p:cNvPr>
          <p:cNvSpPr txBox="1"/>
          <p:nvPr/>
        </p:nvSpPr>
        <p:spPr>
          <a:xfrm>
            <a:off x="256005" y="1960479"/>
            <a:ext cx="5323304"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400">
                <a:latin typeface="Century Gothic"/>
                <a:ea typeface="+mj-ea"/>
                <a:cs typeface="+mj-cs"/>
              </a:rPr>
              <a:t>Go to </a:t>
            </a:r>
            <a:r>
              <a:rPr lang="en-US" sz="1400">
                <a:latin typeface="Century Gothic"/>
                <a:ea typeface="+mj-ea"/>
                <a:cs typeface="+mj-cs"/>
                <a:hlinkClick r:id="rId3"/>
              </a:rPr>
              <a:t>www.my.ncahec.net</a:t>
            </a:r>
            <a:endParaRPr lang="en-US" sz="1400">
              <a:latin typeface="Century Gothic"/>
              <a:ea typeface="+mj-ea"/>
              <a:cs typeface="Calibri" panose="020F0502020204030204"/>
            </a:endParaRPr>
          </a:p>
          <a:p>
            <a:endParaRPr lang="en-US" sz="1400">
              <a:latin typeface="Century Gothic"/>
              <a:ea typeface="+mj-ea"/>
              <a:cs typeface="+mj-cs"/>
            </a:endParaRPr>
          </a:p>
          <a:p>
            <a:pPr marL="285750" indent="-285750">
              <a:buFont typeface="Arial"/>
              <a:buChar char="•"/>
            </a:pPr>
            <a:r>
              <a:rPr lang="en-US" sz="1400">
                <a:latin typeface="Century Gothic"/>
                <a:ea typeface="+mj-ea"/>
                <a:cs typeface="+mj-cs"/>
              </a:rPr>
              <a:t>Create an Account</a:t>
            </a:r>
          </a:p>
          <a:p>
            <a:endParaRPr lang="en-US" sz="1400">
              <a:latin typeface="Century Gothic"/>
              <a:ea typeface="+mj-ea"/>
              <a:cs typeface="+mj-cs"/>
            </a:endParaRPr>
          </a:p>
          <a:p>
            <a:pPr marL="285750" indent="-285750">
              <a:buFont typeface="Arial"/>
              <a:buChar char="•"/>
            </a:pPr>
            <a:r>
              <a:rPr lang="en-US" sz="1400">
                <a:latin typeface="Century Gothic"/>
                <a:ea typeface="+mj-ea"/>
                <a:cs typeface="+mj-cs"/>
              </a:rPr>
              <a:t>When applying for housing, please request up to one day prior and one day post your clinical rotation dates</a:t>
            </a:r>
          </a:p>
          <a:p>
            <a:endParaRPr lang="en-US" sz="1400">
              <a:latin typeface="Century Gothic"/>
              <a:ea typeface="+mj-ea"/>
              <a:cs typeface="+mj-cs"/>
            </a:endParaRPr>
          </a:p>
          <a:p>
            <a:pPr marL="285750" indent="-285750">
              <a:buFont typeface="Arial"/>
              <a:buChar char="•"/>
            </a:pPr>
            <a:r>
              <a:rPr lang="en-US" sz="1400">
                <a:latin typeface="Century Gothic"/>
                <a:ea typeface="+mj-ea"/>
                <a:cs typeface="+mj-cs"/>
              </a:rPr>
              <a:t>If your placement is canceled, please remember to cancel your housing request by accessing your profile</a:t>
            </a:r>
            <a:endParaRPr lang="en-US" sz="1400">
              <a:latin typeface="Calibri" panose="020F0502020204030204"/>
              <a:ea typeface="+mj-ea"/>
              <a:cs typeface="Calibri" panose="020F0502020204030204"/>
            </a:endParaRPr>
          </a:p>
          <a:p>
            <a:pPr marL="285750" indent="-285750">
              <a:buFont typeface="Arial"/>
              <a:buChar char="•"/>
            </a:pPr>
            <a:endParaRPr lang="en-US" sz="1400">
              <a:latin typeface="Century Gothic"/>
              <a:ea typeface="+mj-ea"/>
              <a:cs typeface="+mj-cs"/>
            </a:endParaRPr>
          </a:p>
          <a:p>
            <a:pPr marL="285750" indent="-285750">
              <a:buFont typeface="Arial"/>
              <a:buChar char="•"/>
            </a:pPr>
            <a:r>
              <a:rPr lang="en-US" sz="1400">
                <a:latin typeface="Century Gothic"/>
                <a:ea typeface="+mj-ea"/>
                <a:cs typeface="+mj-cs"/>
              </a:rPr>
              <a:t>After AHEC reviews your request form, they will contact you in a few weeks with your housing information. It takes a while for them to place you into housing so, the sooner you can get a request in the more likely you'll be approved for housing in your requested region. </a:t>
            </a:r>
          </a:p>
          <a:p>
            <a:pPr marL="285750" indent="-285750">
              <a:buFont typeface="Arial"/>
              <a:buChar char="•"/>
            </a:pPr>
            <a:endParaRPr lang="en-US" sz="1400">
              <a:latin typeface="Century Gothic"/>
              <a:ea typeface="+mj-ea"/>
              <a:cs typeface="+mj-cs"/>
            </a:endParaRPr>
          </a:p>
          <a:p>
            <a:pPr marL="285750" indent="-285750">
              <a:buFont typeface="Arial"/>
              <a:buChar char="•"/>
            </a:pPr>
            <a:r>
              <a:rPr lang="en-US" sz="1400">
                <a:latin typeface="Century Gothic"/>
                <a:ea typeface="+mj-ea"/>
                <a:cs typeface="+mj-cs"/>
              </a:rPr>
              <a:t>Housing will vary depending on the location you are in and is not guaranteed for all students.</a:t>
            </a:r>
          </a:p>
          <a:p>
            <a:pPr marL="285750" indent="-285750">
              <a:buFont typeface="Arial"/>
              <a:buChar char="•"/>
            </a:pPr>
            <a:endParaRPr lang="en-US" sz="1600">
              <a:latin typeface="Century Gothic"/>
              <a:ea typeface="+mj-ea"/>
              <a:cs typeface="+mj-cs"/>
            </a:endParaRPr>
          </a:p>
          <a:p>
            <a:pPr marL="285750" indent="-285750">
              <a:buFont typeface="Arial"/>
              <a:buChar char="•"/>
            </a:pPr>
            <a:endParaRPr lang="en-US" sz="1600">
              <a:latin typeface="Century Gothic"/>
              <a:ea typeface="+mj-ea"/>
              <a:cs typeface="+mj-cs"/>
            </a:endParaRPr>
          </a:p>
        </p:txBody>
      </p:sp>
      <p:sp>
        <p:nvSpPr>
          <p:cNvPr id="11" name="TextBox 10">
            <a:extLst>
              <a:ext uri="{FF2B5EF4-FFF2-40B4-BE49-F238E27FC236}">
                <a16:creationId xmlns:a16="http://schemas.microsoft.com/office/drawing/2014/main" id="{45DAFE66-2AED-6C32-CA1E-93E9E7FB76AC}"/>
              </a:ext>
            </a:extLst>
          </p:cNvPr>
          <p:cNvSpPr txBox="1"/>
          <p:nvPr/>
        </p:nvSpPr>
        <p:spPr>
          <a:xfrm>
            <a:off x="6336631" y="6069262"/>
            <a:ext cx="557463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Calibri"/>
              </a:rPr>
              <a:t>Fill in the necessary information for Steps 2, 3 &amp; 4</a:t>
            </a:r>
            <a:endParaRPr lang="en-US" sz="2000" b="1"/>
          </a:p>
        </p:txBody>
      </p:sp>
      <p:pic>
        <p:nvPicPr>
          <p:cNvPr id="10" name="Picture 10" descr="Screenshot of the AHEC Housing webpage.">
            <a:extLst>
              <a:ext uri="{FF2B5EF4-FFF2-40B4-BE49-F238E27FC236}">
                <a16:creationId xmlns:a16="http://schemas.microsoft.com/office/drawing/2014/main" id="{9EE709E3-F855-9C42-46C8-F78CC8E809F5}"/>
              </a:ext>
            </a:extLst>
          </p:cNvPr>
          <p:cNvPicPr>
            <a:picLocks noChangeAspect="1"/>
          </p:cNvPicPr>
          <p:nvPr/>
        </p:nvPicPr>
        <p:blipFill>
          <a:blip r:embed="rId4"/>
          <a:stretch>
            <a:fillRect/>
          </a:stretch>
        </p:blipFill>
        <p:spPr>
          <a:xfrm>
            <a:off x="5691215" y="1914266"/>
            <a:ext cx="6539831" cy="4007382"/>
          </a:xfrm>
          <a:prstGeom prst="rect">
            <a:avLst/>
          </a:prstGeom>
        </p:spPr>
      </p:pic>
    </p:spTree>
    <p:extLst>
      <p:ext uri="{BB962C8B-B14F-4D97-AF65-F5344CB8AC3E}">
        <p14:creationId xmlns:p14="http://schemas.microsoft.com/office/powerpoint/2010/main" val="39960527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1F901-014D-0EBC-BCEA-058F67347F26}"/>
              </a:ext>
            </a:extLst>
          </p:cNvPr>
          <p:cNvSpPr>
            <a:spLocks noGrp="1"/>
          </p:cNvSpPr>
          <p:nvPr>
            <p:ph type="title"/>
          </p:nvPr>
        </p:nvSpPr>
        <p:spPr>
          <a:xfrm>
            <a:off x="495299" y="413053"/>
            <a:ext cx="11229085" cy="1014797"/>
          </a:xfrm>
        </p:spPr>
        <p:txBody>
          <a:bodyPr/>
          <a:lstStyle/>
          <a:p>
            <a:pPr algn="ctr"/>
            <a:r>
              <a:rPr lang="en-US"/>
              <a:t>Locker Assignments</a:t>
            </a:r>
          </a:p>
        </p:txBody>
      </p:sp>
      <p:pic>
        <p:nvPicPr>
          <p:cNvPr id="4" name="Picture 3" descr="QR Code for the locker assignment form.">
            <a:extLst>
              <a:ext uri="{FF2B5EF4-FFF2-40B4-BE49-F238E27FC236}">
                <a16:creationId xmlns:a16="http://schemas.microsoft.com/office/drawing/2014/main" id="{43DA6725-9D05-9748-D68D-1CEE15A71FD9}"/>
              </a:ext>
            </a:extLst>
          </p:cNvPr>
          <p:cNvPicPr>
            <a:picLocks noChangeAspect="1"/>
          </p:cNvPicPr>
          <p:nvPr/>
        </p:nvPicPr>
        <p:blipFill>
          <a:blip r:embed="rId2"/>
          <a:stretch>
            <a:fillRect/>
          </a:stretch>
        </p:blipFill>
        <p:spPr>
          <a:xfrm>
            <a:off x="4452938" y="1563461"/>
            <a:ext cx="3286125" cy="3295650"/>
          </a:xfrm>
          <a:prstGeom prst="rect">
            <a:avLst/>
          </a:prstGeom>
        </p:spPr>
      </p:pic>
    </p:spTree>
    <p:extLst>
      <p:ext uri="{BB962C8B-B14F-4D97-AF65-F5344CB8AC3E}">
        <p14:creationId xmlns:p14="http://schemas.microsoft.com/office/powerpoint/2010/main" val="7505610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13B0926-3170-5831-8C36-B76096D8747E}"/>
              </a:ext>
            </a:extLst>
          </p:cNvPr>
          <p:cNvSpPr>
            <a:spLocks noGrp="1"/>
          </p:cNvSpPr>
          <p:nvPr>
            <p:ph type="title"/>
          </p:nvPr>
        </p:nvSpPr>
        <p:spPr/>
        <p:txBody>
          <a:bodyPr/>
          <a:lstStyle/>
          <a:p>
            <a:r>
              <a:rPr lang="en-US"/>
              <a:t>Questions?</a:t>
            </a:r>
          </a:p>
        </p:txBody>
      </p:sp>
      <p:sp>
        <p:nvSpPr>
          <p:cNvPr id="11" name="Subtitle 2">
            <a:extLst>
              <a:ext uri="{FF2B5EF4-FFF2-40B4-BE49-F238E27FC236}">
                <a16:creationId xmlns:a16="http://schemas.microsoft.com/office/drawing/2014/main" id="{AFDC9E50-F06F-7570-3792-5BB8DC26EA4E}"/>
              </a:ext>
            </a:extLst>
          </p:cNvPr>
          <p:cNvSpPr>
            <a:spLocks noGrp="1"/>
          </p:cNvSpPr>
          <p:nvPr>
            <p:ph type="body" idx="1"/>
          </p:nvPr>
        </p:nvSpPr>
        <p:spPr/>
        <p:txBody>
          <a:bodyPr vert="horz" lIns="91440" tIns="45720" rIns="91440" bIns="45720" rtlCol="0" anchor="t">
            <a:normAutofit/>
          </a:bodyPr>
          <a:lstStyle/>
          <a:p>
            <a:r>
              <a:rPr lang="en-US" sz="2000" b="1">
                <a:solidFill>
                  <a:schemeClr val="bg1"/>
                </a:solidFill>
              </a:rPr>
              <a:t>Email Us:</a:t>
            </a:r>
          </a:p>
          <a:p>
            <a:r>
              <a:rPr lang="en-US" sz="2000">
                <a:solidFill>
                  <a:schemeClr val="bg1"/>
                </a:solidFill>
                <a:hlinkClick r:id="rId2">
                  <a:extLst>
                    <a:ext uri="{A12FA001-AC4F-418D-AE19-62706E023703}">
                      <ahyp:hlinkClr xmlns:ahyp="http://schemas.microsoft.com/office/drawing/2018/hyperlinkcolor" val="tx"/>
                    </a:ext>
                  </a:extLst>
                </a:hlinkClick>
              </a:rPr>
              <a:t>Kimberly_capri@med.unc.edu</a:t>
            </a:r>
            <a:endParaRPr lang="en-US" sz="2000">
              <a:solidFill>
                <a:schemeClr val="bg1"/>
              </a:solidFill>
            </a:endParaRPr>
          </a:p>
          <a:p>
            <a:r>
              <a:rPr lang="en-US" sz="2000">
                <a:solidFill>
                  <a:schemeClr val="bg1"/>
                </a:solidFill>
                <a:hlinkClick r:id="rId3">
                  <a:extLst>
                    <a:ext uri="{A12FA001-AC4F-418D-AE19-62706E023703}">
                      <ahyp:hlinkClr xmlns:ahyp="http://schemas.microsoft.com/office/drawing/2018/hyperlinkcolor" val="tx"/>
                    </a:ext>
                  </a:extLst>
                </a:hlinkClick>
              </a:rPr>
              <a:t>Eileen_burker@med.unc.edu</a:t>
            </a:r>
          </a:p>
          <a:p>
            <a:endParaRPr lang="en-US"/>
          </a:p>
        </p:txBody>
      </p:sp>
    </p:spTree>
    <p:extLst>
      <p:ext uri="{BB962C8B-B14F-4D97-AF65-F5344CB8AC3E}">
        <p14:creationId xmlns:p14="http://schemas.microsoft.com/office/powerpoint/2010/main" val="1855555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C79D1-8342-37F7-F967-D90841356C4B}"/>
              </a:ext>
            </a:extLst>
          </p:cNvPr>
          <p:cNvSpPr>
            <a:spLocks noGrp="1"/>
          </p:cNvSpPr>
          <p:nvPr>
            <p:ph type="title" idx="4294967295"/>
          </p:nvPr>
        </p:nvSpPr>
        <p:spPr>
          <a:xfrm>
            <a:off x="502920" y="-620404"/>
            <a:ext cx="9769612" cy="620404"/>
          </a:xfrm>
        </p:spPr>
        <p:txBody>
          <a:bodyPr vert="horz" lIns="91440" tIns="45720" rIns="91440" bIns="45720" rtlCol="0" anchor="b">
            <a:noAutofit/>
          </a:bodyPr>
          <a:lstStyle/>
          <a:p>
            <a:r>
              <a:rPr lang="en-US" dirty="0"/>
              <a:t>DHS by the numbers</a:t>
            </a:r>
          </a:p>
        </p:txBody>
      </p:sp>
      <p:pic>
        <p:nvPicPr>
          <p:cNvPr id="4" name="Picture 3" descr="A blue and white rectangular diagram that discusses the department by numbers. 479 Sping 2026 enrolled students, 5 Doctoral programs, 7 Master programs, 1 Professional certificate, and 3 Bachelor programs.">
            <a:extLst>
              <a:ext uri="{FF2B5EF4-FFF2-40B4-BE49-F238E27FC236}">
                <a16:creationId xmlns:a16="http://schemas.microsoft.com/office/drawing/2014/main" id="{84430F2E-3BDE-5A9F-7AA5-A0019A5C608D}"/>
              </a:ext>
            </a:extLst>
          </p:cNvPr>
          <p:cNvPicPr>
            <a:picLocks noChangeAspect="1"/>
          </p:cNvPicPr>
          <p:nvPr/>
        </p:nvPicPr>
        <p:blipFill>
          <a:blip r:embed="rId2"/>
          <a:stretch>
            <a:fillRect/>
          </a:stretch>
        </p:blipFill>
        <p:spPr>
          <a:xfrm>
            <a:off x="184727" y="229662"/>
            <a:ext cx="11739418" cy="6321225"/>
          </a:xfrm>
          <a:prstGeom prst="rect">
            <a:avLst/>
          </a:prstGeom>
        </p:spPr>
      </p:pic>
    </p:spTree>
    <p:extLst>
      <p:ext uri="{BB962C8B-B14F-4D97-AF65-F5344CB8AC3E}">
        <p14:creationId xmlns:p14="http://schemas.microsoft.com/office/powerpoint/2010/main" val="2201527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4CF84-BBC9-B44A-6372-D995A74CEB67}"/>
              </a:ext>
            </a:extLst>
          </p:cNvPr>
          <p:cNvSpPr>
            <a:spLocks noGrp="1"/>
          </p:cNvSpPr>
          <p:nvPr>
            <p:ph type="title"/>
          </p:nvPr>
        </p:nvSpPr>
        <p:spPr/>
        <p:txBody>
          <a:bodyPr/>
          <a:lstStyle/>
          <a:p>
            <a:r>
              <a:rPr lang="en-US"/>
              <a:t>Resources</a:t>
            </a:r>
          </a:p>
        </p:txBody>
      </p:sp>
      <p:sp>
        <p:nvSpPr>
          <p:cNvPr id="3" name="Content Placeholder 2">
            <a:extLst>
              <a:ext uri="{FF2B5EF4-FFF2-40B4-BE49-F238E27FC236}">
                <a16:creationId xmlns:a16="http://schemas.microsoft.com/office/drawing/2014/main" id="{AE493474-646F-020C-D62F-5BA33CA13503}"/>
              </a:ext>
            </a:extLst>
          </p:cNvPr>
          <p:cNvSpPr>
            <a:spLocks noGrp="1"/>
          </p:cNvSpPr>
          <p:nvPr>
            <p:ph sz="quarter" idx="12"/>
          </p:nvPr>
        </p:nvSpPr>
        <p:spPr/>
        <p:txBody>
          <a:bodyPr vert="horz" lIns="91440" tIns="45720" rIns="91440" bIns="45720" rtlCol="0" anchor="t">
            <a:normAutofit fontScale="92500" lnSpcReduction="20000"/>
          </a:bodyPr>
          <a:lstStyle/>
          <a:p>
            <a:pPr marL="0" indent="0">
              <a:buNone/>
            </a:pPr>
            <a:r>
              <a:rPr lang="en-US" sz="3200" b="1">
                <a:hlinkClick r:id="rId2"/>
              </a:rPr>
              <a:t>Health Sciences Resource Page:</a:t>
            </a:r>
          </a:p>
          <a:p>
            <a:r>
              <a:rPr lang="en-US">
                <a:solidFill>
                  <a:schemeClr val="tx2"/>
                </a:solidFill>
                <a:hlinkClick r:id="rId3">
                  <a:extLst>
                    <a:ext uri="{A12FA001-AC4F-418D-AE19-62706E023703}">
                      <ahyp:hlinkClr xmlns:ahyp="http://schemas.microsoft.com/office/drawing/2018/hyperlinkcolor" val="tx"/>
                    </a:ext>
                  </a:extLst>
                </a:hlinkClick>
              </a:rPr>
              <a:t>Accessibility Resources</a:t>
            </a:r>
            <a:endParaRPr lang="en-US">
              <a:solidFill>
                <a:schemeClr val="tx2"/>
              </a:solidFill>
            </a:endParaRPr>
          </a:p>
          <a:p>
            <a:r>
              <a:rPr lang="en-US">
                <a:solidFill>
                  <a:schemeClr val="tx2"/>
                </a:solidFill>
                <a:hlinkClick r:id="rId4">
                  <a:extLst>
                    <a:ext uri="{A12FA001-AC4F-418D-AE19-62706E023703}">
                      <ahyp:hlinkClr xmlns:ahyp="http://schemas.microsoft.com/office/drawing/2018/hyperlinkcolor" val="tx"/>
                    </a:ext>
                  </a:extLst>
                </a:hlinkClick>
              </a:rPr>
              <a:t>The Learning Center</a:t>
            </a:r>
            <a:endParaRPr lang="en-US">
              <a:solidFill>
                <a:schemeClr val="tx2"/>
              </a:solidFill>
            </a:endParaRPr>
          </a:p>
          <a:p>
            <a:r>
              <a:rPr lang="en-US">
                <a:solidFill>
                  <a:schemeClr val="tx2"/>
                </a:solidFill>
                <a:hlinkClick r:id="rId5">
                  <a:extLst>
                    <a:ext uri="{A12FA001-AC4F-418D-AE19-62706E023703}">
                      <ahyp:hlinkClr xmlns:ahyp="http://schemas.microsoft.com/office/drawing/2018/hyperlinkcolor" val="tx"/>
                    </a:ext>
                  </a:extLst>
                </a:hlinkClick>
              </a:rPr>
              <a:t>The Writing Center</a:t>
            </a:r>
            <a:endParaRPr lang="en-US">
              <a:solidFill>
                <a:schemeClr val="tx2"/>
              </a:solidFill>
            </a:endParaRPr>
          </a:p>
          <a:p>
            <a:r>
              <a:rPr lang="en-US">
                <a:solidFill>
                  <a:schemeClr val="tx2"/>
                </a:solidFill>
                <a:hlinkClick r:id="rId6">
                  <a:extLst>
                    <a:ext uri="{A12FA001-AC4F-418D-AE19-62706E023703}">
                      <ahyp:hlinkClr xmlns:ahyp="http://schemas.microsoft.com/office/drawing/2018/hyperlinkcolor" val="tx"/>
                    </a:ext>
                  </a:extLst>
                </a:hlinkClick>
              </a:rPr>
              <a:t>University Career Services</a:t>
            </a:r>
            <a:endParaRPr lang="en-US">
              <a:solidFill>
                <a:schemeClr val="tx2"/>
              </a:solidFill>
            </a:endParaRPr>
          </a:p>
          <a:p>
            <a:r>
              <a:rPr lang="en-US">
                <a:solidFill>
                  <a:schemeClr val="tx2"/>
                </a:solidFill>
                <a:hlinkClick r:id="rId7">
                  <a:extLst>
                    <a:ext uri="{A12FA001-AC4F-418D-AE19-62706E023703}">
                      <ahyp:hlinkClr xmlns:ahyp="http://schemas.microsoft.com/office/drawing/2018/hyperlinkcolor" val="tx"/>
                    </a:ext>
                  </a:extLst>
                </a:hlinkClick>
              </a:rPr>
              <a:t>Campus Health Services</a:t>
            </a:r>
            <a:endParaRPr lang="en-US">
              <a:solidFill>
                <a:schemeClr val="tx2"/>
              </a:solidFill>
            </a:endParaRPr>
          </a:p>
          <a:p>
            <a:r>
              <a:rPr lang="en-US">
                <a:solidFill>
                  <a:schemeClr val="tx2"/>
                </a:solidFill>
                <a:hlinkClick r:id="rId8">
                  <a:extLst>
                    <a:ext uri="{A12FA001-AC4F-418D-AE19-62706E023703}">
                      <ahyp:hlinkClr xmlns:ahyp="http://schemas.microsoft.com/office/drawing/2018/hyperlinkcolor" val="tx"/>
                    </a:ext>
                  </a:extLst>
                </a:hlinkClick>
              </a:rPr>
              <a:t>Bondurant Food Pantry</a:t>
            </a:r>
            <a:r>
              <a:rPr lang="en-US">
                <a:solidFill>
                  <a:schemeClr val="tx2"/>
                </a:solidFill>
              </a:rPr>
              <a:t> (1072)</a:t>
            </a:r>
          </a:p>
          <a:p>
            <a:r>
              <a:rPr lang="en-US">
                <a:solidFill>
                  <a:schemeClr val="tx2"/>
                </a:solidFill>
                <a:hlinkClick r:id="rId9">
                  <a:extLst>
                    <a:ext uri="{A12FA001-AC4F-418D-AE19-62706E023703}">
                      <ahyp:hlinkClr xmlns:ahyp="http://schemas.microsoft.com/office/drawing/2018/hyperlinkcolor" val="tx"/>
                    </a:ext>
                  </a:extLst>
                </a:hlinkClick>
              </a:rPr>
              <a:t>Student Computer Rental</a:t>
            </a:r>
            <a:endParaRPr lang="en-US">
              <a:solidFill>
                <a:schemeClr val="tx2"/>
              </a:solidFill>
            </a:endParaRPr>
          </a:p>
          <a:p>
            <a:r>
              <a:rPr lang="en-US">
                <a:solidFill>
                  <a:schemeClr val="tx2"/>
                </a:solidFill>
                <a:hlinkClick r:id="rId10">
                  <a:extLst>
                    <a:ext uri="{A12FA001-AC4F-418D-AE19-62706E023703}">
                      <ahyp:hlinkClr xmlns:ahyp="http://schemas.microsoft.com/office/drawing/2018/hyperlinkcolor" val="tx"/>
                    </a:ext>
                  </a:extLst>
                </a:hlinkClick>
              </a:rPr>
              <a:t>Student Tech Guide</a:t>
            </a:r>
          </a:p>
          <a:p>
            <a:endParaRPr lang="en-US"/>
          </a:p>
        </p:txBody>
      </p:sp>
    </p:spTree>
    <p:extLst>
      <p:ext uri="{BB962C8B-B14F-4D97-AF65-F5344CB8AC3E}">
        <p14:creationId xmlns:p14="http://schemas.microsoft.com/office/powerpoint/2010/main" val="1067901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50D0E5-1FA2-A64A-BD66-2AD0950EA22B}"/>
              </a:ext>
            </a:extLst>
          </p:cNvPr>
          <p:cNvSpPr>
            <a:spLocks noGrp="1"/>
          </p:cNvSpPr>
          <p:nvPr>
            <p:ph type="title"/>
          </p:nvPr>
        </p:nvSpPr>
        <p:spPr>
          <a:xfrm>
            <a:off x="502920" y="633437"/>
            <a:ext cx="5101735" cy="620404"/>
          </a:xfrm>
        </p:spPr>
        <p:txBody>
          <a:bodyPr anchor="ctr">
            <a:normAutofit/>
          </a:bodyPr>
          <a:lstStyle/>
          <a:p>
            <a:r>
              <a:rPr lang="en-US" sz="3600"/>
              <a:t>Bondurant Hall Access</a:t>
            </a:r>
          </a:p>
        </p:txBody>
      </p:sp>
      <p:sp>
        <p:nvSpPr>
          <p:cNvPr id="2" name="Content Placeholder 1">
            <a:extLst>
              <a:ext uri="{FF2B5EF4-FFF2-40B4-BE49-F238E27FC236}">
                <a16:creationId xmlns:a16="http://schemas.microsoft.com/office/drawing/2014/main" id="{E075006B-AC41-A944-A791-1615A01612A2}"/>
              </a:ext>
            </a:extLst>
          </p:cNvPr>
          <p:cNvSpPr>
            <a:spLocks noGrp="1"/>
          </p:cNvSpPr>
          <p:nvPr>
            <p:ph idx="1"/>
          </p:nvPr>
        </p:nvSpPr>
        <p:spPr>
          <a:xfrm>
            <a:off x="502919" y="1455576"/>
            <a:ext cx="5593081" cy="4899503"/>
          </a:xfrm>
        </p:spPr>
        <p:txBody>
          <a:bodyPr vert="horz" lIns="91440" tIns="45720" rIns="91440" bIns="45720" rtlCol="0" anchor="t">
            <a:normAutofit/>
          </a:bodyPr>
          <a:lstStyle/>
          <a:p>
            <a:pPr marL="0" indent="0">
              <a:buNone/>
            </a:pPr>
            <a:endParaRPr lang="en-US" sz="2400" i="1"/>
          </a:p>
          <a:p>
            <a:pPr marL="0" indent="0">
              <a:buNone/>
            </a:pPr>
            <a:r>
              <a:rPr lang="en-US" sz="2400" i="1"/>
              <a:t>All Students are provided with SOM Badge</a:t>
            </a:r>
          </a:p>
          <a:p>
            <a:pPr marL="0" indent="0">
              <a:buNone/>
            </a:pPr>
            <a:endParaRPr lang="en-US" sz="2800" b="1"/>
          </a:p>
          <a:p>
            <a:pPr marL="0" indent="0">
              <a:buNone/>
            </a:pPr>
            <a:r>
              <a:rPr lang="en-US" sz="2800" b="1"/>
              <a:t>Common Building Access:</a:t>
            </a:r>
          </a:p>
          <a:p>
            <a:r>
              <a:rPr lang="en-US" sz="2800"/>
              <a:t>Exterior Door to Bondurant</a:t>
            </a:r>
          </a:p>
          <a:p>
            <a:r>
              <a:rPr lang="en-US" sz="2800"/>
              <a:t>Division Suite</a:t>
            </a:r>
          </a:p>
          <a:p>
            <a:r>
              <a:rPr lang="en-US" sz="2800"/>
              <a:t>Division Labs</a:t>
            </a:r>
          </a:p>
        </p:txBody>
      </p:sp>
      <p:pic>
        <p:nvPicPr>
          <p:cNvPr id="1026" name="Picture 2" descr="A sign in front of a building that reads Bondurant Hall, School of Medicine.">
            <a:extLst>
              <a:ext uri="{FF2B5EF4-FFF2-40B4-BE49-F238E27FC236}">
                <a16:creationId xmlns:a16="http://schemas.microsoft.com/office/drawing/2014/main" id="{6D892370-ABE0-5A85-0AAC-153A30FE9A4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93363" y="2574585"/>
            <a:ext cx="5101273" cy="3405099"/>
          </a:xfrm>
          <a:prstGeom prst="rect">
            <a:avLst/>
          </a:prstGeom>
          <a:solidFill>
            <a:srgbClr val="FFFFFF"/>
          </a:solidFill>
        </p:spPr>
      </p:pic>
    </p:spTree>
    <p:extLst>
      <p:ext uri="{BB962C8B-B14F-4D97-AF65-F5344CB8AC3E}">
        <p14:creationId xmlns:p14="http://schemas.microsoft.com/office/powerpoint/2010/main" val="2866613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C2EE62-7192-9B4A-B3F7-6F3421AD9C2F}"/>
              </a:ext>
            </a:extLst>
          </p:cNvPr>
          <p:cNvSpPr>
            <a:spLocks noGrp="1"/>
          </p:cNvSpPr>
          <p:nvPr>
            <p:ph type="title"/>
          </p:nvPr>
        </p:nvSpPr>
        <p:spPr/>
        <p:txBody>
          <a:bodyPr/>
          <a:lstStyle/>
          <a:p>
            <a:r>
              <a:rPr lang="en-US"/>
              <a:t>North Carolina Residency</a:t>
            </a:r>
          </a:p>
        </p:txBody>
      </p:sp>
      <p:sp>
        <p:nvSpPr>
          <p:cNvPr id="4" name="Subtitle 2">
            <a:extLst>
              <a:ext uri="{FF2B5EF4-FFF2-40B4-BE49-F238E27FC236}">
                <a16:creationId xmlns:a16="http://schemas.microsoft.com/office/drawing/2014/main" id="{405FDEE9-B421-CA9D-6AB2-DEF4D81018A3}"/>
              </a:ext>
            </a:extLst>
          </p:cNvPr>
          <p:cNvSpPr>
            <a:spLocks noGrp="1"/>
          </p:cNvSpPr>
          <p:nvPr/>
        </p:nvSpPr>
        <p:spPr>
          <a:xfrm>
            <a:off x="270764" y="1592960"/>
            <a:ext cx="11640025" cy="4656937"/>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a:cs typeface="Calibri"/>
              </a:rPr>
              <a:t>How do I apply for North Carolina residency?</a:t>
            </a:r>
          </a:p>
          <a:p>
            <a:pPr algn="l"/>
            <a:endParaRPr lang="en-US">
              <a:cs typeface="Calibri"/>
            </a:endParaRPr>
          </a:p>
          <a:p>
            <a:pPr algn="l"/>
            <a:r>
              <a:rPr lang="en-US">
                <a:cs typeface="Calibri"/>
              </a:rPr>
              <a:t>All students applying for NC Residency are required to apply online using the </a:t>
            </a:r>
            <a:r>
              <a:rPr lang="en-US">
                <a:cs typeface="Calibri"/>
                <a:hlinkClick r:id="rId2"/>
              </a:rPr>
              <a:t>NC Residency Determination Service (RDS)</a:t>
            </a:r>
          </a:p>
          <a:p>
            <a:pPr algn="l"/>
            <a:r>
              <a:rPr lang="en-US">
                <a:cs typeface="Calibri"/>
              </a:rPr>
              <a:t>  </a:t>
            </a:r>
          </a:p>
          <a:p>
            <a:pPr algn="l"/>
            <a:r>
              <a:rPr lang="en-US">
                <a:cs typeface="Calibri"/>
              </a:rPr>
              <a:t>RDS decides a person's residency status based on the day the applicant initiates an online residency determination. As stated on the NC Residency Determination System website, </a:t>
            </a:r>
            <a:r>
              <a:rPr lang="en-US" i="1">
                <a:solidFill>
                  <a:srgbClr val="2E75B5"/>
                </a:solidFill>
                <a:cs typeface="Calibri"/>
              </a:rPr>
              <a:t>"The residency statute mandates only those who can demonstrate a minimum of twelve months of uninterrupted domicile (legal residence) in North Carolina are eligible for in-state tuition." </a:t>
            </a:r>
            <a:endParaRPr lang="en-US">
              <a:cs typeface="Calibri"/>
            </a:endParaRPr>
          </a:p>
          <a:p>
            <a:pPr algn="l"/>
            <a:endParaRPr lang="en-US" i="1">
              <a:solidFill>
                <a:srgbClr val="2E75B5"/>
              </a:solidFill>
              <a:cs typeface="Calibri"/>
            </a:endParaRPr>
          </a:p>
          <a:p>
            <a:pPr algn="l"/>
            <a:r>
              <a:rPr lang="en-US" b="1">
                <a:solidFill>
                  <a:srgbClr val="2E75B5"/>
                </a:solidFill>
                <a:cs typeface="Calibri"/>
              </a:rPr>
              <a:t>Questions? </a:t>
            </a:r>
            <a:r>
              <a:rPr lang="en-US">
                <a:solidFill>
                  <a:srgbClr val="000000"/>
                </a:solidFill>
                <a:ea typeface="+mn-lt"/>
                <a:cs typeface="+mn-lt"/>
              </a:rPr>
              <a:t>Email: </a:t>
            </a:r>
            <a:r>
              <a:rPr lang="en-US" b="1" u="sng">
                <a:solidFill>
                  <a:srgbClr val="0F445F"/>
                </a:solidFill>
                <a:ea typeface="+mn-lt"/>
                <a:cs typeface="+mn-lt"/>
                <a:hlinkClick r:id="rId3"/>
              </a:rPr>
              <a:t>rdsinfo@ncresidency.org</a:t>
            </a:r>
          </a:p>
          <a:p>
            <a:pPr algn="l"/>
            <a:endParaRPr lang="en-US" i="1">
              <a:solidFill>
                <a:srgbClr val="2E75B5"/>
              </a:solidFill>
              <a:cs typeface="Calibri"/>
            </a:endParaRPr>
          </a:p>
          <a:p>
            <a:pPr algn="l"/>
            <a:endParaRPr lang="en-US" i="1">
              <a:solidFill>
                <a:srgbClr val="2E75B5"/>
              </a:solidFill>
              <a:cs typeface="Calibri"/>
            </a:endParaRPr>
          </a:p>
          <a:p>
            <a:pPr algn="l"/>
            <a:endParaRPr lang="en-US">
              <a:cs typeface="Calibri"/>
            </a:endParaRPr>
          </a:p>
          <a:p>
            <a:endParaRPr lang="en-US">
              <a:cs typeface="Calibri"/>
            </a:endParaRPr>
          </a:p>
        </p:txBody>
      </p:sp>
    </p:spTree>
    <p:extLst>
      <p:ext uri="{BB962C8B-B14F-4D97-AF65-F5344CB8AC3E}">
        <p14:creationId xmlns:p14="http://schemas.microsoft.com/office/powerpoint/2010/main" val="2074418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C625BF-1846-F958-7051-84B657DCE8A1}"/>
              </a:ext>
            </a:extLst>
          </p:cNvPr>
          <p:cNvSpPr>
            <a:spLocks noGrp="1"/>
          </p:cNvSpPr>
          <p:nvPr>
            <p:ph type="ctrTitle"/>
          </p:nvPr>
        </p:nvSpPr>
        <p:spPr>
          <a:xfrm>
            <a:off x="5474068" y="2646948"/>
            <a:ext cx="5061934" cy="1576136"/>
          </a:xfrm>
        </p:spPr>
        <p:txBody>
          <a:bodyPr/>
          <a:lstStyle/>
          <a:p>
            <a:r>
              <a:rPr lang="en-US"/>
              <a:t>Available </a:t>
            </a:r>
            <a:br>
              <a:rPr lang="en-US"/>
            </a:br>
            <a:r>
              <a:rPr lang="en-US"/>
              <a:t>Opportunities</a:t>
            </a:r>
          </a:p>
        </p:txBody>
      </p:sp>
    </p:spTree>
    <p:extLst>
      <p:ext uri="{BB962C8B-B14F-4D97-AF65-F5344CB8AC3E}">
        <p14:creationId xmlns:p14="http://schemas.microsoft.com/office/powerpoint/2010/main" val="1331928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lor">
            <a:extLst>
              <a:ext uri="{FF2B5EF4-FFF2-40B4-BE49-F238E27FC236}">
                <a16:creationId xmlns:a16="http://schemas.microsoft.com/office/drawing/2014/main" id="{83CC0A87-4737-F9AC-8A8C-A7DBD69AA5A8}"/>
              </a:ext>
              <a:ext uri="{C183D7F6-B498-43B3-948B-1728B52AA6E4}">
                <adec:decorative xmlns:adec="http://schemas.microsoft.com/office/drawing/2017/decorative" val="0"/>
              </a:ext>
            </a:extLst>
          </p:cNvPr>
          <p:cNvSpPr/>
          <p:nvPr>
            <p:extLst>
              <p:ext uri="{386F3935-93C4-4BCD-93E2-E3B085C9AB24}">
                <p16:designElem xmlns:p16="http://schemas.microsoft.com/office/powerpoint/2015/main" val="1"/>
              </p:ext>
            </p:extLst>
          </p:nvPr>
        </p:nvSpPr>
        <p:spPr>
          <a:xfrm>
            <a:off x="1" y="0"/>
            <a:ext cx="5010822" cy="6852850"/>
          </a:xfrm>
          <a:prstGeom prst="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064A06E1-3729-D35C-D070-47D2289742DB}"/>
              </a:ext>
            </a:extLst>
          </p:cNvPr>
          <p:cNvSpPr>
            <a:spLocks noGrp="1"/>
          </p:cNvSpPr>
          <p:nvPr>
            <p:ph type="title"/>
          </p:nvPr>
        </p:nvSpPr>
        <p:spPr>
          <a:xfrm>
            <a:off x="5179299" y="277994"/>
            <a:ext cx="8044078" cy="1834499"/>
          </a:xfrm>
        </p:spPr>
        <p:txBody>
          <a:bodyPr/>
          <a:lstStyle/>
          <a:p>
            <a:r>
              <a:rPr lang="en-US" sz="3600">
                <a:solidFill>
                  <a:srgbClr val="002060"/>
                </a:solidFill>
                <a:ea typeface="+mj-lt"/>
                <a:cs typeface="+mj-lt"/>
              </a:rPr>
              <a:t>Graduate and Professional Student Government: </a:t>
            </a:r>
            <a:r>
              <a:rPr lang="en-US" sz="3600" b="0" i="1">
                <a:solidFill>
                  <a:srgbClr val="002060"/>
                </a:solidFill>
                <a:ea typeface="+mj-lt"/>
                <a:cs typeface="+mj-lt"/>
              </a:rPr>
              <a:t>We Represent Grads!</a:t>
            </a:r>
            <a:endParaRPr lang="en-US" sz="3600" b="0" i="1">
              <a:ea typeface="+mj-lt"/>
              <a:cs typeface="+mj-lt"/>
            </a:endParaRPr>
          </a:p>
        </p:txBody>
      </p:sp>
      <p:sp>
        <p:nvSpPr>
          <p:cNvPr id="4" name="Content Placeholder 3">
            <a:extLst>
              <a:ext uri="{FF2B5EF4-FFF2-40B4-BE49-F238E27FC236}">
                <a16:creationId xmlns:a16="http://schemas.microsoft.com/office/drawing/2014/main" id="{9823D2F5-BE51-2748-91B4-FABE208147D3}"/>
              </a:ext>
            </a:extLst>
          </p:cNvPr>
          <p:cNvSpPr>
            <a:spLocks noGrp="1"/>
          </p:cNvSpPr>
          <p:nvPr>
            <p:ph sz="quarter" idx="15"/>
          </p:nvPr>
        </p:nvSpPr>
        <p:spPr>
          <a:xfrm>
            <a:off x="171095" y="3259747"/>
            <a:ext cx="4262855" cy="3352191"/>
          </a:xfrm>
        </p:spPr>
        <p:txBody>
          <a:bodyPr vert="horz" lIns="91440" tIns="45720" rIns="91440" bIns="45720" rtlCol="0" anchor="t">
            <a:normAutofit fontScale="77500" lnSpcReduction="20000"/>
          </a:bodyPr>
          <a:lstStyle/>
          <a:p>
            <a:pPr marL="0" indent="0">
              <a:buNone/>
            </a:pPr>
            <a:r>
              <a:rPr lang="en-US" sz="5200" b="1">
                <a:ea typeface="+mn-lt"/>
                <a:cs typeface="+mn-lt"/>
              </a:rPr>
              <a:t>Join our team!</a:t>
            </a:r>
          </a:p>
          <a:p>
            <a:r>
              <a:rPr lang="en-US"/>
              <a:t>Join our Senate</a:t>
            </a:r>
            <a:endParaRPr lang="en-US">
              <a:cs typeface="Calibri"/>
            </a:endParaRPr>
          </a:p>
          <a:p>
            <a:pPr lvl="1">
              <a:buFont typeface="Courier New" panose="020B0604020202020204" pitchFamily="34" charset="0"/>
              <a:buChar char="o"/>
            </a:pPr>
            <a:r>
              <a:rPr lang="en-US"/>
              <a:t>Register as a candidate on HeelLife in the </a:t>
            </a:r>
            <a:r>
              <a:rPr lang="en-US" i="1"/>
              <a:t>second week of classes</a:t>
            </a:r>
            <a:endParaRPr lang="en-US" i="1">
              <a:cs typeface="Calibri"/>
            </a:endParaRPr>
          </a:p>
          <a:p>
            <a:r>
              <a:rPr lang="en-US"/>
              <a:t>External Appointments</a:t>
            </a:r>
            <a:endParaRPr lang="en-US">
              <a:cs typeface="Calibri"/>
            </a:endParaRPr>
          </a:p>
          <a:p>
            <a:pPr lvl="1">
              <a:buFont typeface="Courier New" panose="020B0604020202020204" pitchFamily="34" charset="0"/>
              <a:buChar char="o"/>
            </a:pPr>
            <a:r>
              <a:rPr lang="en-US">
                <a:cs typeface="Calibri"/>
              </a:rPr>
              <a:t>Represent graduate students on special committees across campus</a:t>
            </a:r>
          </a:p>
          <a:p>
            <a:r>
              <a:rPr lang="en-US">
                <a:cs typeface="Calibri"/>
              </a:rPr>
              <a:t>Multiple other positions with stipends available</a:t>
            </a:r>
          </a:p>
        </p:txBody>
      </p:sp>
      <p:sp>
        <p:nvSpPr>
          <p:cNvPr id="294" name="Title 1">
            <a:extLst>
              <a:ext uri="{FF2B5EF4-FFF2-40B4-BE49-F238E27FC236}">
                <a16:creationId xmlns:a16="http://schemas.microsoft.com/office/drawing/2014/main" id="{62D1792A-428B-83F1-D3F6-2E8C5238E7DC}"/>
              </a:ext>
            </a:extLst>
          </p:cNvPr>
          <p:cNvSpPr txBox="1">
            <a:spLocks/>
          </p:cNvSpPr>
          <p:nvPr/>
        </p:nvSpPr>
        <p:spPr>
          <a:xfrm>
            <a:off x="4272696" y="1823808"/>
            <a:ext cx="8426637" cy="624111"/>
          </a:xfrm>
          <a:prstGeom prst="rect">
            <a:avLst/>
          </a:prstGeom>
        </p:spPr>
        <p:txBody>
          <a:bodyPr vert="horz" lIns="91440" tIns="45720" rIns="91440" bIns="45720" rtlCol="0" anchor="t">
            <a:noAutofit/>
          </a:bodyPr>
          <a:lstStyle>
            <a:lvl1pPr algn="l" defTabSz="914400" rtl="0" eaLnBrk="1" fontAlgn="base" latinLnBrk="0" hangingPunct="1">
              <a:lnSpc>
                <a:spcPct val="100000"/>
              </a:lnSpc>
              <a:spcBef>
                <a:spcPct val="0"/>
              </a:spcBef>
              <a:buNone/>
              <a:defRPr sz="4000" b="1" kern="1200" cap="none" spc="0" baseline="0">
                <a:solidFill>
                  <a:schemeClr val="tx1"/>
                </a:solidFill>
                <a:latin typeface="+mj-lt"/>
                <a:ea typeface="+mj-ea"/>
                <a:cs typeface="+mj-cs"/>
              </a:defRPr>
            </a:lvl1pPr>
          </a:lstStyle>
          <a:p>
            <a:pPr algn="ctr"/>
            <a:r>
              <a:rPr lang="en-US" sz="3200">
                <a:ea typeface="+mj-lt"/>
                <a:cs typeface="+mj-lt"/>
              </a:rPr>
              <a:t>Free Funding Available for all Grads!</a:t>
            </a:r>
            <a:endParaRPr lang="en-US" sz="3200">
              <a:cs typeface="Calibri" panose="020F0502020204030204"/>
            </a:endParaRPr>
          </a:p>
        </p:txBody>
      </p:sp>
      <p:graphicFrame>
        <p:nvGraphicFramePr>
          <p:cNvPr id="14" name="Diagram 13" descr="Diagram that shows the different types of funding for graduate students. Travel awards, student organization awards, and emergency funding.">
            <a:extLst>
              <a:ext uri="{FF2B5EF4-FFF2-40B4-BE49-F238E27FC236}">
                <a16:creationId xmlns:a16="http://schemas.microsoft.com/office/drawing/2014/main" id="{96A8A391-E188-AE0A-D9A7-E68A167D7932}"/>
              </a:ext>
            </a:extLst>
          </p:cNvPr>
          <p:cNvGraphicFramePr/>
          <p:nvPr>
            <p:extLst>
              <p:ext uri="{D42A27DB-BD31-4B8C-83A1-F6EECF244321}">
                <p14:modId xmlns:p14="http://schemas.microsoft.com/office/powerpoint/2010/main" val="3238366698"/>
              </p:ext>
            </p:extLst>
          </p:nvPr>
        </p:nvGraphicFramePr>
        <p:xfrm>
          <a:off x="5012124" y="2016547"/>
          <a:ext cx="7114852" cy="3849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Title 1">
            <a:extLst>
              <a:ext uri="{FF2B5EF4-FFF2-40B4-BE49-F238E27FC236}">
                <a16:creationId xmlns:a16="http://schemas.microsoft.com/office/drawing/2014/main" id="{54B25227-C6C8-F734-2368-2FD1BE85BB38}"/>
              </a:ext>
            </a:extLst>
          </p:cNvPr>
          <p:cNvSpPr txBox="1">
            <a:spLocks/>
          </p:cNvSpPr>
          <p:nvPr/>
        </p:nvSpPr>
        <p:spPr>
          <a:xfrm>
            <a:off x="5518670" y="5558683"/>
            <a:ext cx="6432668" cy="613813"/>
          </a:xfrm>
          <a:prstGeom prst="rect">
            <a:avLst/>
          </a:prstGeom>
        </p:spPr>
        <p:txBody>
          <a:bodyPr vert="horz" lIns="91440" tIns="45720" rIns="91440" bIns="45720" rtlCol="0" anchor="t">
            <a:noAutofit/>
          </a:bodyPr>
          <a:lstStyle>
            <a:lvl1pPr algn="l" defTabSz="914400" rtl="0" eaLnBrk="1" fontAlgn="base" latinLnBrk="0" hangingPunct="1">
              <a:lnSpc>
                <a:spcPct val="100000"/>
              </a:lnSpc>
              <a:spcBef>
                <a:spcPct val="0"/>
              </a:spcBef>
              <a:buNone/>
              <a:defRPr sz="4000" b="1" kern="1200" cap="none" spc="0" baseline="0">
                <a:solidFill>
                  <a:schemeClr val="tx1"/>
                </a:solidFill>
                <a:latin typeface="+mj-lt"/>
                <a:ea typeface="+mj-ea"/>
                <a:cs typeface="+mj-cs"/>
              </a:defRPr>
            </a:lvl1pPr>
          </a:lstStyle>
          <a:p>
            <a:r>
              <a:rPr lang="en-US" sz="3200">
                <a:ea typeface="+mj-lt"/>
                <a:cs typeface="+mj-lt"/>
              </a:rPr>
              <a:t>Upcoming Events: </a:t>
            </a:r>
            <a:r>
              <a:rPr lang="en-US" sz="2800" b="0">
                <a:ea typeface="+mj-lt"/>
                <a:cs typeface="+mj-lt"/>
              </a:rPr>
              <a:t>Grad Cafes, Wellness Fairs, and the Pretty Huge Dance!</a:t>
            </a:r>
            <a:endParaRPr lang="en-US">
              <a:cs typeface="Calibri"/>
            </a:endParaRPr>
          </a:p>
        </p:txBody>
      </p:sp>
      <p:pic>
        <p:nvPicPr>
          <p:cNvPr id="29" name="Picture 28" descr="picture of the president leah frazier.">
            <a:extLst>
              <a:ext uri="{FF2B5EF4-FFF2-40B4-BE49-F238E27FC236}">
                <a16:creationId xmlns:a16="http://schemas.microsoft.com/office/drawing/2014/main" id="{46C15750-5A1D-3F7B-B629-ADE76D16CB73}"/>
              </a:ext>
            </a:extLst>
          </p:cNvPr>
          <p:cNvPicPr>
            <a:picLocks noChangeAspect="1"/>
          </p:cNvPicPr>
          <p:nvPr/>
        </p:nvPicPr>
        <p:blipFill rotWithShape="1">
          <a:blip r:embed="rId8"/>
          <a:srcRect l="12405" t="13384" r="16962" b="17929"/>
          <a:stretch/>
        </p:blipFill>
        <p:spPr>
          <a:xfrm>
            <a:off x="171620" y="279278"/>
            <a:ext cx="2334520" cy="2282447"/>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36" name="TextBox 35">
            <a:extLst>
              <a:ext uri="{FF2B5EF4-FFF2-40B4-BE49-F238E27FC236}">
                <a16:creationId xmlns:a16="http://schemas.microsoft.com/office/drawing/2014/main" id="{1FBBC822-12B1-CCD6-E289-B12140EB4321}"/>
              </a:ext>
            </a:extLst>
          </p:cNvPr>
          <p:cNvSpPr txBox="1"/>
          <p:nvPr/>
        </p:nvSpPr>
        <p:spPr>
          <a:xfrm>
            <a:off x="-812331" y="2687969"/>
            <a:ext cx="409233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rgbClr val="002060"/>
                </a:solidFill>
                <a:cs typeface="Calibri"/>
              </a:rPr>
              <a:t>President Leah Frazier</a:t>
            </a:r>
          </a:p>
        </p:txBody>
      </p:sp>
      <p:pic>
        <p:nvPicPr>
          <p:cNvPr id="17" name="Picture 16" descr="Picture of President Leah Frazier">
            <a:extLst>
              <a:ext uri="{FF2B5EF4-FFF2-40B4-BE49-F238E27FC236}">
                <a16:creationId xmlns:a16="http://schemas.microsoft.com/office/drawing/2014/main" id="{924F0C79-D3CD-0939-6DB3-4184BF0A0B7B}"/>
              </a:ext>
            </a:extLst>
          </p:cNvPr>
          <p:cNvPicPr>
            <a:picLocks noChangeAspect="1"/>
          </p:cNvPicPr>
          <p:nvPr/>
        </p:nvPicPr>
        <p:blipFill>
          <a:blip r:embed="rId9"/>
          <a:stretch>
            <a:fillRect/>
          </a:stretch>
        </p:blipFill>
        <p:spPr>
          <a:xfrm>
            <a:off x="98381" y="207237"/>
            <a:ext cx="2589983" cy="23635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Picture 29" descr="UNC Graduate and Professional Student Government logo.">
            <a:extLst>
              <a:ext uri="{FF2B5EF4-FFF2-40B4-BE49-F238E27FC236}">
                <a16:creationId xmlns:a16="http://schemas.microsoft.com/office/drawing/2014/main" id="{9D875D80-199A-08D6-DCBE-BCBEE86E8C25}"/>
              </a:ext>
            </a:extLst>
          </p:cNvPr>
          <p:cNvPicPr>
            <a:picLocks noChangeAspect="1"/>
          </p:cNvPicPr>
          <p:nvPr/>
        </p:nvPicPr>
        <p:blipFill>
          <a:blip r:embed="rId10"/>
          <a:stretch>
            <a:fillRect/>
          </a:stretch>
        </p:blipFill>
        <p:spPr>
          <a:xfrm>
            <a:off x="2760559" y="394887"/>
            <a:ext cx="2054758" cy="2057924"/>
          </a:xfrm>
          <a:prstGeom prst="rect">
            <a:avLst/>
          </a:prstGeom>
        </p:spPr>
      </p:pic>
    </p:spTree>
    <p:extLst>
      <p:ext uri="{BB962C8B-B14F-4D97-AF65-F5344CB8AC3E}">
        <p14:creationId xmlns:p14="http://schemas.microsoft.com/office/powerpoint/2010/main" val="450915015"/>
      </p:ext>
    </p:extLst>
  </p:cSld>
  <p:clrMapOvr>
    <a:masterClrMapping/>
  </p:clrMapOvr>
</p:sld>
</file>

<file path=ppt/theme/theme1.xml><?xml version="1.0" encoding="utf-8"?>
<a:theme xmlns:a="http://schemas.openxmlformats.org/drawingml/2006/main" name="Custom Design">
  <a:themeElements>
    <a:clrScheme name="UNC Expanded">
      <a:dk1>
        <a:srgbClr val="13284B"/>
      </a:dk1>
      <a:lt1>
        <a:srgbClr val="FFFFFF"/>
      </a:lt1>
      <a:dk2>
        <a:srgbClr val="000000"/>
      </a:dk2>
      <a:lt2>
        <a:srgbClr val="E1E1E1"/>
      </a:lt2>
      <a:accent1>
        <a:srgbClr val="4B9CD3"/>
      </a:accent1>
      <a:accent2>
        <a:srgbClr val="13294B"/>
      </a:accent2>
      <a:accent3>
        <a:srgbClr val="5958CA"/>
      </a:accent3>
      <a:accent4>
        <a:srgbClr val="E52820"/>
      </a:accent4>
      <a:accent5>
        <a:srgbClr val="FFD200"/>
      </a:accent5>
      <a:accent6>
        <a:srgbClr val="46A549"/>
      </a:accent6>
      <a:hlink>
        <a:srgbClr val="007FAE"/>
      </a:hlink>
      <a:folHlink>
        <a:srgbClr val="007FAE"/>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UNC Expanded">
      <a:dk1>
        <a:srgbClr val="13284B"/>
      </a:dk1>
      <a:lt1>
        <a:srgbClr val="FFFFFF"/>
      </a:lt1>
      <a:dk2>
        <a:srgbClr val="000000"/>
      </a:dk2>
      <a:lt2>
        <a:srgbClr val="E1E1E1"/>
      </a:lt2>
      <a:accent1>
        <a:srgbClr val="4B9CD3"/>
      </a:accent1>
      <a:accent2>
        <a:srgbClr val="13294B"/>
      </a:accent2>
      <a:accent3>
        <a:srgbClr val="5958CA"/>
      </a:accent3>
      <a:accent4>
        <a:srgbClr val="E52820"/>
      </a:accent4>
      <a:accent5>
        <a:srgbClr val="FFD200"/>
      </a:accent5>
      <a:accent6>
        <a:srgbClr val="46A549"/>
      </a:accent6>
      <a:hlink>
        <a:srgbClr val="007FAE"/>
      </a:hlink>
      <a:folHlink>
        <a:srgbClr val="007FAE"/>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48A5BCA277053408EC11EB8A7B45B92" ma:contentTypeVersion="19" ma:contentTypeDescription="Create a new document." ma:contentTypeScope="" ma:versionID="0795c01f3fabb7abaec838552f939a61">
  <xsd:schema xmlns:xsd="http://www.w3.org/2001/XMLSchema" xmlns:xs="http://www.w3.org/2001/XMLSchema" xmlns:p="http://schemas.microsoft.com/office/2006/metadata/properties" xmlns:ns2="b2fadf80-172b-4963-9809-21251699e782" xmlns:ns3="01eb89b8-a3fe-4fe8-b92f-f0ae3a37c1d9" targetNamespace="http://schemas.microsoft.com/office/2006/metadata/properties" ma:root="true" ma:fieldsID="105597bd087dd32f1cece44a4a3d21e5" ns2:_="" ns3:_="">
    <xsd:import namespace="b2fadf80-172b-4963-9809-21251699e782"/>
    <xsd:import namespace="01eb89b8-a3fe-4fe8-b92f-f0ae3a37c1d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AutoKeyPoints" minOccurs="0"/>
                <xsd:element ref="ns2:MediaServiceKeyPoints" minOccurs="0"/>
                <xsd:element ref="ns3:SharedWithUsers" minOccurs="0"/>
                <xsd:element ref="ns3:SharedWithDetails"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fadf80-172b-4963-9809-21251699e7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3fdc6da-32ca-4a2b-983e-32d6a4a8ae6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LengthInSeconds" ma:index="2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eb89b8-a3fe-4fe8-b92f-f0ae3a37c1d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ef4d26b-4eb9-4d87-b067-528d84915bbb}" ma:internalName="TaxCatchAll" ma:showField="CatchAllData" ma:web="01eb89b8-a3fe-4fe8-b92f-f0ae3a37c1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2fadf80-172b-4963-9809-21251699e782">
      <Terms xmlns="http://schemas.microsoft.com/office/infopath/2007/PartnerControls"/>
    </lcf76f155ced4ddcb4097134ff3c332f>
    <TaxCatchAll xmlns="01eb89b8-a3fe-4fe8-b92f-f0ae3a37c1d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6A7901-07BF-4B9A-925A-41A79336F248}">
  <ds:schemaRefs>
    <ds:schemaRef ds:uri="01eb89b8-a3fe-4fe8-b92f-f0ae3a37c1d9"/>
    <ds:schemaRef ds:uri="b2fadf80-172b-4963-9809-21251699e78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D47F473-AAC3-42D7-9EEA-BD1DB87FE370}">
  <ds:schemaRefs>
    <ds:schemaRef ds:uri="01eb89b8-a3fe-4fe8-b92f-f0ae3a37c1d9"/>
    <ds:schemaRef ds:uri="b2fadf80-172b-4963-9809-21251699e78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40282DB-24E3-4704-8435-0D53C036830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46</TotalTime>
  <Words>2047</Words>
  <Application>Microsoft Office PowerPoint</Application>
  <PresentationFormat>Widescreen</PresentationFormat>
  <Paragraphs>366</Paragraphs>
  <Slides>38</Slides>
  <Notes>6</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38</vt:i4>
      </vt:variant>
    </vt:vector>
  </HeadingPairs>
  <TitlesOfParts>
    <vt:vector size="53" baseType="lpstr">
      <vt:lpstr>72</vt:lpstr>
      <vt:lpstr>Arial</vt:lpstr>
      <vt:lpstr>Arial Nova</vt:lpstr>
      <vt:lpstr>Arial,Sans-Serif</vt:lpstr>
      <vt:lpstr>Calibri</vt:lpstr>
      <vt:lpstr>Century Gothic</vt:lpstr>
      <vt:lpstr>Courier New</vt:lpstr>
      <vt:lpstr>Franklin Gothic Book</vt:lpstr>
      <vt:lpstr>Franklin Gothic Medium</vt:lpstr>
      <vt:lpstr>Nudista Thin</vt:lpstr>
      <vt:lpstr>Roboto Slab</vt:lpstr>
      <vt:lpstr>Segoe UI</vt:lpstr>
      <vt:lpstr>Symbol</vt:lpstr>
      <vt:lpstr>Custom Design</vt:lpstr>
      <vt:lpstr>Custom Design</vt:lpstr>
      <vt:lpstr>Fall 2025 Health Sciences Orientation</vt:lpstr>
      <vt:lpstr>School of Medicine Mission</vt:lpstr>
      <vt:lpstr>Department of Health Sciences Programs</vt:lpstr>
      <vt:lpstr>DHS by the numbers</vt:lpstr>
      <vt:lpstr>Resources</vt:lpstr>
      <vt:lpstr>Bondurant Hall Access</vt:lpstr>
      <vt:lpstr>North Carolina Residency</vt:lpstr>
      <vt:lpstr>Available  Opportunities</vt:lpstr>
      <vt:lpstr>Graduate and Professional Student Government: We Represent Grads!</vt:lpstr>
      <vt:lpstr>Get Connected with GPSG!</vt:lpstr>
      <vt:lpstr>Safety &amp; Security Committee</vt:lpstr>
      <vt:lpstr>The Alliance Health Ambassadors (AHA)</vt:lpstr>
      <vt:lpstr>CABLE Connections</vt:lpstr>
      <vt:lpstr>Health Sciences Global Partnerships Committee </vt:lpstr>
      <vt:lpstr>Office of Interprofessional Education and Practice (OIPEP) </vt:lpstr>
      <vt:lpstr>Inter-professional Service-Learning in Rural North Carolina</vt:lpstr>
      <vt:lpstr>Accommodations</vt:lpstr>
      <vt:lpstr>Available Support</vt:lpstr>
      <vt:lpstr>Business Office Team</vt:lpstr>
      <vt:lpstr>Student Services Administrative Roles Student Services exists to support the mission of the Department of Health Sciences (DHS) by serving as an administrative foundation to students, faculty, staff and the community as related to Health Science students’ success.</vt:lpstr>
      <vt:lpstr>Student Services Team</vt:lpstr>
      <vt:lpstr>Eileen Burker Associate Chair, Student Services</vt:lpstr>
      <vt:lpstr>Kimberly Capri Administrative Director of Student Affairs</vt:lpstr>
      <vt:lpstr>Perry Studevent Senior Assistant Director, Financial Aid and Scholarships Student Services Specialists, CRMH</vt:lpstr>
      <vt:lpstr>Carolyn Oakes Student Services Specialists, PT, HMSC, CLS</vt:lpstr>
      <vt:lpstr>Kayla Rankin Student Services Specialists, SPHS, Certificate</vt:lpstr>
      <vt:lpstr>Tamara Mesko Student Services Specialists, PhD Programs, OT, Radiologic Science</vt:lpstr>
      <vt:lpstr>Krislyn Nesmith Student Services Specialists, PA</vt:lpstr>
      <vt:lpstr>Belle Basnight Staff Coordinator</vt:lpstr>
      <vt:lpstr>Gabbie Kirby Clinical Education Administrator</vt:lpstr>
      <vt:lpstr>Phillip Hopkins Clinical Contracts Support Specialist</vt:lpstr>
      <vt:lpstr>Garrett Nesmith Clinical Contracts Support Specialist</vt:lpstr>
      <vt:lpstr>Amy McLemore Communication Administrator</vt:lpstr>
      <vt:lpstr>Financial Aid Resources</vt:lpstr>
      <vt:lpstr>Compliance Requirements for Clinical Education:  CastleBranch and EXXAT</vt:lpstr>
      <vt:lpstr>Area Health Education Centers (AHEC) Housing</vt:lpstr>
      <vt:lpstr>Locker Assignments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Jacobs, Andrew</dc:creator>
  <cp:lastModifiedBy>Capri, Kimberly</cp:lastModifiedBy>
  <cp:revision>11</cp:revision>
  <cp:lastPrinted>2021-04-13T16:37:07Z</cp:lastPrinted>
  <dcterms:created xsi:type="dcterms:W3CDTF">2018-12-12T18:27:48Z</dcterms:created>
  <dcterms:modified xsi:type="dcterms:W3CDTF">2025-08-21T19:18:13Z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0x010100748A5BCA277053408EC11EB8A7B45B92</vt:lpwstr>
  </property>
  <property fmtid="{D5CDD505-2E9C-101B-9397-08002B2CF9AE}" pid="3" name="Order">
    <vt:r8>8700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