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71F6-7939-499C-AABD-5ACE6268756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9D58-BAFD-4F05-AD3A-A2657921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92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71F6-7939-499C-AABD-5ACE6268756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9D58-BAFD-4F05-AD3A-A2657921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7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71F6-7939-499C-AABD-5ACE6268756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9D58-BAFD-4F05-AD3A-A2657921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41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71F6-7939-499C-AABD-5ACE6268756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9D58-BAFD-4F05-AD3A-A2657921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6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71F6-7939-499C-AABD-5ACE6268756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9D58-BAFD-4F05-AD3A-A2657921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71F6-7939-499C-AABD-5ACE6268756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9D58-BAFD-4F05-AD3A-A2657921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82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71F6-7939-499C-AABD-5ACE6268756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9D58-BAFD-4F05-AD3A-A2657921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23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71F6-7939-499C-AABD-5ACE6268756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9D58-BAFD-4F05-AD3A-A2657921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320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71F6-7939-499C-AABD-5ACE6268756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9D58-BAFD-4F05-AD3A-A2657921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08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71F6-7939-499C-AABD-5ACE6268756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9D58-BAFD-4F05-AD3A-A2657921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30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71F6-7939-499C-AABD-5ACE6268756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9D58-BAFD-4F05-AD3A-A2657921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73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71F6-7939-499C-AABD-5ACE6268756C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19D58-BAFD-4F05-AD3A-A26579217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34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1768" y="280904"/>
            <a:ext cx="9144000" cy="418421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/>
              <a:t>Key </a:t>
            </a:r>
            <a:r>
              <a:rPr lang="en-US" sz="2700" b="1" dirty="0"/>
              <a:t>Driver </a:t>
            </a:r>
            <a:r>
              <a:rPr lang="en-US" sz="2700" b="1" dirty="0" smtClean="0"/>
              <a:t>Diagram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sz="11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0326" y="2266673"/>
            <a:ext cx="2362389" cy="4247317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34589" y="1687590"/>
            <a:ext cx="2104696" cy="646331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10845" y="2542070"/>
            <a:ext cx="2104696" cy="923330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48711" y="968432"/>
            <a:ext cx="3534753" cy="1169551"/>
          </a:xfrm>
          <a:prstGeom prst="rect">
            <a:avLst/>
          </a:prstGeom>
          <a:noFill/>
          <a:ln w="3175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en-US" sz="1400" b="1" dirty="0" smtClean="0">
              <a:solidFill>
                <a:srgbClr val="00B050"/>
              </a:solidFill>
            </a:endParaRPr>
          </a:p>
          <a:p>
            <a:endParaRPr lang="en-US" sz="1400" b="1" dirty="0">
              <a:solidFill>
                <a:srgbClr val="00B050"/>
              </a:solidFill>
            </a:endParaRPr>
          </a:p>
          <a:p>
            <a:endParaRPr lang="en-US" sz="1400" b="1" dirty="0" smtClean="0">
              <a:solidFill>
                <a:srgbClr val="00B050"/>
              </a:solidFill>
            </a:endParaRPr>
          </a:p>
          <a:p>
            <a:endParaRPr lang="en-US" sz="1400" b="1" dirty="0">
              <a:solidFill>
                <a:srgbClr val="00B050"/>
              </a:solidFill>
            </a:endParaRPr>
          </a:p>
          <a:p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18835" y="4741816"/>
            <a:ext cx="2104696" cy="923330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557417" y="4446869"/>
            <a:ext cx="3503816" cy="954107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 b="1" dirty="0">
              <a:solidFill>
                <a:srgbClr val="00B050"/>
              </a:solidFill>
            </a:endParaRPr>
          </a:p>
          <a:p>
            <a:endParaRPr lang="en-US" sz="1400" b="1" dirty="0" smtClean="0">
              <a:solidFill>
                <a:srgbClr val="00B050"/>
              </a:solidFill>
            </a:endParaRPr>
          </a:p>
          <a:p>
            <a:endParaRPr lang="en-US" sz="1400" b="1" dirty="0" smtClean="0">
              <a:solidFill>
                <a:srgbClr val="00B050"/>
              </a:solidFill>
            </a:endParaRPr>
          </a:p>
          <a:p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48708" y="3230084"/>
            <a:ext cx="3534756" cy="1169551"/>
          </a:xfrm>
          <a:prstGeom prst="rect">
            <a:avLst/>
          </a:prstGeom>
          <a:noFill/>
          <a:ln w="3175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en-US" sz="1400" b="1" dirty="0" smtClean="0">
              <a:solidFill>
                <a:srgbClr val="00B050"/>
              </a:solidFill>
            </a:endParaRPr>
          </a:p>
          <a:p>
            <a:endParaRPr lang="en-US" sz="1400" b="1" dirty="0">
              <a:solidFill>
                <a:srgbClr val="00B050"/>
              </a:solidFill>
            </a:endParaRPr>
          </a:p>
          <a:p>
            <a:endParaRPr lang="en-US" sz="1400" b="1" dirty="0" smtClean="0">
              <a:solidFill>
                <a:srgbClr val="00B050"/>
              </a:solidFill>
            </a:endParaRPr>
          </a:p>
          <a:p>
            <a:endParaRPr lang="en-US" sz="1400" b="1" dirty="0">
              <a:solidFill>
                <a:srgbClr val="00B050"/>
              </a:solidFill>
            </a:endParaRPr>
          </a:p>
          <a:p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48709" y="5449759"/>
            <a:ext cx="3503815" cy="1169551"/>
          </a:xfrm>
          <a:prstGeom prst="rect">
            <a:avLst/>
          </a:prstGeom>
          <a:noFill/>
          <a:ln w="3175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6709306" y="6571009"/>
            <a:ext cx="3255436" cy="276999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</a:t>
            </a:r>
            <a:r>
              <a:rPr lang="en-US" sz="1200" dirty="0" smtClean="0"/>
              <a:t>: Use if applicable</a:t>
            </a:r>
            <a:endParaRPr lang="en-US" sz="1200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2503964" y="1718885"/>
            <a:ext cx="339376" cy="1775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529343" y="2841855"/>
            <a:ext cx="273511" cy="4866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1"/>
          </p:cNvCxnSpPr>
          <p:nvPr/>
        </p:nvCxnSpPr>
        <p:spPr>
          <a:xfrm flipH="1" flipV="1">
            <a:off x="2503964" y="3485775"/>
            <a:ext cx="314871" cy="1717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1"/>
            <a:endCxn id="6" idx="3"/>
          </p:cNvCxnSpPr>
          <p:nvPr/>
        </p:nvCxnSpPr>
        <p:spPr>
          <a:xfrm flipH="1">
            <a:off x="4939285" y="1553208"/>
            <a:ext cx="609426" cy="457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3" idx="1"/>
            <a:endCxn id="11" idx="3"/>
          </p:cNvCxnSpPr>
          <p:nvPr/>
        </p:nvCxnSpPr>
        <p:spPr>
          <a:xfrm flipH="1">
            <a:off x="4923531" y="4923923"/>
            <a:ext cx="633886" cy="279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4" idx="1"/>
            <a:endCxn id="41" idx="3"/>
          </p:cNvCxnSpPr>
          <p:nvPr/>
        </p:nvCxnSpPr>
        <p:spPr>
          <a:xfrm flipH="1">
            <a:off x="4907550" y="3814860"/>
            <a:ext cx="641158" cy="2515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5" idx="1"/>
            <a:endCxn id="50" idx="3"/>
          </p:cNvCxnSpPr>
          <p:nvPr/>
        </p:nvCxnSpPr>
        <p:spPr>
          <a:xfrm flipH="1">
            <a:off x="4892081" y="6034535"/>
            <a:ext cx="656628" cy="150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1790" y="1871214"/>
            <a:ext cx="2104696" cy="369332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SMART </a:t>
            </a:r>
            <a:r>
              <a:rPr lang="en-US" dirty="0"/>
              <a:t>AIM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654963" y="923513"/>
            <a:ext cx="2533718" cy="646331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PRIMARY DRIVERS</a:t>
            </a:r>
          </a:p>
          <a:p>
            <a:pPr algn="ctr"/>
            <a:r>
              <a:rPr lang="en-US" dirty="0"/>
              <a:t>(Needed system factors)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966026" y="311174"/>
            <a:ext cx="2700124" cy="646331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SECONDARY DRIVERS</a:t>
            </a:r>
          </a:p>
          <a:p>
            <a:pPr algn="ctr"/>
            <a:r>
              <a:rPr lang="en-US" dirty="0"/>
              <a:t>(Changes to test)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802854" y="3604698"/>
            <a:ext cx="2104696" cy="923330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42" name="Straight Arrow Connector 41"/>
          <p:cNvCxnSpPr>
            <a:stCxn id="41" idx="1"/>
          </p:cNvCxnSpPr>
          <p:nvPr/>
        </p:nvCxnSpPr>
        <p:spPr>
          <a:xfrm flipH="1" flipV="1">
            <a:off x="2495210" y="3433468"/>
            <a:ext cx="307644" cy="6328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787385" y="5862089"/>
            <a:ext cx="2104696" cy="646331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5548709" y="2211325"/>
            <a:ext cx="3534755" cy="954107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 b="1" dirty="0" smtClean="0">
              <a:solidFill>
                <a:srgbClr val="00B050"/>
              </a:solidFill>
            </a:endParaRPr>
          </a:p>
          <a:p>
            <a:endParaRPr lang="en-US" sz="1400" b="1" dirty="0">
              <a:solidFill>
                <a:srgbClr val="00B050"/>
              </a:solidFill>
            </a:endParaRPr>
          </a:p>
          <a:p>
            <a:endParaRPr lang="en-US" sz="1400" b="1" dirty="0" smtClean="0">
              <a:solidFill>
                <a:srgbClr val="00B050"/>
              </a:solidFill>
            </a:endParaRPr>
          </a:p>
          <a:p>
            <a:endParaRPr lang="en-US" sz="1400" b="1" dirty="0">
              <a:solidFill>
                <a:srgbClr val="00B050"/>
              </a:solidFill>
            </a:endParaRPr>
          </a:p>
        </p:txBody>
      </p:sp>
      <p:cxnSp>
        <p:nvCxnSpPr>
          <p:cNvPr id="53" name="Straight Arrow Connector 52"/>
          <p:cNvCxnSpPr>
            <a:stCxn id="52" idx="1"/>
            <a:endCxn id="7" idx="3"/>
          </p:cNvCxnSpPr>
          <p:nvPr/>
        </p:nvCxnSpPr>
        <p:spPr>
          <a:xfrm flipH="1">
            <a:off x="4915541" y="2688379"/>
            <a:ext cx="633168" cy="315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0" idx="1"/>
          </p:cNvCxnSpPr>
          <p:nvPr/>
        </p:nvCxnSpPr>
        <p:spPr>
          <a:xfrm flipH="1" flipV="1">
            <a:off x="2536175" y="3570391"/>
            <a:ext cx="251210" cy="2614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19134" y="1176285"/>
            <a:ext cx="2104696" cy="646331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45895" y="733247"/>
            <a:ext cx="2104696" cy="369332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GLOBAL AIM</a:t>
            </a:r>
          </a:p>
        </p:txBody>
      </p:sp>
    </p:spTree>
    <p:extLst>
      <p:ext uri="{BB962C8B-B14F-4D97-AF65-F5344CB8AC3E}">
        <p14:creationId xmlns:p14="http://schemas.microsoft.com/office/powerpoint/2010/main" val="22509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26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Key Driver Diagram </vt:lpstr>
    </vt:vector>
  </TitlesOfParts>
  <Company>UNC Health 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Sten, May-Britt</dc:creator>
  <cp:lastModifiedBy>Reilly, Kelly</cp:lastModifiedBy>
  <cp:revision>8</cp:revision>
  <cp:lastPrinted>2019-04-09T17:25:21Z</cp:lastPrinted>
  <dcterms:created xsi:type="dcterms:W3CDTF">2019-03-08T17:23:57Z</dcterms:created>
  <dcterms:modified xsi:type="dcterms:W3CDTF">2019-06-04T16:44:47Z</dcterms:modified>
</cp:coreProperties>
</file>