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handoutMasterIdLst>
    <p:handoutMasterId r:id="rId16"/>
  </p:handoutMasterIdLst>
  <p:sldIdLst>
    <p:sldId id="256" r:id="rId5"/>
    <p:sldId id="360" r:id="rId6"/>
    <p:sldId id="370" r:id="rId7"/>
    <p:sldId id="274" r:id="rId8"/>
    <p:sldId id="259" r:id="rId9"/>
    <p:sldId id="384" r:id="rId10"/>
    <p:sldId id="385" r:id="rId11"/>
    <p:sldId id="381" r:id="rId12"/>
    <p:sldId id="373" r:id="rId13"/>
    <p:sldId id="37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EF46FFE9-F5A7-484B-82CA-86EEBFAE4199}">
          <p14:sldIdLst>
            <p14:sldId id="256"/>
            <p14:sldId id="360"/>
            <p14:sldId id="370"/>
            <p14:sldId id="274"/>
            <p14:sldId id="259"/>
            <p14:sldId id="384"/>
            <p14:sldId id="385"/>
            <p14:sldId id="381"/>
            <p14:sldId id="373"/>
            <p14:sldId id="3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F2F4F1"/>
    <a:srgbClr val="F1F3F1"/>
    <a:srgbClr val="E0E1E0"/>
    <a:srgbClr val="F2F2F2"/>
    <a:srgbClr val="E0E1E1"/>
    <a:srgbClr val="5D6D2A"/>
    <a:srgbClr val="454679"/>
    <a:srgbClr val="545652"/>
    <a:srgbClr val="B5B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9864"/>
  </p:normalViewPr>
  <p:slideViewPr>
    <p:cSldViewPr snapToGrid="0">
      <p:cViewPr varScale="1">
        <p:scale>
          <a:sx n="53" d="100"/>
          <a:sy n="53" d="100"/>
        </p:scale>
        <p:origin x="1512" y="72"/>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152" d="100"/>
          <a:sy n="152" d="100"/>
        </p:scale>
        <p:origin x="5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9/21/2020</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9/21/2020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lot of reasons pediatric patients need feeding tubes to be placed surgically. From congenital anomalies, to comorbid conditions, to acute illness like trauma that require them need feeding tubes. Historically this looked something like this, where a patient who started small would hang in for a while, and once in nutritional failure they’d present to us malnourished and dehydrated. But what the growth chart doesn’t show is all the difficulties children pass through to get to that point, and this growth chart isn’t any growth chart it’s Harrison’s. Harrison presented to us as a 15mo with Kabuki syndrome that is a rare complex syndrome of which feeding difficulties are frequently a part. What his growth curve doesn’t show is the hours his parents spent each day trying to get him to feed more. When he presented to us his meals were taking 2.5 hours every single day 3 times a day 7 days a week. His parents did an incredible job just maintaining his weight! Historically a child like Harrison would have surgery for a gastrostomy tube, get an inpatient nutrition consult, wait 12-24 hours post-op to feed and advance his feeds to goal slowly over 24-48 hours. When we examined this practice over a year ago, we noted that this led to a longer length of stay…..</a:t>
            </a:r>
          </a:p>
        </p:txBody>
      </p:sp>
      <p:sp>
        <p:nvSpPr>
          <p:cNvPr id="4" name="Slide Number Placeholder 3"/>
          <p:cNvSpPr>
            <a:spLocks noGrp="1"/>
          </p:cNvSpPr>
          <p:nvPr>
            <p:ph type="sldNum" sz="quarter" idx="5"/>
          </p:nvPr>
        </p:nvSpPr>
        <p:spPr/>
        <p:txBody>
          <a:bodyPr/>
          <a:lstStyle/>
          <a:p>
            <a:fld id="{53BCCA8E-E054-4945-93F6-8F3E2A7D5A26}" type="slidenum">
              <a:rPr lang="en-US" smtClean="0"/>
              <a:t>2</a:t>
            </a:fld>
            <a:endParaRPr lang="en-US"/>
          </a:p>
        </p:txBody>
      </p:sp>
    </p:spTree>
    <p:extLst>
      <p:ext uri="{BB962C8B-B14F-4D97-AF65-F5344CB8AC3E}">
        <p14:creationId xmlns:p14="http://schemas.microsoft.com/office/powerpoint/2010/main" val="424447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looked closely at all of our children who have a g-tube placed at UNC, using the National Surgical Quality Improvement Program for Pediatrics database (a risk adjusted database that shows you your outcomes compared to similar children at other hospitals), we learned that our Medial LOS was 11 days compared to a national median of 8 days. We realized for kids like Harrison we wanted to do better.</a:t>
            </a:r>
          </a:p>
        </p:txBody>
      </p:sp>
      <p:sp>
        <p:nvSpPr>
          <p:cNvPr id="4" name="Slide Number Placeholder 3"/>
          <p:cNvSpPr>
            <a:spLocks noGrp="1"/>
          </p:cNvSpPr>
          <p:nvPr>
            <p:ph type="sldNum" sz="quarter" idx="5"/>
          </p:nvPr>
        </p:nvSpPr>
        <p:spPr/>
        <p:txBody>
          <a:bodyPr/>
          <a:lstStyle/>
          <a:p>
            <a:fld id="{53BCCA8E-E054-4945-93F6-8F3E2A7D5A26}" type="slidenum">
              <a:rPr lang="en-US" smtClean="0"/>
              <a:t>3</a:t>
            </a:fld>
            <a:endParaRPr lang="en-US"/>
          </a:p>
        </p:txBody>
      </p:sp>
    </p:spTree>
    <p:extLst>
      <p:ext uri="{BB962C8B-B14F-4D97-AF65-F5344CB8AC3E}">
        <p14:creationId xmlns:p14="http://schemas.microsoft.com/office/powerpoint/2010/main" val="323272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building off of the institutional framework and with the support of the MC and the HCS we designed an ERAS pathway. ERAS is a standardized, integrated, approach to surgical care that aligns pre-op, intra-op, and post-operative goals to improve outcomes after surgery. </a:t>
            </a:r>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262230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identified and addressed each of the components of a true ERAS Pathway, we spent the bulk of our time on 3 specific pieces. 1) Pre-op checklist to standardize the approach and education for patients and families 2) </a:t>
            </a:r>
            <a:r>
              <a:rPr lang="en-US" dirty="0" err="1"/>
              <a:t>Implementated</a:t>
            </a:r>
            <a:r>
              <a:rPr lang="en-US" dirty="0"/>
              <a:t> the use of nasogastric feeding trials to optimize patients prior to surgery and 3) standardized our approach to post-operative feeding with an emphasis on earlier initiation of feeds and advancing more quickly to goal.</a:t>
            </a:r>
          </a:p>
        </p:txBody>
      </p:sp>
      <p:sp>
        <p:nvSpPr>
          <p:cNvPr id="4" name="Slide Number Placeholder 3"/>
          <p:cNvSpPr>
            <a:spLocks noGrp="1"/>
          </p:cNvSpPr>
          <p:nvPr>
            <p:ph type="sldNum" sz="quarter" idx="5"/>
          </p:nvPr>
        </p:nvSpPr>
        <p:spPr/>
        <p:txBody>
          <a:bodyPr/>
          <a:lstStyle/>
          <a:p>
            <a:fld id="{43F31D0E-C7D5-134A-8029-4A372B7932F3}" type="slidenum">
              <a:rPr lang="en-US" smtClean="0"/>
              <a:t>5</a:t>
            </a:fld>
            <a:endParaRPr lang="en-US"/>
          </a:p>
        </p:txBody>
      </p:sp>
    </p:spTree>
    <p:extLst>
      <p:ext uri="{BB962C8B-B14F-4D97-AF65-F5344CB8AC3E}">
        <p14:creationId xmlns:p14="http://schemas.microsoft.com/office/powerpoint/2010/main" val="300607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instituting the use of the pre-op checklist in the NICU, we had 20/27 patients who had a GT placed complete the checklist. We reviewed the use of these checklists at a monthly multi-disciplinary meeting with our NICU colleagues. We started to use NG trials for patients when they were at risk prior to GT placement. Harrison was one of these patients, and after initial concerns that this would be more difficult at home than a surgically placed tube (which Harrison obviously disagrees with) we performed a total of 25 total NG tube trials, and developed a pathway for these kids to be seen within 2 weeks of discharge by our amazing feeding team. 16 patients were discharged to the outpatient world….</a:t>
            </a:r>
          </a:p>
        </p:txBody>
      </p:sp>
      <p:sp>
        <p:nvSpPr>
          <p:cNvPr id="4" name="Slide Number Placeholder 3"/>
          <p:cNvSpPr>
            <a:spLocks noGrp="1"/>
          </p:cNvSpPr>
          <p:nvPr>
            <p:ph type="sldNum" sz="quarter" idx="5"/>
          </p:nvPr>
        </p:nvSpPr>
        <p:spPr/>
        <p:txBody>
          <a:bodyPr/>
          <a:lstStyle/>
          <a:p>
            <a:fld id="{53BCCA8E-E054-4945-93F6-8F3E2A7D5A26}" type="slidenum">
              <a:rPr lang="en-US" smtClean="0"/>
              <a:t>6</a:t>
            </a:fld>
            <a:endParaRPr lang="en-US"/>
          </a:p>
        </p:txBody>
      </p:sp>
    </p:spTree>
    <p:extLst>
      <p:ext uri="{BB962C8B-B14F-4D97-AF65-F5344CB8AC3E}">
        <p14:creationId xmlns:p14="http://schemas.microsoft.com/office/powerpoint/2010/main" val="272355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reasons not to feed early, but in patients who fed early after surgery LOS was decreased by 60%. Harrison was one of those early feeders, and he was discharged the same day as his GT</a:t>
            </a:r>
          </a:p>
        </p:txBody>
      </p:sp>
      <p:sp>
        <p:nvSpPr>
          <p:cNvPr id="4" name="Slide Number Placeholder 3"/>
          <p:cNvSpPr>
            <a:spLocks noGrp="1"/>
          </p:cNvSpPr>
          <p:nvPr>
            <p:ph type="sldNum" sz="quarter" idx="5"/>
          </p:nvPr>
        </p:nvSpPr>
        <p:spPr/>
        <p:txBody>
          <a:bodyPr/>
          <a:lstStyle/>
          <a:p>
            <a:fld id="{53BCCA8E-E054-4945-93F6-8F3E2A7D5A26}" type="slidenum">
              <a:rPr lang="en-US" smtClean="0"/>
              <a:t>7</a:t>
            </a:fld>
            <a:endParaRPr lang="en-US"/>
          </a:p>
        </p:txBody>
      </p:sp>
    </p:spTree>
    <p:extLst>
      <p:ext uri="{BB962C8B-B14F-4D97-AF65-F5344CB8AC3E}">
        <p14:creationId xmlns:p14="http://schemas.microsoft.com/office/powerpoint/2010/main" val="283663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examined our data for the year 2 years pre-implementation and the period since we started our ERAS Pathway. We noted a decreased outpatient LOS of 1.3 days across almost 20 patients. When we examined our inpatients ≤1yo we noted a decreased LOS of 5 days. We looked at the period of time before the feeding tube was placed and after and noted that across these 46 patients the decrease occurred almost entirely after the GT was placed.</a:t>
            </a:r>
          </a:p>
        </p:txBody>
      </p:sp>
      <p:sp>
        <p:nvSpPr>
          <p:cNvPr id="4" name="Slide Number Placeholder 3"/>
          <p:cNvSpPr>
            <a:spLocks noGrp="1"/>
          </p:cNvSpPr>
          <p:nvPr>
            <p:ph type="sldNum" sz="quarter" idx="5"/>
          </p:nvPr>
        </p:nvSpPr>
        <p:spPr/>
        <p:txBody>
          <a:bodyPr/>
          <a:lstStyle/>
          <a:p>
            <a:fld id="{53BCCA8E-E054-4945-93F6-8F3E2A7D5A26}" type="slidenum">
              <a:rPr lang="en-US" smtClean="0"/>
              <a:t>8</a:t>
            </a:fld>
            <a:endParaRPr lang="en-US"/>
          </a:p>
        </p:txBody>
      </p:sp>
    </p:spTree>
    <p:extLst>
      <p:ext uri="{BB962C8B-B14F-4D97-AF65-F5344CB8AC3E}">
        <p14:creationId xmlns:p14="http://schemas.microsoft.com/office/powerpoint/2010/main" val="3709223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A0279-4271-0C4A-A510-EC71BD5BFF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Title 3"/>
          <p:cNvSpPr>
            <a:spLocks noGrp="1"/>
          </p:cNvSpPr>
          <p:nvPr>
            <p:ph type="title"/>
          </p:nvPr>
        </p:nvSpPr>
        <p:spPr>
          <a:xfrm>
            <a:off x="457201" y="342902"/>
            <a:ext cx="8229599" cy="1241425"/>
          </a:xfrm>
        </p:spPr>
        <p:txBody>
          <a:bodyPr tIns="137160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0" name="Text Placeholder 16">
            <a:extLst>
              <a:ext uri="{FF2B5EF4-FFF2-40B4-BE49-F238E27FC236}">
                <a16:creationId xmlns:a16="http://schemas.microsoft.com/office/drawing/2014/main" id="{512BBB34-0C92-BB4A-AC27-87BCDA2BE85E}"/>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5" name="Date Placeholder 4">
            <a:extLst>
              <a:ext uri="{FF2B5EF4-FFF2-40B4-BE49-F238E27FC236}">
                <a16:creationId xmlns:a16="http://schemas.microsoft.com/office/drawing/2014/main" id="{25C413C7-A5C3-C440-BEAB-026A4F9049A9}"/>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4" name="Picture 13" descr="A close up of a sign&#10;&#10;Description automatically generated">
            <a:extLst>
              <a:ext uri="{FF2B5EF4-FFF2-40B4-BE49-F238E27FC236}">
                <a16:creationId xmlns:a16="http://schemas.microsoft.com/office/drawing/2014/main" id="{7012197A-6C35-7B49-B22F-CAF3D52463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5" name="Picture Placeholder 16">
            <a:extLst>
              <a:ext uri="{FF2B5EF4-FFF2-40B4-BE49-F238E27FC236}">
                <a16:creationId xmlns:a16="http://schemas.microsoft.com/office/drawing/2014/main" id="{9AC084AC-CDBD-B94F-8D6E-9783F92A4501}"/>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948022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102E4A80-36C5-974E-B2A6-F7DE46DE69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5">
            <a:extLst>
              <a:ext uri="{FF2B5EF4-FFF2-40B4-BE49-F238E27FC236}">
                <a16:creationId xmlns:a16="http://schemas.microsoft.com/office/drawing/2014/main" id="{E2B33552-D8EC-6241-9A0E-4AF7BBAA6FB9}"/>
              </a:ext>
            </a:extLst>
          </p:cNvPr>
          <p:cNvSpPr>
            <a:spLocks noGrp="1"/>
          </p:cNvSpPr>
          <p:nvPr>
            <p:ph type="body" sz="quarter" idx="12"/>
          </p:nvPr>
        </p:nvSpPr>
        <p:spPr>
          <a:xfrm>
            <a:off x="457202" y="1584326"/>
            <a:ext cx="5392738" cy="4676775"/>
          </a:xfrm>
        </p:spPr>
        <p:txBody>
          <a:bodyPr tIns="0" bIns="2057400" anchor="ctr" anchorCtr="0">
            <a:normAutofit/>
          </a:bodyPr>
          <a:lstStyle>
            <a:lvl1pPr marL="0" indent="0">
              <a:buFont typeface="Arial" panose="020B0604020202020204" pitchFamily="34" charset="0"/>
              <a:buNone/>
              <a:defRPr sz="2400" b="0">
                <a:solidFill>
                  <a:schemeClr val="accent1"/>
                </a:solidFill>
              </a:defRPr>
            </a:lvl1pPr>
            <a:lvl2pPr marL="0" indent="-182880">
              <a:buClr>
                <a:schemeClr val="accent1"/>
              </a:buClr>
              <a:buFont typeface="System Font Regular"/>
              <a:buChar char="–"/>
              <a:defRPr sz="1200" b="1">
                <a:solidFill>
                  <a:schemeClr val="accent1"/>
                </a:solidFill>
              </a:defRPr>
            </a:lvl2pPr>
            <a:lvl3pPr marL="0" indent="0">
              <a:buNone/>
              <a:defRPr sz="2400" b="0">
                <a:solidFill>
                  <a:schemeClr val="accent1"/>
                </a:solidFill>
              </a:defRPr>
            </a:lvl3pPr>
            <a:lvl4pPr marL="0" indent="0">
              <a:buFont typeface="Arial" panose="020B0604020202020204" pitchFamily="34" charset="0"/>
              <a:buNone/>
              <a:defRPr sz="2400" b="0">
                <a:solidFill>
                  <a:schemeClr val="accent1"/>
                </a:solidFill>
              </a:defRPr>
            </a:lvl4pPr>
            <a:lvl5pPr marL="0" indent="0">
              <a:buFont typeface="Arial" panose="020B0604020202020204" pitchFamily="34" charset="0"/>
              <a:buNone/>
              <a:defRPr sz="2400" b="0">
                <a:solidFill>
                  <a:schemeClr val="accent1"/>
                </a:solidFill>
              </a:defRPr>
            </a:lvl5pPr>
            <a:lvl6pPr marL="0" indent="0">
              <a:buFont typeface="Arial" panose="020B0604020202020204" pitchFamily="34" charset="0"/>
              <a:buNone/>
              <a:defRPr sz="2400" b="0">
                <a:solidFill>
                  <a:schemeClr val="accent1"/>
                </a:solidFill>
              </a:defRPr>
            </a:lvl6pPr>
            <a:lvl7pPr marL="0" indent="0">
              <a:buFont typeface="Arial" panose="020B0604020202020204" pitchFamily="34" charset="0"/>
              <a:buNone/>
              <a:defRPr sz="2400" b="0">
                <a:solidFill>
                  <a:schemeClr val="accent1"/>
                </a:solidFill>
              </a:defRPr>
            </a:lvl7pPr>
            <a:lvl8pPr marL="0" indent="0">
              <a:buFont typeface="Arial" panose="020B0604020202020204" pitchFamily="34" charset="0"/>
              <a:buNone/>
              <a:defRPr sz="2400" b="0">
                <a:solidFill>
                  <a:schemeClr val="accent1"/>
                </a:solidFill>
              </a:defRPr>
            </a:lvl8pPr>
            <a:lvl9pPr marL="0" indent="0">
              <a:buFont typeface="Arial" panose="020B0604020202020204" pitchFamily="34" charset="0"/>
              <a:buNone/>
              <a:defRPr sz="2400" b="0">
                <a:solidFill>
                  <a:schemeClr val="accent1"/>
                </a:solidFill>
              </a:defRPr>
            </a:lvl9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37478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_low ink">
    <p:bg>
      <p:bgPr>
        <a:solidFill>
          <a:schemeClr val="bg1"/>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4199714B-714F-8249-B931-1BFAC99FB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5">
            <a:extLst>
              <a:ext uri="{FF2B5EF4-FFF2-40B4-BE49-F238E27FC236}">
                <a16:creationId xmlns:a16="http://schemas.microsoft.com/office/drawing/2014/main" id="{E2B33552-D8EC-6241-9A0E-4AF7BBAA6FB9}"/>
              </a:ext>
            </a:extLst>
          </p:cNvPr>
          <p:cNvSpPr>
            <a:spLocks noGrp="1"/>
          </p:cNvSpPr>
          <p:nvPr>
            <p:ph type="body" sz="quarter" idx="12"/>
          </p:nvPr>
        </p:nvSpPr>
        <p:spPr>
          <a:xfrm>
            <a:off x="457202" y="1584326"/>
            <a:ext cx="5392738" cy="4676775"/>
          </a:xfrm>
        </p:spPr>
        <p:txBody>
          <a:bodyPr tIns="0" bIns="2057400" anchor="ctr" anchorCtr="0">
            <a:normAutofit/>
          </a:bodyPr>
          <a:lstStyle>
            <a:lvl1pPr marL="0" indent="0">
              <a:buFont typeface="Arial" panose="020B0604020202020204" pitchFamily="34" charset="0"/>
              <a:buNone/>
              <a:defRPr sz="2400" b="0">
                <a:solidFill>
                  <a:schemeClr val="accent1"/>
                </a:solidFill>
              </a:defRPr>
            </a:lvl1pPr>
            <a:lvl2pPr marL="0" indent="-182880">
              <a:buClr>
                <a:schemeClr val="accent1"/>
              </a:buClr>
              <a:buFont typeface="System Font Regular"/>
              <a:buChar char="–"/>
              <a:defRPr sz="1200" b="1">
                <a:solidFill>
                  <a:schemeClr val="accent1"/>
                </a:solidFill>
              </a:defRPr>
            </a:lvl2pPr>
            <a:lvl3pPr marL="0" indent="0">
              <a:buNone/>
              <a:defRPr sz="2400" b="0">
                <a:solidFill>
                  <a:schemeClr val="accent1"/>
                </a:solidFill>
              </a:defRPr>
            </a:lvl3pPr>
            <a:lvl4pPr marL="0" indent="0">
              <a:buFont typeface="Arial" panose="020B0604020202020204" pitchFamily="34" charset="0"/>
              <a:buNone/>
              <a:defRPr sz="2400" b="0">
                <a:solidFill>
                  <a:schemeClr val="accent1"/>
                </a:solidFill>
              </a:defRPr>
            </a:lvl4pPr>
            <a:lvl5pPr marL="0" indent="0">
              <a:buFont typeface="Arial" panose="020B0604020202020204" pitchFamily="34" charset="0"/>
              <a:buNone/>
              <a:defRPr sz="2400" b="0">
                <a:solidFill>
                  <a:schemeClr val="accent1"/>
                </a:solidFill>
              </a:defRPr>
            </a:lvl5pPr>
            <a:lvl6pPr marL="0" indent="0">
              <a:buFont typeface="Arial" panose="020B0604020202020204" pitchFamily="34" charset="0"/>
              <a:buNone/>
              <a:defRPr sz="2400" b="0">
                <a:solidFill>
                  <a:schemeClr val="accent1"/>
                </a:solidFill>
              </a:defRPr>
            </a:lvl6pPr>
            <a:lvl7pPr marL="0" indent="0">
              <a:buFont typeface="Arial" panose="020B0604020202020204" pitchFamily="34" charset="0"/>
              <a:buNone/>
              <a:defRPr sz="2400" b="0">
                <a:solidFill>
                  <a:schemeClr val="accent1"/>
                </a:solidFill>
              </a:defRPr>
            </a:lvl7pPr>
            <a:lvl8pPr marL="0" indent="0">
              <a:buFont typeface="Arial" panose="020B0604020202020204" pitchFamily="34" charset="0"/>
              <a:buNone/>
              <a:defRPr sz="2400" b="0">
                <a:solidFill>
                  <a:schemeClr val="accent1"/>
                </a:solidFill>
              </a:defRPr>
            </a:lvl8pPr>
            <a:lvl9pPr marL="0" indent="0">
              <a:buFont typeface="Arial" panose="020B0604020202020204" pitchFamily="34" charset="0"/>
              <a:buNone/>
              <a:defRPr sz="2400" b="0">
                <a:solidFill>
                  <a:schemeClr val="accent1"/>
                </a:solidFill>
              </a:defRPr>
            </a:lvl9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095326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457200" y="1584326"/>
            <a:ext cx="5392738" cy="4676775"/>
          </a:xfrm>
        </p:spPr>
        <p:txBody>
          <a:bodyPr tIns="0" rIns="0" bIns="1737360" anchor="ctr" anchorCtr="0"/>
          <a:lstStyle>
            <a:lvl1pPr>
              <a:lnSpc>
                <a:spcPct val="100000"/>
              </a:lnSpc>
              <a:defRPr sz="30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70001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_low ink">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E865055-4BFD-D940-B23A-E0A78C8440D7}"/>
              </a:ext>
            </a:extLst>
          </p:cNvPr>
          <p:cNvSpPr>
            <a:spLocks noGrp="1"/>
          </p:cNvSpPr>
          <p:nvPr>
            <p:ph type="dt" sz="half" idx="13"/>
          </p:nvPr>
        </p:nvSpPr>
        <p:spPr/>
        <p:txBody>
          <a:bodyPr/>
          <a:lstStyle/>
          <a:p>
            <a:r>
              <a:rPr lang="en-US"/>
              <a:t>XX.XX.XXXX</a:t>
            </a:r>
          </a:p>
        </p:txBody>
      </p:sp>
      <p:sp>
        <p:nvSpPr>
          <p:cNvPr id="6" name="Footer Placeholder 5">
            <a:extLst>
              <a:ext uri="{FF2B5EF4-FFF2-40B4-BE49-F238E27FC236}">
                <a16:creationId xmlns:a16="http://schemas.microsoft.com/office/drawing/2014/main" id="{BDA7EF60-65D6-1A44-A899-D9FF0AD3D2AA}"/>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8F0FDACC-34F4-6744-AA11-B2BBBB94BBD6}"/>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2" name="Title 1">
            <a:extLst>
              <a:ext uri="{FF2B5EF4-FFF2-40B4-BE49-F238E27FC236}">
                <a16:creationId xmlns:a16="http://schemas.microsoft.com/office/drawing/2014/main" id="{F30CC5E3-A676-F348-B64F-9A2A12662272}"/>
              </a:ext>
            </a:extLst>
          </p:cNvPr>
          <p:cNvSpPr>
            <a:spLocks noGrp="1"/>
          </p:cNvSpPr>
          <p:nvPr>
            <p:ph type="title"/>
          </p:nvPr>
        </p:nvSpPr>
        <p:spPr>
          <a:xfrm>
            <a:off x="457200" y="1584326"/>
            <a:ext cx="5392738" cy="4676775"/>
          </a:xfrm>
        </p:spPr>
        <p:txBody>
          <a:bodyPr tIns="0" rIns="0" bIns="1737360" anchor="ctr" anchorCtr="0"/>
          <a:lstStyle>
            <a:lvl1pPr>
              <a:lnSpc>
                <a:spcPct val="100000"/>
              </a:lnSpc>
              <a:defRPr sz="3000" b="0">
                <a:solidFill>
                  <a:schemeClr val="accent2"/>
                </a:solidFill>
              </a:defRPr>
            </a:lvl1pPr>
          </a:lstStyle>
          <a:p>
            <a:r>
              <a:rPr lang="en-US"/>
              <a:t>Click to edit Master title style</a:t>
            </a:r>
          </a:p>
        </p:txBody>
      </p:sp>
    </p:spTree>
    <p:extLst>
      <p:ext uri="{BB962C8B-B14F-4D97-AF65-F5344CB8AC3E}">
        <p14:creationId xmlns:p14="http://schemas.microsoft.com/office/powerpoint/2010/main" val="970591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4700-F4A7-F34F-A23C-0C066A95CBF6}"/>
              </a:ext>
            </a:extLst>
          </p:cNvPr>
          <p:cNvSpPr>
            <a:spLocks noGrp="1"/>
          </p:cNvSpPr>
          <p:nvPr>
            <p:ph type="title" hasCustomPrompt="1"/>
          </p:nvPr>
        </p:nvSpPr>
        <p:spPr>
          <a:xfrm>
            <a:off x="457200" y="342900"/>
            <a:ext cx="8229599" cy="723900"/>
          </a:xfrm>
        </p:spPr>
        <p:txBody>
          <a:bodyPr tIns="914400" bIns="0" anchor="b" anchorCtr="0"/>
          <a:lstStyle>
            <a:lvl1pPr>
              <a:defRPr sz="3000" b="1">
                <a:solidFill>
                  <a:schemeClr val="accent2"/>
                </a:solidFill>
              </a:defRPr>
            </a:lvl1pPr>
          </a:lstStyle>
          <a:p>
            <a:r>
              <a:rPr lang="en-US" dirty="0"/>
              <a:t>Agenda</a:t>
            </a:r>
          </a:p>
        </p:txBody>
      </p:sp>
      <p:sp>
        <p:nvSpPr>
          <p:cNvPr id="12" name="Text Placeholder 11">
            <a:extLst>
              <a:ext uri="{FF2B5EF4-FFF2-40B4-BE49-F238E27FC236}">
                <a16:creationId xmlns:a16="http://schemas.microsoft.com/office/drawing/2014/main" id="{C124A59C-4214-BC45-BE24-A83D937AD860}"/>
              </a:ext>
            </a:extLst>
          </p:cNvPr>
          <p:cNvSpPr>
            <a:spLocks noGrp="1"/>
          </p:cNvSpPr>
          <p:nvPr>
            <p:ph type="body" sz="quarter" idx="12"/>
          </p:nvPr>
        </p:nvSpPr>
        <p:spPr>
          <a:xfrm>
            <a:off x="457202" y="1584327"/>
            <a:ext cx="8229599" cy="4676775"/>
          </a:xfrm>
        </p:spPr>
        <p:txBody>
          <a:bodyPr/>
          <a:lstStyle>
            <a:lvl1pPr marL="347472" indent="-342900">
              <a:lnSpc>
                <a:spcPct val="99000"/>
              </a:lnSpc>
              <a:buClr>
                <a:schemeClr val="accent1"/>
              </a:buClr>
              <a:buFont typeface="+mj-lt"/>
              <a:buAutoNum type="arabicPeriod"/>
              <a:defRPr sz="1800" b="0">
                <a:solidFill>
                  <a:schemeClr val="accent1"/>
                </a:solidFill>
              </a:defRPr>
            </a:lvl1pPr>
            <a:lvl2pPr marL="0" indent="-342900" defTabSz="292608">
              <a:lnSpc>
                <a:spcPct val="99000"/>
              </a:lnSpc>
              <a:buClr>
                <a:schemeClr val="accent1"/>
              </a:buClr>
              <a:buFont typeface="+mj-lt"/>
              <a:buAutoNum type="arabicPeriod"/>
              <a:tabLst>
                <a:tab pos="292608" algn="l"/>
                <a:tab pos="585216" algn="l"/>
              </a:tabLst>
              <a:defRPr sz="1800" b="0">
                <a:solidFill>
                  <a:schemeClr val="accent1"/>
                </a:solidFill>
              </a:defRPr>
            </a:lvl2pPr>
            <a:lvl3pPr marL="0" indent="-342900">
              <a:lnSpc>
                <a:spcPct val="99000"/>
              </a:lnSpc>
              <a:buClr>
                <a:schemeClr val="accent1"/>
              </a:buClr>
              <a:buFont typeface="+mj-lt"/>
              <a:buAutoNum type="arabicPeriod"/>
              <a:defRPr sz="1800" b="0">
                <a:solidFill>
                  <a:schemeClr val="accent1"/>
                </a:solidFill>
              </a:defRPr>
            </a:lvl3pPr>
            <a:lvl4pPr marL="0" indent="-342900">
              <a:lnSpc>
                <a:spcPct val="99000"/>
              </a:lnSpc>
              <a:buClr>
                <a:schemeClr val="accent1"/>
              </a:buClr>
              <a:buSzPct val="100000"/>
              <a:buFont typeface="+mj-lt"/>
              <a:buAutoNum type="arabicPeriod"/>
              <a:defRPr sz="1800" b="0">
                <a:solidFill>
                  <a:schemeClr val="accent1"/>
                </a:solidFill>
              </a:defRPr>
            </a:lvl4pPr>
            <a:lvl5pPr marL="0" indent="-342900">
              <a:lnSpc>
                <a:spcPct val="99000"/>
              </a:lnSpc>
              <a:buClr>
                <a:schemeClr val="accent1"/>
              </a:buClr>
              <a:buSzPct val="100000"/>
              <a:buFont typeface="+mj-lt"/>
              <a:buAutoNum type="arabicPeriod"/>
              <a:defRPr sz="1800" b="0">
                <a:solidFill>
                  <a:schemeClr val="accent1"/>
                </a:solidFill>
              </a:defRPr>
            </a:lvl5pPr>
            <a:lvl6pPr marL="0" indent="-342900">
              <a:lnSpc>
                <a:spcPct val="99000"/>
              </a:lnSpc>
              <a:buClr>
                <a:schemeClr val="accent1"/>
              </a:buClr>
              <a:buSzPct val="100000"/>
              <a:buFont typeface="+mj-lt"/>
              <a:buAutoNum type="arabicPeriod"/>
              <a:defRPr sz="1800" b="0">
                <a:solidFill>
                  <a:schemeClr val="accent1"/>
                </a:solidFill>
              </a:defRPr>
            </a:lvl6pPr>
            <a:lvl7pPr marL="0" indent="-342900">
              <a:lnSpc>
                <a:spcPct val="99000"/>
              </a:lnSpc>
              <a:buClr>
                <a:schemeClr val="accent1"/>
              </a:buClr>
              <a:buSzPct val="100000"/>
              <a:buFont typeface="+mj-lt"/>
              <a:buAutoNum type="arabicPeriod"/>
              <a:defRPr sz="1800" b="0">
                <a:solidFill>
                  <a:schemeClr val="accent1"/>
                </a:solidFill>
              </a:defRPr>
            </a:lvl7pPr>
            <a:lvl8pPr marL="0" indent="-342900">
              <a:lnSpc>
                <a:spcPct val="99000"/>
              </a:lnSpc>
              <a:buClr>
                <a:schemeClr val="accent1"/>
              </a:buClr>
              <a:buSzPct val="100000"/>
              <a:buFont typeface="+mj-lt"/>
              <a:buAutoNum type="arabicPeriod"/>
              <a:defRPr sz="1800" b="0">
                <a:solidFill>
                  <a:schemeClr val="accent1"/>
                </a:solidFill>
              </a:defRPr>
            </a:lvl8pPr>
            <a:lvl9pPr marL="0" indent="-342900">
              <a:lnSpc>
                <a:spcPct val="99000"/>
              </a:lnSpc>
              <a:buClr>
                <a:schemeClr val="accent1"/>
              </a:buClr>
              <a:buSzPct val="100000"/>
              <a:buFont typeface="+mj-lt"/>
              <a:buAutoNum type="arabicPeriod"/>
              <a:defRPr sz="1800" b="0">
                <a:solidFill>
                  <a:schemeClr val="accent1"/>
                </a:solidFill>
              </a:defRPr>
            </a:lvl9pPr>
          </a:lstStyle>
          <a:p>
            <a:pPr lvl="0"/>
            <a:r>
              <a:rPr lang="en-US"/>
              <a:t>Edit Master text styles</a:t>
            </a:r>
          </a:p>
          <a:p>
            <a:pPr lvl="1"/>
            <a:r>
              <a:rPr lang="en-US"/>
              <a:t>Second level</a:t>
            </a:r>
          </a:p>
        </p:txBody>
      </p:sp>
      <p:sp>
        <p:nvSpPr>
          <p:cNvPr id="6" name="Date Placeholder 5">
            <a:extLst>
              <a:ext uri="{FF2B5EF4-FFF2-40B4-BE49-F238E27FC236}">
                <a16:creationId xmlns:a16="http://schemas.microsoft.com/office/drawing/2014/main" id="{581496EB-8D97-3E4F-8DC3-4335EEECEA1F}"/>
              </a:ext>
            </a:extLst>
          </p:cNvPr>
          <p:cNvSpPr>
            <a:spLocks noGrp="1"/>
          </p:cNvSpPr>
          <p:nvPr>
            <p:ph type="dt" sz="half" idx="13"/>
          </p:nvPr>
        </p:nvSpPr>
        <p:spPr/>
        <p:txBody>
          <a:bodyPr/>
          <a:lstStyle/>
          <a:p>
            <a:r>
              <a:rPr lang="en-US"/>
              <a:t>XX.XX.XXXX</a:t>
            </a:r>
          </a:p>
        </p:txBody>
      </p:sp>
      <p:sp>
        <p:nvSpPr>
          <p:cNvPr id="7" name="Footer Placeholder 6">
            <a:extLst>
              <a:ext uri="{FF2B5EF4-FFF2-40B4-BE49-F238E27FC236}">
                <a16:creationId xmlns:a16="http://schemas.microsoft.com/office/drawing/2014/main" id="{C6C0F40B-3978-F243-90D1-7C4023761C86}"/>
              </a:ext>
            </a:extLst>
          </p:cNvPr>
          <p:cNvSpPr>
            <a:spLocks noGrp="1"/>
          </p:cNvSpPr>
          <p:nvPr>
            <p:ph type="ftr" sz="quarter" idx="14"/>
          </p:nvPr>
        </p:nvSpPr>
        <p:spPr/>
        <p:txBody>
          <a:bodyPr/>
          <a:lstStyle/>
          <a:p>
            <a:r>
              <a:rPr lang="en-US" dirty="0"/>
              <a:t>Modify with Insert &gt; Header and Footer</a:t>
            </a:r>
          </a:p>
        </p:txBody>
      </p:sp>
      <p:sp>
        <p:nvSpPr>
          <p:cNvPr id="8" name="Slide Number Placeholder 7">
            <a:extLst>
              <a:ext uri="{FF2B5EF4-FFF2-40B4-BE49-F238E27FC236}">
                <a16:creationId xmlns:a16="http://schemas.microsoft.com/office/drawing/2014/main" id="{36AB1F8E-810C-BD44-BE5F-27303BEDE97A}"/>
              </a:ext>
            </a:extLst>
          </p:cNvPr>
          <p:cNvSpPr>
            <a:spLocks noGrp="1"/>
          </p:cNvSpPr>
          <p:nvPr>
            <p:ph type="sldNum" sz="quarter" idx="15"/>
          </p:nvPr>
        </p:nvSpPr>
        <p:spPr/>
        <p:txBody>
          <a:bodyPr/>
          <a:lstStyle/>
          <a:p>
            <a:fld id="{63DCA5C9-2E11-4C67-86EB-AE1DE127DC64}" type="slidenum">
              <a:rPr lang="en-US" smtClean="0"/>
              <a:pPr/>
              <a:t>‹#›</a:t>
            </a:fld>
            <a:endParaRPr lang="en-US" dirty="0"/>
          </a:p>
        </p:txBody>
      </p:sp>
      <p:cxnSp>
        <p:nvCxnSpPr>
          <p:cNvPr id="4" name="Straight Connector 3">
            <a:extLst>
              <a:ext uri="{FF2B5EF4-FFF2-40B4-BE49-F238E27FC236}">
                <a16:creationId xmlns:a16="http://schemas.microsoft.com/office/drawing/2014/main" id="{190729CB-939B-6144-BEC4-603CD8E62058}"/>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7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co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199" y="1584324"/>
            <a:ext cx="8229600"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A75E391-5DF6-8A45-9113-02BCED9771F0}"/>
              </a:ext>
            </a:extLst>
          </p:cNvPr>
          <p:cNvSpPr>
            <a:spLocks noGrp="1"/>
          </p:cNvSpPr>
          <p:nvPr>
            <p:ph type="title"/>
          </p:nvPr>
        </p:nvSpPr>
        <p:spPr>
          <a:xfrm>
            <a:off x="457199" y="342900"/>
            <a:ext cx="8229600" cy="723900"/>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22CD5F2E-8E58-A14B-B80C-9B6594482EB6}"/>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Date Placeholder 13">
            <a:extLst>
              <a:ext uri="{FF2B5EF4-FFF2-40B4-BE49-F238E27FC236}">
                <a16:creationId xmlns:a16="http://schemas.microsoft.com/office/drawing/2014/main" id="{A73E81F0-30EC-604C-95CA-DB8CC6CADABA}"/>
              </a:ext>
            </a:extLst>
          </p:cNvPr>
          <p:cNvSpPr>
            <a:spLocks noGrp="1"/>
          </p:cNvSpPr>
          <p:nvPr>
            <p:ph type="dt" sz="half" idx="2"/>
          </p:nvPr>
        </p:nvSpPr>
        <p:spPr>
          <a:xfrm>
            <a:off x="775495" y="6400970"/>
            <a:ext cx="802640"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r>
              <a:rPr lang="en-US"/>
              <a:t>XX.XX.XXXX</a:t>
            </a:r>
          </a:p>
        </p:txBody>
      </p:sp>
    </p:spTree>
    <p:extLst>
      <p:ext uri="{BB962C8B-B14F-4D97-AF65-F5344CB8AC3E}">
        <p14:creationId xmlns:p14="http://schemas.microsoft.com/office/powerpoint/2010/main" val="281309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200" y="1584324"/>
            <a:ext cx="397033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721226" y="1584325"/>
            <a:ext cx="3965575"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3FCF24DE-84A8-7A48-9A78-60AE35523992}"/>
              </a:ext>
            </a:extLst>
          </p:cNvPr>
          <p:cNvSpPr>
            <a:spLocks noGrp="1"/>
          </p:cNvSpPr>
          <p:nvPr>
            <p:ph type="title"/>
          </p:nvPr>
        </p:nvSpPr>
        <p:spPr>
          <a:xfrm>
            <a:off x="457200" y="342900"/>
            <a:ext cx="8229601" cy="723900"/>
          </a:xfrm>
        </p:spPr>
        <p:txBody>
          <a:bodyPr/>
          <a:lstStyle/>
          <a:p>
            <a:r>
              <a:rPr lang="en-US"/>
              <a:t>Click to edit Master title style</a:t>
            </a:r>
          </a:p>
        </p:txBody>
      </p:sp>
      <p:sp>
        <p:nvSpPr>
          <p:cNvPr id="10" name="Date Placeholder 9">
            <a:extLst>
              <a:ext uri="{FF2B5EF4-FFF2-40B4-BE49-F238E27FC236}">
                <a16:creationId xmlns:a16="http://schemas.microsoft.com/office/drawing/2014/main" id="{1C4742D5-3A05-9045-B74A-D3F962B802D0}"/>
              </a:ext>
            </a:extLst>
          </p:cNvPr>
          <p:cNvSpPr>
            <a:spLocks noGrp="1"/>
          </p:cNvSpPr>
          <p:nvPr>
            <p:ph type="dt" sz="half" idx="14"/>
          </p:nvPr>
        </p:nvSpPr>
        <p:spPr/>
        <p:txBody>
          <a:bodyPr/>
          <a:lstStyle/>
          <a:p>
            <a:r>
              <a:rPr lang="en-US"/>
              <a:t>XX.XX.XXXX</a:t>
            </a:r>
          </a:p>
        </p:txBody>
      </p:sp>
      <p:sp>
        <p:nvSpPr>
          <p:cNvPr id="11" name="Footer Placeholder 10">
            <a:extLst>
              <a:ext uri="{FF2B5EF4-FFF2-40B4-BE49-F238E27FC236}">
                <a16:creationId xmlns:a16="http://schemas.microsoft.com/office/drawing/2014/main" id="{D3FE8545-7798-1641-AF94-65B0020EBC8E}"/>
              </a:ext>
            </a:extLst>
          </p:cNvPr>
          <p:cNvSpPr>
            <a:spLocks noGrp="1"/>
          </p:cNvSpPr>
          <p:nvPr>
            <p:ph type="ftr" sz="quarter" idx="15"/>
          </p:nvPr>
        </p:nvSpPr>
        <p:spPr/>
        <p:txBody>
          <a:bodyPr/>
          <a:lstStyle/>
          <a:p>
            <a:r>
              <a:rPr lang="en-US" dirty="0"/>
              <a:t>Modify with Insert &gt; Header and Footer</a:t>
            </a:r>
          </a:p>
        </p:txBody>
      </p:sp>
      <p:sp>
        <p:nvSpPr>
          <p:cNvPr id="12" name="Slide Number Placeholder 11">
            <a:extLst>
              <a:ext uri="{FF2B5EF4-FFF2-40B4-BE49-F238E27FC236}">
                <a16:creationId xmlns:a16="http://schemas.microsoft.com/office/drawing/2014/main" id="{BB145867-33F4-7942-A468-63972ECBADF5}"/>
              </a:ext>
            </a:extLst>
          </p:cNvPr>
          <p:cNvSpPr>
            <a:spLocks noGrp="1"/>
          </p:cNvSpPr>
          <p:nvPr>
            <p:ph type="sldNum" sz="quarter" idx="16"/>
          </p:nvPr>
        </p:nvSpPr>
        <p:spPr/>
        <p:txBody>
          <a:bodyPr/>
          <a:lstStyle/>
          <a:p>
            <a:fld id="{63DCA5C9-2E11-4C67-86EB-AE1DE127DC64}" type="slidenum">
              <a:rPr lang="en-US" smtClean="0"/>
              <a:pPr/>
              <a:t>‹#›</a:t>
            </a:fld>
            <a:endParaRPr lang="en-US" dirty="0"/>
          </a:p>
        </p:txBody>
      </p:sp>
      <p:cxnSp>
        <p:nvCxnSpPr>
          <p:cNvPr id="13" name="Straight Connector 12">
            <a:extLst>
              <a:ext uri="{FF2B5EF4-FFF2-40B4-BE49-F238E27FC236}">
                <a16:creationId xmlns:a16="http://schemas.microsoft.com/office/drawing/2014/main" id="{15107BC0-417D-C644-BE0C-0C6F14AE94F2}"/>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20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co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201" y="1584324"/>
            <a:ext cx="2559049"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3294064" y="1584326"/>
            <a:ext cx="2555876" cy="4676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6129338" y="1584324"/>
            <a:ext cx="2557463"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47CAEDB-ABB8-1842-AE19-7725B4CAB22E}"/>
              </a:ext>
            </a:extLst>
          </p:cNvPr>
          <p:cNvSpPr>
            <a:spLocks noGrp="1"/>
          </p:cNvSpPr>
          <p:nvPr>
            <p:ph type="dt" sz="half" idx="15"/>
          </p:nvPr>
        </p:nvSpPr>
        <p:spPr/>
        <p:txBody>
          <a:bodyPr/>
          <a:lstStyle/>
          <a:p>
            <a:r>
              <a:rPr lang="en-US"/>
              <a:t>XX.XX.XXXX</a:t>
            </a:r>
          </a:p>
        </p:txBody>
      </p:sp>
      <p:sp>
        <p:nvSpPr>
          <p:cNvPr id="10" name="Title 9">
            <a:extLst>
              <a:ext uri="{FF2B5EF4-FFF2-40B4-BE49-F238E27FC236}">
                <a16:creationId xmlns:a16="http://schemas.microsoft.com/office/drawing/2014/main" id="{17179FC8-F3CD-6145-AC85-15F1B43C994C}"/>
              </a:ext>
            </a:extLst>
          </p:cNvPr>
          <p:cNvSpPr>
            <a:spLocks noGrp="1"/>
          </p:cNvSpPr>
          <p:nvPr>
            <p:ph type="title"/>
          </p:nvPr>
        </p:nvSpPr>
        <p:spPr>
          <a:xfrm>
            <a:off x="457200" y="342900"/>
            <a:ext cx="8229601" cy="723900"/>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A82876C4-1E46-7743-A870-A05FA1367C3F}"/>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367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200" y="1584324"/>
            <a:ext cx="397033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4721226" y="1584326"/>
            <a:ext cx="3965575" cy="4365212"/>
          </a:xfrm>
          <a:pattFill prst="pct80">
            <a:fgClr>
              <a:schemeClr val="bg1"/>
            </a:fgClr>
            <a:bgClr>
              <a:schemeClr val="bg1">
                <a:lumMod val="75000"/>
              </a:schemeClr>
            </a:bgClr>
          </a:pattFill>
        </p:spPr>
        <p:txBody>
          <a:bodyPr tIns="731520" anchor="ctr"/>
          <a:lstStyle>
            <a:lvl1pPr algn="ctr">
              <a:defRPr/>
            </a:lvl1pPr>
          </a:lstStyle>
          <a:p>
            <a:r>
              <a:rPr lang="en-US"/>
              <a:t>Click icon to add picture</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B10F3544-2CD2-DA4B-891B-1BF196A50704}"/>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240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col caption">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200" y="1584324"/>
            <a:ext cx="397033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a:extLst>
              <a:ext uri="{FF2B5EF4-FFF2-40B4-BE49-F238E27FC236}">
                <a16:creationId xmlns:a16="http://schemas.microsoft.com/office/drawing/2014/main" id="{F22DB92E-0BE0-1049-8105-20C747BD0174}"/>
              </a:ext>
            </a:extLst>
          </p:cNvPr>
          <p:cNvSpPr>
            <a:spLocks noGrp="1"/>
          </p:cNvSpPr>
          <p:nvPr>
            <p:ph type="pic" sz="quarter" idx="15"/>
          </p:nvPr>
        </p:nvSpPr>
        <p:spPr>
          <a:xfrm>
            <a:off x="4721226" y="1584328"/>
            <a:ext cx="3965575" cy="3747695"/>
          </a:xfrm>
          <a:pattFill prst="pct80">
            <a:fgClr>
              <a:schemeClr val="bg1"/>
            </a:fgClr>
            <a:bgClr>
              <a:schemeClr val="bg1">
                <a:lumMod val="75000"/>
              </a:schemeClr>
            </a:bgClr>
          </a:pattFill>
        </p:spPr>
        <p:txBody>
          <a:bodyPr tIns="731520" anchor="ctr"/>
          <a:lstStyle>
            <a:lvl1pPr algn="ctr">
              <a:defRPr/>
            </a:lvl1pPr>
          </a:lstStyle>
          <a:p>
            <a:r>
              <a:rPr lang="en-US"/>
              <a:t>Click icon to add picture</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6" name="Text Placeholder 5">
            <a:extLst>
              <a:ext uri="{FF2B5EF4-FFF2-40B4-BE49-F238E27FC236}">
                <a16:creationId xmlns:a16="http://schemas.microsoft.com/office/drawing/2014/main" id="{990FC0A0-8890-FA4A-A265-675F16FD344D}"/>
              </a:ext>
            </a:extLst>
          </p:cNvPr>
          <p:cNvSpPr>
            <a:spLocks noGrp="1"/>
          </p:cNvSpPr>
          <p:nvPr>
            <p:ph type="body" sz="quarter" idx="17"/>
          </p:nvPr>
        </p:nvSpPr>
        <p:spPr>
          <a:xfrm>
            <a:off x="4721226" y="5332023"/>
            <a:ext cx="3965575" cy="929079"/>
          </a:xfrm>
        </p:spPr>
        <p:txBody>
          <a:bodyPr tIns="137160"/>
          <a:lstStyle>
            <a:lvl1pPr>
              <a:defRPr sz="900" b="1">
                <a:solidFill>
                  <a:schemeClr val="accent1"/>
                </a:solidFill>
              </a:defRPr>
            </a:lvl1pPr>
            <a:lvl2pPr>
              <a:defRPr sz="900"/>
            </a:lvl2pPr>
            <a:lvl3pPr marL="0" indent="0">
              <a:buFontTx/>
              <a:buNone/>
              <a:defRPr sz="900" b="1">
                <a:solidFill>
                  <a:schemeClr val="accent1"/>
                </a:solidFill>
              </a:defRPr>
            </a:lvl3pPr>
            <a:lvl4pPr marL="0" indent="0">
              <a:buFontTx/>
              <a:buNone/>
              <a:defRPr sz="900" b="1">
                <a:solidFill>
                  <a:schemeClr val="accent1"/>
                </a:solidFill>
              </a:defRPr>
            </a:lvl4pPr>
            <a:lvl5pPr marL="0" indent="0">
              <a:buFontTx/>
              <a:buNone/>
              <a:defRPr sz="900" b="1">
                <a:solidFill>
                  <a:schemeClr val="accent1"/>
                </a:solidFill>
              </a:defRPr>
            </a:lvl5pPr>
            <a:lvl6pPr marL="0" indent="0">
              <a:buFontTx/>
              <a:buNone/>
              <a:defRPr sz="900" b="1">
                <a:solidFill>
                  <a:schemeClr val="accent1"/>
                </a:solidFill>
              </a:defRPr>
            </a:lvl6pPr>
            <a:lvl7pPr marL="0" indent="0">
              <a:buFontTx/>
              <a:buNone/>
              <a:defRPr sz="900" b="1">
                <a:solidFill>
                  <a:schemeClr val="accent1"/>
                </a:solidFill>
              </a:defRPr>
            </a:lvl7pPr>
            <a:lvl8pPr marL="0" indent="0">
              <a:buFontTx/>
              <a:buNone/>
              <a:defRPr sz="900" b="1">
                <a:solidFill>
                  <a:schemeClr val="accent1"/>
                </a:solidFill>
              </a:defRPr>
            </a:lvl8pPr>
            <a:lvl9pPr marL="0" indent="0">
              <a:buFontTx/>
              <a:buNone/>
              <a:defRPr sz="900" b="1">
                <a:solidFill>
                  <a:schemeClr val="accent1"/>
                </a:solidFill>
              </a:defRPr>
            </a:lvl9pPr>
          </a:lstStyle>
          <a:p>
            <a:pPr lvl="0"/>
            <a:r>
              <a:rPr lang="en-US"/>
              <a:t>Edit Master text styles</a:t>
            </a:r>
          </a:p>
        </p:txBody>
      </p:sp>
      <p:cxnSp>
        <p:nvCxnSpPr>
          <p:cNvPr id="11" name="Straight Connector 10">
            <a:extLst>
              <a:ext uri="{FF2B5EF4-FFF2-40B4-BE49-F238E27FC236}">
                <a16:creationId xmlns:a16="http://schemas.microsoft.com/office/drawing/2014/main" id="{3749C57A-40D3-284B-A710-F9DC63E9616B}"/>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73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0B79C-A3F9-B04E-A291-2BBEFCD76F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9" name="Title 3">
            <a:extLst>
              <a:ext uri="{FF2B5EF4-FFF2-40B4-BE49-F238E27FC236}">
                <a16:creationId xmlns:a16="http://schemas.microsoft.com/office/drawing/2014/main" id="{FE394604-6B48-BE40-8F43-ABC6903C8C09}"/>
              </a:ext>
            </a:extLst>
          </p:cNvPr>
          <p:cNvSpPr>
            <a:spLocks noGrp="1"/>
          </p:cNvSpPr>
          <p:nvPr>
            <p:ph type="title"/>
          </p:nvPr>
        </p:nvSpPr>
        <p:spPr>
          <a:xfrm>
            <a:off x="457202" y="342902"/>
            <a:ext cx="5392738" cy="1241425"/>
          </a:xfrm>
        </p:spPr>
        <p:txBody>
          <a:bodyPr tIns="1371600" rIns="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1" name="Text Placeholder 16">
            <a:extLst>
              <a:ext uri="{FF2B5EF4-FFF2-40B4-BE49-F238E27FC236}">
                <a16:creationId xmlns:a16="http://schemas.microsoft.com/office/drawing/2014/main" id="{4DCEB278-B482-8843-ADD0-D60C8BCA5CF1}"/>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4" name="Date Placeholder 4">
            <a:extLst>
              <a:ext uri="{FF2B5EF4-FFF2-40B4-BE49-F238E27FC236}">
                <a16:creationId xmlns:a16="http://schemas.microsoft.com/office/drawing/2014/main" id="{5BCF08AF-70EA-BB42-8F2F-4649BC659098}"/>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15" name="Picture 14" descr="A close up of a sign&#10;&#10;Description automatically generated">
            <a:extLst>
              <a:ext uri="{FF2B5EF4-FFF2-40B4-BE49-F238E27FC236}">
                <a16:creationId xmlns:a16="http://schemas.microsoft.com/office/drawing/2014/main" id="{84A357AF-9532-0444-B439-68721ED4987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7" name="Picture Placeholder 16">
            <a:extLst>
              <a:ext uri="{FF2B5EF4-FFF2-40B4-BE49-F238E27FC236}">
                <a16:creationId xmlns:a16="http://schemas.microsoft.com/office/drawing/2014/main" id="{5BCEF471-47F7-9F48-A6D0-2D0976912E7A}"/>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40171947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col char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200" y="1584324"/>
            <a:ext cx="397033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3749C57A-40D3-284B-A710-F9DC63E9616B}"/>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Chart Placeholder 6">
            <a:extLst>
              <a:ext uri="{FF2B5EF4-FFF2-40B4-BE49-F238E27FC236}">
                <a16:creationId xmlns:a16="http://schemas.microsoft.com/office/drawing/2014/main" id="{D9A7A099-8FCD-F248-90AD-8AB09DA1ADCE}"/>
              </a:ext>
            </a:extLst>
          </p:cNvPr>
          <p:cNvSpPr>
            <a:spLocks noGrp="1"/>
          </p:cNvSpPr>
          <p:nvPr>
            <p:ph type="chart" sz="quarter" idx="17"/>
          </p:nvPr>
        </p:nvSpPr>
        <p:spPr>
          <a:xfrm>
            <a:off x="4721226" y="1584327"/>
            <a:ext cx="3965575" cy="4676775"/>
          </a:xfrm>
          <a:pattFill prst="pct10">
            <a:fgClr>
              <a:schemeClr val="tx2"/>
            </a:fgClr>
            <a:bgClr>
              <a:schemeClr val="bg1"/>
            </a:bgClr>
          </a:pattFill>
        </p:spPr>
        <p:txBody>
          <a:bodyPr tIns="2468880"/>
          <a:lstStyle>
            <a:lvl1pPr algn="ctr">
              <a:defRPr/>
            </a:lvl1pPr>
          </a:lstStyle>
          <a:p>
            <a:r>
              <a:rPr lang="en-US"/>
              <a:t>Click icon to add chart</a:t>
            </a:r>
          </a:p>
        </p:txBody>
      </p:sp>
    </p:spTree>
    <p:extLst>
      <p:ext uri="{BB962C8B-B14F-4D97-AF65-F5344CB8AC3E}">
        <p14:creationId xmlns:p14="http://schemas.microsoft.com/office/powerpoint/2010/main" val="377995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col tab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7200" y="1584324"/>
            <a:ext cx="397033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3749C57A-40D3-284B-A710-F9DC63E9616B}"/>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721226" y="1584327"/>
            <a:ext cx="3965575" cy="4676775"/>
          </a:xfrm>
          <a:pattFill prst="pct10">
            <a:fgClr>
              <a:schemeClr val="accent1"/>
            </a:fgClr>
            <a:bgClr>
              <a:schemeClr val="bg1"/>
            </a:bgClr>
          </a:pattFill>
        </p:spPr>
        <p:txBody>
          <a:bodyPr tIns="2514600"/>
          <a:lstStyle>
            <a:lvl1pPr algn="ctr">
              <a:defRPr/>
            </a:lvl1pPr>
          </a:lstStyle>
          <a:p>
            <a:r>
              <a:rPr lang="en-US"/>
              <a:t>Click icon to add table</a:t>
            </a:r>
          </a:p>
        </p:txBody>
      </p:sp>
    </p:spTree>
    <p:extLst>
      <p:ext uri="{BB962C8B-B14F-4D97-AF65-F5344CB8AC3E}">
        <p14:creationId xmlns:p14="http://schemas.microsoft.com/office/powerpoint/2010/main" val="130716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full imag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325565"/>
            <a:ext cx="9144000" cy="4935537"/>
          </a:xfrm>
          <a:pattFill prst="pct20">
            <a:fgClr>
              <a:schemeClr val="tx2"/>
            </a:fgClr>
            <a:bgClr>
              <a:schemeClr val="bg1"/>
            </a:bgClr>
          </a:pattFill>
        </p:spPr>
        <p:txBody>
          <a:bodyPr tIns="2651760"/>
          <a:lstStyle>
            <a:lvl1pPr algn="ctr">
              <a:defRPr/>
            </a:lvl1pPr>
          </a:lstStyle>
          <a:p>
            <a:r>
              <a:rPr lang="en-US"/>
              <a:t>Click icon to add picture</a:t>
            </a:r>
          </a:p>
        </p:txBody>
      </p:sp>
    </p:spTree>
    <p:extLst>
      <p:ext uri="{BB962C8B-B14F-4D97-AF65-F5344CB8AC3E}">
        <p14:creationId xmlns:p14="http://schemas.microsoft.com/office/powerpoint/2010/main" val="3848296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callou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46CC6D-8813-8A49-97BC-3A30C8F416F4}"/>
              </a:ext>
            </a:extLst>
          </p:cNvPr>
          <p:cNvSpPr/>
          <p:nvPr userDrawn="1"/>
        </p:nvSpPr>
        <p:spPr bwMode="auto">
          <a:xfrm>
            <a:off x="0" y="0"/>
            <a:ext cx="9144000" cy="6261100"/>
          </a:xfrm>
          <a:prstGeom prst="rect">
            <a:avLst/>
          </a:prstGeom>
          <a:solidFill>
            <a:schemeClr val="accent1"/>
          </a:solidFill>
          <a:ln>
            <a:noFill/>
          </a:ln>
          <a:effectLst/>
        </p:spPr>
        <p:txBody>
          <a:bodyPr wrap="none" rtlCol="0" anchor="ctr"/>
          <a:lstStyle/>
          <a:p>
            <a:pPr algn="ctr"/>
            <a:endParaRPr lang="en-US" sz="1800"/>
          </a:p>
        </p:txBody>
      </p:sp>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4721225" y="342900"/>
            <a:ext cx="3965574"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3749C57A-40D3-284B-A710-F9DC63E9616B}"/>
              </a:ext>
            </a:extLst>
          </p:cNvPr>
          <p:cNvCxnSpPr>
            <a:cxnSpLocks/>
          </p:cNvCxnSpPr>
          <p:nvPr userDrawn="1"/>
        </p:nvCxnSpPr>
        <p:spPr>
          <a:xfrm>
            <a:off x="4951828" y="1325563"/>
            <a:ext cx="373497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4572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10" name="Text Placeholder 9">
            <a:extLst>
              <a:ext uri="{FF2B5EF4-FFF2-40B4-BE49-F238E27FC236}">
                <a16:creationId xmlns:a16="http://schemas.microsoft.com/office/drawing/2014/main" id="{26032AB2-38D4-BF4A-A7AB-33296B71E43F}"/>
              </a:ext>
            </a:extLst>
          </p:cNvPr>
          <p:cNvSpPr>
            <a:spLocks noGrp="1"/>
          </p:cNvSpPr>
          <p:nvPr>
            <p:ph type="body" sz="quarter" idx="18"/>
          </p:nvPr>
        </p:nvSpPr>
        <p:spPr>
          <a:xfrm>
            <a:off x="4721226" y="1584327"/>
            <a:ext cx="3965575" cy="4676775"/>
          </a:xfrm>
        </p:spPr>
        <p:txBody>
          <a:bodyPr lIns="2286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793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callout_low i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4721225" y="342900"/>
            <a:ext cx="3965574" cy="723900"/>
          </a:xfrm>
        </p:spPr>
        <p:txBody>
          <a:bodyPr lIns="228600" rIns="0"/>
          <a:lstStyle/>
          <a:p>
            <a:r>
              <a:rPr lang="en-US"/>
              <a:t>Click to edit Master title style</a:t>
            </a:r>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cxnSp>
        <p:nvCxnSpPr>
          <p:cNvPr id="11" name="Straight Connector 10">
            <a:extLst>
              <a:ext uri="{FF2B5EF4-FFF2-40B4-BE49-F238E27FC236}">
                <a16:creationId xmlns:a16="http://schemas.microsoft.com/office/drawing/2014/main" id="{3749C57A-40D3-284B-A710-F9DC63E9616B}"/>
              </a:ext>
            </a:extLst>
          </p:cNvPr>
          <p:cNvCxnSpPr>
            <a:cxnSpLocks/>
          </p:cNvCxnSpPr>
          <p:nvPr userDrawn="1"/>
        </p:nvCxnSpPr>
        <p:spPr>
          <a:xfrm>
            <a:off x="4951828" y="1325563"/>
            <a:ext cx="373497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4572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6" name="Text Placeholder 5">
            <a:extLst>
              <a:ext uri="{FF2B5EF4-FFF2-40B4-BE49-F238E27FC236}">
                <a16:creationId xmlns:a16="http://schemas.microsoft.com/office/drawing/2014/main" id="{EEE60AE5-24D1-2A42-9958-C863FAF38E3E}"/>
              </a:ext>
            </a:extLst>
          </p:cNvPr>
          <p:cNvSpPr>
            <a:spLocks noGrp="1"/>
          </p:cNvSpPr>
          <p:nvPr>
            <p:ph type="body" sz="quarter" idx="18"/>
          </p:nvPr>
        </p:nvSpPr>
        <p:spPr>
          <a:xfrm>
            <a:off x="4721226" y="1584327"/>
            <a:ext cx="3965575" cy="4676775"/>
          </a:xfrm>
        </p:spPr>
        <p:txBody>
          <a:bodyPr lIns="2286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142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callout_full">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8" name="Date Placeholder 7">
            <a:extLst>
              <a:ext uri="{FF2B5EF4-FFF2-40B4-BE49-F238E27FC236}">
                <a16:creationId xmlns:a16="http://schemas.microsoft.com/office/drawing/2014/main" id="{3758BB88-1D88-A945-9F87-457DB1E02996}"/>
              </a:ext>
            </a:extLst>
          </p:cNvPr>
          <p:cNvSpPr>
            <a:spLocks noGrp="1"/>
          </p:cNvSpPr>
          <p:nvPr>
            <p:ph type="dt" sz="half" idx="16"/>
          </p:nvPr>
        </p:nvSpPr>
        <p:spPr/>
        <p:txBody>
          <a:bodyPr/>
          <a:lstStyle/>
          <a:p>
            <a:r>
              <a:rPr lang="en-US"/>
              <a:t>XX.XX.XXXX</a:t>
            </a:r>
          </a:p>
        </p:txBody>
      </p:sp>
      <p:sp>
        <p:nvSpPr>
          <p:cNvPr id="7" name="Picture Placeholder 6">
            <a:extLst>
              <a:ext uri="{FF2B5EF4-FFF2-40B4-BE49-F238E27FC236}">
                <a16:creationId xmlns:a16="http://schemas.microsoft.com/office/drawing/2014/main" id="{831B0537-97D4-CC49-A76B-634F6A3FB51C}"/>
              </a:ext>
            </a:extLst>
          </p:cNvPr>
          <p:cNvSpPr>
            <a:spLocks noGrp="1"/>
          </p:cNvSpPr>
          <p:nvPr>
            <p:ph type="pic" sz="quarter" idx="17"/>
          </p:nvPr>
        </p:nvSpPr>
        <p:spPr>
          <a:xfrm>
            <a:off x="0" y="1"/>
            <a:ext cx="9144000" cy="6261100"/>
          </a:xfrm>
          <a:pattFill prst="pct20">
            <a:fgClr>
              <a:schemeClr val="tx2"/>
            </a:fgClr>
            <a:bgClr>
              <a:schemeClr val="bg1"/>
            </a:bgClr>
          </a:pattFill>
        </p:spPr>
        <p:txBody>
          <a:bodyPr tIns="2651760"/>
          <a:lstStyle>
            <a:lvl1pPr algn="ctr">
              <a:defRPr/>
            </a:lvl1pPr>
          </a:lstStyle>
          <a:p>
            <a:r>
              <a:rPr lang="en-US"/>
              <a:t>Click icon to add picture</a:t>
            </a:r>
          </a:p>
        </p:txBody>
      </p:sp>
      <p:sp>
        <p:nvSpPr>
          <p:cNvPr id="5" name="Title 4">
            <a:extLst>
              <a:ext uri="{FF2B5EF4-FFF2-40B4-BE49-F238E27FC236}">
                <a16:creationId xmlns:a16="http://schemas.microsoft.com/office/drawing/2014/main" id="{E2F20306-76C8-3F45-B94F-CF2A1C22C390}"/>
              </a:ext>
            </a:extLst>
          </p:cNvPr>
          <p:cNvSpPr>
            <a:spLocks noGrp="1"/>
          </p:cNvSpPr>
          <p:nvPr>
            <p:ph type="title"/>
          </p:nvPr>
        </p:nvSpPr>
        <p:spPr>
          <a:xfrm>
            <a:off x="5849939" y="0"/>
            <a:ext cx="3294061" cy="6261100"/>
          </a:xfrm>
          <a:gradFill>
            <a:gsLst>
              <a:gs pos="0">
                <a:schemeClr val="accent1">
                  <a:lumMod val="5000"/>
                  <a:lumOff val="95000"/>
                  <a:alpha val="75000"/>
                </a:schemeClr>
              </a:gs>
              <a:gs pos="47000">
                <a:schemeClr val="accent2">
                  <a:alpha val="75000"/>
                </a:schemeClr>
              </a:gs>
            </a:gsLst>
            <a:lin ang="5400000" scaled="1"/>
          </a:gradFill>
        </p:spPr>
        <p:txBody>
          <a:bodyPr lIns="274320" tIns="0" rIns="0" bIns="0" anchor="ctr" anchorCtr="0"/>
          <a:lstStyle>
            <a:lvl1pPr>
              <a:defRPr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34127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header sim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5" name="Title 4">
            <a:extLst>
              <a:ext uri="{FF2B5EF4-FFF2-40B4-BE49-F238E27FC236}">
                <a16:creationId xmlns:a16="http://schemas.microsoft.com/office/drawing/2014/main" id="{2018F322-4526-4A42-8E1A-638AC0E03161}"/>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A869B8A6-9804-1048-8166-F789E401FDA5}"/>
              </a:ext>
            </a:extLst>
          </p:cNvPr>
          <p:cNvSpPr>
            <a:spLocks noGrp="1"/>
          </p:cNvSpPr>
          <p:nvPr>
            <p:ph type="dt" sz="half" idx="12"/>
          </p:nvPr>
        </p:nvSpPr>
        <p:spPr/>
        <p:txBody>
          <a:bodyPr/>
          <a:lstStyle/>
          <a:p>
            <a:r>
              <a:rPr lang="en-US"/>
              <a:t>XX.XX.XXXX</a:t>
            </a:r>
          </a:p>
        </p:txBody>
      </p:sp>
      <p:cxnSp>
        <p:nvCxnSpPr>
          <p:cNvPr id="7" name="Straight Connector 6">
            <a:extLst>
              <a:ext uri="{FF2B5EF4-FFF2-40B4-BE49-F238E27FC236}">
                <a16:creationId xmlns:a16="http://schemas.microsoft.com/office/drawing/2014/main" id="{835FCF01-E355-D141-8A9B-69E97C0DE571}"/>
              </a:ext>
            </a:extLst>
          </p:cNvPr>
          <p:cNvCxnSpPr/>
          <p:nvPr userDrawn="1"/>
        </p:nvCxnSpPr>
        <p:spPr>
          <a:xfrm>
            <a:off x="457200" y="1325563"/>
            <a:ext cx="82296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277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63D6A7-88A5-E44F-8183-AEF6D7F5F28E}"/>
              </a:ext>
            </a:extLst>
          </p:cNvPr>
          <p:cNvSpPr>
            <a:spLocks noGrp="1"/>
          </p:cNvSpPr>
          <p:nvPr>
            <p:ph type="ftr" sz="quarter" idx="10"/>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B8BA9DE8-E46C-2749-B0B2-5ADDEB5B1D3C}"/>
              </a:ext>
            </a:extLst>
          </p:cNvPr>
          <p:cNvSpPr>
            <a:spLocks noGrp="1"/>
          </p:cNvSpPr>
          <p:nvPr>
            <p:ph type="sldNum" sz="quarter" idx="11"/>
          </p:nvPr>
        </p:nvSpPr>
        <p:spPr/>
        <p:txBody>
          <a:bodyPr/>
          <a:lstStyle/>
          <a:p>
            <a:pPr lvl="8"/>
            <a:fld id="{63DCA5C9-2E11-4C67-86EB-AE1DE127DC64}" type="slidenum">
              <a:rPr lang="en-US" smtClean="0"/>
              <a:pPr lvl="8"/>
              <a:t>‹#›</a:t>
            </a:fld>
            <a:endParaRPr lang="en-US" dirty="0"/>
          </a:p>
        </p:txBody>
      </p:sp>
      <p:sp>
        <p:nvSpPr>
          <p:cNvPr id="2" name="Date Placeholder 1">
            <a:extLst>
              <a:ext uri="{FF2B5EF4-FFF2-40B4-BE49-F238E27FC236}">
                <a16:creationId xmlns:a16="http://schemas.microsoft.com/office/drawing/2014/main" id="{EDF7185A-0E54-EC4B-A2D7-B3EEFA3226DA}"/>
              </a:ext>
            </a:extLst>
          </p:cNvPr>
          <p:cNvSpPr>
            <a:spLocks noGrp="1"/>
          </p:cNvSpPr>
          <p:nvPr>
            <p:ph type="dt" sz="half" idx="12"/>
          </p:nvPr>
        </p:nvSpPr>
        <p:spPr/>
        <p:txBody>
          <a:bodyPr/>
          <a:lstStyle/>
          <a:p>
            <a:r>
              <a:rPr lang="en-US"/>
              <a:t>XX.XX.XXXX</a:t>
            </a:r>
          </a:p>
        </p:txBody>
      </p:sp>
    </p:spTree>
    <p:extLst>
      <p:ext uri="{BB962C8B-B14F-4D97-AF65-F5344CB8AC3E}">
        <p14:creationId xmlns:p14="http://schemas.microsoft.com/office/powerpoint/2010/main" val="193754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9144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BBFA9D9-83F4-B54A-8DDA-F29160804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hasCustomPrompt="1"/>
          </p:nvPr>
        </p:nvSpPr>
        <p:spPr>
          <a:xfrm>
            <a:off x="457200" y="2996831"/>
            <a:ext cx="5392739" cy="3264271"/>
          </a:xfrm>
        </p:spPr>
        <p:txBody>
          <a:bodyPr tIns="0" rIns="0" bIns="0" anchor="ctr" anchorCtr="0"/>
          <a:lstStyle>
            <a:lvl1pPr>
              <a:lnSpc>
                <a:spcPct val="100000"/>
              </a:lnSpc>
              <a:defRPr sz="5600">
                <a:solidFill>
                  <a:schemeClr val="bg1"/>
                </a:solidFill>
              </a:defRPr>
            </a:lvl1pPr>
          </a:lstStyle>
          <a:p>
            <a:r>
              <a:rPr lang="en-US" dirty="0"/>
              <a:t>Thank you message here</a:t>
            </a:r>
          </a:p>
        </p:txBody>
      </p:sp>
      <p:pic>
        <p:nvPicPr>
          <p:cNvPr id="11" name="Picture 10" descr="A close up of a sign&#10;&#10;Description automatically generated">
            <a:extLst>
              <a:ext uri="{FF2B5EF4-FFF2-40B4-BE49-F238E27FC236}">
                <a16:creationId xmlns:a16="http://schemas.microsoft.com/office/drawing/2014/main" id="{84E29403-4B54-974D-82BC-19F0F9926BA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1670053"/>
            <a:ext cx="1070810" cy="566637"/>
          </a:xfrm>
          <a:prstGeom prst="rect">
            <a:avLst/>
          </a:prstGeom>
        </p:spPr>
      </p:pic>
      <p:sp>
        <p:nvSpPr>
          <p:cNvPr id="12" name="Picture Placeholder 16">
            <a:extLst>
              <a:ext uri="{FF2B5EF4-FFF2-40B4-BE49-F238E27FC236}">
                <a16:creationId xmlns:a16="http://schemas.microsoft.com/office/drawing/2014/main" id="{B7DC1723-F681-A84F-A939-DB2E67510C18}"/>
              </a:ext>
            </a:extLst>
          </p:cNvPr>
          <p:cNvSpPr>
            <a:spLocks noGrp="1"/>
          </p:cNvSpPr>
          <p:nvPr>
            <p:ph type="pic" sz="quarter" idx="17" hasCustomPrompt="1"/>
          </p:nvPr>
        </p:nvSpPr>
        <p:spPr>
          <a:xfrm>
            <a:off x="457201" y="1584327"/>
            <a:ext cx="1085461" cy="798455"/>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7869378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Title 3">
            <a:extLst>
              <a:ext uri="{FF2B5EF4-FFF2-40B4-BE49-F238E27FC236}">
                <a16:creationId xmlns:a16="http://schemas.microsoft.com/office/drawing/2014/main" id="{A66B4A81-516D-D64F-A890-22EDA95D3DE4}"/>
              </a:ext>
            </a:extLst>
          </p:cNvPr>
          <p:cNvSpPr>
            <a:spLocks noGrp="1"/>
          </p:cNvSpPr>
          <p:nvPr>
            <p:ph type="title"/>
          </p:nvPr>
        </p:nvSpPr>
        <p:spPr>
          <a:xfrm>
            <a:off x="457202" y="342902"/>
            <a:ext cx="5392738" cy="1241425"/>
          </a:xfrm>
        </p:spPr>
        <p:txBody>
          <a:bodyPr tIns="1371600" rIns="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5" name="Text Placeholder 16">
            <a:extLst>
              <a:ext uri="{FF2B5EF4-FFF2-40B4-BE49-F238E27FC236}">
                <a16:creationId xmlns:a16="http://schemas.microsoft.com/office/drawing/2014/main" id="{280C0C4E-BB33-D84D-B9C4-50B07F99BC8C}"/>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6" name="Date Placeholder 4">
            <a:extLst>
              <a:ext uri="{FF2B5EF4-FFF2-40B4-BE49-F238E27FC236}">
                <a16:creationId xmlns:a16="http://schemas.microsoft.com/office/drawing/2014/main" id="{BB422115-847E-9042-AA36-F334F187873A}"/>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3" name="Picture 2" descr="A close up of a sign&#10;&#10;Description automatically generated">
            <a:extLst>
              <a:ext uri="{FF2B5EF4-FFF2-40B4-BE49-F238E27FC236}">
                <a16:creationId xmlns:a16="http://schemas.microsoft.com/office/drawing/2014/main" id="{6ABCBDE8-3CDC-1646-AEEB-935527491A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4" name="Picture Placeholder 16">
            <a:extLst>
              <a:ext uri="{FF2B5EF4-FFF2-40B4-BE49-F238E27FC236}">
                <a16:creationId xmlns:a16="http://schemas.microsoft.com/office/drawing/2014/main" id="{734C748B-0718-0C44-A3DD-4CA121E275F2}"/>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4193813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_low i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A9D9-83F4-B54A-8DDA-F291608040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Title 3"/>
          <p:cNvSpPr>
            <a:spLocks noGrp="1"/>
          </p:cNvSpPr>
          <p:nvPr>
            <p:ph type="title" hasCustomPrompt="1"/>
          </p:nvPr>
        </p:nvSpPr>
        <p:spPr>
          <a:xfrm>
            <a:off x="457200" y="2996831"/>
            <a:ext cx="5392739" cy="3264271"/>
          </a:xfrm>
        </p:spPr>
        <p:txBody>
          <a:bodyPr tIns="0" rIns="0" bIns="0" anchor="ctr" anchorCtr="0"/>
          <a:lstStyle>
            <a:lvl1pPr>
              <a:lnSpc>
                <a:spcPct val="100000"/>
              </a:lnSpc>
              <a:defRPr sz="5600">
                <a:solidFill>
                  <a:schemeClr val="accent1"/>
                </a:solidFill>
              </a:defRPr>
            </a:lvl1pPr>
          </a:lstStyle>
          <a:p>
            <a:r>
              <a:rPr lang="en-US" dirty="0"/>
              <a:t>Thank you message here</a:t>
            </a:r>
          </a:p>
        </p:txBody>
      </p:sp>
      <p:pic>
        <p:nvPicPr>
          <p:cNvPr id="11" name="Picture 10">
            <a:extLst>
              <a:ext uri="{FF2B5EF4-FFF2-40B4-BE49-F238E27FC236}">
                <a16:creationId xmlns:a16="http://schemas.microsoft.com/office/drawing/2014/main" id="{84E29403-4B54-974D-82BC-19F0F9926BA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1382" y="1670053"/>
            <a:ext cx="1062444" cy="566637"/>
          </a:xfrm>
          <a:prstGeom prst="rect">
            <a:avLst/>
          </a:prstGeom>
        </p:spPr>
      </p:pic>
      <p:sp>
        <p:nvSpPr>
          <p:cNvPr id="12" name="Picture Placeholder 16">
            <a:extLst>
              <a:ext uri="{FF2B5EF4-FFF2-40B4-BE49-F238E27FC236}">
                <a16:creationId xmlns:a16="http://schemas.microsoft.com/office/drawing/2014/main" id="{B7DC1723-F681-A84F-A939-DB2E67510C18}"/>
              </a:ext>
            </a:extLst>
          </p:cNvPr>
          <p:cNvSpPr>
            <a:spLocks noGrp="1"/>
          </p:cNvSpPr>
          <p:nvPr>
            <p:ph type="pic" sz="quarter" idx="17" hasCustomPrompt="1"/>
          </p:nvPr>
        </p:nvSpPr>
        <p:spPr>
          <a:xfrm>
            <a:off x="457201" y="1584327"/>
            <a:ext cx="1085461" cy="798455"/>
          </a:xfrm>
          <a:solidFill>
            <a:schemeClr val="accent2"/>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29170363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C076-EB44-6647-9E0B-72BC142BE4A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5A53604-1DA3-0E47-BA57-195E9867FF6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A04BA79-77D1-4641-97D6-949B23AA5B11}"/>
              </a:ext>
            </a:extLst>
          </p:cNvPr>
          <p:cNvSpPr>
            <a:spLocks noGrp="1"/>
          </p:cNvSpPr>
          <p:nvPr>
            <p:ph type="dt" sz="half" idx="10"/>
          </p:nvPr>
        </p:nvSpPr>
        <p:spPr/>
        <p:txBody>
          <a:bodyPr/>
          <a:lstStyle/>
          <a:p>
            <a:fld id="{E3B47CB3-6226-BD45-AD1D-0ED79296397C}" type="datetimeFigureOut">
              <a:rPr lang="en-US" smtClean="0"/>
              <a:t>9/21/2020</a:t>
            </a:fld>
            <a:endParaRPr lang="en-US"/>
          </a:p>
        </p:txBody>
      </p:sp>
      <p:sp>
        <p:nvSpPr>
          <p:cNvPr id="5" name="Footer Placeholder 4">
            <a:extLst>
              <a:ext uri="{FF2B5EF4-FFF2-40B4-BE49-F238E27FC236}">
                <a16:creationId xmlns:a16="http://schemas.microsoft.com/office/drawing/2014/main" id="{B491ECF6-2064-BB4F-8FAD-42FD3D455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51249-BBCE-5248-B04A-A70E3C1DF442}"/>
              </a:ext>
            </a:extLst>
          </p:cNvPr>
          <p:cNvSpPr>
            <a:spLocks noGrp="1"/>
          </p:cNvSpPr>
          <p:nvPr>
            <p:ph type="sldNum" sz="quarter" idx="12"/>
          </p:nvPr>
        </p:nvSpPr>
        <p:spPr/>
        <p:txBody>
          <a:bodyPr/>
          <a:lstStyle/>
          <a:p>
            <a:fld id="{81C51A03-3E82-0246-99DB-8DF3CFA4ED26}" type="slidenum">
              <a:rPr lang="en-US" smtClean="0"/>
              <a:t>‹#›</a:t>
            </a:fld>
            <a:endParaRPr lang="en-US"/>
          </a:p>
        </p:txBody>
      </p:sp>
    </p:spTree>
    <p:extLst>
      <p:ext uri="{BB962C8B-B14F-4D97-AF65-F5344CB8AC3E}">
        <p14:creationId xmlns:p14="http://schemas.microsoft.com/office/powerpoint/2010/main" val="4060200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731B0F-E932-F24A-BA52-EF24F62057F8}" type="datetimeFigureOut">
              <a:rPr lang="en-US" smtClean="0"/>
              <a:t>9/21/2020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5D284D-ACE4-224C-AA9D-9CD0C8B0C75D}" type="slidenum">
              <a:rPr lang="en-US" smtClean="0"/>
              <a:t>‹#›</a:t>
            </a:fld>
            <a:endParaRPr lang="en-US"/>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84402" y="6420607"/>
            <a:ext cx="784676" cy="345112"/>
          </a:xfrm>
          <a:prstGeom prst="rect">
            <a:avLst/>
          </a:prstGeom>
        </p:spPr>
      </p:pic>
    </p:spTree>
    <p:extLst>
      <p:ext uri="{BB962C8B-B14F-4D97-AF65-F5344CB8AC3E}">
        <p14:creationId xmlns:p14="http://schemas.microsoft.com/office/powerpoint/2010/main" val="387335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Title 3">
            <a:extLst>
              <a:ext uri="{FF2B5EF4-FFF2-40B4-BE49-F238E27FC236}">
                <a16:creationId xmlns:a16="http://schemas.microsoft.com/office/drawing/2014/main" id="{A66B4A81-516D-D64F-A890-22EDA95D3DE4}"/>
              </a:ext>
            </a:extLst>
          </p:cNvPr>
          <p:cNvSpPr>
            <a:spLocks noGrp="1"/>
          </p:cNvSpPr>
          <p:nvPr>
            <p:ph type="title"/>
          </p:nvPr>
        </p:nvSpPr>
        <p:spPr>
          <a:xfrm>
            <a:off x="457202" y="342902"/>
            <a:ext cx="5392738" cy="1241425"/>
          </a:xfrm>
        </p:spPr>
        <p:txBody>
          <a:bodyPr tIns="1371600" rIns="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5" name="Text Placeholder 16">
            <a:extLst>
              <a:ext uri="{FF2B5EF4-FFF2-40B4-BE49-F238E27FC236}">
                <a16:creationId xmlns:a16="http://schemas.microsoft.com/office/drawing/2014/main" id="{280C0C4E-BB33-D84D-B9C4-50B07F99BC8C}"/>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6" name="Date Placeholder 4">
            <a:extLst>
              <a:ext uri="{FF2B5EF4-FFF2-40B4-BE49-F238E27FC236}">
                <a16:creationId xmlns:a16="http://schemas.microsoft.com/office/drawing/2014/main" id="{BB422115-847E-9042-AA36-F334F187873A}"/>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3" name="Picture 2" descr="A close up of a sign&#10;&#10;Description automatically generated">
            <a:extLst>
              <a:ext uri="{FF2B5EF4-FFF2-40B4-BE49-F238E27FC236}">
                <a16:creationId xmlns:a16="http://schemas.microsoft.com/office/drawing/2014/main" id="{6ABCBDE8-3CDC-1646-AEEB-935527491A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4" name="Picture Placeholder 16">
            <a:extLst>
              <a:ext uri="{FF2B5EF4-FFF2-40B4-BE49-F238E27FC236}">
                <a16:creationId xmlns:a16="http://schemas.microsoft.com/office/drawing/2014/main" id="{734C748B-0718-0C44-A3DD-4CA121E275F2}"/>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28782644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Title 3">
            <a:extLst>
              <a:ext uri="{FF2B5EF4-FFF2-40B4-BE49-F238E27FC236}">
                <a16:creationId xmlns:a16="http://schemas.microsoft.com/office/drawing/2014/main" id="{A66B4A81-516D-D64F-A890-22EDA95D3DE4}"/>
              </a:ext>
            </a:extLst>
          </p:cNvPr>
          <p:cNvSpPr>
            <a:spLocks noGrp="1"/>
          </p:cNvSpPr>
          <p:nvPr>
            <p:ph type="title"/>
          </p:nvPr>
        </p:nvSpPr>
        <p:spPr>
          <a:xfrm>
            <a:off x="457202" y="342902"/>
            <a:ext cx="5392738" cy="1241425"/>
          </a:xfrm>
        </p:spPr>
        <p:txBody>
          <a:bodyPr tIns="1371600" rIns="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5" name="Text Placeholder 16">
            <a:extLst>
              <a:ext uri="{FF2B5EF4-FFF2-40B4-BE49-F238E27FC236}">
                <a16:creationId xmlns:a16="http://schemas.microsoft.com/office/drawing/2014/main" id="{280C0C4E-BB33-D84D-B9C4-50B07F99BC8C}"/>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6" name="Date Placeholder 4">
            <a:extLst>
              <a:ext uri="{FF2B5EF4-FFF2-40B4-BE49-F238E27FC236}">
                <a16:creationId xmlns:a16="http://schemas.microsoft.com/office/drawing/2014/main" id="{BB422115-847E-9042-AA36-F334F187873A}"/>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3" name="Picture 2" descr="A close up of a sign&#10;&#10;Description automatically generated">
            <a:extLst>
              <a:ext uri="{FF2B5EF4-FFF2-40B4-BE49-F238E27FC236}">
                <a16:creationId xmlns:a16="http://schemas.microsoft.com/office/drawing/2014/main" id="{6ABCBDE8-3CDC-1646-AEEB-935527491A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4" name="Picture Placeholder 16">
            <a:extLst>
              <a:ext uri="{FF2B5EF4-FFF2-40B4-BE49-F238E27FC236}">
                <a16:creationId xmlns:a16="http://schemas.microsoft.com/office/drawing/2014/main" id="{734C748B-0718-0C44-A3DD-4CA121E275F2}"/>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38541706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5">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Title 3">
            <a:extLst>
              <a:ext uri="{FF2B5EF4-FFF2-40B4-BE49-F238E27FC236}">
                <a16:creationId xmlns:a16="http://schemas.microsoft.com/office/drawing/2014/main" id="{A66B4A81-516D-D64F-A890-22EDA95D3DE4}"/>
              </a:ext>
            </a:extLst>
          </p:cNvPr>
          <p:cNvSpPr>
            <a:spLocks noGrp="1"/>
          </p:cNvSpPr>
          <p:nvPr>
            <p:ph type="title"/>
          </p:nvPr>
        </p:nvSpPr>
        <p:spPr>
          <a:xfrm>
            <a:off x="457202" y="342902"/>
            <a:ext cx="5392738" cy="1241425"/>
          </a:xfrm>
        </p:spPr>
        <p:txBody>
          <a:bodyPr tIns="1371600" rIns="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5" name="Text Placeholder 16">
            <a:extLst>
              <a:ext uri="{FF2B5EF4-FFF2-40B4-BE49-F238E27FC236}">
                <a16:creationId xmlns:a16="http://schemas.microsoft.com/office/drawing/2014/main" id="{280C0C4E-BB33-D84D-B9C4-50B07F99BC8C}"/>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6" name="Date Placeholder 4">
            <a:extLst>
              <a:ext uri="{FF2B5EF4-FFF2-40B4-BE49-F238E27FC236}">
                <a16:creationId xmlns:a16="http://schemas.microsoft.com/office/drawing/2014/main" id="{BB422115-847E-9042-AA36-F334F187873A}"/>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3" name="Picture 2" descr="A close up of a sign&#10;&#10;Description automatically generated">
            <a:extLst>
              <a:ext uri="{FF2B5EF4-FFF2-40B4-BE49-F238E27FC236}">
                <a16:creationId xmlns:a16="http://schemas.microsoft.com/office/drawing/2014/main" id="{6ABCBDE8-3CDC-1646-AEEB-935527491A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4" name="Picture Placeholder 16">
            <a:extLst>
              <a:ext uri="{FF2B5EF4-FFF2-40B4-BE49-F238E27FC236}">
                <a16:creationId xmlns:a16="http://schemas.microsoft.com/office/drawing/2014/main" id="{734C748B-0718-0C44-A3DD-4CA121E275F2}"/>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295794706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6">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7B4CF-7E5D-2547-AA31-7F6A7B9859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Title 3">
            <a:extLst>
              <a:ext uri="{FF2B5EF4-FFF2-40B4-BE49-F238E27FC236}">
                <a16:creationId xmlns:a16="http://schemas.microsoft.com/office/drawing/2014/main" id="{A66B4A81-516D-D64F-A890-22EDA95D3DE4}"/>
              </a:ext>
            </a:extLst>
          </p:cNvPr>
          <p:cNvSpPr>
            <a:spLocks noGrp="1"/>
          </p:cNvSpPr>
          <p:nvPr>
            <p:ph type="title"/>
          </p:nvPr>
        </p:nvSpPr>
        <p:spPr>
          <a:xfrm>
            <a:off x="457202" y="342902"/>
            <a:ext cx="5392738" cy="1241425"/>
          </a:xfrm>
        </p:spPr>
        <p:txBody>
          <a:bodyPr tIns="1371600" rIns="0" bIns="0" anchor="b" anchorCtr="0"/>
          <a:lstStyle>
            <a:lvl1pPr>
              <a:lnSpc>
                <a:spcPts val="4000"/>
              </a:lnSpc>
              <a:defRPr sz="3600">
                <a:solidFill>
                  <a:schemeClr val="accent1"/>
                </a:solidFill>
              </a:defRPr>
            </a:lvl1pPr>
          </a:lstStyle>
          <a:p>
            <a:r>
              <a:rPr lang="en-US"/>
              <a:t>Click to edit Master title style</a:t>
            </a:r>
            <a:endParaRPr lang="en-US" dirty="0"/>
          </a:p>
        </p:txBody>
      </p:sp>
      <p:sp>
        <p:nvSpPr>
          <p:cNvPr id="15" name="Text Placeholder 16">
            <a:extLst>
              <a:ext uri="{FF2B5EF4-FFF2-40B4-BE49-F238E27FC236}">
                <a16:creationId xmlns:a16="http://schemas.microsoft.com/office/drawing/2014/main" id="{280C0C4E-BB33-D84D-B9C4-50B07F99BC8C}"/>
              </a:ext>
            </a:extLst>
          </p:cNvPr>
          <p:cNvSpPr>
            <a:spLocks noGrp="1"/>
          </p:cNvSpPr>
          <p:nvPr>
            <p:ph type="body" sz="quarter" idx="12"/>
          </p:nvPr>
        </p:nvSpPr>
        <p:spPr>
          <a:xfrm>
            <a:off x="457202" y="1584326"/>
            <a:ext cx="5392738" cy="1550760"/>
          </a:xfrm>
        </p:spPr>
        <p:txBody>
          <a:bodyPr tIns="301752"/>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p:txBody>
      </p:sp>
      <p:sp>
        <p:nvSpPr>
          <p:cNvPr id="16" name="Date Placeholder 4">
            <a:extLst>
              <a:ext uri="{FF2B5EF4-FFF2-40B4-BE49-F238E27FC236}">
                <a16:creationId xmlns:a16="http://schemas.microsoft.com/office/drawing/2014/main" id="{BB422115-847E-9042-AA36-F334F187873A}"/>
              </a:ext>
            </a:extLst>
          </p:cNvPr>
          <p:cNvSpPr>
            <a:spLocks noGrp="1"/>
          </p:cNvSpPr>
          <p:nvPr>
            <p:ph type="dt" sz="half" idx="18"/>
          </p:nvPr>
        </p:nvSpPr>
        <p:spPr>
          <a:xfrm>
            <a:off x="457200" y="6261100"/>
            <a:ext cx="2557463" cy="133350"/>
          </a:xfrm>
        </p:spPr>
        <p:txBody>
          <a:bodyPr/>
          <a:lstStyle>
            <a:lvl1pPr algn="l">
              <a:defRPr sz="1000">
                <a:solidFill>
                  <a:schemeClr val="bg1"/>
                </a:solidFill>
              </a:defRPr>
            </a:lvl1pPr>
            <a:lvl2pPr algn="l">
              <a:defRPr sz="1000">
                <a:solidFill>
                  <a:schemeClr val="bg1"/>
                </a:solidFill>
              </a:defRPr>
            </a:lvl2pPr>
            <a:lvl3pPr algn="l">
              <a:defRPr sz="1000">
                <a:solidFill>
                  <a:schemeClr val="bg1"/>
                </a:solidFill>
              </a:defRPr>
            </a:lvl3pPr>
            <a:lvl4pPr algn="l">
              <a:defRPr sz="1000">
                <a:solidFill>
                  <a:schemeClr val="bg1"/>
                </a:solidFill>
              </a:defRPr>
            </a:lvl4pPr>
            <a:lvl5pPr algn="l">
              <a:defRPr sz="1000">
                <a:solidFill>
                  <a:schemeClr val="bg1"/>
                </a:solidFill>
              </a:defRPr>
            </a:lvl5pPr>
            <a:lvl6pPr algn="l">
              <a:defRPr sz="1000">
                <a:solidFill>
                  <a:schemeClr val="bg1"/>
                </a:solidFill>
              </a:defRPr>
            </a:lvl6pPr>
            <a:lvl7pPr algn="l">
              <a:defRPr sz="1000">
                <a:solidFill>
                  <a:schemeClr val="bg1"/>
                </a:solidFill>
              </a:defRPr>
            </a:lvl7pPr>
            <a:lvl8pPr algn="l">
              <a:defRPr sz="1000">
                <a:solidFill>
                  <a:schemeClr val="bg1"/>
                </a:solidFill>
              </a:defRPr>
            </a:lvl8pPr>
            <a:lvl9pPr algn="l">
              <a:defRPr sz="1000">
                <a:solidFill>
                  <a:schemeClr val="bg1"/>
                </a:solidFill>
              </a:defRPr>
            </a:lvl9pPr>
          </a:lstStyle>
          <a:p>
            <a:r>
              <a:rPr lang="en-US"/>
              <a:t>XX.XX.XXXX</a:t>
            </a:r>
          </a:p>
        </p:txBody>
      </p:sp>
      <p:pic>
        <p:nvPicPr>
          <p:cNvPr id="3" name="Picture 2" descr="A close up of a sign&#10;&#10;Description automatically generated">
            <a:extLst>
              <a:ext uri="{FF2B5EF4-FFF2-40B4-BE49-F238E27FC236}">
                <a16:creationId xmlns:a16="http://schemas.microsoft.com/office/drawing/2014/main" id="{6ABCBDE8-3CDC-1646-AEEB-935527491A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57200" y="4613277"/>
            <a:ext cx="1070810" cy="566637"/>
          </a:xfrm>
          <a:prstGeom prst="rect">
            <a:avLst/>
          </a:prstGeom>
        </p:spPr>
      </p:pic>
      <p:sp>
        <p:nvSpPr>
          <p:cNvPr id="14" name="Picture Placeholder 16">
            <a:extLst>
              <a:ext uri="{FF2B5EF4-FFF2-40B4-BE49-F238E27FC236}">
                <a16:creationId xmlns:a16="http://schemas.microsoft.com/office/drawing/2014/main" id="{734C748B-0718-0C44-A3DD-4CA121E275F2}"/>
              </a:ext>
            </a:extLst>
          </p:cNvPr>
          <p:cNvSpPr>
            <a:spLocks noGrp="1"/>
          </p:cNvSpPr>
          <p:nvPr>
            <p:ph type="pic" sz="quarter" idx="17" hasCustomPrompt="1"/>
          </p:nvPr>
        </p:nvSpPr>
        <p:spPr>
          <a:xfrm>
            <a:off x="457201" y="4460811"/>
            <a:ext cx="1085461" cy="863859"/>
          </a:xfrm>
          <a:solidFill>
            <a:schemeClr val="bg1"/>
          </a:solidFill>
        </p:spPr>
        <p:txBody>
          <a:bodyPr tIns="0" anchor="t" anchorCtr="0"/>
          <a:lstStyle>
            <a:lvl1pPr algn="ctr">
              <a:spcAft>
                <a:spcPts val="0"/>
              </a:spcAft>
              <a:defRPr sz="800">
                <a:solidFill>
                  <a:schemeClr val="tx2"/>
                </a:solidFill>
              </a:defRPr>
            </a:lvl1pPr>
          </a:lstStyle>
          <a:p>
            <a:r>
              <a:rPr lang="en-US" dirty="0"/>
              <a:t>Insert entity logo </a:t>
            </a:r>
            <a:br>
              <a:rPr lang="en-US" dirty="0"/>
            </a:br>
            <a:r>
              <a:rPr lang="en-US" dirty="0"/>
              <a:t>or delete box for </a:t>
            </a:r>
            <a:br>
              <a:rPr lang="en-US" dirty="0"/>
            </a:br>
            <a:r>
              <a:rPr lang="en-US" dirty="0"/>
              <a:t>default logo</a:t>
            </a:r>
          </a:p>
        </p:txBody>
      </p:sp>
    </p:spTree>
    <p:extLst>
      <p:ext uri="{BB962C8B-B14F-4D97-AF65-F5344CB8AC3E}">
        <p14:creationId xmlns:p14="http://schemas.microsoft.com/office/powerpoint/2010/main" val="14677277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60ED7FF-B301-DB49-88A6-4CD72677E4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457200" y="1584326"/>
            <a:ext cx="5392739" cy="3475813"/>
          </a:xfrm>
        </p:spPr>
        <p:txBody>
          <a:bodyPr tIns="0" rIns="0" bIns="1097280" anchor="ctr" anchorCtr="0"/>
          <a:lstStyle>
            <a:lvl1pPr>
              <a:lnSpc>
                <a:spcPts val="4000"/>
              </a:lnSpc>
              <a:defRPr sz="3600" b="0">
                <a:solidFill>
                  <a:schemeClr val="accent1"/>
                </a:solidFill>
              </a:defRPr>
            </a:lvl1pPr>
          </a:lstStyle>
          <a:p>
            <a:r>
              <a:rPr lang="en-US"/>
              <a:t>Click to edit Master title style</a:t>
            </a:r>
          </a:p>
        </p:txBody>
      </p:sp>
      <p:sp>
        <p:nvSpPr>
          <p:cNvPr id="7" name="TextBox 6">
            <a:extLst>
              <a:ext uri="{FF2B5EF4-FFF2-40B4-BE49-F238E27FC236}">
                <a16:creationId xmlns:a16="http://schemas.microsoft.com/office/drawing/2014/main" id="{B72703DA-6F62-9B4A-910F-D77F4BC918C9}"/>
              </a:ext>
            </a:extLst>
          </p:cNvPr>
          <p:cNvSpPr txBox="1"/>
          <p:nvPr userDrawn="1"/>
        </p:nvSpPr>
        <p:spPr>
          <a:xfrm>
            <a:off x="7564582" y="6400970"/>
            <a:ext cx="1122218"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
        <p:nvSpPr>
          <p:cNvPr id="2" name="Date Placeholder 1">
            <a:extLst>
              <a:ext uri="{FF2B5EF4-FFF2-40B4-BE49-F238E27FC236}">
                <a16:creationId xmlns:a16="http://schemas.microsoft.com/office/drawing/2014/main" id="{575DF001-212C-4540-80F0-7DA5FC4C1808}"/>
              </a:ext>
            </a:extLst>
          </p:cNvPr>
          <p:cNvSpPr>
            <a:spLocks noGrp="1"/>
          </p:cNvSpPr>
          <p:nvPr>
            <p:ph type="dt" sz="half" idx="10"/>
          </p:nvPr>
        </p:nvSpPr>
        <p:spPr/>
        <p:txBody>
          <a:bodyPr/>
          <a:lstStyle/>
          <a:p>
            <a:r>
              <a:rPr lang="en-US"/>
              <a:t>XX.XX.XXXX</a:t>
            </a:r>
          </a:p>
        </p:txBody>
      </p:sp>
      <p:sp>
        <p:nvSpPr>
          <p:cNvPr id="4" name="Footer Placeholder 3">
            <a:extLst>
              <a:ext uri="{FF2B5EF4-FFF2-40B4-BE49-F238E27FC236}">
                <a16:creationId xmlns:a16="http://schemas.microsoft.com/office/drawing/2014/main" id="{875A7F43-CEE2-834B-8BDA-E4A6504C966D}"/>
              </a:ext>
            </a:extLst>
          </p:cNvPr>
          <p:cNvSpPr>
            <a:spLocks noGrp="1"/>
          </p:cNvSpPr>
          <p:nvPr>
            <p:ph type="ftr" sz="quarter" idx="11"/>
          </p:nvPr>
        </p:nvSpPr>
        <p:spPr/>
        <p:txBody>
          <a:bodyPr/>
          <a:lstStyle/>
          <a:p>
            <a:r>
              <a:rPr lang="en-US" dirty="0"/>
              <a:t>Modify with Insert &gt; Header and Footer</a:t>
            </a:r>
          </a:p>
        </p:txBody>
      </p:sp>
      <p:sp>
        <p:nvSpPr>
          <p:cNvPr id="5" name="Slide Number Placeholder 4">
            <a:extLst>
              <a:ext uri="{FF2B5EF4-FFF2-40B4-BE49-F238E27FC236}">
                <a16:creationId xmlns:a16="http://schemas.microsoft.com/office/drawing/2014/main" id="{C8E38607-C19C-774D-BEF7-493C591617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368989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low ink">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174749E-3478-0846-8E5D-5A453C217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2A6CBF33-95A6-BA4A-9EBE-9DD389BBF7C5}"/>
              </a:ext>
            </a:extLst>
          </p:cNvPr>
          <p:cNvSpPr>
            <a:spLocks noGrp="1"/>
          </p:cNvSpPr>
          <p:nvPr>
            <p:ph type="title"/>
          </p:nvPr>
        </p:nvSpPr>
        <p:spPr>
          <a:xfrm>
            <a:off x="457200" y="1584326"/>
            <a:ext cx="5392739" cy="3475813"/>
          </a:xfrm>
        </p:spPr>
        <p:txBody>
          <a:bodyPr tIns="0" rIns="0" bIns="1097280" anchor="ctr" anchorCtr="0"/>
          <a:lstStyle>
            <a:lvl1pPr>
              <a:lnSpc>
                <a:spcPts val="4000"/>
              </a:lnSpc>
              <a:defRPr sz="3600" b="0">
                <a:solidFill>
                  <a:schemeClr val="bg1"/>
                </a:solidFill>
              </a:defRPr>
            </a:lvl1pPr>
          </a:lstStyle>
          <a:p>
            <a:r>
              <a:rPr lang="en-US"/>
              <a:t>Click to edit Master title style</a:t>
            </a:r>
          </a:p>
        </p:txBody>
      </p:sp>
      <p:sp>
        <p:nvSpPr>
          <p:cNvPr id="2" name="Date Placeholder 1">
            <a:extLst>
              <a:ext uri="{FF2B5EF4-FFF2-40B4-BE49-F238E27FC236}">
                <a16:creationId xmlns:a16="http://schemas.microsoft.com/office/drawing/2014/main" id="{8DD338B1-A6EB-B747-93D6-CD0C9544533A}"/>
              </a:ext>
            </a:extLst>
          </p:cNvPr>
          <p:cNvSpPr>
            <a:spLocks noGrp="1"/>
          </p:cNvSpPr>
          <p:nvPr>
            <p:ph type="dt" sz="half" idx="10"/>
          </p:nvPr>
        </p:nvSpPr>
        <p:spPr/>
        <p:txBody>
          <a:bodyPr/>
          <a:lstStyle/>
          <a:p>
            <a:r>
              <a:rPr lang="en-US"/>
              <a:t>XX.XX.XXXX</a:t>
            </a:r>
          </a:p>
        </p:txBody>
      </p:sp>
      <p:sp>
        <p:nvSpPr>
          <p:cNvPr id="3" name="Footer Placeholder 2">
            <a:extLst>
              <a:ext uri="{FF2B5EF4-FFF2-40B4-BE49-F238E27FC236}">
                <a16:creationId xmlns:a16="http://schemas.microsoft.com/office/drawing/2014/main" id="{8E173091-C838-5F47-8B9C-4265A9A72C0D}"/>
              </a:ext>
            </a:extLst>
          </p:cNvPr>
          <p:cNvSpPr>
            <a:spLocks noGrp="1"/>
          </p:cNvSpPr>
          <p:nvPr>
            <p:ph type="ftr" sz="quarter" idx="11"/>
          </p:nvPr>
        </p:nvSpPr>
        <p:spPr/>
        <p:txBody>
          <a:bodyPr/>
          <a:lstStyle/>
          <a:p>
            <a:r>
              <a:rPr lang="en-US" dirty="0"/>
              <a:t>Modify with Insert &gt; Header and Footer</a:t>
            </a:r>
          </a:p>
        </p:txBody>
      </p:sp>
      <p:sp>
        <p:nvSpPr>
          <p:cNvPr id="4" name="Slide Number Placeholder 3">
            <a:extLst>
              <a:ext uri="{FF2B5EF4-FFF2-40B4-BE49-F238E27FC236}">
                <a16:creationId xmlns:a16="http://schemas.microsoft.com/office/drawing/2014/main" id="{90175CEF-9B03-8847-99BF-1904D1E4412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TextBox 7">
            <a:extLst>
              <a:ext uri="{FF2B5EF4-FFF2-40B4-BE49-F238E27FC236}">
                <a16:creationId xmlns:a16="http://schemas.microsoft.com/office/drawing/2014/main" id="{DF21B976-CB04-C147-BDC7-E24651677804}"/>
              </a:ext>
            </a:extLst>
          </p:cNvPr>
          <p:cNvSpPr txBox="1"/>
          <p:nvPr userDrawn="1"/>
        </p:nvSpPr>
        <p:spPr>
          <a:xfrm>
            <a:off x="7564582" y="6400970"/>
            <a:ext cx="1122218"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Tree>
    <p:extLst>
      <p:ext uri="{BB962C8B-B14F-4D97-AF65-F5344CB8AC3E}">
        <p14:creationId xmlns:p14="http://schemas.microsoft.com/office/powerpoint/2010/main" val="265105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342900"/>
            <a:ext cx="8229600" cy="723900"/>
          </a:xfrm>
          <a:prstGeom prst="rect">
            <a:avLst/>
          </a:prstGeom>
        </p:spPr>
        <p:txBody>
          <a:bodyPr vert="horz" lIns="0" tIns="868680" rIns="137160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584327"/>
            <a:ext cx="8229600" cy="4676775"/>
          </a:xfrm>
          <a:prstGeom prst="rect">
            <a:avLst/>
          </a:prstGeom>
        </p:spPr>
        <p:txBody>
          <a:bodyPr vert="horz" lIns="0" tIns="73152" rIns="0" bIns="0" rtlCol="0">
            <a:noAutofit/>
          </a:bodyPr>
          <a:lstStyle/>
          <a:p>
            <a:pPr lvl="0"/>
            <a:r>
              <a:rPr lang="en-US" dirty="0"/>
              <a:t>Edit Master text styles</a:t>
            </a:r>
          </a:p>
          <a:p>
            <a:pPr lvl="1"/>
            <a:r>
              <a:rPr lang="en-US" dirty="0"/>
              <a:t>Second level</a:t>
            </a:r>
          </a:p>
          <a:p>
            <a:pPr lvl="2"/>
            <a:r>
              <a:rPr lang="en-US" dirty="0"/>
              <a:t>Third level </a:t>
            </a:r>
          </a:p>
          <a:p>
            <a:pPr lvl="3"/>
            <a:r>
              <a:rPr lang="en-US" dirty="0"/>
              <a:t>Fourth level</a:t>
            </a:r>
          </a:p>
          <a:p>
            <a:pPr marL="685800" marR="0" lvl="4"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a:pPr>
            <a:r>
              <a:rPr lang="en-US" dirty="0"/>
              <a:t>Fifth level</a:t>
            </a:r>
          </a:p>
          <a:p>
            <a:pPr lvl="3"/>
            <a:endParaRPr lang="en-US" dirty="0"/>
          </a:p>
        </p:txBody>
      </p:sp>
      <p:sp>
        <p:nvSpPr>
          <p:cNvPr id="5" name="Footer Placeholder 4"/>
          <p:cNvSpPr>
            <a:spLocks noGrp="1"/>
          </p:cNvSpPr>
          <p:nvPr>
            <p:ph type="ftr" sz="quarter" idx="3"/>
          </p:nvPr>
        </p:nvSpPr>
        <p:spPr>
          <a:xfrm>
            <a:off x="1578135" y="6400970"/>
            <a:ext cx="4271804" cy="208758"/>
          </a:xfrm>
          <a:prstGeom prst="rect">
            <a:avLst/>
          </a:prstGeom>
        </p:spPr>
        <p:txBody>
          <a:bodyPr vert="horz" lIns="0" tIns="0" rIns="0" bIns="0" rtlCol="0" anchor="b" anchorCtr="0"/>
          <a:lstStyle>
            <a:lvl1pPr marL="0" indent="9525" algn="l">
              <a:tabLst/>
              <a:defRPr sz="800" b="0" i="0">
                <a:solidFill>
                  <a:schemeClr val="accent1"/>
                </a:solidFill>
                <a:latin typeface="+mn-lt"/>
                <a:ea typeface="Corbel" charset="0"/>
                <a:cs typeface="Corbel" charset="0"/>
              </a:defRPr>
            </a:lvl1pPr>
            <a:lvl2pPr marL="0" indent="9525" algn="l">
              <a:tabLst/>
              <a:defRPr sz="800">
                <a:solidFill>
                  <a:schemeClr val="accent1"/>
                </a:solidFill>
                <a:latin typeface="+mn-lt"/>
                <a:ea typeface="Corbel" charset="0"/>
                <a:cs typeface="Corbel" charset="0"/>
              </a:defRPr>
            </a:lvl2pPr>
            <a:lvl3pPr marL="0" indent="9525" algn="l">
              <a:tabLst/>
              <a:defRPr sz="800">
                <a:solidFill>
                  <a:schemeClr val="accent1"/>
                </a:solidFill>
                <a:latin typeface="+mn-lt"/>
                <a:ea typeface="Corbel" charset="0"/>
                <a:cs typeface="Corbel" charset="0"/>
              </a:defRPr>
            </a:lvl3pPr>
            <a:lvl4pPr marL="0" indent="9525" algn="l">
              <a:tabLst/>
              <a:defRPr sz="800">
                <a:solidFill>
                  <a:schemeClr val="accent1"/>
                </a:solidFill>
                <a:latin typeface="+mn-lt"/>
                <a:ea typeface="Corbel" charset="0"/>
                <a:cs typeface="Corbel" charset="0"/>
              </a:defRPr>
            </a:lvl4pPr>
            <a:lvl5pPr marL="0" indent="9525" algn="l">
              <a:tabLst/>
              <a:defRPr sz="800">
                <a:solidFill>
                  <a:schemeClr val="accent1"/>
                </a:solidFill>
                <a:latin typeface="+mn-lt"/>
                <a:ea typeface="Corbel" charset="0"/>
                <a:cs typeface="Corbel" charset="0"/>
              </a:defRPr>
            </a:lvl5pPr>
            <a:lvl6pPr marL="0" indent="9525" algn="l">
              <a:tabLst/>
              <a:defRPr sz="800">
                <a:solidFill>
                  <a:schemeClr val="accent1"/>
                </a:solidFill>
                <a:latin typeface="+mn-lt"/>
                <a:ea typeface="Corbel" charset="0"/>
                <a:cs typeface="Corbel" charset="0"/>
              </a:defRPr>
            </a:lvl6pPr>
            <a:lvl7pPr marL="0" indent="9525" algn="l">
              <a:tabLst/>
              <a:defRPr sz="800">
                <a:solidFill>
                  <a:schemeClr val="accent1"/>
                </a:solidFill>
                <a:latin typeface="+mn-lt"/>
                <a:ea typeface="Corbel" charset="0"/>
                <a:cs typeface="Corbel" charset="0"/>
              </a:defRPr>
            </a:lvl7pPr>
            <a:lvl8pPr marL="0" indent="9525" algn="l">
              <a:tabLst/>
              <a:defRPr sz="800">
                <a:solidFill>
                  <a:schemeClr val="accent1"/>
                </a:solidFill>
                <a:latin typeface="+mn-lt"/>
                <a:ea typeface="Corbel" charset="0"/>
                <a:cs typeface="Corbel" charset="0"/>
              </a:defRPr>
            </a:lvl8pPr>
            <a:lvl9pPr marL="0" indent="9525" algn="l">
              <a:tabLst/>
              <a:defRPr sz="800">
                <a:solidFill>
                  <a:schemeClr val="accent1"/>
                </a:solidFill>
                <a:latin typeface="+mn-lt"/>
                <a:ea typeface="Corbel" charset="0"/>
                <a:cs typeface="Corbel" charset="0"/>
              </a:defRPr>
            </a:lvl9pPr>
          </a:lstStyle>
          <a:p>
            <a:r>
              <a:rPr lang="en-US" dirty="0"/>
              <a:t>Modify with Insert &gt; Header and Footer</a:t>
            </a:r>
          </a:p>
        </p:txBody>
      </p:sp>
      <p:sp>
        <p:nvSpPr>
          <p:cNvPr id="6" name="Slide Number Placeholder 5"/>
          <p:cNvSpPr>
            <a:spLocks noGrp="1"/>
          </p:cNvSpPr>
          <p:nvPr>
            <p:ph type="sldNum" sz="quarter" idx="4"/>
          </p:nvPr>
        </p:nvSpPr>
        <p:spPr>
          <a:xfrm>
            <a:off x="457200" y="6400970"/>
            <a:ext cx="318294" cy="208758"/>
          </a:xfrm>
          <a:prstGeom prst="rect">
            <a:avLst/>
          </a:prstGeom>
        </p:spPr>
        <p:txBody>
          <a:bodyPr vert="horz" lIns="0" tIns="0" rIns="0" bIns="0" rtlCol="0" anchor="b" anchorCtr="0"/>
          <a:lstStyle>
            <a:lvl1pPr algn="l">
              <a:defRPr sz="800" b="0">
                <a:solidFill>
                  <a:schemeClr val="accent1"/>
                </a:solidFill>
                <a:latin typeface="+mn-lt"/>
                <a:ea typeface="Corbel" charset="0"/>
                <a:cs typeface="Corbel" charset="0"/>
              </a:defRPr>
            </a:lvl1pPr>
            <a:lvl2pPr marL="0" algn="l">
              <a:defRPr sz="800" b="0">
                <a:solidFill>
                  <a:schemeClr val="accent1"/>
                </a:solidFill>
                <a:latin typeface="+mn-lt"/>
                <a:ea typeface="Corbel" charset="0"/>
                <a:cs typeface="Corbel" charset="0"/>
              </a:defRPr>
            </a:lvl2pPr>
            <a:lvl3pPr marL="0" algn="l">
              <a:defRPr sz="800" b="0">
                <a:solidFill>
                  <a:schemeClr val="accent1"/>
                </a:solidFill>
                <a:latin typeface="+mn-lt"/>
                <a:ea typeface="Corbel" charset="0"/>
                <a:cs typeface="Corbel" charset="0"/>
              </a:defRPr>
            </a:lvl3pPr>
            <a:lvl4pPr marL="0" algn="l">
              <a:defRPr sz="800" b="0">
                <a:solidFill>
                  <a:schemeClr val="accent1"/>
                </a:solidFill>
                <a:latin typeface="+mn-lt"/>
                <a:ea typeface="Corbel" charset="0"/>
                <a:cs typeface="Corbel" charset="0"/>
              </a:defRPr>
            </a:lvl4pPr>
            <a:lvl5pPr marL="0" algn="l">
              <a:defRPr sz="800" b="0">
                <a:solidFill>
                  <a:schemeClr val="accent1"/>
                </a:solidFill>
                <a:latin typeface="+mn-lt"/>
                <a:ea typeface="Corbel" charset="0"/>
                <a:cs typeface="Corbel" charset="0"/>
              </a:defRPr>
            </a:lvl5pPr>
            <a:lvl6pPr marL="0" algn="l">
              <a:defRPr sz="800" b="0">
                <a:solidFill>
                  <a:schemeClr val="accent1"/>
                </a:solidFill>
                <a:latin typeface="+mn-lt"/>
                <a:ea typeface="Corbel" charset="0"/>
                <a:cs typeface="Corbel" charset="0"/>
              </a:defRPr>
            </a:lvl6pPr>
            <a:lvl7pPr marL="0" algn="l">
              <a:defRPr sz="800" b="0">
                <a:solidFill>
                  <a:schemeClr val="accent1"/>
                </a:solidFill>
                <a:latin typeface="+mn-lt"/>
                <a:ea typeface="Corbel" charset="0"/>
                <a:cs typeface="Corbel" charset="0"/>
              </a:defRPr>
            </a:lvl7pPr>
            <a:lvl8pPr marL="0" algn="l">
              <a:defRPr sz="800" b="0">
                <a:solidFill>
                  <a:schemeClr val="accent1"/>
                </a:solidFill>
                <a:latin typeface="+mn-lt"/>
                <a:ea typeface="Corbel" charset="0"/>
                <a:cs typeface="Corbel" charset="0"/>
              </a:defRPr>
            </a:lvl8pPr>
            <a:lvl9pPr marL="0" algn="l">
              <a:defRPr sz="800" b="0" i="0">
                <a:solidFill>
                  <a:schemeClr val="accent1"/>
                </a:solidFill>
                <a:latin typeface="+mn-lt"/>
                <a:ea typeface="Corbel" charset="0"/>
                <a:cs typeface="Corbel" charset="0"/>
              </a:defRPr>
            </a:lvl9pPr>
          </a:lstStyle>
          <a:p>
            <a:fld id="{63DCA5C9-2E11-4C67-86EB-AE1DE127DC64}" type="slidenum">
              <a:rPr lang="en-US" smtClean="0"/>
              <a:pPr/>
              <a:t>‹#›</a:t>
            </a:fld>
            <a:endParaRPr lang="en-US" dirty="0"/>
          </a:p>
        </p:txBody>
      </p:sp>
      <p:sp>
        <p:nvSpPr>
          <p:cNvPr id="14" name="Date Placeholder 13">
            <a:extLst>
              <a:ext uri="{FF2B5EF4-FFF2-40B4-BE49-F238E27FC236}">
                <a16:creationId xmlns:a16="http://schemas.microsoft.com/office/drawing/2014/main" id="{F5D300FB-C47F-BA4E-A67A-042C3A7A6A09}"/>
              </a:ext>
            </a:extLst>
          </p:cNvPr>
          <p:cNvSpPr>
            <a:spLocks noGrp="1"/>
          </p:cNvSpPr>
          <p:nvPr>
            <p:ph type="dt" sz="half" idx="2"/>
          </p:nvPr>
        </p:nvSpPr>
        <p:spPr>
          <a:xfrm>
            <a:off x="775495" y="6400970"/>
            <a:ext cx="802640" cy="208758"/>
          </a:xfrm>
          <a:prstGeom prst="rect">
            <a:avLst/>
          </a:prstGeom>
        </p:spPr>
        <p:txBody>
          <a:bodyPr vert="horz" lIns="0" tIns="0" rIns="0" bIns="0" rtlCol="0" anchor="b" anchorCtr="0"/>
          <a:lstStyle>
            <a:lvl1pPr algn="ctr">
              <a:defRPr sz="800">
                <a:solidFill>
                  <a:schemeClr val="accent1"/>
                </a:solidFill>
              </a:defRPr>
            </a:lvl1pPr>
            <a:lvl2pPr marL="0" algn="ctr">
              <a:defRPr sz="800">
                <a:solidFill>
                  <a:schemeClr val="accent1"/>
                </a:solidFill>
              </a:defRPr>
            </a:lvl2pPr>
            <a:lvl3pPr marL="0" algn="ctr">
              <a:defRPr sz="800">
                <a:solidFill>
                  <a:schemeClr val="accent1"/>
                </a:solidFill>
              </a:defRPr>
            </a:lvl3pPr>
            <a:lvl4pPr marL="0" algn="ctr">
              <a:defRPr sz="800">
                <a:solidFill>
                  <a:schemeClr val="accent1"/>
                </a:solidFill>
              </a:defRPr>
            </a:lvl4pPr>
            <a:lvl5pPr marL="0" algn="ctr">
              <a:defRPr sz="800">
                <a:solidFill>
                  <a:schemeClr val="accent1"/>
                </a:solidFill>
              </a:defRPr>
            </a:lvl5pPr>
            <a:lvl6pPr marL="0" algn="ctr">
              <a:defRPr sz="800">
                <a:solidFill>
                  <a:schemeClr val="accent1"/>
                </a:solidFill>
              </a:defRPr>
            </a:lvl6pPr>
            <a:lvl7pPr marL="0" algn="ctr">
              <a:defRPr sz="800">
                <a:solidFill>
                  <a:schemeClr val="accent1"/>
                </a:solidFill>
              </a:defRPr>
            </a:lvl7pPr>
            <a:lvl8pPr marL="0" algn="ctr">
              <a:defRPr sz="800">
                <a:solidFill>
                  <a:schemeClr val="accent1"/>
                </a:solidFill>
              </a:defRPr>
            </a:lvl8pPr>
            <a:lvl9pPr marL="0" algn="ctr">
              <a:defRPr sz="800">
                <a:solidFill>
                  <a:schemeClr val="accent1"/>
                </a:solidFill>
              </a:defRPr>
            </a:lvl9pPr>
          </a:lstStyle>
          <a:p>
            <a:r>
              <a:rPr lang="en-US"/>
              <a:t>XX.XX.XXXX</a:t>
            </a:r>
          </a:p>
        </p:txBody>
      </p:sp>
      <p:sp>
        <p:nvSpPr>
          <p:cNvPr id="7" name="TextBox 6">
            <a:extLst>
              <a:ext uri="{FF2B5EF4-FFF2-40B4-BE49-F238E27FC236}">
                <a16:creationId xmlns:a16="http://schemas.microsoft.com/office/drawing/2014/main" id="{AE2EE6E4-ED9E-C34A-BAFF-47DECD28E2BC}"/>
              </a:ext>
            </a:extLst>
          </p:cNvPr>
          <p:cNvSpPr txBox="1"/>
          <p:nvPr userDrawn="1"/>
        </p:nvSpPr>
        <p:spPr>
          <a:xfrm>
            <a:off x="7564582" y="6400970"/>
            <a:ext cx="1122218" cy="208758"/>
          </a:xfrm>
          <a:prstGeom prst="rect">
            <a:avLst/>
          </a:prstGeom>
          <a:noFill/>
        </p:spPr>
        <p:txBody>
          <a:bodyPr wrap="square" lIns="0" tIns="0" rIns="0" bIns="0" rtlCol="0" anchor="b" anchorCtr="0">
            <a:noAutofit/>
          </a:bodyPr>
          <a:lstStyle/>
          <a:p>
            <a:pPr marL="0" lvl="0" indent="-4572000" algn="r"/>
            <a:r>
              <a:rPr lang="en-US" sz="800" b="1">
                <a:solidFill>
                  <a:schemeClr val="accent1"/>
                </a:solidFill>
              </a:rPr>
              <a:t>UNC Health</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733" r:id="rId1"/>
    <p:sldLayoutId id="2147483763" r:id="rId2"/>
    <p:sldLayoutId id="2147483736" r:id="rId3"/>
    <p:sldLayoutId id="2147483785" r:id="rId4"/>
    <p:sldLayoutId id="2147483786" r:id="rId5"/>
    <p:sldLayoutId id="2147483787" r:id="rId6"/>
    <p:sldLayoutId id="2147483788" r:id="rId7"/>
    <p:sldLayoutId id="2147483741" r:id="rId8"/>
    <p:sldLayoutId id="2147483773" r:id="rId9"/>
    <p:sldLayoutId id="2147483758" r:id="rId10"/>
    <p:sldLayoutId id="2147483774" r:id="rId11"/>
    <p:sldLayoutId id="2147483775" r:id="rId12"/>
    <p:sldLayoutId id="2147483776" r:id="rId13"/>
    <p:sldLayoutId id="2147483738" r:id="rId14"/>
    <p:sldLayoutId id="2147483745" r:id="rId15"/>
    <p:sldLayoutId id="2147483746" r:id="rId16"/>
    <p:sldLayoutId id="2147483747" r:id="rId17"/>
    <p:sldLayoutId id="2147483748" r:id="rId18"/>
    <p:sldLayoutId id="2147483778" r:id="rId19"/>
    <p:sldLayoutId id="2147483779" r:id="rId20"/>
    <p:sldLayoutId id="2147483780" r:id="rId21"/>
    <p:sldLayoutId id="2147483781" r:id="rId22"/>
    <p:sldLayoutId id="2147483782" r:id="rId23"/>
    <p:sldLayoutId id="2147483783" r:id="rId24"/>
    <p:sldLayoutId id="2147483784" r:id="rId25"/>
    <p:sldLayoutId id="2147483760" r:id="rId26"/>
    <p:sldLayoutId id="2147483756" r:id="rId27"/>
    <p:sldLayoutId id="2147483708" r:id="rId28"/>
    <p:sldLayoutId id="2147483765" r:id="rId29"/>
    <p:sldLayoutId id="2147483777" r:id="rId30"/>
    <p:sldLayoutId id="2147483789" r:id="rId31"/>
    <p:sldLayoutId id="2147483790" r:id="rId32"/>
  </p:sldLayoutIdLst>
  <p:hf hdr="0"/>
  <p:txStyles>
    <p:titleStyle>
      <a:lvl1pPr algn="l" defTabSz="914400" rtl="0" eaLnBrk="1" latinLnBrk="0" hangingPunct="1">
        <a:lnSpc>
          <a:spcPts val="2800"/>
        </a:lnSpc>
        <a:spcBef>
          <a:spcPct val="0"/>
        </a:spcBef>
        <a:buNone/>
        <a:defRPr sz="2400" b="1" i="0" kern="1200">
          <a:solidFill>
            <a:schemeClr val="accent2"/>
          </a:solidFill>
          <a:latin typeface="+mj-lt"/>
          <a:ea typeface="Georgia" charset="0"/>
          <a:cs typeface="Georgia" charset="0"/>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marR="0" indent="-228600" algn="l" defTabSz="292608" rtl="0" eaLnBrk="1" fontAlgn="auto"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6858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6858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75" userDrawn="1">
          <p15:clr>
            <a:srgbClr val="F26B43"/>
          </p15:clr>
        </p15:guide>
        <p15:guide id="3" pos="288" userDrawn="1">
          <p15:clr>
            <a:srgbClr val="F26B43"/>
          </p15:clr>
        </p15:guide>
        <p15:guide id="8" pos="1899" userDrawn="1">
          <p15:clr>
            <a:srgbClr val="F26B43"/>
          </p15:clr>
        </p15:guide>
        <p15:guide id="9" pos="2789" userDrawn="1">
          <p15:clr>
            <a:srgbClr val="F26B43"/>
          </p15:clr>
        </p15:guide>
        <p15:guide id="10" pos="2880" userDrawn="1">
          <p15:clr>
            <a:srgbClr val="F26B43"/>
          </p15:clr>
        </p15:guide>
        <p15:guide id="12" pos="2974" userDrawn="1">
          <p15:clr>
            <a:srgbClr val="F26B43"/>
          </p15:clr>
        </p15:guide>
        <p15:guide id="13" pos="5472" userDrawn="1">
          <p15:clr>
            <a:srgbClr val="F26B43"/>
          </p15:clr>
        </p15:guide>
        <p15:guide id="15" pos="3685" userDrawn="1">
          <p15:clr>
            <a:srgbClr val="F26B43"/>
          </p15:clr>
        </p15:guide>
        <p15:guide id="16" pos="3861" userDrawn="1">
          <p15:clr>
            <a:srgbClr val="F26B43"/>
          </p15:clr>
        </p15:guide>
        <p15:guide id="23" orient="horz" pos="4148" userDrawn="1">
          <p15:clr>
            <a:srgbClr val="F26B43"/>
          </p15:clr>
        </p15:guide>
        <p15:guide id="24" orient="horz" pos="3944" userDrawn="1">
          <p15:clr>
            <a:srgbClr val="F26B43"/>
          </p15:clr>
        </p15:guide>
        <p15:guide id="25" orient="horz" pos="216" userDrawn="1">
          <p15:clr>
            <a:srgbClr val="F26B43"/>
          </p15:clr>
        </p15:guide>
        <p15:guide id="26" orient="horz" pos="998" userDrawn="1">
          <p15:clr>
            <a:srgbClr val="F26B43"/>
          </p15:clr>
        </p15:guide>
        <p15:guide id="27" orient="horz" pos="672" userDrawn="1">
          <p15:clr>
            <a:srgbClr val="F26B43"/>
          </p15:clr>
        </p15:guide>
        <p15:guide id="31" orient="horz" pos="835" userDrawn="1">
          <p15:clr>
            <a:srgbClr val="F26B43"/>
          </p15:clr>
        </p15:guide>
        <p15:guide id="32" orient="horz" pos="40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A874-B2DD-BB45-A068-CDA3E57AA735}"/>
              </a:ext>
            </a:extLst>
          </p:cNvPr>
          <p:cNvSpPr>
            <a:spLocks noGrp="1"/>
          </p:cNvSpPr>
          <p:nvPr>
            <p:ph type="title"/>
          </p:nvPr>
        </p:nvSpPr>
        <p:spPr>
          <a:xfrm>
            <a:off x="822958" y="2251975"/>
            <a:ext cx="7498081" cy="2780971"/>
          </a:xfrm>
        </p:spPr>
        <p:txBody>
          <a:bodyPr tIns="0" rIns="0">
            <a:normAutofit fontScale="90000"/>
          </a:bodyPr>
          <a:lstStyle/>
          <a:p>
            <a:pPr algn="ctr"/>
            <a:r>
              <a:rPr lang="en-US" sz="2000" dirty="0"/>
              <a:t>Project Lead: </a:t>
            </a:r>
            <a:r>
              <a:rPr lang="en-US" sz="2000" b="0" dirty="0"/>
              <a:t>Mike Phillips</a:t>
            </a:r>
            <a:r>
              <a:rPr lang="en-US" sz="2000" dirty="0"/>
              <a:t/>
            </a:r>
            <a:br>
              <a:rPr lang="en-US" sz="2000" dirty="0"/>
            </a:br>
            <a:r>
              <a:rPr lang="en-US" sz="2000" dirty="0"/>
              <a:t>Project Sponsor: </a:t>
            </a:r>
            <a:r>
              <a:rPr lang="en-US" sz="2000" b="0" dirty="0"/>
              <a:t>Peggy </a:t>
            </a:r>
            <a:r>
              <a:rPr lang="en-US" sz="2000" b="0" dirty="0" err="1"/>
              <a:t>McNaull</a:t>
            </a:r>
            <a:r>
              <a:rPr lang="en-US" sz="2000" b="0" dirty="0"/>
              <a:t>, Andrea Hayes-Jordan</a:t>
            </a:r>
            <a:r>
              <a:rPr lang="en-US" sz="2000" dirty="0"/>
              <a:t/>
            </a:r>
            <a:br>
              <a:rPr lang="en-US" sz="2000" dirty="0"/>
            </a:br>
            <a:r>
              <a:rPr lang="en-US" sz="2000" dirty="0"/>
              <a:t>Project Team Members: </a:t>
            </a:r>
            <a:r>
              <a:rPr lang="en-US" sz="2000" b="0" dirty="0"/>
              <a:t>Robin Koonce, Amy </a:t>
            </a:r>
            <a:r>
              <a:rPr lang="en-US" sz="2000" b="0" dirty="0" err="1"/>
              <a:t>Lamm</a:t>
            </a:r>
            <a:r>
              <a:rPr lang="en-US" sz="2000" b="0" dirty="0"/>
              <a:t>, Kristen Cole, Lisa Richardson, Karen Wood, Carol Hubbard, Claire </a:t>
            </a:r>
            <a:br>
              <a:rPr lang="en-US" sz="2000" b="0" dirty="0"/>
            </a:br>
            <a:r>
              <a:rPr lang="en-US" sz="2000" b="0" dirty="0"/>
              <a:t>Barber, Brandy </a:t>
            </a:r>
            <a:r>
              <a:rPr lang="en-US" sz="2000" b="0" dirty="0" err="1"/>
              <a:t>Agahajanian</a:t>
            </a:r>
            <a:r>
              <a:rPr lang="en-US" sz="2000" b="0" dirty="0"/>
              <a:t>, </a:t>
            </a:r>
            <a:br>
              <a:rPr lang="en-US" sz="2000" b="0" dirty="0"/>
            </a:br>
            <a:r>
              <a:rPr lang="en-US" sz="2000" b="0" dirty="0"/>
              <a:t>Martha Perry</a:t>
            </a:r>
          </a:p>
        </p:txBody>
      </p:sp>
      <p:sp>
        <p:nvSpPr>
          <p:cNvPr id="3" name="Date Placeholder 2">
            <a:extLst>
              <a:ext uri="{FF2B5EF4-FFF2-40B4-BE49-F238E27FC236}">
                <a16:creationId xmlns:a16="http://schemas.microsoft.com/office/drawing/2014/main" id="{3193A3E5-D1A9-EE41-9D43-FB8AAFE32119}"/>
              </a:ext>
            </a:extLst>
          </p:cNvPr>
          <p:cNvSpPr>
            <a:spLocks noGrp="1"/>
          </p:cNvSpPr>
          <p:nvPr>
            <p:ph type="dt" sz="half" idx="18"/>
          </p:nvPr>
        </p:nvSpPr>
        <p:spPr>
          <a:xfrm>
            <a:off x="7564582" y="6568671"/>
            <a:ext cx="2557463" cy="133350"/>
          </a:xfrm>
        </p:spPr>
        <p:txBody>
          <a:bodyPr/>
          <a:lstStyle/>
          <a:p>
            <a:r>
              <a:rPr lang="en-US"/>
              <a:t>01.31.2020</a:t>
            </a:r>
          </a:p>
        </p:txBody>
      </p:sp>
      <p:pic>
        <p:nvPicPr>
          <p:cNvPr id="5" name="Picture 4">
            <a:extLst>
              <a:ext uri="{FF2B5EF4-FFF2-40B4-BE49-F238E27FC236}">
                <a16:creationId xmlns:a16="http://schemas.microsoft.com/office/drawing/2014/main" id="{E06013F1-8382-450D-8FB4-6220853F09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385" y="5865005"/>
            <a:ext cx="2219269" cy="612572"/>
          </a:xfrm>
          <a:prstGeom prst="rect">
            <a:avLst/>
          </a:prstGeom>
        </p:spPr>
      </p:pic>
      <p:sp>
        <p:nvSpPr>
          <p:cNvPr id="4" name="TextBox 3">
            <a:extLst>
              <a:ext uri="{FF2B5EF4-FFF2-40B4-BE49-F238E27FC236}">
                <a16:creationId xmlns:a16="http://schemas.microsoft.com/office/drawing/2014/main" id="{35F2F919-8027-C044-ACC2-BF57F99168B6}"/>
              </a:ext>
            </a:extLst>
          </p:cNvPr>
          <p:cNvSpPr txBox="1"/>
          <p:nvPr/>
        </p:nvSpPr>
        <p:spPr>
          <a:xfrm>
            <a:off x="486613" y="380423"/>
            <a:ext cx="8170772" cy="1743159"/>
          </a:xfrm>
          <a:prstGeom prst="rect">
            <a:avLst/>
          </a:prstGeom>
          <a:noFill/>
        </p:spPr>
        <p:txBody>
          <a:bodyPr wrap="square" lIns="0" tIns="73152" rIns="0" bIns="0" rtlCol="0">
            <a:normAutofit/>
          </a:bodyPr>
          <a:lstStyle/>
          <a:p>
            <a:pPr algn="ctr"/>
            <a:r>
              <a:rPr lang="en-US" sz="3200" b="1" dirty="0">
                <a:solidFill>
                  <a:srgbClr val="004163"/>
                </a:solidFill>
              </a:rPr>
              <a:t>Reducing the Length of Stay for Pediatric Gastrostomy Tubes</a:t>
            </a:r>
            <a:br>
              <a:rPr lang="en-US" sz="3200" b="1" dirty="0">
                <a:solidFill>
                  <a:srgbClr val="004163"/>
                </a:solidFill>
              </a:rPr>
            </a:br>
            <a:endParaRPr lang="en-US" sz="1600" dirty="0">
              <a:solidFill>
                <a:schemeClr val="tx2"/>
              </a:solidFill>
            </a:endParaRPr>
          </a:p>
        </p:txBody>
      </p:sp>
    </p:spTree>
    <p:extLst>
      <p:ext uri="{BB962C8B-B14F-4D97-AF65-F5344CB8AC3E}">
        <p14:creationId xmlns:p14="http://schemas.microsoft.com/office/powerpoint/2010/main" val="281560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lvl="8"/>
            <a:fld id="{63DCA5C9-2E11-4C67-86EB-AE1DE127DC64}" type="slidenum">
              <a:rPr lang="en-US" smtClean="0"/>
              <a:pPr lvl="8"/>
              <a:t>10</a:t>
            </a:fld>
            <a:endParaRPr lang="en-US" dirty="0"/>
          </a:p>
        </p:txBody>
      </p:sp>
      <p:sp>
        <p:nvSpPr>
          <p:cNvPr id="5" name="Title 4"/>
          <p:cNvSpPr>
            <a:spLocks noGrp="1"/>
          </p:cNvSpPr>
          <p:nvPr>
            <p:ph type="title"/>
          </p:nvPr>
        </p:nvSpPr>
        <p:spPr>
          <a:xfrm>
            <a:off x="457199" y="428539"/>
            <a:ext cx="8229600" cy="723900"/>
          </a:xfrm>
        </p:spPr>
        <p:txBody>
          <a:bodyPr/>
          <a:lstStyle/>
          <a:p>
            <a:r>
              <a:rPr lang="en-US" kern="0" dirty="0"/>
              <a:t>Acknowledgements</a:t>
            </a:r>
            <a:br>
              <a:rPr lang="en-US" kern="0" dirty="0"/>
            </a:br>
            <a:endParaRPr lang="en-US" dirty="0"/>
          </a:p>
        </p:txBody>
      </p:sp>
      <p:sp>
        <p:nvSpPr>
          <p:cNvPr id="4" name="Content Placeholder 3"/>
          <p:cNvSpPr>
            <a:spLocks noGrp="1"/>
          </p:cNvSpPr>
          <p:nvPr>
            <p:ph sz="quarter" idx="12"/>
          </p:nvPr>
        </p:nvSpPr>
        <p:spPr/>
        <p:txBody>
          <a:bodyPr>
            <a:normAutofit fontScale="85000" lnSpcReduction="20000"/>
          </a:bodyPr>
          <a:lstStyle/>
          <a:p>
            <a:r>
              <a:rPr lang="en-US" dirty="0"/>
              <a:t>IHQI</a:t>
            </a:r>
            <a:br>
              <a:rPr lang="en-US" dirty="0"/>
            </a:br>
            <a:r>
              <a:rPr lang="en-US" dirty="0"/>
              <a:t>	Candice Hunt</a:t>
            </a:r>
          </a:p>
          <a:p>
            <a:r>
              <a:rPr lang="en-US" dirty="0"/>
              <a:t>	Kelly Reilly</a:t>
            </a:r>
          </a:p>
          <a:p>
            <a:r>
              <a:rPr lang="en-US" dirty="0"/>
              <a:t>	Matt Nielsen</a:t>
            </a:r>
          </a:p>
          <a:p>
            <a:r>
              <a:rPr lang="en-US" dirty="0"/>
              <a:t>	Laura Brown</a:t>
            </a:r>
          </a:p>
          <a:p>
            <a:r>
              <a:rPr lang="en-US" dirty="0"/>
              <a:t>	Will Stanley</a:t>
            </a:r>
          </a:p>
          <a:p>
            <a:r>
              <a:rPr lang="en-US" dirty="0"/>
              <a:t>Program Sponsors	</a:t>
            </a:r>
          </a:p>
          <a:p>
            <a:r>
              <a:rPr lang="en-US" dirty="0"/>
              <a:t>	Andrea Hayes-Jordan</a:t>
            </a:r>
          </a:p>
          <a:p>
            <a:r>
              <a:rPr lang="en-US" dirty="0"/>
              <a:t>	Peggy </a:t>
            </a:r>
            <a:r>
              <a:rPr lang="en-US" dirty="0" err="1"/>
              <a:t>McNaull</a:t>
            </a:r>
            <a:endParaRPr lang="en-US" dirty="0"/>
          </a:p>
          <a:p>
            <a:r>
              <a:rPr lang="en-US" dirty="0"/>
              <a:t>Team</a:t>
            </a:r>
          </a:p>
          <a:p>
            <a:r>
              <a:rPr lang="en-US" dirty="0"/>
              <a:t>	Amy </a:t>
            </a:r>
            <a:r>
              <a:rPr lang="en-US" dirty="0" err="1"/>
              <a:t>Lamm</a:t>
            </a:r>
            <a:r>
              <a:rPr lang="en-US" dirty="0"/>
              <a:t> and Robin Koonce, Pediatric Surgeons</a:t>
            </a:r>
          </a:p>
          <a:p>
            <a:r>
              <a:rPr lang="en-US" dirty="0"/>
              <a:t>	Karen Wood, Carol Hubbard, Claire Barber, Brandy </a:t>
            </a:r>
            <a:r>
              <a:rPr lang="en-US" dirty="0" err="1"/>
              <a:t>Agahajanian</a:t>
            </a:r>
            <a:r>
              <a:rPr lang="en-US" dirty="0"/>
              <a:t>, NICU Attendings 			and Nursing Staff</a:t>
            </a:r>
          </a:p>
          <a:p>
            <a:r>
              <a:rPr lang="en-US" dirty="0"/>
              <a:t>	Kristen Cole, Lisa Richardson, GI Division</a:t>
            </a:r>
          </a:p>
          <a:p>
            <a:r>
              <a:rPr lang="en-US" dirty="0"/>
              <a:t>	Martha Perry and Mike Steiner, Complex Care</a:t>
            </a:r>
          </a:p>
          <a:p>
            <a:r>
              <a:rPr lang="en-US" dirty="0"/>
              <a:t>	Aaron Low, Dan Moyles, Peds Anesthesia</a:t>
            </a:r>
          </a:p>
          <a:p>
            <a:r>
              <a:rPr lang="en-US" dirty="0"/>
              <a:t>	Monica </a:t>
            </a:r>
            <a:r>
              <a:rPr lang="en-US" dirty="0" err="1"/>
              <a:t>Mohe</a:t>
            </a:r>
            <a:r>
              <a:rPr lang="en-US" dirty="0"/>
              <a:t>, Gina Thompson, 5CH, 6CH, and 7CH nursing staffs and nurse educators</a:t>
            </a:r>
          </a:p>
        </p:txBody>
      </p:sp>
      <p:sp>
        <p:nvSpPr>
          <p:cNvPr id="7" name="Footer Placeholder 1">
            <a:extLst>
              <a:ext uri="{FF2B5EF4-FFF2-40B4-BE49-F238E27FC236}">
                <a16:creationId xmlns:a16="http://schemas.microsoft.com/office/drawing/2014/main" id="{986A04A2-4A3B-6F47-9513-DEC0BAE40F2C}"/>
              </a:ext>
            </a:extLst>
          </p:cNvPr>
          <p:cNvSpPr txBox="1">
            <a:spLocks/>
          </p:cNvSpPr>
          <p:nvPr/>
        </p:nvSpPr>
        <p:spPr>
          <a:xfrm>
            <a:off x="616347" y="6457810"/>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Tree>
    <p:extLst>
      <p:ext uri="{BB962C8B-B14F-4D97-AF65-F5344CB8AC3E}">
        <p14:creationId xmlns:p14="http://schemas.microsoft.com/office/powerpoint/2010/main" val="407626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52B768-F5AB-6644-BFBF-27BC9ED3AF0E}"/>
              </a:ext>
            </a:extLst>
          </p:cNvPr>
          <p:cNvSpPr>
            <a:spLocks noGrp="1"/>
          </p:cNvSpPr>
          <p:nvPr>
            <p:ph type="sldNum" sz="quarter" idx="11"/>
          </p:nvPr>
        </p:nvSpPr>
        <p:spPr/>
        <p:txBody>
          <a:bodyPr/>
          <a:lstStyle/>
          <a:p>
            <a:pPr lvl="8"/>
            <a:fld id="{63DCA5C9-2E11-4C67-86EB-AE1DE127DC64}" type="slidenum">
              <a:rPr lang="en-US" smtClean="0"/>
              <a:pPr lvl="8"/>
              <a:t>2</a:t>
            </a:fld>
            <a:endParaRPr lang="en-US" dirty="0"/>
          </a:p>
        </p:txBody>
      </p:sp>
      <p:sp>
        <p:nvSpPr>
          <p:cNvPr id="4" name="Content Placeholder 3">
            <a:extLst>
              <a:ext uri="{FF2B5EF4-FFF2-40B4-BE49-F238E27FC236}">
                <a16:creationId xmlns:a16="http://schemas.microsoft.com/office/drawing/2014/main" id="{05704C55-95F9-5F4F-8A2A-A449EACF40E9}"/>
              </a:ext>
            </a:extLst>
          </p:cNvPr>
          <p:cNvSpPr>
            <a:spLocks noGrp="1"/>
          </p:cNvSpPr>
          <p:nvPr>
            <p:ph sz="quarter" idx="12"/>
          </p:nvPr>
        </p:nvSpPr>
        <p:spPr>
          <a:xfrm>
            <a:off x="457199" y="1584324"/>
            <a:ext cx="4520200" cy="4676776"/>
          </a:xfrm>
        </p:spPr>
        <p:txBody>
          <a:bodyPr/>
          <a:lstStyle/>
          <a:p>
            <a:r>
              <a:rPr lang="en-US" dirty="0">
                <a:solidFill>
                  <a:schemeClr val="accent1"/>
                </a:solidFill>
              </a:rPr>
              <a:t>Lots of reasons</a:t>
            </a:r>
          </a:p>
          <a:p>
            <a:endParaRPr lang="en-US" dirty="0">
              <a:solidFill>
                <a:schemeClr val="accent1"/>
              </a:solidFill>
            </a:endParaRPr>
          </a:p>
          <a:p>
            <a:r>
              <a:rPr lang="en-US" dirty="0">
                <a:solidFill>
                  <a:schemeClr val="accent1"/>
                </a:solidFill>
              </a:rPr>
              <a:t>Patient Presentation:</a:t>
            </a:r>
          </a:p>
          <a:p>
            <a:r>
              <a:rPr lang="en-US" dirty="0">
                <a:solidFill>
                  <a:schemeClr val="accent1"/>
                </a:solidFill>
              </a:rPr>
              <a:t>	Malnourished</a:t>
            </a:r>
          </a:p>
          <a:p>
            <a:r>
              <a:rPr lang="en-US" dirty="0">
                <a:solidFill>
                  <a:schemeClr val="accent1"/>
                </a:solidFill>
              </a:rPr>
              <a:t>	Dehydrated</a:t>
            </a:r>
          </a:p>
          <a:p>
            <a:r>
              <a:rPr lang="en-US" dirty="0">
                <a:solidFill>
                  <a:schemeClr val="accent1"/>
                </a:solidFill>
              </a:rPr>
              <a:t>	</a:t>
            </a:r>
          </a:p>
          <a:p>
            <a:r>
              <a:rPr lang="en-US" dirty="0">
                <a:solidFill>
                  <a:schemeClr val="accent1"/>
                </a:solidFill>
              </a:rPr>
              <a:t>UNC Management:</a:t>
            </a:r>
          </a:p>
          <a:p>
            <a:r>
              <a:rPr lang="en-US" dirty="0">
                <a:solidFill>
                  <a:schemeClr val="accent1"/>
                </a:solidFill>
              </a:rPr>
              <a:t>	Surgery</a:t>
            </a:r>
          </a:p>
          <a:p>
            <a:r>
              <a:rPr lang="en-US" dirty="0">
                <a:solidFill>
                  <a:schemeClr val="accent1"/>
                </a:solidFill>
              </a:rPr>
              <a:t>	Inpatient nutrition consult</a:t>
            </a:r>
          </a:p>
          <a:p>
            <a:r>
              <a:rPr lang="en-US" dirty="0">
                <a:solidFill>
                  <a:schemeClr val="accent1"/>
                </a:solidFill>
              </a:rPr>
              <a:t>	Wait 12-24 hours and feed</a:t>
            </a:r>
          </a:p>
          <a:p>
            <a:r>
              <a:rPr lang="en-US" dirty="0">
                <a:solidFill>
                  <a:schemeClr val="accent1"/>
                </a:solidFill>
              </a:rPr>
              <a:t>	Advance to goal over 24-48 hours</a:t>
            </a:r>
          </a:p>
          <a:p>
            <a:endParaRPr lang="en-US" dirty="0">
              <a:solidFill>
                <a:srgbClr val="FF0000"/>
              </a:solidFill>
            </a:endParaRPr>
          </a:p>
        </p:txBody>
      </p:sp>
      <p:sp>
        <p:nvSpPr>
          <p:cNvPr id="6" name="Title 5">
            <a:extLst>
              <a:ext uri="{FF2B5EF4-FFF2-40B4-BE49-F238E27FC236}">
                <a16:creationId xmlns:a16="http://schemas.microsoft.com/office/drawing/2014/main" id="{997848A2-2D62-B74F-9086-A62AD926A041}"/>
              </a:ext>
            </a:extLst>
          </p:cNvPr>
          <p:cNvSpPr>
            <a:spLocks noGrp="1"/>
          </p:cNvSpPr>
          <p:nvPr>
            <p:ph type="title"/>
          </p:nvPr>
        </p:nvSpPr>
        <p:spPr>
          <a:xfrm>
            <a:off x="457199" y="492529"/>
            <a:ext cx="8229600" cy="723900"/>
          </a:xfrm>
        </p:spPr>
        <p:txBody>
          <a:bodyPr/>
          <a:lstStyle/>
          <a:p>
            <a:r>
              <a:rPr lang="en-US" dirty="0"/>
              <a:t>Why would anyone need a feeding tube?</a:t>
            </a:r>
          </a:p>
        </p:txBody>
      </p:sp>
      <p:pic>
        <p:nvPicPr>
          <p:cNvPr id="8" name="Picture 7" descr="A picture containing computer, light, side, lot&#10;&#10;Description automatically generated">
            <a:extLst>
              <a:ext uri="{FF2B5EF4-FFF2-40B4-BE49-F238E27FC236}">
                <a16:creationId xmlns:a16="http://schemas.microsoft.com/office/drawing/2014/main" id="{47D8C1C4-9318-A246-8364-F3AE73B57551}"/>
              </a:ext>
            </a:extLst>
          </p:cNvPr>
          <p:cNvPicPr>
            <a:picLocks noChangeAspect="1"/>
          </p:cNvPicPr>
          <p:nvPr/>
        </p:nvPicPr>
        <p:blipFill rotWithShape="1">
          <a:blip r:embed="rId3">
            <a:extLst>
              <a:ext uri="{28A0092B-C50C-407E-A947-70E740481C1C}">
                <a14:useLocalDpi xmlns:a14="http://schemas.microsoft.com/office/drawing/2010/main" val="0"/>
              </a:ext>
            </a:extLst>
          </a:blip>
          <a:srcRect r="44704"/>
          <a:stretch/>
        </p:blipFill>
        <p:spPr>
          <a:xfrm>
            <a:off x="4641572" y="1867634"/>
            <a:ext cx="4045227" cy="3662924"/>
          </a:xfrm>
          <a:prstGeom prst="rect">
            <a:avLst/>
          </a:prstGeom>
          <a:ln>
            <a:solidFill>
              <a:schemeClr val="tx1"/>
            </a:solidFill>
          </a:ln>
        </p:spPr>
      </p:pic>
      <p:sp>
        <p:nvSpPr>
          <p:cNvPr id="10" name="Footer Placeholder 1">
            <a:extLst>
              <a:ext uri="{FF2B5EF4-FFF2-40B4-BE49-F238E27FC236}">
                <a16:creationId xmlns:a16="http://schemas.microsoft.com/office/drawing/2014/main" id="{ADB2145C-106A-8A4E-ADC2-2118DAE4C6E3}"/>
              </a:ext>
            </a:extLst>
          </p:cNvPr>
          <p:cNvSpPr>
            <a:spLocks noGrp="1"/>
          </p:cNvSpPr>
          <p:nvPr>
            <p:ph type="ftr" sz="quarter" idx="10"/>
          </p:nvPr>
        </p:nvSpPr>
        <p:spPr>
          <a:xfrm>
            <a:off x="705595" y="6407845"/>
            <a:ext cx="4271804" cy="208758"/>
          </a:xfrm>
        </p:spPr>
        <p:txBody>
          <a:bodyPr/>
          <a:lstStyle/>
          <a:p>
            <a:r>
              <a:rPr lang="en-US" dirty="0"/>
              <a:t>Pediatric Gastrostomy Tubes</a:t>
            </a:r>
          </a:p>
        </p:txBody>
      </p:sp>
      <p:grpSp>
        <p:nvGrpSpPr>
          <p:cNvPr id="9" name="Group 8">
            <a:extLst>
              <a:ext uri="{FF2B5EF4-FFF2-40B4-BE49-F238E27FC236}">
                <a16:creationId xmlns:a16="http://schemas.microsoft.com/office/drawing/2014/main" id="{187285B7-D740-F84A-A63D-824590D08486}"/>
              </a:ext>
            </a:extLst>
          </p:cNvPr>
          <p:cNvGrpSpPr/>
          <p:nvPr/>
        </p:nvGrpSpPr>
        <p:grpSpPr>
          <a:xfrm>
            <a:off x="5315329" y="1575060"/>
            <a:ext cx="2697712" cy="4686040"/>
            <a:chOff x="3836425" y="1519277"/>
            <a:chExt cx="2697712" cy="4686040"/>
          </a:xfrm>
        </p:grpSpPr>
        <p:pic>
          <p:nvPicPr>
            <p:cNvPr id="12" name="Picture 11">
              <a:extLst>
                <a:ext uri="{FF2B5EF4-FFF2-40B4-BE49-F238E27FC236}">
                  <a16:creationId xmlns:a16="http://schemas.microsoft.com/office/drawing/2014/main" id="{82F225C6-C4B4-A949-BA8E-4DED355BE5B5}"/>
                </a:ext>
              </a:extLst>
            </p:cNvPr>
            <p:cNvPicPr>
              <a:picLocks noChangeAspect="1"/>
            </p:cNvPicPr>
            <p:nvPr/>
          </p:nvPicPr>
          <p:blipFill rotWithShape="1">
            <a:blip r:embed="rId4"/>
            <a:srcRect t="16599"/>
            <a:stretch/>
          </p:blipFill>
          <p:spPr>
            <a:xfrm>
              <a:off x="3836425" y="1519277"/>
              <a:ext cx="2697712" cy="4686040"/>
            </a:xfrm>
            <a:prstGeom prst="rect">
              <a:avLst/>
            </a:prstGeom>
          </p:spPr>
        </p:pic>
        <p:sp>
          <p:nvSpPr>
            <p:cNvPr id="7" name="TextBox 6">
              <a:extLst>
                <a:ext uri="{FF2B5EF4-FFF2-40B4-BE49-F238E27FC236}">
                  <a16:creationId xmlns:a16="http://schemas.microsoft.com/office/drawing/2014/main" id="{F6AB1F71-AD2E-4E47-B178-6F809D8EFAB7}"/>
                </a:ext>
              </a:extLst>
            </p:cNvPr>
            <p:cNvSpPr txBox="1"/>
            <p:nvPr/>
          </p:nvSpPr>
          <p:spPr>
            <a:xfrm>
              <a:off x="3862918" y="5767349"/>
              <a:ext cx="2644726" cy="338602"/>
            </a:xfrm>
            <a:prstGeom prst="rect">
              <a:avLst/>
            </a:prstGeom>
            <a:noFill/>
          </p:spPr>
          <p:txBody>
            <a:bodyPr wrap="square" lIns="0" tIns="73152" rIns="0" bIns="0" rtlCol="0" anchor="ctr" anchorCtr="0">
              <a:normAutofit/>
            </a:bodyPr>
            <a:lstStyle/>
            <a:p>
              <a:pPr algn="ctr"/>
              <a:r>
                <a:rPr lang="en-US" sz="1600" dirty="0">
                  <a:solidFill>
                    <a:schemeClr val="bg2"/>
                  </a:solidFill>
                </a:rPr>
                <a:t>Shared with permission</a:t>
              </a:r>
            </a:p>
          </p:txBody>
        </p:sp>
      </p:grpSp>
    </p:spTree>
    <p:extLst>
      <p:ext uri="{BB962C8B-B14F-4D97-AF65-F5344CB8AC3E}">
        <p14:creationId xmlns:p14="http://schemas.microsoft.com/office/powerpoint/2010/main" val="56329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lvl="8"/>
            <a:fld id="{63DCA5C9-2E11-4C67-86EB-AE1DE127DC64}" type="slidenum">
              <a:rPr lang="en-US" smtClean="0"/>
              <a:pPr lvl="8"/>
              <a:t>3</a:t>
            </a:fld>
            <a:endParaRPr lang="en-US" dirty="0"/>
          </a:p>
        </p:txBody>
      </p:sp>
      <p:sp>
        <p:nvSpPr>
          <p:cNvPr id="5" name="Title 4"/>
          <p:cNvSpPr>
            <a:spLocks noGrp="1"/>
          </p:cNvSpPr>
          <p:nvPr>
            <p:ph type="title"/>
          </p:nvPr>
        </p:nvSpPr>
        <p:spPr/>
        <p:txBody>
          <a:bodyPr/>
          <a:lstStyle/>
          <a:p>
            <a:r>
              <a:rPr lang="en-US" dirty="0"/>
              <a:t>Importance</a:t>
            </a:r>
          </a:p>
        </p:txBody>
      </p:sp>
      <p:graphicFrame>
        <p:nvGraphicFramePr>
          <p:cNvPr id="9" name="Table 8">
            <a:extLst>
              <a:ext uri="{FF2B5EF4-FFF2-40B4-BE49-F238E27FC236}">
                <a16:creationId xmlns:a16="http://schemas.microsoft.com/office/drawing/2014/main" id="{FE9A39C7-75AC-5445-85D9-C24C06DF3215}"/>
              </a:ext>
            </a:extLst>
          </p:cNvPr>
          <p:cNvGraphicFramePr>
            <a:graphicFrameLocks noGrp="1"/>
          </p:cNvGraphicFramePr>
          <p:nvPr>
            <p:extLst>
              <p:ext uri="{D42A27DB-BD31-4B8C-83A1-F6EECF244321}">
                <p14:modId xmlns:p14="http://schemas.microsoft.com/office/powerpoint/2010/main" val="644089022"/>
              </p:ext>
            </p:extLst>
          </p:nvPr>
        </p:nvGraphicFramePr>
        <p:xfrm>
          <a:off x="457199" y="2992888"/>
          <a:ext cx="8229600" cy="1481994"/>
        </p:xfrm>
        <a:graphic>
          <a:graphicData uri="http://schemas.openxmlformats.org/drawingml/2006/table">
            <a:tbl>
              <a:tblPr firstRow="1" firstCol="1" bandRow="1">
                <a:tableStyleId>{B301B821-A1FF-4177-AEE7-76D212191A09}</a:tableStyleId>
              </a:tblPr>
              <a:tblGrid>
                <a:gridCol w="6826014">
                  <a:extLst>
                    <a:ext uri="{9D8B030D-6E8A-4147-A177-3AD203B41FA5}">
                      <a16:colId xmlns:a16="http://schemas.microsoft.com/office/drawing/2014/main" val="3146320996"/>
                    </a:ext>
                  </a:extLst>
                </a:gridCol>
                <a:gridCol w="1403586">
                  <a:extLst>
                    <a:ext uri="{9D8B030D-6E8A-4147-A177-3AD203B41FA5}">
                      <a16:colId xmlns:a16="http://schemas.microsoft.com/office/drawing/2014/main" val="3450674450"/>
                    </a:ext>
                  </a:extLst>
                </a:gridCol>
              </a:tblGrid>
              <a:tr h="493998">
                <a:tc gridSpan="2">
                  <a:txBody>
                    <a:bodyPr/>
                    <a:lstStyle/>
                    <a:p>
                      <a:pPr marL="0" marR="0" algn="ctr">
                        <a:spcBef>
                          <a:spcPts val="0"/>
                        </a:spcBef>
                        <a:spcAft>
                          <a:spcPts val="0"/>
                        </a:spcAft>
                      </a:pPr>
                      <a:r>
                        <a:rPr lang="en-US" sz="2400" dirty="0">
                          <a:effectLst/>
                        </a:rPr>
                        <a:t>Gastrostomy tube placement at UNC (days)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1744385194"/>
                  </a:ext>
                </a:extLst>
              </a:tr>
              <a:tr h="493998">
                <a:tc>
                  <a:txBody>
                    <a:bodyPr/>
                    <a:lstStyle/>
                    <a:p>
                      <a:pPr marL="0" marR="0">
                        <a:spcBef>
                          <a:spcPts val="0"/>
                        </a:spcBef>
                        <a:spcAft>
                          <a:spcPts val="0"/>
                        </a:spcAft>
                      </a:pPr>
                      <a:r>
                        <a:rPr lang="en-US" sz="2400">
                          <a:effectLst/>
                        </a:rPr>
                        <a:t>NSQIP-P Institutional Median LOS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a:effectLst/>
                        </a:rPr>
                        <a:t>11.0</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20904826"/>
                  </a:ext>
                </a:extLst>
              </a:tr>
              <a:tr h="493998">
                <a:tc>
                  <a:txBody>
                    <a:bodyPr/>
                    <a:lstStyle/>
                    <a:p>
                      <a:pPr marL="0" marR="0">
                        <a:spcBef>
                          <a:spcPts val="0"/>
                        </a:spcBef>
                        <a:spcAft>
                          <a:spcPts val="0"/>
                        </a:spcAft>
                      </a:pPr>
                      <a:r>
                        <a:rPr lang="en-US" sz="2400" dirty="0">
                          <a:effectLst/>
                        </a:rPr>
                        <a:t>NSQIP-P Institutional National Median LOS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8.0</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5013070"/>
                  </a:ext>
                </a:extLst>
              </a:tr>
            </a:tbl>
          </a:graphicData>
        </a:graphic>
      </p:graphicFrame>
      <p:sp>
        <p:nvSpPr>
          <p:cNvPr id="7" name="Footer Placeholder 1">
            <a:extLst>
              <a:ext uri="{FF2B5EF4-FFF2-40B4-BE49-F238E27FC236}">
                <a16:creationId xmlns:a16="http://schemas.microsoft.com/office/drawing/2014/main" id="{405B1372-7E67-474A-BD32-FC67211AB367}"/>
              </a:ext>
            </a:extLst>
          </p:cNvPr>
          <p:cNvSpPr>
            <a:spLocks noGrp="1"/>
          </p:cNvSpPr>
          <p:nvPr>
            <p:ph type="ftr" sz="quarter" idx="10"/>
          </p:nvPr>
        </p:nvSpPr>
        <p:spPr>
          <a:xfrm>
            <a:off x="616347" y="6400970"/>
            <a:ext cx="4271804" cy="208758"/>
          </a:xfrm>
        </p:spPr>
        <p:txBody>
          <a:bodyPr/>
          <a:lstStyle/>
          <a:p>
            <a:r>
              <a:rPr lang="en-US" dirty="0"/>
              <a:t>Pediatric Gastrostomy Tubes</a:t>
            </a:r>
          </a:p>
        </p:txBody>
      </p:sp>
    </p:spTree>
    <p:extLst>
      <p:ext uri="{BB962C8B-B14F-4D97-AF65-F5344CB8AC3E}">
        <p14:creationId xmlns:p14="http://schemas.microsoft.com/office/powerpoint/2010/main" val="4791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0B8F-45AC-4B4D-B859-E89212CA1ACB}"/>
              </a:ext>
            </a:extLst>
          </p:cNvPr>
          <p:cNvSpPr>
            <a:spLocks noGrp="1"/>
          </p:cNvSpPr>
          <p:nvPr>
            <p:ph type="title"/>
          </p:nvPr>
        </p:nvSpPr>
        <p:spPr/>
        <p:txBody>
          <a:bodyPr/>
          <a:lstStyle/>
          <a:p>
            <a:r>
              <a:rPr lang="en-US" dirty="0"/>
              <a:t>Enhanced recovery after surgery</a:t>
            </a:r>
          </a:p>
        </p:txBody>
      </p:sp>
      <p:pic>
        <p:nvPicPr>
          <p:cNvPr id="4" name="Picture 3">
            <a:extLst>
              <a:ext uri="{FF2B5EF4-FFF2-40B4-BE49-F238E27FC236}">
                <a16:creationId xmlns:a16="http://schemas.microsoft.com/office/drawing/2014/main" id="{84FF2A85-00CD-874D-AA2F-C36226F114C3}"/>
              </a:ext>
            </a:extLst>
          </p:cNvPr>
          <p:cNvPicPr>
            <a:picLocks noChangeAspect="1"/>
          </p:cNvPicPr>
          <p:nvPr/>
        </p:nvPicPr>
        <p:blipFill>
          <a:blip r:embed="rId3"/>
          <a:stretch>
            <a:fillRect/>
          </a:stretch>
        </p:blipFill>
        <p:spPr>
          <a:xfrm>
            <a:off x="595746" y="1454746"/>
            <a:ext cx="7991438" cy="4680265"/>
          </a:xfrm>
          <a:prstGeom prst="rect">
            <a:avLst/>
          </a:prstGeom>
        </p:spPr>
      </p:pic>
      <p:sp>
        <p:nvSpPr>
          <p:cNvPr id="6" name="Footer Placeholder 1">
            <a:extLst>
              <a:ext uri="{FF2B5EF4-FFF2-40B4-BE49-F238E27FC236}">
                <a16:creationId xmlns:a16="http://schemas.microsoft.com/office/drawing/2014/main" id="{95009876-6EB1-BF49-963F-2A657FDCD61F}"/>
              </a:ext>
            </a:extLst>
          </p:cNvPr>
          <p:cNvSpPr txBox="1">
            <a:spLocks/>
          </p:cNvSpPr>
          <p:nvPr/>
        </p:nvSpPr>
        <p:spPr>
          <a:xfrm>
            <a:off x="705595" y="6379709"/>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Tree>
    <p:extLst>
      <p:ext uri="{BB962C8B-B14F-4D97-AF65-F5344CB8AC3E}">
        <p14:creationId xmlns:p14="http://schemas.microsoft.com/office/powerpoint/2010/main" val="1485685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41585"/>
            <a:ext cx="6858000" cy="654136"/>
          </a:xfrm>
        </p:spPr>
        <p:txBody>
          <a:bodyPr tIns="0" rIns="0" anchor="ctr">
            <a:normAutofit/>
          </a:bodyPr>
          <a:lstStyle/>
          <a:p>
            <a:r>
              <a:rPr lang="en-US" sz="2400" dirty="0">
                <a:latin typeface="+mn-lt"/>
              </a:rPr>
              <a:t>Pediatric Gastrostomy Tube Global Aim</a:t>
            </a:r>
          </a:p>
        </p:txBody>
      </p:sp>
      <p:sp>
        <p:nvSpPr>
          <p:cNvPr id="32" name="TextBox 31"/>
          <p:cNvSpPr txBox="1"/>
          <p:nvPr/>
        </p:nvSpPr>
        <p:spPr>
          <a:xfrm>
            <a:off x="555674" y="1151158"/>
            <a:ext cx="8181926" cy="654136"/>
          </a:xfrm>
          <a:prstGeom prst="rect">
            <a:avLst/>
          </a:prstGeom>
          <a:noFill/>
          <a:ln w="31750">
            <a:solidFill>
              <a:schemeClr val="accent1"/>
            </a:solidFill>
          </a:ln>
        </p:spPr>
        <p:txBody>
          <a:bodyPr wrap="square" lIns="0" tIns="0" rIns="0" bIns="0" rtlCol="0" anchor="ctr">
            <a:normAutofit/>
          </a:bodyPr>
          <a:lstStyle/>
          <a:p>
            <a:pPr algn="ctr"/>
            <a:r>
              <a:rPr lang="en-US" sz="2400" dirty="0"/>
              <a:t>Reduce LOS for pediatric G-tube patients by 10% </a:t>
            </a:r>
          </a:p>
        </p:txBody>
      </p:sp>
      <p:sp>
        <p:nvSpPr>
          <p:cNvPr id="45" name="TextBox 44"/>
          <p:cNvSpPr txBox="1"/>
          <p:nvPr/>
        </p:nvSpPr>
        <p:spPr>
          <a:xfrm>
            <a:off x="2600073" y="2282579"/>
            <a:ext cx="4017143" cy="369332"/>
          </a:xfrm>
          <a:prstGeom prst="rect">
            <a:avLst/>
          </a:prstGeom>
          <a:noFill/>
          <a:ln w="31750">
            <a:noFill/>
          </a:ln>
        </p:spPr>
        <p:txBody>
          <a:bodyPr wrap="square" lIns="0" tIns="0" rIns="0" bIns="0" rtlCol="0" anchor="ctr">
            <a:spAutoFit/>
          </a:bodyPr>
          <a:lstStyle/>
          <a:p>
            <a:pPr algn="ctr"/>
            <a:r>
              <a:rPr lang="en-US" sz="2400" dirty="0">
                <a:solidFill>
                  <a:schemeClr val="accent1"/>
                </a:solidFill>
              </a:rPr>
              <a:t>SMART AIMS</a:t>
            </a:r>
          </a:p>
        </p:txBody>
      </p:sp>
      <p:sp>
        <p:nvSpPr>
          <p:cNvPr id="34" name="TextBox 33"/>
          <p:cNvSpPr txBox="1"/>
          <p:nvPr/>
        </p:nvSpPr>
        <p:spPr>
          <a:xfrm>
            <a:off x="1426430" y="2866104"/>
            <a:ext cx="6291140" cy="830147"/>
          </a:xfrm>
          <a:prstGeom prst="rect">
            <a:avLst/>
          </a:prstGeom>
          <a:noFill/>
          <a:ln w="31750">
            <a:solidFill>
              <a:schemeClr val="accent1"/>
            </a:solidFill>
          </a:ln>
        </p:spPr>
        <p:txBody>
          <a:bodyPr wrap="square" lIns="0" tIns="0" rIns="0" bIns="0" rtlCol="0" anchor="ctr">
            <a:noAutofit/>
          </a:bodyPr>
          <a:lstStyle/>
          <a:p>
            <a:pPr algn="ctr"/>
            <a:r>
              <a:rPr lang="en-US" sz="2400" dirty="0"/>
              <a:t> </a:t>
            </a:r>
            <a:r>
              <a:rPr lang="en-US" sz="2400" dirty="0">
                <a:solidFill>
                  <a:schemeClr val="accent1"/>
                </a:solidFill>
              </a:rPr>
              <a:t>1) Pre-op G-Tube Checklist complete in 80% of patients  (NCCC) </a:t>
            </a:r>
          </a:p>
        </p:txBody>
      </p:sp>
      <p:sp>
        <p:nvSpPr>
          <p:cNvPr id="35" name="TextBox 34"/>
          <p:cNvSpPr txBox="1"/>
          <p:nvPr/>
        </p:nvSpPr>
        <p:spPr>
          <a:xfrm>
            <a:off x="1521197" y="4060043"/>
            <a:ext cx="6101605" cy="777433"/>
          </a:xfrm>
          <a:prstGeom prst="rect">
            <a:avLst/>
          </a:prstGeom>
          <a:noFill/>
          <a:ln w="31750">
            <a:solidFill>
              <a:schemeClr val="accent1"/>
            </a:solidFill>
          </a:ln>
        </p:spPr>
        <p:txBody>
          <a:bodyPr wrap="square" lIns="0" tIns="0" rIns="0" bIns="0" rtlCol="0" anchor="ctr">
            <a:noAutofit/>
          </a:bodyPr>
          <a:lstStyle/>
          <a:p>
            <a:pPr algn="ctr"/>
            <a:r>
              <a:rPr lang="en-US" sz="2400" dirty="0">
                <a:solidFill>
                  <a:schemeClr val="accent1"/>
                </a:solidFill>
              </a:rPr>
              <a:t>2) NG tube feeding trials in 50% of pts scheduled for g-tubes (outpatient clinic)</a:t>
            </a:r>
          </a:p>
        </p:txBody>
      </p:sp>
      <p:sp>
        <p:nvSpPr>
          <p:cNvPr id="36" name="TextBox 35"/>
          <p:cNvSpPr txBox="1"/>
          <p:nvPr/>
        </p:nvSpPr>
        <p:spPr>
          <a:xfrm>
            <a:off x="424034" y="5201268"/>
            <a:ext cx="8445206" cy="959288"/>
          </a:xfrm>
          <a:prstGeom prst="rect">
            <a:avLst/>
          </a:prstGeom>
          <a:noFill/>
          <a:ln w="31750">
            <a:solidFill>
              <a:schemeClr val="accent1"/>
            </a:solidFill>
          </a:ln>
        </p:spPr>
        <p:txBody>
          <a:bodyPr wrap="square" lIns="0" tIns="0" rIns="0" bIns="0" rtlCol="0" anchor="ctr">
            <a:noAutofit/>
          </a:bodyPr>
          <a:lstStyle/>
          <a:p>
            <a:pPr algn="ctr"/>
            <a:r>
              <a:rPr lang="en-US" sz="2400" dirty="0">
                <a:solidFill>
                  <a:schemeClr val="accent1"/>
                </a:solidFill>
              </a:rPr>
              <a:t>3) Standardized post-op feeding to reach goal within 12 hours post-op in 80% of patients </a:t>
            </a:r>
          </a:p>
        </p:txBody>
      </p:sp>
      <p:sp>
        <p:nvSpPr>
          <p:cNvPr id="38" name="Footer Placeholder 1">
            <a:extLst>
              <a:ext uri="{FF2B5EF4-FFF2-40B4-BE49-F238E27FC236}">
                <a16:creationId xmlns:a16="http://schemas.microsoft.com/office/drawing/2014/main" id="{74FC3269-9AAC-1044-91FC-90E814ADA8E0}"/>
              </a:ext>
            </a:extLst>
          </p:cNvPr>
          <p:cNvSpPr txBox="1">
            <a:spLocks/>
          </p:cNvSpPr>
          <p:nvPr/>
        </p:nvSpPr>
        <p:spPr>
          <a:xfrm>
            <a:off x="705595" y="6379709"/>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Tree>
    <p:extLst>
      <p:ext uri="{BB962C8B-B14F-4D97-AF65-F5344CB8AC3E}">
        <p14:creationId xmlns:p14="http://schemas.microsoft.com/office/powerpoint/2010/main" val="26075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lvl="8"/>
            <a:fld id="{63DCA5C9-2E11-4C67-86EB-AE1DE127DC64}" type="slidenum">
              <a:rPr lang="en-US" smtClean="0"/>
              <a:pPr lvl="8"/>
              <a:t>6</a:t>
            </a:fld>
            <a:endParaRPr lang="en-US" dirty="0"/>
          </a:p>
        </p:txBody>
      </p:sp>
      <p:sp>
        <p:nvSpPr>
          <p:cNvPr id="5" name="Title 4"/>
          <p:cNvSpPr>
            <a:spLocks noGrp="1"/>
          </p:cNvSpPr>
          <p:nvPr>
            <p:ph type="title"/>
          </p:nvPr>
        </p:nvSpPr>
        <p:spPr>
          <a:xfrm>
            <a:off x="457199" y="428539"/>
            <a:ext cx="8229600" cy="723900"/>
          </a:xfrm>
        </p:spPr>
        <p:txBody>
          <a:bodyPr/>
          <a:lstStyle/>
          <a:p>
            <a:r>
              <a:rPr lang="en-US" kern="0" dirty="0"/>
              <a:t>Results</a:t>
            </a:r>
            <a:endParaRPr lang="en-US" dirty="0"/>
          </a:p>
        </p:txBody>
      </p:sp>
      <p:sp>
        <p:nvSpPr>
          <p:cNvPr id="4" name="Content Placeholder 3"/>
          <p:cNvSpPr>
            <a:spLocks noGrp="1"/>
          </p:cNvSpPr>
          <p:nvPr>
            <p:ph sz="quarter" idx="12"/>
          </p:nvPr>
        </p:nvSpPr>
        <p:spPr/>
        <p:txBody>
          <a:bodyPr>
            <a:normAutofit/>
          </a:bodyPr>
          <a:lstStyle/>
          <a:p>
            <a:pPr lvl="1"/>
            <a:r>
              <a:rPr lang="en-US" dirty="0"/>
              <a:t>Pre-op Checklist</a:t>
            </a:r>
          </a:p>
          <a:p>
            <a:pPr lvl="2"/>
            <a:r>
              <a:rPr lang="en-US" dirty="0"/>
              <a:t>Implemented in NICU</a:t>
            </a:r>
          </a:p>
          <a:p>
            <a:pPr lvl="2"/>
            <a:r>
              <a:rPr lang="en-US" dirty="0"/>
              <a:t>20 Checklists completed</a:t>
            </a:r>
          </a:p>
          <a:p>
            <a:pPr lvl="2"/>
            <a:r>
              <a:rPr lang="en-US" dirty="0"/>
              <a:t>27 Total patients have received GTs</a:t>
            </a:r>
          </a:p>
          <a:p>
            <a:pPr lvl="1"/>
            <a:endParaRPr lang="en-US" dirty="0"/>
          </a:p>
          <a:p>
            <a:pPr lvl="1"/>
            <a:r>
              <a:rPr lang="en-US" dirty="0"/>
              <a:t>NG Trials</a:t>
            </a:r>
          </a:p>
          <a:p>
            <a:pPr lvl="2"/>
            <a:r>
              <a:rPr lang="en-US" dirty="0"/>
              <a:t>25 total NG tube trials</a:t>
            </a:r>
          </a:p>
          <a:p>
            <a:pPr lvl="2"/>
            <a:r>
              <a:rPr lang="en-US" dirty="0"/>
              <a:t>16 discharged with an NGT</a:t>
            </a:r>
          </a:p>
          <a:p>
            <a:pPr lvl="2"/>
            <a:r>
              <a:rPr lang="en-US" dirty="0"/>
              <a:t>9 have gone on to GT</a:t>
            </a:r>
          </a:p>
          <a:p>
            <a:pPr lvl="2"/>
            <a:r>
              <a:rPr lang="en-US" dirty="0"/>
              <a:t>4 have weaned off of their NGT</a:t>
            </a:r>
          </a:p>
          <a:p>
            <a:pPr lvl="2"/>
            <a:r>
              <a:rPr lang="en-US" dirty="0"/>
              <a:t>3 are pending</a:t>
            </a:r>
          </a:p>
          <a:p>
            <a:pPr lvl="2"/>
            <a:r>
              <a:rPr lang="en-US" dirty="0"/>
              <a:t>1 died from an unrelated cause</a:t>
            </a:r>
          </a:p>
        </p:txBody>
      </p:sp>
      <p:pic>
        <p:nvPicPr>
          <p:cNvPr id="8" name="Picture 7" descr="A picture containing person, indoor, sitting, boy&#10;&#10;Description automatically generated">
            <a:extLst>
              <a:ext uri="{FF2B5EF4-FFF2-40B4-BE49-F238E27FC236}">
                <a16:creationId xmlns:a16="http://schemas.microsoft.com/office/drawing/2014/main" id="{F8667427-1DE5-F04A-97F0-2512CAB8D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275" y="1584323"/>
            <a:ext cx="4259306" cy="4273551"/>
          </a:xfrm>
          <a:prstGeom prst="rect">
            <a:avLst/>
          </a:prstGeom>
        </p:spPr>
      </p:pic>
      <p:grpSp>
        <p:nvGrpSpPr>
          <p:cNvPr id="14" name="Group 13">
            <a:extLst>
              <a:ext uri="{FF2B5EF4-FFF2-40B4-BE49-F238E27FC236}">
                <a16:creationId xmlns:a16="http://schemas.microsoft.com/office/drawing/2014/main" id="{06E26161-47F0-6347-9634-2CD61469A0C3}"/>
              </a:ext>
            </a:extLst>
          </p:cNvPr>
          <p:cNvGrpSpPr/>
          <p:nvPr/>
        </p:nvGrpSpPr>
        <p:grpSpPr>
          <a:xfrm>
            <a:off x="4068804" y="1790900"/>
            <a:ext cx="4840245" cy="3977263"/>
            <a:chOff x="4068805" y="1732466"/>
            <a:chExt cx="4840245" cy="3977263"/>
          </a:xfrm>
        </p:grpSpPr>
        <p:pic>
          <p:nvPicPr>
            <p:cNvPr id="9" name="Picture 8" descr="A picture containing computer, light, side, lot&#10;&#10;Description automatically generated">
              <a:extLst>
                <a:ext uri="{FF2B5EF4-FFF2-40B4-BE49-F238E27FC236}">
                  <a16:creationId xmlns:a16="http://schemas.microsoft.com/office/drawing/2014/main" id="{BB0DA4C0-A6AA-8C47-8E02-58D92E735EFD}"/>
                </a:ext>
              </a:extLst>
            </p:cNvPr>
            <p:cNvPicPr>
              <a:picLocks noChangeAspect="1"/>
            </p:cNvPicPr>
            <p:nvPr/>
          </p:nvPicPr>
          <p:blipFill rotWithShape="1">
            <a:blip r:embed="rId4">
              <a:extLst>
                <a:ext uri="{28A0092B-C50C-407E-A947-70E740481C1C}">
                  <a14:useLocalDpi xmlns:a14="http://schemas.microsoft.com/office/drawing/2010/main" val="0"/>
                </a:ext>
              </a:extLst>
            </a:blip>
            <a:srcRect r="39065"/>
            <a:stretch/>
          </p:blipFill>
          <p:spPr>
            <a:xfrm>
              <a:off x="4068805" y="1732466"/>
              <a:ext cx="4840245" cy="3977263"/>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A486EBC2-AF29-5A43-9C79-5DD57927161E}"/>
                </a:ext>
              </a:extLst>
            </p:cNvPr>
            <p:cNvCxnSpPr/>
            <p:nvPr/>
          </p:nvCxnSpPr>
          <p:spPr>
            <a:xfrm flipV="1">
              <a:off x="8286750" y="4629656"/>
              <a:ext cx="0" cy="3995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27DC3843-DF75-CD45-A642-60455D587F79}"/>
              </a:ext>
            </a:extLst>
          </p:cNvPr>
          <p:cNvCxnSpPr/>
          <p:nvPr/>
        </p:nvCxnSpPr>
        <p:spPr>
          <a:xfrm flipV="1">
            <a:off x="8839202" y="4429884"/>
            <a:ext cx="0" cy="39954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1">
            <a:extLst>
              <a:ext uri="{FF2B5EF4-FFF2-40B4-BE49-F238E27FC236}">
                <a16:creationId xmlns:a16="http://schemas.microsoft.com/office/drawing/2014/main" id="{53DA4BF3-B071-EF41-B3EE-B6A0A02407EB}"/>
              </a:ext>
            </a:extLst>
          </p:cNvPr>
          <p:cNvSpPr txBox="1">
            <a:spLocks/>
          </p:cNvSpPr>
          <p:nvPr/>
        </p:nvSpPr>
        <p:spPr>
          <a:xfrm>
            <a:off x="616347" y="6457368"/>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
        <p:nvSpPr>
          <p:cNvPr id="15" name="TextBox 14">
            <a:extLst>
              <a:ext uri="{FF2B5EF4-FFF2-40B4-BE49-F238E27FC236}">
                <a16:creationId xmlns:a16="http://schemas.microsoft.com/office/drawing/2014/main" id="{32DCA758-4F78-124B-9ED8-6CBCB7B6A662}"/>
              </a:ext>
            </a:extLst>
          </p:cNvPr>
          <p:cNvSpPr txBox="1"/>
          <p:nvPr/>
        </p:nvSpPr>
        <p:spPr>
          <a:xfrm>
            <a:off x="5166564" y="5448105"/>
            <a:ext cx="2644726" cy="338602"/>
          </a:xfrm>
          <a:prstGeom prst="rect">
            <a:avLst/>
          </a:prstGeom>
          <a:noFill/>
        </p:spPr>
        <p:txBody>
          <a:bodyPr wrap="square" lIns="0" tIns="73152" rIns="0" bIns="0" rtlCol="0" anchor="ctr" anchorCtr="0">
            <a:normAutofit/>
          </a:bodyPr>
          <a:lstStyle/>
          <a:p>
            <a:pPr algn="ctr"/>
            <a:r>
              <a:rPr lang="en-US" sz="1600" dirty="0">
                <a:solidFill>
                  <a:schemeClr val="bg2"/>
                </a:solidFill>
              </a:rPr>
              <a:t>Shared with permission</a:t>
            </a:r>
          </a:p>
        </p:txBody>
      </p:sp>
    </p:spTree>
    <p:extLst>
      <p:ext uri="{BB962C8B-B14F-4D97-AF65-F5344CB8AC3E}">
        <p14:creationId xmlns:p14="http://schemas.microsoft.com/office/powerpoint/2010/main" val="28962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lvl="8"/>
            <a:fld id="{63DCA5C9-2E11-4C67-86EB-AE1DE127DC64}" type="slidenum">
              <a:rPr lang="en-US" smtClean="0"/>
              <a:pPr lvl="8"/>
              <a:t>7</a:t>
            </a:fld>
            <a:endParaRPr lang="en-US" dirty="0"/>
          </a:p>
        </p:txBody>
      </p:sp>
      <p:sp>
        <p:nvSpPr>
          <p:cNvPr id="5" name="Title 4"/>
          <p:cNvSpPr>
            <a:spLocks noGrp="1"/>
          </p:cNvSpPr>
          <p:nvPr>
            <p:ph type="title"/>
          </p:nvPr>
        </p:nvSpPr>
        <p:spPr>
          <a:xfrm>
            <a:off x="457199" y="428539"/>
            <a:ext cx="8229600" cy="723900"/>
          </a:xfrm>
        </p:spPr>
        <p:txBody>
          <a:bodyPr/>
          <a:lstStyle/>
          <a:p>
            <a:r>
              <a:rPr lang="en-US" kern="0" dirty="0"/>
              <a:t>Results</a:t>
            </a:r>
            <a:endParaRPr lang="en-US" dirty="0"/>
          </a:p>
        </p:txBody>
      </p:sp>
      <p:sp>
        <p:nvSpPr>
          <p:cNvPr id="4" name="Content Placeholder 3"/>
          <p:cNvSpPr>
            <a:spLocks noGrp="1"/>
          </p:cNvSpPr>
          <p:nvPr>
            <p:ph sz="quarter" idx="12"/>
          </p:nvPr>
        </p:nvSpPr>
        <p:spPr>
          <a:xfrm>
            <a:off x="457199" y="1584324"/>
            <a:ext cx="3902076" cy="4676776"/>
          </a:xfrm>
        </p:spPr>
        <p:txBody>
          <a:bodyPr anchor="ctr">
            <a:normAutofit/>
          </a:bodyPr>
          <a:lstStyle/>
          <a:p>
            <a:pPr lvl="1"/>
            <a:r>
              <a:rPr lang="en-US" dirty="0"/>
              <a:t>Early Feeding</a:t>
            </a:r>
          </a:p>
          <a:p>
            <a:pPr lvl="2"/>
            <a:r>
              <a:rPr lang="en-US" dirty="0"/>
              <a:t>19/35 patients (54%)</a:t>
            </a:r>
          </a:p>
          <a:p>
            <a:pPr lvl="2"/>
            <a:r>
              <a:rPr lang="en-US" dirty="0"/>
              <a:t>LOS if early feeding decreased by 60%</a:t>
            </a:r>
          </a:p>
          <a:p>
            <a:pPr lvl="2"/>
            <a:endParaRPr lang="en-US" dirty="0"/>
          </a:p>
          <a:p>
            <a:pPr lvl="2"/>
            <a:endParaRPr lang="en-US" dirty="0"/>
          </a:p>
          <a:p>
            <a:pPr lvl="1"/>
            <a:endParaRPr lang="en-US" dirty="0"/>
          </a:p>
        </p:txBody>
      </p:sp>
      <p:pic>
        <p:nvPicPr>
          <p:cNvPr id="8" name="Picture 7" descr="A picture containing person, indoor, sitting, boy&#10;&#10;Description automatically generated">
            <a:extLst>
              <a:ext uri="{FF2B5EF4-FFF2-40B4-BE49-F238E27FC236}">
                <a16:creationId xmlns:a16="http://schemas.microsoft.com/office/drawing/2014/main" id="{F8667427-1DE5-F04A-97F0-2512CAB8D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785936"/>
            <a:ext cx="4259306" cy="4273551"/>
          </a:xfrm>
          <a:prstGeom prst="rect">
            <a:avLst/>
          </a:prstGeom>
        </p:spPr>
      </p:pic>
      <p:sp>
        <p:nvSpPr>
          <p:cNvPr id="9" name="Footer Placeholder 1">
            <a:extLst>
              <a:ext uri="{FF2B5EF4-FFF2-40B4-BE49-F238E27FC236}">
                <a16:creationId xmlns:a16="http://schemas.microsoft.com/office/drawing/2014/main" id="{55B2F4B1-ED0A-A844-AC35-4A1A693133ED}"/>
              </a:ext>
            </a:extLst>
          </p:cNvPr>
          <p:cNvSpPr txBox="1">
            <a:spLocks/>
          </p:cNvSpPr>
          <p:nvPr/>
        </p:nvSpPr>
        <p:spPr>
          <a:xfrm>
            <a:off x="677459" y="6435981"/>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
        <p:nvSpPr>
          <p:cNvPr id="7" name="TextBox 6">
            <a:extLst>
              <a:ext uri="{FF2B5EF4-FFF2-40B4-BE49-F238E27FC236}">
                <a16:creationId xmlns:a16="http://schemas.microsoft.com/office/drawing/2014/main" id="{ED1FC688-FA09-014C-9D04-8AE4F65A3506}"/>
              </a:ext>
            </a:extLst>
          </p:cNvPr>
          <p:cNvSpPr txBox="1"/>
          <p:nvPr/>
        </p:nvSpPr>
        <p:spPr>
          <a:xfrm>
            <a:off x="5379289" y="5619932"/>
            <a:ext cx="2644726" cy="338602"/>
          </a:xfrm>
          <a:prstGeom prst="rect">
            <a:avLst/>
          </a:prstGeom>
          <a:noFill/>
        </p:spPr>
        <p:txBody>
          <a:bodyPr wrap="square" lIns="0" tIns="73152" rIns="0" bIns="0" rtlCol="0" anchor="ctr" anchorCtr="0">
            <a:normAutofit/>
          </a:bodyPr>
          <a:lstStyle/>
          <a:p>
            <a:pPr algn="ctr"/>
            <a:r>
              <a:rPr lang="en-US" sz="1600" dirty="0">
                <a:solidFill>
                  <a:schemeClr val="bg2"/>
                </a:solidFill>
              </a:rPr>
              <a:t>Shared with permission</a:t>
            </a:r>
          </a:p>
        </p:txBody>
      </p:sp>
    </p:spTree>
    <p:extLst>
      <p:ext uri="{BB962C8B-B14F-4D97-AF65-F5344CB8AC3E}">
        <p14:creationId xmlns:p14="http://schemas.microsoft.com/office/powerpoint/2010/main" val="331061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457200" indent="-457200">
              <a:buFont typeface="Arial" panose="020B0604020202020204" pitchFamily="34" charset="0"/>
              <a:buChar char="•"/>
            </a:pPr>
            <a:r>
              <a:rPr lang="en-US" dirty="0"/>
              <a:t>Results – Length of Stay</a:t>
            </a:r>
          </a:p>
        </p:txBody>
      </p:sp>
      <p:sp>
        <p:nvSpPr>
          <p:cNvPr id="3" name="Slide Number Placeholder 2"/>
          <p:cNvSpPr>
            <a:spLocks noGrp="1"/>
          </p:cNvSpPr>
          <p:nvPr>
            <p:ph type="sldNum" sz="quarter" idx="15"/>
          </p:nvPr>
        </p:nvSpPr>
        <p:spPr>
          <a:xfrm>
            <a:off x="351692" y="6515100"/>
            <a:ext cx="318294" cy="208758"/>
          </a:xfrm>
        </p:spPr>
        <p:txBody>
          <a:bodyPr/>
          <a:lstStyle/>
          <a:p>
            <a:pPr marL="171450" lvl="8" indent="-171450">
              <a:buFont typeface="Arial" panose="020B0604020202020204" pitchFamily="34" charset="0"/>
              <a:buChar char="•"/>
            </a:pPr>
            <a:fld id="{63DCA5C9-2E11-4C67-86EB-AE1DE127DC64}" type="slidenum">
              <a:rPr lang="en-US" smtClean="0"/>
              <a:pPr marL="171450" lvl="8" indent="-171450">
                <a:buFont typeface="Arial" panose="020B0604020202020204" pitchFamily="34" charset="0"/>
                <a:buChar char="•"/>
              </a:pPr>
              <a:t>8</a:t>
            </a:fld>
            <a:endParaRPr lang="en-US" dirty="0"/>
          </a:p>
        </p:txBody>
      </p:sp>
      <p:graphicFrame>
        <p:nvGraphicFramePr>
          <p:cNvPr id="8" name="Table 7">
            <a:extLst>
              <a:ext uri="{FF2B5EF4-FFF2-40B4-BE49-F238E27FC236}">
                <a16:creationId xmlns:a16="http://schemas.microsoft.com/office/drawing/2014/main" id="{A4BD0BEF-4007-EA49-827B-E4530F383911}"/>
              </a:ext>
            </a:extLst>
          </p:cNvPr>
          <p:cNvGraphicFramePr>
            <a:graphicFrameLocks noGrp="1"/>
          </p:cNvGraphicFramePr>
          <p:nvPr>
            <p:extLst>
              <p:ext uri="{D42A27DB-BD31-4B8C-83A1-F6EECF244321}">
                <p14:modId xmlns:p14="http://schemas.microsoft.com/office/powerpoint/2010/main" val="990370533"/>
              </p:ext>
            </p:extLst>
          </p:nvPr>
        </p:nvGraphicFramePr>
        <p:xfrm>
          <a:off x="2427647" y="2449113"/>
          <a:ext cx="4288703" cy="1920240"/>
        </p:xfrm>
        <a:graphic>
          <a:graphicData uri="http://schemas.openxmlformats.org/drawingml/2006/table">
            <a:tbl>
              <a:tblPr/>
              <a:tblGrid>
                <a:gridCol w="1251732">
                  <a:extLst>
                    <a:ext uri="{9D8B030D-6E8A-4147-A177-3AD203B41FA5}">
                      <a16:colId xmlns:a16="http://schemas.microsoft.com/office/drawing/2014/main" val="2489585335"/>
                    </a:ext>
                  </a:extLst>
                </a:gridCol>
                <a:gridCol w="2200339">
                  <a:extLst>
                    <a:ext uri="{9D8B030D-6E8A-4147-A177-3AD203B41FA5}">
                      <a16:colId xmlns:a16="http://schemas.microsoft.com/office/drawing/2014/main" val="2668176694"/>
                    </a:ext>
                  </a:extLst>
                </a:gridCol>
                <a:gridCol w="836632">
                  <a:extLst>
                    <a:ext uri="{9D8B030D-6E8A-4147-A177-3AD203B41FA5}">
                      <a16:colId xmlns:a16="http://schemas.microsoft.com/office/drawing/2014/main" val="2046271446"/>
                    </a:ext>
                  </a:extLst>
                </a:gridCol>
              </a:tblGrid>
              <a:tr h="228174">
                <a:tc gridSpan="3">
                  <a:txBody>
                    <a:bodyPr/>
                    <a:lstStyle/>
                    <a:p>
                      <a:pPr algn="ctr"/>
                      <a:r>
                        <a:rPr lang="en-US" dirty="0">
                          <a:effectLst/>
                          <a:latin typeface="Arial" panose="020B0604020202020204" pitchFamily="34" charset="0"/>
                        </a:rPr>
                        <a:t>Outpatients</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pPr algn="ct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pPr algn="ct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158784"/>
                  </a:ext>
                </a:extLst>
              </a:tr>
              <a:tr h="0">
                <a:tc>
                  <a:txBody>
                    <a:bodyPr/>
                    <a:lstStyle/>
                    <a:p>
                      <a:pPr algn="r"/>
                      <a:r>
                        <a:rPr lang="en-US" dirty="0">
                          <a:effectLst/>
                          <a:latin typeface="Arial" panose="020B0604020202020204" pitchFamily="34" charset="0"/>
                        </a:rPr>
                        <a:t/>
                      </a:r>
                      <a:br>
                        <a:rPr lang="en-US" dirty="0">
                          <a:effectLst/>
                          <a:latin typeface="Arial" panose="020B0604020202020204" pitchFamily="34" charset="0"/>
                        </a:rPr>
                      </a:b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Average of IP LOS</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Count</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1545790643"/>
                  </a:ext>
                </a:extLst>
              </a:tr>
              <a:tr h="212430">
                <a:tc>
                  <a:txBody>
                    <a:bodyPr/>
                    <a:lstStyle/>
                    <a:p>
                      <a:r>
                        <a:rPr lang="en-US" dirty="0">
                          <a:effectLst/>
                          <a:latin typeface="Arial" panose="020B0604020202020204" pitchFamily="34" charset="0"/>
                        </a:rPr>
                        <a:t>Pre-ERAS</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4.1</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a:effectLst/>
                          <a:latin typeface="Arial" panose="020B0604020202020204" pitchFamily="34" charset="0"/>
                        </a:rPr>
                        <a:t>67</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161029"/>
                  </a:ext>
                </a:extLst>
              </a:tr>
              <a:tr h="212430">
                <a:tc>
                  <a:txBody>
                    <a:bodyPr/>
                    <a:lstStyle/>
                    <a:p>
                      <a:r>
                        <a:rPr lang="en-US" dirty="0">
                          <a:effectLst/>
                          <a:latin typeface="Arial" panose="020B0604020202020204" pitchFamily="34" charset="0"/>
                        </a:rPr>
                        <a:t>ERAS</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2.8</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a:effectLst/>
                          <a:latin typeface="Arial" panose="020B0604020202020204" pitchFamily="34" charset="0"/>
                        </a:rPr>
                        <a:t>19</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4599476"/>
                  </a:ext>
                </a:extLst>
              </a:tr>
              <a:tr h="424861">
                <a:tc>
                  <a:txBody>
                    <a:bodyPr/>
                    <a:lstStyle/>
                    <a:p>
                      <a:r>
                        <a:rPr lang="en-US" b="1" dirty="0">
                          <a:effectLst/>
                          <a:latin typeface="Arial" panose="020B0604020202020204" pitchFamily="34" charset="0"/>
                        </a:rPr>
                        <a:t>Difference</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1.3</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dirty="0">
                          <a:effectLst/>
                          <a:latin typeface="Arial" panose="020B0604020202020204" pitchFamily="34" charset="0"/>
                        </a:rPr>
                        <a:t/>
                      </a:r>
                      <a:br>
                        <a:rPr lang="en-US" dirty="0">
                          <a:effectLst/>
                          <a:latin typeface="Arial" panose="020B0604020202020204" pitchFamily="34" charset="0"/>
                        </a:rPr>
                      </a:b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2954559337"/>
                  </a:ext>
                </a:extLst>
              </a:tr>
            </a:tbl>
          </a:graphicData>
        </a:graphic>
      </p:graphicFrame>
      <p:graphicFrame>
        <p:nvGraphicFramePr>
          <p:cNvPr id="10" name="Table 9">
            <a:extLst>
              <a:ext uri="{FF2B5EF4-FFF2-40B4-BE49-F238E27FC236}">
                <a16:creationId xmlns:a16="http://schemas.microsoft.com/office/drawing/2014/main" id="{1CEDA31E-D7B3-3E47-80C8-F460A3A3C3B2}"/>
              </a:ext>
            </a:extLst>
          </p:cNvPr>
          <p:cNvGraphicFramePr>
            <a:graphicFrameLocks noGrp="1"/>
          </p:cNvGraphicFramePr>
          <p:nvPr>
            <p:extLst>
              <p:ext uri="{D42A27DB-BD31-4B8C-83A1-F6EECF244321}">
                <p14:modId xmlns:p14="http://schemas.microsoft.com/office/powerpoint/2010/main" val="1609285496"/>
              </p:ext>
            </p:extLst>
          </p:nvPr>
        </p:nvGraphicFramePr>
        <p:xfrm>
          <a:off x="78724" y="4651178"/>
          <a:ext cx="8926790" cy="2007733"/>
        </p:xfrm>
        <a:graphic>
          <a:graphicData uri="http://schemas.openxmlformats.org/drawingml/2006/table">
            <a:tbl>
              <a:tblPr/>
              <a:tblGrid>
                <a:gridCol w="1276350">
                  <a:extLst>
                    <a:ext uri="{9D8B030D-6E8A-4147-A177-3AD203B41FA5}">
                      <a16:colId xmlns:a16="http://schemas.microsoft.com/office/drawing/2014/main" val="2555731030"/>
                    </a:ext>
                  </a:extLst>
                </a:gridCol>
                <a:gridCol w="2140013">
                  <a:extLst>
                    <a:ext uri="{9D8B030D-6E8A-4147-A177-3AD203B41FA5}">
                      <a16:colId xmlns:a16="http://schemas.microsoft.com/office/drawing/2014/main" val="2875393250"/>
                    </a:ext>
                  </a:extLst>
                </a:gridCol>
                <a:gridCol w="2245741">
                  <a:extLst>
                    <a:ext uri="{9D8B030D-6E8A-4147-A177-3AD203B41FA5}">
                      <a16:colId xmlns:a16="http://schemas.microsoft.com/office/drawing/2014/main" val="655266530"/>
                    </a:ext>
                  </a:extLst>
                </a:gridCol>
                <a:gridCol w="2372741">
                  <a:extLst>
                    <a:ext uri="{9D8B030D-6E8A-4147-A177-3AD203B41FA5}">
                      <a16:colId xmlns:a16="http://schemas.microsoft.com/office/drawing/2014/main" val="3718150074"/>
                    </a:ext>
                  </a:extLst>
                </a:gridCol>
                <a:gridCol w="891945">
                  <a:extLst>
                    <a:ext uri="{9D8B030D-6E8A-4147-A177-3AD203B41FA5}">
                      <a16:colId xmlns:a16="http://schemas.microsoft.com/office/drawing/2014/main" val="192324620"/>
                    </a:ext>
                  </a:extLst>
                </a:gridCol>
              </a:tblGrid>
              <a:tr h="361813">
                <a:tc gridSpan="5">
                  <a:txBody>
                    <a:bodyPr/>
                    <a:lstStyle/>
                    <a:p>
                      <a:pPr algn="ctr"/>
                      <a:r>
                        <a:rPr lang="en-US" dirty="0">
                          <a:effectLst/>
                          <a:latin typeface="Arial" panose="020B0604020202020204" pitchFamily="34" charset="0"/>
                        </a:rPr>
                        <a:t>Inpatients ≤1yo</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pPr algn="ctr"/>
                      <a:endParaRPr lang="en-US">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pPr algn="ctr"/>
                      <a:endParaRPr lang="en-US">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pPr algn="ctr"/>
                      <a:endParaRPr lang="en-US">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hMerge="1">
                  <a:txBody>
                    <a:bodyPr/>
                    <a:lstStyle/>
                    <a:p>
                      <a:pPr algn="ctr"/>
                      <a:endParaRPr lang="en-US">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348306"/>
                  </a:ext>
                </a:extLst>
              </a:tr>
              <a:tr h="513274">
                <a:tc>
                  <a:txBody>
                    <a:bodyPr/>
                    <a:lstStyle/>
                    <a:p>
                      <a:pPr algn="r"/>
                      <a:r>
                        <a:rPr lang="en-US" dirty="0">
                          <a:effectLst/>
                          <a:latin typeface="Arial" panose="020B0604020202020204" pitchFamily="34" charset="0"/>
                        </a:rPr>
                        <a:t/>
                      </a:r>
                      <a:br>
                        <a:rPr lang="en-US" dirty="0">
                          <a:effectLst/>
                          <a:latin typeface="Arial" panose="020B0604020202020204" pitchFamily="34" charset="0"/>
                        </a:rPr>
                      </a:b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Average of IP LOS</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a:effectLst/>
                          <a:latin typeface="Arial" panose="020B0604020202020204" pitchFamily="34" charset="0"/>
                        </a:rPr>
                        <a:t>Average of GT LOS</a:t>
                      </a:r>
                      <a:endParaRPr lang="en-US">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Average Pre-op LOS</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Count</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2287546169"/>
                  </a:ext>
                </a:extLst>
              </a:tr>
              <a:tr h="256637">
                <a:tc>
                  <a:txBody>
                    <a:bodyPr/>
                    <a:lstStyle/>
                    <a:p>
                      <a:r>
                        <a:rPr lang="en-US">
                          <a:effectLst/>
                          <a:latin typeface="Arial" panose="020B0604020202020204" pitchFamily="34" charset="0"/>
                        </a:rPr>
                        <a:t>Pre-ERAS</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88.8</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34.4</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54.5</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a:effectLst/>
                          <a:latin typeface="Arial" panose="020B0604020202020204" pitchFamily="34" charset="0"/>
                        </a:rPr>
                        <a:t>121</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8827857"/>
                  </a:ext>
                </a:extLst>
              </a:tr>
              <a:tr h="256637">
                <a:tc>
                  <a:txBody>
                    <a:bodyPr/>
                    <a:lstStyle/>
                    <a:p>
                      <a:r>
                        <a:rPr lang="en-US">
                          <a:effectLst/>
                          <a:latin typeface="Arial" panose="020B0604020202020204" pitchFamily="34" charset="0"/>
                        </a:rPr>
                        <a:t>ERAS</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83.7</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29.5</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dirty="0">
                          <a:effectLst/>
                          <a:latin typeface="Arial" panose="020B0604020202020204" pitchFamily="34" charset="0"/>
                        </a:rPr>
                        <a:t>54.3</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en-US">
                          <a:effectLst/>
                          <a:latin typeface="Arial" panose="020B0604020202020204" pitchFamily="34" charset="0"/>
                        </a:rPr>
                        <a:t>46</a:t>
                      </a: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582127"/>
                  </a:ext>
                </a:extLst>
              </a:tr>
              <a:tr h="313787">
                <a:tc>
                  <a:txBody>
                    <a:bodyPr/>
                    <a:lstStyle/>
                    <a:p>
                      <a:r>
                        <a:rPr lang="en-US" b="1" dirty="0">
                          <a:effectLst/>
                          <a:latin typeface="Arial" panose="020B0604020202020204" pitchFamily="34" charset="0"/>
                        </a:rPr>
                        <a:t>Difference</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5.1</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4.9</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b="1" dirty="0">
                          <a:effectLst/>
                          <a:latin typeface="Arial" panose="020B0604020202020204" pitchFamily="34" charset="0"/>
                        </a:rPr>
                        <a:t>0.2</a:t>
                      </a: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tc>
                  <a:txBody>
                    <a:bodyPr/>
                    <a:lstStyle/>
                    <a:p>
                      <a:pPr algn="ctr"/>
                      <a:r>
                        <a:rPr lang="en-US" dirty="0">
                          <a:effectLst/>
                          <a:latin typeface="Arial" panose="020B0604020202020204" pitchFamily="34" charset="0"/>
                        </a:rPr>
                        <a:t/>
                      </a:r>
                      <a:br>
                        <a:rPr lang="en-US" dirty="0">
                          <a:effectLst/>
                          <a:latin typeface="Arial" panose="020B0604020202020204" pitchFamily="34" charset="0"/>
                        </a:rPr>
                      </a:br>
                      <a:endParaRPr lang="en-US" dirty="0">
                        <a:effectLst/>
                        <a:latin typeface="Arial" panose="020B0604020202020204" pitchFamily="34" charset="0"/>
                      </a:endParaRPr>
                    </a:p>
                  </a:txBody>
                  <a:tcPr marL="47625" marR="47625" marT="0" marB="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3311558462"/>
                  </a:ext>
                </a:extLst>
              </a:tr>
            </a:tbl>
          </a:graphicData>
        </a:graphic>
      </p:graphicFrame>
      <p:sp>
        <p:nvSpPr>
          <p:cNvPr id="9" name="Footer Placeholder 1">
            <a:extLst>
              <a:ext uri="{FF2B5EF4-FFF2-40B4-BE49-F238E27FC236}">
                <a16:creationId xmlns:a16="http://schemas.microsoft.com/office/drawing/2014/main" id="{C664666E-4282-8143-806B-5B84D1B321BE}"/>
              </a:ext>
            </a:extLst>
          </p:cNvPr>
          <p:cNvSpPr txBox="1">
            <a:spLocks/>
          </p:cNvSpPr>
          <p:nvPr/>
        </p:nvSpPr>
        <p:spPr>
          <a:xfrm>
            <a:off x="669986" y="6586937"/>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
        <p:nvSpPr>
          <p:cNvPr id="4" name="TextBox 3">
            <a:extLst>
              <a:ext uri="{FF2B5EF4-FFF2-40B4-BE49-F238E27FC236}">
                <a16:creationId xmlns:a16="http://schemas.microsoft.com/office/drawing/2014/main" id="{FF97BA44-1E75-624A-ABDC-652DEB5E5223}"/>
              </a:ext>
            </a:extLst>
          </p:cNvPr>
          <p:cNvSpPr txBox="1"/>
          <p:nvPr/>
        </p:nvSpPr>
        <p:spPr>
          <a:xfrm>
            <a:off x="8271803" y="6569612"/>
            <a:ext cx="0" cy="0"/>
          </a:xfrm>
          <a:prstGeom prst="rect">
            <a:avLst/>
          </a:prstGeom>
          <a:noFill/>
        </p:spPr>
        <p:txBody>
          <a:bodyPr wrap="none" lIns="0" tIns="73152" rIns="0" bIns="0" rtlCol="0">
            <a:normAutofit fontScale="25000" lnSpcReduction="20000"/>
          </a:bodyPr>
          <a:lstStyle/>
          <a:p>
            <a:pPr marL="285750" indent="-285750" algn="l">
              <a:buFont typeface="Arial" panose="020B0604020202020204" pitchFamily="34" charset="0"/>
              <a:buChar char="•"/>
            </a:pPr>
            <a:endParaRPr lang="en-US" sz="1600">
              <a:solidFill>
                <a:schemeClr val="tx2"/>
              </a:solidFill>
            </a:endParaRPr>
          </a:p>
        </p:txBody>
      </p:sp>
      <p:sp>
        <p:nvSpPr>
          <p:cNvPr id="11" name="TextBox 10">
            <a:extLst>
              <a:ext uri="{FF2B5EF4-FFF2-40B4-BE49-F238E27FC236}">
                <a16:creationId xmlns:a16="http://schemas.microsoft.com/office/drawing/2014/main" id="{9698F434-451B-3943-848F-8534FB7444D8}"/>
              </a:ext>
            </a:extLst>
          </p:cNvPr>
          <p:cNvSpPr txBox="1"/>
          <p:nvPr/>
        </p:nvSpPr>
        <p:spPr>
          <a:xfrm>
            <a:off x="457200" y="1352142"/>
            <a:ext cx="8229599" cy="956603"/>
          </a:xfrm>
          <a:prstGeom prst="rect">
            <a:avLst/>
          </a:prstGeom>
          <a:noFill/>
        </p:spPr>
        <p:txBody>
          <a:bodyPr wrap="square" lIns="0" tIns="73152" rIns="0" bIns="0" rtlCol="0">
            <a:normAutofit/>
          </a:bodyPr>
          <a:lstStyle/>
          <a:p>
            <a:pPr>
              <a:buFont typeface="Arial" panose="020B0604020202020204" pitchFamily="34" charset="0"/>
              <a:buChar char="•"/>
            </a:pPr>
            <a:r>
              <a:rPr lang="en-US" dirty="0"/>
              <a:t>  301 total patients evaluated</a:t>
            </a:r>
          </a:p>
          <a:p>
            <a:pPr lvl="1">
              <a:buFont typeface="Courier New" panose="02070309020205020404" pitchFamily="49" charset="0"/>
              <a:buChar char="o"/>
            </a:pPr>
            <a:r>
              <a:rPr lang="en-US" dirty="0"/>
              <a:t>   86 outpatients</a:t>
            </a:r>
          </a:p>
          <a:p>
            <a:pPr lvl="1">
              <a:buFont typeface="Courier New" panose="02070309020205020404" pitchFamily="49" charset="0"/>
              <a:buChar char="o"/>
            </a:pPr>
            <a:r>
              <a:rPr lang="en-US" dirty="0"/>
              <a:t>   177 inpatients ≤1 </a:t>
            </a:r>
            <a:r>
              <a:rPr lang="en-US" dirty="0" err="1"/>
              <a:t>yo</a:t>
            </a:r>
            <a:endParaRPr lang="en-US" dirty="0"/>
          </a:p>
          <a:p>
            <a:pPr algn="l"/>
            <a:endParaRPr lang="en-US" sz="1600" dirty="0">
              <a:solidFill>
                <a:schemeClr val="tx2"/>
              </a:solidFill>
            </a:endParaRPr>
          </a:p>
        </p:txBody>
      </p:sp>
    </p:spTree>
    <p:extLst>
      <p:ext uri="{BB962C8B-B14F-4D97-AF65-F5344CB8AC3E}">
        <p14:creationId xmlns:p14="http://schemas.microsoft.com/office/powerpoint/2010/main" val="116404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lvl="8"/>
            <a:fld id="{63DCA5C9-2E11-4C67-86EB-AE1DE127DC64}" type="slidenum">
              <a:rPr lang="en-US" smtClean="0"/>
              <a:pPr lvl="8"/>
              <a:t>9</a:t>
            </a:fld>
            <a:endParaRPr lang="en-US" dirty="0"/>
          </a:p>
        </p:txBody>
      </p:sp>
      <p:sp>
        <p:nvSpPr>
          <p:cNvPr id="5" name="Title 4"/>
          <p:cNvSpPr>
            <a:spLocks noGrp="1"/>
          </p:cNvSpPr>
          <p:nvPr>
            <p:ph type="title"/>
          </p:nvPr>
        </p:nvSpPr>
        <p:spPr/>
        <p:txBody>
          <a:bodyPr/>
          <a:lstStyle/>
          <a:p>
            <a:r>
              <a:rPr lang="en-US" sz="3200" dirty="0"/>
              <a:t>Sustainment</a:t>
            </a:r>
          </a:p>
        </p:txBody>
      </p:sp>
      <p:sp>
        <p:nvSpPr>
          <p:cNvPr id="8" name="Content Placeholder 7">
            <a:extLst>
              <a:ext uri="{FF2B5EF4-FFF2-40B4-BE49-F238E27FC236}">
                <a16:creationId xmlns:a16="http://schemas.microsoft.com/office/drawing/2014/main" id="{51CFEF61-BDD0-1642-87AD-B8F9DCDCF0C4}"/>
              </a:ext>
            </a:extLst>
          </p:cNvPr>
          <p:cNvSpPr>
            <a:spLocks noGrp="1"/>
          </p:cNvSpPr>
          <p:nvPr>
            <p:ph sz="quarter" idx="12"/>
          </p:nvPr>
        </p:nvSpPr>
        <p:spPr>
          <a:xfrm>
            <a:off x="311149" y="1648110"/>
            <a:ext cx="8521699" cy="4676776"/>
          </a:xfrm>
        </p:spPr>
        <p:txBody>
          <a:bodyPr/>
          <a:lstStyle/>
          <a:p>
            <a:r>
              <a:rPr lang="en-US" sz="2400" dirty="0"/>
              <a:t>GT Pathway in Epic – integrate the entire pathway for all patients</a:t>
            </a:r>
          </a:p>
          <a:p>
            <a:endParaRPr lang="en-US" sz="2400" dirty="0"/>
          </a:p>
          <a:p>
            <a:r>
              <a:rPr lang="en-US" sz="2400" dirty="0"/>
              <a:t>Multidisciplinary meetings monthly</a:t>
            </a:r>
          </a:p>
          <a:p>
            <a:r>
              <a:rPr lang="en-US" sz="2400" dirty="0"/>
              <a:t>	Feeding Team/GI/Nutrition/Complex Care</a:t>
            </a:r>
          </a:p>
          <a:p>
            <a:r>
              <a:rPr lang="en-US" sz="2400" dirty="0"/>
              <a:t>	NICU to discuss feeding</a:t>
            </a:r>
          </a:p>
          <a:p>
            <a:r>
              <a:rPr lang="en-US" sz="2400" dirty="0"/>
              <a:t>	</a:t>
            </a:r>
          </a:p>
          <a:p>
            <a:r>
              <a:rPr lang="en-US" sz="2400" dirty="0"/>
              <a:t>Data review and automation</a:t>
            </a:r>
          </a:p>
          <a:p>
            <a:endParaRPr lang="en-US" sz="2400" dirty="0"/>
          </a:p>
          <a:p>
            <a:r>
              <a:rPr lang="en-US" sz="2400" dirty="0"/>
              <a:t>7CH Education, NICU, Surgery, Anesthesia</a:t>
            </a:r>
          </a:p>
          <a:p>
            <a:endParaRPr lang="en-US" sz="2400" dirty="0"/>
          </a:p>
        </p:txBody>
      </p:sp>
      <p:sp>
        <p:nvSpPr>
          <p:cNvPr id="9" name="Footer Placeholder 1">
            <a:extLst>
              <a:ext uri="{FF2B5EF4-FFF2-40B4-BE49-F238E27FC236}">
                <a16:creationId xmlns:a16="http://schemas.microsoft.com/office/drawing/2014/main" id="{790A17AA-812C-3F4D-AF40-CC205CE9E51C}"/>
              </a:ext>
            </a:extLst>
          </p:cNvPr>
          <p:cNvSpPr txBox="1">
            <a:spLocks/>
          </p:cNvSpPr>
          <p:nvPr/>
        </p:nvSpPr>
        <p:spPr>
          <a:xfrm>
            <a:off x="775494" y="6470368"/>
            <a:ext cx="4271804" cy="215444"/>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Pediatric Gastrostomy Tubes</a:t>
            </a:r>
          </a:p>
        </p:txBody>
      </p:sp>
    </p:spTree>
    <p:extLst>
      <p:ext uri="{BB962C8B-B14F-4D97-AF65-F5344CB8AC3E}">
        <p14:creationId xmlns:p14="http://schemas.microsoft.com/office/powerpoint/2010/main" val="3141095177"/>
      </p:ext>
    </p:extLst>
  </p:cSld>
  <p:clrMapOvr>
    <a:masterClrMapping/>
  </p:clrMapOvr>
</p:sld>
</file>

<file path=ppt/theme/theme1.xml><?xml version="1.0" encoding="utf-8"?>
<a:theme xmlns:a="http://schemas.openxmlformats.org/drawingml/2006/main" name="Office Theme">
  <a:themeElements>
    <a:clrScheme name="UNCH 1">
      <a:dk1>
        <a:srgbClr val="000000"/>
      </a:dk1>
      <a:lt1>
        <a:srgbClr val="FFFFFF"/>
      </a:lt1>
      <a:dk2>
        <a:srgbClr val="515151"/>
      </a:dk2>
      <a:lt2>
        <a:srgbClr val="FFFFFF"/>
      </a:lt2>
      <a:accent1>
        <a:srgbClr val="004163"/>
      </a:accent1>
      <a:accent2>
        <a:srgbClr val="4B9CD3"/>
      </a:accent2>
      <a:accent3>
        <a:srgbClr val="CFF000"/>
      </a:accent3>
      <a:accent4>
        <a:srgbClr val="F52CA8"/>
      </a:accent4>
      <a:accent5>
        <a:srgbClr val="89E8A2"/>
      </a:accent5>
      <a:accent6>
        <a:srgbClr val="5FD7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effec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600">
            <a:solidFill>
              <a:schemeClr val="bg1"/>
            </a:solidFill>
          </a:defRPr>
        </a:defPPr>
      </a:lstStyle>
    </a:spDef>
    <a:txDef>
      <a:spPr>
        <a:noFill/>
      </a:spPr>
      <a:bodyPr wrap="square" lIns="0" tIns="73152" rIns="0" bIns="0" rtlCol="0">
        <a:normAutofit/>
      </a:bodyPr>
      <a:lstStyle>
        <a:defPPr algn="l">
          <a:defRPr sz="1600">
            <a:solidFill>
              <a:schemeClr val="tx2"/>
            </a:solidFill>
          </a:defRPr>
        </a:defPPr>
      </a:lstStyle>
    </a:txDef>
  </a:objectDefaults>
  <a:extraClrSchemeLst/>
  <a:extLst>
    <a:ext uri="{05A4C25C-085E-4340-85A3-A5531E510DB2}">
      <thm15:themeFamily xmlns:thm15="http://schemas.microsoft.com/office/thememl/2012/main" name="unch_ppt_4x3_200217" id="{878E0F75-38FB-7F4E-909A-C4C19D6B9666}" vid="{3B5F1BB5-35B6-9643-B331-486272C315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A308860F93C74E8B44CBA25D896F37" ma:contentTypeVersion="0" ma:contentTypeDescription="Create a new document." ma:contentTypeScope="" ma:versionID="d26e33543147e19102ad9cf4a017941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F607C6-A57A-4B03-A83A-45F6327B7BA6}">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B4EE1DD2-7369-4637-890C-945791B46234}">
  <ds:schemaRefs>
    <ds:schemaRef ds:uri="http://schemas.microsoft.com/sharepoint/v3/contenttype/forms"/>
  </ds:schemaRefs>
</ds:datastoreItem>
</file>

<file path=customXml/itemProps3.xml><?xml version="1.0" encoding="utf-8"?>
<ds:datastoreItem xmlns:ds="http://schemas.openxmlformats.org/officeDocument/2006/customXml" ds:itemID="{4E306DE9-2C66-4403-B1EB-A853D4CE2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unch_ppt_4x3_200219</Template>
  <TotalTime>8509</TotalTime>
  <Words>1214</Words>
  <Application>Microsoft Office PowerPoint</Application>
  <PresentationFormat>On-screen Show (4:3)</PresentationFormat>
  <Paragraphs>143</Paragraphs>
  <Slides>10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Arial Unicode MS</vt:lpstr>
      <vt:lpstr>Calibri</vt:lpstr>
      <vt:lpstr>Corbel</vt:lpstr>
      <vt:lpstr>Courier New</vt:lpstr>
      <vt:lpstr>Georgia</vt:lpstr>
      <vt:lpstr>System Font Regular</vt:lpstr>
      <vt:lpstr>Times New Roman</vt:lpstr>
      <vt:lpstr>Office Theme</vt:lpstr>
      <vt:lpstr>Project Lead: Mike Phillips Project Sponsor: Peggy McNaull, Andrea Hayes-Jordan Project Team Members: Robin Koonce, Amy Lamm, Kristen Cole, Lisa Richardson, Karen Wood, Carol Hubbard, Claire  Barber, Brandy Agahajanian,  Martha Perry</vt:lpstr>
      <vt:lpstr>Why would anyone need a feeding tube?</vt:lpstr>
      <vt:lpstr>Importance</vt:lpstr>
      <vt:lpstr>Enhanced recovery after surgery</vt:lpstr>
      <vt:lpstr>Pediatric Gastrostomy Tube Global Aim</vt:lpstr>
      <vt:lpstr>Results</vt:lpstr>
      <vt:lpstr>Results</vt:lpstr>
      <vt:lpstr>Results – Length of Stay</vt:lpstr>
      <vt:lpstr>Sustainment</vt:lpstr>
      <vt:lpstr>Acknowledgements </vt:lpstr>
    </vt:vector>
  </TitlesOfParts>
  <Manager/>
  <Company>UNC Health Care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 Health</dc:title>
  <dc:subject/>
  <dc:creator>Michael Hewett</dc:creator>
  <cp:keywords/>
  <dc:description/>
  <cp:lastModifiedBy>Reilly, Kelly</cp:lastModifiedBy>
  <cp:revision>39</cp:revision>
  <dcterms:created xsi:type="dcterms:W3CDTF">2020-02-20T16:13:30Z</dcterms:created>
  <dcterms:modified xsi:type="dcterms:W3CDTF">2020-09-21T13:27:44Z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0x0101005FA308860F93C74E8B44CBA25D896F37</vt:lpwstr>
  </property>
</Properties>
</file>