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6" r:id="rId5"/>
    <p:sldId id="288" r:id="rId6"/>
    <p:sldId id="292" r:id="rId7"/>
    <p:sldId id="289" r:id="rId8"/>
    <p:sldId id="327" r:id="rId9"/>
    <p:sldId id="260" r:id="rId10"/>
    <p:sldId id="263" r:id="rId11"/>
    <p:sldId id="290" r:id="rId12"/>
    <p:sldId id="324" r:id="rId13"/>
    <p:sldId id="264" r:id="rId14"/>
    <p:sldId id="328" r:id="rId15"/>
    <p:sldId id="325" r:id="rId16"/>
    <p:sldId id="256" r:id="rId17"/>
    <p:sldId id="306" r:id="rId18"/>
    <p:sldId id="316" r:id="rId19"/>
    <p:sldId id="283" r:id="rId20"/>
    <p:sldId id="322" r:id="rId21"/>
    <p:sldId id="326" r:id="rId22"/>
    <p:sldId id="323" r:id="rId23"/>
    <p:sldId id="318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000099"/>
    <a:srgbClr val="991DA3"/>
    <a:srgbClr val="22C7EE"/>
    <a:srgbClr val="EF67DF"/>
    <a:srgbClr val="F7F719"/>
    <a:srgbClr val="44CCC9"/>
    <a:srgbClr val="C9D61C"/>
    <a:srgbClr val="D6E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BAB22-550A-42C9-BFE1-F4737116DC2F}" v="1577" dt="2023-09-26T18:44:24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0218" autoAdjust="0"/>
  </p:normalViewPr>
  <p:slideViewPr>
    <p:cSldViewPr>
      <p:cViewPr varScale="1">
        <p:scale>
          <a:sx n="77" d="100"/>
          <a:sy n="77" d="100"/>
        </p:scale>
        <p:origin x="24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kins, Sherene Denise" userId="24d7f1d2-1ccb-452c-beec-1386b5635219" providerId="ADAL" clId="{263BAB22-550A-42C9-BFE1-F4737116DC2F}"/>
    <pc:docChg chg="undo redo custSel addSld delSld modSld sldOrd modNotesMaster">
      <pc:chgData name="Jenkins, Sherene Denise" userId="24d7f1d2-1ccb-452c-beec-1386b5635219" providerId="ADAL" clId="{263BAB22-550A-42C9-BFE1-F4737116DC2F}" dt="2023-09-26T18:44:24.849" v="5462" actId="12"/>
      <pc:docMkLst>
        <pc:docMk/>
      </pc:docMkLst>
      <pc:sldChg chg="addSp delSp modSp mod">
        <pc:chgData name="Jenkins, Sherene Denise" userId="24d7f1d2-1ccb-452c-beec-1386b5635219" providerId="ADAL" clId="{263BAB22-550A-42C9-BFE1-F4737116DC2F}" dt="2023-09-26T18:40:34.541" v="5401" actId="255"/>
        <pc:sldMkLst>
          <pc:docMk/>
          <pc:sldMk cId="0" sldId="260"/>
        </pc:sldMkLst>
        <pc:spChg chg="mod">
          <ac:chgData name="Jenkins, Sherene Denise" userId="24d7f1d2-1ccb-452c-beec-1386b5635219" providerId="ADAL" clId="{263BAB22-550A-42C9-BFE1-F4737116DC2F}" dt="2023-09-21T18:59:11.428" v="1183" actId="255"/>
          <ac:spMkLst>
            <pc:docMk/>
            <pc:sldMk cId="0" sldId="260"/>
            <ac:spMk id="2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6T18:20:20.460" v="4226" actId="1076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Jenkins, Sherene Denise" userId="24d7f1d2-1ccb-452c-beec-1386b5635219" providerId="ADAL" clId="{263BAB22-550A-42C9-BFE1-F4737116DC2F}" dt="2023-09-21T17:45:54.112" v="659" actId="14100"/>
          <ac:spMkLst>
            <pc:docMk/>
            <pc:sldMk cId="0" sldId="260"/>
            <ac:spMk id="6" creationId="{41CA914E-32F4-D68A-BE86-6C0057D48CB9}"/>
          </ac:spMkLst>
        </pc:spChg>
        <pc:spChg chg="del">
          <ac:chgData name="Jenkins, Sherene Denise" userId="24d7f1d2-1ccb-452c-beec-1386b5635219" providerId="ADAL" clId="{263BAB22-550A-42C9-BFE1-F4737116DC2F}" dt="2023-09-21T17:41:14.474" v="559" actId="478"/>
          <ac:spMkLst>
            <pc:docMk/>
            <pc:sldMk cId="0" sldId="260"/>
            <ac:spMk id="13" creationId="{86058D9B-C034-2B67-4D93-46FAA8B4715D}"/>
          </ac:spMkLst>
        </pc:spChg>
        <pc:spChg chg="del">
          <ac:chgData name="Jenkins, Sherene Denise" userId="24d7f1d2-1ccb-452c-beec-1386b5635219" providerId="ADAL" clId="{263BAB22-550A-42C9-BFE1-F4737116DC2F}" dt="2023-09-21T17:41:16.493" v="560" actId="478"/>
          <ac:spMkLst>
            <pc:docMk/>
            <pc:sldMk cId="0" sldId="260"/>
            <ac:spMk id="16" creationId="{609D98F8-EB01-34D4-E278-23366EAD585A}"/>
          </ac:spMkLst>
        </pc:spChg>
        <pc:graphicFrameChg chg="add del">
          <ac:chgData name="Jenkins, Sherene Denise" userId="24d7f1d2-1ccb-452c-beec-1386b5635219" providerId="ADAL" clId="{263BAB22-550A-42C9-BFE1-F4737116DC2F}" dt="2023-09-26T18:29:00.575" v="4766" actId="478"/>
          <ac:graphicFrameMkLst>
            <pc:docMk/>
            <pc:sldMk cId="0" sldId="260"/>
            <ac:graphicFrameMk id="5" creationId="{6A8D4F07-548E-FBC4-A79F-F81A3D4532D8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1T17:49:03.802" v="674" actId="478"/>
          <ac:graphicFrameMkLst>
            <pc:docMk/>
            <pc:sldMk cId="0" sldId="260"/>
            <ac:graphicFrameMk id="7" creationId="{85C7B615-C02F-EEE6-A4E9-C246C040F1B5}"/>
          </ac:graphicFrameMkLst>
        </pc:graphicFrameChg>
        <pc:graphicFrameChg chg="add mod modGraphic">
          <ac:chgData name="Jenkins, Sherene Denise" userId="24d7f1d2-1ccb-452c-beec-1386b5635219" providerId="ADAL" clId="{263BAB22-550A-42C9-BFE1-F4737116DC2F}" dt="2023-09-26T18:40:26.679" v="5400" actId="403"/>
          <ac:graphicFrameMkLst>
            <pc:docMk/>
            <pc:sldMk cId="0" sldId="260"/>
            <ac:graphicFrameMk id="8" creationId="{58775DFE-1840-6C1A-29C1-770CA7B4607B}"/>
          </ac:graphicFrameMkLst>
        </pc:graphicFrameChg>
        <pc:graphicFrameChg chg="add mod modGraphic">
          <ac:chgData name="Jenkins, Sherene Denise" userId="24d7f1d2-1ccb-452c-beec-1386b5635219" providerId="ADAL" clId="{263BAB22-550A-42C9-BFE1-F4737116DC2F}" dt="2023-09-26T18:40:34.541" v="5401" actId="255"/>
          <ac:graphicFrameMkLst>
            <pc:docMk/>
            <pc:sldMk cId="0" sldId="260"/>
            <ac:graphicFrameMk id="9" creationId="{EC0A8A93-9368-ED31-B4CD-CF35C07D4AF6}"/>
          </ac:graphicFrameMkLst>
        </pc:graphicFrameChg>
        <pc:picChg chg="mod">
          <ac:chgData name="Jenkins, Sherene Denise" userId="24d7f1d2-1ccb-452c-beec-1386b5635219" providerId="ADAL" clId="{263BAB22-550A-42C9-BFE1-F4737116DC2F}" dt="2023-09-21T17:51:56.475" v="814" actId="1076"/>
          <ac:picMkLst>
            <pc:docMk/>
            <pc:sldMk cId="0" sldId="260"/>
            <ac:picMk id="4" creationId="{724182A8-7311-6F81-5147-0AEF62AFD186}"/>
          </ac:picMkLst>
        </pc:picChg>
      </pc:sldChg>
      <pc:sldChg chg="addSp delSp modSp mod modAnim modNotesTx">
        <pc:chgData name="Jenkins, Sherene Denise" userId="24d7f1d2-1ccb-452c-beec-1386b5635219" providerId="ADAL" clId="{263BAB22-550A-42C9-BFE1-F4737116DC2F}" dt="2023-09-26T16:34:40.931" v="4213"/>
        <pc:sldMkLst>
          <pc:docMk/>
          <pc:sldMk cId="0" sldId="263"/>
        </pc:sldMkLst>
        <pc:spChg chg="add mod">
          <ac:chgData name="Jenkins, Sherene Denise" userId="24d7f1d2-1ccb-452c-beec-1386b5635219" providerId="ADAL" clId="{263BAB22-550A-42C9-BFE1-F4737116DC2F}" dt="2023-09-21T18:52:31.262" v="1168" actId="2711"/>
          <ac:spMkLst>
            <pc:docMk/>
            <pc:sldMk cId="0" sldId="263"/>
            <ac:spMk id="2" creationId="{C89DF989-7401-65CB-48BD-D1F44AB11AE9}"/>
          </ac:spMkLst>
        </pc:spChg>
        <pc:spChg chg="add mod">
          <ac:chgData name="Jenkins, Sherene Denise" userId="24d7f1d2-1ccb-452c-beec-1386b5635219" providerId="ADAL" clId="{263BAB22-550A-42C9-BFE1-F4737116DC2F}" dt="2023-09-26T16:32:57.210" v="4188" actId="1076"/>
          <ac:spMkLst>
            <pc:docMk/>
            <pc:sldMk cId="0" sldId="263"/>
            <ac:spMk id="4" creationId="{636BE39E-0EDA-D521-13B5-709EA766A429}"/>
          </ac:spMkLst>
        </pc:spChg>
        <pc:spChg chg="add del">
          <ac:chgData name="Jenkins, Sherene Denise" userId="24d7f1d2-1ccb-452c-beec-1386b5635219" providerId="ADAL" clId="{263BAB22-550A-42C9-BFE1-F4737116DC2F}" dt="2023-09-21T16:12:26.891" v="198" actId="478"/>
          <ac:spMkLst>
            <pc:docMk/>
            <pc:sldMk cId="0" sldId="263"/>
            <ac:spMk id="4" creationId="{A439AC11-D46E-C1C0-421D-0067CB62CE04}"/>
          </ac:spMkLst>
        </pc:spChg>
        <pc:spChg chg="mod">
          <ac:chgData name="Jenkins, Sherene Denise" userId="24d7f1d2-1ccb-452c-beec-1386b5635219" providerId="ADAL" clId="{263BAB22-550A-42C9-BFE1-F4737116DC2F}" dt="2023-09-21T18:59:45.905" v="1192" actId="14100"/>
          <ac:spMkLst>
            <pc:docMk/>
            <pc:sldMk cId="0" sldId="263"/>
            <ac:spMk id="8" creationId="{00000000-0000-0000-0000-000000000000}"/>
          </ac:spMkLst>
        </pc:spChg>
        <pc:spChg chg="add mod">
          <ac:chgData name="Jenkins, Sherene Denise" userId="24d7f1d2-1ccb-452c-beec-1386b5635219" providerId="ADAL" clId="{263BAB22-550A-42C9-BFE1-F4737116DC2F}" dt="2023-09-26T16:31:47.579" v="4174" actId="1076"/>
          <ac:spMkLst>
            <pc:docMk/>
            <pc:sldMk cId="0" sldId="263"/>
            <ac:spMk id="10" creationId="{2DB6E682-8C8E-D70F-2D19-8EC9FD98DFD6}"/>
          </ac:spMkLst>
        </pc:spChg>
        <pc:spChg chg="mod">
          <ac:chgData name="Jenkins, Sherene Denise" userId="24d7f1d2-1ccb-452c-beec-1386b5635219" providerId="ADAL" clId="{263BAB22-550A-42C9-BFE1-F4737116DC2F}" dt="2023-09-21T19:56:24.137" v="1542" actId="20577"/>
          <ac:spMkLst>
            <pc:docMk/>
            <pc:sldMk cId="0" sldId="263"/>
            <ac:spMk id="11" creationId="{D142D2A8-B007-487D-9E94-7E7468EDC9F8}"/>
          </ac:spMkLst>
        </pc:spChg>
        <pc:spChg chg="del">
          <ac:chgData name="Jenkins, Sherene Denise" userId="24d7f1d2-1ccb-452c-beec-1386b5635219" providerId="ADAL" clId="{263BAB22-550A-42C9-BFE1-F4737116DC2F}" dt="2023-09-21T16:11:42.690" v="196" actId="478"/>
          <ac:spMkLst>
            <pc:docMk/>
            <pc:sldMk cId="0" sldId="263"/>
            <ac:spMk id="13" creationId="{6EA157A2-6347-43DF-A7B2-B127D81DFCCE}"/>
          </ac:spMkLst>
        </pc:spChg>
        <pc:spChg chg="add mod">
          <ac:chgData name="Jenkins, Sherene Denise" userId="24d7f1d2-1ccb-452c-beec-1386b5635219" providerId="ADAL" clId="{263BAB22-550A-42C9-BFE1-F4737116DC2F}" dt="2023-09-21T18:52:26.328" v="1167" actId="2711"/>
          <ac:spMkLst>
            <pc:docMk/>
            <pc:sldMk cId="0" sldId="263"/>
            <ac:spMk id="13" creationId="{B04665D4-C6C4-6FDC-2933-6DE92858034C}"/>
          </ac:spMkLst>
        </pc:spChg>
        <pc:spChg chg="add mod">
          <ac:chgData name="Jenkins, Sherene Denise" userId="24d7f1d2-1ccb-452c-beec-1386b5635219" providerId="ADAL" clId="{263BAB22-550A-42C9-BFE1-F4737116DC2F}" dt="2023-09-26T16:34:32.627" v="4211" actId="1076"/>
          <ac:spMkLst>
            <pc:docMk/>
            <pc:sldMk cId="0" sldId="263"/>
            <ac:spMk id="14" creationId="{15FB3CF1-D642-03B3-6F55-797CCA3B1A55}"/>
          </ac:spMkLst>
        </pc:spChg>
        <pc:spChg chg="add del mod">
          <ac:chgData name="Jenkins, Sherene Denise" userId="24d7f1d2-1ccb-452c-beec-1386b5635219" providerId="ADAL" clId="{263BAB22-550A-42C9-BFE1-F4737116DC2F}" dt="2023-09-21T18:39:45.313" v="1016" actId="767"/>
          <ac:spMkLst>
            <pc:docMk/>
            <pc:sldMk cId="0" sldId="263"/>
            <ac:spMk id="14" creationId="{83BCDCEA-0335-96B1-1E86-12EF9D1EC236}"/>
          </ac:spMkLst>
        </pc:spChg>
        <pc:spChg chg="add mod">
          <ac:chgData name="Jenkins, Sherene Denise" userId="24d7f1d2-1ccb-452c-beec-1386b5635219" providerId="ADAL" clId="{263BAB22-550A-42C9-BFE1-F4737116DC2F}" dt="2023-09-21T18:39:21.734" v="1013" actId="571"/>
          <ac:spMkLst>
            <pc:docMk/>
            <pc:sldMk cId="0" sldId="263"/>
            <ac:spMk id="16" creationId="{EA362B68-2802-B9D7-A74B-78005D882D3D}"/>
          </ac:spMkLst>
        </pc:spChg>
        <pc:graphicFrameChg chg="del mod modGraphic">
          <ac:chgData name="Jenkins, Sherene Denise" userId="24d7f1d2-1ccb-452c-beec-1386b5635219" providerId="ADAL" clId="{263BAB22-550A-42C9-BFE1-F4737116DC2F}" dt="2023-09-21T16:10:53.339" v="137" actId="21"/>
          <ac:graphicFrameMkLst>
            <pc:docMk/>
            <pc:sldMk cId="0" sldId="263"/>
            <ac:graphicFrameMk id="2" creationId="{4BB09006-CFAA-AD2C-6324-9C7D95BACED7}"/>
          </ac:graphicFrameMkLst>
        </pc:graphicFrameChg>
        <pc:picChg chg="mod">
          <ac:chgData name="Jenkins, Sherene Denise" userId="24d7f1d2-1ccb-452c-beec-1386b5635219" providerId="ADAL" clId="{263BAB22-550A-42C9-BFE1-F4737116DC2F}" dt="2023-09-21T17:22:45.622" v="315" actId="14100"/>
          <ac:picMkLst>
            <pc:docMk/>
            <pc:sldMk cId="0" sldId="263"/>
            <ac:picMk id="3" creationId="{233785A8-459A-0F79-04A3-1F1C7850BFD6}"/>
          </ac:picMkLst>
        </pc:picChg>
        <pc:picChg chg="add mod">
          <ac:chgData name="Jenkins, Sherene Denise" userId="24d7f1d2-1ccb-452c-beec-1386b5635219" providerId="ADAL" clId="{263BAB22-550A-42C9-BFE1-F4737116DC2F}" dt="2023-09-26T16:33:00.657" v="4190" actId="1076"/>
          <ac:picMkLst>
            <pc:docMk/>
            <pc:sldMk cId="0" sldId="263"/>
            <ac:picMk id="5" creationId="{50C60B1C-FAD6-AEE0-05C9-305F1CA582FF}"/>
          </ac:picMkLst>
        </pc:picChg>
        <pc:picChg chg="add mod">
          <ac:chgData name="Jenkins, Sherene Denise" userId="24d7f1d2-1ccb-452c-beec-1386b5635219" providerId="ADAL" clId="{263BAB22-550A-42C9-BFE1-F4737116DC2F}" dt="2023-09-26T16:31:45.060" v="4173" actId="1076"/>
          <ac:picMkLst>
            <pc:docMk/>
            <pc:sldMk cId="0" sldId="263"/>
            <ac:picMk id="6" creationId="{84F61F42-3C6D-ECD3-F60D-0CB14CEA1BF9}"/>
          </ac:picMkLst>
        </pc:picChg>
        <pc:picChg chg="add mod">
          <ac:chgData name="Jenkins, Sherene Denise" userId="24d7f1d2-1ccb-452c-beec-1386b5635219" providerId="ADAL" clId="{263BAB22-550A-42C9-BFE1-F4737116DC2F}" dt="2023-09-21T18:46:14.492" v="1089" actId="1076"/>
          <ac:picMkLst>
            <pc:docMk/>
            <pc:sldMk cId="0" sldId="263"/>
            <ac:picMk id="7" creationId="{2592355D-F3AC-3F5D-03F3-AED4341FB356}"/>
          </ac:picMkLst>
        </pc:picChg>
        <pc:picChg chg="add del">
          <ac:chgData name="Jenkins, Sherene Denise" userId="24d7f1d2-1ccb-452c-beec-1386b5635219" providerId="ADAL" clId="{263BAB22-550A-42C9-BFE1-F4737116DC2F}" dt="2023-09-21T16:17:37.658" v="215" actId="478"/>
          <ac:picMkLst>
            <pc:docMk/>
            <pc:sldMk cId="0" sldId="263"/>
            <ac:picMk id="10" creationId="{5B097229-5DCB-180B-A26A-87DEB3138DED}"/>
          </ac:picMkLst>
        </pc:picChg>
        <pc:picChg chg="add mod">
          <ac:chgData name="Jenkins, Sherene Denise" userId="24d7f1d2-1ccb-452c-beec-1386b5635219" providerId="ADAL" clId="{263BAB22-550A-42C9-BFE1-F4737116DC2F}" dt="2023-09-21T18:51:12.688" v="1163" actId="1076"/>
          <ac:picMkLst>
            <pc:docMk/>
            <pc:sldMk cId="0" sldId="263"/>
            <ac:picMk id="12" creationId="{00602766-E054-8876-F4D7-C6DA79D4E107}"/>
          </ac:picMkLst>
        </pc:picChg>
        <pc:picChg chg="add mod">
          <ac:chgData name="Jenkins, Sherene Denise" userId="24d7f1d2-1ccb-452c-beec-1386b5635219" providerId="ADAL" clId="{263BAB22-550A-42C9-BFE1-F4737116DC2F}" dt="2023-09-21T18:39:21.734" v="1013" actId="571"/>
          <ac:picMkLst>
            <pc:docMk/>
            <pc:sldMk cId="0" sldId="263"/>
            <ac:picMk id="15" creationId="{59F79D3B-065C-603D-7D22-E6B5C46E421E}"/>
          </ac:picMkLst>
        </pc:picChg>
        <pc:picChg chg="add mod">
          <ac:chgData name="Jenkins, Sherene Denise" userId="24d7f1d2-1ccb-452c-beec-1386b5635219" providerId="ADAL" clId="{263BAB22-550A-42C9-BFE1-F4737116DC2F}" dt="2023-09-21T18:39:18.423" v="1011" actId="571"/>
          <ac:picMkLst>
            <pc:docMk/>
            <pc:sldMk cId="0" sldId="263"/>
            <ac:picMk id="17" creationId="{72B58DBF-038C-3903-2BFD-A55D84A9BCEF}"/>
          </ac:picMkLst>
        </pc:picChg>
        <pc:picChg chg="add mod">
          <ac:chgData name="Jenkins, Sherene Denise" userId="24d7f1d2-1ccb-452c-beec-1386b5635219" providerId="ADAL" clId="{263BAB22-550A-42C9-BFE1-F4737116DC2F}" dt="2023-09-21T18:39:16.744" v="1008" actId="571"/>
          <ac:picMkLst>
            <pc:docMk/>
            <pc:sldMk cId="0" sldId="263"/>
            <ac:picMk id="18" creationId="{0AEE4E40-D781-4965-3B7C-D7F5C56E35C6}"/>
          </ac:picMkLst>
        </pc:picChg>
        <pc:picChg chg="add mod">
          <ac:chgData name="Jenkins, Sherene Denise" userId="24d7f1d2-1ccb-452c-beec-1386b5635219" providerId="ADAL" clId="{263BAB22-550A-42C9-BFE1-F4737116DC2F}" dt="2023-09-21T18:39:15.134" v="1005" actId="571"/>
          <ac:picMkLst>
            <pc:docMk/>
            <pc:sldMk cId="0" sldId="263"/>
            <ac:picMk id="19" creationId="{1A2A7D37-BBDB-E387-9F14-3EC668D3C300}"/>
          </ac:picMkLst>
        </pc:picChg>
        <pc:picChg chg="add mod">
          <ac:chgData name="Jenkins, Sherene Denise" userId="24d7f1d2-1ccb-452c-beec-1386b5635219" providerId="ADAL" clId="{263BAB22-550A-42C9-BFE1-F4737116DC2F}" dt="2023-09-21T18:39:15.134" v="1005" actId="571"/>
          <ac:picMkLst>
            <pc:docMk/>
            <pc:sldMk cId="0" sldId="263"/>
            <ac:picMk id="20" creationId="{050205F1-CF16-314C-FFFF-4D8B4CBF3CCB}"/>
          </ac:picMkLst>
        </pc:picChg>
        <pc:picChg chg="add mod">
          <ac:chgData name="Jenkins, Sherene Denise" userId="24d7f1d2-1ccb-452c-beec-1386b5635219" providerId="ADAL" clId="{263BAB22-550A-42C9-BFE1-F4737116DC2F}" dt="2023-09-21T18:39:34.134" v="1015" actId="571"/>
          <ac:picMkLst>
            <pc:docMk/>
            <pc:sldMk cId="0" sldId="263"/>
            <ac:picMk id="21" creationId="{494B751E-5EC2-F58E-3A44-CCDAA35FD599}"/>
          </ac:picMkLst>
        </pc:picChg>
        <pc:picChg chg="add mod">
          <ac:chgData name="Jenkins, Sherene Denise" userId="24d7f1d2-1ccb-452c-beec-1386b5635219" providerId="ADAL" clId="{263BAB22-550A-42C9-BFE1-F4737116DC2F}" dt="2023-09-21T18:39:34.134" v="1015" actId="571"/>
          <ac:picMkLst>
            <pc:docMk/>
            <pc:sldMk cId="0" sldId="263"/>
            <ac:picMk id="22" creationId="{A7707D60-83CF-0EAA-5615-415BB757718F}"/>
          </ac:picMkLst>
        </pc:picChg>
        <pc:picChg chg="add mod">
          <ac:chgData name="Jenkins, Sherene Denise" userId="24d7f1d2-1ccb-452c-beec-1386b5635219" providerId="ADAL" clId="{263BAB22-550A-42C9-BFE1-F4737116DC2F}" dt="2023-09-21T18:39:34.134" v="1015" actId="571"/>
          <ac:picMkLst>
            <pc:docMk/>
            <pc:sldMk cId="0" sldId="263"/>
            <ac:picMk id="23" creationId="{F25E243D-8FB0-85CF-9B96-79C815FF2154}"/>
          </ac:picMkLst>
        </pc:picChg>
        <pc:picChg chg="add mod">
          <ac:chgData name="Jenkins, Sherene Denise" userId="24d7f1d2-1ccb-452c-beec-1386b5635219" providerId="ADAL" clId="{263BAB22-550A-42C9-BFE1-F4737116DC2F}" dt="2023-09-21T18:50:31.909" v="1156" actId="1076"/>
          <ac:picMkLst>
            <pc:docMk/>
            <pc:sldMk cId="0" sldId="263"/>
            <ac:picMk id="1028" creationId="{09CC40A7-2D19-CD38-F25B-55A861ED2391}"/>
          </ac:picMkLst>
        </pc:picChg>
      </pc:sldChg>
      <pc:sldChg chg="addSp delSp modSp mod addAnim delAnim modAnim">
        <pc:chgData name="Jenkins, Sherene Denise" userId="24d7f1d2-1ccb-452c-beec-1386b5635219" providerId="ADAL" clId="{263BAB22-550A-42C9-BFE1-F4737116DC2F}" dt="2023-09-26T18:43:53.363" v="5456" actId="5793"/>
        <pc:sldMkLst>
          <pc:docMk/>
          <pc:sldMk cId="0" sldId="264"/>
        </pc:sldMkLst>
        <pc:spChg chg="mod">
          <ac:chgData name="Jenkins, Sherene Denise" userId="24d7f1d2-1ccb-452c-beec-1386b5635219" providerId="ADAL" clId="{263BAB22-550A-42C9-BFE1-F4737116DC2F}" dt="2023-09-26T18:29:35.281" v="4767" actId="120"/>
          <ac:spMkLst>
            <pc:docMk/>
            <pc:sldMk cId="0" sldId="264"/>
            <ac:spMk id="2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6T18:43:53.363" v="5456" actId="5793"/>
          <ac:spMkLst>
            <pc:docMk/>
            <pc:sldMk cId="0" sldId="264"/>
            <ac:spMk id="5" creationId="{00000000-0000-0000-0000-000000000000}"/>
          </ac:spMkLst>
        </pc:spChg>
        <pc:picChg chg="mod">
          <ac:chgData name="Jenkins, Sherene Denise" userId="24d7f1d2-1ccb-452c-beec-1386b5635219" providerId="ADAL" clId="{263BAB22-550A-42C9-BFE1-F4737116DC2F}" dt="2023-09-21T17:22:52.316" v="317" actId="14100"/>
          <ac:picMkLst>
            <pc:docMk/>
            <pc:sldMk cId="0" sldId="264"/>
            <ac:picMk id="3" creationId="{4B555299-CEA3-EBB9-740B-43AEE4BB61B8}"/>
          </ac:picMkLst>
        </pc:picChg>
        <pc:picChg chg="add del mod">
          <ac:chgData name="Jenkins, Sherene Denise" userId="24d7f1d2-1ccb-452c-beec-1386b5635219" providerId="ADAL" clId="{263BAB22-550A-42C9-BFE1-F4737116DC2F}" dt="2023-09-21T17:23:45.878" v="352" actId="478"/>
          <ac:picMkLst>
            <pc:docMk/>
            <pc:sldMk cId="0" sldId="264"/>
            <ac:picMk id="6" creationId="{3FC81C38-6260-9887-B409-6144FDF52D9C}"/>
          </ac:picMkLst>
        </pc:picChg>
      </pc:sldChg>
      <pc:sldChg chg="add del">
        <pc:chgData name="Jenkins, Sherene Denise" userId="24d7f1d2-1ccb-452c-beec-1386b5635219" providerId="ADAL" clId="{263BAB22-550A-42C9-BFE1-F4737116DC2F}" dt="2023-09-26T15:45:16.358" v="3245"/>
        <pc:sldMkLst>
          <pc:docMk/>
          <pc:sldMk cId="2601662269" sldId="283"/>
        </pc:sldMkLst>
      </pc:sldChg>
      <pc:sldChg chg="del">
        <pc:chgData name="Jenkins, Sherene Denise" userId="24d7f1d2-1ccb-452c-beec-1386b5635219" providerId="ADAL" clId="{263BAB22-550A-42C9-BFE1-F4737116DC2F}" dt="2023-09-21T20:00:50.879" v="1570" actId="47"/>
        <pc:sldMkLst>
          <pc:docMk/>
          <pc:sldMk cId="1579209780" sldId="284"/>
        </pc:sldMkLst>
      </pc:sldChg>
      <pc:sldChg chg="modSp mod">
        <pc:chgData name="Jenkins, Sherene Denise" userId="24d7f1d2-1ccb-452c-beec-1386b5635219" providerId="ADAL" clId="{263BAB22-550A-42C9-BFE1-F4737116DC2F}" dt="2023-09-26T15:46:20.483" v="3308" actId="20577"/>
        <pc:sldMkLst>
          <pc:docMk/>
          <pc:sldMk cId="0" sldId="288"/>
        </pc:sldMkLst>
        <pc:spChg chg="mod">
          <ac:chgData name="Jenkins, Sherene Denise" userId="24d7f1d2-1ccb-452c-beec-1386b5635219" providerId="ADAL" clId="{263BAB22-550A-42C9-BFE1-F4737116DC2F}" dt="2023-09-21T18:00:11.872" v="965" actId="207"/>
          <ac:spMkLst>
            <pc:docMk/>
            <pc:sldMk cId="0" sldId="288"/>
            <ac:spMk id="2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6T15:46:20.483" v="3308" actId="20577"/>
          <ac:spMkLst>
            <pc:docMk/>
            <pc:sldMk cId="0" sldId="288"/>
            <ac:spMk id="4" creationId="{00000000-0000-0000-0000-000000000000}"/>
          </ac:spMkLst>
        </pc:spChg>
      </pc:sldChg>
      <pc:sldChg chg="addSp delSp modSp mod">
        <pc:chgData name="Jenkins, Sherene Denise" userId="24d7f1d2-1ccb-452c-beec-1386b5635219" providerId="ADAL" clId="{263BAB22-550A-42C9-BFE1-F4737116DC2F}" dt="2023-09-26T18:41:21.592" v="5402" actId="403"/>
        <pc:sldMkLst>
          <pc:docMk/>
          <pc:sldMk cId="0" sldId="289"/>
        </pc:sldMkLst>
        <pc:spChg chg="mod">
          <ac:chgData name="Jenkins, Sherene Denise" userId="24d7f1d2-1ccb-452c-beec-1386b5635219" providerId="ADAL" clId="{263BAB22-550A-42C9-BFE1-F4737116DC2F}" dt="2023-09-26T18:26:56.175" v="4671" actId="120"/>
          <ac:spMkLst>
            <pc:docMk/>
            <pc:sldMk cId="0" sldId="289"/>
            <ac:spMk id="2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1T17:27:46.382" v="443" actId="207"/>
          <ac:spMkLst>
            <pc:docMk/>
            <pc:sldMk cId="0" sldId="289"/>
            <ac:spMk id="6" creationId="{2EBBDAD5-5817-41D7-9906-7B21CB607633}"/>
          </ac:spMkLst>
        </pc:spChg>
        <pc:graphicFrameChg chg="add del mod modGraphic">
          <ac:chgData name="Jenkins, Sherene Denise" userId="24d7f1d2-1ccb-452c-beec-1386b5635219" providerId="ADAL" clId="{263BAB22-550A-42C9-BFE1-F4737116DC2F}" dt="2023-09-26T18:41:21.592" v="5402" actId="403"/>
          <ac:graphicFrameMkLst>
            <pc:docMk/>
            <pc:sldMk cId="0" sldId="289"/>
            <ac:graphicFrameMk id="3" creationId="{9609AC30-B77D-E811-3B90-8095D788F7A0}"/>
          </ac:graphicFrameMkLst>
        </pc:graphicFrameChg>
        <pc:graphicFrameChg chg="add del mod">
          <ac:chgData name="Jenkins, Sherene Denise" userId="24d7f1d2-1ccb-452c-beec-1386b5635219" providerId="ADAL" clId="{263BAB22-550A-42C9-BFE1-F4737116DC2F}" dt="2023-09-21T17:27:09.908" v="438" actId="478"/>
          <ac:graphicFrameMkLst>
            <pc:docMk/>
            <pc:sldMk cId="0" sldId="289"/>
            <ac:graphicFrameMk id="9" creationId="{D7EF5197-8E22-8541-CC18-476503A0B26F}"/>
          </ac:graphicFrameMkLst>
        </pc:graphicFrameChg>
      </pc:sldChg>
      <pc:sldChg chg="addSp delSp modSp mod modTransition modNotesTx">
        <pc:chgData name="Jenkins, Sherene Denise" userId="24d7f1d2-1ccb-452c-beec-1386b5635219" providerId="ADAL" clId="{263BAB22-550A-42C9-BFE1-F4737116DC2F}" dt="2023-09-26T15:51:41.996" v="3529" actId="404"/>
        <pc:sldMkLst>
          <pc:docMk/>
          <pc:sldMk cId="0" sldId="290"/>
        </pc:sldMkLst>
        <pc:spChg chg="mod">
          <ac:chgData name="Jenkins, Sherene Denise" userId="24d7f1d2-1ccb-452c-beec-1386b5635219" providerId="ADAL" clId="{263BAB22-550A-42C9-BFE1-F4737116DC2F}" dt="2023-09-21T19:00:08.028" v="1197" actId="404"/>
          <ac:spMkLst>
            <pc:docMk/>
            <pc:sldMk cId="0" sldId="290"/>
            <ac:spMk id="2" creationId="{00000000-0000-0000-0000-000000000000}"/>
          </ac:spMkLst>
        </pc:spChg>
        <pc:graphicFrameChg chg="del">
          <ac:chgData name="Jenkins, Sherene Denise" userId="24d7f1d2-1ccb-452c-beec-1386b5635219" providerId="ADAL" clId="{263BAB22-550A-42C9-BFE1-F4737116DC2F}" dt="2023-09-21T16:30:53.315" v="243" actId="478"/>
          <ac:graphicFrameMkLst>
            <pc:docMk/>
            <pc:sldMk cId="0" sldId="290"/>
            <ac:graphicFrameMk id="5" creationId="{A75C919D-DFCD-0801-3172-D92E5B64B098}"/>
          </ac:graphicFrameMkLst>
        </pc:graphicFrameChg>
        <pc:graphicFrameChg chg="add mod">
          <ac:chgData name="Jenkins, Sherene Denise" userId="24d7f1d2-1ccb-452c-beec-1386b5635219" providerId="ADAL" clId="{263BAB22-550A-42C9-BFE1-F4737116DC2F}" dt="2023-09-26T15:51:41.996" v="3529" actId="404"/>
          <ac:graphicFrameMkLst>
            <pc:docMk/>
            <pc:sldMk cId="0" sldId="290"/>
            <ac:graphicFrameMk id="6" creationId="{F3C4DD51-3471-8A73-8361-C72BEA274E4F}"/>
          </ac:graphicFrameMkLst>
        </pc:graphicFrameChg>
        <pc:graphicFrameChg chg="mod">
          <ac:chgData name="Jenkins, Sherene Denise" userId="24d7f1d2-1ccb-452c-beec-1386b5635219" providerId="ADAL" clId="{263BAB22-550A-42C9-BFE1-F4737116DC2F}" dt="2023-09-21T17:19:46.826" v="248" actId="1076"/>
          <ac:graphicFrameMkLst>
            <pc:docMk/>
            <pc:sldMk cId="0" sldId="290"/>
            <ac:graphicFrameMk id="8" creationId="{A75C919D-DFCD-0801-3172-D92E5B64B098}"/>
          </ac:graphicFrameMkLst>
        </pc:graphicFrameChg>
        <pc:picChg chg="mod">
          <ac:chgData name="Jenkins, Sherene Denise" userId="24d7f1d2-1ccb-452c-beec-1386b5635219" providerId="ADAL" clId="{263BAB22-550A-42C9-BFE1-F4737116DC2F}" dt="2023-09-21T17:19:50.847" v="249" actId="1076"/>
          <ac:picMkLst>
            <pc:docMk/>
            <pc:sldMk cId="0" sldId="290"/>
            <ac:picMk id="3" creationId="{1728A225-ECB0-3279-90A5-6EEF5C2C1024}"/>
          </ac:picMkLst>
        </pc:picChg>
      </pc:sldChg>
      <pc:sldChg chg="modSp mod">
        <pc:chgData name="Jenkins, Sherene Denise" userId="24d7f1d2-1ccb-452c-beec-1386b5635219" providerId="ADAL" clId="{263BAB22-550A-42C9-BFE1-F4737116DC2F}" dt="2023-09-26T18:27:00.047" v="4672" actId="120"/>
        <pc:sldMkLst>
          <pc:docMk/>
          <pc:sldMk cId="252321603" sldId="292"/>
        </pc:sldMkLst>
        <pc:spChg chg="mod">
          <ac:chgData name="Jenkins, Sherene Denise" userId="24d7f1d2-1ccb-452c-beec-1386b5635219" providerId="ADAL" clId="{263BAB22-550A-42C9-BFE1-F4737116DC2F}" dt="2023-09-21T18:00:46.961" v="970" actId="207"/>
          <ac:spMkLst>
            <pc:docMk/>
            <pc:sldMk cId="252321603" sldId="292"/>
            <ac:spMk id="4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6T18:27:00.047" v="4672" actId="120"/>
          <ac:spMkLst>
            <pc:docMk/>
            <pc:sldMk cId="252321603" sldId="292"/>
            <ac:spMk id="5" creationId="{00000000-0000-0000-0000-000000000000}"/>
          </ac:spMkLst>
        </pc:spChg>
      </pc:sldChg>
      <pc:sldChg chg="addSp delSp modSp del mod">
        <pc:chgData name="Jenkins, Sherene Denise" userId="24d7f1d2-1ccb-452c-beec-1386b5635219" providerId="ADAL" clId="{263BAB22-550A-42C9-BFE1-F4737116DC2F}" dt="2023-09-26T16:26:47.800" v="3998" actId="47"/>
        <pc:sldMkLst>
          <pc:docMk/>
          <pc:sldMk cId="1618971236" sldId="294"/>
        </pc:sldMkLst>
        <pc:spChg chg="mod">
          <ac:chgData name="Jenkins, Sherene Denise" userId="24d7f1d2-1ccb-452c-beec-1386b5635219" providerId="ADAL" clId="{263BAB22-550A-42C9-BFE1-F4737116DC2F}" dt="2023-09-21T19:12:49.992" v="1239" actId="20577"/>
          <ac:spMkLst>
            <pc:docMk/>
            <pc:sldMk cId="1618971236" sldId="294"/>
            <ac:spMk id="2" creationId="{00000000-0000-0000-0000-000000000000}"/>
          </ac:spMkLst>
        </pc:spChg>
        <pc:graphicFrameChg chg="add del mod modGraphic">
          <ac:chgData name="Jenkins, Sherene Denise" userId="24d7f1d2-1ccb-452c-beec-1386b5635219" providerId="ADAL" clId="{263BAB22-550A-42C9-BFE1-F4737116DC2F}" dt="2023-09-21T19:12:47.225" v="1234"/>
          <ac:graphicFrameMkLst>
            <pc:docMk/>
            <pc:sldMk cId="1618971236" sldId="294"/>
            <ac:graphicFrameMk id="3" creationId="{B64A549E-026E-55A8-5CD6-E58E89470D57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1T19:12:46.387" v="1232"/>
          <ac:graphicFrameMkLst>
            <pc:docMk/>
            <pc:sldMk cId="1618971236" sldId="294"/>
            <ac:graphicFrameMk id="5" creationId="{CA2E04ED-F8F8-2258-29CA-F727DBCFEE3C}"/>
          </ac:graphicFrameMkLst>
        </pc:graphicFrameChg>
        <pc:graphicFrameChg chg="del mod modGraphic">
          <ac:chgData name="Jenkins, Sherene Denise" userId="24d7f1d2-1ccb-452c-beec-1386b5635219" providerId="ADAL" clId="{263BAB22-550A-42C9-BFE1-F4737116DC2F}" dt="2023-09-21T19:14:14.912" v="1241" actId="478"/>
          <ac:graphicFrameMkLst>
            <pc:docMk/>
            <pc:sldMk cId="1618971236" sldId="294"/>
            <ac:graphicFrameMk id="6" creationId="{698E7C18-A1B7-CE4E-D66F-7457664B0527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1T19:14:31.283" v="1244" actId="478"/>
          <ac:graphicFrameMkLst>
            <pc:docMk/>
            <pc:sldMk cId="1618971236" sldId="294"/>
            <ac:graphicFrameMk id="7" creationId="{4A419F56-08AF-B5CC-9670-9FFF01E7268B}"/>
          </ac:graphicFrameMkLst>
        </pc:graphicFrameChg>
        <pc:graphicFrameChg chg="add mod modGraphic">
          <ac:chgData name="Jenkins, Sherene Denise" userId="24d7f1d2-1ccb-452c-beec-1386b5635219" providerId="ADAL" clId="{263BAB22-550A-42C9-BFE1-F4737116DC2F}" dt="2023-09-21T20:29:42.197" v="1858" actId="1076"/>
          <ac:graphicFrameMkLst>
            <pc:docMk/>
            <pc:sldMk cId="1618971236" sldId="294"/>
            <ac:graphicFrameMk id="8" creationId="{DEE2C595-0301-0BA0-5394-B6CB0DA520D3}"/>
          </ac:graphicFrameMkLst>
        </pc:graphicFrameChg>
      </pc:sldChg>
      <pc:sldChg chg="modSp mod">
        <pc:chgData name="Jenkins, Sherene Denise" userId="24d7f1d2-1ccb-452c-beec-1386b5635219" providerId="ADAL" clId="{263BAB22-550A-42C9-BFE1-F4737116DC2F}" dt="2023-09-21T15:58:14.765" v="35" actId="20577"/>
        <pc:sldMkLst>
          <pc:docMk/>
          <pc:sldMk cId="2749732654" sldId="296"/>
        </pc:sldMkLst>
        <pc:spChg chg="mod">
          <ac:chgData name="Jenkins, Sherene Denise" userId="24d7f1d2-1ccb-452c-beec-1386b5635219" providerId="ADAL" clId="{263BAB22-550A-42C9-BFE1-F4737116DC2F}" dt="2023-09-21T15:58:14.765" v="35" actId="20577"/>
          <ac:spMkLst>
            <pc:docMk/>
            <pc:sldMk cId="2749732654" sldId="296"/>
            <ac:spMk id="2" creationId="{8D657796-682F-4929-A311-41C787DAFE1B}"/>
          </ac:spMkLst>
        </pc:spChg>
      </pc:sldChg>
      <pc:sldChg chg="del">
        <pc:chgData name="Jenkins, Sherene Denise" userId="24d7f1d2-1ccb-452c-beec-1386b5635219" providerId="ADAL" clId="{263BAB22-550A-42C9-BFE1-F4737116DC2F}" dt="2023-09-21T20:01:01.835" v="1579" actId="47"/>
        <pc:sldMkLst>
          <pc:docMk/>
          <pc:sldMk cId="1738613794" sldId="297"/>
        </pc:sldMkLst>
      </pc:sldChg>
      <pc:sldChg chg="add del">
        <pc:chgData name="Jenkins, Sherene Denise" userId="24d7f1d2-1ccb-452c-beec-1386b5635219" providerId="ADAL" clId="{263BAB22-550A-42C9-BFE1-F4737116DC2F}" dt="2023-09-26T15:45:16.358" v="3245"/>
        <pc:sldMkLst>
          <pc:docMk/>
          <pc:sldMk cId="701060466" sldId="306"/>
        </pc:sldMkLst>
      </pc:sldChg>
      <pc:sldChg chg="del">
        <pc:chgData name="Jenkins, Sherene Denise" userId="24d7f1d2-1ccb-452c-beec-1386b5635219" providerId="ADAL" clId="{263BAB22-550A-42C9-BFE1-F4737116DC2F}" dt="2023-09-21T20:00:52.682" v="1572" actId="47"/>
        <pc:sldMkLst>
          <pc:docMk/>
          <pc:sldMk cId="2979381100" sldId="312"/>
        </pc:sldMkLst>
      </pc:sldChg>
      <pc:sldChg chg="add del">
        <pc:chgData name="Jenkins, Sherene Denise" userId="24d7f1d2-1ccb-452c-beec-1386b5635219" providerId="ADAL" clId="{263BAB22-550A-42C9-BFE1-F4737116DC2F}" dt="2023-09-26T15:45:16.358" v="3245"/>
        <pc:sldMkLst>
          <pc:docMk/>
          <pc:sldMk cId="2766026662" sldId="316"/>
        </pc:sldMkLst>
      </pc:sldChg>
      <pc:sldChg chg="add del">
        <pc:chgData name="Jenkins, Sherene Denise" userId="24d7f1d2-1ccb-452c-beec-1386b5635219" providerId="ADAL" clId="{263BAB22-550A-42C9-BFE1-F4737116DC2F}" dt="2023-09-26T15:45:16.358" v="3245"/>
        <pc:sldMkLst>
          <pc:docMk/>
          <pc:sldMk cId="767136630" sldId="318"/>
        </pc:sldMkLst>
      </pc:sldChg>
      <pc:sldChg chg="del">
        <pc:chgData name="Jenkins, Sherene Denise" userId="24d7f1d2-1ccb-452c-beec-1386b5635219" providerId="ADAL" clId="{263BAB22-550A-42C9-BFE1-F4737116DC2F}" dt="2023-09-21T20:00:57.232" v="1577" actId="47"/>
        <pc:sldMkLst>
          <pc:docMk/>
          <pc:sldMk cId="3905691700" sldId="319"/>
        </pc:sldMkLst>
      </pc:sldChg>
      <pc:sldChg chg="del">
        <pc:chgData name="Jenkins, Sherene Denise" userId="24d7f1d2-1ccb-452c-beec-1386b5635219" providerId="ADAL" clId="{263BAB22-550A-42C9-BFE1-F4737116DC2F}" dt="2023-09-21T20:00:58.303" v="1578" actId="47"/>
        <pc:sldMkLst>
          <pc:docMk/>
          <pc:sldMk cId="1945694275" sldId="320"/>
        </pc:sldMkLst>
      </pc:sldChg>
      <pc:sldChg chg="add">
        <pc:chgData name="Jenkins, Sherene Denise" userId="24d7f1d2-1ccb-452c-beec-1386b5635219" providerId="ADAL" clId="{263BAB22-550A-42C9-BFE1-F4737116DC2F}" dt="2023-09-26T15:45:16.358" v="3245"/>
        <pc:sldMkLst>
          <pc:docMk/>
          <pc:sldMk cId="3058916657" sldId="322"/>
        </pc:sldMkLst>
      </pc:sldChg>
      <pc:sldChg chg="add">
        <pc:chgData name="Jenkins, Sherene Denise" userId="24d7f1d2-1ccb-452c-beec-1386b5635219" providerId="ADAL" clId="{263BAB22-550A-42C9-BFE1-F4737116DC2F}" dt="2023-09-26T15:45:16.358" v="3245"/>
        <pc:sldMkLst>
          <pc:docMk/>
          <pc:sldMk cId="604635097" sldId="323"/>
        </pc:sldMkLst>
      </pc:sldChg>
      <pc:sldChg chg="del">
        <pc:chgData name="Jenkins, Sherene Denise" userId="24d7f1d2-1ccb-452c-beec-1386b5635219" providerId="ADAL" clId="{263BAB22-550A-42C9-BFE1-F4737116DC2F}" dt="2023-09-21T20:00:55.140" v="1575" actId="47"/>
        <pc:sldMkLst>
          <pc:docMk/>
          <pc:sldMk cId="3075044357" sldId="323"/>
        </pc:sldMkLst>
      </pc:sldChg>
      <pc:sldChg chg="modSp mod modAnim">
        <pc:chgData name="Jenkins, Sherene Denise" userId="24d7f1d2-1ccb-452c-beec-1386b5635219" providerId="ADAL" clId="{263BAB22-550A-42C9-BFE1-F4737116DC2F}" dt="2023-09-26T16:36:29.959" v="4222"/>
        <pc:sldMkLst>
          <pc:docMk/>
          <pc:sldMk cId="2035715030" sldId="324"/>
        </pc:sldMkLst>
        <pc:spChg chg="mod">
          <ac:chgData name="Jenkins, Sherene Denise" userId="24d7f1d2-1ccb-452c-beec-1386b5635219" providerId="ADAL" clId="{263BAB22-550A-42C9-BFE1-F4737116DC2F}" dt="2023-09-26T15:56:03.672" v="3561" actId="3626"/>
          <ac:spMkLst>
            <pc:docMk/>
            <pc:sldMk cId="2035715030" sldId="324"/>
            <ac:spMk id="5" creationId="{00000000-0000-0000-0000-000000000000}"/>
          </ac:spMkLst>
        </pc:spChg>
        <pc:picChg chg="mod">
          <ac:chgData name="Jenkins, Sherene Denise" userId="24d7f1d2-1ccb-452c-beec-1386b5635219" providerId="ADAL" clId="{263BAB22-550A-42C9-BFE1-F4737116DC2F}" dt="2023-09-21T17:22:49.024" v="316" actId="14100"/>
          <ac:picMkLst>
            <pc:docMk/>
            <pc:sldMk cId="2035715030" sldId="324"/>
            <ac:picMk id="3" creationId="{36A1F125-B949-EFB3-8339-0FE322FDB05C}"/>
          </ac:picMkLst>
        </pc:picChg>
      </pc:sldChg>
      <pc:sldChg chg="addSp delSp modSp mod ord delAnim modAnim">
        <pc:chgData name="Jenkins, Sherene Denise" userId="24d7f1d2-1ccb-452c-beec-1386b5635219" providerId="ADAL" clId="{263BAB22-550A-42C9-BFE1-F4737116DC2F}" dt="2023-09-26T18:42:23.354" v="5404" actId="113"/>
        <pc:sldMkLst>
          <pc:docMk/>
          <pc:sldMk cId="3604475727" sldId="325"/>
        </pc:sldMkLst>
        <pc:spChg chg="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2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4" creationId="{00000000-0000-0000-0000-000000000000}"/>
          </ac:spMkLst>
        </pc:spChg>
        <pc:spChg chg="del">
          <ac:chgData name="Jenkins, Sherene Denise" userId="24d7f1d2-1ccb-452c-beec-1386b5635219" providerId="ADAL" clId="{263BAB22-550A-42C9-BFE1-F4737116DC2F}" dt="2023-09-21T17:58:22.434" v="899" actId="478"/>
          <ac:spMkLst>
            <pc:docMk/>
            <pc:sldMk cId="3604475727" sldId="325"/>
            <ac:spMk id="5" creationId="{00000000-0000-0000-0000-000000000000}"/>
          </ac:spMkLst>
        </pc:spChg>
        <pc:spChg chg="add del mod">
          <ac:chgData name="Jenkins, Sherene Denise" userId="24d7f1d2-1ccb-452c-beec-1386b5635219" providerId="ADAL" clId="{263BAB22-550A-42C9-BFE1-F4737116DC2F}" dt="2023-09-26T14:42:44.510" v="1954" actId="478"/>
          <ac:spMkLst>
            <pc:docMk/>
            <pc:sldMk cId="3604475727" sldId="325"/>
            <ac:spMk id="11" creationId="{28ECFE0B-E705-0CC4-56FD-E3FEA2619675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20" creationId="{5C5EAFDA-AB77-01AA-7E4E-BAD904A2D7B4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26" creationId="{212BB5A4-F64D-54C4-68FC-60F31614036B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32" creationId="{37C6D834-03AF-5897-846C-9CE23BA747E1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35" creationId="{D1EC31A2-ADAB-09C7-DEC2-00324507916A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38" creationId="{C134CFCD-FB03-1CA4-79CF-CF74DAC65EDA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43" creationId="{1D2B348C-A3E9-9203-1AA6-FC0084DC3C02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44" creationId="{5213C494-5524-9B3B-F763-CE14A6C29367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45" creationId="{F6FBF774-902E-C671-99E7-EB6DB58CF08F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46" creationId="{404635E3-41E2-65E6-D182-49E0F6A5948A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48" creationId="{CDEFA460-5E74-B62C-4A42-81DFC4CDF0CA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50" creationId="{BD5652BE-3F0A-594C-BA8C-D4DCDA73A364}"/>
          </ac:spMkLst>
        </pc:spChg>
        <pc:spChg chg="add del mod">
          <ac:chgData name="Jenkins, Sherene Denise" userId="24d7f1d2-1ccb-452c-beec-1386b5635219" providerId="ADAL" clId="{263BAB22-550A-42C9-BFE1-F4737116DC2F}" dt="2023-09-26T15:39:48.287" v="3207" actId="478"/>
          <ac:spMkLst>
            <pc:docMk/>
            <pc:sldMk cId="3604475727" sldId="325"/>
            <ac:spMk id="51" creationId="{C0D0903B-2A7F-3FAA-F65D-8CA4FF881342}"/>
          </ac:spMkLst>
        </pc:spChg>
        <pc:spChg chg="add mod">
          <ac:chgData name="Jenkins, Sherene Denise" userId="24d7f1d2-1ccb-452c-beec-1386b5635219" providerId="ADAL" clId="{263BAB22-550A-42C9-BFE1-F4737116DC2F}" dt="2023-09-26T18:42:23.354" v="5404" actId="113"/>
          <ac:spMkLst>
            <pc:docMk/>
            <pc:sldMk cId="3604475727" sldId="325"/>
            <ac:spMk id="56" creationId="{DC370398-FE79-BC8D-0610-782E1E0AA90C}"/>
          </ac:spMkLst>
        </pc:spChg>
        <pc:graphicFrameChg chg="add del mod modGraphic">
          <ac:chgData name="Jenkins, Sherene Denise" userId="24d7f1d2-1ccb-452c-beec-1386b5635219" providerId="ADAL" clId="{263BAB22-550A-42C9-BFE1-F4737116DC2F}" dt="2023-09-26T14:40:38.984" v="1928" actId="478"/>
          <ac:graphicFrameMkLst>
            <pc:docMk/>
            <pc:sldMk cId="3604475727" sldId="325"/>
            <ac:graphicFrameMk id="5" creationId="{A468D026-15A5-FFB2-F15F-CF2D55B38360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6T14:40:28.862" v="1926" actId="478"/>
          <ac:graphicFrameMkLst>
            <pc:docMk/>
            <pc:sldMk cId="3604475727" sldId="325"/>
            <ac:graphicFrameMk id="6" creationId="{8AA3F5AD-523A-CB1C-FA8D-1EFF925D7194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6T14:45:21.856" v="1965" actId="478"/>
          <ac:graphicFrameMkLst>
            <pc:docMk/>
            <pc:sldMk cId="3604475727" sldId="325"/>
            <ac:graphicFrameMk id="14" creationId="{295431D1-BBBC-32CC-ADC2-54F66AF5C961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6T14:46:36.704" v="1985" actId="478"/>
          <ac:graphicFrameMkLst>
            <pc:docMk/>
            <pc:sldMk cId="3604475727" sldId="325"/>
            <ac:graphicFrameMk id="15" creationId="{CCE90C15-83E5-4DBF-FAD1-BCCE419696EB}"/>
          </ac:graphicFrameMkLst>
        </pc:graphicFrameChg>
        <pc:graphicFrameChg chg="add del mod modGraphic">
          <ac:chgData name="Jenkins, Sherene Denise" userId="24d7f1d2-1ccb-452c-beec-1386b5635219" providerId="ADAL" clId="{263BAB22-550A-42C9-BFE1-F4737116DC2F}" dt="2023-09-26T14:50:30.759" v="2066" actId="478"/>
          <ac:graphicFrameMkLst>
            <pc:docMk/>
            <pc:sldMk cId="3604475727" sldId="325"/>
            <ac:graphicFrameMk id="16" creationId="{434E6ACD-AEF2-C8F5-9B00-7B8D625F01C6}"/>
          </ac:graphicFrameMkLst>
        </pc:graphicFrameChg>
        <pc:picChg chg="mod">
          <ac:chgData name="Jenkins, Sherene Denise" userId="24d7f1d2-1ccb-452c-beec-1386b5635219" providerId="ADAL" clId="{263BAB22-550A-42C9-BFE1-F4737116DC2F}" dt="2023-09-21T17:58:12.368" v="898" actId="14100"/>
          <ac:picMkLst>
            <pc:docMk/>
            <pc:sldMk cId="3604475727" sldId="325"/>
            <ac:picMk id="3" creationId="{36A1F125-B949-EFB3-8339-0FE322FDB05C}"/>
          </ac:picMkLst>
        </pc:picChg>
        <pc:picChg chg="add del mod">
          <ac:chgData name="Jenkins, Sherene Denise" userId="24d7f1d2-1ccb-452c-beec-1386b5635219" providerId="ADAL" clId="{263BAB22-550A-42C9-BFE1-F4737116DC2F}" dt="2023-09-26T14:45:27.064" v="1967" actId="478"/>
          <ac:picMkLst>
            <pc:docMk/>
            <pc:sldMk cId="3604475727" sldId="325"/>
            <ac:picMk id="10" creationId="{859FD980-6D32-8EFE-760D-6D90C202C631}"/>
          </ac:picMkLst>
        </pc:picChg>
        <pc:picChg chg="add del mod ord">
          <ac:chgData name="Jenkins, Sherene Denise" userId="24d7f1d2-1ccb-452c-beec-1386b5635219" providerId="ADAL" clId="{263BAB22-550A-42C9-BFE1-F4737116DC2F}" dt="2023-09-26T14:52:45.337" v="2119" actId="478"/>
          <ac:picMkLst>
            <pc:docMk/>
            <pc:sldMk cId="3604475727" sldId="325"/>
            <ac:picMk id="22" creationId="{9CDEA17D-9726-7DC0-4314-68CC181A5D6E}"/>
          </ac:picMkLst>
        </pc:picChg>
        <pc:picChg chg="add del mod ord">
          <ac:chgData name="Jenkins, Sherene Denise" userId="24d7f1d2-1ccb-452c-beec-1386b5635219" providerId="ADAL" clId="{263BAB22-550A-42C9-BFE1-F4737116DC2F}" dt="2023-09-26T15:19:51.129" v="2421" actId="478"/>
          <ac:picMkLst>
            <pc:docMk/>
            <pc:sldMk cId="3604475727" sldId="325"/>
            <ac:picMk id="24" creationId="{F0D86D72-6148-F60D-FDA6-22EE5942BA68}"/>
          </ac:picMkLst>
        </pc:picChg>
        <pc:picChg chg="add del mod">
          <ac:chgData name="Jenkins, Sherene Denise" userId="24d7f1d2-1ccb-452c-beec-1386b5635219" providerId="ADAL" clId="{263BAB22-550A-42C9-BFE1-F4737116DC2F}" dt="2023-09-26T14:55:05.297" v="2166" actId="478"/>
          <ac:picMkLst>
            <pc:docMk/>
            <pc:sldMk cId="3604475727" sldId="325"/>
            <ac:picMk id="28" creationId="{A3E79243-9E88-B7BC-8700-3872BD1D627F}"/>
          </ac:picMkLst>
        </pc:picChg>
        <pc:picChg chg="add del mod">
          <ac:chgData name="Jenkins, Sherene Denise" userId="24d7f1d2-1ccb-452c-beec-1386b5635219" providerId="ADAL" clId="{263BAB22-550A-42C9-BFE1-F4737116DC2F}" dt="2023-09-26T15:20:39.735" v="2430" actId="478"/>
          <ac:picMkLst>
            <pc:docMk/>
            <pc:sldMk cId="3604475727" sldId="325"/>
            <ac:picMk id="33" creationId="{3424A18D-12FC-A506-FF4E-EEF6B8978B0E}"/>
          </ac:picMkLst>
        </pc:picChg>
        <pc:picChg chg="add del mod">
          <ac:chgData name="Jenkins, Sherene Denise" userId="24d7f1d2-1ccb-452c-beec-1386b5635219" providerId="ADAL" clId="{263BAB22-550A-42C9-BFE1-F4737116DC2F}" dt="2023-09-26T15:21:29.617" v="2542" actId="478"/>
          <ac:picMkLst>
            <pc:docMk/>
            <pc:sldMk cId="3604475727" sldId="325"/>
            <ac:picMk id="37" creationId="{25C04229-0C71-D722-03E4-C8D842B8DD40}"/>
          </ac:picMkLst>
        </pc:picChg>
        <pc:picChg chg="add del mod">
          <ac:chgData name="Jenkins, Sherene Denise" userId="24d7f1d2-1ccb-452c-beec-1386b5635219" providerId="ADAL" clId="{263BAB22-550A-42C9-BFE1-F4737116DC2F}" dt="2023-09-26T15:21:07.654" v="2478" actId="478"/>
          <ac:picMkLst>
            <pc:docMk/>
            <pc:sldMk cId="3604475727" sldId="325"/>
            <ac:picMk id="2050" creationId="{E90993A6-5693-DB6F-6D3F-234E766C3C8C}"/>
          </ac:picMkLst>
        </pc:picChg>
        <pc:picChg chg="add del mod">
          <ac:chgData name="Jenkins, Sherene Denise" userId="24d7f1d2-1ccb-452c-beec-1386b5635219" providerId="ADAL" clId="{263BAB22-550A-42C9-BFE1-F4737116DC2F}" dt="2023-09-26T15:21:53.198" v="2575" actId="478"/>
          <ac:picMkLst>
            <pc:docMk/>
            <pc:sldMk cId="3604475727" sldId="325"/>
            <ac:picMk id="2052" creationId="{CB9AEBE4-FFB3-3EA3-4F60-9A617ACF0DC0}"/>
          </ac:picMkLst>
        </pc:picChg>
        <pc:cxnChg chg="add mod">
          <ac:chgData name="Jenkins, Sherene Denise" userId="24d7f1d2-1ccb-452c-beec-1386b5635219" providerId="ADAL" clId="{263BAB22-550A-42C9-BFE1-F4737116DC2F}" dt="2023-09-26T15:40:32.895" v="3244" actId="1037"/>
          <ac:cxnSpMkLst>
            <pc:docMk/>
            <pc:sldMk cId="3604475727" sldId="325"/>
            <ac:cxnSpMk id="8" creationId="{4D5CAB08-6F8B-51D0-B208-AD3BBD85F435}"/>
          </ac:cxnSpMkLst>
        </pc:cxnChg>
        <pc:cxnChg chg="add del mod">
          <ac:chgData name="Jenkins, Sherene Denise" userId="24d7f1d2-1ccb-452c-beec-1386b5635219" providerId="ADAL" clId="{263BAB22-550A-42C9-BFE1-F4737116DC2F}" dt="2023-09-26T15:35:25.014" v="3070" actId="478"/>
          <ac:cxnSpMkLst>
            <pc:docMk/>
            <pc:sldMk cId="3604475727" sldId="325"/>
            <ac:cxnSpMk id="18" creationId="{7E1BD13F-6332-5417-D20B-F116C2686F26}"/>
          </ac:cxnSpMkLst>
        </pc:cxnChg>
        <pc:cxnChg chg="add mod">
          <ac:chgData name="Jenkins, Sherene Denise" userId="24d7f1d2-1ccb-452c-beec-1386b5635219" providerId="ADAL" clId="{263BAB22-550A-42C9-BFE1-F4737116DC2F}" dt="2023-09-26T15:29:58.149" v="2922" actId="14100"/>
          <ac:cxnSpMkLst>
            <pc:docMk/>
            <pc:sldMk cId="3604475727" sldId="325"/>
            <ac:cxnSpMk id="25" creationId="{5CE0FC75-DA6E-74FE-B989-A1A4A9BFC70C}"/>
          </ac:cxnSpMkLst>
        </pc:cxnChg>
        <pc:cxnChg chg="add mod">
          <ac:chgData name="Jenkins, Sherene Denise" userId="24d7f1d2-1ccb-452c-beec-1386b5635219" providerId="ADAL" clId="{263BAB22-550A-42C9-BFE1-F4737116DC2F}" dt="2023-09-26T16:27:10.768" v="4006" actId="1037"/>
          <ac:cxnSpMkLst>
            <pc:docMk/>
            <pc:sldMk cId="3604475727" sldId="325"/>
            <ac:cxnSpMk id="31" creationId="{C71D7FDB-898F-A199-85E0-3CC0947A7A66}"/>
          </ac:cxnSpMkLst>
        </pc:cxnChg>
        <pc:cxnChg chg="add mod">
          <ac:chgData name="Jenkins, Sherene Denise" userId="24d7f1d2-1ccb-452c-beec-1386b5635219" providerId="ADAL" clId="{263BAB22-550A-42C9-BFE1-F4737116DC2F}" dt="2023-09-26T15:23:00.003" v="2648" actId="692"/>
          <ac:cxnSpMkLst>
            <pc:docMk/>
            <pc:sldMk cId="3604475727" sldId="325"/>
            <ac:cxnSpMk id="34" creationId="{463401D7-B314-EC36-F817-D6174609A66A}"/>
          </ac:cxnSpMkLst>
        </pc:cxnChg>
        <pc:cxnChg chg="add mod">
          <ac:chgData name="Jenkins, Sherene Denise" userId="24d7f1d2-1ccb-452c-beec-1386b5635219" providerId="ADAL" clId="{263BAB22-550A-42C9-BFE1-F4737116DC2F}" dt="2023-09-26T16:28:47.568" v="4082" actId="1037"/>
          <ac:cxnSpMkLst>
            <pc:docMk/>
            <pc:sldMk cId="3604475727" sldId="325"/>
            <ac:cxnSpMk id="36" creationId="{75D9F2AB-2583-019E-3AC7-3769DE536BC9}"/>
          </ac:cxnSpMkLst>
        </pc:cxnChg>
        <pc:cxnChg chg="add mod">
          <ac:chgData name="Jenkins, Sherene Denise" userId="24d7f1d2-1ccb-452c-beec-1386b5635219" providerId="ADAL" clId="{263BAB22-550A-42C9-BFE1-F4737116DC2F}" dt="2023-09-26T16:28:52.403" v="4093" actId="1037"/>
          <ac:cxnSpMkLst>
            <pc:docMk/>
            <pc:sldMk cId="3604475727" sldId="325"/>
            <ac:cxnSpMk id="39" creationId="{472C482B-731C-361C-E133-8C012C1D12BD}"/>
          </ac:cxnSpMkLst>
        </pc:cxnChg>
        <pc:cxnChg chg="add mod">
          <ac:chgData name="Jenkins, Sherene Denise" userId="24d7f1d2-1ccb-452c-beec-1386b5635219" providerId="ADAL" clId="{263BAB22-550A-42C9-BFE1-F4737116DC2F}" dt="2023-09-26T16:30:02.612" v="4170" actId="1035"/>
          <ac:cxnSpMkLst>
            <pc:docMk/>
            <pc:sldMk cId="3604475727" sldId="325"/>
            <ac:cxnSpMk id="40" creationId="{55EAB415-397F-53C2-618B-BDCD96239E0A}"/>
          </ac:cxnSpMkLst>
        </pc:cxnChg>
        <pc:cxnChg chg="add mod">
          <ac:chgData name="Jenkins, Sherene Denise" userId="24d7f1d2-1ccb-452c-beec-1386b5635219" providerId="ADAL" clId="{263BAB22-550A-42C9-BFE1-F4737116DC2F}" dt="2023-09-26T16:29:07.296" v="4114" actId="1037"/>
          <ac:cxnSpMkLst>
            <pc:docMk/>
            <pc:sldMk cId="3604475727" sldId="325"/>
            <ac:cxnSpMk id="41" creationId="{8F69F28D-10AA-0129-D119-6474D47D4DF2}"/>
          </ac:cxnSpMkLst>
        </pc:cxnChg>
        <pc:cxnChg chg="add mod">
          <ac:chgData name="Jenkins, Sherene Denise" userId="24d7f1d2-1ccb-452c-beec-1386b5635219" providerId="ADAL" clId="{263BAB22-550A-42C9-BFE1-F4737116DC2F}" dt="2023-09-26T16:29:42.280" v="4137" actId="1076"/>
          <ac:cxnSpMkLst>
            <pc:docMk/>
            <pc:sldMk cId="3604475727" sldId="325"/>
            <ac:cxnSpMk id="42" creationId="{7FAADBA6-C31E-704F-2353-B53B7B4EBAB5}"/>
          </ac:cxnSpMkLst>
        </pc:cxnChg>
        <pc:cxnChg chg="add mod">
          <ac:chgData name="Jenkins, Sherene Denise" userId="24d7f1d2-1ccb-452c-beec-1386b5635219" providerId="ADAL" clId="{263BAB22-550A-42C9-BFE1-F4737116DC2F}" dt="2023-09-26T16:29:50.737" v="4157" actId="1037"/>
          <ac:cxnSpMkLst>
            <pc:docMk/>
            <pc:sldMk cId="3604475727" sldId="325"/>
            <ac:cxnSpMk id="47" creationId="{B4BD80C6-5CAB-0F6A-0114-6EBD33EF4DC7}"/>
          </ac:cxnSpMkLst>
        </pc:cxnChg>
        <pc:cxnChg chg="add mod">
          <ac:chgData name="Jenkins, Sherene Denise" userId="24d7f1d2-1ccb-452c-beec-1386b5635219" providerId="ADAL" clId="{263BAB22-550A-42C9-BFE1-F4737116DC2F}" dt="2023-09-26T16:27:46.703" v="4043" actId="1037"/>
          <ac:cxnSpMkLst>
            <pc:docMk/>
            <pc:sldMk cId="3604475727" sldId="325"/>
            <ac:cxnSpMk id="49" creationId="{9C244D52-DC78-5D00-95CC-D5F2EAEE3487}"/>
          </ac:cxnSpMkLst>
        </pc:cxnChg>
      </pc:sldChg>
      <pc:sldChg chg="addSp delSp modSp new del mod">
        <pc:chgData name="Jenkins, Sherene Denise" userId="24d7f1d2-1ccb-452c-beec-1386b5635219" providerId="ADAL" clId="{263BAB22-550A-42C9-BFE1-F4737116DC2F}" dt="2023-09-21T16:29:51.151" v="228" actId="47"/>
        <pc:sldMkLst>
          <pc:docMk/>
          <pc:sldMk cId="1132820174" sldId="326"/>
        </pc:sldMkLst>
        <pc:spChg chg="del">
          <ac:chgData name="Jenkins, Sherene Denise" userId="24d7f1d2-1ccb-452c-beec-1386b5635219" providerId="ADAL" clId="{263BAB22-550A-42C9-BFE1-F4737116DC2F}" dt="2023-09-21T16:10:56.031" v="138"/>
          <ac:spMkLst>
            <pc:docMk/>
            <pc:sldMk cId="1132820174" sldId="326"/>
            <ac:spMk id="3" creationId="{D785D677-C7C3-F809-109A-4D7148DEF5D0}"/>
          </ac:spMkLst>
        </pc:spChg>
        <pc:spChg chg="add mod">
          <ac:chgData name="Jenkins, Sherene Denise" userId="24d7f1d2-1ccb-452c-beec-1386b5635219" providerId="ADAL" clId="{263BAB22-550A-42C9-BFE1-F4737116DC2F}" dt="2023-09-21T16:18:46.069" v="221" actId="478"/>
          <ac:spMkLst>
            <pc:docMk/>
            <pc:sldMk cId="1132820174" sldId="326"/>
            <ac:spMk id="6" creationId="{D4E58ECA-5245-5922-B6C7-720E649C4E2E}"/>
          </ac:spMkLst>
        </pc:spChg>
        <pc:graphicFrameChg chg="add del mod">
          <ac:chgData name="Jenkins, Sherene Denise" userId="24d7f1d2-1ccb-452c-beec-1386b5635219" providerId="ADAL" clId="{263BAB22-550A-42C9-BFE1-F4737116DC2F}" dt="2023-09-21T16:18:46.069" v="221" actId="478"/>
          <ac:graphicFrameMkLst>
            <pc:docMk/>
            <pc:sldMk cId="1132820174" sldId="326"/>
            <ac:graphicFrameMk id="4" creationId="{EBEE9827-3491-C325-1247-9C784D776256}"/>
          </ac:graphicFrameMkLst>
        </pc:graphicFrameChg>
      </pc:sldChg>
      <pc:sldChg chg="add">
        <pc:chgData name="Jenkins, Sherene Denise" userId="24d7f1d2-1ccb-452c-beec-1386b5635219" providerId="ADAL" clId="{263BAB22-550A-42C9-BFE1-F4737116DC2F}" dt="2023-09-26T15:45:16.358" v="3245"/>
        <pc:sldMkLst>
          <pc:docMk/>
          <pc:sldMk cId="1290115124" sldId="326"/>
        </pc:sldMkLst>
      </pc:sldChg>
      <pc:sldChg chg="addSp delSp modSp new del mod">
        <pc:chgData name="Jenkins, Sherene Denise" userId="24d7f1d2-1ccb-452c-beec-1386b5635219" providerId="ADAL" clId="{263BAB22-550A-42C9-BFE1-F4737116DC2F}" dt="2023-09-21T16:09:42.369" v="113" actId="47"/>
        <pc:sldMkLst>
          <pc:docMk/>
          <pc:sldMk cId="1593945154" sldId="326"/>
        </pc:sldMkLst>
        <pc:spChg chg="del">
          <ac:chgData name="Jenkins, Sherene Denise" userId="24d7f1d2-1ccb-452c-beec-1386b5635219" providerId="ADAL" clId="{263BAB22-550A-42C9-BFE1-F4737116DC2F}" dt="2023-09-21T16:09:21.231" v="110" actId="931"/>
          <ac:spMkLst>
            <pc:docMk/>
            <pc:sldMk cId="1593945154" sldId="326"/>
            <ac:spMk id="3" creationId="{8D22C1BD-5386-E9E9-ED00-6F4CACA2F564}"/>
          </ac:spMkLst>
        </pc:spChg>
        <pc:picChg chg="add mod">
          <ac:chgData name="Jenkins, Sherene Denise" userId="24d7f1d2-1ccb-452c-beec-1386b5635219" providerId="ADAL" clId="{263BAB22-550A-42C9-BFE1-F4737116DC2F}" dt="2023-09-21T16:09:32.244" v="112" actId="962"/>
          <ac:picMkLst>
            <pc:docMk/>
            <pc:sldMk cId="1593945154" sldId="326"/>
            <ac:picMk id="5" creationId="{CE16E509-3294-8F41-59C1-1A6A7EA4BC8C}"/>
          </ac:picMkLst>
        </pc:picChg>
      </pc:sldChg>
      <pc:sldChg chg="new del">
        <pc:chgData name="Jenkins, Sherene Denise" userId="24d7f1d2-1ccb-452c-beec-1386b5635219" providerId="ADAL" clId="{263BAB22-550A-42C9-BFE1-F4737116DC2F}" dt="2023-09-26T18:19:51.542" v="4224" actId="47"/>
        <pc:sldMkLst>
          <pc:docMk/>
          <pc:sldMk cId="1908371434" sldId="327"/>
        </pc:sldMkLst>
      </pc:sldChg>
      <pc:sldChg chg="addSp delSp modSp new mod">
        <pc:chgData name="Jenkins, Sherene Denise" userId="24d7f1d2-1ccb-452c-beec-1386b5635219" providerId="ADAL" clId="{263BAB22-550A-42C9-BFE1-F4737116DC2F}" dt="2023-09-26T18:28:35.291" v="4764" actId="403"/>
        <pc:sldMkLst>
          <pc:docMk/>
          <pc:sldMk cId="3836519127" sldId="327"/>
        </pc:sldMkLst>
        <pc:spChg chg="del">
          <ac:chgData name="Jenkins, Sherene Denise" userId="24d7f1d2-1ccb-452c-beec-1386b5635219" providerId="ADAL" clId="{263BAB22-550A-42C9-BFE1-F4737116DC2F}" dt="2023-09-26T18:20:25.392" v="4227"/>
          <ac:spMkLst>
            <pc:docMk/>
            <pc:sldMk cId="3836519127" sldId="327"/>
            <ac:spMk id="2" creationId="{1E34AAA6-EF7D-713F-2664-321CBB54DCA0}"/>
          </ac:spMkLst>
        </pc:spChg>
        <pc:spChg chg="add mod">
          <ac:chgData name="Jenkins, Sherene Denise" userId="24d7f1d2-1ccb-452c-beec-1386b5635219" providerId="ADAL" clId="{263BAB22-550A-42C9-BFE1-F4737116DC2F}" dt="2023-09-26T18:27:41.152" v="4762" actId="403"/>
          <ac:spMkLst>
            <pc:docMk/>
            <pc:sldMk cId="3836519127" sldId="327"/>
            <ac:spMk id="3" creationId="{81DCEA96-5610-0EFB-A088-77754E55D584}"/>
          </ac:spMkLst>
        </pc:spChg>
        <pc:spChg chg="add mod">
          <ac:chgData name="Jenkins, Sherene Denise" userId="24d7f1d2-1ccb-452c-beec-1386b5635219" providerId="ADAL" clId="{263BAB22-550A-42C9-BFE1-F4737116DC2F}" dt="2023-09-26T18:28:35.291" v="4764" actId="403"/>
          <ac:spMkLst>
            <pc:docMk/>
            <pc:sldMk cId="3836519127" sldId="327"/>
            <ac:spMk id="5" creationId="{D7B64FA6-D23A-19EC-575A-515098E55C7C}"/>
          </ac:spMkLst>
        </pc:spChg>
      </pc:sldChg>
      <pc:sldChg chg="modSp add mod modAnim">
        <pc:chgData name="Jenkins, Sherene Denise" userId="24d7f1d2-1ccb-452c-beec-1386b5635219" providerId="ADAL" clId="{263BAB22-550A-42C9-BFE1-F4737116DC2F}" dt="2023-09-26T18:44:24.849" v="5462" actId="12"/>
        <pc:sldMkLst>
          <pc:docMk/>
          <pc:sldMk cId="1464943526" sldId="328"/>
        </pc:sldMkLst>
        <pc:spChg chg="mod">
          <ac:chgData name="Jenkins, Sherene Denise" userId="24d7f1d2-1ccb-452c-beec-1386b5635219" providerId="ADAL" clId="{263BAB22-550A-42C9-BFE1-F4737116DC2F}" dt="2023-09-26T18:39:43.259" v="5394" actId="255"/>
          <ac:spMkLst>
            <pc:docMk/>
            <pc:sldMk cId="1464943526" sldId="328"/>
            <ac:spMk id="2" creationId="{00000000-0000-0000-0000-000000000000}"/>
          </ac:spMkLst>
        </pc:spChg>
        <pc:spChg chg="mod">
          <ac:chgData name="Jenkins, Sherene Denise" userId="24d7f1d2-1ccb-452c-beec-1386b5635219" providerId="ADAL" clId="{263BAB22-550A-42C9-BFE1-F4737116DC2F}" dt="2023-09-26T18:44:24.849" v="5462" actId="12"/>
          <ac:spMkLst>
            <pc:docMk/>
            <pc:sldMk cId="1464943526" sldId="328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405751845597708E-2"/>
          <c:y val="0.1229365792577066"/>
          <c:w val="0.84211525512461372"/>
          <c:h val="0.76726756162576992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spPr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explosion val="1"/>
          <c:dPt>
            <c:idx val="0"/>
            <c:bubble3D val="0"/>
            <c:spPr>
              <a:pattFill prst="divot">
                <a:fgClr>
                  <a:schemeClr val="accent1"/>
                </a:fgClr>
                <a:bgClr>
                  <a:schemeClr val="tx2">
                    <a:lumMod val="50000"/>
                  </a:schemeClr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13-424D-9BC4-76CC17A36D6B}"/>
              </c:ext>
            </c:extLst>
          </c:dPt>
          <c:dPt>
            <c:idx val="1"/>
            <c:bubble3D val="0"/>
            <c:spPr>
              <a:pattFill prst="trellis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13-424D-9BC4-76CC17A36D6B}"/>
              </c:ext>
            </c:extLst>
          </c:dPt>
          <c:dPt>
            <c:idx val="2"/>
            <c:bubble3D val="0"/>
            <c:spPr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A13-424D-9BC4-76CC17A36D6B}"/>
              </c:ext>
            </c:extLst>
          </c:dPt>
          <c:dPt>
            <c:idx val="3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A13-424D-9BC4-76CC17A36D6B}"/>
              </c:ext>
            </c:extLst>
          </c:dPt>
          <c:dPt>
            <c:idx val="4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A13-424D-9BC4-76CC17A36D6B}"/>
              </c:ext>
            </c:extLst>
          </c:dPt>
          <c:dPt>
            <c:idx val="5"/>
            <c:bubble3D val="0"/>
            <c:spPr>
              <a:pattFill prst="ltVert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A13-424D-9BC4-76CC17A36D6B}"/>
              </c:ext>
            </c:extLst>
          </c:dPt>
          <c:dPt>
            <c:idx val="6"/>
            <c:bubble3D val="0"/>
            <c:spPr>
              <a:pattFill prst="pct7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A13-424D-9BC4-76CC17A36D6B}"/>
              </c:ext>
            </c:extLst>
          </c:dPt>
          <c:dLbls>
            <c:dLbl>
              <c:idx val="0"/>
              <c:layout>
                <c:manualLayout>
                  <c:x val="5.2426179919898917E-2"/>
                  <c:y val="-5.37634408602151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13-424D-9BC4-76CC17A36D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Sheet1!$B$1:$B$7</c:f>
              <c:strCache>
                <c:ptCount val="7"/>
                <c:pt idx="0">
                  <c:v>Department of Transpotration</c:v>
                </c:pt>
                <c:pt idx="1">
                  <c:v>UNC Health Care</c:v>
                </c:pt>
                <c:pt idx="2">
                  <c:v>Department of Health &amp; Human Services</c:v>
                </c:pt>
                <c:pt idx="3">
                  <c:v>NC State University</c:v>
                </c:pt>
                <c:pt idx="4">
                  <c:v>Department of Adult Correction</c:v>
                </c:pt>
                <c:pt idx="5">
                  <c:v>UNC Chapel Hill</c:v>
                </c:pt>
                <c:pt idx="6">
                  <c:v>Remaining Universities/State Agencies</c:v>
                </c:pt>
              </c:strCache>
            </c:strRef>
          </c:cat>
          <c:val>
            <c:numRef>
              <c:f>Sheet1!$C$1:$C$7</c:f>
              <c:numCache>
                <c:formatCode>"$"#,##0_);[Red]\("$"#,##0\)</c:formatCode>
                <c:ptCount val="7"/>
                <c:pt idx="0">
                  <c:v>108042</c:v>
                </c:pt>
                <c:pt idx="1">
                  <c:v>133517</c:v>
                </c:pt>
                <c:pt idx="2">
                  <c:v>232332</c:v>
                </c:pt>
                <c:pt idx="3">
                  <c:v>261980</c:v>
                </c:pt>
                <c:pt idx="4">
                  <c:v>289233</c:v>
                </c:pt>
                <c:pt idx="5">
                  <c:v>325804</c:v>
                </c:pt>
                <c:pt idx="6">
                  <c:v>1005123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A13-424D-9BC4-76CC17A36D6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0.04883</cdr:x>
      <cdr:y>0.83077</cdr:y>
    </cdr:from>
    <cdr:to>
      <cdr:x>0.24353</cdr:x>
      <cdr:y>0.9688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371563-613F-640A-D65D-C36E88969585}"/>
            </a:ext>
          </a:extLst>
        </cdr:cNvPr>
        <cdr:cNvSpPr txBox="1"/>
      </cdr:nvSpPr>
      <cdr:spPr>
        <a:xfrm xmlns:a="http://schemas.openxmlformats.org/drawingml/2006/main">
          <a:off x="420497" y="4114800"/>
          <a:ext cx="1676400" cy="683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893F9-4B94-432D-BD70-5C29B42DF76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26CCA5-B8E1-4FD4-AF97-BC102446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54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8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Inter-Faith Council for Social Services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of  31 State Agencies under the SECC umbrella and 19 Universities.  This includes the UNC System Office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32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9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6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88F8-7855-4719-9DF9-B57C542E617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today.com/world-humanitarian-action-day/" TargetMode="External"/><Relationship Id="rId13" Type="http://schemas.openxmlformats.org/officeDocument/2006/relationships/hyperlink" Target="https://www.un.org/en/about-us/universal-declaration-of-human-right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nationaltoday.com/national-first-responders-day/" TargetMode="External"/><Relationship Id="rId12" Type="http://schemas.openxmlformats.org/officeDocument/2006/relationships/hyperlink" Target="https://www.givingtuesday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zfdn.org/alzawarenessmonth/" TargetMode="External"/><Relationship Id="rId11" Type="http://schemas.openxmlformats.org/officeDocument/2006/relationships/hyperlink" Target="https://www.goodgoodgood.co/articles/how-to-celebrate-native-american-heritage-month" TargetMode="External"/><Relationship Id="rId5" Type="http://schemas.openxmlformats.org/officeDocument/2006/relationships/hyperlink" Target="https://www.compassion.com/world-days/world-poverty-day.htm" TargetMode="External"/><Relationship Id="rId10" Type="http://schemas.openxmlformats.org/officeDocument/2006/relationships/hyperlink" Target="https://glaad.org/transweek/" TargetMode="External"/><Relationship Id="rId4" Type="http://schemas.openxmlformats.org/officeDocument/2006/relationships/hyperlink" Target="https://www.weareplannedparenthoodaction.org/onlineactions/6iOI0_HnUUmPu_6_SRgayg2?sourceid=1015195&amp;ms=4NALzzz00z1N1A&amp;utm_campaign=4NIAU23XA_0000000114_0E1NAC&amp;utm_source=Bing&amp;utm_medium=search&amp;gclid=4d4b71225ec31cd0d3f214315f0c0c37&amp;gclsrc=3p.ds&amp;msclkid=4d4b71225ec31cd0d3f214315f0c0c37" TargetMode="External"/><Relationship Id="rId9" Type="http://schemas.openxmlformats.org/officeDocument/2006/relationships/hyperlink" Target="https://www.whitehouse.gov/briefing-room/presidential-actions/2021/11/09/a-proclamation-on-veterans-day-202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secc.org/find-a-char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ncsecc.org/volunteer-resourc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csecc.org/servlet/eAndar.article/19/Campaign-Stats" TargetMode="External"/><Relationship Id="rId2" Type="http://schemas.openxmlformats.org/officeDocument/2006/relationships/hyperlink" Target="https://www.ncsecc.org/wp-content/uploads/2021/09/epledge-Fly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csecc.org/donate-now/" TargetMode="External"/><Relationship Id="rId2" Type="http://schemas.openxmlformats.org/officeDocument/2006/relationships/hyperlink" Target="https://ncsecc.org/2023-online-pledge-for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portal.ncsecc.org/servlet/eAndar.article/19/Campaign-Sta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auraBaker\Box\SECC\SECC%20CY23\Campaign%20Forms\Pledge%20Form%20-%20Print%20Version.pdf" TargetMode="External"/><Relationship Id="rId2" Type="http://schemas.openxmlformats.org/officeDocument/2006/relationships/hyperlink" Target="file:///C:\Users\LauraBaker\Box\SECC\SECC%20CY23\Marketing\NCSECC%20GIVING%20GUIDE%202023%20FIN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portal.ncsecc.org/servlet/eAndar.article/19/Campaign-Sta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henonprofittimes.com/npt_articles/u-s-philanthropy-plummeted-17-billion-as-donors-disappeared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inacares.unc.ed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nc_hr/" TargetMode="External"/><Relationship Id="rId5" Type="http://schemas.openxmlformats.org/officeDocument/2006/relationships/hyperlink" Target="https://twitter.com/unc_hr" TargetMode="External"/><Relationship Id="rId4" Type="http://schemas.openxmlformats.org/officeDocument/2006/relationships/hyperlink" Target="https://portal.ncsecc.org/servlet/eAndar.article/19/Campaign-Sta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7796-682F-4929-A311-41C787DA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Sherene Jenkins, 2023 Campaign Chair</a:t>
            </a:r>
            <a:br>
              <a:rPr lang="en-US" sz="1800" dirty="0"/>
            </a:br>
            <a:r>
              <a:rPr lang="en-US" sz="1800" dirty="0"/>
              <a:t>Volunteer Training </a:t>
            </a:r>
            <a:br>
              <a:rPr lang="en-US" sz="1800" dirty="0"/>
            </a:br>
            <a:r>
              <a:rPr lang="en-US" sz="1800" dirty="0"/>
              <a:t>September 26, 2023, 2022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760857C-730B-A06B-1072-A8857C404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626742" cy="2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82809"/>
            <a:ext cx="693419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6000" b="0" spc="6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6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Campaign</a:t>
            </a:r>
            <a:r>
              <a:rPr sz="6000" b="0" spc="1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1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Goals</a:t>
            </a:r>
            <a:endParaRPr sz="60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226567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2590800"/>
            <a:ext cx="7846057" cy="18857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Increase </a:t>
            </a:r>
            <a:r>
              <a:rPr lang="en-US" sz="3200" spc="-1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our 2022 </a:t>
            </a:r>
            <a:r>
              <a:rPr lang="en-US" sz="32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contributions of </a:t>
            </a:r>
            <a:r>
              <a:rPr lang="en-US" sz="3200" spc="-1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$325,804  </a:t>
            </a:r>
            <a:r>
              <a:rPr lang="en-US" sz="32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 </a:t>
            </a:r>
            <a:r>
              <a:rPr lang="en-US" sz="3200" spc="-5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  <a:r>
              <a:rPr lang="en-US" sz="3200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500,000</a:t>
            </a: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sz="2400" i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reduced from $1 Million</a:t>
            </a:r>
            <a:r>
              <a:rPr lang="en-US" sz="24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12700"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US" sz="24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Increase participation </a:t>
            </a:r>
            <a:endParaRPr lang="en-US" sz="32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B555299-CEA3-EBB9-740B-43AEE4BB6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8981"/>
            <a:ext cx="1527371" cy="471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82809"/>
            <a:ext cx="693419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6000" b="0" spc="6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What Can You Do?</a:t>
            </a:r>
            <a:endParaRPr sz="60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226567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114" y="1762973"/>
            <a:ext cx="7846057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Adobe Devanagari" panose="02040503050201020203"/>
              </a:rPr>
              <a:t>Organize a team withing your school or department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Adobe Devanagari" panose="02040503050201020203"/>
              </a:rPr>
              <a:t>Get your leadership involved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Adobe Devanagari" panose="02040503050201020203"/>
              </a:rPr>
              <a:t>Request to speak at a department meeting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Adobe Devanagari" panose="02040503050201020203"/>
              </a:rPr>
              <a:t>Organize an event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Adobe Devanagari" panose="02040503050201020203"/>
              </a:rPr>
              <a:t>Cultivate meaningful relationships during the campaign 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Encourage employees to </a:t>
            </a: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</a:t>
            </a:r>
            <a:r>
              <a:rPr lang="en-US" sz="3200" spc="-7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ePledge</a:t>
            </a:r>
            <a:endParaRPr lang="en-US" sz="32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Have</a:t>
            </a:r>
            <a:r>
              <a:rPr lang="en-US" sz="3200" spc="-2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spc="-1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fun with it!</a:t>
            </a:r>
            <a:endParaRPr lang="en-US" sz="32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66"/>
              </a:solidFill>
              <a:latin typeface="Adobe Devanagari" panose="02040503050201020203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B555299-CEA3-EBB9-740B-43AEE4BB6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8981"/>
            <a:ext cx="1527371" cy="4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599" y="421281"/>
            <a:ext cx="8025372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500" spc="6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Newsletter Topics</a:t>
            </a:r>
            <a:endParaRPr sz="55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226567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6A1F125-B949-EFB3-8339-0FE322FDB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76059"/>
            <a:ext cx="1374971" cy="4247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CAB08-6F8B-51D0-B208-AD3BBD85F435}"/>
              </a:ext>
            </a:extLst>
          </p:cNvPr>
          <p:cNvCxnSpPr>
            <a:cxnSpLocks/>
          </p:cNvCxnSpPr>
          <p:nvPr/>
        </p:nvCxnSpPr>
        <p:spPr>
          <a:xfrm flipV="1">
            <a:off x="383088" y="3581400"/>
            <a:ext cx="8205849" cy="250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5EAFDA-AB77-01AA-7E4E-BAD904A2D7B4}"/>
              </a:ext>
            </a:extLst>
          </p:cNvPr>
          <p:cNvSpPr txBox="1"/>
          <p:nvPr/>
        </p:nvSpPr>
        <p:spPr>
          <a:xfrm rot="20521556">
            <a:off x="103353" y="287621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Sept 28</a:t>
            </a:r>
            <a:r>
              <a:rPr lang="en-US" sz="1200" dirty="0"/>
              <a:t> Campaign Launch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E0FC75-DA6E-74FE-B989-A1A4A9BFC70C}"/>
              </a:ext>
            </a:extLst>
          </p:cNvPr>
          <p:cNvCxnSpPr>
            <a:cxnSpLocks/>
          </p:cNvCxnSpPr>
          <p:nvPr/>
        </p:nvCxnSpPr>
        <p:spPr>
          <a:xfrm>
            <a:off x="1056362" y="3581400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2BB5A4-F64D-54C4-68FC-60F31614036B}"/>
              </a:ext>
            </a:extLst>
          </p:cNvPr>
          <p:cNvSpPr txBox="1"/>
          <p:nvPr/>
        </p:nvSpPr>
        <p:spPr>
          <a:xfrm>
            <a:off x="474871" y="4205780"/>
            <a:ext cx="114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Oct 5</a:t>
            </a:r>
          </a:p>
          <a:p>
            <a:pPr algn="ctr"/>
            <a:r>
              <a:rPr lang="en-US" sz="1200" dirty="0">
                <a:hlinkClick r:id="rId4"/>
              </a:rPr>
              <a:t>International Day of the Girl </a:t>
            </a:r>
            <a:endParaRPr lang="en-US" sz="1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1D7FDB-898F-A199-85E0-3CC0947A7A66}"/>
              </a:ext>
            </a:extLst>
          </p:cNvPr>
          <p:cNvCxnSpPr>
            <a:cxnSpLocks/>
          </p:cNvCxnSpPr>
          <p:nvPr/>
        </p:nvCxnSpPr>
        <p:spPr>
          <a:xfrm>
            <a:off x="1711368" y="2971800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C6D834-03AF-5897-846C-9CE23BA747E1}"/>
              </a:ext>
            </a:extLst>
          </p:cNvPr>
          <p:cNvSpPr txBox="1"/>
          <p:nvPr/>
        </p:nvSpPr>
        <p:spPr>
          <a:xfrm>
            <a:off x="1095517" y="2112354"/>
            <a:ext cx="143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Oct 12</a:t>
            </a:r>
          </a:p>
          <a:p>
            <a:pPr algn="ctr"/>
            <a:r>
              <a:rPr lang="en-US" sz="1200" dirty="0">
                <a:hlinkClick r:id="rId5"/>
              </a:rPr>
              <a:t>World Poverty</a:t>
            </a:r>
          </a:p>
          <a:p>
            <a:pPr algn="ctr"/>
            <a:r>
              <a:rPr lang="en-US" sz="1200" dirty="0">
                <a:hlinkClick r:id="rId5"/>
              </a:rPr>
              <a:t>Day</a:t>
            </a:r>
            <a:r>
              <a:rPr lang="en-US" sz="1200" dirty="0"/>
              <a:t> (Oct 17)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3401D7-B314-EC36-F817-D6174609A66A}"/>
              </a:ext>
            </a:extLst>
          </p:cNvPr>
          <p:cNvCxnSpPr>
            <a:cxnSpLocks/>
          </p:cNvCxnSpPr>
          <p:nvPr/>
        </p:nvCxnSpPr>
        <p:spPr>
          <a:xfrm>
            <a:off x="2596748" y="3581400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1EC31A2-ADAB-09C7-DEC2-00324507916A}"/>
              </a:ext>
            </a:extLst>
          </p:cNvPr>
          <p:cNvSpPr txBox="1"/>
          <p:nvPr/>
        </p:nvSpPr>
        <p:spPr>
          <a:xfrm>
            <a:off x="3394313" y="4258371"/>
            <a:ext cx="1253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 2</a:t>
            </a:r>
          </a:p>
          <a:p>
            <a:pPr algn="ctr"/>
            <a:r>
              <a:rPr lang="en-US" sz="1200" dirty="0">
                <a:hlinkClick r:id="rId6"/>
              </a:rPr>
              <a:t>National Alzheimer’s Disease &amp; Diabetes Awareness Month</a:t>
            </a:r>
            <a:endParaRPr lang="en-US" sz="12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D9F2AB-2583-019E-3AC7-3769DE536BC9}"/>
              </a:ext>
            </a:extLst>
          </p:cNvPr>
          <p:cNvCxnSpPr>
            <a:cxnSpLocks/>
          </p:cNvCxnSpPr>
          <p:nvPr/>
        </p:nvCxnSpPr>
        <p:spPr>
          <a:xfrm>
            <a:off x="3180568" y="2971800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134CFCD-FB03-1CA4-79CF-CF74DAC65EDA}"/>
              </a:ext>
            </a:extLst>
          </p:cNvPr>
          <p:cNvSpPr txBox="1"/>
          <p:nvPr/>
        </p:nvSpPr>
        <p:spPr>
          <a:xfrm>
            <a:off x="2604622" y="2263601"/>
            <a:ext cx="143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Oct 26</a:t>
            </a:r>
          </a:p>
          <a:p>
            <a:pPr algn="ctr"/>
            <a:r>
              <a:rPr lang="en-US" sz="1200" dirty="0">
                <a:hlinkClick r:id="rId7"/>
              </a:rPr>
              <a:t>First Responders Day (Oct 28)</a:t>
            </a:r>
            <a:endParaRPr lang="en-US" sz="12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2C482B-731C-361C-E133-8C012C1D12BD}"/>
              </a:ext>
            </a:extLst>
          </p:cNvPr>
          <p:cNvCxnSpPr>
            <a:cxnSpLocks/>
          </p:cNvCxnSpPr>
          <p:nvPr/>
        </p:nvCxnSpPr>
        <p:spPr>
          <a:xfrm>
            <a:off x="4028133" y="3590795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EAB415-397F-53C2-618B-BDCD96239E0A}"/>
              </a:ext>
            </a:extLst>
          </p:cNvPr>
          <p:cNvCxnSpPr>
            <a:cxnSpLocks/>
          </p:cNvCxnSpPr>
          <p:nvPr/>
        </p:nvCxnSpPr>
        <p:spPr>
          <a:xfrm>
            <a:off x="4800600" y="2988968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F69F28D-10AA-0129-D119-6474D47D4DF2}"/>
              </a:ext>
            </a:extLst>
          </p:cNvPr>
          <p:cNvCxnSpPr>
            <a:cxnSpLocks/>
          </p:cNvCxnSpPr>
          <p:nvPr/>
        </p:nvCxnSpPr>
        <p:spPr>
          <a:xfrm>
            <a:off x="5717088" y="3590795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AADBA6-C31E-704F-2353-B53B7B4EBAB5}"/>
              </a:ext>
            </a:extLst>
          </p:cNvPr>
          <p:cNvCxnSpPr>
            <a:cxnSpLocks/>
          </p:cNvCxnSpPr>
          <p:nvPr/>
        </p:nvCxnSpPr>
        <p:spPr>
          <a:xfrm>
            <a:off x="6295660" y="2999509"/>
            <a:ext cx="0" cy="55418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D2B348C-A3E9-9203-1AA6-FC0084DC3C02}"/>
              </a:ext>
            </a:extLst>
          </p:cNvPr>
          <p:cNvSpPr txBox="1"/>
          <p:nvPr/>
        </p:nvSpPr>
        <p:spPr>
          <a:xfrm>
            <a:off x="2020143" y="4258371"/>
            <a:ext cx="1153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Oct 19</a:t>
            </a:r>
          </a:p>
          <a:p>
            <a:pPr algn="ctr"/>
            <a:r>
              <a:rPr lang="en-US" sz="1200" dirty="0">
                <a:hlinkClick r:id="rId8"/>
              </a:rPr>
              <a:t>World Humanitarian Action Day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13C494-5524-9B3B-F763-CE14A6C29367}"/>
              </a:ext>
            </a:extLst>
          </p:cNvPr>
          <p:cNvSpPr txBox="1"/>
          <p:nvPr/>
        </p:nvSpPr>
        <p:spPr>
          <a:xfrm>
            <a:off x="4357494" y="2013704"/>
            <a:ext cx="787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 9</a:t>
            </a:r>
          </a:p>
          <a:p>
            <a:pPr algn="ctr"/>
            <a:r>
              <a:rPr lang="en-US" sz="1200" dirty="0">
                <a:hlinkClick r:id="rId9"/>
              </a:rPr>
              <a:t>Veterans </a:t>
            </a:r>
          </a:p>
          <a:p>
            <a:pPr algn="ctr"/>
            <a:r>
              <a:rPr lang="en-US" sz="1200" dirty="0">
                <a:hlinkClick r:id="rId9"/>
              </a:rPr>
              <a:t>Day (Nov. 11)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FBF774-902E-C671-99E7-EB6DB58CF08F}"/>
              </a:ext>
            </a:extLst>
          </p:cNvPr>
          <p:cNvSpPr txBox="1"/>
          <p:nvPr/>
        </p:nvSpPr>
        <p:spPr>
          <a:xfrm>
            <a:off x="4976244" y="4191000"/>
            <a:ext cx="12912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 16 </a:t>
            </a:r>
          </a:p>
          <a:p>
            <a:pPr algn="ctr"/>
            <a:r>
              <a:rPr lang="en-US" sz="1200" dirty="0">
                <a:hlinkClick r:id="rId10"/>
              </a:rPr>
              <a:t>National Transgender Awareness/ LGBTQ Week (Nov. 13-19) 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4635E3-41E2-65E6-D182-49E0F6A5948A}"/>
              </a:ext>
            </a:extLst>
          </p:cNvPr>
          <p:cNvSpPr txBox="1"/>
          <p:nvPr/>
        </p:nvSpPr>
        <p:spPr>
          <a:xfrm>
            <a:off x="5961917" y="1764662"/>
            <a:ext cx="8531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 20</a:t>
            </a:r>
          </a:p>
          <a:p>
            <a:pPr algn="ctr"/>
            <a:r>
              <a:rPr lang="en-US" sz="1200" dirty="0">
                <a:hlinkClick r:id="rId11"/>
              </a:rPr>
              <a:t>National Native American Heritage Month </a:t>
            </a:r>
            <a:endParaRPr lang="en-US" sz="12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BD80C6-5CAB-0F6A-0114-6EBD33EF4DC7}"/>
              </a:ext>
            </a:extLst>
          </p:cNvPr>
          <p:cNvCxnSpPr>
            <a:cxnSpLocks/>
          </p:cNvCxnSpPr>
          <p:nvPr/>
        </p:nvCxnSpPr>
        <p:spPr>
          <a:xfrm>
            <a:off x="7141383" y="3611193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DEFA460-5E74-B62C-4A42-81DFC4CDF0CA}"/>
              </a:ext>
            </a:extLst>
          </p:cNvPr>
          <p:cNvSpPr txBox="1"/>
          <p:nvPr/>
        </p:nvSpPr>
        <p:spPr>
          <a:xfrm>
            <a:off x="6495767" y="4258371"/>
            <a:ext cx="129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 28</a:t>
            </a:r>
          </a:p>
          <a:p>
            <a:pPr algn="ctr"/>
            <a:r>
              <a:rPr lang="en-US" sz="1200" dirty="0">
                <a:hlinkClick r:id="rId12"/>
              </a:rPr>
              <a:t>Giving Tuesday</a:t>
            </a:r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244D52-DC78-5D00-95CC-D5F2EAEE3487}"/>
              </a:ext>
            </a:extLst>
          </p:cNvPr>
          <p:cNvCxnSpPr>
            <a:cxnSpLocks/>
          </p:cNvCxnSpPr>
          <p:nvPr/>
        </p:nvCxnSpPr>
        <p:spPr>
          <a:xfrm>
            <a:off x="7709770" y="2952572"/>
            <a:ext cx="0" cy="6096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D5652BE-3F0A-594C-BA8C-D4DCDA73A364}"/>
              </a:ext>
            </a:extLst>
          </p:cNvPr>
          <p:cNvSpPr txBox="1"/>
          <p:nvPr/>
        </p:nvSpPr>
        <p:spPr>
          <a:xfrm>
            <a:off x="7240529" y="1764662"/>
            <a:ext cx="938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Dec 7</a:t>
            </a:r>
          </a:p>
          <a:p>
            <a:pPr algn="ctr"/>
            <a:r>
              <a:rPr lang="en-US" sz="1200" dirty="0">
                <a:hlinkClick r:id="rId13"/>
              </a:rPr>
              <a:t>Universal Human Rights Monday</a:t>
            </a:r>
            <a:endParaRPr lang="en-US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370398-FE79-BC8D-0610-782E1E0AA90C}"/>
              </a:ext>
            </a:extLst>
          </p:cNvPr>
          <p:cNvSpPr txBox="1"/>
          <p:nvPr/>
        </p:nvSpPr>
        <p:spPr>
          <a:xfrm rot="20060481">
            <a:off x="7958588" y="2792947"/>
            <a:ext cx="117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Dec 14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Reminders Last Newsletter</a:t>
            </a:r>
          </a:p>
        </p:txBody>
      </p:sp>
    </p:spTree>
    <p:extLst>
      <p:ext uri="{BB962C8B-B14F-4D97-AF65-F5344CB8AC3E}">
        <p14:creationId xmlns:p14="http://schemas.microsoft.com/office/powerpoint/2010/main" val="360447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3AD3B6-B7B6-4217-8305-469B00389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CF8631-2924-47FD-AC4A-FC8DF5CFE67B}"/>
              </a:ext>
            </a:extLst>
          </p:cNvPr>
          <p:cNvGrpSpPr/>
          <p:nvPr/>
        </p:nvGrpSpPr>
        <p:grpSpPr>
          <a:xfrm>
            <a:off x="13771" y="76200"/>
            <a:ext cx="9144000" cy="7044156"/>
            <a:chOff x="24384" y="-152400"/>
            <a:chExt cx="9144000" cy="727197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" y="-152400"/>
              <a:ext cx="4491701" cy="449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SECC Logo_white_ 20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716" y="5498152"/>
              <a:ext cx="2632668" cy="129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35A793-1E8F-48E7-AF42-AACFFF4AA5C1}"/>
                </a:ext>
              </a:extLst>
            </p:cNvPr>
            <p:cNvGrpSpPr/>
            <p:nvPr/>
          </p:nvGrpSpPr>
          <p:grpSpPr>
            <a:xfrm>
              <a:off x="263112" y="4579756"/>
              <a:ext cx="8577892" cy="2539820"/>
              <a:chOff x="339312" y="4229908"/>
              <a:chExt cx="8577892" cy="253982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9312" y="4229908"/>
                <a:ext cx="4342360" cy="2222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1750122" y="5981947"/>
                <a:ext cx="7167082" cy="787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EricSans" pitchFamily="2" charset="0"/>
                    <a:cs typeface="Arial" pitchFamily="34" charset="0"/>
                  </a:rPr>
                  <a:t>Making A Difference Together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246CBE12-5528-477C-9B7B-FF1CB4456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685" y="1070694"/>
              <a:ext cx="4263099" cy="787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EricSans" pitchFamily="2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67991" y="820530"/>
            <a:ext cx="40611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EricSans" pitchFamily="2" charset="0"/>
                <a:cs typeface="Arial" pitchFamily="34" charset="0"/>
              </a:rPr>
              <a:t>UNC-Chapel Hill Campaign Training &amp; Overview</a:t>
            </a:r>
          </a:p>
        </p:txBody>
      </p:sp>
    </p:spTree>
    <p:extLst>
      <p:ext uri="{BB962C8B-B14F-4D97-AF65-F5344CB8AC3E}">
        <p14:creationId xmlns:p14="http://schemas.microsoft.com/office/powerpoint/2010/main" val="7139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29213" y="359688"/>
            <a:ext cx="6285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Campaign Overview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974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Established by Governor Jim Hunt in 1984 to offer state employees a convenient &amp; trusted way to support local, national, &amp; global charities.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Non-profits apply annually Nov. – March &amp; meet stringent eligibility criteria.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Designations based campaign - Donors choose where their gift goes by  designating to organizations &amp; causes they care about.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Over $2.3 million raised in 2022.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State of NC is required to contract with a nonprofit organization to manage administrative needs of the SECC; this allows gifts to be tax deductible. </a:t>
            </a:r>
            <a:r>
              <a:rPr lang="en-US" sz="2000" dirty="0" err="1">
                <a:cs typeface="Arial" panose="020B0604020202020204" pitchFamily="34" charset="0"/>
              </a:rPr>
              <a:t>EarthShare</a:t>
            </a:r>
            <a:r>
              <a:rPr lang="en-US" sz="2000" dirty="0">
                <a:cs typeface="Arial" panose="020B0604020202020204" pitchFamily="34" charset="0"/>
              </a:rPr>
              <a:t> NC is the administrator of the campaign.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0727BFE7-D719-6C61-3F98-93187ABF48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68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066800"/>
            <a:ext cx="8198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3600" b="1" dirty="0"/>
              <a:t>Website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Service Search Area Home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Charity Search Map 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Donation Impact Calculator *Updated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Volunteer Resources</a:t>
            </a:r>
            <a:endParaRPr lang="en-US" sz="2800" dirty="0"/>
          </a:p>
          <a:p>
            <a:pPr lvl="2"/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91C1A-DAFA-402C-B4E3-4E56FCB5248F}"/>
              </a:ext>
            </a:extLst>
          </p:cNvPr>
          <p:cNvSpPr txBox="1"/>
          <p:nvPr/>
        </p:nvSpPr>
        <p:spPr>
          <a:xfrm>
            <a:off x="381000" y="273711"/>
            <a:ext cx="855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Campaign Resources @ ncsecc.org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0F1C3834-05AC-DDC5-223C-EE96720BB3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68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2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0253"/>
            <a:ext cx="7772400" cy="67274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D9AA7"/>
                </a:solidFill>
              </a:rPr>
              <a:t>Methods of Giving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945A520-0A46-43F7-8587-E0EDAD2D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008" y="1371600"/>
            <a:ext cx="8017981" cy="4280301"/>
          </a:xfrm>
        </p:spPr>
        <p:txBody>
          <a:bodyPr>
            <a:normAutofit/>
          </a:bodyPr>
          <a:lstStyle/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Single Sign On Using </a:t>
            </a:r>
            <a:r>
              <a:rPr lang="en-US" sz="4000" dirty="0" err="1">
                <a:solidFill>
                  <a:schemeClr val="tx1"/>
                </a:solidFill>
                <a:cs typeface="Arial" panose="020B0604020202020204" pitchFamily="34" charset="0"/>
              </a:rPr>
              <a:t>Onyen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 Log In</a:t>
            </a:r>
          </a:p>
          <a:p>
            <a:pPr marL="914400" lvl="1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cs typeface="Arial" panose="020B0604020202020204" pitchFamily="34" charset="0"/>
              </a:rPr>
              <a:t>ePledge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- Electronic Giving Portal</a:t>
            </a:r>
          </a:p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Secondary Options</a:t>
            </a:r>
          </a:p>
          <a:p>
            <a:pPr marL="914400" lvl="1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Donate Now Platform</a:t>
            </a:r>
          </a:p>
          <a:p>
            <a:pPr marL="1371600" lvl="2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QR Code on Posters links to Donate Now</a:t>
            </a:r>
          </a:p>
          <a:p>
            <a:pPr marL="914400" lvl="1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Printed Pledge Form – Back of Giving Guide</a:t>
            </a:r>
          </a:p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7CC6F48E-4D58-79AF-0AFC-2D06ED1981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68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5EF8-56C4-CA38-A29B-023EEC2E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1D9AA7"/>
                </a:solidFill>
              </a:rPr>
              <a:t>ePledge</a:t>
            </a:r>
            <a:r>
              <a:rPr lang="en-US" b="1" dirty="0">
                <a:solidFill>
                  <a:srgbClr val="1D9AA7"/>
                </a:solidFill>
              </a:rPr>
              <a:t> – Electronic Giving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607FB-5B70-ACFF-8A4D-702DAAECF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ePledge</a:t>
            </a:r>
            <a:r>
              <a:rPr lang="en-US" sz="2000" b="1" i="1" u="sng" dirty="0">
                <a:solidFill>
                  <a:srgbClr val="833C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method of giving after an employee receives an email from Sherene and/or directly logs in through their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Onye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Account.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is done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through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payroll deduction or a one-time credit card gift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Charity designations are picked &amp; the entire process is electronic. A confirmation email is received to use as a receipt &amp; tax document.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someone pledges using this method, they do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to fill out any other pledge form.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Leaders do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to record this gift on a report form as it is automatically entered on the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campaign progress portal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25C0F790-7140-ED56-9373-A182848CA7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68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545F-5662-BFC1-D44D-F151DC2C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1D9AA7"/>
                </a:solidFill>
              </a:rPr>
              <a:t>Donate Now Platform </a:t>
            </a:r>
            <a:br>
              <a:rPr lang="en-US" b="1" dirty="0">
                <a:solidFill>
                  <a:srgbClr val="1D9AA7"/>
                </a:solidFill>
              </a:rPr>
            </a:br>
            <a:r>
              <a:rPr lang="en-US" b="1" dirty="0">
                <a:solidFill>
                  <a:srgbClr val="1D9AA7"/>
                </a:solidFill>
              </a:rPr>
              <a:t>on SECC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2B14-D584-9584-4C03-008A64BE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449763"/>
          </a:xfrm>
        </p:spPr>
        <p:txBody>
          <a:bodyPr/>
          <a:lstStyle/>
          <a:p>
            <a:r>
              <a:rPr lang="en-US" sz="2300" b="1" u="sng" dirty="0">
                <a:solidFill>
                  <a:srgbClr val="0563C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 Now Platform on NCSECC website</a:t>
            </a:r>
            <a:r>
              <a:rPr lang="en-US" sz="2300" b="1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2</a:t>
            </a:r>
            <a:r>
              <a:rPr lang="en-US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 of giving we use. This platform can be used by anyone, clicking a </a:t>
            </a:r>
            <a:r>
              <a:rPr lang="en-US" sz="2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URL Link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is often used by volunteers who also do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ePledge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offer a secondary way of giving. This method allows for payroll deduction, cash, check, credit card &amp; stock/mutual fund gifts.  This </a:t>
            </a:r>
            <a:r>
              <a:rPr lang="en-US" sz="2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page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a form for retirees as well. Charity designations are picked &amp; the entire process is electronic. If someone pledges though this method, they do </a:t>
            </a:r>
            <a:r>
              <a:rPr lang="en-US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to fill out any other pledge form. Team Captains do </a:t>
            </a:r>
            <a:r>
              <a:rPr lang="en-US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to record. Donations will be recorded on the </a:t>
            </a:r>
            <a:r>
              <a:rPr lang="en-US" sz="2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campaign progress portal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1 week.</a:t>
            </a:r>
          </a:p>
          <a:p>
            <a:endParaRPr lang="en-US" dirty="0"/>
          </a:p>
        </p:txBody>
      </p:sp>
      <p:pic>
        <p:nvPicPr>
          <p:cNvPr id="5" name="Picture 4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081251D3-97E1-D3DD-D062-7229034035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68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1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4A86-A944-242E-3CD6-266A8236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1D9AA7"/>
                </a:solidFill>
              </a:rPr>
              <a:t>Printed Pledge Form – </a:t>
            </a:r>
            <a:br>
              <a:rPr lang="en-US" b="1" dirty="0">
                <a:solidFill>
                  <a:srgbClr val="1D9AA7"/>
                </a:solidFill>
              </a:rPr>
            </a:br>
            <a:r>
              <a:rPr lang="en-US" b="1" dirty="0">
                <a:solidFill>
                  <a:srgbClr val="1D9AA7"/>
                </a:solidFill>
              </a:rPr>
              <a:t>Back of Giving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AB01-DBEE-F70F-C4C1-83E67620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Print version of the 2023 Giving Guide w/ a tear off Pledge Form</a:t>
            </a:r>
            <a: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located on the back page. This method also allows for payroll deduction, cash, check, credit card &amp; stock/mutual fund gifts. The donor would mail it to the SECC using the PO Box located at the bottom of the form.  A printable version of the pledge form can be found </a:t>
            </a:r>
            <a:r>
              <a:rPr lang="en-US" sz="2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Donations will be recorded on the </a:t>
            </a:r>
            <a:r>
              <a:rPr lang="en-US" sz="2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campaign progress portal</a:t>
            </a:r>
            <a: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1-2 weeks.</a:t>
            </a:r>
          </a:p>
          <a:p>
            <a:endParaRPr lang="en-US" sz="2700" dirty="0"/>
          </a:p>
        </p:txBody>
      </p:sp>
      <p:pic>
        <p:nvPicPr>
          <p:cNvPr id="5" name="Picture 4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E2982FC4-462C-D9E7-C6BB-4C410709FE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2195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1748014"/>
            <a:ext cx="7848600" cy="500072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Welcome &amp; Introductions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2022 Fundraising Statistics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Communication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Newsletter Topics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SECC Campaign Training – Laura Baker, SECC</a:t>
            </a: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endParaRPr lang="en-US" sz="28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endParaRPr sz="28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035DD-917C-46A3-80A0-F54B782B6737}"/>
              </a:ext>
            </a:extLst>
          </p:cNvPr>
          <p:cNvSpPr txBox="1"/>
          <p:nvPr/>
        </p:nvSpPr>
        <p:spPr>
          <a:xfrm>
            <a:off x="1066799" y="457200"/>
            <a:ext cx="655319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0" spc="-4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AGENDA</a:t>
            </a:r>
            <a:endParaRPr lang="en-US" sz="60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DEA609-62F6-0E1C-558D-010BD45C0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87126"/>
            <a:ext cx="2213171" cy="6836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B004-6494-BFC5-92DB-63FDB336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SECC Service/Impact Areas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13A9-F700-8E92-06BF-35D7D3088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414" y="1143000"/>
            <a:ext cx="40386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dirty="0"/>
              <a:t>Aging/Senior Services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Animal/Wildlife Protection</a:t>
            </a:r>
          </a:p>
          <a:p>
            <a:r>
              <a:rPr lang="en-US" sz="4500" b="1" dirty="0"/>
              <a:t>Arts &amp; Culture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Children/Youth Development</a:t>
            </a:r>
          </a:p>
          <a:p>
            <a:r>
              <a:rPr lang="en-US" sz="4500" b="1" dirty="0"/>
              <a:t>Civil, Human Rights &amp; Social Justice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Community Development/Impact</a:t>
            </a:r>
          </a:p>
          <a:p>
            <a:r>
              <a:rPr lang="en-US" sz="4500" b="1" dirty="0"/>
              <a:t>Disabilities &amp; Special Needs Services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Disaster Readiness/Relief &amp; Public Safety</a:t>
            </a:r>
          </a:p>
          <a:p>
            <a:r>
              <a:rPr lang="en-US" sz="4500" b="1" dirty="0"/>
              <a:t>Domestic Violence &amp; Child Abuse/Neglect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Economic/Employment &amp; Financial Services</a:t>
            </a:r>
          </a:p>
          <a:p>
            <a:r>
              <a:rPr lang="en-US" sz="4500" b="1" dirty="0"/>
              <a:t>Education &amp; Learning Resources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Environment – Conservation &amp; Sustainability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1E03E1-4A09-414E-3CC6-E72E1546C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386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dirty="0"/>
              <a:t>Faith Based Services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Family Planning</a:t>
            </a:r>
          </a:p>
          <a:p>
            <a:r>
              <a:rPr lang="en-US" sz="4500" b="1" dirty="0"/>
              <a:t>First Responders/Emergency Assistance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Food Assistance &amp; Agricultural/Nutrition </a:t>
            </a:r>
          </a:p>
          <a:p>
            <a:r>
              <a:rPr lang="en-US" sz="4500" b="1" dirty="0"/>
              <a:t>Foundations – Education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Hospice &amp; Palliative Care</a:t>
            </a:r>
          </a:p>
          <a:p>
            <a:r>
              <a:rPr lang="en-US" sz="4500" b="1" dirty="0"/>
              <a:t>Housing Resources/Assistance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Humanitarian Aid &amp; Relief</a:t>
            </a:r>
          </a:p>
          <a:p>
            <a:r>
              <a:rPr lang="en-US" sz="4500" b="1" dirty="0"/>
              <a:t>Medical – Children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Medical – Disease Research</a:t>
            </a:r>
          </a:p>
          <a:p>
            <a:r>
              <a:rPr lang="en-US" sz="4500" b="1" dirty="0"/>
              <a:t>Medical – Healthcare Resources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Mental Health &amp; Crisis Intervention</a:t>
            </a:r>
          </a:p>
          <a:p>
            <a:r>
              <a:rPr lang="en-US" sz="4500" b="1" dirty="0"/>
              <a:t>Military/Veterans Services</a:t>
            </a:r>
          </a:p>
          <a:p>
            <a:r>
              <a:rPr lang="en-US" sz="4500" b="1" dirty="0">
                <a:solidFill>
                  <a:schemeClr val="accent5">
                    <a:lumMod val="75000"/>
                  </a:schemeClr>
                </a:solidFill>
              </a:rPr>
              <a:t>Recreation &amp; Sports</a:t>
            </a:r>
          </a:p>
          <a:p>
            <a:endParaRPr lang="en-US" dirty="0"/>
          </a:p>
        </p:txBody>
      </p:sp>
      <p:pic>
        <p:nvPicPr>
          <p:cNvPr id="6" name="Picture 5" descr="A grey and white x&#10;&#10;Description automatically generated with medium confidence">
            <a:extLst>
              <a:ext uri="{FF2B5EF4-FFF2-40B4-BE49-F238E27FC236}">
                <a16:creationId xmlns:a16="http://schemas.microsoft.com/office/drawing/2014/main" id="{AA7AB6C3-C81D-A9C3-58B6-6444113B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68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609600" y="2262241"/>
            <a:ext cx="7696200" cy="2292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lang="en-US" sz="6000" spc="150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Sherene Jenkins</a:t>
            </a:r>
            <a:endParaRPr lang="en-US" sz="6000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lang="en-US" sz="25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Assistant the Vice Chancellor </a:t>
            </a: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lang="en-US" sz="25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Human Resources &amp; Equal Opportunity and Compliance</a:t>
            </a:r>
          </a:p>
          <a:p>
            <a:pPr marL="12700" marR="5080" indent="662305">
              <a:lnSpc>
                <a:spcPct val="100000"/>
              </a:lnSpc>
              <a:spcBef>
                <a:spcPts val="150"/>
              </a:spcBef>
            </a:pPr>
            <a:endParaRPr sz="25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523284"/>
            <a:ext cx="81259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3308985" algn="l"/>
              </a:tabLst>
            </a:pPr>
            <a:r>
              <a:rPr lang="en-US" sz="6000" spc="-17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2023 </a:t>
            </a:r>
            <a:r>
              <a:rPr sz="6000" b="0" spc="-17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</a:t>
            </a:r>
            <a:r>
              <a:rPr sz="6000" b="0" spc="10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ampa</a:t>
            </a:r>
            <a:r>
              <a:rPr sz="6000" b="0" spc="4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sz="6000" b="0" spc="114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</a:t>
            </a:r>
            <a:r>
              <a:rPr sz="6000" b="0" spc="8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</a:t>
            </a:r>
            <a:r>
              <a:rPr lang="en-US" sz="6000" spc="8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-17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</a:t>
            </a:r>
            <a:r>
              <a:rPr sz="6000" b="0" spc="4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</a:t>
            </a:r>
            <a:r>
              <a:rPr sz="6000" b="0" spc="2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sz="6000" b="0" spc="10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</a:t>
            </a:r>
            <a:endParaRPr sz="60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24FDA5-D3BE-2928-7934-9BDC840A1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17131"/>
            <a:ext cx="2213171" cy="6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232" y="457200"/>
            <a:ext cx="76155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6000" b="0" spc="-4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A Tradition of Giving</a:t>
            </a:r>
            <a:endParaRPr sz="60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BDAD5-5817-41D7-9906-7B21CB607633}"/>
              </a:ext>
            </a:extLst>
          </p:cNvPr>
          <p:cNvSpPr txBox="1"/>
          <p:nvPr/>
        </p:nvSpPr>
        <p:spPr>
          <a:xfrm>
            <a:off x="1181100" y="1639061"/>
            <a:ext cx="678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Since 2002, UNC-Chapel Hill has raised a total of </a:t>
            </a:r>
            <a:r>
              <a:rPr lang="en-US" sz="1800" b="0" i="1" u="none" strike="noStrike" dirty="0">
                <a:solidFill>
                  <a:srgbClr val="C00000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$15,022,751</a:t>
            </a:r>
            <a:endParaRPr lang="en-US" i="1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09AC30-B77D-E811-3B90-8095D788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99496"/>
              </p:ext>
            </p:extLst>
          </p:nvPr>
        </p:nvGraphicFramePr>
        <p:xfrm>
          <a:off x="609600" y="2342038"/>
          <a:ext cx="7696199" cy="3220560"/>
        </p:xfrm>
        <a:graphic>
          <a:graphicData uri="http://schemas.openxmlformats.org/drawingml/2006/table">
            <a:tbl>
              <a:tblPr/>
              <a:tblGrid>
                <a:gridCol w="1398357">
                  <a:extLst>
                    <a:ext uri="{9D8B030D-6E8A-4147-A177-3AD203B41FA5}">
                      <a16:colId xmlns:a16="http://schemas.microsoft.com/office/drawing/2014/main" val="1678117646"/>
                    </a:ext>
                  </a:extLst>
                </a:gridCol>
                <a:gridCol w="1531492">
                  <a:extLst>
                    <a:ext uri="{9D8B030D-6E8A-4147-A177-3AD203B41FA5}">
                      <a16:colId xmlns:a16="http://schemas.microsoft.com/office/drawing/2014/main" val="3874094913"/>
                    </a:ext>
                  </a:extLst>
                </a:gridCol>
                <a:gridCol w="1613213">
                  <a:extLst>
                    <a:ext uri="{9D8B030D-6E8A-4147-A177-3AD203B41FA5}">
                      <a16:colId xmlns:a16="http://schemas.microsoft.com/office/drawing/2014/main" val="1765192534"/>
                    </a:ext>
                  </a:extLst>
                </a:gridCol>
                <a:gridCol w="1483551">
                  <a:extLst>
                    <a:ext uri="{9D8B030D-6E8A-4147-A177-3AD203B41FA5}">
                      <a16:colId xmlns:a16="http://schemas.microsoft.com/office/drawing/2014/main" val="1786070139"/>
                    </a:ext>
                  </a:extLst>
                </a:gridCol>
                <a:gridCol w="1669586">
                  <a:extLst>
                    <a:ext uri="{9D8B030D-6E8A-4147-A177-3AD203B41FA5}">
                      <a16:colId xmlns:a16="http://schemas.microsoft.com/office/drawing/2014/main" val="344040249"/>
                    </a:ext>
                  </a:extLst>
                </a:gridCol>
              </a:tblGrid>
              <a:tr h="741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Campaign Year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Amount Raised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Number of Contributors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Average Gift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Percent Participation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1276"/>
                  </a:ext>
                </a:extLst>
              </a:tr>
              <a:tr h="4958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7F719"/>
                          </a:highlight>
                        </a:rPr>
                        <a:t>2022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highlight>
                            <a:srgbClr val="F7F719"/>
                          </a:highlight>
                        </a:rPr>
                        <a:t>$325,804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highlight>
                            <a:srgbClr val="F7F719"/>
                          </a:highlight>
                        </a:rPr>
                        <a:t>822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highlight>
                            <a:srgbClr val="F7F719"/>
                          </a:highlight>
                        </a:rPr>
                        <a:t>$655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highlight>
                            <a:srgbClr val="F7F719"/>
                          </a:highlight>
                        </a:rPr>
                        <a:t>2%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79916"/>
                  </a:ext>
                </a:extLst>
              </a:tr>
              <a:tr h="4958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$446,182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822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$542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3.15%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48481"/>
                  </a:ext>
                </a:extLst>
              </a:tr>
              <a:tr h="495864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$436,686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939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$465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7%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75469"/>
                  </a:ext>
                </a:extLst>
              </a:tr>
              <a:tr h="495864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$481,738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1,169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$412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9%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16179"/>
                  </a:ext>
                </a:extLst>
              </a:tr>
              <a:tr h="495864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$599,151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1,835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$326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14%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11942"/>
                  </a:ext>
                </a:extLst>
              </a:tr>
            </a:tbl>
          </a:graphicData>
        </a:graphic>
      </p:graphicFrame>
      <p:sp>
        <p:nvSpPr>
          <p:cNvPr id="4" name="object 6">
            <a:extLst>
              <a:ext uri="{FF2B5EF4-FFF2-40B4-BE49-F238E27FC236}">
                <a16:creationId xmlns:a16="http://schemas.microsoft.com/office/drawing/2014/main" id="{36F3B233-27F7-715E-8A2B-B9AB1A4C330F}"/>
              </a:ext>
            </a:extLst>
          </p:cNvPr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0D9883-AFBB-9F4A-1C61-D49CBB83E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17131"/>
            <a:ext cx="2213171" cy="683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1DCEA96-5610-0EFB-A088-77754E55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sz="5400" spc="-40" dirty="0">
                <a:solidFill>
                  <a:srgbClr val="002060"/>
                </a:solidFill>
                <a:latin typeface="Adobe Devanagari" panose="02040503050201020203" pitchFamily="18" charset="0"/>
              </a:rPr>
              <a:t>W</a:t>
            </a:r>
            <a:r>
              <a:rPr lang="en-US" sz="5400" b="0" spc="-4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hy giving is on the decline</a:t>
            </a:r>
            <a:r>
              <a:rPr lang="en-US" sz="5400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64FA6-D23A-19EC-575A-515098E55C7C}"/>
              </a:ext>
            </a:extLst>
          </p:cNvPr>
          <p:cNvSpPr txBox="1"/>
          <p:nvPr/>
        </p:nvSpPr>
        <p:spPr>
          <a:xfrm>
            <a:off x="685800" y="1828800"/>
            <a:ext cx="77724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66"/>
                </a:solidFill>
                <a:effectLst/>
                <a:latin typeface="Lato" panose="020F0502020204030203" pitchFamily="34" charset="0"/>
              </a:rPr>
              <a:t>According to the </a:t>
            </a:r>
            <a:r>
              <a:rPr lang="en-US" sz="2000" b="0" i="0" u="none" strike="noStrike" dirty="0">
                <a:solidFill>
                  <a:srgbClr val="000066"/>
                </a:solidFill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Giving USA report</a:t>
            </a:r>
            <a:r>
              <a:rPr lang="en-US" sz="2000" b="0" i="0" dirty="0">
                <a:solidFill>
                  <a:srgbClr val="000066"/>
                </a:solidFill>
                <a:effectLst/>
                <a:latin typeface="Lato" panose="020F0502020204030203" pitchFamily="34" charset="0"/>
              </a:rPr>
              <a:t>, a comprehensive analysis of philanthropy and charitable giving demographics in the United States,</a:t>
            </a:r>
          </a:p>
          <a:p>
            <a:endParaRPr lang="en-US" sz="2000" dirty="0">
              <a:solidFill>
                <a:srgbClr val="000066"/>
              </a:solidFill>
              <a:latin typeface="Lato" panose="020F0502020204030203" pitchFamily="34" charset="0"/>
            </a:endParaRPr>
          </a:p>
          <a:p>
            <a:pPr algn="l"/>
            <a:r>
              <a:rPr lang="en-US" sz="2000" b="0" i="0" dirty="0">
                <a:solidFill>
                  <a:srgbClr val="000066"/>
                </a:solidFill>
                <a:effectLst/>
                <a:latin typeface="Lato" panose="020F0502020204030203" pitchFamily="34" charset="0"/>
              </a:rPr>
              <a:t>Individual giving revenue declined by 6.4% (13.4% when adjusted for inflation).  Total giving fell 3.4% in 2022 to $499.3 billion, a drop of 10.5% when adjusted for inflation.</a:t>
            </a:r>
          </a:p>
          <a:p>
            <a:pPr algn="l"/>
            <a:endParaRPr lang="en-US" sz="2000" b="0" i="0" dirty="0">
              <a:solidFill>
                <a:srgbClr val="000066"/>
              </a:solidFill>
              <a:effectLst/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Economic Factors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Shifting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Impact of External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Pandemics and Natural Disasters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Political and Social Turmoil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1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9" y="322309"/>
            <a:ext cx="754125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0" spc="4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US" sz="5400" spc="4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/</a:t>
            </a:r>
            <a:r>
              <a:rPr lang="en-US" sz="5400" b="0" spc="4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Department Totals</a:t>
            </a:r>
            <a:endParaRPr sz="54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80196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24182A8-7311-6F81-5147-0AEF62AFD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44" y="6158044"/>
            <a:ext cx="1146371" cy="354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A914E-32F4-D68A-BE86-6C0057D48CB9}"/>
              </a:ext>
            </a:extLst>
          </p:cNvPr>
          <p:cNvSpPr txBox="1"/>
          <p:nvPr/>
        </p:nvSpPr>
        <p:spPr>
          <a:xfrm>
            <a:off x="2590800" y="1233904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UNC Chapel Hill </a:t>
            </a:r>
            <a:r>
              <a:rPr lang="en-US" sz="18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$325,804 / </a:t>
            </a:r>
            <a:r>
              <a:rPr lang="en-US" sz="18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Donors </a:t>
            </a:r>
            <a:r>
              <a:rPr lang="en-US" sz="18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620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775DFE-1840-6C1A-29C1-770CA7B46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02506"/>
              </p:ext>
            </p:extLst>
          </p:nvPr>
        </p:nvGraphicFramePr>
        <p:xfrm>
          <a:off x="4809270" y="1852825"/>
          <a:ext cx="3335460" cy="42631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0516">
                  <a:extLst>
                    <a:ext uri="{9D8B030D-6E8A-4147-A177-3AD203B41FA5}">
                      <a16:colId xmlns:a16="http://schemas.microsoft.com/office/drawing/2014/main" val="280220616"/>
                    </a:ext>
                  </a:extLst>
                </a:gridCol>
                <a:gridCol w="522607">
                  <a:extLst>
                    <a:ext uri="{9D8B030D-6E8A-4147-A177-3AD203B41FA5}">
                      <a16:colId xmlns:a16="http://schemas.microsoft.com/office/drawing/2014/main" val="2740773806"/>
                    </a:ext>
                  </a:extLst>
                </a:gridCol>
                <a:gridCol w="822337">
                  <a:extLst>
                    <a:ext uri="{9D8B030D-6E8A-4147-A177-3AD203B41FA5}">
                      <a16:colId xmlns:a16="http://schemas.microsoft.com/office/drawing/2014/main" val="1518112266"/>
                    </a:ext>
                  </a:extLst>
                </a:gridCol>
              </a:tblGrid>
              <a:tr h="28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School/Division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# of Donors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 Totals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1559887442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Athletics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$3,180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1682571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 of Info &amp; Library Science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$2,750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130940390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VC Student Affairs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$2,700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36709909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University Communications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$2,663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1998292723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Office of the Chancellor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$1,530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573679296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General Alumni Association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/>
                        </a:rPr>
                        <a:t>$1,325 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453475231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School of Media and Journalism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$1,306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263726178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 of Law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$1,300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4004878883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School of Social Work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$1,033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987428969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University Development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$935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244397199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Graduate School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$790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031828052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 of Nursing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$770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144261023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School of Education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405312553"/>
                  </a:ext>
                </a:extLst>
              </a:tr>
              <a:tr h="28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Inst Integrity and Risk Mgmt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97740177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0A8A93-9368-ED31-B4CD-CF35C07D4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13039"/>
              </p:ext>
            </p:extLst>
          </p:nvPr>
        </p:nvGraphicFramePr>
        <p:xfrm>
          <a:off x="936038" y="1852827"/>
          <a:ext cx="3335460" cy="42716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0516">
                  <a:extLst>
                    <a:ext uri="{9D8B030D-6E8A-4147-A177-3AD203B41FA5}">
                      <a16:colId xmlns:a16="http://schemas.microsoft.com/office/drawing/2014/main" val="3807454853"/>
                    </a:ext>
                  </a:extLst>
                </a:gridCol>
                <a:gridCol w="522607">
                  <a:extLst>
                    <a:ext uri="{9D8B030D-6E8A-4147-A177-3AD203B41FA5}">
                      <a16:colId xmlns:a16="http://schemas.microsoft.com/office/drawing/2014/main" val="1714245018"/>
                    </a:ext>
                  </a:extLst>
                </a:gridCol>
                <a:gridCol w="822337">
                  <a:extLst>
                    <a:ext uri="{9D8B030D-6E8A-4147-A177-3AD203B41FA5}">
                      <a16:colId xmlns:a16="http://schemas.microsoft.com/office/drawing/2014/main" val="3460060170"/>
                    </a:ext>
                  </a:extLst>
                </a:gridCol>
              </a:tblGrid>
              <a:tr h="303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School/Division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# of Donors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 Totals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841104356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 of Medicine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$90,473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11066354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College of Arts &amp; Sciences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$51,592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347675731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VC for Research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$32,986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156355953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Gillings School Global Pub Health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$23,005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906904981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Kenan-Flagler School of Business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$16,961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1942008678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Information Technology Services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$14,040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415169323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Finance &amp; Operations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$12,944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871185169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 of Government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$12,757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4214543924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University Libraries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$11,954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188930713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UNC CH - Retiree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$11,580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511650391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School of Dentistry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$10,547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980106212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Eshelman School of Pharmacy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$5,760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2281991483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HR Equal Opp Compliance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$5,712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1960030080"/>
                  </a:ext>
                </a:extLst>
              </a:tr>
              <a:tr h="280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Office of the Provost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$4,871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7" marR="7697" marT="7697" marB="0" anchor="ctr"/>
                </a:tc>
                <a:extLst>
                  <a:ext uri="{0D108BD9-81ED-4DB2-BD59-A6C34878D82A}">
                    <a16:rowId xmlns:a16="http://schemas.microsoft.com/office/drawing/2014/main" val="36489995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428255"/>
            <a:ext cx="802250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5400" b="0" spc="6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Top </a:t>
            </a:r>
            <a:r>
              <a:rPr lang="en-US" sz="5400" b="0" spc="24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sz="5400" b="0" spc="3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5400" b="0" spc="4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Charitable Nonprofits</a:t>
            </a:r>
            <a:endParaRPr sz="54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2D2A8-B007-487D-9E94-7E7468EDC9F8}"/>
              </a:ext>
            </a:extLst>
          </p:cNvPr>
          <p:cNvSpPr txBox="1"/>
          <p:nvPr/>
        </p:nvSpPr>
        <p:spPr>
          <a:xfrm>
            <a:off x="2127668" y="1223974"/>
            <a:ext cx="472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UNC-Chapel Hill gave to 373 charities in 2022 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33785A8-459A-0F79-04A3-1F1C7850B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112813"/>
            <a:ext cx="1545507" cy="477421"/>
          </a:xfrm>
          <a:prstGeom prst="rect">
            <a:avLst/>
          </a:prstGeom>
        </p:spPr>
      </p:pic>
      <p:pic>
        <p:nvPicPr>
          <p:cNvPr id="1028" name="Picture 4" descr="Image result for planned parenthood federation free logo">
            <a:extLst>
              <a:ext uri="{FF2B5EF4-FFF2-40B4-BE49-F238E27FC236}">
                <a16:creationId xmlns:a16="http://schemas.microsoft.com/office/drawing/2014/main" id="{09CC40A7-2D19-CD38-F25B-55A861ED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42" y="1913049"/>
            <a:ext cx="31718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60B1C-FAD6-AEE0-05C9-305F1CA58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47" y="4133282"/>
            <a:ext cx="2478057" cy="843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61F42-3C6D-ECD3-F60D-0CB14CEA1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822" y="1955102"/>
            <a:ext cx="1939978" cy="149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2355D-F3AC-3F5D-03F3-AED4341FB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284" y="3929250"/>
            <a:ext cx="2181225" cy="21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02766-E054-8876-F4D7-C6DA79D4E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050" y="3733605"/>
            <a:ext cx="2552700" cy="144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9DF989-7401-65CB-48BD-D1F44AB11AE9}"/>
              </a:ext>
            </a:extLst>
          </p:cNvPr>
          <p:cNvSpPr txBox="1"/>
          <p:nvPr/>
        </p:nvSpPr>
        <p:spPr>
          <a:xfrm>
            <a:off x="1999954" y="191304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$22,875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BE39E-0EDA-D521-13B5-709EA766A429}"/>
              </a:ext>
            </a:extLst>
          </p:cNvPr>
          <p:cNvSpPr txBox="1"/>
          <p:nvPr/>
        </p:nvSpPr>
        <p:spPr>
          <a:xfrm>
            <a:off x="533400" y="372819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$11,351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6E682-8C8E-D70F-2D19-8EC9FD98DFD6}"/>
              </a:ext>
            </a:extLst>
          </p:cNvPr>
          <p:cNvSpPr txBox="1"/>
          <p:nvPr/>
        </p:nvSpPr>
        <p:spPr>
          <a:xfrm>
            <a:off x="6269011" y="16403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$21,936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665D4-C6C4-6FDC-2933-6DE92858034C}"/>
              </a:ext>
            </a:extLst>
          </p:cNvPr>
          <p:cNvSpPr txBox="1"/>
          <p:nvPr/>
        </p:nvSpPr>
        <p:spPr>
          <a:xfrm>
            <a:off x="3778091" y="348419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F0502020204030204" pitchFamily="18" charset="0"/>
              </a:rPr>
              <a:t>$9,485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B3CF1-D642-03B3-6F55-797CCA3B1A55}"/>
              </a:ext>
            </a:extLst>
          </p:cNvPr>
          <p:cNvSpPr txBox="1"/>
          <p:nvPr/>
        </p:nvSpPr>
        <p:spPr>
          <a:xfrm>
            <a:off x="7258306" y="387438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$7,335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81" y="304799"/>
            <a:ext cx="836021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spc="-9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6-Figure Campaign</a:t>
            </a:r>
            <a:r>
              <a:rPr lang="en-US" sz="4800" b="0" spc="-7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Contributors</a:t>
            </a:r>
            <a:endParaRPr sz="48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62" y="20040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5C919D-DFCD-0801-3172-D92E5B64B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18075"/>
              </p:ext>
            </p:extLst>
          </p:nvPr>
        </p:nvGraphicFramePr>
        <p:xfrm>
          <a:off x="-39497" y="1676400"/>
          <a:ext cx="8610599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728A225-ECB0-3279-90A5-6EEF5C2C1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40" y="6067045"/>
            <a:ext cx="2213171" cy="68366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C4DD51-3471-8A73-8361-C72BEA274E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25778"/>
              </p:ext>
            </p:extLst>
          </p:nvPr>
        </p:nvGraphicFramePr>
        <p:xfrm>
          <a:off x="535517" y="1219200"/>
          <a:ext cx="8236343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599" y="421281"/>
            <a:ext cx="8025372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500" b="0" spc="6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Campaign Communication</a:t>
            </a:r>
            <a:endParaRPr sz="55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226567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1499" y="1981200"/>
            <a:ext cx="7617460" cy="3427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Carolina Cares, Carolina Shares Website</a:t>
            </a:r>
            <a:endParaRPr lang="en-US" sz="2800" spc="-5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CCCS Weekly Newsletter Updates </a:t>
            </a: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Campaign Progress</a:t>
            </a:r>
            <a:endParaRPr lang="en-US" sz="2800" spc="-5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err="1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eThank</a:t>
            </a: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You Cards </a:t>
            </a: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Social Media (</a:t>
            </a: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Twitter</a:t>
            </a: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and </a:t>
            </a: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Instagram</a:t>
            </a: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Division Leader/Team Captain Updates</a:t>
            </a: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$50 Gift Card Drawing for DL/TC</a:t>
            </a:r>
          </a:p>
          <a:p>
            <a:pPr marL="12700"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6A1F125-B949-EFB3-8339-0FE322FDB0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8981"/>
            <a:ext cx="1527371" cy="4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Campa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8B2C61F4CAA429E24FA24580B6C6D" ma:contentTypeVersion="14" ma:contentTypeDescription="Create a new document." ma:contentTypeScope="" ma:versionID="1d6d2ebd0cb6336b49cdb9621e6ff6cd">
  <xsd:schema xmlns:xsd="http://www.w3.org/2001/XMLSchema" xmlns:xs="http://www.w3.org/2001/XMLSchema" xmlns:p="http://schemas.microsoft.com/office/2006/metadata/properties" xmlns:ns3="1ec8c5ab-6ea7-455a-99bb-bad7068bcc06" xmlns:ns4="ab2d28dd-6b2b-4726-b2c2-edc4d3419a58" targetNamespace="http://schemas.microsoft.com/office/2006/metadata/properties" ma:root="true" ma:fieldsID="3496567be2c43bae5ec63a988f7121a2" ns3:_="" ns4:_="">
    <xsd:import namespace="1ec8c5ab-6ea7-455a-99bb-bad7068bcc06"/>
    <xsd:import namespace="ab2d28dd-6b2b-4726-b2c2-edc4d3419a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8c5ab-6ea7-455a-99bb-bad7068bc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d28dd-6b2b-4726-b2c2-edc4d3419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33FFC6-BFA1-4114-959F-25B388B40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03284C-ACFE-4A92-8EC2-14146779ECE7}">
  <ds:schemaRefs>
    <ds:schemaRef ds:uri="http://schemas.openxmlformats.org/package/2006/metadata/core-properties"/>
    <ds:schemaRef ds:uri="1ec8c5ab-6ea7-455a-99bb-bad7068bcc06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ab2d28dd-6b2b-4726-b2c2-edc4d3419a58"/>
    <ds:schemaRef ds:uri="http://www.w3.org/XML/1998/namespace"/>
    <ds:schemaRef ds:uri="http://schemas.microsoft.com/office/2006/metadata/properties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92CFF804-A629-433A-9829-B7AE10981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8c5ab-6ea7-455a-99bb-bad7068bcc06"/>
    <ds:schemaRef ds:uri="ab2d28dd-6b2b-4726-b2c2-edc4d3419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10278</TotalTime>
  <Words>1302</Words>
  <Application>Microsoft Office PowerPoint</Application>
  <PresentationFormat>On-screen Show (4:3)</PresentationFormat>
  <Paragraphs>271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Devanagari</vt:lpstr>
      <vt:lpstr>Amasis MT Pro Black</vt:lpstr>
      <vt:lpstr>Arial</vt:lpstr>
      <vt:lpstr>Calibri</vt:lpstr>
      <vt:lpstr>EricSans</vt:lpstr>
      <vt:lpstr>Lato</vt:lpstr>
      <vt:lpstr>Open Sans</vt:lpstr>
      <vt:lpstr>2016 Campaign Template</vt:lpstr>
      <vt:lpstr>Sherene Jenkins, 2023 Campaign Chair Volunteer Training  September 26, 2023, 2022</vt:lpstr>
      <vt:lpstr>PowerPoint Presentation</vt:lpstr>
      <vt:lpstr>2023 Campaign Chair</vt:lpstr>
      <vt:lpstr> A Tradition of Giving</vt:lpstr>
      <vt:lpstr> Why giving is on the decline </vt:lpstr>
      <vt:lpstr>School/Department Totals</vt:lpstr>
      <vt:lpstr>Top 5 Charitable Nonprofits</vt:lpstr>
      <vt:lpstr>6-Figure Campaign Contributors</vt:lpstr>
      <vt:lpstr>Campaign Communication</vt:lpstr>
      <vt:lpstr> Campaign Goals</vt:lpstr>
      <vt:lpstr> What Can You Do?</vt:lpstr>
      <vt:lpstr>Weekly Newsletter Topics</vt:lpstr>
      <vt:lpstr>PowerPoint Presentation</vt:lpstr>
      <vt:lpstr>PowerPoint Presentation</vt:lpstr>
      <vt:lpstr>PowerPoint Presentation</vt:lpstr>
      <vt:lpstr>Methods of Giving</vt:lpstr>
      <vt:lpstr>ePledge – Electronic Giving Portal</vt:lpstr>
      <vt:lpstr>Donate Now Platform  on SECC website</vt:lpstr>
      <vt:lpstr>Printed Pledge Form –  Back of Giving Guide</vt:lpstr>
      <vt:lpstr>SECC Service/Impact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Leader &amp; Team Captain Virtual Training October 9, 2020</dc:title>
  <dc:creator>Jenkins, Sherene Denise</dc:creator>
  <cp:lastModifiedBy>Jenkins, Sherene Denise</cp:lastModifiedBy>
  <cp:revision>13</cp:revision>
  <cp:lastPrinted>2023-09-26T16:00:15Z</cp:lastPrinted>
  <dcterms:created xsi:type="dcterms:W3CDTF">2020-10-09T12:58:00Z</dcterms:created>
  <dcterms:modified xsi:type="dcterms:W3CDTF">2023-09-26T18:44:33Z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0x0101008F98B2C61F4CAA429E24FA24580B6C6D</vt:lpwstr>
  </property>
</Properties>
</file>