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84" r:id="rId2"/>
    <p:sldMasterId id="2147483696" r:id="rId3"/>
    <p:sldMasterId id="2147483737" r:id="rId4"/>
    <p:sldMasterId id="2147483708" r:id="rId5"/>
    <p:sldMasterId id="2147483721" r:id="rId6"/>
  </p:sldMasterIdLst>
  <p:handoutMasterIdLst>
    <p:handoutMasterId r:id="rId19"/>
  </p:handoutMasterIdLst>
  <p:sldIdLst>
    <p:sldId id="256" r:id="rId7"/>
    <p:sldId id="257" r:id="rId8"/>
    <p:sldId id="263" r:id="rId9"/>
    <p:sldId id="266" r:id="rId10"/>
    <p:sldId id="269" r:id="rId11"/>
    <p:sldId id="270" r:id="rId12"/>
    <p:sldId id="267" r:id="rId13"/>
    <p:sldId id="268" r:id="rId14"/>
    <p:sldId id="259" r:id="rId15"/>
    <p:sldId id="260" r:id="rId16"/>
    <p:sldId id="261" r:id="rId17"/>
    <p:sldId id="26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EBEB"/>
    <a:srgbClr val="CAE1EC"/>
    <a:srgbClr val="E9F1FF"/>
    <a:srgbClr val="DBE7F5"/>
    <a:srgbClr val="CEDEF1"/>
    <a:srgbClr val="BAD3EE"/>
    <a:srgbClr val="88B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79"/>
    <p:restoredTop sz="94641"/>
  </p:normalViewPr>
  <p:slideViewPr>
    <p:cSldViewPr snapToGrid="0" snapToObjects="1">
      <p:cViewPr>
        <p:scale>
          <a:sx n="110" d="100"/>
          <a:sy n="110" d="100"/>
        </p:scale>
        <p:origin x="248" y="1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4" d="100"/>
          <a:sy n="144" d="100"/>
        </p:scale>
        <p:origin x="338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E00CA-451E-DE4B-BAB0-EF3E590F06DA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77144-2E57-EE40-8FAC-9ECC7FC0B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5236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994771"/>
            <a:ext cx="10058400" cy="2758522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160845"/>
            <a:ext cx="100584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198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416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8558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6960" y="365125"/>
            <a:ext cx="641858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669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28080" y="1798955"/>
            <a:ext cx="5486400" cy="409321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2346960" y="294005"/>
            <a:ext cx="9006840" cy="955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+mn-lt"/>
              </a:rPr>
              <a:t>Click to edit Master title style</a:t>
            </a:r>
            <a:endParaRPr lang="en-US">
              <a:latin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346961" y="1791017"/>
            <a:ext cx="3474720" cy="123444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6961" y="3213417"/>
            <a:ext cx="3474720" cy="26787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08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32996"/>
            <a:ext cx="10058400" cy="2482074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083576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117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29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250" y="1354138"/>
            <a:ext cx="10972800" cy="2852737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250" y="4487863"/>
            <a:ext cx="109728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49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212080" cy="42094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1825625"/>
            <a:ext cx="5212080" cy="42094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299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615" y="355600"/>
            <a:ext cx="10972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2615" y="1681163"/>
            <a:ext cx="520890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2615" y="2505075"/>
            <a:ext cx="5208905" cy="35198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0160" y="1681163"/>
            <a:ext cx="521525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0160" y="2505075"/>
            <a:ext cx="5215255" cy="351980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34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29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9627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350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11480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73040" y="995363"/>
            <a:ext cx="63093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1480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22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543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84640" y="365125"/>
            <a:ext cx="2402840" cy="55378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4520" y="365125"/>
            <a:ext cx="8346440" cy="55378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0B2F2-92D7-E941-94C7-F67F8BDDB154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89E00-7313-A64E-8411-55759EA2E4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5727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132995"/>
            <a:ext cx="10058400" cy="257776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84816"/>
            <a:ext cx="100584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2921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0105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242378"/>
            <a:ext cx="10515600" cy="2852737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3557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911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252720" cy="416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520" y="1825625"/>
            <a:ext cx="5247132" cy="416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800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80" y="355600"/>
            <a:ext cx="10972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68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" y="2505075"/>
            <a:ext cx="5157787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21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99212" y="2505075"/>
            <a:ext cx="5183188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34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207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1465898"/>
            <a:ext cx="937768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4589463"/>
            <a:ext cx="937768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4987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859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399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80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41624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3992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057400"/>
            <a:ext cx="41624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1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825625"/>
            <a:ext cx="10972800" cy="41281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09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53500" y="365125"/>
            <a:ext cx="2628900" cy="55987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65125"/>
            <a:ext cx="8077200" cy="559879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D1393-70F4-EA44-8522-2E47C1BEBE4F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342F-B777-0D48-A756-80A88C1280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100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366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071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74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798653"/>
            <a:ext cx="10515600" cy="892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6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604303"/>
            <a:ext cx="5157787" cy="3585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6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604303"/>
            <a:ext cx="5183188" cy="3585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98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46960" y="1825625"/>
            <a:ext cx="443992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74560" y="1825625"/>
            <a:ext cx="443992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3708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294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87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241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3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958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972273"/>
            <a:ext cx="2628900" cy="52046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972273"/>
            <a:ext cx="7734300" cy="52046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31B0F-E932-F24A-BA52-EF24F62057F8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1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58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1097281" y="6459785"/>
            <a:ext cx="134820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5AC939-AA36-7149-B92E-967E5B4F6A3C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09015" y="6459785"/>
            <a:ext cx="632637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0458" y="6459785"/>
            <a:ext cx="131202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B3750DA-722F-4247-89FF-81BE5F39E9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4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6858000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6" y="2476500"/>
            <a:ext cx="6018819" cy="30739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63903" y="2910457"/>
            <a:ext cx="5488715" cy="822960"/>
          </a:xfrm>
        </p:spPr>
        <p:txBody>
          <a:bodyPr lIns="91440" tIns="0" rIns="91440" bIns="0" anchor="b">
            <a:noAutofit/>
          </a:bodyPr>
          <a:lstStyle>
            <a:lvl1pPr algn="ctr"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63903" y="3868375"/>
            <a:ext cx="5488508" cy="144290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9312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 userDrawn="1"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3192088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485AC939-AA36-7149-B92E-967E5B4F6A3C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599" y="6459785"/>
            <a:ext cx="4758267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80815" y="6459785"/>
            <a:ext cx="131202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3750DA-722F-4247-89FF-81BE5F39E9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289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253365"/>
            <a:ext cx="936752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1681163"/>
            <a:ext cx="44399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6960" y="2505075"/>
            <a:ext cx="443992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74561" y="1681163"/>
            <a:ext cx="44399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274561" y="2505075"/>
            <a:ext cx="443992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44821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9859" y="3889094"/>
            <a:ext cx="6092142" cy="29689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5218250" cy="157010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453833"/>
            <a:ext cx="5218251" cy="4005952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Title 1"/>
          <p:cNvSpPr txBox="1">
            <a:spLocks/>
          </p:cNvSpPr>
          <p:nvPr userDrawn="1"/>
        </p:nvSpPr>
        <p:spPr>
          <a:xfrm>
            <a:off x="6524264" y="4247910"/>
            <a:ext cx="5243330" cy="7523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Click to edit Master title style</a:t>
            </a:r>
            <a:endParaRPr lang="en-US" sz="320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13"/>
          </p:nvPr>
        </p:nvSpPr>
        <p:spPr>
          <a:xfrm>
            <a:off x="6524263" y="5231757"/>
            <a:ext cx="5243331" cy="122802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9859" y="0"/>
            <a:ext cx="6092141" cy="3889094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562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5218250" cy="157010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9858" y="0"/>
            <a:ext cx="6092142" cy="685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453833"/>
            <a:ext cx="5218251" cy="4005952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43817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6858000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5218250" cy="1570107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453833"/>
            <a:ext cx="5218251" cy="4005952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2021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0857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451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65762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907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152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88438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6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107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20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5C0A0-52A1-1744-822C-A131FF4FFA3C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86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122363"/>
            <a:ext cx="10972800" cy="2292169"/>
          </a:xfrm>
        </p:spPr>
        <p:txBody>
          <a:bodyPr anchor="b"/>
          <a:lstStyle>
            <a:lvl1pPr algn="ctr">
              <a:defRPr sz="6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02038"/>
            <a:ext cx="109728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1741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2190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4637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4667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6/6/17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3489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6/6/17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88960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6/6/17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67998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292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3787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6/6/17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9235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3324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2A70C-3472-FD4B-BBDE-A9527F55333A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8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1" y="4572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8080" y="995363"/>
            <a:ext cx="5486400" cy="50295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6960" y="2213292"/>
            <a:ext cx="34747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418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6960" y="457200"/>
            <a:ext cx="347472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31572" y="995363"/>
            <a:ext cx="5482908" cy="502951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46960" y="2213292"/>
            <a:ext cx="347472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713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3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61.xml"/><Relationship Id="rId17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2.xml"/><Relationship Id="rId12" Type="http://schemas.openxmlformats.org/officeDocument/2006/relationships/theme" Target="../theme/theme6.xml"/><Relationship Id="rId1" Type="http://schemas.openxmlformats.org/officeDocument/2006/relationships/slideLayout" Target="../slideLayouts/slideLayout62.xml"/><Relationship Id="rId2" Type="http://schemas.openxmlformats.org/officeDocument/2006/relationships/slideLayout" Target="../slideLayouts/slideLayout63.xml"/><Relationship Id="rId3" Type="http://schemas.openxmlformats.org/officeDocument/2006/relationships/slideLayout" Target="../slideLayouts/slideLayout64.xml"/><Relationship Id="rId4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6.xml"/><Relationship Id="rId6" Type="http://schemas.openxmlformats.org/officeDocument/2006/relationships/slideLayout" Target="../slideLayouts/slideLayout67.xml"/><Relationship Id="rId7" Type="http://schemas.openxmlformats.org/officeDocument/2006/relationships/slideLayout" Target="../slideLayouts/slideLayout68.xml"/><Relationship Id="rId8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6960" y="365125"/>
            <a:ext cx="93675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1825624"/>
            <a:ext cx="9367520" cy="4402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430260" y="6441439"/>
            <a:ext cx="1463040" cy="280035"/>
          </a:xfrm>
          <a:prstGeom prst="rect">
            <a:avLst/>
          </a:prstGeom>
        </p:spPr>
        <p:txBody>
          <a:bodyPr/>
          <a:lstStyle>
            <a:lvl1pPr algn="ctr">
              <a:defRPr sz="1200"/>
            </a:lvl1pPr>
          </a:lstStyle>
          <a:p>
            <a:fld id="{5415EC4B-4DA2-BE4A-86FC-6AD6C503C0F0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6960" y="6441440"/>
            <a:ext cx="5623560" cy="280035"/>
          </a:xfrm>
          <a:prstGeom prst="rect">
            <a:avLst/>
          </a:prstGeom>
        </p:spPr>
        <p:txBody>
          <a:bodyPr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040" y="6441440"/>
            <a:ext cx="1371600" cy="280035"/>
          </a:xfrm>
          <a:prstGeom prst="rect">
            <a:avLst/>
          </a:prstGeom>
        </p:spPr>
        <p:txBody>
          <a:bodyPr/>
          <a:lstStyle>
            <a:lvl1pPr algn="r">
              <a:defRPr sz="1200"/>
            </a:lvl1pPr>
          </a:lstStyle>
          <a:p>
            <a:fld id="{6AAC451F-6E2F-1344-807A-C271A13D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2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6105"/>
            <a:ext cx="10972800" cy="408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01660" y="6362065"/>
            <a:ext cx="1463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1BB0B2F2-92D7-E941-94C7-F67F8BDDB154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2000" y="6356350"/>
            <a:ext cx="5623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5635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189E00-7313-A64E-8411-55759EA2E4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242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2067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209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8904" y="6351904"/>
            <a:ext cx="14538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39D1393-70F4-EA44-8522-2E47C1BEBE4F}" type="datetimeFigureOut">
              <a:rPr lang="en-US" smtClean="0"/>
              <a:pPr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08200" y="6351904"/>
            <a:ext cx="56327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35190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7B87342F-B777-0D48-A756-80A88C12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061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98653"/>
            <a:ext cx="10515600" cy="1042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02419"/>
            <a:ext cx="10515600" cy="4174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731B0F-E932-F24A-BA52-EF24F62057F8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D284D-ACE4-224C-AA9D-9CD0C8B0C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289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85C0A0-52A1-1744-822C-A131FF4FFA3C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2A8A-1523-824A-AC96-3E08D75D9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85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5" r:id="rId2"/>
    <p:sldLayoutId id="2147483736" r:id="rId3"/>
    <p:sldLayoutId id="2147483720" r:id="rId4"/>
    <p:sldLayoutId id="2147483733" r:id="rId5"/>
    <p:sldLayoutId id="2147483734" r:id="rId6"/>
    <p:sldLayoutId id="2147483735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6" r:id="rId13"/>
    <p:sldLayoutId id="2147483717" r:id="rId14"/>
    <p:sldLayoutId id="2147483718" r:id="rId15"/>
    <p:sldLayoutId id="2147483719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A70C-3472-FD4B-BBDE-A9527F55333A}" type="datetimeFigureOut">
              <a:rPr lang="en-US" smtClean="0"/>
              <a:t>6/6/17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84B37-460C-1F4B-99F8-D2FB71E697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6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g"/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3.png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27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hefs-h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0" y="438150"/>
            <a:ext cx="7608888" cy="570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4"/>
          <p:cNvSpPr>
            <a:spLocks noChangeArrowheads="1"/>
          </p:cNvSpPr>
          <p:nvPr/>
        </p:nvSpPr>
        <p:spPr bwMode="auto">
          <a:xfrm>
            <a:off x="4832610" y="2488019"/>
            <a:ext cx="5523502" cy="2094614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altLang="x-none" noProof="1"/>
              <a:t>	</a:t>
            </a:r>
            <a:r>
              <a:rPr altLang="x-none" sz="4000" b="1" noProof="1">
                <a:solidFill>
                  <a:srgbClr val="333333"/>
                </a:solidFill>
                <a:latin typeface="+mn-lt"/>
              </a:rPr>
              <a:t>Lunch</a:t>
            </a:r>
          </a:p>
          <a:p>
            <a:pPr algn="l"/>
            <a:r>
              <a:rPr altLang="x-none" noProof="1"/>
              <a:t>	</a:t>
            </a:r>
            <a:r>
              <a:rPr altLang="x-none" sz="2400" i="1" noProof="1">
                <a:solidFill>
                  <a:srgbClr val="7F7F7F"/>
                </a:solidFill>
                <a:latin typeface="+mn-lt"/>
              </a:rPr>
              <a:t>12:00 - 01:00pm</a:t>
            </a:r>
          </a:p>
        </p:txBody>
      </p:sp>
    </p:spTree>
    <p:extLst>
      <p:ext uri="{BB962C8B-B14F-4D97-AF65-F5344CB8AC3E}">
        <p14:creationId xmlns:p14="http://schemas.microsoft.com/office/powerpoint/2010/main" val="3308253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lum brigh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681944" y="5095875"/>
            <a:ext cx="35290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638299" y="1551008"/>
            <a:ext cx="8664649" cy="346755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altLang="x-none" noProof="1"/>
          </a:p>
        </p:txBody>
      </p:sp>
      <p:pic>
        <p:nvPicPr>
          <p:cNvPr id="10" name="Picture 17" descr="Telef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169610"/>
            <a:ext cx="2624820" cy="6221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gray">
          <a:xfrm>
            <a:off x="3168500" y="1875099"/>
            <a:ext cx="4464028" cy="2906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54000" rIns="90000" bIns="54000"/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altLang="x-none" sz="3600" b="1" noProof="1">
                <a:solidFill>
                  <a:srgbClr val="333333"/>
                </a:solidFill>
                <a:latin typeface="+mn-lt"/>
              </a:rPr>
              <a:t>Contact Details</a:t>
            </a:r>
            <a:r>
              <a:rPr altLang="x-none" sz="2400" b="1" noProof="1">
                <a:solidFill>
                  <a:srgbClr val="333333"/>
                </a:solidFill>
                <a:latin typeface="+mn-lt"/>
              </a:rPr>
              <a:t/>
            </a:r>
            <a:br>
              <a:rPr altLang="x-none" sz="2400" b="1" noProof="1">
                <a:solidFill>
                  <a:srgbClr val="333333"/>
                </a:solidFill>
                <a:latin typeface="+mn-lt"/>
              </a:rPr>
            </a:br>
            <a:r>
              <a:rPr altLang="x-none" b="1" noProof="1">
                <a:solidFill>
                  <a:schemeClr val="accent1"/>
                </a:solidFill>
                <a:latin typeface="+mn-lt"/>
              </a:rPr>
              <a:t/>
            </a:r>
            <a:br>
              <a:rPr altLang="x-none" b="1" noProof="1">
                <a:solidFill>
                  <a:schemeClr val="accent1"/>
                </a:solidFill>
                <a:latin typeface="+mn-lt"/>
              </a:rPr>
            </a:br>
            <a:r>
              <a:rPr altLang="x-none" sz="1600" noProof="1">
                <a:solidFill>
                  <a:srgbClr val="333333"/>
                </a:solidFill>
                <a:latin typeface="+mn-lt"/>
              </a:rPr>
              <a:t>This is </a:t>
            </a:r>
            <a:r>
              <a:rPr altLang="x-none" sz="1600" noProof="1" smtClean="0">
                <a:solidFill>
                  <a:srgbClr val="333333"/>
                </a:solidFill>
                <a:latin typeface="+mn-lt"/>
              </a:rPr>
              <a:t>placeholder </a:t>
            </a:r>
            <a:r>
              <a:rPr altLang="x-none" sz="1600" noProof="1">
                <a:solidFill>
                  <a:srgbClr val="333333"/>
                </a:solidFill>
                <a:latin typeface="+mn-lt"/>
              </a:rPr>
              <a:t>text. </a:t>
            </a:r>
            <a:br>
              <a:rPr altLang="x-none" sz="1600" noProof="1">
                <a:solidFill>
                  <a:srgbClr val="333333"/>
                </a:solidFill>
                <a:latin typeface="+mn-lt"/>
              </a:rPr>
            </a:br>
            <a:r>
              <a:rPr lang="en-US" altLang="x-none" sz="1600" noProof="1" smtClean="0">
                <a:solidFill>
                  <a:srgbClr val="333333"/>
                </a:solidFill>
                <a:latin typeface="+mn-lt"/>
              </a:rPr>
              <a:t>Please replace this with your</a:t>
            </a:r>
          </a:p>
          <a:p>
            <a:pPr algn="r" eaLnBrk="1" hangingPunct="1"/>
            <a:r>
              <a:rPr lang="en-US" altLang="x-none" sz="1600" noProof="1" smtClean="0">
                <a:solidFill>
                  <a:srgbClr val="333333"/>
                </a:solidFill>
                <a:latin typeface="+mn-lt"/>
              </a:rPr>
              <a:t>Own content</a:t>
            </a:r>
            <a:r>
              <a:rPr altLang="x-none" sz="1600" noProof="1" smtClean="0">
                <a:solidFill>
                  <a:srgbClr val="333333"/>
                </a:solidFill>
                <a:latin typeface="+mn-lt"/>
              </a:rPr>
              <a:t>.</a:t>
            </a:r>
            <a:endParaRPr lang="en-US" altLang="x-none" sz="1600" noProof="1" smtClean="0">
              <a:solidFill>
                <a:srgbClr val="333333"/>
              </a:solidFill>
              <a:latin typeface="+mn-lt"/>
            </a:endParaRPr>
          </a:p>
          <a:p>
            <a:pPr algn="r" eaLnBrk="1" hangingPunct="1"/>
            <a:r>
              <a:rPr lang="en-US" altLang="x-none" sz="1600" noProof="1" smtClean="0">
                <a:solidFill>
                  <a:srgbClr val="333333"/>
                </a:solidFill>
                <a:latin typeface="+mn-lt"/>
              </a:rPr>
              <a:t>Don’t forget to replace the</a:t>
            </a:r>
          </a:p>
          <a:p>
            <a:pPr algn="r" eaLnBrk="1" hangingPunct="1"/>
            <a:r>
              <a:rPr lang="en-US" altLang="x-none" sz="1600" noProof="1" smtClean="0">
                <a:solidFill>
                  <a:srgbClr val="333333"/>
                </a:solidFill>
                <a:latin typeface="+mn-lt"/>
              </a:rPr>
              <a:t>Photo too.</a:t>
            </a:r>
          </a:p>
          <a:p>
            <a:pPr algn="r" eaLnBrk="1" hangingPunct="1"/>
            <a:r>
              <a:rPr lang="de-DE" altLang="x-none" sz="1600" dirty="0">
                <a:latin typeface="+mn-lt"/>
              </a:rPr>
              <a:t/>
            </a:r>
            <a:br>
              <a:rPr lang="de-DE" altLang="x-none" sz="1600" dirty="0">
                <a:latin typeface="+mn-lt"/>
              </a:rPr>
            </a:br>
            <a:endParaRPr lang="de-DE" altLang="x-none" sz="1600" dirty="0">
              <a:latin typeface="+mn-lt"/>
            </a:endParaRPr>
          </a:p>
          <a:p>
            <a:pPr algn="r" eaLnBrk="1" hangingPunct="1"/>
            <a:r>
              <a:rPr lang="de-DE" altLang="x-none" sz="1600" dirty="0" err="1">
                <a:solidFill>
                  <a:schemeClr val="accent1"/>
                </a:solidFill>
                <a:latin typeface="+mn-lt"/>
              </a:rPr>
              <a:t>your.name</a:t>
            </a:r>
            <a:r>
              <a:rPr altLang="x-none" sz="1600" noProof="1" smtClean="0">
                <a:solidFill>
                  <a:schemeClr val="accent1"/>
                </a:solidFill>
                <a:latin typeface="+mn-lt"/>
              </a:rPr>
              <a:t>@</a:t>
            </a:r>
            <a:r>
              <a:rPr lang="en-US" altLang="x-none" sz="1600" noProof="1" smtClean="0">
                <a:solidFill>
                  <a:schemeClr val="accent1"/>
                </a:solidFill>
                <a:latin typeface="+mn-lt"/>
              </a:rPr>
              <a:t>med.unc.edu</a:t>
            </a:r>
            <a:endParaRPr altLang="x-none" sz="1600" noProof="1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105" y="1855921"/>
            <a:ext cx="2199266" cy="292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044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9"/>
          <p:cNvSpPr txBox="1">
            <a:spLocks noChangeArrowheads="1"/>
          </p:cNvSpPr>
          <p:nvPr/>
        </p:nvSpPr>
        <p:spPr bwMode="gray">
          <a:xfrm>
            <a:off x="4202520" y="2152062"/>
            <a:ext cx="5734050" cy="2894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 anchorCtr="1"/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4000" b="1" dirty="0" smtClean="0">
                <a:solidFill>
                  <a:srgbClr val="333333"/>
                </a:solidFill>
                <a:latin typeface="+mn-lt"/>
                <a:ea typeface="Arial" charset="0"/>
                <a:cs typeface="Arial" charset="0"/>
              </a:rPr>
              <a:t>Any questions?</a:t>
            </a:r>
            <a:endParaRPr lang="en-US" altLang="x-none" sz="4000" b="1" dirty="0">
              <a:solidFill>
                <a:srgbClr val="333333"/>
              </a:solidFill>
              <a:latin typeface="+mn-lt"/>
              <a:ea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380512" y="5255363"/>
            <a:ext cx="3529013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683" y="770525"/>
            <a:ext cx="3188673" cy="504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8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Layout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you have a couple of layout options for your slides.</a:t>
            </a:r>
          </a:p>
          <a:p>
            <a:r>
              <a:rPr lang="en-US" dirty="0" smtClean="0"/>
              <a:t>While on the </a:t>
            </a:r>
            <a:r>
              <a:rPr lang="en-US" b="1" dirty="0" smtClean="0"/>
              <a:t>Home</a:t>
            </a:r>
            <a:r>
              <a:rPr lang="en-US" dirty="0" smtClean="0"/>
              <a:t> tab in PowerPoint, simply select the </a:t>
            </a:r>
            <a:r>
              <a:rPr lang="en-US" b="1" dirty="0" smtClean="0"/>
              <a:t>Layout</a:t>
            </a:r>
            <a:r>
              <a:rPr lang="en-US" dirty="0" smtClean="0"/>
              <a:t> button to view them.</a:t>
            </a:r>
          </a:p>
          <a:p>
            <a:r>
              <a:rPr lang="en-US" dirty="0" smtClean="0"/>
              <a:t>There are some slides already created for you.  Simply delete the ones you don’t wish to use.</a:t>
            </a:r>
          </a:p>
          <a:p>
            <a:r>
              <a:rPr lang="en-US" b="1" dirty="0" err="1"/>
              <a:t>Lynda.com</a:t>
            </a:r>
            <a:r>
              <a:rPr lang="en-US" dirty="0"/>
              <a:t> is a UNC Chapel Hill licensed online video-training library </a:t>
            </a:r>
            <a:r>
              <a:rPr lang="en-US" dirty="0" smtClean="0"/>
              <a:t>that can help you learn PowerPoint. The </a:t>
            </a:r>
            <a:r>
              <a:rPr lang="en-US" dirty="0"/>
              <a:t>service is FREE and is available to </a:t>
            </a:r>
            <a:r>
              <a:rPr lang="en-US" dirty="0" smtClean="0"/>
              <a:t>UNC Faculty, Staff and Students. Go to </a:t>
            </a:r>
            <a:r>
              <a:rPr lang="en-US" dirty="0" err="1" smtClean="0"/>
              <a:t>help.med.unc.edu</a:t>
            </a:r>
            <a:r>
              <a:rPr lang="en-US" dirty="0" smtClean="0"/>
              <a:t>/</a:t>
            </a:r>
            <a:r>
              <a:rPr lang="en-US" dirty="0" err="1" smtClean="0"/>
              <a:t>lynda</a:t>
            </a:r>
            <a:r>
              <a:rPr lang="en-US" dirty="0" smtClean="0"/>
              <a:t> to log in.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87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8" b="3368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26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 b="1658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82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70" b="12170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8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Placeholder 2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6" b="7796"/>
          <a:stretch>
            <a:fillRect/>
          </a:stretch>
        </p:blipFill>
        <p:spPr/>
      </p:pic>
      <p:sp>
        <p:nvSpPr>
          <p:cNvPr id="20" name="Rectangle 19"/>
          <p:cNvSpPr/>
          <p:nvPr/>
        </p:nvSpPr>
        <p:spPr>
          <a:xfrm>
            <a:off x="16" y="2476500"/>
            <a:ext cx="6018819" cy="30739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884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" b="2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049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5" b="210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81146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IPh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" t="11539" r="15900" b="8424"/>
          <a:stretch>
            <a:fillRect/>
          </a:stretch>
        </p:blipFill>
        <p:spPr bwMode="auto">
          <a:xfrm>
            <a:off x="0" y="1308100"/>
            <a:ext cx="4700588" cy="554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9"/>
          <p:cNvSpPr txBox="1">
            <a:spLocks noChangeArrowheads="1"/>
          </p:cNvSpPr>
          <p:nvPr/>
        </p:nvSpPr>
        <p:spPr bwMode="gray">
          <a:xfrm>
            <a:off x="4029740" y="2152062"/>
            <a:ext cx="6326372" cy="28940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 anchor="ctr" anchorCtr="1"/>
          <a:lstStyle>
            <a:lvl1pPr defTabSz="801688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801688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801688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801688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801688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01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x-none" sz="4000" b="1" dirty="0">
                <a:solidFill>
                  <a:srgbClr val="333333"/>
                </a:solidFill>
                <a:latin typeface="+mn-lt"/>
                <a:ea typeface="Arial" charset="0"/>
                <a:cs typeface="Arial" charset="0"/>
              </a:rPr>
              <a:t>Please </a:t>
            </a:r>
            <a:r>
              <a:rPr lang="en-US" altLang="x-none" sz="4000" b="1" dirty="0" smtClean="0">
                <a:solidFill>
                  <a:srgbClr val="333333"/>
                </a:solidFill>
                <a:latin typeface="+mn-lt"/>
                <a:ea typeface="Arial" charset="0"/>
                <a:cs typeface="Arial" charset="0"/>
              </a:rPr>
              <a:t>mute </a:t>
            </a:r>
          </a:p>
          <a:p>
            <a:pPr algn="ctr" eaLnBrk="1" hangingPunct="1"/>
            <a:r>
              <a:rPr lang="en-US" altLang="x-none" sz="4000" b="1" dirty="0" smtClean="0">
                <a:solidFill>
                  <a:srgbClr val="333333"/>
                </a:solidFill>
                <a:latin typeface="+mn-lt"/>
                <a:ea typeface="Arial" charset="0"/>
                <a:cs typeface="Arial" charset="0"/>
              </a:rPr>
              <a:t>Your phones!</a:t>
            </a:r>
            <a:endParaRPr lang="en-US" altLang="x-none" sz="4000" b="1" dirty="0">
              <a:solidFill>
                <a:srgbClr val="333333"/>
              </a:solidFill>
              <a:latin typeface="+mn-lt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37792"/>
      </p:ext>
    </p:extLst>
  </p:cSld>
  <p:clrMapOvr>
    <a:masterClrMapping/>
  </p:clrMapOvr>
</p:sld>
</file>

<file path=ppt/theme/theme1.xml><?xml version="1.0" encoding="utf-8"?>
<a:theme xmlns:a="http://schemas.openxmlformats.org/drawingml/2006/main" name="SOM-Left-Column">
  <a:themeElements>
    <a:clrScheme name="UNC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CDFF4"/>
      </a:accent1>
      <a:accent2>
        <a:srgbClr val="84C0E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M-Bottom-Blank">
  <a:themeElements>
    <a:clrScheme name="UNC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CDFF4"/>
      </a:accent1>
      <a:accent2>
        <a:srgbClr val="84C0E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OM-Bottom-OldWell">
  <a:themeElements>
    <a:clrScheme name="UNC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CDFF4"/>
      </a:accent1>
      <a:accent2>
        <a:srgbClr val="84C0E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OM-Top-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OM-White">
  <a:themeElements>
    <a:clrScheme name="UNC Blu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CDFF4"/>
      </a:accent1>
      <a:accent2>
        <a:srgbClr val="84C0E3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SOM-Gra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12353</TotalTime>
  <Words>100</Words>
  <Application>Microsoft Macintosh PowerPoint</Application>
  <PresentationFormat>Widescreen</PresentationFormat>
  <Paragraphs>16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Calibri</vt:lpstr>
      <vt:lpstr>Calibri Light</vt:lpstr>
      <vt:lpstr>Arial</vt:lpstr>
      <vt:lpstr>SOM-Left-Column</vt:lpstr>
      <vt:lpstr>SOM-Bottom-Blank</vt:lpstr>
      <vt:lpstr>SOM-Bottom-OldWell</vt:lpstr>
      <vt:lpstr>SOM-Top-Blank</vt:lpstr>
      <vt:lpstr>SOM-White</vt:lpstr>
      <vt:lpstr>SOM-Gray</vt:lpstr>
      <vt:lpstr>PowerPoint Presentation</vt:lpstr>
      <vt:lpstr>Layout Options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Orth, Alicia</cp:lastModifiedBy>
  <cp:revision>79</cp:revision>
  <dcterms:created xsi:type="dcterms:W3CDTF">2017-05-04T18:35:19Z</dcterms:created>
  <dcterms:modified xsi:type="dcterms:W3CDTF">2017-06-06T21:27:54Z</dcterms:modified>
</cp:coreProperties>
</file>