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37" r:id="rId4"/>
    <p:sldMasterId id="2147483708" r:id="rId5"/>
    <p:sldMasterId id="2147483721" r:id="rId6"/>
  </p:sldMasterIdLst>
  <p:handoutMasterIdLst>
    <p:handoutMasterId r:id="rId19"/>
  </p:handoutMasterIdLst>
  <p:sldIdLst>
    <p:sldId id="256" r:id="rId7"/>
    <p:sldId id="257" r:id="rId8"/>
    <p:sldId id="263" r:id="rId9"/>
    <p:sldId id="266" r:id="rId10"/>
    <p:sldId id="269" r:id="rId11"/>
    <p:sldId id="270" r:id="rId12"/>
    <p:sldId id="271" r:id="rId13"/>
    <p:sldId id="272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CAE1EC"/>
    <a:srgbClr val="E9F1FF"/>
    <a:srgbClr val="DBE7F5"/>
    <a:srgbClr val="CEDEF1"/>
    <a:srgbClr val="BAD3EE"/>
    <a:srgbClr val="8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6"/>
    <p:restoredTop sz="94641"/>
  </p:normalViewPr>
  <p:slideViewPr>
    <p:cSldViewPr snapToGrid="0" snapToObjects="1">
      <p:cViewPr varScale="1">
        <p:scale>
          <a:sx n="99" d="100"/>
          <a:sy n="99" d="100"/>
        </p:scale>
        <p:origin x="208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00CA-451E-DE4B-BAB0-EF3E590F06DA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77144-2E57-EE40-8FAC-9ECC7FC0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3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94771"/>
            <a:ext cx="10058400" cy="2758522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60845"/>
            <a:ext cx="100584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144540-6225-C141-B724-4B1736D75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0744" y="117280"/>
            <a:ext cx="5328856" cy="668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BD185-8B14-7D48-97E0-FF0CAB4C4A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0" y="6386945"/>
            <a:ext cx="1978522" cy="3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558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365125"/>
            <a:ext cx="641858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28080" y="1798955"/>
            <a:ext cx="5486400" cy="4093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346960" y="294005"/>
            <a:ext cx="900684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Click to edit Master 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46961" y="1791017"/>
            <a:ext cx="3474720" cy="12344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6961" y="3213417"/>
            <a:ext cx="3474720" cy="2678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0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32996"/>
            <a:ext cx="10058400" cy="2482074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83576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1745" y="6356350"/>
            <a:ext cx="72459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1354138"/>
            <a:ext cx="10972800" cy="2852737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44878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4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212080" cy="4209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1825625"/>
            <a:ext cx="5212080" cy="4209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5" y="355600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15" y="1681163"/>
            <a:ext cx="5208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" y="2505075"/>
            <a:ext cx="5208905" cy="3519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0160" y="1681163"/>
            <a:ext cx="52152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0160" y="2505075"/>
            <a:ext cx="5215255" cy="3519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62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5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3040" y="995363"/>
            <a:ext cx="63093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4640" y="365125"/>
            <a:ext cx="2402840" cy="55378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4520" y="365125"/>
            <a:ext cx="8346440" cy="5537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32995"/>
            <a:ext cx="10058400" cy="257776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84816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6436" y="6351904"/>
            <a:ext cx="68302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2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8727" y="6351904"/>
            <a:ext cx="6857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1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42378"/>
            <a:ext cx="10515600" cy="2852737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55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8727" y="6351904"/>
            <a:ext cx="6857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91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252720" cy="416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520" y="1825625"/>
            <a:ext cx="5247132" cy="416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8727" y="6351904"/>
            <a:ext cx="6857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0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355600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68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" y="2505075"/>
            <a:ext cx="5157787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2" y="2505075"/>
            <a:ext cx="5183188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8727" y="6351904"/>
            <a:ext cx="6857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4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8727" y="6351904"/>
            <a:ext cx="6857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1465898"/>
            <a:ext cx="93776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4589463"/>
            <a:ext cx="93776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98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8727" y="6351904"/>
            <a:ext cx="6857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92582" y="6351904"/>
            <a:ext cx="684414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8727" y="6351904"/>
            <a:ext cx="6857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1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5625"/>
            <a:ext cx="10972800" cy="4128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8727" y="6351904"/>
            <a:ext cx="6857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09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3500" y="365125"/>
            <a:ext cx="2628900" cy="55987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8077200" cy="55987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8727" y="6351904"/>
            <a:ext cx="6857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0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6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1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5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98653"/>
            <a:ext cx="10515600" cy="892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04303"/>
            <a:ext cx="5157787" cy="3585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4303"/>
            <a:ext cx="5183188" cy="3585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1825625"/>
            <a:ext cx="44399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74560" y="1825625"/>
            <a:ext cx="44399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70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4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3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5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72273"/>
            <a:ext cx="2628900" cy="52046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72273"/>
            <a:ext cx="7734300" cy="52046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2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5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14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6858000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" y="2476500"/>
            <a:ext cx="6018819" cy="3073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3903" y="2910457"/>
            <a:ext cx="5488715" cy="822960"/>
          </a:xfrm>
        </p:spPr>
        <p:txBody>
          <a:bodyPr lIns="91440" tIns="0" rIns="91440" bIns="0" anchor="b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903" y="3868375"/>
            <a:ext cx="5488508" cy="144290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3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362800"/>
            <a:ext cx="4758267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0815" y="6362800"/>
            <a:ext cx="131202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3750DA-722F-4247-89FF-81BE5F3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53365"/>
            <a:ext cx="9367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1681163"/>
            <a:ext cx="44399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960" y="2505075"/>
            <a:ext cx="44399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74561" y="1681163"/>
            <a:ext cx="44399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74561" y="2505075"/>
            <a:ext cx="44399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48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9859" y="3889094"/>
            <a:ext cx="6092142" cy="29689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5218250" cy="157010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53833"/>
            <a:ext cx="5218251" cy="400595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24263" y="5231757"/>
            <a:ext cx="5243331" cy="122802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9859" y="0"/>
            <a:ext cx="6092141" cy="388909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257DB-CD1D-304D-8CC3-763FB15FE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4249738"/>
            <a:ext cx="5243513" cy="982662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4935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5218250" cy="157010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9858" y="0"/>
            <a:ext cx="6092142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53833"/>
            <a:ext cx="5218251" cy="400595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38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6858000"/>
          </a:xfrm>
          <a:solidFill>
            <a:schemeClr val="accent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5218250" cy="157010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53833"/>
            <a:ext cx="5218251" cy="400595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021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08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5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57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0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4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0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0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972800" cy="2292169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10972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4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1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6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8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96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679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787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2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2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1" y="4572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80" y="995363"/>
            <a:ext cx="5486400" cy="5029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6960" y="2213292"/>
            <a:ext cx="34747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1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4572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1572" y="995363"/>
            <a:ext cx="5482908" cy="50295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6960" y="2213292"/>
            <a:ext cx="34747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1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365125"/>
            <a:ext cx="9367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1825624"/>
            <a:ext cx="9367520" cy="4402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FA701-3272-684C-AF1F-B8086E70A682}"/>
              </a:ext>
            </a:extLst>
          </p:cNvPr>
          <p:cNvSpPr/>
          <p:nvPr userDrawn="1"/>
        </p:nvSpPr>
        <p:spPr>
          <a:xfrm>
            <a:off x="0" y="0"/>
            <a:ext cx="1814945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7304A-41D7-204F-80FF-2BFFE03AE33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3161" y="6409696"/>
            <a:ext cx="1574799" cy="2752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F045B9C-2F67-DF4C-8DFC-1E841623F76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80103" y="1100634"/>
            <a:ext cx="4087090" cy="51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5FA1B0-79E2-A445-AD60-B076AA3E10AB}"/>
              </a:ext>
            </a:extLst>
          </p:cNvPr>
          <p:cNvSpPr/>
          <p:nvPr userDrawn="1"/>
        </p:nvSpPr>
        <p:spPr>
          <a:xfrm>
            <a:off x="0" y="6234545"/>
            <a:ext cx="12192000" cy="6234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6105"/>
            <a:ext cx="10972800" cy="408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1746" y="6356350"/>
            <a:ext cx="7218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019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189E00-7313-A64E-8411-55759EA2E4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5F38D-429D-9543-8AC8-6A48D7AA07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8249" y="6373230"/>
            <a:ext cx="2093171" cy="3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067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209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E975C-ED8B-5146-96BA-E2D3E35F2D97}"/>
              </a:ext>
            </a:extLst>
          </p:cNvPr>
          <p:cNvSpPr/>
          <p:nvPr userDrawn="1"/>
        </p:nvSpPr>
        <p:spPr>
          <a:xfrm>
            <a:off x="0" y="6234545"/>
            <a:ext cx="12192000" cy="6234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A65922-FEC9-0E4D-8711-CB64C6436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4873" y="6356350"/>
            <a:ext cx="7135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AF3FEA-46E5-8D4B-B371-F16C8B208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019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189E00-7313-A64E-8411-55759EA2E4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74F47-A941-4841-A745-6D49CB3AB68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8249" y="6373230"/>
            <a:ext cx="2093171" cy="3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8653"/>
            <a:ext cx="10515600" cy="104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02419"/>
            <a:ext cx="10515600" cy="417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1B0F-E932-F24A-BA52-EF24F62057F8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EB03D5-AA66-C940-8F16-8CCA523439ED}"/>
              </a:ext>
            </a:extLst>
          </p:cNvPr>
          <p:cNvSpPr/>
          <p:nvPr userDrawn="1"/>
        </p:nvSpPr>
        <p:spPr>
          <a:xfrm>
            <a:off x="0" y="13942"/>
            <a:ext cx="12192000" cy="6234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21A724-FA8F-4B49-BD25-475CAB38636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8249" y="152627"/>
            <a:ext cx="2093171" cy="3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8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0727" y="6356350"/>
            <a:ext cx="60821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9964" y="6356350"/>
            <a:ext cx="1253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076D7-32D1-9E48-87E1-EAB6004B745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38200" y="6357952"/>
            <a:ext cx="2237509" cy="4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  <p:sldLayoutId id="2147483736" r:id="rId3"/>
    <p:sldLayoutId id="2147483720" r:id="rId4"/>
    <p:sldLayoutId id="2147483733" r:id="rId5"/>
    <p:sldLayoutId id="2147483734" r:id="rId6"/>
    <p:sldLayoutId id="2147483735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6873" y="6356350"/>
            <a:ext cx="588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6108" y="6356350"/>
            <a:ext cx="1267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3865CE-9B13-844A-8710-4416F844A22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6342495"/>
            <a:ext cx="2237509" cy="4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49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7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hefs-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38150"/>
            <a:ext cx="7608888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4"/>
          <p:cNvSpPr>
            <a:spLocks noChangeArrowheads="1"/>
          </p:cNvSpPr>
          <p:nvPr/>
        </p:nvSpPr>
        <p:spPr bwMode="auto">
          <a:xfrm>
            <a:off x="4832610" y="2488019"/>
            <a:ext cx="5523502" cy="20946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altLang="x-none" noProof="1"/>
              <a:t>	</a:t>
            </a:r>
            <a:r>
              <a:rPr altLang="x-none" sz="4000" b="1" noProof="1">
                <a:solidFill>
                  <a:srgbClr val="333333"/>
                </a:solidFill>
                <a:latin typeface="+mn-lt"/>
              </a:rPr>
              <a:t>Lunch</a:t>
            </a:r>
          </a:p>
          <a:p>
            <a:pPr algn="l"/>
            <a:r>
              <a:rPr altLang="x-none" noProof="1"/>
              <a:t>	</a:t>
            </a:r>
            <a:r>
              <a:rPr altLang="x-none" sz="2400" i="1" noProof="1">
                <a:solidFill>
                  <a:srgbClr val="7F7F7F"/>
                </a:solidFill>
                <a:latin typeface="+mn-lt"/>
              </a:rPr>
              <a:t>12:00 - 01:00pm</a:t>
            </a:r>
          </a:p>
        </p:txBody>
      </p:sp>
    </p:spTree>
    <p:extLst>
      <p:ext uri="{BB962C8B-B14F-4D97-AF65-F5344CB8AC3E}">
        <p14:creationId xmlns:p14="http://schemas.microsoft.com/office/powerpoint/2010/main" val="33082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1944" y="5095875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38299" y="1551008"/>
            <a:ext cx="8664649" cy="34675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altLang="x-none" noProof="1"/>
          </a:p>
        </p:txBody>
      </p:sp>
      <p:pic>
        <p:nvPicPr>
          <p:cNvPr id="10" name="Picture 17" descr="Tele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69610"/>
            <a:ext cx="2624820" cy="622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168500" y="1875099"/>
            <a:ext cx="4464028" cy="29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54000" rIns="90000" bIns="54000"/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altLang="x-none" sz="3600" b="1" noProof="1">
                <a:solidFill>
                  <a:srgbClr val="333333"/>
                </a:solidFill>
                <a:latin typeface="+mn-lt"/>
              </a:rPr>
              <a:t>Contact Details</a:t>
            </a:r>
            <a:br>
              <a:rPr altLang="x-none" sz="2400" b="1" noProof="1">
                <a:solidFill>
                  <a:srgbClr val="333333"/>
                </a:solidFill>
                <a:latin typeface="+mn-lt"/>
              </a:rPr>
            </a:br>
            <a:br>
              <a:rPr altLang="x-none" b="1" noProof="1">
                <a:solidFill>
                  <a:schemeClr val="accent1"/>
                </a:solidFill>
                <a:latin typeface="+mn-lt"/>
              </a:rPr>
            </a:br>
            <a:r>
              <a:rPr altLang="x-none" sz="1600" noProof="1">
                <a:solidFill>
                  <a:srgbClr val="333333"/>
                </a:solidFill>
                <a:latin typeface="+mn-lt"/>
              </a:rPr>
              <a:t>This is placeholder text. </a:t>
            </a:r>
            <a:br>
              <a:rPr altLang="x-none" sz="1600" noProof="1">
                <a:solidFill>
                  <a:srgbClr val="333333"/>
                </a:solidFill>
                <a:latin typeface="+mn-lt"/>
              </a:rPr>
            </a:br>
            <a:r>
              <a:rPr lang="en-US" altLang="x-none" sz="1600" noProof="1">
                <a:solidFill>
                  <a:srgbClr val="333333"/>
                </a:solidFill>
                <a:latin typeface="+mn-lt"/>
              </a:rPr>
              <a:t>Please replace this with your</a:t>
            </a:r>
          </a:p>
          <a:p>
            <a:pPr algn="r" eaLnBrk="1" hangingPunct="1"/>
            <a:r>
              <a:rPr lang="en-US" altLang="x-none" sz="1600" noProof="1">
                <a:solidFill>
                  <a:srgbClr val="333333"/>
                </a:solidFill>
                <a:latin typeface="+mn-lt"/>
              </a:rPr>
              <a:t>Own content</a:t>
            </a:r>
            <a:r>
              <a:rPr altLang="x-none" sz="1600" noProof="1">
                <a:solidFill>
                  <a:srgbClr val="333333"/>
                </a:solidFill>
                <a:latin typeface="+mn-lt"/>
              </a:rPr>
              <a:t>.</a:t>
            </a:r>
            <a:endParaRPr lang="en-US" altLang="x-none" sz="1600" noProof="1">
              <a:solidFill>
                <a:srgbClr val="333333"/>
              </a:solidFill>
              <a:latin typeface="+mn-lt"/>
            </a:endParaRPr>
          </a:p>
          <a:p>
            <a:pPr algn="r" eaLnBrk="1" hangingPunct="1"/>
            <a:r>
              <a:rPr lang="en-US" altLang="x-none" sz="1600" noProof="1">
                <a:solidFill>
                  <a:srgbClr val="333333"/>
                </a:solidFill>
                <a:latin typeface="+mn-lt"/>
              </a:rPr>
              <a:t>Don’t forget to replace the</a:t>
            </a:r>
          </a:p>
          <a:p>
            <a:pPr algn="r" eaLnBrk="1" hangingPunct="1"/>
            <a:r>
              <a:rPr lang="en-US" altLang="x-none" sz="1600" noProof="1">
                <a:solidFill>
                  <a:srgbClr val="333333"/>
                </a:solidFill>
                <a:latin typeface="+mn-lt"/>
              </a:rPr>
              <a:t>Photo too.</a:t>
            </a:r>
          </a:p>
          <a:p>
            <a:pPr algn="r" eaLnBrk="1" hangingPunct="1"/>
            <a:br>
              <a:rPr lang="de-DE" altLang="x-none" sz="1600" dirty="0">
                <a:latin typeface="+mn-lt"/>
              </a:rPr>
            </a:br>
            <a:endParaRPr lang="de-DE" altLang="x-none" sz="1600" dirty="0">
              <a:latin typeface="+mn-lt"/>
            </a:endParaRPr>
          </a:p>
          <a:p>
            <a:pPr algn="r" eaLnBrk="1" hangingPunct="1"/>
            <a:r>
              <a:rPr lang="de-DE" altLang="x-none" sz="1600" dirty="0" err="1">
                <a:solidFill>
                  <a:schemeClr val="accent1"/>
                </a:solidFill>
                <a:latin typeface="+mn-lt"/>
              </a:rPr>
              <a:t>your.name</a:t>
            </a:r>
            <a:r>
              <a:rPr altLang="x-none" sz="1600" noProof="1">
                <a:solidFill>
                  <a:schemeClr val="accent1"/>
                </a:solidFill>
                <a:latin typeface="+mn-lt"/>
              </a:rPr>
              <a:t>@</a:t>
            </a:r>
            <a:r>
              <a:rPr lang="en-US" altLang="x-none" sz="1600" noProof="1">
                <a:solidFill>
                  <a:schemeClr val="accent1"/>
                </a:solidFill>
                <a:latin typeface="+mn-lt"/>
              </a:rPr>
              <a:t>med.unc.edu</a:t>
            </a:r>
            <a:endParaRPr altLang="x-none" sz="1600" noProof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05" y="1855921"/>
            <a:ext cx="2199266" cy="29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gray">
          <a:xfrm>
            <a:off x="4202520" y="2152062"/>
            <a:ext cx="5734050" cy="289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 anchorCtr="1"/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4000" b="1" dirty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rPr>
              <a:t>Any questions?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80512" y="5255363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3" y="770525"/>
            <a:ext cx="3188673" cy="50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you have a couple of layout options for your slides.</a:t>
            </a:r>
          </a:p>
          <a:p>
            <a:r>
              <a:rPr lang="en-US" dirty="0"/>
              <a:t>While on the </a:t>
            </a:r>
            <a:r>
              <a:rPr lang="en-US" b="1" dirty="0"/>
              <a:t>Home</a:t>
            </a:r>
            <a:r>
              <a:rPr lang="en-US" dirty="0"/>
              <a:t> tab in PowerPoint, simply select the </a:t>
            </a:r>
            <a:r>
              <a:rPr lang="en-US" b="1" dirty="0"/>
              <a:t>Layout</a:t>
            </a:r>
            <a:r>
              <a:rPr lang="en-US" dirty="0"/>
              <a:t> button to view them.</a:t>
            </a:r>
          </a:p>
          <a:p>
            <a:r>
              <a:rPr lang="en-US" dirty="0"/>
              <a:t>There are some slides already created for you.  Simply delete the ones you don’t wish to use.</a:t>
            </a:r>
          </a:p>
          <a:p>
            <a:r>
              <a:rPr lang="en-US" b="1" dirty="0" err="1"/>
              <a:t>Lynda.com</a:t>
            </a:r>
            <a:r>
              <a:rPr lang="en-US" dirty="0"/>
              <a:t> is a UNC Chapel Hill licensed online video-training library that can help you learn PowerPoint. The service is FREE and is available to UNC Faculty, Staff and Students. Go to </a:t>
            </a:r>
            <a:r>
              <a:rPr lang="en-US" dirty="0" err="1"/>
              <a:t>help.med.unc.edu</a:t>
            </a:r>
            <a:r>
              <a:rPr lang="en-US" dirty="0"/>
              <a:t>/</a:t>
            </a:r>
            <a:r>
              <a:rPr lang="en-US" dirty="0" err="1"/>
              <a:t>lynda</a:t>
            </a:r>
            <a:r>
              <a:rPr lang="en-US" dirty="0"/>
              <a:t> to log in.</a:t>
            </a:r>
          </a:p>
        </p:txBody>
      </p:sp>
    </p:spTree>
    <p:extLst>
      <p:ext uri="{BB962C8B-B14F-4D97-AF65-F5344CB8AC3E}">
        <p14:creationId xmlns:p14="http://schemas.microsoft.com/office/powerpoint/2010/main" val="86088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" b="336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b="165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 b="1217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20" name="Rectangle 19"/>
          <p:cNvSpPr/>
          <p:nvPr/>
        </p:nvSpPr>
        <p:spPr>
          <a:xfrm>
            <a:off x="16" y="2476500"/>
            <a:ext cx="6018819" cy="3073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BF2A-2204-A648-8B51-48587248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5B2D7-E7E3-AB44-81B5-3AEC492B0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4FAE6-DFC0-7F49-8CC0-1173EEB7511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B7D88D-5049-2C4D-B6DC-BAD341D29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12E6FD00-7938-D849-9BB7-49F1B59A71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2105"/>
          <a:stretch>
            <a:fillRect/>
          </a:stretch>
        </p:blipFill>
        <p:spPr>
          <a:xfrm>
            <a:off x="6099859" y="0"/>
            <a:ext cx="6092141" cy="3889094"/>
          </a:xfrm>
        </p:spPr>
      </p:pic>
    </p:spTree>
    <p:extLst>
      <p:ext uri="{BB962C8B-B14F-4D97-AF65-F5344CB8AC3E}">
        <p14:creationId xmlns:p14="http://schemas.microsoft.com/office/powerpoint/2010/main" val="372796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9280-E661-A745-B3D0-D58FBAD1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82B6A-B52B-3F49-B98D-475C86DD5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26AE8-C5EB-E942-B51B-D36FD7C9D238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48E46B-ED84-A94B-B618-9990397646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6FD743B4-FDB3-6C46-A611-60FF41D0F1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2105"/>
          <a:stretch>
            <a:fillRect/>
          </a:stretch>
        </p:blipFill>
        <p:spPr>
          <a:xfrm>
            <a:off x="6099859" y="0"/>
            <a:ext cx="6092141" cy="3889094"/>
          </a:xfrm>
        </p:spPr>
      </p:pic>
    </p:spTree>
    <p:extLst>
      <p:ext uri="{BB962C8B-B14F-4D97-AF65-F5344CB8AC3E}">
        <p14:creationId xmlns:p14="http://schemas.microsoft.com/office/powerpoint/2010/main" val="102308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1539" r="15900" b="8424"/>
          <a:stretch>
            <a:fillRect/>
          </a:stretch>
        </p:blipFill>
        <p:spPr bwMode="auto">
          <a:xfrm>
            <a:off x="0" y="1308100"/>
            <a:ext cx="4700588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gray">
          <a:xfrm>
            <a:off x="4029740" y="2152062"/>
            <a:ext cx="6326372" cy="289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 anchorCtr="1"/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4000" b="1" dirty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rPr>
              <a:t>Please mute </a:t>
            </a:r>
          </a:p>
          <a:p>
            <a:pPr algn="ctr" eaLnBrk="1" hangingPunct="1"/>
            <a:r>
              <a:rPr lang="en-US" altLang="x-none" sz="4000" b="1" dirty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rPr>
              <a:t>Your phones!</a:t>
            </a:r>
          </a:p>
        </p:txBody>
      </p:sp>
    </p:spTree>
    <p:extLst>
      <p:ext uri="{BB962C8B-B14F-4D97-AF65-F5344CB8AC3E}">
        <p14:creationId xmlns:p14="http://schemas.microsoft.com/office/powerpoint/2010/main" val="1353837792"/>
      </p:ext>
    </p:extLst>
  </p:cSld>
  <p:clrMapOvr>
    <a:masterClrMapping/>
  </p:clrMapOvr>
</p:sld>
</file>

<file path=ppt/theme/theme1.xml><?xml version="1.0" encoding="utf-8"?>
<a:theme xmlns:a="http://schemas.openxmlformats.org/drawingml/2006/main" name="SOM-Left-Column">
  <a:themeElements>
    <a:clrScheme name="UNC SOM 2020">
      <a:dk1>
        <a:srgbClr val="343A40"/>
      </a:dk1>
      <a:lt1>
        <a:srgbClr val="FFFFFF"/>
      </a:lt1>
      <a:dk2>
        <a:srgbClr val="13284B"/>
      </a:dk2>
      <a:lt2>
        <a:srgbClr val="E1E1E1"/>
      </a:lt2>
      <a:accent1>
        <a:srgbClr val="4B9CD3"/>
      </a:accent1>
      <a:accent2>
        <a:srgbClr val="838383"/>
      </a:accent2>
      <a:accent3>
        <a:srgbClr val="274157"/>
      </a:accent3>
      <a:accent4>
        <a:srgbClr val="309292"/>
      </a:accent4>
      <a:accent5>
        <a:srgbClr val="046D8B"/>
      </a:accent5>
      <a:accent6>
        <a:srgbClr val="5F5F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-Bottom-Blank">
  <a:themeElements>
    <a:clrScheme name="UNC SOM 2020">
      <a:dk1>
        <a:srgbClr val="343A40"/>
      </a:dk1>
      <a:lt1>
        <a:srgbClr val="FFFFFF"/>
      </a:lt1>
      <a:dk2>
        <a:srgbClr val="13284B"/>
      </a:dk2>
      <a:lt2>
        <a:srgbClr val="E1E1E1"/>
      </a:lt2>
      <a:accent1>
        <a:srgbClr val="4B9CD3"/>
      </a:accent1>
      <a:accent2>
        <a:srgbClr val="838383"/>
      </a:accent2>
      <a:accent3>
        <a:srgbClr val="274157"/>
      </a:accent3>
      <a:accent4>
        <a:srgbClr val="309292"/>
      </a:accent4>
      <a:accent5>
        <a:srgbClr val="046D8B"/>
      </a:accent5>
      <a:accent6>
        <a:srgbClr val="5F5F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M-Bottom-OldWell">
  <a:themeElements>
    <a:clrScheme name="UNC SOM 2020">
      <a:dk1>
        <a:srgbClr val="343A40"/>
      </a:dk1>
      <a:lt1>
        <a:srgbClr val="FFFFFF"/>
      </a:lt1>
      <a:dk2>
        <a:srgbClr val="13284B"/>
      </a:dk2>
      <a:lt2>
        <a:srgbClr val="E1E1E1"/>
      </a:lt2>
      <a:accent1>
        <a:srgbClr val="4B9CD3"/>
      </a:accent1>
      <a:accent2>
        <a:srgbClr val="838383"/>
      </a:accent2>
      <a:accent3>
        <a:srgbClr val="274157"/>
      </a:accent3>
      <a:accent4>
        <a:srgbClr val="309292"/>
      </a:accent4>
      <a:accent5>
        <a:srgbClr val="046D8B"/>
      </a:accent5>
      <a:accent6>
        <a:srgbClr val="5F5F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M-Top-Blank">
  <a:themeElements>
    <a:clrScheme name="UNC SOM 2020">
      <a:dk1>
        <a:srgbClr val="343A40"/>
      </a:dk1>
      <a:lt1>
        <a:srgbClr val="FFFFFF"/>
      </a:lt1>
      <a:dk2>
        <a:srgbClr val="13284B"/>
      </a:dk2>
      <a:lt2>
        <a:srgbClr val="E1E1E1"/>
      </a:lt2>
      <a:accent1>
        <a:srgbClr val="4B9CD3"/>
      </a:accent1>
      <a:accent2>
        <a:srgbClr val="838383"/>
      </a:accent2>
      <a:accent3>
        <a:srgbClr val="274157"/>
      </a:accent3>
      <a:accent4>
        <a:srgbClr val="309292"/>
      </a:accent4>
      <a:accent5>
        <a:srgbClr val="046D8B"/>
      </a:accent5>
      <a:accent6>
        <a:srgbClr val="5F5F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OM-White">
  <a:themeElements>
    <a:clrScheme name="UNC SOM 2020">
      <a:dk1>
        <a:srgbClr val="343A40"/>
      </a:dk1>
      <a:lt1>
        <a:srgbClr val="FFFFFF"/>
      </a:lt1>
      <a:dk2>
        <a:srgbClr val="13284B"/>
      </a:dk2>
      <a:lt2>
        <a:srgbClr val="E1E1E1"/>
      </a:lt2>
      <a:accent1>
        <a:srgbClr val="4B9CD3"/>
      </a:accent1>
      <a:accent2>
        <a:srgbClr val="838383"/>
      </a:accent2>
      <a:accent3>
        <a:srgbClr val="274157"/>
      </a:accent3>
      <a:accent4>
        <a:srgbClr val="309292"/>
      </a:accent4>
      <a:accent5>
        <a:srgbClr val="046D8B"/>
      </a:accent5>
      <a:accent6>
        <a:srgbClr val="5F5F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OM-Gray">
  <a:themeElements>
    <a:clrScheme name="UNC SOM 2020">
      <a:dk1>
        <a:srgbClr val="343A40"/>
      </a:dk1>
      <a:lt1>
        <a:srgbClr val="FFFFFF"/>
      </a:lt1>
      <a:dk2>
        <a:srgbClr val="13284B"/>
      </a:dk2>
      <a:lt2>
        <a:srgbClr val="E1E1E1"/>
      </a:lt2>
      <a:accent1>
        <a:srgbClr val="4B9CD3"/>
      </a:accent1>
      <a:accent2>
        <a:srgbClr val="838383"/>
      </a:accent2>
      <a:accent3>
        <a:srgbClr val="274157"/>
      </a:accent3>
      <a:accent4>
        <a:srgbClr val="309292"/>
      </a:accent4>
      <a:accent5>
        <a:srgbClr val="046D8B"/>
      </a:accent5>
      <a:accent6>
        <a:srgbClr val="5F5F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12463</TotalTime>
  <Words>150</Words>
  <Application>Microsoft Macintosh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SOM-Left-Column</vt:lpstr>
      <vt:lpstr>SOM-Bottom-Blank</vt:lpstr>
      <vt:lpstr>SOM-Bottom-OldWell</vt:lpstr>
      <vt:lpstr>SOM-Top-Blank</vt:lpstr>
      <vt:lpstr>SOM-White</vt:lpstr>
      <vt:lpstr>SOM-Gray</vt:lpstr>
      <vt:lpstr>PowerPoint Presentation</vt:lpstr>
      <vt:lpstr>Layout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Orth, Alicia</cp:lastModifiedBy>
  <cp:revision>87</cp:revision>
  <dcterms:created xsi:type="dcterms:W3CDTF">2017-05-04T18:35:19Z</dcterms:created>
  <dcterms:modified xsi:type="dcterms:W3CDTF">2020-04-01T14:57:49Z</dcterms:modified>
</cp:coreProperties>
</file>