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6" r:id="rId2"/>
    <p:sldId id="284" r:id="rId3"/>
    <p:sldId id="277" r:id="rId4"/>
    <p:sldId id="278" r:id="rId5"/>
    <p:sldId id="279" r:id="rId6"/>
    <p:sldId id="280" r:id="rId7"/>
    <p:sldId id="281" r:id="rId8"/>
    <p:sldId id="285" r:id="rId9"/>
    <p:sldId id="282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2813B0-6FC6-144F-A2F4-FB9C0CD5AB12}">
          <p14:sldIdLst>
            <p14:sldId id="276"/>
            <p14:sldId id="284"/>
            <p14:sldId id="277"/>
            <p14:sldId id="278"/>
            <p14:sldId id="279"/>
            <p14:sldId id="280"/>
            <p14:sldId id="281"/>
            <p14:sldId id="285"/>
            <p14:sldId id="282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6771"/>
    <p:restoredTop sz="94696"/>
  </p:normalViewPr>
  <p:slideViewPr>
    <p:cSldViewPr snapToGrid="0" snapToObjects="1">
      <p:cViewPr varScale="1">
        <p:scale>
          <a:sx n="117" d="100"/>
          <a:sy n="117" d="100"/>
        </p:scale>
        <p:origin x="192" y="14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232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0B0330-1ED3-7948-BE66-5EE2B63661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DB5CD-826B-FA4D-80C4-DCB0CBF52E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D3BC3-E8A6-2E45-8651-7C07CF151CFD}" type="datetimeFigureOut">
              <a:rPr lang="en-US" smtClean="0"/>
              <a:t>5/10/21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F2C19-BC63-6B41-9900-8122F4F671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94B70-B521-3440-B5CE-BF72FBF84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CB81D-493A-F042-84FA-88059539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18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8C036-FB7E-0448-9C1D-7CB7BDDF08FD}" type="datetimeFigureOut">
              <a:rPr lang="en-US" smtClean="0"/>
              <a:t>5/10/21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F5B6A-C186-D143-91F6-57344693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7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A8C5EDA-24B5-0741-ACB5-FD2963A7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68036"/>
            <a:ext cx="11229085" cy="2732526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0E13BC2-FE3D-D741-92C1-85468157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401841"/>
            <a:ext cx="11229084" cy="123943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E0C547-4417-664E-BCC6-F3A268490154}"/>
              </a:ext>
            </a:extLst>
          </p:cNvPr>
          <p:cNvSpPr/>
          <p:nvPr userDrawn="1"/>
        </p:nvSpPr>
        <p:spPr>
          <a:xfrm>
            <a:off x="-1" y="5167744"/>
            <a:ext cx="12192001" cy="169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55ADDC-EE74-C346-9B58-0A560E3D8490}"/>
              </a:ext>
            </a:extLst>
          </p:cNvPr>
          <p:cNvSpPr/>
          <p:nvPr userDrawn="1"/>
        </p:nvSpPr>
        <p:spPr>
          <a:xfrm>
            <a:off x="-2" y="5093421"/>
            <a:ext cx="12192001" cy="1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C377363-5EA7-A743-952C-997D397F1B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299" y="5660651"/>
            <a:ext cx="4011388" cy="7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9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0CFA1E-F52C-7347-AF20-A0F900F9E9BD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82D859-C11F-6742-8CAA-C1FD136F7B1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4F5DC4-F7BE-B843-A846-7A7A649D7D2B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FB429C-A4CD-8548-A953-15CC4E3591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64F10-C715-9244-9AC6-2C9BD4B2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2"/>
          </p:nvPr>
        </p:nvSpPr>
        <p:spPr>
          <a:xfrm>
            <a:off x="981484" y="1791487"/>
            <a:ext cx="5341827" cy="38992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  <a:lvl5pPr>
              <a:defRPr/>
            </a:lvl5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49D3CE-1A26-D447-A448-536EBC8E98F7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49D545-3192-AA42-BC57-9698D8D9243B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F1D66F15-B882-B64C-8A85-A97426F0C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111BC6F-70D9-B74E-A147-315F8556EE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EB2C4BB-C9ED-5742-A100-6B407D41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53701"/>
            <a:ext cx="9769612" cy="620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59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, Share,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0CFA1E-F52C-7347-AF20-A0F900F9E9BD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82D859-C11F-6742-8CAA-C1FD136F7B1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4F5DC4-F7BE-B843-A846-7A7A649D7D2B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FB429C-A4CD-8548-A953-15CC4E3591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64F10-C715-9244-9AC6-2C9BD4B2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981484" y="1791487"/>
            <a:ext cx="5341827" cy="3899250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dirty="0"/>
              <a:t>Know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Share</a:t>
            </a:r>
          </a:p>
          <a:p>
            <a:pPr lvl="0"/>
            <a:r>
              <a:rPr lang="en-US" dirty="0"/>
              <a:t>Do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49D3CE-1A26-D447-A448-536EBC8E98F7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49D545-3192-AA42-BC57-9698D8D9243B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F1D66F15-B882-B64C-8A85-A97426F0C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111BC6F-70D9-B74E-A147-315F8556EE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EB2C4BB-C9ED-5742-A100-6B407D413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253701"/>
            <a:ext cx="9769612" cy="620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Know, Share, Do</a:t>
            </a:r>
          </a:p>
        </p:txBody>
      </p:sp>
    </p:spTree>
    <p:extLst>
      <p:ext uri="{BB962C8B-B14F-4D97-AF65-F5344CB8AC3E}">
        <p14:creationId xmlns:p14="http://schemas.microsoft.com/office/powerpoint/2010/main" val="372756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2"/>
          </p:nvPr>
        </p:nvSpPr>
        <p:spPr>
          <a:xfrm>
            <a:off x="3703320" y="1714500"/>
            <a:ext cx="7985760" cy="39242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0ADF1-B8EF-7642-A4EF-70527152ABF5}"/>
              </a:ext>
            </a:extLst>
          </p:cNvPr>
          <p:cNvSpPr/>
          <p:nvPr userDrawn="1"/>
        </p:nvSpPr>
        <p:spPr>
          <a:xfrm>
            <a:off x="3200400" y="0"/>
            <a:ext cx="78028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C0101-9281-C049-BAE7-9D060EEB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20" y="253701"/>
            <a:ext cx="6569212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C66C60-4659-5A40-B026-87CD18E519D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91D621-F91C-7D43-99F6-D1B09350066F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7CA7B32-F52F-9544-B7DC-905FB7BE83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9" r="38786"/>
          <a:stretch/>
        </p:blipFill>
        <p:spPr>
          <a:xfrm>
            <a:off x="0" y="0"/>
            <a:ext cx="3270422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709819D-F6F5-734F-BE5B-DBE09B82A42A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96138B-2CC4-7745-A0F6-35D5ECD04B5B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43628FD9-BEE8-4B4B-BB0E-78C63DB55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48EAD53F-E2E0-0747-BE50-497E943855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5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F36B6A-1D1D-D641-84FD-F34EAE465D73}"/>
              </a:ext>
            </a:extLst>
          </p:cNvPr>
          <p:cNvSpPr/>
          <p:nvPr userDrawn="1"/>
        </p:nvSpPr>
        <p:spPr>
          <a:xfrm>
            <a:off x="0" y="0"/>
            <a:ext cx="899160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2"/>
          </p:nvPr>
        </p:nvSpPr>
        <p:spPr>
          <a:xfrm>
            <a:off x="502920" y="1714500"/>
            <a:ext cx="7985760" cy="39242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0D8BD74-E0FF-F744-8A12-2845F046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53701"/>
            <a:ext cx="7985760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12AA60-D7BD-1B48-A5F0-3315A389CC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9" r="38786"/>
          <a:stretch/>
        </p:blipFill>
        <p:spPr>
          <a:xfrm>
            <a:off x="8921578" y="0"/>
            <a:ext cx="3270422" cy="69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9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4155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7876E7-1B38-0B44-B134-11D40D46B1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E05C40-1377-6045-98D3-1361801A2C02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4FF116-3EAE-1D45-A4B8-F9E0F42606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D04562-D0D0-A44D-9397-C966DEA405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593363" y="2199190"/>
            <a:ext cx="5101273" cy="4155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A81F219C-1B1B-6F43-AB68-97EE3BC8EF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2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858A64F-42C3-6C49-A31F-68436957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82D1DF-8379-744D-A710-DB257FC7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4155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FCC09A-2D55-AA4A-8CED-9C2EA5A135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6E5CCC-CC0A-024C-8BC9-490EA9FC1FB7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7F2877-1544-D74C-9566-1FADCC5345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69FB3B-052F-7A41-9C5E-26EE4EF278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23112" y="2211547"/>
            <a:ext cx="5101273" cy="4155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CBC432E-AEDF-404D-9C65-4C5B80953D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7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3405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E4B8A-A926-D04F-9D00-C476C71125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392EC-5E54-D744-B2A1-08A31D5BA3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1" r="16557"/>
          <a:stretch/>
        </p:blipFill>
        <p:spPr>
          <a:xfrm>
            <a:off x="6093203" y="0"/>
            <a:ext cx="6098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88689F-8346-BF40-ABBC-76436AE05D5B}"/>
              </a:ext>
            </a:extLst>
          </p:cNvPr>
          <p:cNvSpPr/>
          <p:nvPr userDrawn="1"/>
        </p:nvSpPr>
        <p:spPr>
          <a:xfrm>
            <a:off x="8991600" y="0"/>
            <a:ext cx="3200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DC3B044-024F-2148-BE1D-51CEDA7D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A0DB62-CB0F-0444-A628-1AE6C0386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2199191"/>
            <a:ext cx="5101273" cy="3394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5E4175-8B93-1F41-B741-C394B55E9A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4249" r="18053" b="8138"/>
          <a:stretch/>
        </p:blipFill>
        <p:spPr>
          <a:xfrm>
            <a:off x="6186989" y="462636"/>
            <a:ext cx="5607062" cy="59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931920"/>
            <a:ext cx="11186160" cy="1706880"/>
          </a:xfrm>
        </p:spPr>
        <p:txBody>
          <a:bodyPr anchor="ctr">
            <a:no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3000"/>
            </a:lvl2pPr>
            <a:lvl3pPr marL="914400" indent="0" algn="ctr">
              <a:buNone/>
              <a:defRPr sz="3000"/>
            </a:lvl3pPr>
            <a:lvl4pPr marL="1371600" indent="0" algn="ctr">
              <a:buNone/>
              <a:defRPr sz="3000"/>
            </a:lvl4pPr>
            <a:lvl5pPr marL="1828800" indent="0" algn="ctr">
              <a:buNone/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BF3631-0E76-AF4A-BDE9-B48BBD3763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8"/>
          <a:stretch/>
        </p:blipFill>
        <p:spPr>
          <a:xfrm>
            <a:off x="0" y="0"/>
            <a:ext cx="12249665" cy="34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39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FE1A23-7010-4545-852D-5927AFED60BD}"/>
              </a:ext>
            </a:extLst>
          </p:cNvPr>
          <p:cNvSpPr/>
          <p:nvPr userDrawn="1"/>
        </p:nvSpPr>
        <p:spPr>
          <a:xfrm rot="16200000">
            <a:off x="4381500" y="-4381500"/>
            <a:ext cx="3429000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1"/>
          <a:stretch/>
        </p:blipFill>
        <p:spPr>
          <a:xfrm>
            <a:off x="486032" y="462887"/>
            <a:ext cx="11252475" cy="589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5BA2C-810F-7B4A-9DD8-3C2291891AA9}"/>
              </a:ext>
            </a:extLst>
          </p:cNvPr>
          <p:cNvSpPr/>
          <p:nvPr userDrawn="1"/>
        </p:nvSpPr>
        <p:spPr>
          <a:xfrm rot="16200000">
            <a:off x="3512127" y="-3512128"/>
            <a:ext cx="5167743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A6DD89-12F2-0D4E-BAA0-70D0A99AD50F}"/>
              </a:ext>
            </a:extLst>
          </p:cNvPr>
          <p:cNvSpPr/>
          <p:nvPr userDrawn="1"/>
        </p:nvSpPr>
        <p:spPr>
          <a:xfrm>
            <a:off x="-2" y="5093421"/>
            <a:ext cx="12192001" cy="1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B972F740-C034-4942-9F67-1C3D8FC5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68036"/>
            <a:ext cx="11229085" cy="2732526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DA69BE4-FC62-A64B-B8FA-EDCF7B6D8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401841"/>
            <a:ext cx="11229084" cy="123943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C654C5F3-6F06-D246-85A4-0A6B35AF0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299" y="5657199"/>
            <a:ext cx="3997054" cy="7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7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7"/>
          <a:stretch/>
        </p:blipFill>
        <p:spPr>
          <a:xfrm>
            <a:off x="0" y="0"/>
            <a:ext cx="12252676" cy="69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6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085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3F9D-2533-2844-8155-13291185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AF70C7-1E9E-BA48-A61B-08B14FE61B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6D4CC-DE52-4048-AC50-3030CEEE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085ADE-B60F-3046-83A0-36760BC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1282262"/>
            <a:ext cx="9769612" cy="432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675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7EF04-7093-E84D-BADD-06ED74B1EFED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066BC06-2DD0-3247-8458-F7AAE1158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980" y="2888392"/>
            <a:ext cx="3950040" cy="1081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1837" y="2419350"/>
            <a:ext cx="5648325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20" y="2948382"/>
            <a:ext cx="5442742" cy="9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4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7EF04-7093-E84D-BADD-06ED74B1EFED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066BC06-2DD0-3247-8458-F7AAE1158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980" y="2888392"/>
            <a:ext cx="3950040" cy="1081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8050" y="2390775"/>
            <a:ext cx="5295900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20" y="2948382"/>
            <a:ext cx="5442742" cy="9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1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5424" y="2646947"/>
            <a:ext cx="6224308" cy="1576136"/>
          </a:xfrm>
        </p:spPr>
        <p:txBody>
          <a:bodyPr anchor="ctr">
            <a:noAutofit/>
          </a:bodyPr>
          <a:lstStyle>
            <a:lvl1pPr algn="l" font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DC0D6-0DF3-584E-9BD1-628F059B307F}"/>
              </a:ext>
            </a:extLst>
          </p:cNvPr>
          <p:cNvSpPr/>
          <p:nvPr userDrawn="1"/>
        </p:nvSpPr>
        <p:spPr>
          <a:xfrm>
            <a:off x="2400300" y="2646947"/>
            <a:ext cx="1600200" cy="1594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CD894702-783E-CE46-B064-F919EBF37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3112" y="3021530"/>
            <a:ext cx="1254576" cy="81493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14635A-33E2-9649-9F5E-B5E0A3297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5424" y="4549456"/>
            <a:ext cx="6224308" cy="123943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39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5424" y="2646947"/>
            <a:ext cx="6224308" cy="1576136"/>
          </a:xfrm>
        </p:spPr>
        <p:txBody>
          <a:bodyPr anchor="ctr">
            <a:noAutofit/>
          </a:bodyPr>
          <a:lstStyle>
            <a:lvl1pPr algn="l" font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DC0D6-0DF3-584E-9BD1-628F059B307F}"/>
              </a:ext>
            </a:extLst>
          </p:cNvPr>
          <p:cNvSpPr/>
          <p:nvPr userDrawn="1"/>
        </p:nvSpPr>
        <p:spPr>
          <a:xfrm>
            <a:off x="2400300" y="2646947"/>
            <a:ext cx="1600200" cy="1594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CD894702-783E-CE46-B064-F919EBF37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3112" y="3021530"/>
            <a:ext cx="1254576" cy="8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4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277895"/>
            <a:ext cx="10180320" cy="2419576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05840" y="3809746"/>
            <a:ext cx="10180320" cy="1417368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3ECAEA-0967-2E4D-ADF5-3D32D4D511AE}"/>
              </a:ext>
            </a:extLst>
          </p:cNvPr>
          <p:cNvGrpSpPr/>
          <p:nvPr userDrawn="1"/>
        </p:nvGrpSpPr>
        <p:grpSpPr>
          <a:xfrm>
            <a:off x="3888377" y="0"/>
            <a:ext cx="4415246" cy="1149531"/>
            <a:chOff x="3888377" y="0"/>
            <a:chExt cx="4415246" cy="11495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8C6C45-97F8-B449-A111-801B3B44B89A}"/>
                </a:ext>
              </a:extLst>
            </p:cNvPr>
            <p:cNvSpPr/>
            <p:nvPr userDrawn="1"/>
          </p:nvSpPr>
          <p:spPr>
            <a:xfrm>
              <a:off x="3888377" y="0"/>
              <a:ext cx="4415246" cy="11495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CA56A32D-68C7-A14C-8743-381591F745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60759" y="247063"/>
              <a:ext cx="3670481" cy="64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102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277895"/>
            <a:ext cx="10180320" cy="2419576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05840" y="3809746"/>
            <a:ext cx="10180320" cy="1417368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33ED5-05E2-CD43-9A7D-6F8C4777F1A3}"/>
              </a:ext>
            </a:extLst>
          </p:cNvPr>
          <p:cNvGrpSpPr/>
          <p:nvPr userDrawn="1"/>
        </p:nvGrpSpPr>
        <p:grpSpPr>
          <a:xfrm>
            <a:off x="3888377" y="0"/>
            <a:ext cx="4415246" cy="1149531"/>
            <a:chOff x="3888377" y="0"/>
            <a:chExt cx="4415246" cy="11495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BCECF9-4935-3740-84A5-EFABC930BFFD}"/>
                </a:ext>
              </a:extLst>
            </p:cNvPr>
            <p:cNvSpPr/>
            <p:nvPr userDrawn="1"/>
          </p:nvSpPr>
          <p:spPr>
            <a:xfrm>
              <a:off x="3888377" y="0"/>
              <a:ext cx="4415246" cy="11495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964ED6BF-D575-7842-B7A8-03ACB6103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60759" y="247063"/>
              <a:ext cx="3670481" cy="64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53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12" y="1"/>
            <a:ext cx="762411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0" y="1759602"/>
            <a:ext cx="5097780" cy="2423160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95300" y="4284041"/>
            <a:ext cx="5097780" cy="123943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5" r="25177"/>
          <a:stretch/>
        </p:blipFill>
        <p:spPr>
          <a:xfrm>
            <a:off x="7623706" y="0"/>
            <a:ext cx="4566411" cy="6858001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54A6762-151C-6C48-80A7-AF0C7C6CF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300" y="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5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2919" y="1714575"/>
            <a:ext cx="5341827" cy="389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462" y="686572"/>
            <a:ext cx="441608" cy="548640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524402D-B165-B142-8D8A-44B028C6B2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10271" y="1714500"/>
            <a:ext cx="5341827" cy="3921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3BE342-3836-3341-81C8-862F68AC2129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831B93-8F7A-0146-B29B-2866B87D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C7FE5F-8FE1-524D-8B1D-EA240D3FFF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9CFD57-94EB-0742-A60F-A5D3F89ADDC2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93F1A31-F1B7-324E-A1C2-C67B713A2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868332-B306-E041-98D3-1D604BD40F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898DA8-D108-B84A-856A-BB1BAD4B4926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1EA477-2E96-B748-993B-C4DF3F503B20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1E3FA20B-A66D-4142-9BB8-CB64C2D2A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DFC4A8C-10D5-274F-A607-E0523A79C9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46ABCC-A007-8646-9C8E-4F96B5CF566B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2920" y="1714500"/>
            <a:ext cx="11186160" cy="39242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B269C8-6555-704C-87B8-FF6214A5A2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6379FD-5881-8248-9DBA-1CB285BC2B85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17F7B6-BB6C-0646-9A21-FFD4F04B0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F6B42A-EE48-BE4A-B573-3F9B7A8166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D4E778-E7B5-364B-86D3-696C53A063C4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C85170-8E6D-E144-8312-FB0BB4F23314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D6EC363D-AA0D-9A40-96C8-26035139F8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0F06B4F8-66BE-1C47-8C76-2E4D749CBD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6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53701"/>
            <a:ext cx="9769612" cy="620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14500"/>
            <a:ext cx="11186160" cy="3897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1185" y="6115261"/>
            <a:ext cx="2743200" cy="232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13DE1-AFF1-EC4C-A399-F187F8B96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920" y="6115261"/>
            <a:ext cx="5102352" cy="232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5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661" r:id="rId3"/>
    <p:sldLayoutId id="2147483715" r:id="rId4"/>
    <p:sldLayoutId id="2147483684" r:id="rId5"/>
    <p:sldLayoutId id="2147483709" r:id="rId6"/>
    <p:sldLayoutId id="2147483687" r:id="rId7"/>
    <p:sldLayoutId id="2147483693" r:id="rId8"/>
    <p:sldLayoutId id="2147483702" r:id="rId9"/>
    <p:sldLayoutId id="2147483699" r:id="rId10"/>
    <p:sldLayoutId id="2147483717" r:id="rId11"/>
    <p:sldLayoutId id="2147483694" r:id="rId12"/>
    <p:sldLayoutId id="2147483704" r:id="rId13"/>
    <p:sldLayoutId id="2147483713" r:id="rId14"/>
    <p:sldLayoutId id="2147483712" r:id="rId15"/>
    <p:sldLayoutId id="2147483690" r:id="rId16"/>
    <p:sldLayoutId id="2147483686" r:id="rId17"/>
    <p:sldLayoutId id="2147483703" r:id="rId18"/>
    <p:sldLayoutId id="2147483685" r:id="rId19"/>
    <p:sldLayoutId id="2147483700" r:id="rId20"/>
    <p:sldLayoutId id="2147483714" r:id="rId21"/>
    <p:sldLayoutId id="2147483716" r:id="rId22"/>
    <p:sldLayoutId id="2147483706" r:id="rId23"/>
    <p:sldLayoutId id="2147483710" r:id="rId24"/>
  </p:sldLayoutIdLst>
  <p:txStyles>
    <p:titleStyle>
      <a:lvl1pPr algn="l" defTabSz="914400" rtl="0" eaLnBrk="1" fontAlgn="base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pos="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7007-8420-9447-89EC-2571C312DC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Cover Slide</a:t>
            </a:r>
          </a:p>
        </p:txBody>
      </p:sp>
    </p:spTree>
    <p:extLst>
      <p:ext uri="{BB962C8B-B14F-4D97-AF65-F5344CB8AC3E}">
        <p14:creationId xmlns:p14="http://schemas.microsoft.com/office/powerpoint/2010/main" val="58535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56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65B05-3943-3045-81B5-F357A14C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Cover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099E4-8D02-0D4A-AD9F-29A8B871B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Subtext</a:t>
            </a:r>
          </a:p>
        </p:txBody>
      </p:sp>
    </p:spTree>
    <p:extLst>
      <p:ext uri="{BB962C8B-B14F-4D97-AF65-F5344CB8AC3E}">
        <p14:creationId xmlns:p14="http://schemas.microsoft.com/office/powerpoint/2010/main" val="238832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0191-1173-9145-9687-C6A0C7C4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E400-7CAA-0F41-934F-C90554046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Subtext</a:t>
            </a:r>
          </a:p>
        </p:txBody>
      </p:sp>
    </p:spTree>
    <p:extLst>
      <p:ext uri="{BB962C8B-B14F-4D97-AF65-F5344CB8AC3E}">
        <p14:creationId xmlns:p14="http://schemas.microsoft.com/office/powerpoint/2010/main" val="178639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CBCD-AA7D-4740-9184-20AF230AA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BF173-E5AB-894F-9808-EFEFD6BB4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Subtext</a:t>
            </a:r>
          </a:p>
        </p:txBody>
      </p:sp>
    </p:spTree>
    <p:extLst>
      <p:ext uri="{BB962C8B-B14F-4D97-AF65-F5344CB8AC3E}">
        <p14:creationId xmlns:p14="http://schemas.microsoft.com/office/powerpoint/2010/main" val="120138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174F6-12FA-DA4B-9C3E-061D61A9C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C8620-959F-3B42-A8F6-CB79A62DF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Subtext</a:t>
            </a:r>
          </a:p>
        </p:txBody>
      </p:sp>
    </p:spTree>
    <p:extLst>
      <p:ext uri="{BB962C8B-B14F-4D97-AF65-F5344CB8AC3E}">
        <p14:creationId xmlns:p14="http://schemas.microsoft.com/office/powerpoint/2010/main" val="416316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B63D92-0EA3-854C-A1CF-6F26834431D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</a:p>
          <a:p>
            <a:r>
              <a:rPr lang="en-US" dirty="0"/>
              <a:t>Sed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dolor </a:t>
            </a:r>
            <a:r>
              <a:rPr lang="en-US" dirty="0" err="1"/>
              <a:t>sem</a:t>
            </a:r>
            <a:endParaRPr lang="en-US" dirty="0"/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  <a:p>
            <a:r>
              <a:rPr lang="en-US" dirty="0"/>
              <a:t>Nam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enim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88599-1D78-074A-98D5-2891F9F0ABC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</a:p>
          <a:p>
            <a:r>
              <a:rPr lang="en-US" dirty="0"/>
              <a:t>Sed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dolor </a:t>
            </a:r>
            <a:r>
              <a:rPr lang="en-US" dirty="0" err="1"/>
              <a:t>sem</a:t>
            </a:r>
            <a:endParaRPr lang="en-US" dirty="0"/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  <a:p>
            <a:r>
              <a:rPr lang="en-US" dirty="0"/>
              <a:t>Nam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enim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6321E5-02B9-6D4F-9068-BD9F3128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60829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75006B-AC41-A944-A791-1615A01612A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</a:p>
          <a:p>
            <a:r>
              <a:rPr lang="en-US" dirty="0"/>
              <a:t>Sed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dolor </a:t>
            </a:r>
            <a:r>
              <a:rPr lang="en-US" dirty="0" err="1"/>
              <a:t>sem</a:t>
            </a:r>
            <a:endParaRPr lang="en-US" dirty="0"/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  <a:p>
            <a:r>
              <a:rPr lang="en-US" dirty="0"/>
              <a:t>Nam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enim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50D0E5-1FA2-A64A-BD66-2AD0950E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286661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283964-DB44-8440-9416-6321433EF6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Know</a:t>
            </a:r>
          </a:p>
          <a:p>
            <a:r>
              <a:rPr lang="en-US" dirty="0"/>
              <a:t>Share</a:t>
            </a:r>
          </a:p>
          <a:p>
            <a:r>
              <a:rPr lang="en-US" dirty="0"/>
              <a:t>Do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C2EE62-7192-9B4A-B3F7-6F3421AD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Know, Share, Do</a:t>
            </a:r>
          </a:p>
        </p:txBody>
      </p:sp>
    </p:spTree>
    <p:extLst>
      <p:ext uri="{BB962C8B-B14F-4D97-AF65-F5344CB8AC3E}">
        <p14:creationId xmlns:p14="http://schemas.microsoft.com/office/powerpoint/2010/main" val="207441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6088CB-4FB0-5A41-8C41-176FFE0AB2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</a:p>
          <a:p>
            <a:r>
              <a:rPr lang="en-US" dirty="0"/>
              <a:t>Sed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dolor </a:t>
            </a:r>
            <a:r>
              <a:rPr lang="en-US" dirty="0" err="1"/>
              <a:t>sem</a:t>
            </a:r>
            <a:endParaRPr lang="en-US" dirty="0"/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  <a:p>
            <a:r>
              <a:rPr lang="en-US" dirty="0"/>
              <a:t>Nam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enim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374F3-358B-3947-8304-406AB6EB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1848276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C Expanded">
      <a:dk1>
        <a:srgbClr val="13284B"/>
      </a:dk1>
      <a:lt1>
        <a:srgbClr val="FFFFFF"/>
      </a:lt1>
      <a:dk2>
        <a:srgbClr val="000000"/>
      </a:dk2>
      <a:lt2>
        <a:srgbClr val="E1E1E1"/>
      </a:lt2>
      <a:accent1>
        <a:srgbClr val="4B9CD3"/>
      </a:accent1>
      <a:accent2>
        <a:srgbClr val="13294B"/>
      </a:accent2>
      <a:accent3>
        <a:srgbClr val="5958CA"/>
      </a:accent3>
      <a:accent4>
        <a:srgbClr val="E52820"/>
      </a:accent4>
      <a:accent5>
        <a:srgbClr val="FFD200"/>
      </a:accent5>
      <a:accent6>
        <a:srgbClr val="46A549"/>
      </a:accent6>
      <a:hlink>
        <a:srgbClr val="007FAE"/>
      </a:hlink>
      <a:folHlink>
        <a:srgbClr val="007FA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9463</TotalTime>
  <Words>169</Words>
  <Application>Microsoft Macintosh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Custom Design</vt:lpstr>
      <vt:lpstr>Sample Cover Slide</vt:lpstr>
      <vt:lpstr>Sample Cover Slide</vt:lpstr>
      <vt:lpstr>Sample Divider Slide</vt:lpstr>
      <vt:lpstr>Sample Divider Slide</vt:lpstr>
      <vt:lpstr>Sample Divider Slide</vt:lpstr>
      <vt:lpstr>Slide Header</vt:lpstr>
      <vt:lpstr>Slide Header</vt:lpstr>
      <vt:lpstr>Know, Share, Do</vt:lpstr>
      <vt:lpstr>Slide Header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Jacobs, Andrew</dc:creator>
  <cp:lastModifiedBy>Kinton, David W</cp:lastModifiedBy>
  <cp:revision>104</cp:revision>
  <cp:lastPrinted>2021-04-13T16:37:07Z</cp:lastPrinted>
  <dcterms:created xsi:type="dcterms:W3CDTF">2018-12-12T18:27:48Z</dcterms:created>
  <dcterms:modified xsi:type="dcterms:W3CDTF">2021-05-10T23:04:27Z</dcterms:modified>
</cp:coreProperties>
</file>