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87" r:id="rId2"/>
    <p:sldId id="374" r:id="rId3"/>
    <p:sldId id="373" r:id="rId4"/>
    <p:sldId id="283" r:id="rId5"/>
    <p:sldId id="284" r:id="rId6"/>
    <p:sldId id="285" r:id="rId7"/>
    <p:sldId id="286" r:id="rId8"/>
    <p:sldId id="329" r:id="rId9"/>
    <p:sldId id="287" r:id="rId10"/>
    <p:sldId id="289" r:id="rId11"/>
    <p:sldId id="339" r:id="rId12"/>
    <p:sldId id="360" r:id="rId13"/>
    <p:sldId id="293" r:id="rId14"/>
    <p:sldId id="330" r:id="rId15"/>
    <p:sldId id="321" r:id="rId16"/>
    <p:sldId id="320" r:id="rId17"/>
    <p:sldId id="319" r:id="rId18"/>
    <p:sldId id="318" r:id="rId19"/>
    <p:sldId id="294" r:id="rId20"/>
    <p:sldId id="295" r:id="rId21"/>
    <p:sldId id="296" r:id="rId22"/>
    <p:sldId id="365" r:id="rId23"/>
    <p:sldId id="392" r:id="rId24"/>
    <p:sldId id="290" r:id="rId25"/>
    <p:sldId id="331" r:id="rId26"/>
    <p:sldId id="292" r:id="rId27"/>
    <p:sldId id="297" r:id="rId28"/>
    <p:sldId id="298" r:id="rId29"/>
    <p:sldId id="332" r:id="rId30"/>
    <p:sldId id="333" r:id="rId31"/>
    <p:sldId id="322" r:id="rId32"/>
    <p:sldId id="301" r:id="rId33"/>
    <p:sldId id="302" r:id="rId34"/>
    <p:sldId id="361" r:id="rId35"/>
    <p:sldId id="305" r:id="rId36"/>
    <p:sldId id="304" r:id="rId37"/>
    <p:sldId id="340" r:id="rId38"/>
    <p:sldId id="300" r:id="rId39"/>
    <p:sldId id="359" r:id="rId40"/>
    <p:sldId id="341" r:id="rId41"/>
    <p:sldId id="334" r:id="rId42"/>
    <p:sldId id="363" r:id="rId43"/>
    <p:sldId id="30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3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CE9F-261A-3346-945D-3F100CE82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243048-D937-FB47-957D-4F4BB0E86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EAF17-B11D-164B-8820-D08C50CD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8368-A9D6-134B-86DF-5CF93F9EBE4A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8D676-DC54-6E44-9C05-08890A700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41829-CC01-1649-9840-C43A32BA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C47C4-7544-5142-BF40-1F0C6AFC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90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2D20B-B661-DA4C-A9A0-887E53B0B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8DB65E-1F0F-1E4C-B97F-669AF8055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A2E15-F303-9A42-9AD9-53901601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8368-A9D6-134B-86DF-5CF93F9EBE4A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14BDA-0AAA-C646-A02E-A7F32BF62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A4907-AE07-1645-8D2F-5809937F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C47C4-7544-5142-BF40-1F0C6AFC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95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547CB8-6953-5741-8131-12F6649D5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00CA7F-C13F-9743-8040-856638B41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D0F24-3927-7846-9AB4-0A3E73FD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8368-A9D6-134B-86DF-5CF93F9EBE4A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276F1-1BDE-7E44-9B25-E2B75307E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EEC7F-7E58-9348-8B4D-CEAFA1FA8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C47C4-7544-5142-BF40-1F0C6AFC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3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78A25-8E95-E240-9741-73E74F61A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ED5A3-3E92-DC44-85A0-C8B7FFD61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E38E1-96AC-8B48-86FF-243F00E61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8368-A9D6-134B-86DF-5CF93F9EBE4A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4515C-D035-4F48-92E9-C21D246D9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67EA4-E814-4141-A633-FA702ADC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C47C4-7544-5142-BF40-1F0C6AFC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92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22FC5-887F-184F-96FD-BFE4B999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4750D-8D97-C845-86D9-A848657F4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438DE-20EC-6348-A84B-10856F92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8368-A9D6-134B-86DF-5CF93F9EBE4A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F4304-C13A-044A-9087-59FFB6B42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BF7AA-0313-CE49-B5AA-B7E7D84E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C47C4-7544-5142-BF40-1F0C6AFC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6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5B009-BF55-4A4B-A18E-C4D42ACB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BFD80-C452-B244-8398-7428ABF45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6ED49-FC41-7A4F-9FD5-2B19CEBD3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3E01B-E4F0-A243-8EE6-41B834D5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8368-A9D6-134B-86DF-5CF93F9EBE4A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3DD6E-9907-DF48-A012-8F8166E12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C632A-359F-744C-B3F4-2D2C2E80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C47C4-7544-5142-BF40-1F0C6AFC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7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70BEE-CC94-F444-A761-32091E5FD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66C21-464E-324A-9491-E363C5DF1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A35293-29B6-EB4B-A842-965F62AB9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19B5C-CC5F-1C4C-8D70-0F21B688A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7A73FD-50F4-9B47-9C28-75154F9980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B4FBF-C87E-EA49-B4E3-9EF2F356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8368-A9D6-134B-86DF-5CF93F9EBE4A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F938AD-BB64-C24C-84BC-199F595CF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9A83A7-7717-E047-B631-CCB83F6E9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C47C4-7544-5142-BF40-1F0C6AFC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19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04B9C-9AE8-4C45-9C84-FFFD7B095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9DB0C-1DE8-624B-85E2-03E0ED10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8368-A9D6-134B-86DF-5CF93F9EBE4A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FDB8B-A1FF-8F4F-A52B-759081E76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E50A7-E649-A146-BA6D-AC31BB5A2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C47C4-7544-5142-BF40-1F0C6AFC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40C05E-A6E3-EC47-B550-41C2E3C1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8368-A9D6-134B-86DF-5CF93F9EBE4A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AEFECD-5ABC-4D4F-903B-4662E2D8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30AAE-68EE-CB41-A58A-DBEF57B1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C47C4-7544-5142-BF40-1F0C6AFC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5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70425-7348-8E42-8FA9-33C18BDF9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4F51B-F70F-A64D-AF46-C3A720010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BF0CBC-46DE-5F44-986A-C4F9A1BE6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7A5F8-DEC2-D045-843F-63CFECF79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8368-A9D6-134B-86DF-5CF93F9EBE4A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C45B0-3668-1846-8921-0F80CBF37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C00B66-F671-754A-BBAF-5F37348B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C47C4-7544-5142-BF40-1F0C6AFC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5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D3279-FF72-7843-BCBF-A18293F19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669377-CB0C-8049-82C4-8D39C6A84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3B67E-7FE3-D240-A7AB-39DF054EF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066FA-E7C8-BA4E-B6DA-1C2C2859A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8368-A9D6-134B-86DF-5CF93F9EBE4A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9FCD7-250F-E94D-9215-1A5BF7C83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58FB5-62B6-4D41-BCE9-8432C51B0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C47C4-7544-5142-BF40-1F0C6AFC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8D797D-9B74-8D44-8DA1-CEEDB160A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431AE-86B4-9D41-9C19-49249B5EC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1AACE-3C2E-3A46-8962-2CEBDF565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38368-A9D6-134B-86DF-5CF93F9EBE4A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549FF-221D-9749-81A7-D212F1C65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2ADBE-6B5D-C642-A60B-CD2515F1A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47C4-7544-5142-BF40-1F0C6AFC9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2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3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143000"/>
            <a:ext cx="3657600" cy="4572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1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5" descr="Emphysema%20opt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371601"/>
            <a:ext cx="4273418" cy="5128101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6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153" x="4886325" y="1851025"/>
          <p14:tracePt t="7225" x="4886325" y="1857375"/>
          <p14:tracePt t="7241" x="4886325" y="1871663"/>
          <p14:tracePt t="7249" x="4886325" y="1885950"/>
          <p14:tracePt t="7257" x="4886325" y="1893888"/>
          <p14:tracePt t="7269" x="4886325" y="1908175"/>
          <p14:tracePt t="7285" x="4886325" y="1928813"/>
          <p14:tracePt t="7302" x="4886325" y="1957388"/>
          <p14:tracePt t="7319" x="4886325" y="1971675"/>
          <p14:tracePt t="7335" x="4886325" y="1985963"/>
          <p14:tracePt t="7352" x="4886325" y="2014538"/>
          <p14:tracePt t="7369" x="4886325" y="2065338"/>
          <p14:tracePt t="7385" x="4886325" y="2100263"/>
          <p14:tracePt t="7402" x="4886325" y="2136775"/>
          <p14:tracePt t="7419" x="4886325" y="2165350"/>
          <p14:tracePt t="7435" x="4886325" y="2193925"/>
          <p14:tracePt t="7452" x="4886325" y="2214563"/>
          <p14:tracePt t="7469" x="4886325" y="2236788"/>
          <p14:tracePt t="7485" x="4886325" y="2265363"/>
          <p14:tracePt t="7502" x="4886325" y="2286000"/>
          <p14:tracePt t="7519" x="4886325" y="2322513"/>
          <p14:tracePt t="7535" x="4886325" y="2365375"/>
          <p14:tracePt t="7552" x="4886325" y="2408238"/>
          <p14:tracePt t="7569" x="4886325" y="2457450"/>
          <p14:tracePt t="7585" x="4894263" y="2508250"/>
          <p14:tracePt t="7602" x="4900613" y="2551113"/>
          <p14:tracePt t="7619" x="4914900" y="2586038"/>
          <p14:tracePt t="7635" x="4922838" y="2622550"/>
          <p14:tracePt t="7652" x="4929188" y="2657475"/>
          <p14:tracePt t="7669" x="4937125" y="2700338"/>
          <p14:tracePt t="7685" x="4957763" y="2757488"/>
          <p14:tracePt t="7702" x="4986338" y="2828925"/>
          <p14:tracePt t="7719" x="5022850" y="2914650"/>
          <p14:tracePt t="7735" x="5029200" y="2971800"/>
          <p14:tracePt t="7752" x="5057775" y="3043238"/>
          <p14:tracePt t="7769" x="5100638" y="3143250"/>
          <p14:tracePt t="7785" x="5122863" y="3186113"/>
          <p14:tracePt t="7802" x="5129213" y="3236913"/>
          <p14:tracePt t="7819" x="5151438" y="3300413"/>
          <p14:tracePt t="7835" x="5172075" y="3371850"/>
          <p14:tracePt t="7852" x="5200650" y="3443288"/>
          <p14:tracePt t="7869" x="5208588" y="3522663"/>
          <p14:tracePt t="7885" x="5237163" y="3579813"/>
          <p14:tracePt t="7902" x="5257800" y="3651250"/>
          <p14:tracePt t="7919" x="5257800" y="3779838"/>
          <p14:tracePt t="7935" x="5272088" y="3857625"/>
          <p14:tracePt t="7952" x="5280025" y="3914775"/>
          <p14:tracePt t="7969" x="5286375" y="4008438"/>
          <p14:tracePt t="7985" x="5300663" y="4065588"/>
          <p14:tracePt t="8002" x="5300663" y="4122738"/>
          <p14:tracePt t="8019" x="5300663" y="4179888"/>
          <p14:tracePt t="8035" x="5308600" y="4222750"/>
          <p14:tracePt t="8052" x="5308600" y="4271963"/>
          <p14:tracePt t="8069" x="5308600" y="4329113"/>
          <p14:tracePt t="8085" x="5308600" y="4351338"/>
          <p14:tracePt t="8102" x="5308600" y="4394200"/>
          <p14:tracePt t="8119" x="5308600" y="4429125"/>
          <p14:tracePt t="8135" x="5294313" y="4471988"/>
          <p14:tracePt t="8152" x="5286375" y="4522788"/>
          <p14:tracePt t="8169" x="5280025" y="4586288"/>
          <p14:tracePt t="8185" x="5272088" y="4622800"/>
          <p14:tracePt t="8202" x="5272088" y="4665663"/>
          <p14:tracePt t="8218" x="5257800" y="4708525"/>
          <p14:tracePt t="8235" x="5251450" y="4743450"/>
          <p14:tracePt t="8252" x="5251450" y="4786313"/>
          <p14:tracePt t="8269" x="5243513" y="4857750"/>
          <p14:tracePt t="8285" x="5243513" y="4900613"/>
          <p14:tracePt t="8302" x="5222875" y="4951413"/>
          <p14:tracePt t="8319" x="5222875" y="5008563"/>
          <p14:tracePt t="8335" x="5222875" y="5037138"/>
          <p14:tracePt t="8352" x="5214938" y="5094288"/>
          <p14:tracePt t="8368" x="5214938" y="5129213"/>
          <p14:tracePt t="8369" x="5214938" y="5172075"/>
          <p14:tracePt t="8385" x="5214938" y="5200650"/>
          <p14:tracePt t="8402" x="5214938" y="5257800"/>
          <p14:tracePt t="8418" x="5214938" y="5314950"/>
          <p14:tracePt t="8435" x="5200650" y="5365750"/>
          <p14:tracePt t="8452" x="5200650" y="5408613"/>
          <p14:tracePt t="8469" x="5200650" y="5443538"/>
          <p14:tracePt t="8485" x="5186363" y="5480050"/>
          <p14:tracePt t="8502" x="5180013" y="5508625"/>
          <p14:tracePt t="8519" x="5180013" y="5565775"/>
          <p14:tracePt t="8535" x="5180013" y="5622925"/>
          <p14:tracePt t="8552" x="5180013" y="5672138"/>
          <p14:tracePt t="8569" x="5180013" y="5729288"/>
          <p14:tracePt t="8585" x="5180013" y="5765800"/>
          <p14:tracePt t="8602" x="5180013" y="5800725"/>
          <p14:tracePt t="8618" x="5180013" y="5829300"/>
          <p14:tracePt t="8635" x="5180013" y="5851525"/>
          <p14:tracePt t="8652" x="5180013" y="5857875"/>
          <p14:tracePt t="8668" x="5180013" y="5872163"/>
          <p14:tracePt t="8685" x="5180013" y="5894388"/>
          <p14:tracePt t="8702" x="5186363" y="5908675"/>
          <p14:tracePt t="8718" x="5200650" y="5929313"/>
          <p14:tracePt t="8735" x="5200650" y="5957888"/>
          <p14:tracePt t="8752" x="5237163" y="5986463"/>
          <p14:tracePt t="8768" x="5272088" y="6022975"/>
          <p14:tracePt t="8785" x="5351463" y="6072188"/>
          <p14:tracePt t="8802" x="5408613" y="6080125"/>
          <p14:tracePt t="8818" x="5480050" y="6086475"/>
          <p14:tracePt t="8835" x="5557838" y="6100763"/>
          <p14:tracePt t="8852" x="5622925" y="6100763"/>
          <p14:tracePt t="8868" x="5672138" y="6108700"/>
          <p14:tracePt t="8885" x="5708650" y="6115050"/>
          <p14:tracePt t="8902" x="5751513" y="6115050"/>
          <p14:tracePt t="8918" x="5786438" y="6115050"/>
          <p14:tracePt t="8935" x="5815013" y="6115050"/>
          <p14:tracePt t="8952" x="5851525" y="6115050"/>
          <p14:tracePt t="8968" x="5886450" y="6115050"/>
          <p14:tracePt t="8985" x="5929313" y="6108700"/>
          <p14:tracePt t="9002" x="5972175" y="6108700"/>
          <p14:tracePt t="9018" x="6008688" y="6086475"/>
          <p14:tracePt t="9035" x="6057900" y="6080125"/>
          <p14:tracePt t="9052" x="6115050" y="6057900"/>
          <p14:tracePt t="9068" x="6157913" y="6029325"/>
          <p14:tracePt t="9085" x="6208713" y="6000750"/>
          <p14:tracePt t="9102" x="6229350" y="5980113"/>
          <p14:tracePt t="9118" x="6257925" y="5951538"/>
          <p14:tracePt t="9135" x="6294438" y="5915025"/>
          <p14:tracePt t="9152" x="6315075" y="5857875"/>
          <p14:tracePt t="9168" x="6337300" y="5808663"/>
          <p14:tracePt t="9185" x="6386513" y="5722938"/>
          <p14:tracePt t="9202" x="6394450" y="5665788"/>
          <p14:tracePt t="9218" x="6423025" y="5614988"/>
          <p14:tracePt t="9235" x="6443663" y="5557838"/>
          <p14:tracePt t="9252" x="6472238" y="5508625"/>
          <p14:tracePt t="9268" x="6500813" y="5437188"/>
          <p14:tracePt t="9285" x="6557963" y="5351463"/>
          <p14:tracePt t="9302" x="6615113" y="5243513"/>
          <p14:tracePt t="9318" x="6657975" y="5172075"/>
          <p14:tracePt t="9335" x="6700838" y="5086350"/>
          <p14:tracePt t="9352" x="6729413" y="5014913"/>
          <p14:tracePt t="9368" x="6772275" y="4929188"/>
          <p14:tracePt t="9385" x="6794500" y="4822825"/>
          <p14:tracePt t="9401" x="6815138" y="4737100"/>
          <p14:tracePt t="9418" x="6837363" y="4651375"/>
          <p14:tracePt t="9435" x="6843713" y="4572000"/>
          <p14:tracePt t="9452" x="6843713" y="4500563"/>
          <p14:tracePt t="9468" x="6843713" y="4422775"/>
          <p14:tracePt t="9485" x="6858000" y="4343400"/>
          <p14:tracePt t="9502" x="6865938" y="4279900"/>
          <p14:tracePt t="9518" x="6865938" y="4200525"/>
          <p14:tracePt t="9535" x="6865938" y="4122738"/>
          <p14:tracePt t="9552" x="6865938" y="4014788"/>
          <p14:tracePt t="9568" x="6865938" y="3871913"/>
          <p14:tracePt t="9585" x="6865938" y="3694113"/>
          <p14:tracePt t="9601" x="6865938" y="3614738"/>
          <p14:tracePt t="9618" x="6865938" y="3536950"/>
          <p14:tracePt t="9635" x="6865938" y="3451225"/>
          <p14:tracePt t="9652" x="6865938" y="3386138"/>
          <p14:tracePt t="9668" x="6865938" y="3294063"/>
          <p14:tracePt t="9685" x="6865938" y="3214688"/>
          <p14:tracePt t="9702" x="6865938" y="3122613"/>
          <p14:tracePt t="9718" x="6843713" y="3057525"/>
          <p14:tracePt t="9735" x="6843713" y="2979738"/>
          <p14:tracePt t="9752" x="6829425" y="2894013"/>
          <p14:tracePt t="9768" x="6815138" y="2814638"/>
          <p14:tracePt t="9785" x="6815138" y="2728913"/>
          <p14:tracePt t="9802" x="6794500" y="2657475"/>
          <p14:tracePt t="9818" x="6794500" y="2593975"/>
          <p14:tracePt t="9835" x="6780213" y="2522538"/>
          <p14:tracePt t="9852" x="6765925" y="2479675"/>
          <p14:tracePt t="9868" x="6751638" y="2422525"/>
          <p14:tracePt t="9885" x="6737350" y="2357438"/>
          <p14:tracePt t="9901" x="6694488" y="2271713"/>
          <p14:tracePt t="9918" x="6651625" y="2214563"/>
          <p14:tracePt t="9935" x="6623050" y="2157413"/>
          <p14:tracePt t="9952" x="6594475" y="2108200"/>
          <p14:tracePt t="9968" x="6551613" y="2036763"/>
          <p14:tracePt t="9985" x="6486525" y="1943100"/>
          <p14:tracePt t="10001" x="6457950" y="1908175"/>
          <p14:tracePt t="10018" x="6415088" y="1851025"/>
          <p14:tracePt t="10035" x="6380163" y="1814513"/>
          <p14:tracePt t="10051" x="6343650" y="1771650"/>
          <p14:tracePt t="10068" x="6280150" y="1722438"/>
          <p14:tracePt t="10085" x="6243638" y="1685925"/>
          <p14:tracePt t="10101" x="6194425" y="1636713"/>
          <p14:tracePt t="10118" x="6137275" y="1608138"/>
          <p14:tracePt t="10135" x="6065838" y="1571625"/>
          <p14:tracePt t="10152" x="5986463" y="1514475"/>
          <p14:tracePt t="10168" x="5908675" y="1485900"/>
          <p14:tracePt t="10185" x="5800725" y="1443038"/>
          <p14:tracePt t="10202" x="5757863" y="1422400"/>
          <p14:tracePt t="10218" x="5722938" y="1414463"/>
          <p14:tracePt t="10235" x="5700713" y="1414463"/>
          <p14:tracePt t="10251" x="5665788" y="1414463"/>
          <p14:tracePt t="10268" x="5622925" y="1414463"/>
          <p14:tracePt t="10285" x="5565775" y="1414463"/>
          <p14:tracePt t="10301" x="5508625" y="1414463"/>
          <p14:tracePt t="10318" x="5472113" y="1414463"/>
          <p14:tracePt t="10335" x="5437188" y="1414463"/>
          <p14:tracePt t="10351" x="5408613" y="1414463"/>
          <p14:tracePt t="10368" x="5394325" y="1422400"/>
          <p14:tracePt t="10385" x="5372100" y="1422400"/>
          <p14:tracePt t="10402" x="5357813" y="1428750"/>
          <p14:tracePt t="10418" x="5351463" y="1428750"/>
          <p14:tracePt t="10435" x="5337175" y="1443038"/>
          <p14:tracePt t="10451" x="5314950" y="1465263"/>
          <p14:tracePt t="10468" x="5308600" y="1479550"/>
          <p14:tracePt t="10485" x="5280025" y="1500188"/>
          <p14:tracePt t="10501" x="5265738" y="1522413"/>
          <p14:tracePt t="10518" x="5251450" y="1543050"/>
          <p14:tracePt t="10535" x="5251450" y="1557338"/>
          <p14:tracePt t="10551" x="5243513" y="1565275"/>
          <p14:tracePt t="10568" x="5237163" y="1579563"/>
          <p14:tracePt t="10585" x="5229225" y="1585913"/>
          <p14:tracePt t="10601" x="5208588" y="1608138"/>
          <p14:tracePt t="10618" x="5200650" y="1622425"/>
          <p14:tracePt t="10635" x="5194300" y="1628775"/>
          <p14:tracePt t="10801" x="5194300" y="1643063"/>
          <p14:tracePt t="10809" x="5186363" y="1665288"/>
          <p14:tracePt t="10818" x="5186363" y="1671638"/>
          <p14:tracePt t="10835" x="5180013" y="1700213"/>
          <p14:tracePt t="10851" x="5165725" y="1714500"/>
          <p14:tracePt t="10868" x="5157788" y="1743075"/>
          <p14:tracePt t="10885" x="5137150" y="1757363"/>
          <p14:tracePt t="10901" x="5122863" y="1765300"/>
          <p14:tracePt t="10918" x="5114925" y="1785938"/>
          <p14:tracePt t="10935" x="5100638" y="1808163"/>
          <p14:tracePt t="10951" x="5094288" y="1822450"/>
          <p14:tracePt t="10968" x="5072063" y="1836738"/>
          <p14:tracePt t="10985" x="5072063" y="1851025"/>
          <p14:tracePt t="11001" x="5057775" y="1865313"/>
          <p14:tracePt t="11018" x="5057775" y="1879600"/>
          <p14:tracePt t="11035" x="5051425" y="1908175"/>
          <p14:tracePt t="11051" x="5051425" y="1922463"/>
          <p14:tracePt t="11068" x="5043488" y="1943100"/>
          <p14:tracePt t="11085" x="5037138" y="1971675"/>
          <p14:tracePt t="11101" x="5029200" y="2000250"/>
          <p14:tracePt t="11118" x="5029200" y="2028825"/>
          <p14:tracePt t="11135" x="5022850" y="2051050"/>
          <p14:tracePt t="11151" x="5008563" y="2085975"/>
          <p14:tracePt t="11168" x="5008563" y="2128838"/>
          <p14:tracePt t="11185" x="5008563" y="2165350"/>
          <p14:tracePt t="11201" x="5000625" y="2228850"/>
          <p14:tracePt t="11218" x="5000625" y="2251075"/>
          <p14:tracePt t="11235" x="5000625" y="2308225"/>
          <p14:tracePt t="11251" x="5000625" y="2336800"/>
          <p14:tracePt t="11268" x="5000625" y="2393950"/>
          <p14:tracePt t="11285" x="5000625" y="2465388"/>
          <p14:tracePt t="11301" x="4994275" y="2522538"/>
          <p14:tracePt t="11318" x="4979988" y="2600325"/>
          <p14:tracePt t="11335" x="4979988" y="2693988"/>
          <p14:tracePt t="11351" x="4972050" y="2800350"/>
          <p14:tracePt t="11368" x="4972050" y="2908300"/>
          <p14:tracePt t="11385" x="4972050" y="3008313"/>
          <p14:tracePt t="11401" x="4972050" y="3171825"/>
          <p14:tracePt t="11418" x="4972050" y="3314700"/>
          <p14:tracePt t="11435" x="5000625" y="3443288"/>
          <p14:tracePt t="11451" x="5000625" y="3565525"/>
          <p14:tracePt t="11468" x="5008563" y="3651250"/>
          <p14:tracePt t="11485" x="5029200" y="3714750"/>
          <p14:tracePt t="11501" x="5037138" y="3829050"/>
          <p14:tracePt t="11518" x="5072063" y="3929063"/>
          <p14:tracePt t="11535" x="5094288" y="4043363"/>
          <p14:tracePt t="11551" x="5114925" y="4143375"/>
          <p14:tracePt t="11568" x="5151438" y="4222750"/>
          <p14:tracePt t="11584" x="5186363" y="4357688"/>
          <p14:tracePt t="11601" x="5222875" y="4529138"/>
          <p14:tracePt t="11618" x="5229225" y="4643438"/>
          <p14:tracePt t="11635" x="5243513" y="4751388"/>
          <p14:tracePt t="11651" x="5243513" y="4829175"/>
          <p14:tracePt t="11668" x="5251450" y="4922838"/>
          <p14:tracePt t="11684" x="5251450" y="5000625"/>
          <p14:tracePt t="11701" x="5265738" y="5086350"/>
          <p14:tracePt t="11718" x="5272088" y="5151438"/>
          <p14:tracePt t="11735" x="5272088" y="5208588"/>
          <p14:tracePt t="11751" x="5272088" y="5272088"/>
          <p14:tracePt t="11768" x="5272088" y="5329238"/>
          <p14:tracePt t="11784" x="5272088" y="5365750"/>
          <p14:tracePt t="11801" x="5272088" y="5451475"/>
          <p14:tracePt t="11818" x="5272088" y="5494338"/>
          <p14:tracePt t="11835" x="5272088" y="5543550"/>
          <p14:tracePt t="11851" x="5272088" y="5600700"/>
          <p14:tracePt t="11868" x="5265738" y="5637213"/>
          <p14:tracePt t="11885" x="5257800" y="5680075"/>
          <p14:tracePt t="11901" x="5257800" y="5700713"/>
          <p14:tracePt t="11918" x="5257800" y="5715000"/>
          <p14:tracePt t="11935" x="5257800" y="5722938"/>
          <p14:tracePt t="12106" x="0" y="0"/>
        </p14:tracePtLst>
        <p14:tracePtLst>
          <p14:tracePt t="13074" x="5129213" y="5837238"/>
          <p14:tracePt t="13122" x="5129213" y="5843588"/>
          <p14:tracePt t="13130" x="5137150" y="5843588"/>
          <p14:tracePt t="13138" x="5143500" y="5843588"/>
          <p14:tracePt t="13154" x="5165725" y="5851525"/>
          <p14:tracePt t="13168" x="5180013" y="5851525"/>
          <p14:tracePt t="13184" x="5214938" y="5851525"/>
          <p14:tracePt t="13201" x="5257800" y="5872163"/>
          <p14:tracePt t="13218" x="5343525" y="5886450"/>
          <p14:tracePt t="13234" x="5400675" y="5894388"/>
          <p14:tracePt t="13251" x="5451475" y="5894388"/>
          <p14:tracePt t="13268" x="5508625" y="5908675"/>
          <p14:tracePt t="13284" x="5543550" y="5922963"/>
          <p14:tracePt t="13301" x="5600700" y="5937250"/>
          <p14:tracePt t="13318" x="5629275" y="5943600"/>
          <p14:tracePt t="13334" x="5665788" y="5951538"/>
          <p14:tracePt t="13351" x="5700713" y="5972175"/>
          <p14:tracePt t="13368" x="5737225" y="5986463"/>
          <p14:tracePt t="13384" x="5786438" y="6000750"/>
          <p14:tracePt t="13401" x="5822950" y="6015038"/>
          <p14:tracePt t="13418" x="5851525" y="6029325"/>
          <p14:tracePt t="13434" x="5865813" y="6029325"/>
          <p14:tracePt t="13451" x="5900738" y="6051550"/>
          <p14:tracePt t="13468" x="5951538" y="6065838"/>
          <p14:tracePt t="13484" x="6008688" y="6108700"/>
          <p14:tracePt t="13501" x="6065838" y="6122988"/>
          <p14:tracePt t="13518" x="6115050" y="6151563"/>
          <p14:tracePt t="13534" x="6165850" y="6165850"/>
          <p14:tracePt t="13551" x="6186488" y="6172200"/>
          <p14:tracePt t="13568" x="6215063" y="6186488"/>
          <p14:tracePt t="13584" x="6237288" y="6186488"/>
          <p14:tracePt t="13601" x="6251575" y="6200775"/>
          <p14:tracePt t="13618" x="6294438" y="6223000"/>
          <p14:tracePt t="13634" x="6308725" y="6237288"/>
          <p14:tracePt t="13651" x="6315075" y="6251575"/>
          <p14:tracePt t="13668" x="6329363" y="6280150"/>
          <p14:tracePt t="13684" x="6351588" y="6315075"/>
          <p14:tracePt t="13701" x="6372225" y="6337300"/>
          <p14:tracePt t="13718" x="6386513" y="6365875"/>
          <p14:tracePt t="13734" x="6394450" y="6372225"/>
          <p14:tracePt t="13802" x="6400800" y="6372225"/>
          <p14:tracePt t="13898" x="6408738" y="6372225"/>
          <p14:tracePt t="13946" x="6400800" y="6329363"/>
          <p14:tracePt t="13954" x="6372225" y="6300788"/>
          <p14:tracePt t="13962" x="6337300" y="6280150"/>
          <p14:tracePt t="13970" x="6308725" y="6265863"/>
          <p14:tracePt t="13984" x="6272213" y="6251575"/>
          <p14:tracePt t="14001" x="6180138" y="6223000"/>
          <p14:tracePt t="14018" x="6072188" y="6186488"/>
          <p14:tracePt t="14034" x="6037263" y="6180138"/>
          <p14:tracePt t="14051" x="6015038" y="6172200"/>
          <p14:tracePt t="14068" x="6000750" y="6165850"/>
          <p14:tracePt t="14084" x="5965825" y="6151563"/>
          <p14:tracePt t="14101" x="5908675" y="6137275"/>
          <p14:tracePt t="14118" x="5857875" y="6122988"/>
          <p14:tracePt t="14134" x="5822950" y="6100763"/>
          <p14:tracePt t="14151" x="5765800" y="6094413"/>
          <p14:tracePt t="14167" x="5708650" y="6094413"/>
          <p14:tracePt t="14184" x="5665788" y="6094413"/>
          <p14:tracePt t="14201" x="5608638" y="6080125"/>
          <p14:tracePt t="14217" x="5565775" y="6080125"/>
          <p14:tracePt t="14218" x="5522913" y="6080125"/>
          <p14:tracePt t="14234" x="5465763" y="6072188"/>
          <p14:tracePt t="14251" x="5422900" y="6072188"/>
          <p14:tracePt t="14268" x="5365750" y="6065838"/>
          <p14:tracePt t="14284" x="5308600" y="6051550"/>
          <p14:tracePt t="14301" x="5265738" y="6051550"/>
          <p14:tracePt t="14318" x="5208588" y="6051550"/>
          <p14:tracePt t="14334" x="5165725" y="6051550"/>
          <p14:tracePt t="14351" x="5129213" y="6051550"/>
          <p14:tracePt t="14367" x="5072063" y="6051550"/>
          <p14:tracePt t="14384" x="5029200" y="6051550"/>
          <p14:tracePt t="14401" x="4994275" y="6051550"/>
          <p14:tracePt t="14417" x="4957763" y="6043613"/>
          <p14:tracePt t="14418" x="4951413" y="6043613"/>
          <p14:tracePt t="14434" x="4943475" y="6043613"/>
          <p14:tracePt t="14451" x="4937125" y="6043613"/>
          <p14:tracePt t="14586" x="4929188" y="6043613"/>
          <p14:tracePt t="14594" x="4922838" y="6043613"/>
          <p14:tracePt t="14610" x="4914900" y="6043613"/>
          <p14:tracePt t="14642" x="4908550" y="6043613"/>
          <p14:tracePt t="14642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COPD</a:t>
            </a:r>
          </a:p>
        </p:txBody>
      </p:sp>
      <p:pic>
        <p:nvPicPr>
          <p:cNvPr id="4" name="Picture 5" descr="Emphysema%20opt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371601"/>
            <a:ext cx="4273418" cy="5128101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7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486" y="716980"/>
            <a:ext cx="8395515" cy="5226620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7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796" x="2943225" y="1185863"/>
          <p14:tracePt t="10811" x="2936875" y="1185863"/>
          <p14:tracePt t="10819" x="2936875" y="1200150"/>
          <p14:tracePt t="10827" x="2928938" y="1208088"/>
          <p14:tracePt t="10836" x="2914650" y="1214438"/>
          <p14:tracePt t="10852" x="2908300" y="1243013"/>
          <p14:tracePt t="10869" x="2900363" y="1265238"/>
          <p14:tracePt t="10886" x="2894013" y="1285875"/>
          <p14:tracePt t="10902" x="2894013" y="1336675"/>
          <p14:tracePt t="10919" x="2886075" y="1371600"/>
          <p14:tracePt t="10935" x="2886075" y="1400175"/>
          <p14:tracePt t="10952" x="2886075" y="1436688"/>
          <p14:tracePt t="10969" x="2886075" y="1479550"/>
          <p14:tracePt t="10986" x="2886075" y="1514475"/>
          <p14:tracePt t="11002" x="2886075" y="1550988"/>
          <p14:tracePt t="11019" x="2886075" y="1593850"/>
          <p14:tracePt t="11036" x="2886075" y="1665288"/>
          <p14:tracePt t="11052" x="2886075" y="1722438"/>
          <p14:tracePt t="11069" x="2886075" y="1800225"/>
          <p14:tracePt t="11085" x="2908300" y="1900238"/>
          <p14:tracePt t="11102" x="2922588" y="1993900"/>
          <p14:tracePt t="11119" x="2928938" y="2093913"/>
          <p14:tracePt t="11135" x="2943225" y="2185988"/>
          <p14:tracePt t="11152" x="2965450" y="2286000"/>
          <p14:tracePt t="11169" x="2965450" y="2365375"/>
          <p14:tracePt t="11186" x="2965450" y="2428875"/>
          <p14:tracePt t="11202" x="2965450" y="2486025"/>
          <p14:tracePt t="11219" x="2965450" y="2543175"/>
          <p14:tracePt t="11236" x="2965450" y="2651125"/>
          <p14:tracePt t="11252" x="2971800" y="2757488"/>
          <p14:tracePt t="11269" x="2971800" y="2851150"/>
          <p14:tracePt t="11286" x="2971800" y="2957513"/>
          <p14:tracePt t="11302" x="2994025" y="3079750"/>
          <p14:tracePt t="11319" x="2994025" y="3208338"/>
          <p14:tracePt t="11335" x="3014663" y="3308350"/>
          <p14:tracePt t="11352" x="3014663" y="3386138"/>
          <p14:tracePt t="11369" x="3014663" y="3471863"/>
          <p14:tracePt t="11385" x="3014663" y="3551238"/>
          <p14:tracePt t="11402" x="3000375" y="3629025"/>
          <p14:tracePt t="11419" x="3000375" y="3722688"/>
          <p14:tracePt t="11436" x="3000375" y="3900488"/>
          <p14:tracePt t="11452" x="3000375" y="4008438"/>
          <p14:tracePt t="11469" x="2994025" y="4151313"/>
          <p14:tracePt t="11485" x="2994025" y="4257675"/>
          <p14:tracePt t="11502" x="2979738" y="4357688"/>
          <p14:tracePt t="11519" x="2979738" y="4437063"/>
          <p14:tracePt t="11535" x="2979738" y="4543425"/>
          <p14:tracePt t="11552" x="2957513" y="4643438"/>
          <p14:tracePt t="11569" x="2936875" y="4743450"/>
          <p14:tracePt t="11585" x="2914650" y="4822825"/>
          <p14:tracePt t="11602" x="2908300" y="4900613"/>
          <p14:tracePt t="11619" x="2908300" y="4979988"/>
          <p14:tracePt t="11636" x="2908300" y="5065713"/>
          <p14:tracePt t="11652" x="2908300" y="5122863"/>
          <p14:tracePt t="11669" x="2908300" y="5186363"/>
          <p14:tracePt t="11685" x="2936875" y="5286375"/>
          <p14:tracePt t="11702" x="2965450" y="5372100"/>
          <p14:tracePt t="11719" x="3028950" y="5451475"/>
          <p14:tracePt t="11735" x="3065463" y="5494338"/>
          <p14:tracePt t="11752" x="3128963" y="5543550"/>
          <p14:tracePt t="11769" x="3200400" y="5580063"/>
          <p14:tracePt t="11785" x="3257550" y="5608638"/>
          <p14:tracePt t="11802" x="3343275" y="5614988"/>
          <p14:tracePt t="11819" x="3422650" y="5629275"/>
          <p14:tracePt t="11835" x="3529013" y="5629275"/>
          <p14:tracePt t="11852" x="3586163" y="5629275"/>
          <p14:tracePt t="11869" x="3608388" y="5629275"/>
          <p14:tracePt t="11885" x="3643313" y="5614988"/>
          <p14:tracePt t="11902" x="3665538" y="5600700"/>
          <p14:tracePt t="11919" x="3694113" y="5580063"/>
          <p14:tracePt t="11935" x="3736975" y="5543550"/>
          <p14:tracePt t="11952" x="3786188" y="5500688"/>
          <p14:tracePt t="11969" x="3843338" y="5422900"/>
          <p14:tracePt t="11985" x="3922713" y="5329238"/>
          <p14:tracePt t="12002" x="3971925" y="5265738"/>
          <p14:tracePt t="12019" x="4022725" y="5208588"/>
          <p14:tracePt t="12036" x="4065588" y="5114925"/>
          <p14:tracePt t="12052" x="4108450" y="5029200"/>
          <p14:tracePt t="12069" x="4171950" y="4879975"/>
          <p14:tracePt t="12085" x="4194175" y="4729163"/>
          <p14:tracePt t="12102" x="4237038" y="4529138"/>
          <p14:tracePt t="12119" x="4265613" y="4365625"/>
          <p14:tracePt t="12135" x="4286250" y="4186238"/>
          <p14:tracePt t="12152" x="4286250" y="4008438"/>
          <p14:tracePt t="12169" x="4300538" y="3829050"/>
          <p14:tracePt t="12185" x="4314825" y="3700463"/>
          <p14:tracePt t="12202" x="4329113" y="3557588"/>
          <p14:tracePt t="12219" x="4329113" y="3429000"/>
          <p14:tracePt t="12236" x="4329113" y="3165475"/>
          <p14:tracePt t="12252" x="4329113" y="3008313"/>
          <p14:tracePt t="12269" x="4329113" y="2843213"/>
          <p14:tracePt t="12285" x="4329113" y="2700338"/>
          <p14:tracePt t="12302" x="4329113" y="2557463"/>
          <p14:tracePt t="12319" x="4329113" y="2436813"/>
          <p14:tracePt t="12335" x="4329113" y="2322513"/>
          <p14:tracePt t="12352" x="4322763" y="2193925"/>
          <p14:tracePt t="12369" x="4308475" y="2100263"/>
          <p14:tracePt t="12385" x="4308475" y="2008188"/>
          <p14:tracePt t="12402" x="4286250" y="1914525"/>
          <p14:tracePt t="12419" x="4265613" y="1822450"/>
          <p14:tracePt t="12435" x="4243388" y="1708150"/>
          <p14:tracePt t="12436" x="4229100" y="1651000"/>
          <p14:tracePt t="12452" x="4200525" y="1528763"/>
          <p14:tracePt t="12469" x="4165600" y="1414463"/>
          <p14:tracePt t="12485" x="4114800" y="1308100"/>
          <p14:tracePt t="12502" x="4071938" y="1208088"/>
          <p14:tracePt t="12519" x="3994150" y="1085850"/>
          <p14:tracePt t="12535" x="3929063" y="993775"/>
          <p14:tracePt t="12552" x="3879850" y="936625"/>
          <p14:tracePt t="12569" x="3814763" y="857250"/>
          <p14:tracePt t="12585" x="3736975" y="793750"/>
          <p14:tracePt t="12602" x="3665538" y="742950"/>
          <p14:tracePt t="12619" x="3600450" y="685800"/>
          <p14:tracePt t="12635" x="3551238" y="657225"/>
          <p14:tracePt t="12636" x="3543300" y="650875"/>
          <p14:tracePt t="12652" x="3508375" y="628650"/>
          <p14:tracePt t="12669" x="3494088" y="608013"/>
          <p14:tracePt t="12685" x="3443288" y="593725"/>
          <p14:tracePt t="12702" x="3386138" y="585788"/>
          <p14:tracePt t="12719" x="3271838" y="571500"/>
          <p14:tracePt t="12735" x="3179763" y="571500"/>
          <p14:tracePt t="12752" x="3086100" y="571500"/>
          <p14:tracePt t="12769" x="3000375" y="608013"/>
          <p14:tracePt t="12785" x="2914650" y="657225"/>
          <p14:tracePt t="12802" x="2836863" y="714375"/>
          <p14:tracePt t="12819" x="2757488" y="779463"/>
          <p14:tracePt t="12835" x="2686050" y="857250"/>
          <p14:tracePt t="12836" x="2651125" y="885825"/>
          <p14:tracePt t="12852" x="2608263" y="979488"/>
          <p14:tracePt t="12869" x="2551113" y="1079500"/>
          <p14:tracePt t="12885" x="2522538" y="1243013"/>
          <p14:tracePt t="12902" x="2486025" y="1428750"/>
          <p14:tracePt t="12919" x="2486025" y="1657350"/>
          <p14:tracePt t="12935" x="2486025" y="1900238"/>
          <p14:tracePt t="12952" x="2486025" y="2214563"/>
          <p14:tracePt t="12968" x="2486025" y="2479675"/>
          <p14:tracePt t="12985" x="2486025" y="2722563"/>
          <p14:tracePt t="13002" x="2486025" y="2971800"/>
          <p14:tracePt t="13018" x="2486025" y="3214688"/>
          <p14:tracePt t="13035" x="2493963" y="3465513"/>
          <p14:tracePt t="13052" x="2522538" y="3751263"/>
          <p14:tracePt t="13068" x="2522538" y="3857625"/>
          <p14:tracePt t="13085" x="2522538" y="3943350"/>
          <p14:tracePt t="13102" x="2522538" y="4022725"/>
          <p14:tracePt t="13118" x="2528888" y="4129088"/>
          <p14:tracePt t="13135" x="2528888" y="4237038"/>
          <p14:tracePt t="13152" x="2543175" y="4379913"/>
          <p14:tracePt t="13168" x="2565400" y="4543425"/>
          <p14:tracePt t="13185" x="2593975" y="4708525"/>
          <p14:tracePt t="13202" x="2622550" y="4894263"/>
          <p14:tracePt t="13218" x="2643188" y="5022850"/>
          <p14:tracePt t="13235" x="2643188" y="5151438"/>
          <p14:tracePt t="13236" x="2657475" y="5222875"/>
          <p14:tracePt t="13252" x="2693988" y="5337175"/>
          <p14:tracePt t="13269" x="2722563" y="5422900"/>
          <p14:tracePt t="13285" x="2786063" y="5500688"/>
          <p14:tracePt t="13302" x="2822575" y="5537200"/>
          <p14:tracePt t="13318" x="2857500" y="5565775"/>
          <p14:tracePt t="13335" x="2908300" y="5608638"/>
          <p14:tracePt t="13352" x="2971800" y="5657850"/>
          <p14:tracePt t="13368" x="3071813" y="5737225"/>
          <p14:tracePt t="13385" x="3151188" y="5815013"/>
          <p14:tracePt t="13402" x="3228975" y="5872163"/>
          <p14:tracePt t="13418" x="3265488" y="5886450"/>
          <p14:tracePt t="13435" x="3300413" y="5908675"/>
          <p14:tracePt t="13452" x="3343275" y="5908675"/>
          <p14:tracePt t="13468" x="3386138" y="5908675"/>
          <p14:tracePt t="13485" x="3422650" y="5894388"/>
          <p14:tracePt t="13502" x="3494088" y="5865813"/>
          <p14:tracePt t="13518" x="3565525" y="5822950"/>
          <p14:tracePt t="13535" x="3671888" y="5722938"/>
          <p14:tracePt t="13552" x="3743325" y="5629275"/>
          <p14:tracePt t="13568" x="3822700" y="5537200"/>
          <p14:tracePt t="13585" x="3894138" y="5472113"/>
          <p14:tracePt t="13602" x="3908425" y="5400675"/>
          <p14:tracePt t="13619" x="3908425" y="5265738"/>
          <p14:tracePt t="13635" x="3908425" y="5057775"/>
          <p14:tracePt t="13652" x="3929063" y="4894263"/>
          <p14:tracePt t="13668" x="3943350" y="4829175"/>
          <p14:tracePt t="13685" x="3943350" y="4722813"/>
          <p14:tracePt t="13702" x="3951288" y="4608513"/>
          <p14:tracePt t="13718" x="3951288" y="4529138"/>
          <p14:tracePt t="13735" x="3951288" y="4400550"/>
          <p14:tracePt t="13752" x="3951288" y="4243388"/>
          <p14:tracePt t="13768" x="3965575" y="4114800"/>
          <p14:tracePt t="13785" x="3965575" y="4065588"/>
          <p14:tracePt t="13802" x="3965575" y="4022725"/>
          <p14:tracePt t="13818" x="3965575" y="4008438"/>
          <p14:tracePt t="13835" x="3965575" y="4000500"/>
          <p14:tracePt t="13852" x="3965575" y="3994150"/>
          <p14:tracePt t="13948" x="0" y="0"/>
        </p14:tracePtLst>
        <p14:tracePtLst>
          <p14:tracePt t="17165" x="5214938" y="2908300"/>
          <p14:tracePt t="17341" x="5229225" y="2908300"/>
          <p14:tracePt t="17348" x="5257800" y="2908300"/>
          <p14:tracePt t="17356" x="5286375" y="2908300"/>
          <p14:tracePt t="17368" x="5322888" y="2908300"/>
          <p14:tracePt t="17385" x="5422900" y="2908300"/>
          <p14:tracePt t="17401" x="5529263" y="2908300"/>
          <p14:tracePt t="17418" x="5622925" y="2914650"/>
          <p14:tracePt t="17434" x="5737225" y="2936875"/>
          <p14:tracePt t="17451" x="5808663" y="2951163"/>
          <p14:tracePt t="17468" x="5894388" y="2951163"/>
          <p14:tracePt t="17485" x="6000750" y="2951163"/>
          <p14:tracePt t="17501" x="6094413" y="2951163"/>
          <p14:tracePt t="17518" x="6186488" y="2951163"/>
          <p14:tracePt t="17534" x="6329363" y="2951163"/>
          <p14:tracePt t="17551" x="6494463" y="2943225"/>
          <p14:tracePt t="17568" x="6700838" y="2943225"/>
          <p14:tracePt t="17584" x="6900863" y="2943225"/>
          <p14:tracePt t="17601" x="7108825" y="2943225"/>
          <p14:tracePt t="17618" x="7358063" y="2951163"/>
          <p14:tracePt t="17634" x="7572375" y="2971800"/>
          <p14:tracePt t="17651" x="7751763" y="3000375"/>
          <p14:tracePt t="17668" x="7880350" y="3014663"/>
          <p14:tracePt t="17684" x="7980363" y="3014663"/>
          <p14:tracePt t="17701" x="7986713" y="3014663"/>
          <p14:tracePt t="17718" x="7994650" y="3014663"/>
          <p14:tracePt t="17734" x="8008938" y="3014663"/>
          <p14:tracePt t="17751" x="8023225" y="3008313"/>
          <p14:tracePt t="17768" x="8037513" y="3000375"/>
          <p14:tracePt t="17784" x="8058150" y="2994025"/>
          <p14:tracePt t="17801" x="8080375" y="2994025"/>
          <p14:tracePt t="17818" x="8108950" y="2971800"/>
          <p14:tracePt t="17834" x="8151813" y="2971800"/>
          <p14:tracePt t="17851" x="8208963" y="2971800"/>
          <p14:tracePt t="17868" x="8243888" y="2971800"/>
          <p14:tracePt t="17884" x="8258175" y="2971800"/>
          <p14:tracePt t="17917" x="8266113" y="2971800"/>
          <p14:tracePt t="17925" x="8266113" y="2965450"/>
          <p14:tracePt t="18013" x="8266113" y="2957513"/>
          <p14:tracePt t="18053" x="8266113" y="2951163"/>
          <p14:tracePt t="18061" x="8237538" y="2951163"/>
          <p14:tracePt t="18069" x="8194675" y="2951163"/>
          <p14:tracePt t="18084" x="8080375" y="2951163"/>
          <p14:tracePt t="18101" x="7900988" y="2951163"/>
          <p14:tracePt t="18118" x="7651750" y="2957513"/>
          <p14:tracePt t="18134" x="7458075" y="2957513"/>
          <p14:tracePt t="18151" x="7265988" y="2957513"/>
          <p14:tracePt t="18168" x="7100888" y="2951163"/>
          <p14:tracePt t="18184" x="6958013" y="2943225"/>
          <p14:tracePt t="18201" x="6829425" y="2943225"/>
          <p14:tracePt t="18218" x="6708775" y="2943225"/>
          <p14:tracePt t="18234" x="6608763" y="2957513"/>
          <p14:tracePt t="18251" x="6457950" y="2979738"/>
          <p14:tracePt t="18267" x="6329363" y="3008313"/>
          <p14:tracePt t="18284" x="6151563" y="3079750"/>
          <p14:tracePt t="18301" x="6065838" y="3094038"/>
          <p14:tracePt t="18318" x="5986463" y="3094038"/>
          <p14:tracePt t="18334" x="5943600" y="3108325"/>
          <p14:tracePt t="18351" x="5922963" y="3108325"/>
          <p14:tracePt t="18368" x="5915025" y="3108325"/>
          <p14:tracePt t="18384" x="5872163" y="3100388"/>
          <p14:tracePt t="18401" x="5794375" y="3100388"/>
          <p14:tracePt t="18418" x="5708650" y="3086100"/>
          <p14:tracePt t="18434" x="5586413" y="3086100"/>
          <p14:tracePt t="18451" x="5465763" y="3086100"/>
          <p14:tracePt t="18467" x="5365750" y="3100388"/>
          <p14:tracePt t="18484" x="5294313" y="3108325"/>
          <p14:tracePt t="18485" x="5265738" y="3122613"/>
          <p14:tracePt t="18501" x="5243513" y="3136900"/>
          <p14:tracePt t="18518" x="5214938" y="3151188"/>
          <p14:tracePt t="18534" x="5200650" y="3157538"/>
          <p14:tracePt t="18621" x="5194300" y="3157538"/>
          <p14:tracePt t="18629" x="5194300" y="3165475"/>
          <p14:tracePt t="18637" x="5186363" y="3179763"/>
          <p14:tracePt t="18653" x="5180013" y="3186113"/>
          <p14:tracePt t="18668" x="5180013" y="3194050"/>
          <p14:tracePt t="18685" x="5180013" y="3200400"/>
          <p14:tracePt t="18717" x="5194300" y="3200400"/>
          <p14:tracePt t="18725" x="5214938" y="3200400"/>
          <p14:tracePt t="18734" x="5251450" y="3200400"/>
          <p14:tracePt t="18751" x="5343525" y="3200400"/>
          <p14:tracePt t="18767" x="5486400" y="3200400"/>
          <p14:tracePt t="18784" x="5665788" y="3200400"/>
          <p14:tracePt t="18801" x="5843588" y="3165475"/>
          <p14:tracePt t="18817" x="6043613" y="3165475"/>
          <p14:tracePt t="18834" x="6223000" y="3151188"/>
          <p14:tracePt t="18851" x="6380163" y="3143250"/>
          <p14:tracePt t="18867" x="6580188" y="3143250"/>
          <p14:tracePt t="18884" x="6751638" y="3143250"/>
          <p14:tracePt t="18901" x="7023100" y="3143250"/>
          <p14:tracePt t="18917" x="7229475" y="3143250"/>
          <p14:tracePt t="18934" x="7458075" y="3143250"/>
          <p14:tracePt t="18951" x="7651750" y="3143250"/>
          <p14:tracePt t="18967" x="7794625" y="3143250"/>
          <p14:tracePt t="18984" x="7923213" y="3143250"/>
          <p14:tracePt t="19001" x="7980363" y="3143250"/>
          <p14:tracePt t="19017" x="8023225" y="3122613"/>
          <p14:tracePt t="19034" x="8058150" y="3100388"/>
          <p14:tracePt t="19051" x="8072438" y="3094038"/>
          <p14:tracePt t="19067" x="8094663" y="3086100"/>
          <p14:tracePt t="19084" x="8115300" y="3086100"/>
          <p14:tracePt t="19101" x="8172450" y="3086100"/>
          <p14:tracePt t="19117" x="8229600" y="3086100"/>
          <p14:tracePt t="19134" x="8266113" y="3086100"/>
          <p14:tracePt t="19151" x="8308975" y="3086100"/>
          <p14:tracePt t="19167" x="8323263" y="3086100"/>
          <p14:tracePt t="19197" x="8329613" y="3079750"/>
          <p14:tracePt t="19237" x="8329613" y="3071813"/>
          <p14:tracePt t="19781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5" descr="supine_pulm_ed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1" y="1524001"/>
            <a:ext cx="5240059" cy="452596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7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CHF</a:t>
            </a:r>
          </a:p>
        </p:txBody>
      </p:sp>
      <p:pic>
        <p:nvPicPr>
          <p:cNvPr id="4" name="Picture 5" descr="supine_pulm_ed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1" y="1524001"/>
            <a:ext cx="5240059" cy="452596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1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CHF</a:t>
            </a:r>
          </a:p>
        </p:txBody>
      </p:sp>
      <p:pic>
        <p:nvPicPr>
          <p:cNvPr id="4" name="Picture 5" descr="supine_pulm_ed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1" y="1524001"/>
            <a:ext cx="5240059" cy="452596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4953785" y="3759201"/>
            <a:ext cx="504907" cy="1283855"/>
          </a:xfrm>
          <a:custGeom>
            <a:avLst/>
            <a:gdLst>
              <a:gd name="connsiteX0" fmla="*/ 504907 w 504907"/>
              <a:gd name="connsiteY0" fmla="*/ 0 h 1283855"/>
              <a:gd name="connsiteX1" fmla="*/ 477198 w 504907"/>
              <a:gd name="connsiteY1" fmla="*/ 27709 h 1283855"/>
              <a:gd name="connsiteX2" fmla="*/ 403307 w 504907"/>
              <a:gd name="connsiteY2" fmla="*/ 64655 h 1283855"/>
              <a:gd name="connsiteX3" fmla="*/ 384834 w 504907"/>
              <a:gd name="connsiteY3" fmla="*/ 101600 h 1283855"/>
              <a:gd name="connsiteX4" fmla="*/ 338652 w 504907"/>
              <a:gd name="connsiteY4" fmla="*/ 166255 h 1283855"/>
              <a:gd name="connsiteX5" fmla="*/ 310943 w 504907"/>
              <a:gd name="connsiteY5" fmla="*/ 175491 h 1283855"/>
              <a:gd name="connsiteX6" fmla="*/ 264761 w 504907"/>
              <a:gd name="connsiteY6" fmla="*/ 221673 h 1283855"/>
              <a:gd name="connsiteX7" fmla="*/ 227816 w 504907"/>
              <a:gd name="connsiteY7" fmla="*/ 286327 h 1283855"/>
              <a:gd name="connsiteX8" fmla="*/ 200107 w 504907"/>
              <a:gd name="connsiteY8" fmla="*/ 314036 h 1283855"/>
              <a:gd name="connsiteX9" fmla="*/ 153925 w 504907"/>
              <a:gd name="connsiteY9" fmla="*/ 369455 h 1283855"/>
              <a:gd name="connsiteX10" fmla="*/ 135452 w 504907"/>
              <a:gd name="connsiteY10" fmla="*/ 424873 h 1283855"/>
              <a:gd name="connsiteX11" fmla="*/ 107743 w 504907"/>
              <a:gd name="connsiteY11" fmla="*/ 480291 h 1283855"/>
              <a:gd name="connsiteX12" fmla="*/ 89271 w 504907"/>
              <a:gd name="connsiteY12" fmla="*/ 517236 h 1283855"/>
              <a:gd name="connsiteX13" fmla="*/ 80034 w 504907"/>
              <a:gd name="connsiteY13" fmla="*/ 554182 h 1283855"/>
              <a:gd name="connsiteX14" fmla="*/ 61561 w 504907"/>
              <a:gd name="connsiteY14" fmla="*/ 646545 h 1283855"/>
              <a:gd name="connsiteX15" fmla="*/ 43089 w 504907"/>
              <a:gd name="connsiteY15" fmla="*/ 720436 h 1283855"/>
              <a:gd name="connsiteX16" fmla="*/ 24616 w 504907"/>
              <a:gd name="connsiteY16" fmla="*/ 748145 h 1283855"/>
              <a:gd name="connsiteX17" fmla="*/ 33852 w 504907"/>
              <a:gd name="connsiteY17" fmla="*/ 988291 h 1283855"/>
              <a:gd name="connsiteX18" fmla="*/ 52325 w 504907"/>
              <a:gd name="connsiteY18" fmla="*/ 1062182 h 1283855"/>
              <a:gd name="connsiteX19" fmla="*/ 70798 w 504907"/>
              <a:gd name="connsiteY19" fmla="*/ 1136073 h 1283855"/>
              <a:gd name="connsiteX20" fmla="*/ 80034 w 504907"/>
              <a:gd name="connsiteY20" fmla="*/ 1173018 h 1283855"/>
              <a:gd name="connsiteX21" fmla="*/ 98507 w 504907"/>
              <a:gd name="connsiteY21" fmla="*/ 1219200 h 1283855"/>
              <a:gd name="connsiteX22" fmla="*/ 135452 w 504907"/>
              <a:gd name="connsiteY22" fmla="*/ 1283855 h 128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4907" h="1283855">
                <a:moveTo>
                  <a:pt x="504907" y="0"/>
                </a:moveTo>
                <a:cubicBezTo>
                  <a:pt x="495671" y="9236"/>
                  <a:pt x="488881" y="21867"/>
                  <a:pt x="477198" y="27709"/>
                </a:cubicBezTo>
                <a:cubicBezTo>
                  <a:pt x="419272" y="56672"/>
                  <a:pt x="441231" y="11562"/>
                  <a:pt x="403307" y="64655"/>
                </a:cubicBezTo>
                <a:cubicBezTo>
                  <a:pt x="395304" y="75859"/>
                  <a:pt x="391665" y="89646"/>
                  <a:pt x="384834" y="101600"/>
                </a:cubicBezTo>
                <a:cubicBezTo>
                  <a:pt x="378708" y="112319"/>
                  <a:pt x="344057" y="161751"/>
                  <a:pt x="338652" y="166255"/>
                </a:cubicBezTo>
                <a:cubicBezTo>
                  <a:pt x="331173" y="172488"/>
                  <a:pt x="320179" y="172412"/>
                  <a:pt x="310943" y="175491"/>
                </a:cubicBezTo>
                <a:cubicBezTo>
                  <a:pt x="261685" y="249380"/>
                  <a:pt x="326336" y="160098"/>
                  <a:pt x="264761" y="221673"/>
                </a:cubicBezTo>
                <a:cubicBezTo>
                  <a:pt x="242950" y="243484"/>
                  <a:pt x="245922" y="260979"/>
                  <a:pt x="227816" y="286327"/>
                </a:cubicBezTo>
                <a:cubicBezTo>
                  <a:pt x="220224" y="296956"/>
                  <a:pt x="208469" y="304001"/>
                  <a:pt x="200107" y="314036"/>
                </a:cubicBezTo>
                <a:cubicBezTo>
                  <a:pt x="135804" y="391199"/>
                  <a:pt x="234886" y="288491"/>
                  <a:pt x="153925" y="369455"/>
                </a:cubicBezTo>
                <a:cubicBezTo>
                  <a:pt x="147767" y="387928"/>
                  <a:pt x="146253" y="408671"/>
                  <a:pt x="135452" y="424873"/>
                </a:cubicBezTo>
                <a:cubicBezTo>
                  <a:pt x="99955" y="478121"/>
                  <a:pt x="130686" y="426757"/>
                  <a:pt x="107743" y="480291"/>
                </a:cubicBezTo>
                <a:cubicBezTo>
                  <a:pt x="102319" y="492946"/>
                  <a:pt x="94105" y="504344"/>
                  <a:pt x="89271" y="517236"/>
                </a:cubicBezTo>
                <a:cubicBezTo>
                  <a:pt x="84814" y="529122"/>
                  <a:pt x="82694" y="541769"/>
                  <a:pt x="80034" y="554182"/>
                </a:cubicBezTo>
                <a:cubicBezTo>
                  <a:pt x="73455" y="584882"/>
                  <a:pt x="67719" y="615757"/>
                  <a:pt x="61561" y="646545"/>
                </a:cubicBezTo>
                <a:cubicBezTo>
                  <a:pt x="58048" y="664109"/>
                  <a:pt x="52556" y="701502"/>
                  <a:pt x="43089" y="720436"/>
                </a:cubicBezTo>
                <a:cubicBezTo>
                  <a:pt x="38125" y="730365"/>
                  <a:pt x="30774" y="738909"/>
                  <a:pt x="24616" y="748145"/>
                </a:cubicBezTo>
                <a:cubicBezTo>
                  <a:pt x="0" y="846614"/>
                  <a:pt x="8259" y="796339"/>
                  <a:pt x="33852" y="988291"/>
                </a:cubicBezTo>
                <a:cubicBezTo>
                  <a:pt x="37207" y="1013457"/>
                  <a:pt x="47346" y="1037287"/>
                  <a:pt x="52325" y="1062182"/>
                </a:cubicBezTo>
                <a:cubicBezTo>
                  <a:pt x="71104" y="1156081"/>
                  <a:pt x="51862" y="1069799"/>
                  <a:pt x="70798" y="1136073"/>
                </a:cubicBezTo>
                <a:cubicBezTo>
                  <a:pt x="74285" y="1148279"/>
                  <a:pt x="76020" y="1160975"/>
                  <a:pt x="80034" y="1173018"/>
                </a:cubicBezTo>
                <a:cubicBezTo>
                  <a:pt x="85277" y="1188747"/>
                  <a:pt x="92841" y="1203618"/>
                  <a:pt x="98507" y="1219200"/>
                </a:cubicBezTo>
                <a:cubicBezTo>
                  <a:pt x="121451" y="1282296"/>
                  <a:pt x="98753" y="1265503"/>
                  <a:pt x="135452" y="1283855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742545" y="3740728"/>
            <a:ext cx="1174970" cy="1330037"/>
          </a:xfrm>
          <a:custGeom>
            <a:avLst/>
            <a:gdLst>
              <a:gd name="connsiteX0" fmla="*/ 0 w 1174970"/>
              <a:gd name="connsiteY0" fmla="*/ 0 h 1330037"/>
              <a:gd name="connsiteX1" fmla="*/ 83128 w 1174970"/>
              <a:gd name="connsiteY1" fmla="*/ 18473 h 1330037"/>
              <a:gd name="connsiteX2" fmla="*/ 138546 w 1174970"/>
              <a:gd name="connsiteY2" fmla="*/ 46182 h 1330037"/>
              <a:gd name="connsiteX3" fmla="*/ 157019 w 1174970"/>
              <a:gd name="connsiteY3" fmla="*/ 73891 h 1330037"/>
              <a:gd name="connsiteX4" fmla="*/ 240146 w 1174970"/>
              <a:gd name="connsiteY4" fmla="*/ 120073 h 1330037"/>
              <a:gd name="connsiteX5" fmla="*/ 295564 w 1174970"/>
              <a:gd name="connsiteY5" fmla="*/ 157018 h 1330037"/>
              <a:gd name="connsiteX6" fmla="*/ 304800 w 1174970"/>
              <a:gd name="connsiteY6" fmla="*/ 184728 h 1330037"/>
              <a:gd name="connsiteX7" fmla="*/ 360219 w 1174970"/>
              <a:gd name="connsiteY7" fmla="*/ 230909 h 1330037"/>
              <a:gd name="connsiteX8" fmla="*/ 397164 w 1174970"/>
              <a:gd name="connsiteY8" fmla="*/ 240146 h 1330037"/>
              <a:gd name="connsiteX9" fmla="*/ 406400 w 1174970"/>
              <a:gd name="connsiteY9" fmla="*/ 267855 h 1330037"/>
              <a:gd name="connsiteX10" fmla="*/ 471055 w 1174970"/>
              <a:gd name="connsiteY10" fmla="*/ 304800 h 1330037"/>
              <a:gd name="connsiteX11" fmla="*/ 498764 w 1174970"/>
              <a:gd name="connsiteY11" fmla="*/ 332509 h 1330037"/>
              <a:gd name="connsiteX12" fmla="*/ 526473 w 1174970"/>
              <a:gd name="connsiteY12" fmla="*/ 341746 h 1330037"/>
              <a:gd name="connsiteX13" fmla="*/ 572655 w 1174970"/>
              <a:gd name="connsiteY13" fmla="*/ 378691 h 1330037"/>
              <a:gd name="connsiteX14" fmla="*/ 628073 w 1174970"/>
              <a:gd name="connsiteY14" fmla="*/ 415637 h 1330037"/>
              <a:gd name="connsiteX15" fmla="*/ 655782 w 1174970"/>
              <a:gd name="connsiteY15" fmla="*/ 434109 h 1330037"/>
              <a:gd name="connsiteX16" fmla="*/ 701964 w 1174970"/>
              <a:gd name="connsiteY16" fmla="*/ 489528 h 1330037"/>
              <a:gd name="connsiteX17" fmla="*/ 729673 w 1174970"/>
              <a:gd name="connsiteY17" fmla="*/ 508000 h 1330037"/>
              <a:gd name="connsiteX18" fmla="*/ 738910 w 1174970"/>
              <a:gd name="connsiteY18" fmla="*/ 535709 h 1330037"/>
              <a:gd name="connsiteX19" fmla="*/ 785091 w 1174970"/>
              <a:gd name="connsiteY19" fmla="*/ 581891 h 1330037"/>
              <a:gd name="connsiteX20" fmla="*/ 803564 w 1174970"/>
              <a:gd name="connsiteY20" fmla="*/ 646546 h 1330037"/>
              <a:gd name="connsiteX21" fmla="*/ 812800 w 1174970"/>
              <a:gd name="connsiteY21" fmla="*/ 674255 h 1330037"/>
              <a:gd name="connsiteX22" fmla="*/ 840510 w 1174970"/>
              <a:gd name="connsiteY22" fmla="*/ 692728 h 1330037"/>
              <a:gd name="connsiteX23" fmla="*/ 868219 w 1174970"/>
              <a:gd name="connsiteY23" fmla="*/ 748146 h 1330037"/>
              <a:gd name="connsiteX24" fmla="*/ 895928 w 1174970"/>
              <a:gd name="connsiteY24" fmla="*/ 775855 h 1330037"/>
              <a:gd name="connsiteX25" fmla="*/ 932873 w 1174970"/>
              <a:gd name="connsiteY25" fmla="*/ 831273 h 1330037"/>
              <a:gd name="connsiteX26" fmla="*/ 951346 w 1174970"/>
              <a:gd name="connsiteY26" fmla="*/ 858982 h 1330037"/>
              <a:gd name="connsiteX27" fmla="*/ 979055 w 1174970"/>
              <a:gd name="connsiteY27" fmla="*/ 877455 h 1330037"/>
              <a:gd name="connsiteX28" fmla="*/ 1006764 w 1174970"/>
              <a:gd name="connsiteY28" fmla="*/ 932873 h 1330037"/>
              <a:gd name="connsiteX29" fmla="*/ 1034473 w 1174970"/>
              <a:gd name="connsiteY29" fmla="*/ 951346 h 1330037"/>
              <a:gd name="connsiteX30" fmla="*/ 1043710 w 1174970"/>
              <a:gd name="connsiteY30" fmla="*/ 979055 h 1330037"/>
              <a:gd name="connsiteX31" fmla="*/ 1080655 w 1174970"/>
              <a:gd name="connsiteY31" fmla="*/ 1034473 h 1330037"/>
              <a:gd name="connsiteX32" fmla="*/ 1108364 w 1174970"/>
              <a:gd name="connsiteY32" fmla="*/ 1089891 h 1330037"/>
              <a:gd name="connsiteX33" fmla="*/ 1117600 w 1174970"/>
              <a:gd name="connsiteY33" fmla="*/ 1117600 h 1330037"/>
              <a:gd name="connsiteX34" fmla="*/ 1136073 w 1174970"/>
              <a:gd name="connsiteY34" fmla="*/ 1145309 h 1330037"/>
              <a:gd name="connsiteX35" fmla="*/ 1154546 w 1174970"/>
              <a:gd name="connsiteY35" fmla="*/ 1200728 h 1330037"/>
              <a:gd name="connsiteX36" fmla="*/ 1173019 w 1174970"/>
              <a:gd name="connsiteY36" fmla="*/ 1265382 h 1330037"/>
              <a:gd name="connsiteX37" fmla="*/ 1173019 w 1174970"/>
              <a:gd name="connsiteY37" fmla="*/ 1330037 h 13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74970" h="1330037">
                <a:moveTo>
                  <a:pt x="0" y="0"/>
                </a:moveTo>
                <a:cubicBezTo>
                  <a:pt x="21280" y="3547"/>
                  <a:pt x="60392" y="7105"/>
                  <a:pt x="83128" y="18473"/>
                </a:cubicBezTo>
                <a:cubicBezTo>
                  <a:pt x="154747" y="54283"/>
                  <a:pt x="68899" y="22967"/>
                  <a:pt x="138546" y="46182"/>
                </a:cubicBezTo>
                <a:cubicBezTo>
                  <a:pt x="144704" y="55418"/>
                  <a:pt x="148665" y="66581"/>
                  <a:pt x="157019" y="73891"/>
                </a:cubicBezTo>
                <a:cubicBezTo>
                  <a:pt x="196109" y="108095"/>
                  <a:pt x="202087" y="107387"/>
                  <a:pt x="240146" y="120073"/>
                </a:cubicBezTo>
                <a:cubicBezTo>
                  <a:pt x="258619" y="132388"/>
                  <a:pt x="288544" y="135956"/>
                  <a:pt x="295564" y="157018"/>
                </a:cubicBezTo>
                <a:cubicBezTo>
                  <a:pt x="298643" y="166255"/>
                  <a:pt x="299399" y="176627"/>
                  <a:pt x="304800" y="184728"/>
                </a:cubicBezTo>
                <a:cubicBezTo>
                  <a:pt x="313677" y="198043"/>
                  <a:pt x="344316" y="224094"/>
                  <a:pt x="360219" y="230909"/>
                </a:cubicBezTo>
                <a:cubicBezTo>
                  <a:pt x="371887" y="235909"/>
                  <a:pt x="384849" y="237067"/>
                  <a:pt x="397164" y="240146"/>
                </a:cubicBezTo>
                <a:cubicBezTo>
                  <a:pt x="400243" y="249382"/>
                  <a:pt x="400318" y="260253"/>
                  <a:pt x="406400" y="267855"/>
                </a:cubicBezTo>
                <a:cubicBezTo>
                  <a:pt x="415104" y="278734"/>
                  <a:pt x="461963" y="300254"/>
                  <a:pt x="471055" y="304800"/>
                </a:cubicBezTo>
                <a:cubicBezTo>
                  <a:pt x="480291" y="314036"/>
                  <a:pt x="487896" y="325263"/>
                  <a:pt x="498764" y="332509"/>
                </a:cubicBezTo>
                <a:cubicBezTo>
                  <a:pt x="506865" y="337910"/>
                  <a:pt x="518870" y="335664"/>
                  <a:pt x="526473" y="341746"/>
                </a:cubicBezTo>
                <a:cubicBezTo>
                  <a:pt x="586154" y="389491"/>
                  <a:pt x="503010" y="355477"/>
                  <a:pt x="572655" y="378691"/>
                </a:cubicBezTo>
                <a:lnTo>
                  <a:pt x="628073" y="415637"/>
                </a:lnTo>
                <a:lnTo>
                  <a:pt x="655782" y="434109"/>
                </a:lnTo>
                <a:cubicBezTo>
                  <a:pt x="673944" y="461352"/>
                  <a:pt x="675297" y="467306"/>
                  <a:pt x="701964" y="489528"/>
                </a:cubicBezTo>
                <a:cubicBezTo>
                  <a:pt x="710492" y="496634"/>
                  <a:pt x="720437" y="501843"/>
                  <a:pt x="729673" y="508000"/>
                </a:cubicBezTo>
                <a:cubicBezTo>
                  <a:pt x="732752" y="517236"/>
                  <a:pt x="732828" y="528106"/>
                  <a:pt x="738910" y="535709"/>
                </a:cubicBezTo>
                <a:cubicBezTo>
                  <a:pt x="788171" y="597284"/>
                  <a:pt x="748146" y="508001"/>
                  <a:pt x="785091" y="581891"/>
                </a:cubicBezTo>
                <a:cubicBezTo>
                  <a:pt x="792476" y="596661"/>
                  <a:pt x="799616" y="632727"/>
                  <a:pt x="803564" y="646546"/>
                </a:cubicBezTo>
                <a:cubicBezTo>
                  <a:pt x="806239" y="655907"/>
                  <a:pt x="806718" y="666653"/>
                  <a:pt x="812800" y="674255"/>
                </a:cubicBezTo>
                <a:cubicBezTo>
                  <a:pt x="819735" y="682923"/>
                  <a:pt x="831273" y="686570"/>
                  <a:pt x="840510" y="692728"/>
                </a:cubicBezTo>
                <a:cubicBezTo>
                  <a:pt x="849767" y="720500"/>
                  <a:pt x="848324" y="724272"/>
                  <a:pt x="868219" y="748146"/>
                </a:cubicBezTo>
                <a:cubicBezTo>
                  <a:pt x="876581" y="758181"/>
                  <a:pt x="887909" y="765544"/>
                  <a:pt x="895928" y="775855"/>
                </a:cubicBezTo>
                <a:cubicBezTo>
                  <a:pt x="909558" y="793380"/>
                  <a:pt x="920558" y="812800"/>
                  <a:pt x="932873" y="831273"/>
                </a:cubicBezTo>
                <a:cubicBezTo>
                  <a:pt x="939031" y="840509"/>
                  <a:pt x="942110" y="852824"/>
                  <a:pt x="951346" y="858982"/>
                </a:cubicBezTo>
                <a:lnTo>
                  <a:pt x="979055" y="877455"/>
                </a:lnTo>
                <a:cubicBezTo>
                  <a:pt x="986567" y="899993"/>
                  <a:pt x="988858" y="914967"/>
                  <a:pt x="1006764" y="932873"/>
                </a:cubicBezTo>
                <a:cubicBezTo>
                  <a:pt x="1014613" y="940722"/>
                  <a:pt x="1025237" y="945188"/>
                  <a:pt x="1034473" y="951346"/>
                </a:cubicBezTo>
                <a:cubicBezTo>
                  <a:pt x="1037552" y="960582"/>
                  <a:pt x="1038982" y="970544"/>
                  <a:pt x="1043710" y="979055"/>
                </a:cubicBezTo>
                <a:cubicBezTo>
                  <a:pt x="1054492" y="998462"/>
                  <a:pt x="1080655" y="1034473"/>
                  <a:pt x="1080655" y="1034473"/>
                </a:cubicBezTo>
                <a:cubicBezTo>
                  <a:pt x="1103870" y="1104120"/>
                  <a:pt x="1072554" y="1018272"/>
                  <a:pt x="1108364" y="1089891"/>
                </a:cubicBezTo>
                <a:cubicBezTo>
                  <a:pt x="1112718" y="1098599"/>
                  <a:pt x="1113246" y="1108892"/>
                  <a:pt x="1117600" y="1117600"/>
                </a:cubicBezTo>
                <a:cubicBezTo>
                  <a:pt x="1122564" y="1127529"/>
                  <a:pt x="1131565" y="1135165"/>
                  <a:pt x="1136073" y="1145309"/>
                </a:cubicBezTo>
                <a:cubicBezTo>
                  <a:pt x="1143981" y="1163103"/>
                  <a:pt x="1148388" y="1182255"/>
                  <a:pt x="1154546" y="1200728"/>
                </a:cubicBezTo>
                <a:cubicBezTo>
                  <a:pt x="1160012" y="1217126"/>
                  <a:pt x="1171570" y="1249441"/>
                  <a:pt x="1173019" y="1265382"/>
                </a:cubicBezTo>
                <a:cubicBezTo>
                  <a:pt x="1174970" y="1286845"/>
                  <a:pt x="1173019" y="1308485"/>
                  <a:pt x="1173019" y="1330037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2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992" x="3843338" y="4057650"/>
          <p14:tracePt t="7248" x="3843338" y="4065588"/>
          <p14:tracePt t="7264" x="3836988" y="4071938"/>
          <p14:tracePt t="7280" x="3836988" y="4079875"/>
          <p14:tracePt t="7312" x="3822700" y="4079875"/>
          <p14:tracePt t="7400" x="3822700" y="4086225"/>
          <p14:tracePt t="7416" x="3814763" y="4094163"/>
          <p14:tracePt t="7424" x="3814763" y="4100513"/>
          <p14:tracePt t="7440" x="3808413" y="4108450"/>
          <p14:tracePt t="7464" x="3800475" y="4114800"/>
          <p14:tracePt t="7568" x="3794125" y="4114800"/>
          <p14:tracePt t="7576" x="3786188" y="4122738"/>
          <p14:tracePt t="7584" x="3786188" y="4129088"/>
          <p14:tracePt t="7608" x="3786188" y="4137025"/>
          <p14:tracePt t="7616" x="3779838" y="4143375"/>
          <p14:tracePt t="7624" x="3779838" y="4151313"/>
          <p14:tracePt t="7638" x="3779838" y="4157663"/>
          <p14:tracePt t="7655" x="3771900" y="4179888"/>
          <p14:tracePt t="7671" x="3771900" y="4200525"/>
          <p14:tracePt t="7688" x="3757613" y="4222750"/>
          <p14:tracePt t="7705" x="3743325" y="4237038"/>
          <p14:tracePt t="7721" x="3736975" y="4251325"/>
          <p14:tracePt t="7738" x="3729038" y="4271963"/>
          <p14:tracePt t="7755" x="3722688" y="4286250"/>
          <p14:tracePt t="7771" x="3714750" y="4294188"/>
          <p14:tracePt t="7788" x="3714750" y="4308475"/>
          <p14:tracePt t="7805" x="3714750" y="4322763"/>
          <p14:tracePt t="7821" x="3714750" y="4337050"/>
          <p14:tracePt t="7838" x="3708400" y="4343400"/>
          <p14:tracePt t="7854" x="3708400" y="4365625"/>
          <p14:tracePt t="7871" x="3700463" y="4379913"/>
          <p14:tracePt t="7888" x="3686175" y="4422775"/>
          <p14:tracePt t="7904" x="3679825" y="4443413"/>
          <p14:tracePt t="7921" x="3671888" y="4471988"/>
          <p14:tracePt t="7938" x="3665538" y="4508500"/>
          <p14:tracePt t="7955" x="3665538" y="4529138"/>
          <p14:tracePt t="7971" x="3665538" y="4551363"/>
          <p14:tracePt t="7988" x="3657600" y="4579938"/>
          <p14:tracePt t="8005" x="3657600" y="4600575"/>
          <p14:tracePt t="8021" x="3643313" y="4622800"/>
          <p14:tracePt t="8038" x="3636963" y="4657725"/>
          <p14:tracePt t="8055" x="3636963" y="4714875"/>
          <p14:tracePt t="8071" x="3636963" y="4737100"/>
          <p14:tracePt t="8088" x="3636963" y="4786313"/>
          <p14:tracePt t="8104" x="3636963" y="4822825"/>
          <p14:tracePt t="8121" x="3636963" y="4851400"/>
          <p14:tracePt t="8138" x="3636963" y="4857750"/>
          <p14:tracePt t="8155" x="3636963" y="4872038"/>
          <p14:tracePt t="8171" x="3636963" y="4886325"/>
          <p14:tracePt t="8188" x="3636963" y="4900613"/>
          <p14:tracePt t="8204" x="3636963" y="4908550"/>
          <p14:tracePt t="8221" x="3636963" y="4922838"/>
          <p14:tracePt t="8238" x="3636963" y="4937125"/>
          <p14:tracePt t="8254" x="3636963" y="4951413"/>
          <p14:tracePt t="8271" x="3636963" y="4965700"/>
          <p14:tracePt t="8288" x="3643313" y="4994275"/>
          <p14:tracePt t="8304" x="3643313" y="5000625"/>
          <p14:tracePt t="8321" x="3643313" y="5014913"/>
          <p14:tracePt t="8338" x="3643313" y="5022850"/>
          <p14:tracePt t="8354" x="3651250" y="5029200"/>
          <p14:tracePt t="8371" x="3651250" y="5043488"/>
          <p14:tracePt t="8388" x="3657600" y="5065713"/>
          <p14:tracePt t="8404" x="3671888" y="5080000"/>
          <p14:tracePt t="8421" x="3679825" y="5108575"/>
          <p14:tracePt t="8438" x="3694113" y="5122863"/>
          <p14:tracePt t="8454" x="3708400" y="5137150"/>
          <p14:tracePt t="8471" x="3714750" y="5143500"/>
          <p14:tracePt t="8488" x="3722688" y="5157788"/>
          <p14:tracePt t="8520" x="3722688" y="5165725"/>
          <p14:tracePt t="9033" x="0" y="0"/>
        </p14:tracePtLst>
        <p14:tracePtLst>
          <p14:tracePt t="10225" x="5529263" y="3979863"/>
          <p14:tracePt t="10280" x="5537200" y="3979863"/>
          <p14:tracePt t="10288" x="5551488" y="3986213"/>
          <p14:tracePt t="10296" x="5557838" y="3986213"/>
          <p14:tracePt t="10304" x="5565775" y="3994150"/>
          <p14:tracePt t="10321" x="5580063" y="4000500"/>
          <p14:tracePt t="10337" x="5600700" y="4008438"/>
          <p14:tracePt t="10354" x="5608638" y="4014788"/>
          <p14:tracePt t="10371" x="5629275" y="4022725"/>
          <p14:tracePt t="10388" x="5657850" y="4051300"/>
          <p14:tracePt t="10404" x="5672138" y="4065588"/>
          <p14:tracePt t="10421" x="5686425" y="4071938"/>
          <p14:tracePt t="10438" x="5708650" y="4079875"/>
          <p14:tracePt t="10457" x="5715000" y="4079875"/>
          <p14:tracePt t="10471" x="5722938" y="4086225"/>
          <p14:tracePt t="10487" x="5737225" y="4108450"/>
          <p14:tracePt t="10504" x="5751513" y="4122738"/>
          <p14:tracePt t="10521" x="5765800" y="4129088"/>
          <p14:tracePt t="10537" x="5772150" y="4137025"/>
          <p14:tracePt t="10554" x="5786438" y="4137025"/>
          <p14:tracePt t="10571" x="5794375" y="4157663"/>
          <p14:tracePt t="10587" x="5822950" y="4179888"/>
          <p14:tracePt t="10604" x="5851525" y="4208463"/>
          <p14:tracePt t="10621" x="5865813" y="4229100"/>
          <p14:tracePt t="10637" x="5880100" y="4243388"/>
          <p14:tracePt t="10654" x="5908675" y="4279900"/>
          <p14:tracePt t="10671" x="5943600" y="4300538"/>
          <p14:tracePt t="10687" x="5965825" y="4329113"/>
          <p14:tracePt t="10704" x="5986463" y="4343400"/>
          <p14:tracePt t="10704" x="5994400" y="4365625"/>
          <p14:tracePt t="10721" x="6000750" y="4386263"/>
          <p14:tracePt t="10737" x="6008688" y="4400550"/>
          <p14:tracePt t="10754" x="6015038" y="4414838"/>
          <p14:tracePt t="10771" x="6029325" y="4443413"/>
          <p14:tracePt t="10787" x="6043613" y="4457700"/>
          <p14:tracePt t="10804" x="6051550" y="4479925"/>
          <p14:tracePt t="10821" x="6072188" y="4522788"/>
          <p14:tracePt t="10837" x="6094413" y="4543425"/>
          <p14:tracePt t="10854" x="6100763" y="4579938"/>
          <p14:tracePt t="10871" x="6108700" y="4608513"/>
          <p14:tracePt t="10887" x="6115050" y="4622800"/>
          <p14:tracePt t="10904" x="6122988" y="4643438"/>
          <p14:tracePt t="10904" x="6122988" y="4657725"/>
          <p14:tracePt t="10921" x="6151563" y="4665663"/>
          <p14:tracePt t="10937" x="6157913" y="4679950"/>
          <p14:tracePt t="10954" x="6172200" y="4694238"/>
          <p14:tracePt t="10971" x="6180138" y="4708525"/>
          <p14:tracePt t="10988" x="6194425" y="4722813"/>
          <p14:tracePt t="11004" x="6208713" y="4751388"/>
          <p14:tracePt t="11021" x="6223000" y="4765675"/>
          <p14:tracePt t="11037" x="6237288" y="4779963"/>
          <p14:tracePt t="11054" x="6243638" y="4794250"/>
          <p14:tracePt t="11071" x="6251575" y="4808538"/>
          <p14:tracePt t="11087" x="6265863" y="4822825"/>
          <p14:tracePt t="11104" x="6280150" y="4843463"/>
          <p14:tracePt t="11121" x="6323013" y="4900613"/>
          <p14:tracePt t="11137" x="6343650" y="4937125"/>
          <p14:tracePt t="11154" x="6357938" y="4951413"/>
          <p14:tracePt t="11171" x="6372225" y="4979988"/>
          <p14:tracePt t="11188" x="6380163" y="4994275"/>
          <p14:tracePt t="11204" x="6380163" y="5000625"/>
          <p14:tracePt t="11289" x="6386513" y="5000625"/>
          <p14:tracePt t="11296" x="6386513" y="5008563"/>
          <p14:tracePt t="11305" x="6386513" y="5014913"/>
          <p14:tracePt t="11321" x="6386513" y="5037138"/>
          <p14:tracePt t="11337" x="6400800" y="5057775"/>
          <p14:tracePt t="11354" x="6400800" y="5065713"/>
          <p14:tracePt t="11371" x="6415088" y="5086350"/>
          <p14:tracePt t="11625" x="0" y="0"/>
        </p14:tracePtLst>
        <p14:tracePtLst>
          <p14:tracePt t="14145" x="3600450" y="4708525"/>
          <p14:tracePt t="14281" x="3608388" y="4708525"/>
          <p14:tracePt t="14289" x="3636963" y="4714875"/>
          <p14:tracePt t="14297" x="3665538" y="4714875"/>
          <p14:tracePt t="14305" x="3700463" y="4714875"/>
          <p14:tracePt t="14320" x="3743325" y="4714875"/>
          <p14:tracePt t="14337" x="3851275" y="4714875"/>
          <p14:tracePt t="14353" x="3879850" y="4714875"/>
          <p14:tracePt t="14370" x="3900488" y="4714875"/>
          <p14:tracePt t="14387" x="3922713" y="4714875"/>
          <p14:tracePt t="14403" x="3943350" y="4714875"/>
          <p14:tracePt t="14420" x="3986213" y="4714875"/>
          <p14:tracePt t="14437" x="4057650" y="4714875"/>
          <p14:tracePt t="14453" x="4122738" y="4714875"/>
          <p14:tracePt t="14470" x="4200525" y="4722813"/>
          <p14:tracePt t="14487" x="4271963" y="4722813"/>
          <p14:tracePt t="14503" x="4351338" y="4722813"/>
          <p14:tracePt t="14520" x="4422775" y="4722813"/>
          <p14:tracePt t="14537" x="4500563" y="4722813"/>
          <p14:tracePt t="14554" x="4572000" y="4722813"/>
          <p14:tracePt t="14570" x="4614863" y="4722813"/>
          <p14:tracePt t="14587" x="4686300" y="4722813"/>
          <p14:tracePt t="14603" x="4751388" y="4722813"/>
          <p14:tracePt t="14620" x="4829175" y="4722813"/>
          <p14:tracePt t="14637" x="4922838" y="4722813"/>
          <p14:tracePt t="14653" x="5014913" y="4722813"/>
          <p14:tracePt t="14670" x="5094288" y="4722813"/>
          <p14:tracePt t="14687" x="5165725" y="4729163"/>
          <p14:tracePt t="14703" x="5243513" y="4729163"/>
          <p14:tracePt t="14720" x="5300663" y="4729163"/>
          <p14:tracePt t="14737" x="5357813" y="4729163"/>
          <p14:tracePt t="14737" x="5394325" y="4729163"/>
          <p14:tracePt t="14753" x="5451475" y="4729163"/>
          <p14:tracePt t="14770" x="5494338" y="4729163"/>
          <p14:tracePt t="14787" x="5529263" y="4729163"/>
          <p14:tracePt t="14803" x="5565775" y="4729163"/>
          <p14:tracePt t="14820" x="5586413" y="4729163"/>
          <p14:tracePt t="14837" x="5614988" y="4729163"/>
          <p14:tracePt t="14853" x="5651500" y="4729163"/>
          <p14:tracePt t="14870" x="5700713" y="4729163"/>
          <p14:tracePt t="14887" x="5722938" y="4729163"/>
          <p14:tracePt t="14903" x="5743575" y="4729163"/>
          <p14:tracePt t="14920" x="5772150" y="4729163"/>
          <p14:tracePt t="14937" x="5800725" y="4729163"/>
          <p14:tracePt t="14953" x="5843588" y="4729163"/>
          <p14:tracePt t="14970" x="5880100" y="4743450"/>
          <p14:tracePt t="14987" x="5915025" y="4743450"/>
          <p14:tracePt t="15003" x="5943600" y="4743450"/>
          <p14:tracePt t="15020" x="5994400" y="4743450"/>
          <p14:tracePt t="15037" x="6015038" y="4743450"/>
          <p14:tracePt t="15053" x="6051550" y="4743450"/>
          <p14:tracePt t="15070" x="6080125" y="4743450"/>
          <p14:tracePt t="15087" x="6094413" y="4743450"/>
          <p14:tracePt t="15103" x="6122988" y="4743450"/>
          <p14:tracePt t="15120" x="6129338" y="4743450"/>
          <p14:tracePt t="15137" x="6143625" y="4743450"/>
          <p14:tracePt t="15153" x="6172200" y="4743450"/>
          <p14:tracePt t="15170" x="6186488" y="4743450"/>
          <p14:tracePt t="15187" x="6194425" y="4743450"/>
          <p14:tracePt t="15217" x="6208713" y="4743450"/>
          <p14:tracePt t="15249" x="6208713" y="4751388"/>
          <p14:tracePt t="15257" x="6215063" y="4751388"/>
          <p14:tracePt t="15265" x="6223000" y="4751388"/>
          <p14:tracePt t="15273" x="6229350" y="4751388"/>
          <p14:tracePt t="15289" x="6237288" y="4751388"/>
          <p14:tracePt t="15305" x="6243638" y="4751388"/>
          <p14:tracePt t="15320" x="6251575" y="4751388"/>
          <p14:tracePt t="15336" x="6257925" y="4757738"/>
          <p14:tracePt t="15353" x="6272213" y="4757738"/>
          <p14:tracePt t="15961" x="0" y="0"/>
        </p14:tracePtLst>
        <p14:tracePtLst>
          <p14:tracePt t="17842" x="2436813" y="5565775"/>
          <p14:tracePt t="18122" x="2451100" y="5565775"/>
          <p14:tracePt t="18130" x="2479675" y="5572125"/>
          <p14:tracePt t="18138" x="2508250" y="5572125"/>
          <p14:tracePt t="18153" x="2551113" y="5572125"/>
          <p14:tracePt t="18169" x="2657475" y="5580063"/>
          <p14:tracePt t="18186" x="2700338" y="5594350"/>
          <p14:tracePt t="18203" x="2736850" y="5594350"/>
          <p14:tracePt t="18219" x="2765425" y="5600700"/>
          <p14:tracePt t="18236" x="2794000" y="5600700"/>
          <p14:tracePt t="18253" x="2822575" y="5600700"/>
          <p14:tracePt t="18269" x="2851150" y="5600700"/>
          <p14:tracePt t="18286" x="2886075" y="5600700"/>
          <p14:tracePt t="18303" x="2922588" y="5600700"/>
          <p14:tracePt t="18319" x="2965450" y="5600700"/>
          <p14:tracePt t="18336" x="2986088" y="5600700"/>
          <p14:tracePt t="18353" x="3022600" y="5600700"/>
          <p14:tracePt t="18369" x="3071813" y="5600700"/>
          <p14:tracePt t="18386" x="3094038" y="5600700"/>
          <p14:tracePt t="18403" x="3128963" y="5600700"/>
          <p14:tracePt t="18419" x="3171825" y="5600700"/>
          <p14:tracePt t="18436" x="3222625" y="5608638"/>
          <p14:tracePt t="18453" x="3279775" y="5608638"/>
          <p14:tracePt t="18469" x="3322638" y="5608638"/>
          <p14:tracePt t="18486" x="3365500" y="5608638"/>
          <p14:tracePt t="18503" x="3414713" y="5608638"/>
          <p14:tracePt t="18519" x="3457575" y="5608638"/>
          <p14:tracePt t="18536" x="3500438" y="5608638"/>
          <p14:tracePt t="18553" x="3571875" y="5608638"/>
          <p14:tracePt t="18570" x="3657600" y="5608638"/>
          <p14:tracePt t="18586" x="3708400" y="5608638"/>
          <p14:tracePt t="18603" x="3757613" y="5608638"/>
          <p14:tracePt t="18619" x="3814763" y="5608638"/>
          <p14:tracePt t="18636" x="3865563" y="5608638"/>
          <p14:tracePt t="18653" x="3937000" y="5608638"/>
          <p14:tracePt t="18669" x="4014788" y="5608638"/>
          <p14:tracePt t="18686" x="4108450" y="5608638"/>
          <p14:tracePt t="18703" x="4186238" y="5608638"/>
          <p14:tracePt t="18719" x="4243388" y="5608638"/>
          <p14:tracePt t="18736" x="4286250" y="5608638"/>
          <p14:tracePt t="18753" x="4343400" y="5608638"/>
          <p14:tracePt t="18769" x="4408488" y="5608638"/>
          <p14:tracePt t="18770" x="4437063" y="5608638"/>
          <p14:tracePt t="18786" x="4508500" y="5608638"/>
          <p14:tracePt t="18803" x="4572000" y="5608638"/>
          <p14:tracePt t="18819" x="4629150" y="5608638"/>
          <p14:tracePt t="18836" x="4700588" y="5608638"/>
          <p14:tracePt t="18853" x="4751388" y="5608638"/>
          <p14:tracePt t="18869" x="4822825" y="5608638"/>
          <p14:tracePt t="18886" x="4865688" y="5608638"/>
          <p14:tracePt t="18903" x="4922838" y="5608638"/>
          <p14:tracePt t="18919" x="4965700" y="5600700"/>
          <p14:tracePt t="18936" x="5014913" y="5586413"/>
          <p14:tracePt t="18953" x="5057775" y="5586413"/>
          <p14:tracePt t="18969" x="5137150" y="5586413"/>
          <p14:tracePt t="18986" x="5257800" y="5586413"/>
          <p14:tracePt t="19003" x="5337175" y="5586413"/>
          <p14:tracePt t="19019" x="5429250" y="5586413"/>
          <p14:tracePt t="19036" x="5522913" y="5586413"/>
          <p14:tracePt t="19053" x="5580063" y="5586413"/>
          <p14:tracePt t="19069" x="5637213" y="5586413"/>
          <p14:tracePt t="19086" x="5694363" y="5586413"/>
          <p14:tracePt t="19103" x="5737225" y="5586413"/>
          <p14:tracePt t="19119" x="5780088" y="5586413"/>
          <p14:tracePt t="19136" x="5829300" y="5586413"/>
          <p14:tracePt t="19153" x="5857875" y="5580063"/>
          <p14:tracePt t="19169" x="5915025" y="5580063"/>
          <p14:tracePt t="19186" x="5986463" y="5580063"/>
          <p14:tracePt t="19203" x="6037263" y="5580063"/>
          <p14:tracePt t="19219" x="6072188" y="5580063"/>
          <p14:tracePt t="19236" x="6115050" y="5580063"/>
          <p14:tracePt t="19253" x="6157913" y="5580063"/>
          <p14:tracePt t="19269" x="6200775" y="5580063"/>
          <p14:tracePt t="19286" x="6251575" y="5580063"/>
          <p14:tracePt t="19303" x="6294438" y="5580063"/>
          <p14:tracePt t="19319" x="6329363" y="5580063"/>
          <p14:tracePt t="19336" x="6357938" y="5580063"/>
          <p14:tracePt t="19353" x="6394450" y="5580063"/>
          <p14:tracePt t="19369" x="6408738" y="5572125"/>
          <p14:tracePt t="19386" x="6451600" y="5572125"/>
          <p14:tracePt t="19403" x="6480175" y="5572125"/>
          <p14:tracePt t="19419" x="6515100" y="5572125"/>
          <p14:tracePt t="19436" x="6537325" y="5572125"/>
          <p14:tracePt t="19453" x="6557963" y="5572125"/>
          <p14:tracePt t="19469" x="6586538" y="5572125"/>
          <p14:tracePt t="19486" x="6623050" y="5572125"/>
          <p14:tracePt t="19502" x="6651625" y="5572125"/>
          <p14:tracePt t="19519" x="6708775" y="5572125"/>
          <p14:tracePt t="19536" x="6765925" y="5572125"/>
          <p14:tracePt t="19553" x="6808788" y="5572125"/>
          <p14:tracePt t="19569" x="6858000" y="5572125"/>
          <p14:tracePt t="19586" x="6894513" y="5572125"/>
          <p14:tracePt t="19603" x="6923088" y="5572125"/>
          <p14:tracePt t="19619" x="6943725" y="5565775"/>
          <p14:tracePt t="19636" x="6951663" y="5565775"/>
          <p14:tracePt t="19652" x="6965950" y="5565775"/>
          <p14:tracePt t="19669" x="6986588" y="5565775"/>
          <p14:tracePt t="19686" x="7000875" y="5565775"/>
          <p14:tracePt t="19702" x="7029450" y="5565775"/>
          <p14:tracePt t="19719" x="7051675" y="5565775"/>
          <p14:tracePt t="19736" x="7072313" y="5565775"/>
          <p14:tracePt t="19752" x="7080250" y="5565775"/>
          <p14:tracePt t="19769" x="7100888" y="5565775"/>
          <p14:tracePt t="19786" x="7123113" y="5565775"/>
          <p14:tracePt t="19802" x="7143750" y="5565775"/>
          <p14:tracePt t="19819" x="7158038" y="5565775"/>
          <p14:tracePt t="19836" x="7165975" y="5565775"/>
          <p14:tracePt t="19852" x="7172325" y="5565775"/>
          <p14:tracePt t="20010" x="7180263" y="5565775"/>
          <p14:tracePt t="20018" x="7186613" y="5565775"/>
          <p14:tracePt t="20034" x="7194550" y="5565775"/>
          <p14:tracePt t="20482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CHF</a:t>
            </a:r>
          </a:p>
        </p:txBody>
      </p:sp>
      <p:pic>
        <p:nvPicPr>
          <p:cNvPr id="4" name="Picture 5" descr="supine_pulm_ed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1" y="1524001"/>
            <a:ext cx="5240059" cy="452596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4953785" y="3759201"/>
            <a:ext cx="504907" cy="1283855"/>
          </a:xfrm>
          <a:custGeom>
            <a:avLst/>
            <a:gdLst>
              <a:gd name="connsiteX0" fmla="*/ 504907 w 504907"/>
              <a:gd name="connsiteY0" fmla="*/ 0 h 1283855"/>
              <a:gd name="connsiteX1" fmla="*/ 477198 w 504907"/>
              <a:gd name="connsiteY1" fmla="*/ 27709 h 1283855"/>
              <a:gd name="connsiteX2" fmla="*/ 403307 w 504907"/>
              <a:gd name="connsiteY2" fmla="*/ 64655 h 1283855"/>
              <a:gd name="connsiteX3" fmla="*/ 384834 w 504907"/>
              <a:gd name="connsiteY3" fmla="*/ 101600 h 1283855"/>
              <a:gd name="connsiteX4" fmla="*/ 338652 w 504907"/>
              <a:gd name="connsiteY4" fmla="*/ 166255 h 1283855"/>
              <a:gd name="connsiteX5" fmla="*/ 310943 w 504907"/>
              <a:gd name="connsiteY5" fmla="*/ 175491 h 1283855"/>
              <a:gd name="connsiteX6" fmla="*/ 264761 w 504907"/>
              <a:gd name="connsiteY6" fmla="*/ 221673 h 1283855"/>
              <a:gd name="connsiteX7" fmla="*/ 227816 w 504907"/>
              <a:gd name="connsiteY7" fmla="*/ 286327 h 1283855"/>
              <a:gd name="connsiteX8" fmla="*/ 200107 w 504907"/>
              <a:gd name="connsiteY8" fmla="*/ 314036 h 1283855"/>
              <a:gd name="connsiteX9" fmla="*/ 153925 w 504907"/>
              <a:gd name="connsiteY9" fmla="*/ 369455 h 1283855"/>
              <a:gd name="connsiteX10" fmla="*/ 135452 w 504907"/>
              <a:gd name="connsiteY10" fmla="*/ 424873 h 1283855"/>
              <a:gd name="connsiteX11" fmla="*/ 107743 w 504907"/>
              <a:gd name="connsiteY11" fmla="*/ 480291 h 1283855"/>
              <a:gd name="connsiteX12" fmla="*/ 89271 w 504907"/>
              <a:gd name="connsiteY12" fmla="*/ 517236 h 1283855"/>
              <a:gd name="connsiteX13" fmla="*/ 80034 w 504907"/>
              <a:gd name="connsiteY13" fmla="*/ 554182 h 1283855"/>
              <a:gd name="connsiteX14" fmla="*/ 61561 w 504907"/>
              <a:gd name="connsiteY14" fmla="*/ 646545 h 1283855"/>
              <a:gd name="connsiteX15" fmla="*/ 43089 w 504907"/>
              <a:gd name="connsiteY15" fmla="*/ 720436 h 1283855"/>
              <a:gd name="connsiteX16" fmla="*/ 24616 w 504907"/>
              <a:gd name="connsiteY16" fmla="*/ 748145 h 1283855"/>
              <a:gd name="connsiteX17" fmla="*/ 33852 w 504907"/>
              <a:gd name="connsiteY17" fmla="*/ 988291 h 1283855"/>
              <a:gd name="connsiteX18" fmla="*/ 52325 w 504907"/>
              <a:gd name="connsiteY18" fmla="*/ 1062182 h 1283855"/>
              <a:gd name="connsiteX19" fmla="*/ 70798 w 504907"/>
              <a:gd name="connsiteY19" fmla="*/ 1136073 h 1283855"/>
              <a:gd name="connsiteX20" fmla="*/ 80034 w 504907"/>
              <a:gd name="connsiteY20" fmla="*/ 1173018 h 1283855"/>
              <a:gd name="connsiteX21" fmla="*/ 98507 w 504907"/>
              <a:gd name="connsiteY21" fmla="*/ 1219200 h 1283855"/>
              <a:gd name="connsiteX22" fmla="*/ 135452 w 504907"/>
              <a:gd name="connsiteY22" fmla="*/ 1283855 h 128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4907" h="1283855">
                <a:moveTo>
                  <a:pt x="504907" y="0"/>
                </a:moveTo>
                <a:cubicBezTo>
                  <a:pt x="495671" y="9236"/>
                  <a:pt x="488881" y="21867"/>
                  <a:pt x="477198" y="27709"/>
                </a:cubicBezTo>
                <a:cubicBezTo>
                  <a:pt x="419272" y="56672"/>
                  <a:pt x="441231" y="11562"/>
                  <a:pt x="403307" y="64655"/>
                </a:cubicBezTo>
                <a:cubicBezTo>
                  <a:pt x="395304" y="75859"/>
                  <a:pt x="391665" y="89646"/>
                  <a:pt x="384834" y="101600"/>
                </a:cubicBezTo>
                <a:cubicBezTo>
                  <a:pt x="378708" y="112319"/>
                  <a:pt x="344057" y="161751"/>
                  <a:pt x="338652" y="166255"/>
                </a:cubicBezTo>
                <a:cubicBezTo>
                  <a:pt x="331173" y="172488"/>
                  <a:pt x="320179" y="172412"/>
                  <a:pt x="310943" y="175491"/>
                </a:cubicBezTo>
                <a:cubicBezTo>
                  <a:pt x="261685" y="249380"/>
                  <a:pt x="326336" y="160098"/>
                  <a:pt x="264761" y="221673"/>
                </a:cubicBezTo>
                <a:cubicBezTo>
                  <a:pt x="242950" y="243484"/>
                  <a:pt x="245922" y="260979"/>
                  <a:pt x="227816" y="286327"/>
                </a:cubicBezTo>
                <a:cubicBezTo>
                  <a:pt x="220224" y="296956"/>
                  <a:pt x="208469" y="304001"/>
                  <a:pt x="200107" y="314036"/>
                </a:cubicBezTo>
                <a:cubicBezTo>
                  <a:pt x="135804" y="391199"/>
                  <a:pt x="234886" y="288491"/>
                  <a:pt x="153925" y="369455"/>
                </a:cubicBezTo>
                <a:cubicBezTo>
                  <a:pt x="147767" y="387928"/>
                  <a:pt x="146253" y="408671"/>
                  <a:pt x="135452" y="424873"/>
                </a:cubicBezTo>
                <a:cubicBezTo>
                  <a:pt x="99955" y="478121"/>
                  <a:pt x="130686" y="426757"/>
                  <a:pt x="107743" y="480291"/>
                </a:cubicBezTo>
                <a:cubicBezTo>
                  <a:pt x="102319" y="492946"/>
                  <a:pt x="94105" y="504344"/>
                  <a:pt x="89271" y="517236"/>
                </a:cubicBezTo>
                <a:cubicBezTo>
                  <a:pt x="84814" y="529122"/>
                  <a:pt x="82694" y="541769"/>
                  <a:pt x="80034" y="554182"/>
                </a:cubicBezTo>
                <a:cubicBezTo>
                  <a:pt x="73455" y="584882"/>
                  <a:pt x="67719" y="615757"/>
                  <a:pt x="61561" y="646545"/>
                </a:cubicBezTo>
                <a:cubicBezTo>
                  <a:pt x="58048" y="664109"/>
                  <a:pt x="52556" y="701502"/>
                  <a:pt x="43089" y="720436"/>
                </a:cubicBezTo>
                <a:cubicBezTo>
                  <a:pt x="38125" y="730365"/>
                  <a:pt x="30774" y="738909"/>
                  <a:pt x="24616" y="748145"/>
                </a:cubicBezTo>
                <a:cubicBezTo>
                  <a:pt x="0" y="846614"/>
                  <a:pt x="8259" y="796339"/>
                  <a:pt x="33852" y="988291"/>
                </a:cubicBezTo>
                <a:cubicBezTo>
                  <a:pt x="37207" y="1013457"/>
                  <a:pt x="47346" y="1037287"/>
                  <a:pt x="52325" y="1062182"/>
                </a:cubicBezTo>
                <a:cubicBezTo>
                  <a:pt x="71104" y="1156081"/>
                  <a:pt x="51862" y="1069799"/>
                  <a:pt x="70798" y="1136073"/>
                </a:cubicBezTo>
                <a:cubicBezTo>
                  <a:pt x="74285" y="1148279"/>
                  <a:pt x="76020" y="1160975"/>
                  <a:pt x="80034" y="1173018"/>
                </a:cubicBezTo>
                <a:cubicBezTo>
                  <a:pt x="85277" y="1188747"/>
                  <a:pt x="92841" y="1203618"/>
                  <a:pt x="98507" y="1219200"/>
                </a:cubicBezTo>
                <a:cubicBezTo>
                  <a:pt x="121451" y="1282296"/>
                  <a:pt x="98753" y="1265503"/>
                  <a:pt x="135452" y="1283855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742545" y="3740728"/>
            <a:ext cx="1174970" cy="1330037"/>
          </a:xfrm>
          <a:custGeom>
            <a:avLst/>
            <a:gdLst>
              <a:gd name="connsiteX0" fmla="*/ 0 w 1174970"/>
              <a:gd name="connsiteY0" fmla="*/ 0 h 1330037"/>
              <a:gd name="connsiteX1" fmla="*/ 83128 w 1174970"/>
              <a:gd name="connsiteY1" fmla="*/ 18473 h 1330037"/>
              <a:gd name="connsiteX2" fmla="*/ 138546 w 1174970"/>
              <a:gd name="connsiteY2" fmla="*/ 46182 h 1330037"/>
              <a:gd name="connsiteX3" fmla="*/ 157019 w 1174970"/>
              <a:gd name="connsiteY3" fmla="*/ 73891 h 1330037"/>
              <a:gd name="connsiteX4" fmla="*/ 240146 w 1174970"/>
              <a:gd name="connsiteY4" fmla="*/ 120073 h 1330037"/>
              <a:gd name="connsiteX5" fmla="*/ 295564 w 1174970"/>
              <a:gd name="connsiteY5" fmla="*/ 157018 h 1330037"/>
              <a:gd name="connsiteX6" fmla="*/ 304800 w 1174970"/>
              <a:gd name="connsiteY6" fmla="*/ 184728 h 1330037"/>
              <a:gd name="connsiteX7" fmla="*/ 360219 w 1174970"/>
              <a:gd name="connsiteY7" fmla="*/ 230909 h 1330037"/>
              <a:gd name="connsiteX8" fmla="*/ 397164 w 1174970"/>
              <a:gd name="connsiteY8" fmla="*/ 240146 h 1330037"/>
              <a:gd name="connsiteX9" fmla="*/ 406400 w 1174970"/>
              <a:gd name="connsiteY9" fmla="*/ 267855 h 1330037"/>
              <a:gd name="connsiteX10" fmla="*/ 471055 w 1174970"/>
              <a:gd name="connsiteY10" fmla="*/ 304800 h 1330037"/>
              <a:gd name="connsiteX11" fmla="*/ 498764 w 1174970"/>
              <a:gd name="connsiteY11" fmla="*/ 332509 h 1330037"/>
              <a:gd name="connsiteX12" fmla="*/ 526473 w 1174970"/>
              <a:gd name="connsiteY12" fmla="*/ 341746 h 1330037"/>
              <a:gd name="connsiteX13" fmla="*/ 572655 w 1174970"/>
              <a:gd name="connsiteY13" fmla="*/ 378691 h 1330037"/>
              <a:gd name="connsiteX14" fmla="*/ 628073 w 1174970"/>
              <a:gd name="connsiteY14" fmla="*/ 415637 h 1330037"/>
              <a:gd name="connsiteX15" fmla="*/ 655782 w 1174970"/>
              <a:gd name="connsiteY15" fmla="*/ 434109 h 1330037"/>
              <a:gd name="connsiteX16" fmla="*/ 701964 w 1174970"/>
              <a:gd name="connsiteY16" fmla="*/ 489528 h 1330037"/>
              <a:gd name="connsiteX17" fmla="*/ 729673 w 1174970"/>
              <a:gd name="connsiteY17" fmla="*/ 508000 h 1330037"/>
              <a:gd name="connsiteX18" fmla="*/ 738910 w 1174970"/>
              <a:gd name="connsiteY18" fmla="*/ 535709 h 1330037"/>
              <a:gd name="connsiteX19" fmla="*/ 785091 w 1174970"/>
              <a:gd name="connsiteY19" fmla="*/ 581891 h 1330037"/>
              <a:gd name="connsiteX20" fmla="*/ 803564 w 1174970"/>
              <a:gd name="connsiteY20" fmla="*/ 646546 h 1330037"/>
              <a:gd name="connsiteX21" fmla="*/ 812800 w 1174970"/>
              <a:gd name="connsiteY21" fmla="*/ 674255 h 1330037"/>
              <a:gd name="connsiteX22" fmla="*/ 840510 w 1174970"/>
              <a:gd name="connsiteY22" fmla="*/ 692728 h 1330037"/>
              <a:gd name="connsiteX23" fmla="*/ 868219 w 1174970"/>
              <a:gd name="connsiteY23" fmla="*/ 748146 h 1330037"/>
              <a:gd name="connsiteX24" fmla="*/ 895928 w 1174970"/>
              <a:gd name="connsiteY24" fmla="*/ 775855 h 1330037"/>
              <a:gd name="connsiteX25" fmla="*/ 932873 w 1174970"/>
              <a:gd name="connsiteY25" fmla="*/ 831273 h 1330037"/>
              <a:gd name="connsiteX26" fmla="*/ 951346 w 1174970"/>
              <a:gd name="connsiteY26" fmla="*/ 858982 h 1330037"/>
              <a:gd name="connsiteX27" fmla="*/ 979055 w 1174970"/>
              <a:gd name="connsiteY27" fmla="*/ 877455 h 1330037"/>
              <a:gd name="connsiteX28" fmla="*/ 1006764 w 1174970"/>
              <a:gd name="connsiteY28" fmla="*/ 932873 h 1330037"/>
              <a:gd name="connsiteX29" fmla="*/ 1034473 w 1174970"/>
              <a:gd name="connsiteY29" fmla="*/ 951346 h 1330037"/>
              <a:gd name="connsiteX30" fmla="*/ 1043710 w 1174970"/>
              <a:gd name="connsiteY30" fmla="*/ 979055 h 1330037"/>
              <a:gd name="connsiteX31" fmla="*/ 1080655 w 1174970"/>
              <a:gd name="connsiteY31" fmla="*/ 1034473 h 1330037"/>
              <a:gd name="connsiteX32" fmla="*/ 1108364 w 1174970"/>
              <a:gd name="connsiteY32" fmla="*/ 1089891 h 1330037"/>
              <a:gd name="connsiteX33" fmla="*/ 1117600 w 1174970"/>
              <a:gd name="connsiteY33" fmla="*/ 1117600 h 1330037"/>
              <a:gd name="connsiteX34" fmla="*/ 1136073 w 1174970"/>
              <a:gd name="connsiteY34" fmla="*/ 1145309 h 1330037"/>
              <a:gd name="connsiteX35" fmla="*/ 1154546 w 1174970"/>
              <a:gd name="connsiteY35" fmla="*/ 1200728 h 1330037"/>
              <a:gd name="connsiteX36" fmla="*/ 1173019 w 1174970"/>
              <a:gd name="connsiteY36" fmla="*/ 1265382 h 1330037"/>
              <a:gd name="connsiteX37" fmla="*/ 1173019 w 1174970"/>
              <a:gd name="connsiteY37" fmla="*/ 1330037 h 13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74970" h="1330037">
                <a:moveTo>
                  <a:pt x="0" y="0"/>
                </a:moveTo>
                <a:cubicBezTo>
                  <a:pt x="21280" y="3547"/>
                  <a:pt x="60392" y="7105"/>
                  <a:pt x="83128" y="18473"/>
                </a:cubicBezTo>
                <a:cubicBezTo>
                  <a:pt x="154747" y="54283"/>
                  <a:pt x="68899" y="22967"/>
                  <a:pt x="138546" y="46182"/>
                </a:cubicBezTo>
                <a:cubicBezTo>
                  <a:pt x="144704" y="55418"/>
                  <a:pt x="148665" y="66581"/>
                  <a:pt x="157019" y="73891"/>
                </a:cubicBezTo>
                <a:cubicBezTo>
                  <a:pt x="196109" y="108095"/>
                  <a:pt x="202087" y="107387"/>
                  <a:pt x="240146" y="120073"/>
                </a:cubicBezTo>
                <a:cubicBezTo>
                  <a:pt x="258619" y="132388"/>
                  <a:pt x="288544" y="135956"/>
                  <a:pt x="295564" y="157018"/>
                </a:cubicBezTo>
                <a:cubicBezTo>
                  <a:pt x="298643" y="166255"/>
                  <a:pt x="299399" y="176627"/>
                  <a:pt x="304800" y="184728"/>
                </a:cubicBezTo>
                <a:cubicBezTo>
                  <a:pt x="313677" y="198043"/>
                  <a:pt x="344316" y="224094"/>
                  <a:pt x="360219" y="230909"/>
                </a:cubicBezTo>
                <a:cubicBezTo>
                  <a:pt x="371887" y="235909"/>
                  <a:pt x="384849" y="237067"/>
                  <a:pt x="397164" y="240146"/>
                </a:cubicBezTo>
                <a:cubicBezTo>
                  <a:pt x="400243" y="249382"/>
                  <a:pt x="400318" y="260253"/>
                  <a:pt x="406400" y="267855"/>
                </a:cubicBezTo>
                <a:cubicBezTo>
                  <a:pt x="415104" y="278734"/>
                  <a:pt x="461963" y="300254"/>
                  <a:pt x="471055" y="304800"/>
                </a:cubicBezTo>
                <a:cubicBezTo>
                  <a:pt x="480291" y="314036"/>
                  <a:pt x="487896" y="325263"/>
                  <a:pt x="498764" y="332509"/>
                </a:cubicBezTo>
                <a:cubicBezTo>
                  <a:pt x="506865" y="337910"/>
                  <a:pt x="518870" y="335664"/>
                  <a:pt x="526473" y="341746"/>
                </a:cubicBezTo>
                <a:cubicBezTo>
                  <a:pt x="586154" y="389491"/>
                  <a:pt x="503010" y="355477"/>
                  <a:pt x="572655" y="378691"/>
                </a:cubicBezTo>
                <a:lnTo>
                  <a:pt x="628073" y="415637"/>
                </a:lnTo>
                <a:lnTo>
                  <a:pt x="655782" y="434109"/>
                </a:lnTo>
                <a:cubicBezTo>
                  <a:pt x="673944" y="461352"/>
                  <a:pt x="675297" y="467306"/>
                  <a:pt x="701964" y="489528"/>
                </a:cubicBezTo>
                <a:cubicBezTo>
                  <a:pt x="710492" y="496634"/>
                  <a:pt x="720437" y="501843"/>
                  <a:pt x="729673" y="508000"/>
                </a:cubicBezTo>
                <a:cubicBezTo>
                  <a:pt x="732752" y="517236"/>
                  <a:pt x="732828" y="528106"/>
                  <a:pt x="738910" y="535709"/>
                </a:cubicBezTo>
                <a:cubicBezTo>
                  <a:pt x="788171" y="597284"/>
                  <a:pt x="748146" y="508001"/>
                  <a:pt x="785091" y="581891"/>
                </a:cubicBezTo>
                <a:cubicBezTo>
                  <a:pt x="792476" y="596661"/>
                  <a:pt x="799616" y="632727"/>
                  <a:pt x="803564" y="646546"/>
                </a:cubicBezTo>
                <a:cubicBezTo>
                  <a:pt x="806239" y="655907"/>
                  <a:pt x="806718" y="666653"/>
                  <a:pt x="812800" y="674255"/>
                </a:cubicBezTo>
                <a:cubicBezTo>
                  <a:pt x="819735" y="682923"/>
                  <a:pt x="831273" y="686570"/>
                  <a:pt x="840510" y="692728"/>
                </a:cubicBezTo>
                <a:cubicBezTo>
                  <a:pt x="849767" y="720500"/>
                  <a:pt x="848324" y="724272"/>
                  <a:pt x="868219" y="748146"/>
                </a:cubicBezTo>
                <a:cubicBezTo>
                  <a:pt x="876581" y="758181"/>
                  <a:pt x="887909" y="765544"/>
                  <a:pt x="895928" y="775855"/>
                </a:cubicBezTo>
                <a:cubicBezTo>
                  <a:pt x="909558" y="793380"/>
                  <a:pt x="920558" y="812800"/>
                  <a:pt x="932873" y="831273"/>
                </a:cubicBezTo>
                <a:cubicBezTo>
                  <a:pt x="939031" y="840509"/>
                  <a:pt x="942110" y="852824"/>
                  <a:pt x="951346" y="858982"/>
                </a:cubicBezTo>
                <a:lnTo>
                  <a:pt x="979055" y="877455"/>
                </a:lnTo>
                <a:cubicBezTo>
                  <a:pt x="986567" y="899993"/>
                  <a:pt x="988858" y="914967"/>
                  <a:pt x="1006764" y="932873"/>
                </a:cubicBezTo>
                <a:cubicBezTo>
                  <a:pt x="1014613" y="940722"/>
                  <a:pt x="1025237" y="945188"/>
                  <a:pt x="1034473" y="951346"/>
                </a:cubicBezTo>
                <a:cubicBezTo>
                  <a:pt x="1037552" y="960582"/>
                  <a:pt x="1038982" y="970544"/>
                  <a:pt x="1043710" y="979055"/>
                </a:cubicBezTo>
                <a:cubicBezTo>
                  <a:pt x="1054492" y="998462"/>
                  <a:pt x="1080655" y="1034473"/>
                  <a:pt x="1080655" y="1034473"/>
                </a:cubicBezTo>
                <a:cubicBezTo>
                  <a:pt x="1103870" y="1104120"/>
                  <a:pt x="1072554" y="1018272"/>
                  <a:pt x="1108364" y="1089891"/>
                </a:cubicBezTo>
                <a:cubicBezTo>
                  <a:pt x="1112718" y="1098599"/>
                  <a:pt x="1113246" y="1108892"/>
                  <a:pt x="1117600" y="1117600"/>
                </a:cubicBezTo>
                <a:cubicBezTo>
                  <a:pt x="1122564" y="1127529"/>
                  <a:pt x="1131565" y="1135165"/>
                  <a:pt x="1136073" y="1145309"/>
                </a:cubicBezTo>
                <a:cubicBezTo>
                  <a:pt x="1143981" y="1163103"/>
                  <a:pt x="1148388" y="1182255"/>
                  <a:pt x="1154546" y="1200728"/>
                </a:cubicBezTo>
                <a:cubicBezTo>
                  <a:pt x="1160012" y="1217126"/>
                  <a:pt x="1171570" y="1249441"/>
                  <a:pt x="1173019" y="1265382"/>
                </a:cubicBezTo>
                <a:cubicBezTo>
                  <a:pt x="1174970" y="1286845"/>
                  <a:pt x="1173019" y="1308485"/>
                  <a:pt x="1173019" y="1330037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334000" y="2590800"/>
            <a:ext cx="152400" cy="8382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705600" y="2590800"/>
            <a:ext cx="152400" cy="8382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0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795" x="3500438" y="3843338"/>
          <p14:tracePt t="17850" x="3471863" y="3851275"/>
          <p14:tracePt t="17858" x="3465513" y="3865563"/>
          <p14:tracePt t="17866" x="3436938" y="3886200"/>
          <p14:tracePt t="17879" x="3414713" y="3908425"/>
          <p14:tracePt t="17895" x="3351213" y="3943350"/>
          <p14:tracePt t="17912" x="3294063" y="3979863"/>
          <p14:tracePt t="17929" x="3257550" y="4022725"/>
          <p14:tracePt t="17945" x="3236913" y="4071938"/>
          <p14:tracePt t="17962" x="3200400" y="4157663"/>
          <p14:tracePt t="17979" x="3179763" y="4214813"/>
          <p14:tracePt t="17995" x="3171825" y="4251325"/>
          <p14:tracePt t="18012" x="3151188" y="4308475"/>
          <p14:tracePt t="18029" x="3151188" y="4386263"/>
          <p14:tracePt t="18045" x="3143250" y="4457700"/>
          <p14:tracePt t="18062" x="3143250" y="4514850"/>
          <p14:tracePt t="18079" x="3143250" y="4537075"/>
          <p14:tracePt t="18095" x="3143250" y="4551363"/>
          <p14:tracePt t="18112" x="3143250" y="4557713"/>
          <p14:tracePt t="18146" x="3143250" y="4565650"/>
          <p14:tracePt t="18202" x="3165475" y="4557713"/>
          <p14:tracePt t="18210" x="3194050" y="4529138"/>
          <p14:tracePt t="18218" x="3257550" y="4494213"/>
          <p14:tracePt t="18229" x="3308350" y="4443413"/>
          <p14:tracePt t="18245" x="3451225" y="4322763"/>
          <p14:tracePt t="18262" x="3565525" y="4200525"/>
          <p14:tracePt t="18279" x="3651250" y="4071938"/>
          <p14:tracePt t="18295" x="3708400" y="4000500"/>
          <p14:tracePt t="18312" x="3736975" y="3937000"/>
          <p14:tracePt t="18329" x="3743325" y="3922713"/>
          <p14:tracePt t="18354" x="3751263" y="3914775"/>
          <p14:tracePt t="18394" x="3751263" y="3937000"/>
          <p14:tracePt t="18402" x="3751263" y="3965575"/>
          <p14:tracePt t="18412" x="3751263" y="4014788"/>
          <p14:tracePt t="18429" x="3657600" y="4186238"/>
          <p14:tracePt t="18445" x="3614738" y="4337050"/>
          <p14:tracePt t="18462" x="3565525" y="4486275"/>
          <p14:tracePt t="18479" x="3536950" y="4586288"/>
          <p14:tracePt t="18495" x="3536950" y="4665663"/>
          <p14:tracePt t="18512" x="3536950" y="4700588"/>
          <p14:tracePt t="18529" x="3536950" y="4708525"/>
          <p14:tracePt t="18578" x="3536950" y="4700588"/>
          <p14:tracePt t="18586" x="3536950" y="4651375"/>
          <p14:tracePt t="18595" x="3543300" y="4594225"/>
          <p14:tracePt t="18612" x="3543300" y="4500563"/>
          <p14:tracePt t="18629" x="3543300" y="4357688"/>
          <p14:tracePt t="18645" x="3543300" y="4214813"/>
          <p14:tracePt t="18662" x="3543300" y="4100513"/>
          <p14:tracePt t="18679" x="3522663" y="4043363"/>
          <p14:tracePt t="18695" x="3522663" y="4029075"/>
          <p14:tracePt t="18712" x="3522663" y="4022725"/>
          <p14:tracePt t="18738" x="3494088" y="4065588"/>
          <p14:tracePt t="18747" x="3457575" y="4114800"/>
          <p14:tracePt t="18762" x="3436938" y="4157663"/>
          <p14:tracePt t="18779" x="3257550" y="4443413"/>
          <p14:tracePt t="18795" x="3194050" y="4579938"/>
          <p14:tracePt t="18812" x="3171825" y="4651375"/>
          <p14:tracePt t="18829" x="3165475" y="4686300"/>
          <p14:tracePt t="18874" x="3171825" y="4665663"/>
          <p14:tracePt t="18882" x="3186113" y="4600575"/>
          <p14:tracePt t="18890" x="3200400" y="4543425"/>
          <p14:tracePt t="18899" x="3200400" y="4471988"/>
          <p14:tracePt t="18912" x="3200400" y="4400550"/>
          <p14:tracePt t="18929" x="3200400" y="4257675"/>
          <p14:tracePt t="18945" x="3200400" y="4114800"/>
          <p14:tracePt t="18962" x="3200400" y="4043363"/>
          <p14:tracePt t="18978" x="3200400" y="4037013"/>
          <p14:tracePt t="18995" x="3171825" y="4057650"/>
          <p14:tracePt t="19012" x="3128963" y="4122738"/>
          <p14:tracePt t="19029" x="3057525" y="4229100"/>
          <p14:tracePt t="19045" x="3022600" y="4329113"/>
          <p14:tracePt t="19062" x="3014663" y="4394200"/>
          <p14:tracePt t="19079" x="3014663" y="4429125"/>
          <p14:tracePt t="19095" x="3014663" y="4437063"/>
          <p14:tracePt t="19131" x="3014663" y="4429125"/>
          <p14:tracePt t="19139" x="3036888" y="4386263"/>
          <p14:tracePt t="19147" x="3071813" y="4343400"/>
          <p14:tracePt t="19162" x="3122613" y="4294188"/>
          <p14:tracePt t="19178" x="3286125" y="4100513"/>
          <p14:tracePt t="19195" x="3351213" y="4029075"/>
          <p14:tracePt t="19212" x="3379788" y="4000500"/>
          <p14:tracePt t="19251" x="3386138" y="4022725"/>
          <p14:tracePt t="19259" x="3394075" y="4057650"/>
          <p14:tracePt t="19267" x="3394075" y="4100513"/>
          <p14:tracePt t="19279" x="3394075" y="4151313"/>
          <p14:tracePt t="19295" x="3394075" y="4257675"/>
          <p14:tracePt t="19312" x="3414713" y="4371975"/>
          <p14:tracePt t="19329" x="3457575" y="4437063"/>
          <p14:tracePt t="19345" x="3479800" y="4457700"/>
          <p14:tracePt t="19362" x="3529013" y="4457700"/>
          <p14:tracePt t="19379" x="3729038" y="4408488"/>
          <p14:tracePt t="19395" x="3922713" y="4322763"/>
          <p14:tracePt t="19412" x="4179888" y="4208463"/>
          <p14:tracePt t="19428" x="4500563" y="4137025"/>
          <p14:tracePt t="19445" x="4829175" y="4137025"/>
          <p14:tracePt t="19462" x="5143500" y="4137025"/>
          <p14:tracePt t="19478" x="5337175" y="4137025"/>
          <p14:tracePt t="19495" x="5529263" y="4137025"/>
          <p14:tracePt t="19512" x="5657850" y="4137025"/>
          <p14:tracePt t="19528" x="5772150" y="4151313"/>
          <p14:tracePt t="19545" x="5843588" y="4171950"/>
          <p14:tracePt t="19562" x="5900738" y="4194175"/>
          <p14:tracePt t="19578" x="5986463" y="4222750"/>
          <p14:tracePt t="19595" x="6043613" y="4257675"/>
          <p14:tracePt t="19612" x="6115050" y="4314825"/>
          <p14:tracePt t="19628" x="6223000" y="4379913"/>
          <p14:tracePt t="19645" x="6286500" y="4429125"/>
          <p14:tracePt t="19662" x="6343650" y="4457700"/>
          <p14:tracePt t="19678" x="6357938" y="4471988"/>
          <p14:tracePt t="19707" x="6365875" y="4486275"/>
          <p14:tracePt t="19715" x="6365875" y="4494213"/>
          <p14:tracePt t="19739" x="6372225" y="4494213"/>
          <p14:tracePt t="19747" x="6372225" y="4500563"/>
          <p14:tracePt t="19811" x="6372225" y="4451350"/>
          <p14:tracePt t="19819" x="6365875" y="4394200"/>
          <p14:tracePt t="19828" x="6357938" y="4357688"/>
          <p14:tracePt t="19845" x="6315075" y="4271963"/>
          <p14:tracePt t="19862" x="6243638" y="4165600"/>
          <p14:tracePt t="19878" x="6223000" y="4137025"/>
          <p14:tracePt t="19923" x="6237288" y="4179888"/>
          <p14:tracePt t="19931" x="6265863" y="4229100"/>
          <p14:tracePt t="19939" x="6280150" y="4286250"/>
          <p14:tracePt t="19947" x="6300788" y="4343400"/>
          <p14:tracePt t="19962" x="6343650" y="4408488"/>
          <p14:tracePt t="19979" x="6400800" y="4579938"/>
          <p14:tracePt t="19995" x="6429375" y="4657725"/>
          <p14:tracePt t="20012" x="6429375" y="4686300"/>
          <p14:tracePt t="20028" x="6437313" y="4686300"/>
          <p14:tracePt t="20067" x="6443663" y="4679950"/>
          <p14:tracePt t="20075" x="6443663" y="4622800"/>
          <p14:tracePt t="20083" x="6443663" y="4586288"/>
          <p14:tracePt t="20095" x="6437313" y="4557713"/>
          <p14:tracePt t="20112" x="6386513" y="4437063"/>
          <p14:tracePt t="20128" x="6280150" y="4279900"/>
          <p14:tracePt t="20145" x="6194425" y="4171950"/>
          <p14:tracePt t="20162" x="6165850" y="4129088"/>
          <p14:tracePt t="20178" x="6165850" y="4122738"/>
          <p14:tracePt t="20195" x="6186488" y="4186238"/>
          <p14:tracePt t="20212" x="6286500" y="4308475"/>
          <p14:tracePt t="20228" x="6394450" y="4465638"/>
          <p14:tracePt t="20245" x="6486525" y="4608513"/>
          <p14:tracePt t="20262" x="6537325" y="4686300"/>
          <p14:tracePt t="20278" x="6557963" y="4714875"/>
          <p14:tracePt t="20315" x="6565900" y="4714875"/>
          <p14:tracePt t="20323" x="6565900" y="4694238"/>
          <p14:tracePt t="20331" x="6565900" y="4643438"/>
          <p14:tracePt t="20345" x="6537325" y="4579938"/>
          <p14:tracePt t="20362" x="6457950" y="4443413"/>
          <p14:tracePt t="20378" x="6386513" y="4337050"/>
          <p14:tracePt t="20379" x="6351588" y="4271963"/>
          <p14:tracePt t="20395" x="6308725" y="4200525"/>
          <p14:tracePt t="20412" x="6308725" y="4194175"/>
          <p14:tracePt t="20435" x="6308725" y="4208463"/>
          <p14:tracePt t="20445" x="6323013" y="4251325"/>
          <p14:tracePt t="20462" x="6394450" y="4357688"/>
          <p14:tracePt t="20478" x="6443663" y="4494213"/>
          <p14:tracePt t="20495" x="6480175" y="4614863"/>
          <p14:tracePt t="20512" x="6508750" y="4686300"/>
          <p14:tracePt t="20528" x="6508750" y="4708525"/>
          <p14:tracePt t="20715" x="0" y="0"/>
        </p14:tracePtLst>
        <p14:tracePtLst>
          <p14:tracePt t="35941" x="3786188" y="3500438"/>
          <p14:tracePt t="36165" x="3794125" y="3500438"/>
          <p14:tracePt t="36181" x="3794125" y="3494088"/>
          <p14:tracePt t="36197" x="3794125" y="3479800"/>
          <p14:tracePt t="36205" x="3794125" y="3429000"/>
          <p14:tracePt t="36213" x="3779838" y="3386138"/>
          <p14:tracePt t="36226" x="3765550" y="3365500"/>
          <p14:tracePt t="36242" x="3736975" y="3294063"/>
          <p14:tracePt t="36259" x="3694113" y="3179763"/>
          <p14:tracePt t="36275" x="3679825" y="3136900"/>
          <p14:tracePt t="36292" x="3665538" y="3079750"/>
          <p14:tracePt t="36309" x="3651250" y="3051175"/>
          <p14:tracePt t="36326" x="3643313" y="3022600"/>
          <p14:tracePt t="36342" x="3643313" y="2986088"/>
          <p14:tracePt t="36359" x="3651250" y="2936875"/>
          <p14:tracePt t="36376" x="3651250" y="2857500"/>
          <p14:tracePt t="36392" x="3651250" y="2771775"/>
          <p14:tracePt t="36409" x="3657600" y="2686050"/>
          <p14:tracePt t="36425" x="3657600" y="2643188"/>
          <p14:tracePt t="36442" x="3657600" y="2608263"/>
          <p14:tracePt t="36459" x="3657600" y="2593975"/>
          <p14:tracePt t="36533" x="3665538" y="2608263"/>
          <p14:tracePt t="36541" x="3679825" y="2636838"/>
          <p14:tracePt t="36549" x="3679825" y="2679700"/>
          <p14:tracePt t="36559" x="3686175" y="2728913"/>
          <p14:tracePt t="36575" x="3722688" y="2865438"/>
          <p14:tracePt t="36592" x="3771900" y="3000375"/>
          <p14:tracePt t="36609" x="3822700" y="3122613"/>
          <p14:tracePt t="36625" x="3836988" y="3186113"/>
          <p14:tracePt t="36642" x="3857625" y="3228975"/>
          <p14:tracePt t="36659" x="3857625" y="3236913"/>
          <p14:tracePt t="36733" x="3865563" y="3236913"/>
          <p14:tracePt t="36757" x="3865563" y="3208338"/>
          <p14:tracePt t="36765" x="3829050" y="3179763"/>
          <p14:tracePt t="36775" x="3800475" y="3128963"/>
          <p14:tracePt t="36792" x="3700463" y="3022600"/>
          <p14:tracePt t="36809" x="3565525" y="2894013"/>
          <p14:tracePt t="36825" x="3422650" y="2728913"/>
          <p14:tracePt t="36842" x="3308350" y="2628900"/>
          <p14:tracePt t="36859" x="3279775" y="2593975"/>
          <p14:tracePt t="36885" x="3279775" y="2600325"/>
          <p14:tracePt t="36893" x="3294063" y="2628900"/>
          <p14:tracePt t="36909" x="3314700" y="2671763"/>
          <p14:tracePt t="36925" x="3386138" y="2851150"/>
          <p14:tracePt t="36942" x="3479800" y="2994025"/>
          <p14:tracePt t="36959" x="3594100" y="3151188"/>
          <p14:tracePt t="36975" x="3729038" y="3300413"/>
          <p14:tracePt t="36992" x="3843338" y="3408363"/>
          <p14:tracePt t="37009" x="3914775" y="3479800"/>
          <p14:tracePt t="37025" x="3922713" y="3486150"/>
          <p14:tracePt t="37042" x="3922713" y="3494088"/>
          <p14:tracePt t="37077" x="3914775" y="3494088"/>
          <p14:tracePt t="37085" x="3886200" y="3471863"/>
          <p14:tracePt t="37093" x="3851275" y="3429000"/>
          <p14:tracePt t="37109" x="3771900" y="3371850"/>
          <p14:tracePt t="37125" x="3551238" y="3157538"/>
          <p14:tracePt t="37142" x="3422650" y="3043238"/>
          <p14:tracePt t="37159" x="3365500" y="2994025"/>
          <p14:tracePt t="37175" x="3357563" y="2965450"/>
          <p14:tracePt t="37205" x="3357563" y="2979738"/>
          <p14:tracePt t="37213" x="3371850" y="3022600"/>
          <p14:tracePt t="37225" x="3414713" y="3051175"/>
          <p14:tracePt t="37242" x="3457575" y="3157538"/>
          <p14:tracePt t="37259" x="3551238" y="3279775"/>
          <p14:tracePt t="37275" x="3614738" y="3386138"/>
          <p14:tracePt t="37292" x="3694113" y="3465513"/>
          <p14:tracePt t="37309" x="3722688" y="3514725"/>
          <p14:tracePt t="37325" x="3743325" y="3551238"/>
          <p14:tracePt t="37357" x="3729038" y="3551238"/>
          <p14:tracePt t="37365" x="3722688" y="3551238"/>
          <p14:tracePt t="37375" x="3694113" y="3522663"/>
          <p14:tracePt t="37392" x="3636963" y="3471863"/>
          <p14:tracePt t="37409" x="3529013" y="3400425"/>
          <p14:tracePt t="37425" x="3429000" y="3357563"/>
          <p14:tracePt t="37442" x="3308350" y="3294063"/>
          <p14:tracePt t="37459" x="3236913" y="3265488"/>
          <p14:tracePt t="37475" x="3228975" y="3257550"/>
          <p14:tracePt t="37492" x="3222625" y="3257550"/>
          <p14:tracePt t="37509" x="3222625" y="3271838"/>
          <p14:tracePt t="37525" x="3222625" y="3343275"/>
          <p14:tracePt t="37542" x="3279775" y="3400425"/>
          <p14:tracePt t="37559" x="3379788" y="3494088"/>
          <p14:tracePt t="37575" x="3465513" y="3565525"/>
          <p14:tracePt t="37592" x="3565525" y="3594100"/>
          <p14:tracePt t="37609" x="3594100" y="3608388"/>
          <p14:tracePt t="37625" x="3600450" y="3608388"/>
          <p14:tracePt t="37645" x="3586163" y="3600450"/>
          <p14:tracePt t="37659" x="3551238" y="3586163"/>
          <p14:tracePt t="37675" x="3479800" y="3522663"/>
          <p14:tracePt t="37692" x="3365500" y="3408363"/>
          <p14:tracePt t="37709" x="3265488" y="3294063"/>
          <p14:tracePt t="37725" x="3143250" y="3194050"/>
          <p14:tracePt t="37742" x="3108325" y="3171825"/>
          <p14:tracePt t="37758" x="3100388" y="3165475"/>
          <p14:tracePt t="37789" x="3100388" y="3179763"/>
          <p14:tracePt t="37797" x="3108325" y="3208338"/>
          <p14:tracePt t="37809" x="3136900" y="3228975"/>
          <p14:tracePt t="37825" x="3228975" y="3294063"/>
          <p14:tracePt t="37842" x="3308350" y="3357563"/>
          <p14:tracePt t="37859" x="3365500" y="3408363"/>
          <p14:tracePt t="37875" x="3414713" y="3457575"/>
          <p14:tracePt t="37892" x="3436938" y="3486150"/>
          <p14:tracePt t="37909" x="3436938" y="3500438"/>
          <p14:tracePt t="37941" x="3436938" y="3494088"/>
          <p14:tracePt t="37949" x="3436938" y="3465513"/>
          <p14:tracePt t="37958" x="3414713" y="3429000"/>
          <p14:tracePt t="37975" x="3371850" y="3322638"/>
          <p14:tracePt t="37992" x="3314700" y="3257550"/>
          <p14:tracePt t="38009" x="3286125" y="3214688"/>
          <p14:tracePt t="38025" x="3279775" y="3200400"/>
          <p14:tracePt t="38206" x="0" y="0"/>
        </p14:tracePtLst>
        <p14:tracePtLst>
          <p14:tracePt t="41206" x="5286375" y="3429000"/>
          <p14:tracePt t="41990" x="5286375" y="3408363"/>
          <p14:tracePt t="41998" x="5286375" y="3379788"/>
          <p14:tracePt t="42008" x="5286375" y="3371850"/>
          <p14:tracePt t="42024" x="5294313" y="3351213"/>
          <p14:tracePt t="42041" x="5294313" y="3314700"/>
          <p14:tracePt t="42058" x="5294313" y="3294063"/>
          <p14:tracePt t="42074" x="5294313" y="3271838"/>
          <p14:tracePt t="42091" x="5294313" y="3257550"/>
          <p14:tracePt t="42108" x="5294313" y="3236913"/>
          <p14:tracePt t="42125" x="5294313" y="3214688"/>
          <p14:tracePt t="42141" x="5308600" y="3194050"/>
          <p14:tracePt t="42158" x="5308600" y="3151188"/>
          <p14:tracePt t="42174" x="5314950" y="3128963"/>
          <p14:tracePt t="42191" x="5314950" y="3114675"/>
          <p14:tracePt t="42208" x="5314950" y="3079750"/>
          <p14:tracePt t="42224" x="5314950" y="3051175"/>
          <p14:tracePt t="42241" x="5322888" y="3022600"/>
          <p14:tracePt t="42258" x="5329238" y="2986088"/>
          <p14:tracePt t="42274" x="5329238" y="2951163"/>
          <p14:tracePt t="42291" x="5337175" y="2922588"/>
          <p14:tracePt t="42308" x="5337175" y="2871788"/>
          <p14:tracePt t="42324" x="5351463" y="2843213"/>
          <p14:tracePt t="42341" x="5351463" y="2814638"/>
          <p14:tracePt t="42358" x="5357813" y="2771775"/>
          <p14:tracePt t="42375" x="5357813" y="2751138"/>
          <p14:tracePt t="42391" x="5365750" y="2722563"/>
          <p14:tracePt t="42408" x="5365750" y="2693988"/>
          <p14:tracePt t="42424" x="5372100" y="2657475"/>
          <p14:tracePt t="42441" x="5380038" y="2614613"/>
          <p14:tracePt t="42458" x="5380038" y="2579688"/>
          <p14:tracePt t="42474" x="5394325" y="2543175"/>
          <p14:tracePt t="42491" x="5394325" y="2522538"/>
          <p14:tracePt t="42508" x="5400675" y="2500313"/>
          <p14:tracePt t="42524" x="5400675" y="2486025"/>
          <p14:tracePt t="42541" x="5400675" y="2457450"/>
          <p14:tracePt t="42558" x="5408613" y="2436813"/>
          <p14:tracePt t="42574" x="5414963" y="2422525"/>
          <p14:tracePt t="42710" x="0" y="0"/>
        </p14:tracePtLst>
        <p14:tracePtLst>
          <p14:tracePt t="43606" x="3922713" y="3351213"/>
          <p14:tracePt t="43726" x="3922713" y="3336925"/>
          <p14:tracePt t="43734" x="3922713" y="3322638"/>
          <p14:tracePt t="43742" x="3900488" y="3294063"/>
          <p14:tracePt t="43757" x="3894138" y="3265488"/>
          <p14:tracePt t="43774" x="3786188" y="3143250"/>
          <p14:tracePt t="43791" x="3679825" y="3028950"/>
          <p14:tracePt t="43807" x="3579813" y="2936875"/>
          <p14:tracePt t="43824" x="3514725" y="2857500"/>
          <p14:tracePt t="43841" x="3486150" y="2808288"/>
          <p14:tracePt t="43858" x="3479800" y="2786063"/>
          <p14:tracePt t="43874" x="3465513" y="2771775"/>
          <p14:tracePt t="43891" x="3465513" y="2757488"/>
          <p14:tracePt t="43907" x="3465513" y="2736850"/>
          <p14:tracePt t="43924" x="3457575" y="2722563"/>
          <p14:tracePt t="43941" x="3457575" y="2708275"/>
          <p14:tracePt t="43958" x="3436938" y="2665413"/>
          <p14:tracePt t="43958" x="3429000" y="2636838"/>
          <p14:tracePt t="43974" x="3400425" y="2586038"/>
          <p14:tracePt t="43991" x="3371850" y="2536825"/>
          <p14:tracePt t="44007" x="3357563" y="2514600"/>
          <p14:tracePt t="44024" x="3351213" y="2486025"/>
          <p14:tracePt t="44367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CHF</a:t>
            </a:r>
          </a:p>
        </p:txBody>
      </p:sp>
      <p:pic>
        <p:nvPicPr>
          <p:cNvPr id="4" name="Picture 5" descr="supine_pulm_ed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1" y="1524001"/>
            <a:ext cx="5240059" cy="452596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4953785" y="3759201"/>
            <a:ext cx="504907" cy="1283855"/>
          </a:xfrm>
          <a:custGeom>
            <a:avLst/>
            <a:gdLst>
              <a:gd name="connsiteX0" fmla="*/ 504907 w 504907"/>
              <a:gd name="connsiteY0" fmla="*/ 0 h 1283855"/>
              <a:gd name="connsiteX1" fmla="*/ 477198 w 504907"/>
              <a:gd name="connsiteY1" fmla="*/ 27709 h 1283855"/>
              <a:gd name="connsiteX2" fmla="*/ 403307 w 504907"/>
              <a:gd name="connsiteY2" fmla="*/ 64655 h 1283855"/>
              <a:gd name="connsiteX3" fmla="*/ 384834 w 504907"/>
              <a:gd name="connsiteY3" fmla="*/ 101600 h 1283855"/>
              <a:gd name="connsiteX4" fmla="*/ 338652 w 504907"/>
              <a:gd name="connsiteY4" fmla="*/ 166255 h 1283855"/>
              <a:gd name="connsiteX5" fmla="*/ 310943 w 504907"/>
              <a:gd name="connsiteY5" fmla="*/ 175491 h 1283855"/>
              <a:gd name="connsiteX6" fmla="*/ 264761 w 504907"/>
              <a:gd name="connsiteY6" fmla="*/ 221673 h 1283855"/>
              <a:gd name="connsiteX7" fmla="*/ 227816 w 504907"/>
              <a:gd name="connsiteY7" fmla="*/ 286327 h 1283855"/>
              <a:gd name="connsiteX8" fmla="*/ 200107 w 504907"/>
              <a:gd name="connsiteY8" fmla="*/ 314036 h 1283855"/>
              <a:gd name="connsiteX9" fmla="*/ 153925 w 504907"/>
              <a:gd name="connsiteY9" fmla="*/ 369455 h 1283855"/>
              <a:gd name="connsiteX10" fmla="*/ 135452 w 504907"/>
              <a:gd name="connsiteY10" fmla="*/ 424873 h 1283855"/>
              <a:gd name="connsiteX11" fmla="*/ 107743 w 504907"/>
              <a:gd name="connsiteY11" fmla="*/ 480291 h 1283855"/>
              <a:gd name="connsiteX12" fmla="*/ 89271 w 504907"/>
              <a:gd name="connsiteY12" fmla="*/ 517236 h 1283855"/>
              <a:gd name="connsiteX13" fmla="*/ 80034 w 504907"/>
              <a:gd name="connsiteY13" fmla="*/ 554182 h 1283855"/>
              <a:gd name="connsiteX14" fmla="*/ 61561 w 504907"/>
              <a:gd name="connsiteY14" fmla="*/ 646545 h 1283855"/>
              <a:gd name="connsiteX15" fmla="*/ 43089 w 504907"/>
              <a:gd name="connsiteY15" fmla="*/ 720436 h 1283855"/>
              <a:gd name="connsiteX16" fmla="*/ 24616 w 504907"/>
              <a:gd name="connsiteY16" fmla="*/ 748145 h 1283855"/>
              <a:gd name="connsiteX17" fmla="*/ 33852 w 504907"/>
              <a:gd name="connsiteY17" fmla="*/ 988291 h 1283855"/>
              <a:gd name="connsiteX18" fmla="*/ 52325 w 504907"/>
              <a:gd name="connsiteY18" fmla="*/ 1062182 h 1283855"/>
              <a:gd name="connsiteX19" fmla="*/ 70798 w 504907"/>
              <a:gd name="connsiteY19" fmla="*/ 1136073 h 1283855"/>
              <a:gd name="connsiteX20" fmla="*/ 80034 w 504907"/>
              <a:gd name="connsiteY20" fmla="*/ 1173018 h 1283855"/>
              <a:gd name="connsiteX21" fmla="*/ 98507 w 504907"/>
              <a:gd name="connsiteY21" fmla="*/ 1219200 h 1283855"/>
              <a:gd name="connsiteX22" fmla="*/ 135452 w 504907"/>
              <a:gd name="connsiteY22" fmla="*/ 1283855 h 128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4907" h="1283855">
                <a:moveTo>
                  <a:pt x="504907" y="0"/>
                </a:moveTo>
                <a:cubicBezTo>
                  <a:pt x="495671" y="9236"/>
                  <a:pt x="488881" y="21867"/>
                  <a:pt x="477198" y="27709"/>
                </a:cubicBezTo>
                <a:cubicBezTo>
                  <a:pt x="419272" y="56672"/>
                  <a:pt x="441231" y="11562"/>
                  <a:pt x="403307" y="64655"/>
                </a:cubicBezTo>
                <a:cubicBezTo>
                  <a:pt x="395304" y="75859"/>
                  <a:pt x="391665" y="89646"/>
                  <a:pt x="384834" y="101600"/>
                </a:cubicBezTo>
                <a:cubicBezTo>
                  <a:pt x="378708" y="112319"/>
                  <a:pt x="344057" y="161751"/>
                  <a:pt x="338652" y="166255"/>
                </a:cubicBezTo>
                <a:cubicBezTo>
                  <a:pt x="331173" y="172488"/>
                  <a:pt x="320179" y="172412"/>
                  <a:pt x="310943" y="175491"/>
                </a:cubicBezTo>
                <a:cubicBezTo>
                  <a:pt x="261685" y="249380"/>
                  <a:pt x="326336" y="160098"/>
                  <a:pt x="264761" y="221673"/>
                </a:cubicBezTo>
                <a:cubicBezTo>
                  <a:pt x="242950" y="243484"/>
                  <a:pt x="245922" y="260979"/>
                  <a:pt x="227816" y="286327"/>
                </a:cubicBezTo>
                <a:cubicBezTo>
                  <a:pt x="220224" y="296956"/>
                  <a:pt x="208469" y="304001"/>
                  <a:pt x="200107" y="314036"/>
                </a:cubicBezTo>
                <a:cubicBezTo>
                  <a:pt x="135804" y="391199"/>
                  <a:pt x="234886" y="288491"/>
                  <a:pt x="153925" y="369455"/>
                </a:cubicBezTo>
                <a:cubicBezTo>
                  <a:pt x="147767" y="387928"/>
                  <a:pt x="146253" y="408671"/>
                  <a:pt x="135452" y="424873"/>
                </a:cubicBezTo>
                <a:cubicBezTo>
                  <a:pt x="99955" y="478121"/>
                  <a:pt x="130686" y="426757"/>
                  <a:pt x="107743" y="480291"/>
                </a:cubicBezTo>
                <a:cubicBezTo>
                  <a:pt x="102319" y="492946"/>
                  <a:pt x="94105" y="504344"/>
                  <a:pt x="89271" y="517236"/>
                </a:cubicBezTo>
                <a:cubicBezTo>
                  <a:pt x="84814" y="529122"/>
                  <a:pt x="82694" y="541769"/>
                  <a:pt x="80034" y="554182"/>
                </a:cubicBezTo>
                <a:cubicBezTo>
                  <a:pt x="73455" y="584882"/>
                  <a:pt x="67719" y="615757"/>
                  <a:pt x="61561" y="646545"/>
                </a:cubicBezTo>
                <a:cubicBezTo>
                  <a:pt x="58048" y="664109"/>
                  <a:pt x="52556" y="701502"/>
                  <a:pt x="43089" y="720436"/>
                </a:cubicBezTo>
                <a:cubicBezTo>
                  <a:pt x="38125" y="730365"/>
                  <a:pt x="30774" y="738909"/>
                  <a:pt x="24616" y="748145"/>
                </a:cubicBezTo>
                <a:cubicBezTo>
                  <a:pt x="0" y="846614"/>
                  <a:pt x="8259" y="796339"/>
                  <a:pt x="33852" y="988291"/>
                </a:cubicBezTo>
                <a:cubicBezTo>
                  <a:pt x="37207" y="1013457"/>
                  <a:pt x="47346" y="1037287"/>
                  <a:pt x="52325" y="1062182"/>
                </a:cubicBezTo>
                <a:cubicBezTo>
                  <a:pt x="71104" y="1156081"/>
                  <a:pt x="51862" y="1069799"/>
                  <a:pt x="70798" y="1136073"/>
                </a:cubicBezTo>
                <a:cubicBezTo>
                  <a:pt x="74285" y="1148279"/>
                  <a:pt x="76020" y="1160975"/>
                  <a:pt x="80034" y="1173018"/>
                </a:cubicBezTo>
                <a:cubicBezTo>
                  <a:pt x="85277" y="1188747"/>
                  <a:pt x="92841" y="1203618"/>
                  <a:pt x="98507" y="1219200"/>
                </a:cubicBezTo>
                <a:cubicBezTo>
                  <a:pt x="121451" y="1282296"/>
                  <a:pt x="98753" y="1265503"/>
                  <a:pt x="135452" y="1283855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742545" y="3740728"/>
            <a:ext cx="1174970" cy="1330037"/>
          </a:xfrm>
          <a:custGeom>
            <a:avLst/>
            <a:gdLst>
              <a:gd name="connsiteX0" fmla="*/ 0 w 1174970"/>
              <a:gd name="connsiteY0" fmla="*/ 0 h 1330037"/>
              <a:gd name="connsiteX1" fmla="*/ 83128 w 1174970"/>
              <a:gd name="connsiteY1" fmla="*/ 18473 h 1330037"/>
              <a:gd name="connsiteX2" fmla="*/ 138546 w 1174970"/>
              <a:gd name="connsiteY2" fmla="*/ 46182 h 1330037"/>
              <a:gd name="connsiteX3" fmla="*/ 157019 w 1174970"/>
              <a:gd name="connsiteY3" fmla="*/ 73891 h 1330037"/>
              <a:gd name="connsiteX4" fmla="*/ 240146 w 1174970"/>
              <a:gd name="connsiteY4" fmla="*/ 120073 h 1330037"/>
              <a:gd name="connsiteX5" fmla="*/ 295564 w 1174970"/>
              <a:gd name="connsiteY5" fmla="*/ 157018 h 1330037"/>
              <a:gd name="connsiteX6" fmla="*/ 304800 w 1174970"/>
              <a:gd name="connsiteY6" fmla="*/ 184728 h 1330037"/>
              <a:gd name="connsiteX7" fmla="*/ 360219 w 1174970"/>
              <a:gd name="connsiteY7" fmla="*/ 230909 h 1330037"/>
              <a:gd name="connsiteX8" fmla="*/ 397164 w 1174970"/>
              <a:gd name="connsiteY8" fmla="*/ 240146 h 1330037"/>
              <a:gd name="connsiteX9" fmla="*/ 406400 w 1174970"/>
              <a:gd name="connsiteY9" fmla="*/ 267855 h 1330037"/>
              <a:gd name="connsiteX10" fmla="*/ 471055 w 1174970"/>
              <a:gd name="connsiteY10" fmla="*/ 304800 h 1330037"/>
              <a:gd name="connsiteX11" fmla="*/ 498764 w 1174970"/>
              <a:gd name="connsiteY11" fmla="*/ 332509 h 1330037"/>
              <a:gd name="connsiteX12" fmla="*/ 526473 w 1174970"/>
              <a:gd name="connsiteY12" fmla="*/ 341746 h 1330037"/>
              <a:gd name="connsiteX13" fmla="*/ 572655 w 1174970"/>
              <a:gd name="connsiteY13" fmla="*/ 378691 h 1330037"/>
              <a:gd name="connsiteX14" fmla="*/ 628073 w 1174970"/>
              <a:gd name="connsiteY14" fmla="*/ 415637 h 1330037"/>
              <a:gd name="connsiteX15" fmla="*/ 655782 w 1174970"/>
              <a:gd name="connsiteY15" fmla="*/ 434109 h 1330037"/>
              <a:gd name="connsiteX16" fmla="*/ 701964 w 1174970"/>
              <a:gd name="connsiteY16" fmla="*/ 489528 h 1330037"/>
              <a:gd name="connsiteX17" fmla="*/ 729673 w 1174970"/>
              <a:gd name="connsiteY17" fmla="*/ 508000 h 1330037"/>
              <a:gd name="connsiteX18" fmla="*/ 738910 w 1174970"/>
              <a:gd name="connsiteY18" fmla="*/ 535709 h 1330037"/>
              <a:gd name="connsiteX19" fmla="*/ 785091 w 1174970"/>
              <a:gd name="connsiteY19" fmla="*/ 581891 h 1330037"/>
              <a:gd name="connsiteX20" fmla="*/ 803564 w 1174970"/>
              <a:gd name="connsiteY20" fmla="*/ 646546 h 1330037"/>
              <a:gd name="connsiteX21" fmla="*/ 812800 w 1174970"/>
              <a:gd name="connsiteY21" fmla="*/ 674255 h 1330037"/>
              <a:gd name="connsiteX22" fmla="*/ 840510 w 1174970"/>
              <a:gd name="connsiteY22" fmla="*/ 692728 h 1330037"/>
              <a:gd name="connsiteX23" fmla="*/ 868219 w 1174970"/>
              <a:gd name="connsiteY23" fmla="*/ 748146 h 1330037"/>
              <a:gd name="connsiteX24" fmla="*/ 895928 w 1174970"/>
              <a:gd name="connsiteY24" fmla="*/ 775855 h 1330037"/>
              <a:gd name="connsiteX25" fmla="*/ 932873 w 1174970"/>
              <a:gd name="connsiteY25" fmla="*/ 831273 h 1330037"/>
              <a:gd name="connsiteX26" fmla="*/ 951346 w 1174970"/>
              <a:gd name="connsiteY26" fmla="*/ 858982 h 1330037"/>
              <a:gd name="connsiteX27" fmla="*/ 979055 w 1174970"/>
              <a:gd name="connsiteY27" fmla="*/ 877455 h 1330037"/>
              <a:gd name="connsiteX28" fmla="*/ 1006764 w 1174970"/>
              <a:gd name="connsiteY28" fmla="*/ 932873 h 1330037"/>
              <a:gd name="connsiteX29" fmla="*/ 1034473 w 1174970"/>
              <a:gd name="connsiteY29" fmla="*/ 951346 h 1330037"/>
              <a:gd name="connsiteX30" fmla="*/ 1043710 w 1174970"/>
              <a:gd name="connsiteY30" fmla="*/ 979055 h 1330037"/>
              <a:gd name="connsiteX31" fmla="*/ 1080655 w 1174970"/>
              <a:gd name="connsiteY31" fmla="*/ 1034473 h 1330037"/>
              <a:gd name="connsiteX32" fmla="*/ 1108364 w 1174970"/>
              <a:gd name="connsiteY32" fmla="*/ 1089891 h 1330037"/>
              <a:gd name="connsiteX33" fmla="*/ 1117600 w 1174970"/>
              <a:gd name="connsiteY33" fmla="*/ 1117600 h 1330037"/>
              <a:gd name="connsiteX34" fmla="*/ 1136073 w 1174970"/>
              <a:gd name="connsiteY34" fmla="*/ 1145309 h 1330037"/>
              <a:gd name="connsiteX35" fmla="*/ 1154546 w 1174970"/>
              <a:gd name="connsiteY35" fmla="*/ 1200728 h 1330037"/>
              <a:gd name="connsiteX36" fmla="*/ 1173019 w 1174970"/>
              <a:gd name="connsiteY36" fmla="*/ 1265382 h 1330037"/>
              <a:gd name="connsiteX37" fmla="*/ 1173019 w 1174970"/>
              <a:gd name="connsiteY37" fmla="*/ 1330037 h 13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74970" h="1330037">
                <a:moveTo>
                  <a:pt x="0" y="0"/>
                </a:moveTo>
                <a:cubicBezTo>
                  <a:pt x="21280" y="3547"/>
                  <a:pt x="60392" y="7105"/>
                  <a:pt x="83128" y="18473"/>
                </a:cubicBezTo>
                <a:cubicBezTo>
                  <a:pt x="154747" y="54283"/>
                  <a:pt x="68899" y="22967"/>
                  <a:pt x="138546" y="46182"/>
                </a:cubicBezTo>
                <a:cubicBezTo>
                  <a:pt x="144704" y="55418"/>
                  <a:pt x="148665" y="66581"/>
                  <a:pt x="157019" y="73891"/>
                </a:cubicBezTo>
                <a:cubicBezTo>
                  <a:pt x="196109" y="108095"/>
                  <a:pt x="202087" y="107387"/>
                  <a:pt x="240146" y="120073"/>
                </a:cubicBezTo>
                <a:cubicBezTo>
                  <a:pt x="258619" y="132388"/>
                  <a:pt x="288544" y="135956"/>
                  <a:pt x="295564" y="157018"/>
                </a:cubicBezTo>
                <a:cubicBezTo>
                  <a:pt x="298643" y="166255"/>
                  <a:pt x="299399" y="176627"/>
                  <a:pt x="304800" y="184728"/>
                </a:cubicBezTo>
                <a:cubicBezTo>
                  <a:pt x="313677" y="198043"/>
                  <a:pt x="344316" y="224094"/>
                  <a:pt x="360219" y="230909"/>
                </a:cubicBezTo>
                <a:cubicBezTo>
                  <a:pt x="371887" y="235909"/>
                  <a:pt x="384849" y="237067"/>
                  <a:pt x="397164" y="240146"/>
                </a:cubicBezTo>
                <a:cubicBezTo>
                  <a:pt x="400243" y="249382"/>
                  <a:pt x="400318" y="260253"/>
                  <a:pt x="406400" y="267855"/>
                </a:cubicBezTo>
                <a:cubicBezTo>
                  <a:pt x="415104" y="278734"/>
                  <a:pt x="461963" y="300254"/>
                  <a:pt x="471055" y="304800"/>
                </a:cubicBezTo>
                <a:cubicBezTo>
                  <a:pt x="480291" y="314036"/>
                  <a:pt x="487896" y="325263"/>
                  <a:pt x="498764" y="332509"/>
                </a:cubicBezTo>
                <a:cubicBezTo>
                  <a:pt x="506865" y="337910"/>
                  <a:pt x="518870" y="335664"/>
                  <a:pt x="526473" y="341746"/>
                </a:cubicBezTo>
                <a:cubicBezTo>
                  <a:pt x="586154" y="389491"/>
                  <a:pt x="503010" y="355477"/>
                  <a:pt x="572655" y="378691"/>
                </a:cubicBezTo>
                <a:lnTo>
                  <a:pt x="628073" y="415637"/>
                </a:lnTo>
                <a:lnTo>
                  <a:pt x="655782" y="434109"/>
                </a:lnTo>
                <a:cubicBezTo>
                  <a:pt x="673944" y="461352"/>
                  <a:pt x="675297" y="467306"/>
                  <a:pt x="701964" y="489528"/>
                </a:cubicBezTo>
                <a:cubicBezTo>
                  <a:pt x="710492" y="496634"/>
                  <a:pt x="720437" y="501843"/>
                  <a:pt x="729673" y="508000"/>
                </a:cubicBezTo>
                <a:cubicBezTo>
                  <a:pt x="732752" y="517236"/>
                  <a:pt x="732828" y="528106"/>
                  <a:pt x="738910" y="535709"/>
                </a:cubicBezTo>
                <a:cubicBezTo>
                  <a:pt x="788171" y="597284"/>
                  <a:pt x="748146" y="508001"/>
                  <a:pt x="785091" y="581891"/>
                </a:cubicBezTo>
                <a:cubicBezTo>
                  <a:pt x="792476" y="596661"/>
                  <a:pt x="799616" y="632727"/>
                  <a:pt x="803564" y="646546"/>
                </a:cubicBezTo>
                <a:cubicBezTo>
                  <a:pt x="806239" y="655907"/>
                  <a:pt x="806718" y="666653"/>
                  <a:pt x="812800" y="674255"/>
                </a:cubicBezTo>
                <a:cubicBezTo>
                  <a:pt x="819735" y="682923"/>
                  <a:pt x="831273" y="686570"/>
                  <a:pt x="840510" y="692728"/>
                </a:cubicBezTo>
                <a:cubicBezTo>
                  <a:pt x="849767" y="720500"/>
                  <a:pt x="848324" y="724272"/>
                  <a:pt x="868219" y="748146"/>
                </a:cubicBezTo>
                <a:cubicBezTo>
                  <a:pt x="876581" y="758181"/>
                  <a:pt x="887909" y="765544"/>
                  <a:pt x="895928" y="775855"/>
                </a:cubicBezTo>
                <a:cubicBezTo>
                  <a:pt x="909558" y="793380"/>
                  <a:pt x="920558" y="812800"/>
                  <a:pt x="932873" y="831273"/>
                </a:cubicBezTo>
                <a:cubicBezTo>
                  <a:pt x="939031" y="840509"/>
                  <a:pt x="942110" y="852824"/>
                  <a:pt x="951346" y="858982"/>
                </a:cubicBezTo>
                <a:lnTo>
                  <a:pt x="979055" y="877455"/>
                </a:lnTo>
                <a:cubicBezTo>
                  <a:pt x="986567" y="899993"/>
                  <a:pt x="988858" y="914967"/>
                  <a:pt x="1006764" y="932873"/>
                </a:cubicBezTo>
                <a:cubicBezTo>
                  <a:pt x="1014613" y="940722"/>
                  <a:pt x="1025237" y="945188"/>
                  <a:pt x="1034473" y="951346"/>
                </a:cubicBezTo>
                <a:cubicBezTo>
                  <a:pt x="1037552" y="960582"/>
                  <a:pt x="1038982" y="970544"/>
                  <a:pt x="1043710" y="979055"/>
                </a:cubicBezTo>
                <a:cubicBezTo>
                  <a:pt x="1054492" y="998462"/>
                  <a:pt x="1080655" y="1034473"/>
                  <a:pt x="1080655" y="1034473"/>
                </a:cubicBezTo>
                <a:cubicBezTo>
                  <a:pt x="1103870" y="1104120"/>
                  <a:pt x="1072554" y="1018272"/>
                  <a:pt x="1108364" y="1089891"/>
                </a:cubicBezTo>
                <a:cubicBezTo>
                  <a:pt x="1112718" y="1098599"/>
                  <a:pt x="1113246" y="1108892"/>
                  <a:pt x="1117600" y="1117600"/>
                </a:cubicBezTo>
                <a:cubicBezTo>
                  <a:pt x="1122564" y="1127529"/>
                  <a:pt x="1131565" y="1135165"/>
                  <a:pt x="1136073" y="1145309"/>
                </a:cubicBezTo>
                <a:cubicBezTo>
                  <a:pt x="1143981" y="1163103"/>
                  <a:pt x="1148388" y="1182255"/>
                  <a:pt x="1154546" y="1200728"/>
                </a:cubicBezTo>
                <a:cubicBezTo>
                  <a:pt x="1160012" y="1217126"/>
                  <a:pt x="1171570" y="1249441"/>
                  <a:pt x="1173019" y="1265382"/>
                </a:cubicBezTo>
                <a:cubicBezTo>
                  <a:pt x="1174970" y="1286845"/>
                  <a:pt x="1173019" y="1308485"/>
                  <a:pt x="1173019" y="1330037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276436" y="3491346"/>
            <a:ext cx="788508" cy="57127"/>
          </a:xfrm>
          <a:custGeom>
            <a:avLst/>
            <a:gdLst>
              <a:gd name="connsiteX0" fmla="*/ 0 w 788508"/>
              <a:gd name="connsiteY0" fmla="*/ 27710 h 57127"/>
              <a:gd name="connsiteX1" fmla="*/ 350982 w 788508"/>
              <a:gd name="connsiteY1" fmla="*/ 18473 h 57127"/>
              <a:gd name="connsiteX2" fmla="*/ 387928 w 788508"/>
              <a:gd name="connsiteY2" fmla="*/ 9237 h 57127"/>
              <a:gd name="connsiteX3" fmla="*/ 498764 w 788508"/>
              <a:gd name="connsiteY3" fmla="*/ 0 h 57127"/>
              <a:gd name="connsiteX4" fmla="*/ 581891 w 788508"/>
              <a:gd name="connsiteY4" fmla="*/ 9237 h 57127"/>
              <a:gd name="connsiteX5" fmla="*/ 637309 w 788508"/>
              <a:gd name="connsiteY5" fmla="*/ 18473 h 57127"/>
              <a:gd name="connsiteX6" fmla="*/ 720437 w 788508"/>
              <a:gd name="connsiteY6" fmla="*/ 27710 h 57127"/>
              <a:gd name="connsiteX7" fmla="*/ 748146 w 788508"/>
              <a:gd name="connsiteY7" fmla="*/ 36946 h 57127"/>
              <a:gd name="connsiteX8" fmla="*/ 785091 w 788508"/>
              <a:gd name="connsiteY8" fmla="*/ 55419 h 5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508" h="57127">
                <a:moveTo>
                  <a:pt x="0" y="27710"/>
                </a:moveTo>
                <a:cubicBezTo>
                  <a:pt x="116994" y="24631"/>
                  <a:pt x="234080" y="24040"/>
                  <a:pt x="350982" y="18473"/>
                </a:cubicBezTo>
                <a:cubicBezTo>
                  <a:pt x="363662" y="17869"/>
                  <a:pt x="375332" y="10812"/>
                  <a:pt x="387928" y="9237"/>
                </a:cubicBezTo>
                <a:cubicBezTo>
                  <a:pt x="424715" y="4639"/>
                  <a:pt x="461819" y="3079"/>
                  <a:pt x="498764" y="0"/>
                </a:cubicBezTo>
                <a:cubicBezTo>
                  <a:pt x="526473" y="3079"/>
                  <a:pt x="554256" y="5552"/>
                  <a:pt x="581891" y="9237"/>
                </a:cubicBezTo>
                <a:cubicBezTo>
                  <a:pt x="600454" y="11712"/>
                  <a:pt x="618746" y="15998"/>
                  <a:pt x="637309" y="18473"/>
                </a:cubicBezTo>
                <a:cubicBezTo>
                  <a:pt x="664944" y="22158"/>
                  <a:pt x="692728" y="24631"/>
                  <a:pt x="720437" y="27710"/>
                </a:cubicBezTo>
                <a:cubicBezTo>
                  <a:pt x="729673" y="30789"/>
                  <a:pt x="739438" y="32592"/>
                  <a:pt x="748146" y="36946"/>
                </a:cubicBezTo>
                <a:cubicBezTo>
                  <a:pt x="788508" y="57127"/>
                  <a:pt x="761956" y="55419"/>
                  <a:pt x="785091" y="55419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114801" y="4648201"/>
            <a:ext cx="175491" cy="10055"/>
          </a:xfrm>
          <a:custGeom>
            <a:avLst/>
            <a:gdLst>
              <a:gd name="connsiteX0" fmla="*/ 0 w 175491"/>
              <a:gd name="connsiteY0" fmla="*/ 0 h 10055"/>
              <a:gd name="connsiteX1" fmla="*/ 175491 w 175491"/>
              <a:gd name="connsiteY1" fmla="*/ 9236 h 1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5491" h="10055">
                <a:moveTo>
                  <a:pt x="0" y="0"/>
                </a:moveTo>
                <a:cubicBezTo>
                  <a:pt x="150834" y="10055"/>
                  <a:pt x="92261" y="9236"/>
                  <a:pt x="175491" y="9236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038601" y="4800601"/>
            <a:ext cx="175491" cy="10055"/>
          </a:xfrm>
          <a:custGeom>
            <a:avLst/>
            <a:gdLst>
              <a:gd name="connsiteX0" fmla="*/ 0 w 175491"/>
              <a:gd name="connsiteY0" fmla="*/ 0 h 10055"/>
              <a:gd name="connsiteX1" fmla="*/ 175491 w 175491"/>
              <a:gd name="connsiteY1" fmla="*/ 9236 h 1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5491" h="10055">
                <a:moveTo>
                  <a:pt x="0" y="0"/>
                </a:moveTo>
                <a:cubicBezTo>
                  <a:pt x="150834" y="10055"/>
                  <a:pt x="92261" y="9236"/>
                  <a:pt x="175491" y="9236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038601" y="4953001"/>
            <a:ext cx="175491" cy="10055"/>
          </a:xfrm>
          <a:custGeom>
            <a:avLst/>
            <a:gdLst>
              <a:gd name="connsiteX0" fmla="*/ 0 w 175491"/>
              <a:gd name="connsiteY0" fmla="*/ 0 h 10055"/>
              <a:gd name="connsiteX1" fmla="*/ 175491 w 175491"/>
              <a:gd name="connsiteY1" fmla="*/ 9236 h 1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5491" h="10055">
                <a:moveTo>
                  <a:pt x="0" y="0"/>
                </a:moveTo>
                <a:cubicBezTo>
                  <a:pt x="150834" y="10055"/>
                  <a:pt x="92261" y="9236"/>
                  <a:pt x="175491" y="9236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334000" y="2590800"/>
            <a:ext cx="152400" cy="8382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705600" y="2590800"/>
            <a:ext cx="152400" cy="8382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6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176" x="2700338" y="3486150"/>
          <p14:tracePt t="26632" x="2714625" y="3486150"/>
          <p14:tracePt t="26639" x="2728913" y="3486150"/>
          <p14:tracePt t="26648" x="2743200" y="3486150"/>
          <p14:tracePt t="26657" x="2757488" y="3486150"/>
          <p14:tracePt t="26674" x="2786063" y="3486150"/>
          <p14:tracePt t="26690" x="2794000" y="3486150"/>
          <p14:tracePt t="26707" x="2800350" y="3486150"/>
          <p14:tracePt t="26783" x="2814638" y="3486150"/>
          <p14:tracePt t="26792" x="2822575" y="3486150"/>
          <p14:tracePt t="26799" x="2828925" y="3486150"/>
          <p14:tracePt t="26808" x="2851150" y="3486150"/>
          <p14:tracePt t="26824" x="2871788" y="3486150"/>
          <p14:tracePt t="26840" x="2886075" y="3486150"/>
          <p14:tracePt t="26857" x="2894013" y="3486150"/>
          <p14:tracePt t="26874" x="2900363" y="3486150"/>
          <p14:tracePt t="26890" x="2914650" y="3486150"/>
          <p14:tracePt t="26907" x="2928938" y="3486150"/>
          <p14:tracePt t="26924" x="2936875" y="3486150"/>
          <p14:tracePt t="26940" x="2965450" y="3486150"/>
          <p14:tracePt t="26957" x="2971800" y="3486150"/>
          <p14:tracePt t="26973" x="2986088" y="3486150"/>
          <p14:tracePt t="26990" x="3000375" y="3486150"/>
          <p14:tracePt t="27007" x="3008313" y="3486150"/>
          <p14:tracePt t="27024" x="3014663" y="3486150"/>
          <p14:tracePt t="27072" x="3022600" y="3486150"/>
          <p14:tracePt t="27080" x="3028950" y="3486150"/>
          <p14:tracePt t="27096" x="3036888" y="3486150"/>
          <p14:tracePt t="27107" x="3043238" y="3486150"/>
          <p14:tracePt t="27123" x="3051175" y="3486150"/>
          <p14:tracePt t="27140" x="3071813" y="3486150"/>
          <p14:tracePt t="27157" x="3086100" y="3486150"/>
          <p14:tracePt t="27173" x="3122613" y="3486150"/>
          <p14:tracePt t="27190" x="3157538" y="3486150"/>
          <p14:tracePt t="27207" x="3171825" y="3486150"/>
          <p14:tracePt t="27224" x="3200400" y="3486150"/>
          <p14:tracePt t="27248" x="3214688" y="3486150"/>
          <p14:tracePt t="27264" x="3222625" y="3486150"/>
          <p14:tracePt t="27273" x="3228975" y="3486150"/>
          <p14:tracePt t="27290" x="3243263" y="3486150"/>
          <p14:tracePt t="27307" x="3257550" y="3486150"/>
          <p14:tracePt t="27323" x="3279775" y="3486150"/>
          <p14:tracePt t="27340" x="3294063" y="3500438"/>
          <p14:tracePt t="27357" x="3322638" y="3500438"/>
          <p14:tracePt t="27373" x="3328988" y="3500438"/>
          <p14:tracePt t="27390" x="3343275" y="3500438"/>
          <p14:tracePt t="27407" x="3365500" y="3500438"/>
          <p14:tracePt t="27423" x="3386138" y="3500438"/>
          <p14:tracePt t="27440" x="3400425" y="3508375"/>
          <p14:tracePt t="27457" x="3414713" y="3514725"/>
          <p14:tracePt t="27473" x="3429000" y="3514725"/>
          <p14:tracePt t="27490" x="3443288" y="3522663"/>
          <p14:tracePt t="27507" x="3457575" y="3522663"/>
          <p14:tracePt t="27523" x="3457575" y="3529013"/>
          <p14:tracePt t="27540" x="3471863" y="3529013"/>
          <p14:tracePt t="27557" x="3471863" y="3536950"/>
          <p14:tracePt t="27573" x="3486150" y="3536950"/>
          <p14:tracePt t="27590" x="3494088" y="3536950"/>
          <p14:tracePt t="27608" x="3500438" y="3536950"/>
          <p14:tracePt t="27816" x="3494088" y="3536950"/>
          <p14:tracePt t="27824" x="3486150" y="3536950"/>
          <p14:tracePt t="27832" x="3479800" y="3536950"/>
          <p14:tracePt t="27840" x="3451225" y="3536950"/>
          <p14:tracePt t="27857" x="3394075" y="3536950"/>
          <p14:tracePt t="27873" x="3343275" y="3536950"/>
          <p14:tracePt t="27890" x="3314700" y="3536950"/>
          <p14:tracePt t="27907" x="3308350" y="3536950"/>
          <p14:tracePt t="27944" x="3300413" y="3536950"/>
          <p14:tracePt t="27960" x="3294063" y="3536950"/>
          <p14:tracePt t="27968" x="3279775" y="3536950"/>
          <p14:tracePt t="27984" x="3271838" y="3536950"/>
          <p14:tracePt t="27992" x="3265488" y="3536950"/>
          <p14:tracePt t="28007" x="3257550" y="3536950"/>
          <p14:tracePt t="28023" x="3251200" y="3536950"/>
          <p14:tracePt t="28040" x="3228975" y="3536950"/>
          <p14:tracePt t="28057" x="3214688" y="3536950"/>
          <p14:tracePt t="28073" x="3186113" y="3536950"/>
          <p14:tracePt t="28090" x="3157538" y="3536950"/>
          <p14:tracePt t="28107" x="3136900" y="3536950"/>
          <p14:tracePt t="28123" x="3122613" y="3536950"/>
          <p14:tracePt t="28140" x="3114675" y="3536950"/>
          <p14:tracePt t="28184" x="3108325" y="3536950"/>
          <p14:tracePt t="28192" x="3100388" y="3536950"/>
          <p14:tracePt t="28200" x="3094038" y="3536950"/>
          <p14:tracePt t="28208" x="3079750" y="3536950"/>
          <p14:tracePt t="28223" x="3065463" y="3536950"/>
          <p14:tracePt t="28224" x="3057525" y="3536950"/>
          <p14:tracePt t="28240" x="3036888" y="3536950"/>
          <p14:tracePt t="28257" x="3022600" y="3536950"/>
          <p14:tracePt t="28273" x="3014663" y="3536950"/>
          <p14:tracePt t="28320" x="3008313" y="3536950"/>
          <p14:tracePt t="28336" x="3000375" y="3536950"/>
          <p14:tracePt t="28344" x="2994025" y="3536950"/>
          <p14:tracePt t="28352" x="2971800" y="3536950"/>
          <p14:tracePt t="28360" x="2965450" y="3536950"/>
          <p14:tracePt t="28373" x="2957513" y="3536950"/>
          <p14:tracePt t="28390" x="2928938" y="3536950"/>
          <p14:tracePt t="28406" x="2914650" y="3536950"/>
          <p14:tracePt t="28423" x="2900363" y="3536950"/>
          <p14:tracePt t="28440" x="2886075" y="3536950"/>
          <p14:tracePt t="28456" x="2879725" y="3536950"/>
          <p14:tracePt t="28480" x="2871788" y="3536950"/>
          <p14:tracePt t="28496" x="2865438" y="3536950"/>
          <p14:tracePt t="28528" x="2857500" y="3536950"/>
          <p14:tracePt t="28568" x="2851150" y="3536950"/>
          <p14:tracePt t="28592" x="2843213" y="3536950"/>
          <p14:tracePt t="28608" x="2836863" y="3536950"/>
          <p14:tracePt t="28616" x="2828925" y="3536950"/>
          <p14:tracePt t="28624" x="2822575" y="3536950"/>
          <p14:tracePt t="28640" x="2808288" y="3543300"/>
          <p14:tracePt t="28656" x="2786063" y="3551238"/>
          <p14:tracePt t="28673" x="2779713" y="3551238"/>
          <p14:tracePt t="29248" x="2786063" y="3551238"/>
          <p14:tracePt t="29256" x="2800350" y="3551238"/>
          <p14:tracePt t="29264" x="2808288" y="3551238"/>
          <p14:tracePt t="29273" x="2822575" y="3551238"/>
          <p14:tracePt t="29290" x="2828925" y="3551238"/>
          <p14:tracePt t="29306" x="2836863" y="3551238"/>
          <p14:tracePt t="29352" x="2843213" y="3551238"/>
          <p14:tracePt t="29368" x="2865438" y="3551238"/>
          <p14:tracePt t="29376" x="2871788" y="3551238"/>
          <p14:tracePt t="29384" x="2879725" y="3551238"/>
          <p14:tracePt t="29392" x="2894013" y="3551238"/>
          <p14:tracePt t="29406" x="2900363" y="3551238"/>
          <p14:tracePt t="29423" x="2936875" y="3551238"/>
          <p14:tracePt t="29440" x="2951163" y="3551238"/>
          <p14:tracePt t="29456" x="2965450" y="3551238"/>
          <p14:tracePt t="29473" x="2971800" y="3551238"/>
          <p14:tracePt t="29490" x="2979738" y="3551238"/>
          <p14:tracePt t="29506" x="2994025" y="3551238"/>
          <p14:tracePt t="29523" x="3000375" y="3543300"/>
          <p14:tracePt t="29540" x="3014663" y="3543300"/>
          <p14:tracePt t="29556" x="3028950" y="3543300"/>
          <p14:tracePt t="29573" x="3043238" y="3543300"/>
          <p14:tracePt t="29590" x="3057525" y="3543300"/>
          <p14:tracePt t="29606" x="3065463" y="3543300"/>
          <p14:tracePt t="29623" x="3086100" y="3543300"/>
          <p14:tracePt t="29640" x="3114675" y="3543300"/>
          <p14:tracePt t="29656" x="3136900" y="3543300"/>
          <p14:tracePt t="29673" x="3151188" y="3543300"/>
          <p14:tracePt t="29690" x="3157538" y="3543300"/>
          <p14:tracePt t="29706" x="3165475" y="3543300"/>
          <p14:tracePt t="29723" x="3171825" y="3543300"/>
          <p14:tracePt t="29740" x="3186113" y="3543300"/>
          <p14:tracePt t="29756" x="3194050" y="3543300"/>
          <p14:tracePt t="29773" x="3222625" y="3543300"/>
          <p14:tracePt t="29790" x="3228975" y="3543300"/>
          <p14:tracePt t="29806" x="3251200" y="3543300"/>
          <p14:tracePt t="29823" x="3271838" y="3543300"/>
          <p14:tracePt t="29840" x="3300413" y="3543300"/>
          <p14:tracePt t="29840" x="3308350" y="3551238"/>
          <p14:tracePt t="29856" x="3328988" y="3551238"/>
          <p14:tracePt t="29873" x="3343275" y="3551238"/>
          <p14:tracePt t="29890" x="3357563" y="3551238"/>
          <p14:tracePt t="29906" x="3365500" y="3551238"/>
          <p14:tracePt t="29960" x="3371850" y="3551238"/>
          <p14:tracePt t="29968" x="3379788" y="3551238"/>
          <p14:tracePt t="29976" x="3386138" y="3551238"/>
          <p14:tracePt t="29990" x="3408363" y="3551238"/>
          <p14:tracePt t="30006" x="3429000" y="3551238"/>
          <p14:tracePt t="30023" x="3451225" y="3551238"/>
          <p14:tracePt t="30040" x="3465513" y="3551238"/>
          <p14:tracePt t="30040" x="3471863" y="3551238"/>
          <p14:tracePt t="30176" x="3479800" y="3551238"/>
          <p14:tracePt t="30184" x="3494088" y="3551238"/>
          <p14:tracePt t="30192" x="3500438" y="3551238"/>
          <p14:tracePt t="30206" x="3508375" y="3551238"/>
          <p14:tracePt t="30223" x="3522663" y="3551238"/>
          <p14:tracePt t="30240" x="3536950" y="3551238"/>
          <p14:tracePt t="30528" x="3529013" y="3551238"/>
          <p14:tracePt t="30536" x="3500438" y="3551238"/>
          <p14:tracePt t="30544" x="3494088" y="3551238"/>
          <p14:tracePt t="30556" x="3479800" y="3551238"/>
          <p14:tracePt t="30573" x="3451225" y="3551238"/>
          <p14:tracePt t="30590" x="3436938" y="3551238"/>
          <p14:tracePt t="30606" x="3429000" y="3551238"/>
          <p14:tracePt t="30648" x="3422650" y="3551238"/>
          <p14:tracePt t="30656" x="3414713" y="3551238"/>
          <p14:tracePt t="30664" x="3408363" y="3551238"/>
          <p14:tracePt t="30673" x="3394075" y="3551238"/>
          <p14:tracePt t="30689" x="3357563" y="3551238"/>
          <p14:tracePt t="30706" x="3336925" y="3551238"/>
          <p14:tracePt t="30723" x="3322638" y="3551238"/>
          <p14:tracePt t="30739" x="3314700" y="3551238"/>
          <p14:tracePt t="30756" x="3308350" y="3551238"/>
          <p14:tracePt t="30773" x="3294063" y="3551238"/>
          <p14:tracePt t="30790" x="3265488" y="3551238"/>
          <p14:tracePt t="30806" x="3257550" y="3551238"/>
          <p14:tracePt t="30823" x="3243263" y="3551238"/>
          <p14:tracePt t="30839" x="3228975" y="3551238"/>
          <p14:tracePt t="30856" x="3214688" y="3551238"/>
          <p14:tracePt t="30873" x="3194050" y="3551238"/>
          <p14:tracePt t="30889" x="3165475" y="3551238"/>
          <p14:tracePt t="30906" x="3143250" y="3551238"/>
          <p14:tracePt t="30923" x="3128963" y="3551238"/>
          <p14:tracePt t="30939" x="3114675" y="3551238"/>
          <p14:tracePt t="30956" x="3108325" y="3551238"/>
          <p14:tracePt t="30973" x="3100388" y="3551238"/>
          <p14:tracePt t="30990" x="3094038" y="3551238"/>
          <p14:tracePt t="31006" x="3071813" y="3551238"/>
          <p14:tracePt t="31023" x="3057525" y="3551238"/>
          <p14:tracePt t="31040" x="3043238" y="3551238"/>
          <p14:tracePt t="31056" x="3014663" y="3551238"/>
          <p14:tracePt t="31073" x="2971800" y="3551238"/>
          <p14:tracePt t="31089" x="2936875" y="3551238"/>
          <p14:tracePt t="31106" x="2914650" y="3551238"/>
          <p14:tracePt t="31123" x="2900363" y="3551238"/>
          <p14:tracePt t="31139" x="2894013" y="3551238"/>
          <p14:tracePt t="31156" x="2886075" y="3551238"/>
          <p14:tracePt t="31200" x="2879725" y="3551238"/>
          <p14:tracePt t="31208" x="2871788" y="3551238"/>
          <p14:tracePt t="31216" x="2865438" y="3551238"/>
          <p14:tracePt t="31224" x="2843213" y="3551238"/>
          <p14:tracePt t="31239" x="2836863" y="3551238"/>
          <p14:tracePt t="31256" x="2786063" y="3551238"/>
          <p14:tracePt t="31273" x="2771775" y="3551238"/>
          <p14:tracePt t="31289" x="2765425" y="3551238"/>
          <p14:tracePt t="31769" x="0" y="0"/>
        </p14:tracePtLst>
        <p14:tracePtLst>
          <p14:tracePt t="33697" x="2557463" y="4629150"/>
          <p14:tracePt t="33953" x="2557463" y="4637088"/>
          <p14:tracePt t="33961" x="2571750" y="4637088"/>
          <p14:tracePt t="33969" x="2593975" y="4637088"/>
          <p14:tracePt t="33977" x="2622550" y="4637088"/>
          <p14:tracePt t="33989" x="2636838" y="4637088"/>
          <p14:tracePt t="34006" x="2651125" y="4637088"/>
          <p14:tracePt t="34022" x="2657475" y="4637088"/>
          <p14:tracePt t="34129" x="2665413" y="4637088"/>
          <p14:tracePt t="34137" x="2679700" y="4637088"/>
          <p14:tracePt t="34145" x="2700338" y="4637088"/>
          <p14:tracePt t="34156" x="2708275" y="4637088"/>
          <p14:tracePt t="34172" x="2728913" y="4637088"/>
          <p14:tracePt t="34189" x="2751138" y="4637088"/>
          <p14:tracePt t="34206" x="2757488" y="4637088"/>
          <p14:tracePt t="34449" x="0" y="0"/>
        </p14:tracePtLst>
        <p14:tracePtLst>
          <p14:tracePt t="35169" x="2508250" y="4779963"/>
          <p14:tracePt t="35193" x="2514600" y="4779963"/>
          <p14:tracePt t="35217" x="2522538" y="4779963"/>
          <p14:tracePt t="35233" x="2528888" y="4779963"/>
          <p14:tracePt t="35249" x="2536825" y="4779963"/>
          <p14:tracePt t="35393" x="2543175" y="4779963"/>
          <p14:tracePt t="35401" x="2551113" y="4779963"/>
          <p14:tracePt t="35409" x="2571750" y="4779963"/>
          <p14:tracePt t="35422" x="2600325" y="4779963"/>
          <p14:tracePt t="35439" x="2628900" y="4779963"/>
          <p14:tracePt t="35455" x="2657475" y="4779963"/>
          <p14:tracePt t="35865" x="0" y="0"/>
        </p14:tracePtLst>
        <p14:tracePtLst>
          <p14:tracePt t="36657" x="2508250" y="4937125"/>
          <p14:tracePt t="36825" x="2522538" y="4937125"/>
          <p14:tracePt t="36833" x="2536825" y="4937125"/>
          <p14:tracePt t="36841" x="2551113" y="4937125"/>
          <p14:tracePt t="36855" x="2557463" y="4937125"/>
          <p14:tracePt t="36872" x="2565400" y="4937125"/>
          <p14:tracePt t="36937" x="2571750" y="4937125"/>
          <p14:tracePt t="36945" x="2579688" y="4937125"/>
          <p14:tracePt t="36955" x="2600325" y="4937125"/>
          <p14:tracePt t="36972" x="2614613" y="4937125"/>
          <p14:tracePt t="36988" x="2636838" y="4937125"/>
          <p14:tracePt t="37005" x="2643188" y="4937125"/>
          <p14:tracePt t="37161" x="2643188" y="4943475"/>
          <p14:tracePt t="37169" x="2671763" y="4943475"/>
          <p14:tracePt t="37177" x="2679700" y="4943475"/>
          <p14:tracePt t="37188" x="2693988" y="4951413"/>
          <p14:tracePt t="37205" x="2708275" y="4951413"/>
          <p14:tracePt t="37569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CHF</a:t>
            </a:r>
          </a:p>
        </p:txBody>
      </p:sp>
      <p:pic>
        <p:nvPicPr>
          <p:cNvPr id="4" name="Picture 5" descr="supine_pulm_ed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1" y="1524001"/>
            <a:ext cx="5240059" cy="452596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4953785" y="3759201"/>
            <a:ext cx="504907" cy="1283855"/>
          </a:xfrm>
          <a:custGeom>
            <a:avLst/>
            <a:gdLst>
              <a:gd name="connsiteX0" fmla="*/ 504907 w 504907"/>
              <a:gd name="connsiteY0" fmla="*/ 0 h 1283855"/>
              <a:gd name="connsiteX1" fmla="*/ 477198 w 504907"/>
              <a:gd name="connsiteY1" fmla="*/ 27709 h 1283855"/>
              <a:gd name="connsiteX2" fmla="*/ 403307 w 504907"/>
              <a:gd name="connsiteY2" fmla="*/ 64655 h 1283855"/>
              <a:gd name="connsiteX3" fmla="*/ 384834 w 504907"/>
              <a:gd name="connsiteY3" fmla="*/ 101600 h 1283855"/>
              <a:gd name="connsiteX4" fmla="*/ 338652 w 504907"/>
              <a:gd name="connsiteY4" fmla="*/ 166255 h 1283855"/>
              <a:gd name="connsiteX5" fmla="*/ 310943 w 504907"/>
              <a:gd name="connsiteY5" fmla="*/ 175491 h 1283855"/>
              <a:gd name="connsiteX6" fmla="*/ 264761 w 504907"/>
              <a:gd name="connsiteY6" fmla="*/ 221673 h 1283855"/>
              <a:gd name="connsiteX7" fmla="*/ 227816 w 504907"/>
              <a:gd name="connsiteY7" fmla="*/ 286327 h 1283855"/>
              <a:gd name="connsiteX8" fmla="*/ 200107 w 504907"/>
              <a:gd name="connsiteY8" fmla="*/ 314036 h 1283855"/>
              <a:gd name="connsiteX9" fmla="*/ 153925 w 504907"/>
              <a:gd name="connsiteY9" fmla="*/ 369455 h 1283855"/>
              <a:gd name="connsiteX10" fmla="*/ 135452 w 504907"/>
              <a:gd name="connsiteY10" fmla="*/ 424873 h 1283855"/>
              <a:gd name="connsiteX11" fmla="*/ 107743 w 504907"/>
              <a:gd name="connsiteY11" fmla="*/ 480291 h 1283855"/>
              <a:gd name="connsiteX12" fmla="*/ 89271 w 504907"/>
              <a:gd name="connsiteY12" fmla="*/ 517236 h 1283855"/>
              <a:gd name="connsiteX13" fmla="*/ 80034 w 504907"/>
              <a:gd name="connsiteY13" fmla="*/ 554182 h 1283855"/>
              <a:gd name="connsiteX14" fmla="*/ 61561 w 504907"/>
              <a:gd name="connsiteY14" fmla="*/ 646545 h 1283855"/>
              <a:gd name="connsiteX15" fmla="*/ 43089 w 504907"/>
              <a:gd name="connsiteY15" fmla="*/ 720436 h 1283855"/>
              <a:gd name="connsiteX16" fmla="*/ 24616 w 504907"/>
              <a:gd name="connsiteY16" fmla="*/ 748145 h 1283855"/>
              <a:gd name="connsiteX17" fmla="*/ 33852 w 504907"/>
              <a:gd name="connsiteY17" fmla="*/ 988291 h 1283855"/>
              <a:gd name="connsiteX18" fmla="*/ 52325 w 504907"/>
              <a:gd name="connsiteY18" fmla="*/ 1062182 h 1283855"/>
              <a:gd name="connsiteX19" fmla="*/ 70798 w 504907"/>
              <a:gd name="connsiteY19" fmla="*/ 1136073 h 1283855"/>
              <a:gd name="connsiteX20" fmla="*/ 80034 w 504907"/>
              <a:gd name="connsiteY20" fmla="*/ 1173018 h 1283855"/>
              <a:gd name="connsiteX21" fmla="*/ 98507 w 504907"/>
              <a:gd name="connsiteY21" fmla="*/ 1219200 h 1283855"/>
              <a:gd name="connsiteX22" fmla="*/ 135452 w 504907"/>
              <a:gd name="connsiteY22" fmla="*/ 1283855 h 128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4907" h="1283855">
                <a:moveTo>
                  <a:pt x="504907" y="0"/>
                </a:moveTo>
                <a:cubicBezTo>
                  <a:pt x="495671" y="9236"/>
                  <a:pt x="488881" y="21867"/>
                  <a:pt x="477198" y="27709"/>
                </a:cubicBezTo>
                <a:cubicBezTo>
                  <a:pt x="419272" y="56672"/>
                  <a:pt x="441231" y="11562"/>
                  <a:pt x="403307" y="64655"/>
                </a:cubicBezTo>
                <a:cubicBezTo>
                  <a:pt x="395304" y="75859"/>
                  <a:pt x="391665" y="89646"/>
                  <a:pt x="384834" y="101600"/>
                </a:cubicBezTo>
                <a:cubicBezTo>
                  <a:pt x="378708" y="112319"/>
                  <a:pt x="344057" y="161751"/>
                  <a:pt x="338652" y="166255"/>
                </a:cubicBezTo>
                <a:cubicBezTo>
                  <a:pt x="331173" y="172488"/>
                  <a:pt x="320179" y="172412"/>
                  <a:pt x="310943" y="175491"/>
                </a:cubicBezTo>
                <a:cubicBezTo>
                  <a:pt x="261685" y="249380"/>
                  <a:pt x="326336" y="160098"/>
                  <a:pt x="264761" y="221673"/>
                </a:cubicBezTo>
                <a:cubicBezTo>
                  <a:pt x="242950" y="243484"/>
                  <a:pt x="245922" y="260979"/>
                  <a:pt x="227816" y="286327"/>
                </a:cubicBezTo>
                <a:cubicBezTo>
                  <a:pt x="220224" y="296956"/>
                  <a:pt x="208469" y="304001"/>
                  <a:pt x="200107" y="314036"/>
                </a:cubicBezTo>
                <a:cubicBezTo>
                  <a:pt x="135804" y="391199"/>
                  <a:pt x="234886" y="288491"/>
                  <a:pt x="153925" y="369455"/>
                </a:cubicBezTo>
                <a:cubicBezTo>
                  <a:pt x="147767" y="387928"/>
                  <a:pt x="146253" y="408671"/>
                  <a:pt x="135452" y="424873"/>
                </a:cubicBezTo>
                <a:cubicBezTo>
                  <a:pt x="99955" y="478121"/>
                  <a:pt x="130686" y="426757"/>
                  <a:pt x="107743" y="480291"/>
                </a:cubicBezTo>
                <a:cubicBezTo>
                  <a:pt x="102319" y="492946"/>
                  <a:pt x="94105" y="504344"/>
                  <a:pt x="89271" y="517236"/>
                </a:cubicBezTo>
                <a:cubicBezTo>
                  <a:pt x="84814" y="529122"/>
                  <a:pt x="82694" y="541769"/>
                  <a:pt x="80034" y="554182"/>
                </a:cubicBezTo>
                <a:cubicBezTo>
                  <a:pt x="73455" y="584882"/>
                  <a:pt x="67719" y="615757"/>
                  <a:pt x="61561" y="646545"/>
                </a:cubicBezTo>
                <a:cubicBezTo>
                  <a:pt x="58048" y="664109"/>
                  <a:pt x="52556" y="701502"/>
                  <a:pt x="43089" y="720436"/>
                </a:cubicBezTo>
                <a:cubicBezTo>
                  <a:pt x="38125" y="730365"/>
                  <a:pt x="30774" y="738909"/>
                  <a:pt x="24616" y="748145"/>
                </a:cubicBezTo>
                <a:cubicBezTo>
                  <a:pt x="0" y="846614"/>
                  <a:pt x="8259" y="796339"/>
                  <a:pt x="33852" y="988291"/>
                </a:cubicBezTo>
                <a:cubicBezTo>
                  <a:pt x="37207" y="1013457"/>
                  <a:pt x="47346" y="1037287"/>
                  <a:pt x="52325" y="1062182"/>
                </a:cubicBezTo>
                <a:cubicBezTo>
                  <a:pt x="71104" y="1156081"/>
                  <a:pt x="51862" y="1069799"/>
                  <a:pt x="70798" y="1136073"/>
                </a:cubicBezTo>
                <a:cubicBezTo>
                  <a:pt x="74285" y="1148279"/>
                  <a:pt x="76020" y="1160975"/>
                  <a:pt x="80034" y="1173018"/>
                </a:cubicBezTo>
                <a:cubicBezTo>
                  <a:pt x="85277" y="1188747"/>
                  <a:pt x="92841" y="1203618"/>
                  <a:pt x="98507" y="1219200"/>
                </a:cubicBezTo>
                <a:cubicBezTo>
                  <a:pt x="121451" y="1282296"/>
                  <a:pt x="98753" y="1265503"/>
                  <a:pt x="135452" y="1283855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742545" y="3740728"/>
            <a:ext cx="1174970" cy="1330037"/>
          </a:xfrm>
          <a:custGeom>
            <a:avLst/>
            <a:gdLst>
              <a:gd name="connsiteX0" fmla="*/ 0 w 1174970"/>
              <a:gd name="connsiteY0" fmla="*/ 0 h 1330037"/>
              <a:gd name="connsiteX1" fmla="*/ 83128 w 1174970"/>
              <a:gd name="connsiteY1" fmla="*/ 18473 h 1330037"/>
              <a:gd name="connsiteX2" fmla="*/ 138546 w 1174970"/>
              <a:gd name="connsiteY2" fmla="*/ 46182 h 1330037"/>
              <a:gd name="connsiteX3" fmla="*/ 157019 w 1174970"/>
              <a:gd name="connsiteY3" fmla="*/ 73891 h 1330037"/>
              <a:gd name="connsiteX4" fmla="*/ 240146 w 1174970"/>
              <a:gd name="connsiteY4" fmla="*/ 120073 h 1330037"/>
              <a:gd name="connsiteX5" fmla="*/ 295564 w 1174970"/>
              <a:gd name="connsiteY5" fmla="*/ 157018 h 1330037"/>
              <a:gd name="connsiteX6" fmla="*/ 304800 w 1174970"/>
              <a:gd name="connsiteY6" fmla="*/ 184728 h 1330037"/>
              <a:gd name="connsiteX7" fmla="*/ 360219 w 1174970"/>
              <a:gd name="connsiteY7" fmla="*/ 230909 h 1330037"/>
              <a:gd name="connsiteX8" fmla="*/ 397164 w 1174970"/>
              <a:gd name="connsiteY8" fmla="*/ 240146 h 1330037"/>
              <a:gd name="connsiteX9" fmla="*/ 406400 w 1174970"/>
              <a:gd name="connsiteY9" fmla="*/ 267855 h 1330037"/>
              <a:gd name="connsiteX10" fmla="*/ 471055 w 1174970"/>
              <a:gd name="connsiteY10" fmla="*/ 304800 h 1330037"/>
              <a:gd name="connsiteX11" fmla="*/ 498764 w 1174970"/>
              <a:gd name="connsiteY11" fmla="*/ 332509 h 1330037"/>
              <a:gd name="connsiteX12" fmla="*/ 526473 w 1174970"/>
              <a:gd name="connsiteY12" fmla="*/ 341746 h 1330037"/>
              <a:gd name="connsiteX13" fmla="*/ 572655 w 1174970"/>
              <a:gd name="connsiteY13" fmla="*/ 378691 h 1330037"/>
              <a:gd name="connsiteX14" fmla="*/ 628073 w 1174970"/>
              <a:gd name="connsiteY14" fmla="*/ 415637 h 1330037"/>
              <a:gd name="connsiteX15" fmla="*/ 655782 w 1174970"/>
              <a:gd name="connsiteY15" fmla="*/ 434109 h 1330037"/>
              <a:gd name="connsiteX16" fmla="*/ 701964 w 1174970"/>
              <a:gd name="connsiteY16" fmla="*/ 489528 h 1330037"/>
              <a:gd name="connsiteX17" fmla="*/ 729673 w 1174970"/>
              <a:gd name="connsiteY17" fmla="*/ 508000 h 1330037"/>
              <a:gd name="connsiteX18" fmla="*/ 738910 w 1174970"/>
              <a:gd name="connsiteY18" fmla="*/ 535709 h 1330037"/>
              <a:gd name="connsiteX19" fmla="*/ 785091 w 1174970"/>
              <a:gd name="connsiteY19" fmla="*/ 581891 h 1330037"/>
              <a:gd name="connsiteX20" fmla="*/ 803564 w 1174970"/>
              <a:gd name="connsiteY20" fmla="*/ 646546 h 1330037"/>
              <a:gd name="connsiteX21" fmla="*/ 812800 w 1174970"/>
              <a:gd name="connsiteY21" fmla="*/ 674255 h 1330037"/>
              <a:gd name="connsiteX22" fmla="*/ 840510 w 1174970"/>
              <a:gd name="connsiteY22" fmla="*/ 692728 h 1330037"/>
              <a:gd name="connsiteX23" fmla="*/ 868219 w 1174970"/>
              <a:gd name="connsiteY23" fmla="*/ 748146 h 1330037"/>
              <a:gd name="connsiteX24" fmla="*/ 895928 w 1174970"/>
              <a:gd name="connsiteY24" fmla="*/ 775855 h 1330037"/>
              <a:gd name="connsiteX25" fmla="*/ 932873 w 1174970"/>
              <a:gd name="connsiteY25" fmla="*/ 831273 h 1330037"/>
              <a:gd name="connsiteX26" fmla="*/ 951346 w 1174970"/>
              <a:gd name="connsiteY26" fmla="*/ 858982 h 1330037"/>
              <a:gd name="connsiteX27" fmla="*/ 979055 w 1174970"/>
              <a:gd name="connsiteY27" fmla="*/ 877455 h 1330037"/>
              <a:gd name="connsiteX28" fmla="*/ 1006764 w 1174970"/>
              <a:gd name="connsiteY28" fmla="*/ 932873 h 1330037"/>
              <a:gd name="connsiteX29" fmla="*/ 1034473 w 1174970"/>
              <a:gd name="connsiteY29" fmla="*/ 951346 h 1330037"/>
              <a:gd name="connsiteX30" fmla="*/ 1043710 w 1174970"/>
              <a:gd name="connsiteY30" fmla="*/ 979055 h 1330037"/>
              <a:gd name="connsiteX31" fmla="*/ 1080655 w 1174970"/>
              <a:gd name="connsiteY31" fmla="*/ 1034473 h 1330037"/>
              <a:gd name="connsiteX32" fmla="*/ 1108364 w 1174970"/>
              <a:gd name="connsiteY32" fmla="*/ 1089891 h 1330037"/>
              <a:gd name="connsiteX33" fmla="*/ 1117600 w 1174970"/>
              <a:gd name="connsiteY33" fmla="*/ 1117600 h 1330037"/>
              <a:gd name="connsiteX34" fmla="*/ 1136073 w 1174970"/>
              <a:gd name="connsiteY34" fmla="*/ 1145309 h 1330037"/>
              <a:gd name="connsiteX35" fmla="*/ 1154546 w 1174970"/>
              <a:gd name="connsiteY35" fmla="*/ 1200728 h 1330037"/>
              <a:gd name="connsiteX36" fmla="*/ 1173019 w 1174970"/>
              <a:gd name="connsiteY36" fmla="*/ 1265382 h 1330037"/>
              <a:gd name="connsiteX37" fmla="*/ 1173019 w 1174970"/>
              <a:gd name="connsiteY37" fmla="*/ 1330037 h 13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74970" h="1330037">
                <a:moveTo>
                  <a:pt x="0" y="0"/>
                </a:moveTo>
                <a:cubicBezTo>
                  <a:pt x="21280" y="3547"/>
                  <a:pt x="60392" y="7105"/>
                  <a:pt x="83128" y="18473"/>
                </a:cubicBezTo>
                <a:cubicBezTo>
                  <a:pt x="154747" y="54283"/>
                  <a:pt x="68899" y="22967"/>
                  <a:pt x="138546" y="46182"/>
                </a:cubicBezTo>
                <a:cubicBezTo>
                  <a:pt x="144704" y="55418"/>
                  <a:pt x="148665" y="66581"/>
                  <a:pt x="157019" y="73891"/>
                </a:cubicBezTo>
                <a:cubicBezTo>
                  <a:pt x="196109" y="108095"/>
                  <a:pt x="202087" y="107387"/>
                  <a:pt x="240146" y="120073"/>
                </a:cubicBezTo>
                <a:cubicBezTo>
                  <a:pt x="258619" y="132388"/>
                  <a:pt x="288544" y="135956"/>
                  <a:pt x="295564" y="157018"/>
                </a:cubicBezTo>
                <a:cubicBezTo>
                  <a:pt x="298643" y="166255"/>
                  <a:pt x="299399" y="176627"/>
                  <a:pt x="304800" y="184728"/>
                </a:cubicBezTo>
                <a:cubicBezTo>
                  <a:pt x="313677" y="198043"/>
                  <a:pt x="344316" y="224094"/>
                  <a:pt x="360219" y="230909"/>
                </a:cubicBezTo>
                <a:cubicBezTo>
                  <a:pt x="371887" y="235909"/>
                  <a:pt x="384849" y="237067"/>
                  <a:pt x="397164" y="240146"/>
                </a:cubicBezTo>
                <a:cubicBezTo>
                  <a:pt x="400243" y="249382"/>
                  <a:pt x="400318" y="260253"/>
                  <a:pt x="406400" y="267855"/>
                </a:cubicBezTo>
                <a:cubicBezTo>
                  <a:pt x="415104" y="278734"/>
                  <a:pt x="461963" y="300254"/>
                  <a:pt x="471055" y="304800"/>
                </a:cubicBezTo>
                <a:cubicBezTo>
                  <a:pt x="480291" y="314036"/>
                  <a:pt x="487896" y="325263"/>
                  <a:pt x="498764" y="332509"/>
                </a:cubicBezTo>
                <a:cubicBezTo>
                  <a:pt x="506865" y="337910"/>
                  <a:pt x="518870" y="335664"/>
                  <a:pt x="526473" y="341746"/>
                </a:cubicBezTo>
                <a:cubicBezTo>
                  <a:pt x="586154" y="389491"/>
                  <a:pt x="503010" y="355477"/>
                  <a:pt x="572655" y="378691"/>
                </a:cubicBezTo>
                <a:lnTo>
                  <a:pt x="628073" y="415637"/>
                </a:lnTo>
                <a:lnTo>
                  <a:pt x="655782" y="434109"/>
                </a:lnTo>
                <a:cubicBezTo>
                  <a:pt x="673944" y="461352"/>
                  <a:pt x="675297" y="467306"/>
                  <a:pt x="701964" y="489528"/>
                </a:cubicBezTo>
                <a:cubicBezTo>
                  <a:pt x="710492" y="496634"/>
                  <a:pt x="720437" y="501843"/>
                  <a:pt x="729673" y="508000"/>
                </a:cubicBezTo>
                <a:cubicBezTo>
                  <a:pt x="732752" y="517236"/>
                  <a:pt x="732828" y="528106"/>
                  <a:pt x="738910" y="535709"/>
                </a:cubicBezTo>
                <a:cubicBezTo>
                  <a:pt x="788171" y="597284"/>
                  <a:pt x="748146" y="508001"/>
                  <a:pt x="785091" y="581891"/>
                </a:cubicBezTo>
                <a:cubicBezTo>
                  <a:pt x="792476" y="596661"/>
                  <a:pt x="799616" y="632727"/>
                  <a:pt x="803564" y="646546"/>
                </a:cubicBezTo>
                <a:cubicBezTo>
                  <a:pt x="806239" y="655907"/>
                  <a:pt x="806718" y="666653"/>
                  <a:pt x="812800" y="674255"/>
                </a:cubicBezTo>
                <a:cubicBezTo>
                  <a:pt x="819735" y="682923"/>
                  <a:pt x="831273" y="686570"/>
                  <a:pt x="840510" y="692728"/>
                </a:cubicBezTo>
                <a:cubicBezTo>
                  <a:pt x="849767" y="720500"/>
                  <a:pt x="848324" y="724272"/>
                  <a:pt x="868219" y="748146"/>
                </a:cubicBezTo>
                <a:cubicBezTo>
                  <a:pt x="876581" y="758181"/>
                  <a:pt x="887909" y="765544"/>
                  <a:pt x="895928" y="775855"/>
                </a:cubicBezTo>
                <a:cubicBezTo>
                  <a:pt x="909558" y="793380"/>
                  <a:pt x="920558" y="812800"/>
                  <a:pt x="932873" y="831273"/>
                </a:cubicBezTo>
                <a:cubicBezTo>
                  <a:pt x="939031" y="840509"/>
                  <a:pt x="942110" y="852824"/>
                  <a:pt x="951346" y="858982"/>
                </a:cubicBezTo>
                <a:lnTo>
                  <a:pt x="979055" y="877455"/>
                </a:lnTo>
                <a:cubicBezTo>
                  <a:pt x="986567" y="899993"/>
                  <a:pt x="988858" y="914967"/>
                  <a:pt x="1006764" y="932873"/>
                </a:cubicBezTo>
                <a:cubicBezTo>
                  <a:pt x="1014613" y="940722"/>
                  <a:pt x="1025237" y="945188"/>
                  <a:pt x="1034473" y="951346"/>
                </a:cubicBezTo>
                <a:cubicBezTo>
                  <a:pt x="1037552" y="960582"/>
                  <a:pt x="1038982" y="970544"/>
                  <a:pt x="1043710" y="979055"/>
                </a:cubicBezTo>
                <a:cubicBezTo>
                  <a:pt x="1054492" y="998462"/>
                  <a:pt x="1080655" y="1034473"/>
                  <a:pt x="1080655" y="1034473"/>
                </a:cubicBezTo>
                <a:cubicBezTo>
                  <a:pt x="1103870" y="1104120"/>
                  <a:pt x="1072554" y="1018272"/>
                  <a:pt x="1108364" y="1089891"/>
                </a:cubicBezTo>
                <a:cubicBezTo>
                  <a:pt x="1112718" y="1098599"/>
                  <a:pt x="1113246" y="1108892"/>
                  <a:pt x="1117600" y="1117600"/>
                </a:cubicBezTo>
                <a:cubicBezTo>
                  <a:pt x="1122564" y="1127529"/>
                  <a:pt x="1131565" y="1135165"/>
                  <a:pt x="1136073" y="1145309"/>
                </a:cubicBezTo>
                <a:cubicBezTo>
                  <a:pt x="1143981" y="1163103"/>
                  <a:pt x="1148388" y="1182255"/>
                  <a:pt x="1154546" y="1200728"/>
                </a:cubicBezTo>
                <a:cubicBezTo>
                  <a:pt x="1160012" y="1217126"/>
                  <a:pt x="1171570" y="1249441"/>
                  <a:pt x="1173019" y="1265382"/>
                </a:cubicBezTo>
                <a:cubicBezTo>
                  <a:pt x="1174970" y="1286845"/>
                  <a:pt x="1173019" y="1308485"/>
                  <a:pt x="1173019" y="1330037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276436" y="3491346"/>
            <a:ext cx="788508" cy="57127"/>
          </a:xfrm>
          <a:custGeom>
            <a:avLst/>
            <a:gdLst>
              <a:gd name="connsiteX0" fmla="*/ 0 w 788508"/>
              <a:gd name="connsiteY0" fmla="*/ 27710 h 57127"/>
              <a:gd name="connsiteX1" fmla="*/ 350982 w 788508"/>
              <a:gd name="connsiteY1" fmla="*/ 18473 h 57127"/>
              <a:gd name="connsiteX2" fmla="*/ 387928 w 788508"/>
              <a:gd name="connsiteY2" fmla="*/ 9237 h 57127"/>
              <a:gd name="connsiteX3" fmla="*/ 498764 w 788508"/>
              <a:gd name="connsiteY3" fmla="*/ 0 h 57127"/>
              <a:gd name="connsiteX4" fmla="*/ 581891 w 788508"/>
              <a:gd name="connsiteY4" fmla="*/ 9237 h 57127"/>
              <a:gd name="connsiteX5" fmla="*/ 637309 w 788508"/>
              <a:gd name="connsiteY5" fmla="*/ 18473 h 57127"/>
              <a:gd name="connsiteX6" fmla="*/ 720437 w 788508"/>
              <a:gd name="connsiteY6" fmla="*/ 27710 h 57127"/>
              <a:gd name="connsiteX7" fmla="*/ 748146 w 788508"/>
              <a:gd name="connsiteY7" fmla="*/ 36946 h 57127"/>
              <a:gd name="connsiteX8" fmla="*/ 785091 w 788508"/>
              <a:gd name="connsiteY8" fmla="*/ 55419 h 5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508" h="57127">
                <a:moveTo>
                  <a:pt x="0" y="27710"/>
                </a:moveTo>
                <a:cubicBezTo>
                  <a:pt x="116994" y="24631"/>
                  <a:pt x="234080" y="24040"/>
                  <a:pt x="350982" y="18473"/>
                </a:cubicBezTo>
                <a:cubicBezTo>
                  <a:pt x="363662" y="17869"/>
                  <a:pt x="375332" y="10812"/>
                  <a:pt x="387928" y="9237"/>
                </a:cubicBezTo>
                <a:cubicBezTo>
                  <a:pt x="424715" y="4639"/>
                  <a:pt x="461819" y="3079"/>
                  <a:pt x="498764" y="0"/>
                </a:cubicBezTo>
                <a:cubicBezTo>
                  <a:pt x="526473" y="3079"/>
                  <a:pt x="554256" y="5552"/>
                  <a:pt x="581891" y="9237"/>
                </a:cubicBezTo>
                <a:cubicBezTo>
                  <a:pt x="600454" y="11712"/>
                  <a:pt x="618746" y="15998"/>
                  <a:pt x="637309" y="18473"/>
                </a:cubicBezTo>
                <a:cubicBezTo>
                  <a:pt x="664944" y="22158"/>
                  <a:pt x="692728" y="24631"/>
                  <a:pt x="720437" y="27710"/>
                </a:cubicBezTo>
                <a:cubicBezTo>
                  <a:pt x="729673" y="30789"/>
                  <a:pt x="739438" y="32592"/>
                  <a:pt x="748146" y="36946"/>
                </a:cubicBezTo>
                <a:cubicBezTo>
                  <a:pt x="788508" y="57127"/>
                  <a:pt x="761956" y="55419"/>
                  <a:pt x="785091" y="55419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114801" y="4648201"/>
            <a:ext cx="175491" cy="10055"/>
          </a:xfrm>
          <a:custGeom>
            <a:avLst/>
            <a:gdLst>
              <a:gd name="connsiteX0" fmla="*/ 0 w 175491"/>
              <a:gd name="connsiteY0" fmla="*/ 0 h 10055"/>
              <a:gd name="connsiteX1" fmla="*/ 175491 w 175491"/>
              <a:gd name="connsiteY1" fmla="*/ 9236 h 1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5491" h="10055">
                <a:moveTo>
                  <a:pt x="0" y="0"/>
                </a:moveTo>
                <a:cubicBezTo>
                  <a:pt x="150834" y="10055"/>
                  <a:pt x="92261" y="9236"/>
                  <a:pt x="175491" y="9236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038601" y="4800601"/>
            <a:ext cx="175491" cy="10055"/>
          </a:xfrm>
          <a:custGeom>
            <a:avLst/>
            <a:gdLst>
              <a:gd name="connsiteX0" fmla="*/ 0 w 175491"/>
              <a:gd name="connsiteY0" fmla="*/ 0 h 10055"/>
              <a:gd name="connsiteX1" fmla="*/ 175491 w 175491"/>
              <a:gd name="connsiteY1" fmla="*/ 9236 h 1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5491" h="10055">
                <a:moveTo>
                  <a:pt x="0" y="0"/>
                </a:moveTo>
                <a:cubicBezTo>
                  <a:pt x="150834" y="10055"/>
                  <a:pt x="92261" y="9236"/>
                  <a:pt x="175491" y="9236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038601" y="4953001"/>
            <a:ext cx="175491" cy="10055"/>
          </a:xfrm>
          <a:custGeom>
            <a:avLst/>
            <a:gdLst>
              <a:gd name="connsiteX0" fmla="*/ 0 w 175491"/>
              <a:gd name="connsiteY0" fmla="*/ 0 h 10055"/>
              <a:gd name="connsiteX1" fmla="*/ 175491 w 175491"/>
              <a:gd name="connsiteY1" fmla="*/ 9236 h 1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5491" h="10055">
                <a:moveTo>
                  <a:pt x="0" y="0"/>
                </a:moveTo>
                <a:cubicBezTo>
                  <a:pt x="150834" y="10055"/>
                  <a:pt x="92261" y="9236"/>
                  <a:pt x="175491" y="9236"/>
                </a:cubicBez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334000" y="2590800"/>
            <a:ext cx="152400" cy="8382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705600" y="2590800"/>
            <a:ext cx="152400" cy="8382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953000" y="3810000"/>
            <a:ext cx="76200" cy="7620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2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5775" x="3494088" y="3800475"/>
          <p14:tracePt t="26062" x="3486150" y="3800475"/>
          <p14:tracePt t="26070" x="3479800" y="3800475"/>
          <p14:tracePt t="26079" x="3465513" y="3800475"/>
          <p14:tracePt t="26095" x="3457575" y="3800475"/>
          <p14:tracePt t="26270" x="3457575" y="3808413"/>
          <p14:tracePt t="26279" x="3451225" y="3808413"/>
          <p14:tracePt t="26295" x="3451225" y="3814763"/>
          <p14:tracePt t="26310" x="3443288" y="3814763"/>
          <p14:tracePt t="26326" x="3443288" y="3822700"/>
          <p14:tracePt t="26374" x="3443288" y="3829050"/>
          <p14:tracePt t="26382" x="3436938" y="3829050"/>
          <p14:tracePt t="26415" x="3436938" y="3836988"/>
          <p14:tracePt t="26454" x="3436938" y="3843338"/>
          <p14:tracePt t="26471" x="3436938" y="3851275"/>
          <p14:tracePt t="26479" x="3436938" y="3865563"/>
          <p14:tracePt t="26494" x="3429000" y="3865563"/>
          <p14:tracePt t="26582" x="3429000" y="3871913"/>
          <p14:tracePt t="26599" x="3429000" y="3879850"/>
          <p14:tracePt t="26775" x="3436938" y="3879850"/>
          <p14:tracePt t="26782" x="3443288" y="3879850"/>
          <p14:tracePt t="26791" x="3451225" y="3879850"/>
          <p14:tracePt t="26799" x="3457575" y="3879850"/>
          <p14:tracePt t="26863" x="3465513" y="3879850"/>
          <p14:tracePt t="26935" x="3471863" y="3879850"/>
          <p14:tracePt t="26942" x="3479800" y="3879850"/>
          <p14:tracePt t="26959" x="3486150" y="3879850"/>
          <p14:tracePt t="27119" x="3494088" y="3879850"/>
          <p14:tracePt t="27215" x="3500438" y="3879850"/>
          <p14:tracePt t="27223" x="3500438" y="3871913"/>
          <p14:tracePt t="27231" x="3500438" y="3857625"/>
          <p14:tracePt t="27247" x="3500438" y="3851275"/>
          <p14:tracePt t="27263" x="3500438" y="3843338"/>
          <p14:tracePt t="27287" x="3508375" y="3836988"/>
          <p14:tracePt t="27343" x="3508375" y="3829050"/>
          <p14:tracePt t="27383" x="3508375" y="3822700"/>
          <p14:tracePt t="27391" x="3514725" y="3822700"/>
          <p14:tracePt t="27407" x="3514725" y="3814763"/>
          <p14:tracePt t="27439" x="3514725" y="3808413"/>
          <p14:tracePt t="27575" x="3508375" y="3808413"/>
          <p14:tracePt t="27591" x="3500438" y="3808413"/>
          <p14:tracePt t="27607" x="3494088" y="3808413"/>
          <p14:tracePt t="27623" x="3486150" y="3808413"/>
          <p14:tracePt t="27687" x="3479800" y="3808413"/>
          <p14:tracePt t="27711" x="3471863" y="3808413"/>
          <p14:tracePt t="27751" x="3465513" y="3808413"/>
          <p14:tracePt t="27759" x="3465513" y="3814763"/>
          <p14:tracePt t="27767" x="3457575" y="3814763"/>
          <p14:tracePt t="27783" x="3451225" y="3814763"/>
          <p14:tracePt t="27795" x="3451225" y="3822700"/>
          <p14:tracePt t="27871" x="3451225" y="3829050"/>
          <p14:tracePt t="27879" x="3443288" y="3829050"/>
          <p14:tracePt t="27887" x="3443288" y="3836988"/>
          <p14:tracePt t="27903" x="3443288" y="3843338"/>
          <p14:tracePt t="27927" x="3436938" y="3851275"/>
          <p14:tracePt t="28055" x="3436938" y="3865563"/>
          <p14:tracePt t="28087" x="3436938" y="3871913"/>
          <p14:tracePt t="28231" x="3443288" y="3871913"/>
          <p14:tracePt t="28255" x="3451225" y="3871913"/>
          <p14:tracePt t="28271" x="3457575" y="3871913"/>
          <p14:tracePt t="28311" x="3465513" y="3871913"/>
          <p14:tracePt t="28343" x="3471863" y="3871913"/>
          <p14:tracePt t="28439" x="3479800" y="3871913"/>
          <p14:tracePt t="28639" x="0" y="0"/>
        </p14:tracePtLst>
        <p14:tracePtLst>
          <p14:tracePt t="49178" x="3965575" y="3771900"/>
          <p14:tracePt t="49354" x="3957638" y="3771900"/>
          <p14:tracePt t="49362" x="3943350" y="3771900"/>
          <p14:tracePt t="49370" x="3937000" y="3771900"/>
          <p14:tracePt t="49378" x="3929063" y="3771900"/>
          <p14:tracePt t="49394" x="3929063" y="3779838"/>
          <p14:tracePt t="49408" x="3922713" y="3779838"/>
          <p14:tracePt t="49425" x="3914775" y="3779838"/>
          <p14:tracePt t="49441" x="3900488" y="3786188"/>
          <p14:tracePt t="49458" x="3879850" y="3794125"/>
          <p14:tracePt t="49475" x="3865563" y="3800475"/>
          <p14:tracePt t="49491" x="3857625" y="3800475"/>
          <p14:tracePt t="49508" x="3843338" y="3808413"/>
          <p14:tracePt t="49525" x="3822700" y="3822700"/>
          <p14:tracePt t="49541" x="3800475" y="3836988"/>
          <p14:tracePt t="49558" x="3786188" y="3843338"/>
          <p14:tracePt t="49575" x="3779838" y="3851275"/>
          <p14:tracePt t="49591" x="3765550" y="3857625"/>
          <p14:tracePt t="49608" x="3757613" y="3865563"/>
          <p14:tracePt t="49625" x="3757613" y="3871913"/>
          <p14:tracePt t="49641" x="3736975" y="3886200"/>
          <p14:tracePt t="49658" x="3722688" y="3894138"/>
          <p14:tracePt t="49675" x="3708400" y="3914775"/>
          <p14:tracePt t="49691" x="3700463" y="3929063"/>
          <p14:tracePt t="49708" x="3679825" y="3951288"/>
          <p14:tracePt t="49725" x="3671888" y="3965575"/>
          <p14:tracePt t="49741" x="3651250" y="3986213"/>
          <p14:tracePt t="49758" x="3643313" y="4000500"/>
          <p14:tracePt t="49775" x="3629025" y="4037013"/>
          <p14:tracePt t="49791" x="3614738" y="4086225"/>
          <p14:tracePt t="49808" x="3608388" y="4100513"/>
          <p14:tracePt t="49825" x="3600450" y="4114800"/>
          <p14:tracePt t="49841" x="3594100" y="4137025"/>
          <p14:tracePt t="49858" x="3594100" y="4171950"/>
          <p14:tracePt t="49875" x="3586163" y="4194175"/>
          <p14:tracePt t="49891" x="3579813" y="4229100"/>
          <p14:tracePt t="49908" x="3579813" y="4251325"/>
          <p14:tracePt t="49925" x="3579813" y="4286250"/>
          <p14:tracePt t="49941" x="3571875" y="4329113"/>
          <p14:tracePt t="49958" x="3557588" y="4386263"/>
          <p14:tracePt t="49975" x="3557588" y="4429125"/>
          <p14:tracePt t="49991" x="3551238" y="4465638"/>
          <p14:tracePt t="50008" x="3543300" y="4500563"/>
          <p14:tracePt t="50025" x="3522663" y="4537075"/>
          <p14:tracePt t="50041" x="3522663" y="4586288"/>
          <p14:tracePt t="50058" x="3514725" y="4637088"/>
          <p14:tracePt t="50075" x="3514725" y="4679950"/>
          <p14:tracePt t="50091" x="3514725" y="4737100"/>
          <p14:tracePt t="50108" x="3514725" y="4779963"/>
          <p14:tracePt t="50125" x="3514725" y="4837113"/>
          <p14:tracePt t="50141" x="3514725" y="4872038"/>
          <p14:tracePt t="50158" x="3514725" y="4894263"/>
          <p14:tracePt t="50174" x="3514725" y="4914900"/>
          <p14:tracePt t="50191" x="3514725" y="4943475"/>
          <p14:tracePt t="50208" x="3514725" y="4957763"/>
          <p14:tracePt t="50225" x="3514725" y="4979988"/>
          <p14:tracePt t="50241" x="3514725" y="5014913"/>
          <p14:tracePt t="50258" x="3522663" y="5029200"/>
          <p14:tracePt t="50275" x="3522663" y="5043488"/>
          <p14:tracePt t="50291" x="3522663" y="5051425"/>
          <p14:tracePt t="50308" x="3536950" y="5057775"/>
          <p14:tracePt t="50450" x="0" y="0"/>
        </p14:tracePtLst>
        <p14:tracePtLst>
          <p14:tracePt t="51235" x="5151438" y="3729038"/>
          <p14:tracePt t="51258" x="5157788" y="3729038"/>
          <p14:tracePt t="51266" x="5165725" y="3729038"/>
          <p14:tracePt t="51275" x="5172075" y="3729038"/>
          <p14:tracePt t="51291" x="5200650" y="3729038"/>
          <p14:tracePt t="51308" x="5251450" y="3743325"/>
          <p14:tracePt t="51324" x="5286375" y="3751263"/>
          <p14:tracePt t="51341" x="5351463" y="3771900"/>
          <p14:tracePt t="51358" x="5422900" y="3808413"/>
          <p14:tracePt t="51374" x="5486400" y="3836988"/>
          <p14:tracePt t="51391" x="5529263" y="3851275"/>
          <p14:tracePt t="51408" x="5572125" y="3865563"/>
          <p14:tracePt t="51424" x="5608638" y="3879850"/>
          <p14:tracePt t="51441" x="5614988" y="3894138"/>
          <p14:tracePt t="51458" x="5637213" y="3900488"/>
          <p14:tracePt t="51474" x="5657850" y="3929063"/>
          <p14:tracePt t="51491" x="5672138" y="3951288"/>
          <p14:tracePt t="51508" x="5680075" y="3965575"/>
          <p14:tracePt t="51524" x="5708650" y="3994150"/>
          <p14:tracePt t="51541" x="5722938" y="4037013"/>
          <p14:tracePt t="51558" x="5751513" y="4086225"/>
          <p14:tracePt t="51574" x="5772150" y="4122738"/>
          <p14:tracePt t="51591" x="5786438" y="4151313"/>
          <p14:tracePt t="51608" x="5808663" y="4179888"/>
          <p14:tracePt t="51624" x="5822950" y="4208463"/>
          <p14:tracePt t="51641" x="5837238" y="4243388"/>
          <p14:tracePt t="51658" x="5837238" y="4271963"/>
          <p14:tracePt t="51674" x="5865813" y="4322763"/>
          <p14:tracePt t="51691" x="5880100" y="4343400"/>
          <p14:tracePt t="51708" x="5886450" y="4379913"/>
          <p14:tracePt t="51724" x="5900738" y="4394200"/>
          <p14:tracePt t="51741" x="5915025" y="4408488"/>
          <p14:tracePt t="51758" x="5943600" y="4437063"/>
          <p14:tracePt t="51774" x="5965825" y="4471988"/>
          <p14:tracePt t="51791" x="5972175" y="4486275"/>
          <p14:tracePt t="51808" x="5994400" y="4508500"/>
          <p14:tracePt t="51824" x="6008688" y="4522788"/>
          <p14:tracePt t="51841" x="6029325" y="4551363"/>
          <p14:tracePt t="51858" x="6057900" y="4572000"/>
          <p14:tracePt t="51874" x="6080125" y="4608513"/>
          <p14:tracePt t="51891" x="6100763" y="4629150"/>
          <p14:tracePt t="51907" x="6115050" y="4651375"/>
          <p14:tracePt t="51924" x="6165850" y="4700588"/>
          <p14:tracePt t="51941" x="6215063" y="4751388"/>
          <p14:tracePt t="51958" x="6280150" y="4800600"/>
          <p14:tracePt t="51974" x="6315075" y="4843463"/>
          <p14:tracePt t="51991" x="6323013" y="4857750"/>
          <p14:tracePt t="52008" x="6337300" y="4879975"/>
          <p14:tracePt t="52024" x="6365875" y="4914900"/>
          <p14:tracePt t="52041" x="6394450" y="4951413"/>
          <p14:tracePt t="52058" x="6408738" y="4979988"/>
          <p14:tracePt t="52074" x="6429375" y="5014913"/>
          <p14:tracePt t="52091" x="6451600" y="5051425"/>
          <p14:tracePt t="52108" x="6465888" y="5080000"/>
          <p14:tracePt t="52124" x="6472238" y="5086350"/>
          <p14:tracePt t="52323" x="6480175" y="5086350"/>
          <p14:tracePt t="52427" x="6486525" y="5086350"/>
          <p14:tracePt t="52435" x="0" y="0"/>
        </p14:tracePtLst>
        <p14:tracePtLst>
          <p14:tracePt t="53899" x="5200650" y="3351213"/>
          <p14:tracePt t="53979" x="5200650" y="3343275"/>
          <p14:tracePt t="53987" x="5200650" y="3328988"/>
          <p14:tracePt t="53995" x="5200650" y="3308350"/>
          <p14:tracePt t="54007" x="5200650" y="3294063"/>
          <p14:tracePt t="54024" x="5208588" y="3251200"/>
          <p14:tracePt t="54041" x="5208588" y="3194050"/>
          <p14:tracePt t="54057" x="5208588" y="3136900"/>
          <p14:tracePt t="54074" x="5208588" y="3079750"/>
          <p14:tracePt t="54091" x="5229225" y="3014663"/>
          <p14:tracePt t="54107" x="5237163" y="2957513"/>
          <p14:tracePt t="54124" x="5237163" y="2914650"/>
          <p14:tracePt t="54140" x="5243513" y="2879725"/>
          <p14:tracePt t="54157" x="5265738" y="2843213"/>
          <p14:tracePt t="54174" x="5265738" y="2800350"/>
          <p14:tracePt t="54190" x="5272088" y="2765425"/>
          <p14:tracePt t="54207" x="5272088" y="2736850"/>
          <p14:tracePt t="54224" x="5280025" y="2722563"/>
          <p14:tracePt t="54241" x="5286375" y="2708275"/>
          <p14:tracePt t="54257" x="5294313" y="2693988"/>
          <p14:tracePt t="54274" x="5294313" y="2679700"/>
          <p14:tracePt t="54291" x="5308600" y="2651125"/>
          <p14:tracePt t="54307" x="5308600" y="2636838"/>
          <p14:tracePt t="54324" x="5329238" y="2614613"/>
          <p14:tracePt t="54341" x="5337175" y="2600325"/>
          <p14:tracePt t="54357" x="5337175" y="2593975"/>
          <p14:tracePt t="54374" x="5337175" y="2586038"/>
          <p14:tracePt t="54499" x="0" y="0"/>
        </p14:tracePtLst>
        <p14:tracePtLst>
          <p14:tracePt t="55203" x="3900488" y="3222625"/>
          <p14:tracePt t="55211" x="3900488" y="3208338"/>
          <p14:tracePt t="55219" x="3886200" y="3171825"/>
          <p14:tracePt t="55227" x="3879850" y="3143250"/>
          <p14:tracePt t="55240" x="3857625" y="3114675"/>
          <p14:tracePt t="55257" x="3829050" y="3057525"/>
          <p14:tracePt t="55274" x="3794125" y="3008313"/>
          <p14:tracePt t="55290" x="3771900" y="2951163"/>
          <p14:tracePt t="55307" x="3765550" y="2900363"/>
          <p14:tracePt t="55324" x="3757613" y="2871788"/>
          <p14:tracePt t="55340" x="3743325" y="2851150"/>
          <p14:tracePt t="55357" x="3722688" y="2828925"/>
          <p14:tracePt t="55374" x="3714750" y="2800350"/>
          <p14:tracePt t="55390" x="3714750" y="2779713"/>
          <p14:tracePt t="55407" x="3714750" y="2743200"/>
          <p14:tracePt t="55424" x="3708400" y="2714625"/>
          <p14:tracePt t="55440" x="3700463" y="2686050"/>
          <p14:tracePt t="55457" x="3700463" y="2665413"/>
          <p14:tracePt t="55474" x="3700463" y="2636838"/>
          <p14:tracePt t="55490" x="3700463" y="2622550"/>
          <p14:tracePt t="55507" x="3694113" y="2608263"/>
          <p14:tracePt t="55524" x="3694113" y="2593975"/>
          <p14:tracePt t="55540" x="3694113" y="2586038"/>
          <p14:tracePt t="55557" x="3694113" y="2571750"/>
          <p14:tracePt t="55574" x="3694113" y="2565400"/>
          <p14:tracePt t="55590" x="3694113" y="2551113"/>
          <p14:tracePt t="55607" x="3694113" y="2543175"/>
          <p14:tracePt t="55623" x="3694113" y="2536825"/>
          <p14:tracePt t="55643" x="3694113" y="2528888"/>
          <p14:tracePt t="55844" x="0" y="0"/>
        </p14:tracePtLst>
        <p14:tracePtLst>
          <p14:tracePt t="57051" x="2686050" y="3514725"/>
          <p14:tracePt t="57171" x="2686050" y="3508375"/>
          <p14:tracePt t="57179" x="2714625" y="3508375"/>
          <p14:tracePt t="57190" x="2743200" y="3508375"/>
          <p14:tracePt t="57207" x="2851150" y="3508375"/>
          <p14:tracePt t="57223" x="2951163" y="3522663"/>
          <p14:tracePt t="57240" x="3014663" y="3522663"/>
          <p14:tracePt t="57257" x="3028950" y="3522663"/>
          <p14:tracePt t="57274" x="3036888" y="3522663"/>
          <p14:tracePt t="57315" x="3043238" y="3522663"/>
          <p14:tracePt t="57323" x="3051175" y="3522663"/>
          <p14:tracePt t="57331" x="3071813" y="3522663"/>
          <p14:tracePt t="57340" x="3086100" y="3514725"/>
          <p14:tracePt t="57357" x="3136900" y="3514725"/>
          <p14:tracePt t="57373" x="3165475" y="3514725"/>
          <p14:tracePt t="57390" x="3179763" y="3514725"/>
          <p14:tracePt t="57407" x="3186113" y="3514725"/>
          <p14:tracePt t="57423" x="3200400" y="3508375"/>
          <p14:tracePt t="57440" x="3228975" y="3508375"/>
          <p14:tracePt t="57457" x="3243263" y="3508375"/>
          <p14:tracePt t="57473" x="3265488" y="3508375"/>
          <p14:tracePt t="57490" x="3286125" y="3508375"/>
          <p14:tracePt t="57507" x="3314700" y="3508375"/>
          <p14:tracePt t="57523" x="3365500" y="3508375"/>
          <p14:tracePt t="57540" x="3408363" y="3522663"/>
          <p14:tracePt t="57557" x="3457575" y="3522663"/>
          <p14:tracePt t="57573" x="3494088" y="3529013"/>
          <p14:tracePt t="57590" x="3514725" y="3536950"/>
          <p14:tracePt t="57607" x="3529013" y="3543300"/>
          <p14:tracePt t="57835" x="3522663" y="3543300"/>
          <p14:tracePt t="57844" x="3500438" y="3543300"/>
          <p14:tracePt t="57851" x="3457575" y="3543300"/>
          <p14:tracePt t="57859" x="3414713" y="3543300"/>
          <p14:tracePt t="57874" x="3371850" y="3522663"/>
          <p14:tracePt t="57890" x="3308350" y="3500438"/>
          <p14:tracePt t="57906" x="3251200" y="3479800"/>
          <p14:tracePt t="57924" x="3214688" y="3471863"/>
          <p14:tracePt t="57940" x="3208338" y="3465513"/>
          <p14:tracePt t="57957" x="3194050" y="3465513"/>
          <p14:tracePt t="57973" x="3171825" y="3465513"/>
          <p14:tracePt t="57990" x="3136900" y="3471863"/>
          <p14:tracePt t="58007" x="3114675" y="3479800"/>
          <p14:tracePt t="58023" x="3086100" y="3479800"/>
          <p14:tracePt t="58040" x="3071813" y="3479800"/>
          <p14:tracePt t="58057" x="3057525" y="3479800"/>
          <p14:tracePt t="58074" x="3022600" y="3479800"/>
          <p14:tracePt t="58090" x="2994025" y="3479800"/>
          <p14:tracePt t="58107" x="2943225" y="3479800"/>
          <p14:tracePt t="58123" x="2908300" y="3479800"/>
          <p14:tracePt t="58187" x="2900363" y="3479800"/>
          <p14:tracePt t="58195" x="2886075" y="3486150"/>
          <p14:tracePt t="58206" x="2879725" y="3486150"/>
          <p14:tracePt t="58223" x="2871788" y="3494088"/>
          <p14:tracePt t="58240" x="2865438" y="3494088"/>
          <p14:tracePt t="58257" x="2857500" y="3500438"/>
          <p14:tracePt t="58284" x="2851150" y="3500438"/>
          <p14:tracePt t="58299" x="2843213" y="3500438"/>
          <p14:tracePt t="58307" x="2836863" y="3508375"/>
          <p14:tracePt t="58323" x="2828925" y="3508375"/>
          <p14:tracePt t="58340" x="2828925" y="3514725"/>
          <p14:tracePt t="58364" x="2822575" y="3514725"/>
          <p14:tracePt t="58499" x="2836863" y="3514725"/>
          <p14:tracePt t="58507" x="2879725" y="3514725"/>
          <p14:tracePt t="58515" x="2928938" y="3522663"/>
          <p14:tracePt t="58524" x="2986088" y="3522663"/>
          <p14:tracePt t="58540" x="3086100" y="3536950"/>
          <p14:tracePt t="58556" x="3200400" y="3536950"/>
          <p14:tracePt t="58573" x="3257550" y="3536950"/>
          <p14:tracePt t="58590" x="3294063" y="3543300"/>
          <p14:tracePt t="58606" x="3322638" y="3543300"/>
          <p14:tracePt t="58623" x="3336925" y="3543300"/>
          <p14:tracePt t="58788" x="0" y="0"/>
        </p14:tracePtLst>
        <p14:tracePtLst>
          <p14:tracePt t="59812" x="2551113" y="4643438"/>
          <p14:tracePt t="59916" x="2557463" y="4643438"/>
          <p14:tracePt t="59924" x="2565400" y="4643438"/>
          <p14:tracePt t="59932" x="2579688" y="4643438"/>
          <p14:tracePt t="59948" x="2586038" y="4643438"/>
          <p14:tracePt t="59956" x="2600325" y="4643438"/>
          <p14:tracePt t="59973" x="2622550" y="4643438"/>
          <p14:tracePt t="59989" x="2628900" y="4643438"/>
          <p14:tracePt t="60006" x="2636838" y="4651375"/>
          <p14:tracePt t="60023" x="2643188" y="4651375"/>
          <p14:tracePt t="60044" x="2651125" y="4651375"/>
          <p14:tracePt t="60056" x="2665413" y="4651375"/>
          <p14:tracePt t="60073" x="2686050" y="4657725"/>
          <p14:tracePt t="60090" x="2714625" y="4665663"/>
          <p14:tracePt t="60106" x="2751138" y="4665663"/>
          <p14:tracePt t="60123" x="2771775" y="4665663"/>
          <p14:tracePt t="60139" x="2786063" y="4665663"/>
          <p14:tracePt t="60260" x="0" y="0"/>
        </p14:tracePtLst>
        <p14:tracePtLst>
          <p14:tracePt t="60852" x="2571750" y="4786313"/>
          <p14:tracePt t="60940" x="2579688" y="4794250"/>
          <p14:tracePt t="60948" x="2586038" y="4794250"/>
          <p14:tracePt t="60956" x="2593975" y="4794250"/>
          <p14:tracePt t="60973" x="2614613" y="4794250"/>
          <p14:tracePt t="60989" x="2636838" y="4794250"/>
          <p14:tracePt t="61006" x="2657475" y="4794250"/>
          <p14:tracePt t="61023" x="2665413" y="4794250"/>
          <p14:tracePt t="61084" x="2671763" y="4800600"/>
          <p14:tracePt t="61092" x="2679700" y="4800600"/>
          <p14:tracePt t="61100" x="2693988" y="4800600"/>
          <p14:tracePt t="61108" x="2708275" y="4808538"/>
          <p14:tracePt t="61123" x="2722563" y="4808538"/>
          <p14:tracePt t="61139" x="2743200" y="4808538"/>
          <p14:tracePt t="61156" x="2751138" y="4808538"/>
          <p14:tracePt t="61292" x="0" y="0"/>
        </p14:tracePtLst>
        <p14:tracePtLst>
          <p14:tracePt t="61868" x="2543175" y="4937125"/>
          <p14:tracePt t="61956" x="2557463" y="4937125"/>
          <p14:tracePt t="61964" x="2571750" y="4937125"/>
          <p14:tracePt t="61972" x="2586038" y="4937125"/>
          <p14:tracePt t="61989" x="2614613" y="4937125"/>
          <p14:tracePt t="62006" x="2651125" y="4937125"/>
          <p14:tracePt t="62023" x="2657475" y="4937125"/>
          <p14:tracePt t="62148" x="2657475" y="4943475"/>
          <p14:tracePt t="62156" x="2671763" y="4943475"/>
          <p14:tracePt t="62172" x="2686050" y="4957763"/>
          <p14:tracePt t="62180" x="2693988" y="4957763"/>
          <p14:tracePt t="62189" x="2700338" y="4957763"/>
          <p14:tracePt t="62206" x="2714625" y="4965700"/>
          <p14:tracePt t="62222" x="2722563" y="4965700"/>
          <p14:tracePt t="62365" x="0" y="0"/>
        </p14:tracePtLst>
        <p14:tracePtLst>
          <p14:tracePt t="63372" x="3436938" y="3800475"/>
          <p14:tracePt t="63460" x="3429000" y="3800475"/>
          <p14:tracePt t="63508" x="3429000" y="3808413"/>
          <p14:tracePt t="63572" x="3429000" y="3814763"/>
          <p14:tracePt t="63604" x="3429000" y="3822700"/>
          <p14:tracePt t="63612" x="3429000" y="3829050"/>
          <p14:tracePt t="63622" x="3429000" y="3836988"/>
          <p14:tracePt t="63644" x="3429000" y="3843338"/>
          <p14:tracePt t="63668" x="3429000" y="3851275"/>
          <p14:tracePt t="63692" x="3429000" y="3857625"/>
          <p14:tracePt t="63708" x="3429000" y="3865563"/>
          <p14:tracePt t="63732" x="3436938" y="3871913"/>
          <p14:tracePt t="63748" x="3443288" y="3879850"/>
          <p14:tracePt t="63772" x="3451225" y="3879850"/>
          <p14:tracePt t="63780" x="3457575" y="3879850"/>
          <p14:tracePt t="63844" x="3465513" y="3879850"/>
          <p14:tracePt t="63868" x="3471863" y="3879850"/>
          <p14:tracePt t="63877" x="3479800" y="3879850"/>
          <p14:tracePt t="63892" x="3486150" y="3879850"/>
          <p14:tracePt t="63908" x="3494088" y="3879850"/>
          <p14:tracePt t="63940" x="3500438" y="3879850"/>
          <p14:tracePt t="63972" x="3508375" y="3879850"/>
          <p14:tracePt t="63988" x="3514725" y="3879850"/>
          <p14:tracePt t="64004" x="3522663" y="3879850"/>
          <p14:tracePt t="64012" x="3522663" y="3871913"/>
          <p14:tracePt t="64022" x="3529013" y="3871913"/>
          <p14:tracePt t="64044" x="3536950" y="3865563"/>
          <p14:tracePt t="64068" x="3536950" y="3857625"/>
          <p14:tracePt t="64092" x="3536950" y="3851275"/>
          <p14:tracePt t="64148" x="3536950" y="3843338"/>
          <p14:tracePt t="64180" x="3536950" y="3836988"/>
          <p14:tracePt t="64204" x="3536950" y="3829050"/>
          <p14:tracePt t="64284" x="3536950" y="3822700"/>
          <p14:tracePt t="64316" x="3536950" y="3814763"/>
          <p14:tracePt t="64324" x="3529013" y="3814763"/>
          <p14:tracePt t="64404" x="3522663" y="3814763"/>
          <p14:tracePt t="64428" x="3514725" y="3814763"/>
          <p14:tracePt t="64532" x="3508375" y="3814763"/>
          <p14:tracePt t="64564" x="3500438" y="3814763"/>
          <p14:tracePt t="64588" x="3494088" y="3814763"/>
          <p14:tracePt t="64660" x="3486150" y="3814763"/>
          <p14:tracePt t="64684" x="3471863" y="3814763"/>
          <p14:tracePt t="64700" x="3465513" y="3814763"/>
          <p14:tracePt t="64716" x="3457575" y="3814763"/>
          <p14:tracePt t="64732" x="3451225" y="3814763"/>
          <p14:tracePt t="64740" x="3443288" y="3822700"/>
          <p14:tracePt t="65020" x="3443288" y="3829050"/>
          <p14:tracePt t="65044" x="3443288" y="3836988"/>
          <p14:tracePt t="65052" x="3443288" y="3843338"/>
          <p14:tracePt t="65100" x="3443288" y="3851275"/>
          <p14:tracePt t="65189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Cephalization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 descr="http://images.radiopaedia.org/images/2077909/7bce9aebcabc30a2de8b80e37af417_big_galle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600200"/>
            <a:ext cx="4204347" cy="41910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20482" name="Picture 2" descr="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1600200"/>
            <a:ext cx="3419580" cy="41910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2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899" x="1493838" y="3757613"/>
          <p14:tracePt t="6003" x="1493838" y="3771900"/>
          <p14:tracePt t="6011" x="1493838" y="3779838"/>
          <p14:tracePt t="6019" x="1485900" y="3786188"/>
          <p14:tracePt t="6027" x="1485900" y="3794125"/>
          <p14:tracePt t="6043" x="1485900" y="3814763"/>
          <p14:tracePt t="6059" x="1479550" y="3836988"/>
          <p14:tracePt t="6076" x="1471613" y="3851275"/>
          <p14:tracePt t="6093" x="1465263" y="3871913"/>
          <p14:tracePt t="6109" x="1450975" y="3894138"/>
          <p14:tracePt t="6126" x="1436688" y="3922713"/>
          <p14:tracePt t="6143" x="1408113" y="3965575"/>
          <p14:tracePt t="6160" x="1379538" y="4008438"/>
          <p14:tracePt t="6176" x="1357313" y="4071938"/>
          <p14:tracePt t="6193" x="1322388" y="4108450"/>
          <p14:tracePt t="6209" x="1293813" y="4151313"/>
          <p14:tracePt t="6226" x="1257300" y="4171950"/>
          <p14:tracePt t="6243" x="1200150" y="4229100"/>
          <p14:tracePt t="6259" x="1179513" y="4251325"/>
          <p14:tracePt t="6276" x="1136650" y="4279900"/>
          <p14:tracePt t="6293" x="1122363" y="4308475"/>
          <p14:tracePt t="6309" x="1100138" y="4314825"/>
          <p14:tracePt t="6326" x="1100138" y="4322763"/>
          <p14:tracePt t="6343" x="1093788" y="4322763"/>
          <p14:tracePt t="6411" x="1093788" y="4308475"/>
          <p14:tracePt t="6419" x="1093788" y="4257675"/>
          <p14:tracePt t="6427" x="1093788" y="4222750"/>
          <p14:tracePt t="6443" x="1122363" y="4137025"/>
          <p14:tracePt t="6459" x="1157288" y="4037013"/>
          <p14:tracePt t="6476" x="1185863" y="3979863"/>
          <p14:tracePt t="6493" x="1193800" y="3929063"/>
          <p14:tracePt t="6509" x="1214438" y="3894138"/>
          <p14:tracePt t="6526" x="1222375" y="3871913"/>
          <p14:tracePt t="6543" x="1222375" y="3865563"/>
          <p14:tracePt t="6595" x="1222375" y="3871913"/>
          <p14:tracePt t="6603" x="1208088" y="3894138"/>
          <p14:tracePt t="6611" x="1200150" y="3908425"/>
          <p14:tracePt t="6626" x="1179513" y="3937000"/>
          <p14:tracePt t="6643" x="1143000" y="3986213"/>
          <p14:tracePt t="6643" x="1122363" y="4014788"/>
          <p14:tracePt t="6659" x="1085850" y="4071938"/>
          <p14:tracePt t="6676" x="1042988" y="4137025"/>
          <p14:tracePt t="6693" x="1014413" y="4179888"/>
          <p14:tracePt t="6709" x="1008063" y="4208463"/>
          <p14:tracePt t="6726" x="1000125" y="4222750"/>
          <p14:tracePt t="6771" x="1000125" y="4214813"/>
          <p14:tracePt t="6779" x="1014413" y="4179888"/>
          <p14:tracePt t="6787" x="1022350" y="4143375"/>
          <p14:tracePt t="6795" x="1050925" y="4114800"/>
          <p14:tracePt t="6809" x="1085850" y="4065588"/>
          <p14:tracePt t="6826" x="1165225" y="3986213"/>
          <p14:tracePt t="6843" x="1314450" y="3843338"/>
          <p14:tracePt t="6859" x="1357313" y="3794125"/>
          <p14:tracePt t="6876" x="1379538" y="3765550"/>
          <p14:tracePt t="6893" x="1379538" y="3757613"/>
          <p14:tracePt t="6947" x="1379538" y="3771900"/>
          <p14:tracePt t="6955" x="1379538" y="3800475"/>
          <p14:tracePt t="6963" x="1379538" y="3843338"/>
          <p14:tracePt t="6976" x="1379538" y="3879850"/>
          <p14:tracePt t="6993" x="1371600" y="3979863"/>
          <p14:tracePt t="7009" x="1365250" y="4071938"/>
          <p14:tracePt t="7026" x="1343025" y="4137025"/>
          <p14:tracePt t="7043" x="1343025" y="4186238"/>
          <p14:tracePt t="7059" x="1343025" y="4208463"/>
          <p14:tracePt t="7115" x="1343025" y="4200525"/>
          <p14:tracePt t="7123" x="1357313" y="4171950"/>
          <p14:tracePt t="7131" x="1371600" y="4151313"/>
          <p14:tracePt t="7143" x="1385888" y="4122738"/>
          <p14:tracePt t="7159" x="1436688" y="4071938"/>
          <p14:tracePt t="7176" x="1485900" y="4022725"/>
          <p14:tracePt t="7193" x="1493838" y="4000500"/>
          <p14:tracePt t="7209" x="1500188" y="4000500"/>
          <p14:tracePt t="7251" x="1500188" y="4029075"/>
          <p14:tracePt t="7259" x="1500188" y="4051300"/>
          <p14:tracePt t="7267" x="1500188" y="4079875"/>
          <p14:tracePt t="7276" x="1500188" y="4122738"/>
          <p14:tracePt t="7293" x="1493838" y="4179888"/>
          <p14:tracePt t="7309" x="1493838" y="4237038"/>
          <p14:tracePt t="7326" x="1479550" y="4271963"/>
          <p14:tracePt t="7343" x="1465263" y="4300538"/>
          <p14:tracePt t="7359" x="1450975" y="4308475"/>
          <p14:tracePt t="7411" x="1450975" y="4286250"/>
          <p14:tracePt t="7419" x="1457325" y="4257675"/>
          <p14:tracePt t="7427" x="1457325" y="4214813"/>
          <p14:tracePt t="7443" x="1479550" y="4186238"/>
          <p14:tracePt t="7459" x="1514475" y="4100513"/>
          <p14:tracePt t="7476" x="1565275" y="4043363"/>
          <p14:tracePt t="7493" x="1593850" y="4022725"/>
          <p14:tracePt t="7509" x="1600200" y="4014788"/>
          <p14:tracePt t="7547" x="1585913" y="4043363"/>
          <p14:tracePt t="7555" x="1579563" y="4065588"/>
          <p14:tracePt t="7563" x="1565275" y="4079875"/>
          <p14:tracePt t="7576" x="1543050" y="4108450"/>
          <p14:tracePt t="7593" x="1514475" y="4137025"/>
          <p14:tracePt t="7609" x="1485900" y="4171950"/>
          <p14:tracePt t="7626" x="1457325" y="4208463"/>
          <p14:tracePt t="7643" x="1436688" y="4243388"/>
          <p14:tracePt t="7659" x="1428750" y="4271963"/>
          <p14:tracePt t="7676" x="1422400" y="4279900"/>
          <p14:tracePt t="7860" x="0" y="0"/>
        </p14:tracePtLst>
        <p14:tracePtLst>
          <p14:tracePt t="8443" x="3014663" y="3971925"/>
          <p14:tracePt t="8451" x="3014663" y="3979863"/>
          <p14:tracePt t="8459" x="3014663" y="3994150"/>
          <p14:tracePt t="8476" x="3043238" y="4029075"/>
          <p14:tracePt t="8492" x="3071813" y="4086225"/>
          <p14:tracePt t="8509" x="3086100" y="4137025"/>
          <p14:tracePt t="8526" x="3100388" y="4171950"/>
          <p14:tracePt t="8542" x="3122613" y="4194175"/>
          <p14:tracePt t="8559" x="3136900" y="4229100"/>
          <p14:tracePt t="8576" x="3143250" y="4265613"/>
          <p14:tracePt t="8592" x="3165475" y="4294188"/>
          <p14:tracePt t="8609" x="3171825" y="4314825"/>
          <p14:tracePt t="8626" x="3186113" y="4337050"/>
          <p14:tracePt t="8642" x="3194050" y="4357688"/>
          <p14:tracePt t="8659" x="3200400" y="4371975"/>
          <p14:tracePt t="8747" x="3200400" y="4351338"/>
          <p14:tracePt t="8755" x="3179763" y="4322763"/>
          <p14:tracePt t="8763" x="3171825" y="4294188"/>
          <p14:tracePt t="8776" x="3151188" y="4265613"/>
          <p14:tracePt t="8792" x="3094038" y="4151313"/>
          <p14:tracePt t="8809" x="3043238" y="4029075"/>
          <p14:tracePt t="8826" x="3000375" y="3957638"/>
          <p14:tracePt t="8842" x="2986088" y="3922713"/>
          <p14:tracePt t="8859" x="2986088" y="3914775"/>
          <p14:tracePt t="8876" x="2986088" y="3908425"/>
          <p14:tracePt t="8947" x="2994025" y="3922713"/>
          <p14:tracePt t="8955" x="3014663" y="3957638"/>
          <p14:tracePt t="8963" x="3043238" y="3986213"/>
          <p14:tracePt t="8976" x="3079750" y="4029075"/>
          <p14:tracePt t="8992" x="3171825" y="4100513"/>
          <p14:tracePt t="9009" x="3236913" y="4165600"/>
          <p14:tracePt t="9026" x="3294063" y="4214813"/>
          <p14:tracePt t="9042" x="3314700" y="4222750"/>
          <p14:tracePt t="9059" x="3314700" y="4229100"/>
          <p14:tracePt t="9076" x="3314700" y="4237038"/>
          <p14:tracePt t="9099" x="3322638" y="4237038"/>
          <p14:tracePt t="9203" x="3328988" y="4237038"/>
          <p14:tracePt t="9228" x="3328988" y="4229100"/>
          <p14:tracePt t="9235" x="3328988" y="4171950"/>
          <p14:tracePt t="9243" x="3314700" y="4143375"/>
          <p14:tracePt t="9259" x="3314700" y="4094163"/>
          <p14:tracePt t="9276" x="3251200" y="3965575"/>
          <p14:tracePt t="9292" x="3208338" y="3886200"/>
          <p14:tracePt t="9309" x="3200400" y="3879850"/>
          <p14:tracePt t="9309" x="0" y="0"/>
        </p14:tracePtLst>
        <p14:tracePtLst>
          <p14:tracePt t="9364" x="3200400" y="3908425"/>
          <p14:tracePt t="9372" x="3200400" y="3937000"/>
          <p14:tracePt t="9379" x="3200400" y="3971925"/>
          <p14:tracePt t="9392" x="3200400" y="3994150"/>
          <p14:tracePt t="9409" x="3222625" y="4051300"/>
          <p14:tracePt t="9426" x="3228975" y="4094163"/>
          <p14:tracePt t="9442" x="3236913" y="4129088"/>
          <p14:tracePt t="9459" x="3251200" y="4157663"/>
          <p14:tracePt t="9476" x="3251200" y="4179888"/>
          <p14:tracePt t="9588" x="0" y="0"/>
        </p14:tracePtLst>
        <p14:tracePtLst>
          <p14:tracePt t="11548" x="2936875" y="3743325"/>
          <p14:tracePt t="11556" x="2965450" y="3779838"/>
          <p14:tracePt t="11564" x="2986088" y="3786188"/>
          <p14:tracePt t="11575" x="3014663" y="3794125"/>
          <p14:tracePt t="11592" x="3051175" y="3814763"/>
          <p14:tracePt t="11652" x="3057525" y="3829050"/>
          <p14:tracePt t="11660" x="3079750" y="3857625"/>
          <p14:tracePt t="11668" x="3094038" y="3871913"/>
          <p14:tracePt t="11676" x="3114675" y="3900488"/>
          <p14:tracePt t="11692" x="3151188" y="3937000"/>
          <p14:tracePt t="11708" x="3165475" y="3957638"/>
          <p14:tracePt t="11725" x="3171825" y="3986213"/>
          <p14:tracePt t="11742" x="3186113" y="4008438"/>
          <p14:tracePt t="11759" x="3186113" y="4029075"/>
          <p14:tracePt t="11775" x="3200400" y="4079875"/>
          <p14:tracePt t="11792" x="3243263" y="4137025"/>
          <p14:tracePt t="11808" x="3251200" y="4171950"/>
          <p14:tracePt t="11825" x="3257550" y="4194175"/>
          <p14:tracePt t="11842" x="3257550" y="4229100"/>
          <p14:tracePt t="11858" x="3265488" y="4265613"/>
          <p14:tracePt t="11875" x="3265488" y="4294188"/>
          <p14:tracePt t="11892" x="3265488" y="4329113"/>
          <p14:tracePt t="11908" x="3265488" y="4343400"/>
          <p14:tracePt t="11925" x="3265488" y="4357688"/>
          <p14:tracePt t="11942" x="3265488" y="4365625"/>
          <p14:tracePt t="11958" x="3265488" y="4371975"/>
          <p14:tracePt t="12076" x="3265488" y="4365625"/>
          <p14:tracePt t="12084" x="3265488" y="4337050"/>
          <p14:tracePt t="12092" x="3257550" y="4308475"/>
          <p14:tracePt t="12109" x="3222625" y="4222750"/>
          <p14:tracePt t="12125" x="3194050" y="4137025"/>
          <p14:tracePt t="12142" x="3171825" y="4043363"/>
          <p14:tracePt t="12158" x="3151188" y="3994150"/>
          <p14:tracePt t="12175" x="3151188" y="3951288"/>
          <p14:tracePt t="12192" x="3143250" y="3929063"/>
          <p14:tracePt t="12209" x="3143250" y="3914775"/>
          <p14:tracePt t="12225" x="3143250" y="3908425"/>
          <p14:tracePt t="12300" x="3143250" y="3914775"/>
          <p14:tracePt t="12308" x="3143250" y="3929063"/>
          <p14:tracePt t="12316" x="3143250" y="3951288"/>
          <p14:tracePt t="12325" x="3157538" y="3979863"/>
          <p14:tracePt t="12342" x="3165475" y="4043363"/>
          <p14:tracePt t="12358" x="3186113" y="4129088"/>
          <p14:tracePt t="12375" x="3214688" y="4200525"/>
          <p14:tracePt t="12392" x="3243263" y="4237038"/>
          <p14:tracePt t="12408" x="3251200" y="4271963"/>
          <p14:tracePt t="12425" x="3257550" y="4300538"/>
          <p14:tracePt t="12442" x="3257550" y="4314825"/>
          <p14:tracePt t="12540" x="0" y="0"/>
        </p14:tracePtLst>
        <p14:tracePtLst>
          <p14:tracePt t="14220" x="1528763" y="3000375"/>
          <p14:tracePt t="14332" x="1528763" y="2994025"/>
          <p14:tracePt t="14340" x="1528763" y="2979738"/>
          <p14:tracePt t="14349" x="1522413" y="2965450"/>
          <p14:tracePt t="14358" x="1514475" y="2951163"/>
          <p14:tracePt t="14375" x="1514475" y="2900363"/>
          <p14:tracePt t="14391" x="1471613" y="2828925"/>
          <p14:tracePt t="14408" x="1471613" y="2771775"/>
          <p14:tracePt t="14425" x="1465263" y="2743200"/>
          <p14:tracePt t="14441" x="1450975" y="2714625"/>
          <p14:tracePt t="14458" x="1443038" y="2700338"/>
          <p14:tracePt t="14588" x="1443038" y="2708275"/>
          <p14:tracePt t="14596" x="1443038" y="2736850"/>
          <p14:tracePt t="14604" x="1465263" y="2757488"/>
          <p14:tracePt t="14612" x="1471613" y="2786063"/>
          <p14:tracePt t="14625" x="1493838" y="2814638"/>
          <p14:tracePt t="14641" x="1522413" y="2871788"/>
          <p14:tracePt t="14658" x="1528763" y="2879725"/>
          <p14:tracePt t="14708" x="1536700" y="2879725"/>
          <p14:tracePt t="14732" x="1543050" y="2865438"/>
          <p14:tracePt t="14740" x="1543050" y="2851150"/>
          <p14:tracePt t="14748" x="1543050" y="2828925"/>
          <p14:tracePt t="14758" x="1543050" y="2800350"/>
          <p14:tracePt t="14775" x="1543050" y="2757488"/>
          <p14:tracePt t="14791" x="1543050" y="2714625"/>
          <p14:tracePt t="14808" x="1543050" y="2665413"/>
          <p14:tracePt t="14825" x="1543050" y="2651125"/>
          <p14:tracePt t="14916" x="1543050" y="2665413"/>
          <p14:tracePt t="14924" x="1550988" y="2693988"/>
          <p14:tracePt t="14932" x="1571625" y="2708275"/>
          <p14:tracePt t="14941" x="1593850" y="2736850"/>
          <p14:tracePt t="14958" x="1628775" y="2779713"/>
          <p14:tracePt t="14975" x="1651000" y="2794000"/>
          <p14:tracePt t="14991" x="1657350" y="2800350"/>
          <p14:tracePt t="15008" x="1657350" y="2808288"/>
          <p14:tracePt t="15076" x="1657350" y="2779713"/>
          <p14:tracePt t="15084" x="1657350" y="2765425"/>
          <p14:tracePt t="15092" x="1657350" y="2751138"/>
          <p14:tracePt t="15108" x="1657350" y="2722563"/>
          <p14:tracePt t="15125" x="1628775" y="2657475"/>
          <p14:tracePt t="15141" x="1628775" y="2628900"/>
          <p14:tracePt t="15229" x="0" y="0"/>
        </p14:tracePtLst>
        <p14:tracePtLst>
          <p14:tracePt t="18429" x="1165225" y="3986213"/>
          <p14:tracePt t="18437" x="1150938" y="4008438"/>
          <p14:tracePt t="18445" x="1136650" y="4014788"/>
          <p14:tracePt t="18457" x="1114425" y="4037013"/>
          <p14:tracePt t="18474" x="1085850" y="4057650"/>
          <p14:tracePt t="18491" x="1079500" y="4071938"/>
          <p14:tracePt t="18507" x="1071563" y="4094163"/>
          <p14:tracePt t="18524" x="1071563" y="4108450"/>
          <p14:tracePt t="18541" x="1071563" y="4122738"/>
          <p14:tracePt t="18557" x="1071563" y="4137025"/>
          <p14:tracePt t="18574" x="1079500" y="4151313"/>
          <p14:tracePt t="18591" x="1093788" y="4157663"/>
          <p14:tracePt t="18607" x="1128713" y="4165600"/>
          <p14:tracePt t="18624" x="1185863" y="4186238"/>
          <p14:tracePt t="18641" x="1243013" y="4208463"/>
          <p14:tracePt t="18657" x="1314450" y="4208463"/>
          <p14:tracePt t="18674" x="1371600" y="4214813"/>
          <p14:tracePt t="18691" x="1414463" y="4214813"/>
          <p14:tracePt t="18707" x="1436688" y="4214813"/>
          <p14:tracePt t="18724" x="1457325" y="4214813"/>
          <p14:tracePt t="18741" x="1485900" y="4194175"/>
          <p14:tracePt t="18741" x="1493838" y="4186238"/>
          <p14:tracePt t="18757" x="1528763" y="4171950"/>
          <p14:tracePt t="18774" x="1557338" y="4137025"/>
          <p14:tracePt t="18791" x="1593850" y="4108450"/>
          <p14:tracePt t="18807" x="1628775" y="4079875"/>
          <p14:tracePt t="18824" x="1643063" y="4057650"/>
          <p14:tracePt t="18841" x="1651000" y="4037013"/>
          <p14:tracePt t="18857" x="1651000" y="4014788"/>
          <p14:tracePt t="18874" x="1651000" y="3979863"/>
          <p14:tracePt t="18891" x="1651000" y="3951288"/>
          <p14:tracePt t="18907" x="1622425" y="3900488"/>
          <p14:tracePt t="18924" x="1565275" y="3851275"/>
          <p14:tracePt t="18941" x="1443038" y="3794125"/>
          <p14:tracePt t="18941" x="1414463" y="3771900"/>
          <p14:tracePt t="18957" x="1322388" y="3743325"/>
          <p14:tracePt t="18974" x="1265238" y="3729038"/>
          <p14:tracePt t="18991" x="1236663" y="3729038"/>
          <p14:tracePt t="19007" x="1200150" y="3765550"/>
          <p14:tracePt t="19024" x="1157288" y="3836988"/>
          <p14:tracePt t="19041" x="1085850" y="3900488"/>
          <p14:tracePt t="19057" x="1036638" y="3957638"/>
          <p14:tracePt t="19074" x="993775" y="4043363"/>
          <p14:tracePt t="19091" x="957263" y="4114800"/>
          <p14:tracePt t="19107" x="957263" y="4186238"/>
          <p14:tracePt t="19124" x="957263" y="4229100"/>
          <p14:tracePt t="19140" x="965200" y="4271963"/>
          <p14:tracePt t="19141" x="971550" y="4279900"/>
          <p14:tracePt t="19157" x="993775" y="4300538"/>
          <p14:tracePt t="19174" x="1042988" y="4329113"/>
          <p14:tracePt t="19191" x="1085850" y="4343400"/>
          <p14:tracePt t="19207" x="1128713" y="4343400"/>
          <p14:tracePt t="19224" x="1179513" y="4343400"/>
          <p14:tracePt t="19240" x="1222375" y="4343400"/>
          <p14:tracePt t="19257" x="1271588" y="4322763"/>
          <p14:tracePt t="19274" x="1322388" y="4286250"/>
          <p14:tracePt t="19291" x="1365250" y="4243388"/>
          <p14:tracePt t="19307" x="1408113" y="4186238"/>
          <p14:tracePt t="19324" x="1428750" y="4114800"/>
          <p14:tracePt t="19340" x="1428750" y="4051300"/>
          <p14:tracePt t="19357" x="1414463" y="3900488"/>
          <p14:tracePt t="19374" x="1350963" y="3779838"/>
          <p14:tracePt t="19391" x="1285875" y="3714750"/>
          <p14:tracePt t="19407" x="1200150" y="3671888"/>
          <p14:tracePt t="19424" x="1157288" y="3665538"/>
          <p14:tracePt t="19440" x="1122363" y="3665538"/>
          <p14:tracePt t="19457" x="1085850" y="3694113"/>
          <p14:tracePt t="19474" x="1057275" y="3743325"/>
          <p14:tracePt t="19490" x="1042988" y="3808413"/>
          <p14:tracePt t="19507" x="1042988" y="3879850"/>
          <p14:tracePt t="19524" x="1050925" y="3943350"/>
          <p14:tracePt t="19540" x="1079500" y="3994150"/>
          <p14:tracePt t="19557" x="1143000" y="4051300"/>
          <p14:tracePt t="19574" x="1193800" y="4079875"/>
          <p14:tracePt t="19590" x="1257300" y="4079875"/>
          <p14:tracePt t="19607" x="1328738" y="4079875"/>
          <p14:tracePt t="19624" x="1393825" y="4079875"/>
          <p14:tracePt t="19640" x="1457325" y="4051300"/>
          <p14:tracePt t="19657" x="1485900" y="4000500"/>
          <p14:tracePt t="19674" x="1493838" y="3943350"/>
          <p14:tracePt t="19690" x="1493838" y="3865563"/>
          <p14:tracePt t="19707" x="1457325" y="3794125"/>
          <p14:tracePt t="19724" x="1393825" y="3722688"/>
          <p14:tracePt t="19741" x="1322388" y="3657600"/>
          <p14:tracePt t="19757" x="1214438" y="3600450"/>
          <p14:tracePt t="19774" x="1150938" y="3600450"/>
          <p14:tracePt t="19790" x="1093788" y="3636963"/>
          <p14:tracePt t="19807" x="1042988" y="3722688"/>
          <p14:tracePt t="19824" x="1014413" y="3822700"/>
          <p14:tracePt t="19840" x="1014413" y="3929063"/>
          <p14:tracePt t="19857" x="1014413" y="4057650"/>
          <p14:tracePt t="19874" x="1050925" y="4129088"/>
          <p14:tracePt t="19891" x="1093788" y="4179888"/>
          <p14:tracePt t="19907" x="1157288" y="4194175"/>
          <p14:tracePt t="19924" x="1236663" y="4194175"/>
          <p14:tracePt t="19940" x="1300163" y="4194175"/>
          <p14:tracePt t="19957" x="1357313" y="4157663"/>
          <p14:tracePt t="19974" x="1379538" y="4122738"/>
          <p14:tracePt t="19991" x="1385888" y="4065588"/>
          <p14:tracePt t="20007" x="1385888" y="3994150"/>
          <p14:tracePt t="20024" x="1365250" y="3937000"/>
          <p14:tracePt t="20040" x="1279525" y="3829050"/>
          <p14:tracePt t="20057" x="1157288" y="3765550"/>
          <p14:tracePt t="20074" x="1042988" y="3743325"/>
          <p14:tracePt t="20090" x="971550" y="3757613"/>
          <p14:tracePt t="20107" x="936625" y="3829050"/>
          <p14:tracePt t="20124" x="922338" y="3894138"/>
          <p14:tracePt t="20140" x="928688" y="3979863"/>
          <p14:tracePt t="20157" x="985838" y="4094163"/>
          <p14:tracePt t="20174" x="1014413" y="4143375"/>
          <p14:tracePt t="20190" x="1014413" y="4165600"/>
          <p14:tracePt t="20317" x="0" y="0"/>
        </p14:tracePtLst>
        <p14:tracePtLst>
          <p14:tracePt t="26510" x="6051550" y="3614738"/>
          <p14:tracePt t="26702" x="6043613" y="3614738"/>
          <p14:tracePt t="26710" x="6037263" y="3614738"/>
          <p14:tracePt t="26718" x="6029325" y="3614738"/>
          <p14:tracePt t="26726" x="6022975" y="3614738"/>
          <p14:tracePt t="26739" x="6008688" y="3622675"/>
          <p14:tracePt t="26756" x="5980113" y="3643313"/>
          <p14:tracePt t="26772" x="5965825" y="3651250"/>
          <p14:tracePt t="26789" x="5951538" y="3657600"/>
          <p14:tracePt t="26806" x="5915025" y="3679825"/>
          <p14:tracePt t="26822" x="5880100" y="3700463"/>
          <p14:tracePt t="26839" x="5857875" y="3714750"/>
          <p14:tracePt t="26856" x="5829300" y="3729038"/>
          <p14:tracePt t="26873" x="5808663" y="3736975"/>
          <p14:tracePt t="26889" x="5794375" y="3765550"/>
          <p14:tracePt t="26906" x="5772150" y="3771900"/>
          <p14:tracePt t="26923" x="5751513" y="3794125"/>
          <p14:tracePt t="26939" x="5743575" y="3800475"/>
          <p14:tracePt t="26956" x="5729288" y="3808413"/>
          <p14:tracePt t="26973" x="5722938" y="3836988"/>
          <p14:tracePt t="26989" x="5715000" y="3851275"/>
          <p14:tracePt t="27006" x="5708650" y="3871913"/>
          <p14:tracePt t="27006" x="5700713" y="3886200"/>
          <p14:tracePt t="27023" x="5680075" y="3922713"/>
          <p14:tracePt t="27039" x="5672138" y="3957638"/>
          <p14:tracePt t="27056" x="5665788" y="3994150"/>
          <p14:tracePt t="27072" x="5651500" y="4029075"/>
          <p14:tracePt t="27089" x="5651500" y="4051300"/>
          <p14:tracePt t="27106" x="5651500" y="4079875"/>
          <p14:tracePt t="27122" x="5637213" y="4108450"/>
          <p14:tracePt t="27139" x="5629275" y="4137025"/>
          <p14:tracePt t="27156" x="5622925" y="4171950"/>
          <p14:tracePt t="27172" x="5614988" y="4194175"/>
          <p14:tracePt t="27189" x="5614988" y="4229100"/>
          <p14:tracePt t="27206" x="5608638" y="4257675"/>
          <p14:tracePt t="27206" x="5608638" y="4265613"/>
          <p14:tracePt t="27222" x="5600700" y="4308475"/>
          <p14:tracePt t="27239" x="5600700" y="4343400"/>
          <p14:tracePt t="27256" x="5586413" y="4408488"/>
          <p14:tracePt t="27272" x="5586413" y="4457700"/>
          <p14:tracePt t="27289" x="5586413" y="4522788"/>
          <p14:tracePt t="27306" x="5586413" y="4579938"/>
          <p14:tracePt t="27322" x="5586413" y="4637088"/>
          <p14:tracePt t="27339" x="5594350" y="4694238"/>
          <p14:tracePt t="27356" x="5594350" y="4757738"/>
          <p14:tracePt t="27372" x="5600700" y="4829175"/>
          <p14:tracePt t="27389" x="5629275" y="4900613"/>
          <p14:tracePt t="27406" x="5643563" y="4965700"/>
          <p14:tracePt t="27423" x="5651500" y="5022850"/>
          <p14:tracePt t="27439" x="5657850" y="5051425"/>
          <p14:tracePt t="27456" x="5665788" y="5072063"/>
          <p14:tracePt t="27472" x="5680075" y="5086350"/>
          <p14:tracePt t="27489" x="5700713" y="5100638"/>
          <p14:tracePt t="27506" x="5708650" y="5108575"/>
          <p14:tracePt t="27522" x="5715000" y="5108575"/>
          <p14:tracePt t="27558" x="5722938" y="5108575"/>
          <p14:tracePt t="27655" x="0" y="0"/>
        </p14:tracePtLst>
        <p14:tracePtLst>
          <p14:tracePt t="28238" x="7015163" y="3771900"/>
          <p14:tracePt t="28287" x="7029450" y="3771900"/>
          <p14:tracePt t="28294" x="7043738" y="3771900"/>
          <p14:tracePt t="28306" x="7058025" y="3771900"/>
          <p14:tracePt t="28322" x="7108825" y="3771900"/>
          <p14:tracePt t="28339" x="7151688" y="3771900"/>
          <p14:tracePt t="28356" x="7186613" y="3771900"/>
          <p14:tracePt t="28372" x="7215188" y="3771900"/>
          <p14:tracePt t="28389" x="7251700" y="3779838"/>
          <p14:tracePt t="28406" x="7286625" y="3786188"/>
          <p14:tracePt t="28422" x="7366000" y="3814763"/>
          <p14:tracePt t="28439" x="7408863" y="3857625"/>
          <p14:tracePt t="28456" x="7458075" y="3871913"/>
          <p14:tracePt t="28472" x="7480300" y="3894138"/>
          <p14:tracePt t="28489" x="7494588" y="3908425"/>
          <p14:tracePt t="28506" x="7523163" y="3929063"/>
          <p14:tracePt t="28522" x="7537450" y="3943350"/>
          <p14:tracePt t="28539" x="7551738" y="3965575"/>
          <p14:tracePt t="28556" x="7580313" y="4008438"/>
          <p14:tracePt t="28572" x="7586663" y="4022725"/>
          <p14:tracePt t="28589" x="7615238" y="4051300"/>
          <p14:tracePt t="28606" x="7629525" y="4079875"/>
          <p14:tracePt t="28622" x="7672388" y="4129088"/>
          <p14:tracePt t="28639" x="7700963" y="4179888"/>
          <p14:tracePt t="28656" x="7715250" y="4222750"/>
          <p14:tracePt t="28672" x="7737475" y="4271963"/>
          <p14:tracePt t="28689" x="7758113" y="4329113"/>
          <p14:tracePt t="28706" x="7772400" y="4386263"/>
          <p14:tracePt t="28722" x="7794625" y="4422775"/>
          <p14:tracePt t="28739" x="7808913" y="4451350"/>
          <p14:tracePt t="28756" x="7815263" y="4465638"/>
          <p14:tracePt t="28772" x="7823200" y="4479925"/>
          <p14:tracePt t="28789" x="7837488" y="4500563"/>
          <p14:tracePt t="28806" x="7851775" y="4537075"/>
          <p14:tracePt t="28822" x="7866063" y="4557713"/>
          <p14:tracePt t="28822" x="7880350" y="4579938"/>
          <p14:tracePt t="28839" x="7894638" y="4600575"/>
          <p14:tracePt t="28856" x="7900988" y="4622800"/>
          <p14:tracePt t="28887" x="7908925" y="4622800"/>
          <p14:tracePt t="28895" x="7908925" y="4629150"/>
          <p14:tracePt t="28906" x="7915275" y="4637088"/>
          <p14:tracePt t="28922" x="7915275" y="4657725"/>
          <p14:tracePt t="28939" x="7923213" y="4686300"/>
          <p14:tracePt t="28956" x="7937500" y="4729163"/>
          <p14:tracePt t="28972" x="7951788" y="4772025"/>
          <p14:tracePt t="28989" x="7958138" y="4794250"/>
          <p14:tracePt t="29006" x="7966075" y="4837113"/>
          <p14:tracePt t="29022" x="7966075" y="4872038"/>
          <p14:tracePt t="29023" x="7972425" y="4879975"/>
          <p14:tracePt t="29039" x="7980363" y="4894263"/>
          <p14:tracePt t="29055" x="7980363" y="4914900"/>
          <p14:tracePt t="29072" x="7986713" y="4922838"/>
          <p14:tracePt t="29089" x="8001000" y="4937125"/>
          <p14:tracePt t="29105" x="8008938" y="4965700"/>
          <p14:tracePt t="29122" x="8008938" y="4994275"/>
          <p14:tracePt t="29139" x="8008938" y="5022850"/>
          <p14:tracePt t="29156" x="8008938" y="5051425"/>
          <p14:tracePt t="29172" x="8008938" y="5065713"/>
          <p14:tracePt t="29189" x="8008938" y="5080000"/>
          <p14:tracePt t="29205" x="8008938" y="5086350"/>
          <p14:tracePt t="29447" x="0" y="0"/>
        </p14:tracePtLst>
        <p14:tracePtLst>
          <p14:tracePt t="33984" x="5629275" y="3865563"/>
          <p14:tracePt t="34071" x="5622925" y="3865563"/>
          <p14:tracePt t="34079" x="5622925" y="3871913"/>
          <p14:tracePt t="34088" x="5614988" y="3879850"/>
          <p14:tracePt t="34105" x="5594350" y="3900488"/>
          <p14:tracePt t="34121" x="5551488" y="3929063"/>
          <p14:tracePt t="34138" x="5529263" y="3951288"/>
          <p14:tracePt t="34155" x="5500688" y="3979863"/>
          <p14:tracePt t="34171" x="5465763" y="4014788"/>
          <p14:tracePt t="34188" x="5429250" y="4065588"/>
          <p14:tracePt t="34205" x="5380038" y="4100513"/>
          <p14:tracePt t="34221" x="5300663" y="4165600"/>
          <p14:tracePt t="34238" x="5222875" y="4229100"/>
          <p14:tracePt t="34254" x="5151438" y="4286250"/>
          <p14:tracePt t="34271" x="5051425" y="4357688"/>
          <p14:tracePt t="34288" x="5000625" y="4394200"/>
          <p14:tracePt t="34305" x="4957763" y="4437063"/>
          <p14:tracePt t="34321" x="4937125" y="4457700"/>
          <p14:tracePt t="34338" x="4937125" y="4471988"/>
          <p14:tracePt t="34399" x="4937125" y="4465638"/>
          <p14:tracePt t="34407" x="4943475" y="4451350"/>
          <p14:tracePt t="34415" x="4965700" y="4422775"/>
          <p14:tracePt t="34423" x="4994275" y="4394200"/>
          <p14:tracePt t="34438" x="5014913" y="4365625"/>
          <p14:tracePt t="34454" x="5094288" y="4271963"/>
          <p14:tracePt t="34471" x="5257800" y="4079875"/>
          <p14:tracePt t="34488" x="5372100" y="3951288"/>
          <p14:tracePt t="34504" x="5457825" y="3843338"/>
          <p14:tracePt t="34521" x="5514975" y="3779838"/>
          <p14:tracePt t="34538" x="5529263" y="3757613"/>
          <p14:tracePt t="34555" x="5529263" y="3751263"/>
          <p14:tracePt t="34599" x="5529263" y="3765550"/>
          <p14:tracePt t="34607" x="5529263" y="3786188"/>
          <p14:tracePt t="34615" x="5529263" y="3822700"/>
          <p14:tracePt t="34624" x="5500688" y="3851275"/>
          <p14:tracePt t="34638" x="5480050" y="3894138"/>
          <p14:tracePt t="34655" x="5386388" y="4037013"/>
          <p14:tracePt t="34671" x="5172075" y="4294188"/>
          <p14:tracePt t="34688" x="5022850" y="4443413"/>
          <p14:tracePt t="34705" x="4957763" y="4537075"/>
          <p14:tracePt t="34721" x="4937125" y="4572000"/>
          <p14:tracePt t="34751" x="4943475" y="4572000"/>
          <p14:tracePt t="34760" x="4951413" y="4557713"/>
          <p14:tracePt t="34771" x="4957763" y="4537075"/>
          <p14:tracePt t="34788" x="4979988" y="4471988"/>
          <p14:tracePt t="34804" x="5014913" y="4371975"/>
          <p14:tracePt t="34821" x="5100638" y="4243388"/>
          <p14:tracePt t="34838" x="5186363" y="4122738"/>
          <p14:tracePt t="34854" x="5251450" y="4000500"/>
          <p14:tracePt t="34871" x="5286375" y="3951288"/>
          <p14:tracePt t="34871" x="5286375" y="3937000"/>
          <p14:tracePt t="34888" x="5286375" y="3929063"/>
          <p14:tracePt t="34919" x="5286375" y="3937000"/>
          <p14:tracePt t="34927" x="5265738" y="3965575"/>
          <p14:tracePt t="34938" x="5265738" y="3994150"/>
          <p14:tracePt t="34954" x="5222875" y="4079875"/>
          <p14:tracePt t="34971" x="5122863" y="4208463"/>
          <p14:tracePt t="34988" x="5000625" y="4351338"/>
          <p14:tracePt t="35004" x="4908550" y="4443413"/>
          <p14:tracePt t="35021" x="4900613" y="4471988"/>
          <p14:tracePt t="35047" x="4922838" y="4457700"/>
          <p14:tracePt t="35055" x="4979988" y="4394200"/>
          <p14:tracePt t="35071" x="5037138" y="4357688"/>
          <p14:tracePt t="35088" x="5237163" y="4129088"/>
          <p14:tracePt t="35104" x="5414963" y="4008438"/>
          <p14:tracePt t="35121" x="5557838" y="3879850"/>
          <p14:tracePt t="35138" x="5651500" y="3794125"/>
          <p14:tracePt t="35155" x="5700713" y="3765550"/>
          <p14:tracePt t="35171" x="5708650" y="3757613"/>
          <p14:tracePt t="35188" x="5708650" y="3751263"/>
          <p14:tracePt t="35204" x="5686425" y="3779838"/>
          <p14:tracePt t="35221" x="5622925" y="3851275"/>
          <p14:tracePt t="35238" x="5543550" y="3929063"/>
          <p14:tracePt t="35254" x="5451475" y="4022725"/>
          <p14:tracePt t="35271" x="5365750" y="4151313"/>
          <p14:tracePt t="35288" x="5322888" y="4214813"/>
          <p14:tracePt t="35328" x="5337175" y="4179888"/>
          <p14:tracePt t="35335" x="5357813" y="4151313"/>
          <p14:tracePt t="35344" x="5386388" y="4122738"/>
          <p14:tracePt t="35354" x="5408613" y="4079875"/>
          <p14:tracePt t="35371" x="5465763" y="3994150"/>
          <p14:tracePt t="35388" x="5514975" y="3929063"/>
          <p14:tracePt t="35404" x="5537200" y="3871913"/>
          <p14:tracePt t="35421" x="5543550" y="3857625"/>
          <p14:tracePt t="35440" x="5543550" y="3865563"/>
          <p14:tracePt t="35454" x="5529263" y="3894138"/>
          <p14:tracePt t="35471" x="5500688" y="3965575"/>
          <p14:tracePt t="35488" x="5457825" y="4122738"/>
          <p14:tracePt t="35504" x="5408613" y="4243388"/>
          <p14:tracePt t="35521" x="5400675" y="4337050"/>
          <p14:tracePt t="35538" x="5400675" y="4371975"/>
          <p14:tracePt t="35554" x="5394325" y="4379913"/>
          <p14:tracePt t="35576" x="5394325" y="4371975"/>
          <p14:tracePt t="35588" x="5394325" y="4329113"/>
          <p14:tracePt t="35604" x="5437188" y="4243388"/>
          <p14:tracePt t="35621" x="5494338" y="4157663"/>
          <p14:tracePt t="35638" x="5514975" y="4022725"/>
          <p14:tracePt t="35654" x="5529263" y="3951288"/>
          <p14:tracePt t="35671" x="5529263" y="3937000"/>
          <p14:tracePt t="35688" x="5529263" y="3943350"/>
          <p14:tracePt t="35704" x="5522913" y="4022725"/>
          <p14:tracePt t="35721" x="5500688" y="4137025"/>
          <p14:tracePt t="35738" x="5457825" y="4257675"/>
          <p14:tracePt t="35754" x="5443538" y="4357688"/>
          <p14:tracePt t="35771" x="5443538" y="4379913"/>
          <p14:tracePt t="35808" x="5443538" y="4371975"/>
          <p14:tracePt t="35816" x="5443538" y="4351338"/>
          <p14:tracePt t="35824" x="5465763" y="4322763"/>
          <p14:tracePt t="35838" x="5486400" y="4294188"/>
          <p14:tracePt t="35854" x="5514975" y="4208463"/>
          <p14:tracePt t="35871" x="5529263" y="4186238"/>
          <p14:tracePt t="35888" x="5529263" y="4179888"/>
          <p14:tracePt t="35912" x="5537200" y="4179888"/>
          <p14:tracePt t="35921" x="5537200" y="4186238"/>
          <p14:tracePt t="35938" x="5557838" y="4214813"/>
          <p14:tracePt t="35954" x="5572125" y="4251325"/>
          <p14:tracePt t="35971" x="5608638" y="4265613"/>
          <p14:tracePt t="35988" x="5694363" y="4279900"/>
          <p14:tracePt t="36004" x="5800725" y="4279900"/>
          <p14:tracePt t="36021" x="6000750" y="4243388"/>
          <p14:tracePt t="36038" x="6265863" y="4200525"/>
          <p14:tracePt t="36054" x="6637338" y="4171950"/>
          <p14:tracePt t="36071" x="6965950" y="4129088"/>
          <p14:tracePt t="36088" x="7408863" y="4100513"/>
          <p14:tracePt t="36104" x="7586663" y="4086225"/>
          <p14:tracePt t="36121" x="7715250" y="4086225"/>
          <p14:tracePt t="36138" x="7780338" y="4086225"/>
          <p14:tracePt t="36154" x="7815263" y="4086225"/>
          <p14:tracePt t="36171" x="7858125" y="4086225"/>
          <p14:tracePt t="36188" x="7894638" y="4108450"/>
          <p14:tracePt t="36204" x="7943850" y="4165600"/>
          <p14:tracePt t="36221" x="7972425" y="4200525"/>
          <p14:tracePt t="36238" x="8001000" y="4229100"/>
          <p14:tracePt t="36254" x="8029575" y="4265613"/>
          <p14:tracePt t="36271" x="8066088" y="4294188"/>
          <p14:tracePt t="36288" x="8086725" y="4300538"/>
          <p14:tracePt t="36328" x="8086725" y="4279900"/>
          <p14:tracePt t="36336" x="8086725" y="4257675"/>
          <p14:tracePt t="36344" x="8066088" y="4214813"/>
          <p14:tracePt t="36354" x="8015288" y="4165600"/>
          <p14:tracePt t="36371" x="7908925" y="4086225"/>
          <p14:tracePt t="36388" x="7751763" y="4008438"/>
          <p14:tracePt t="36404" x="7666038" y="3971925"/>
          <p14:tracePt t="36421" x="7643813" y="3965575"/>
          <p14:tracePt t="36438" x="7637463" y="3979863"/>
          <p14:tracePt t="36454" x="7715250" y="4057650"/>
          <p14:tracePt t="36471" x="7823200" y="4157663"/>
          <p14:tracePt t="36488" x="7986713" y="4300538"/>
          <p14:tracePt t="36504" x="8023225" y="4351338"/>
          <p14:tracePt t="36521" x="8043863" y="4400550"/>
          <p14:tracePt t="36537" x="8043863" y="4422775"/>
          <p14:tracePt t="36554" x="8043863" y="4429125"/>
          <p14:tracePt t="36571" x="8023225" y="4429125"/>
          <p14:tracePt t="36587" x="7980363" y="4386263"/>
          <p14:tracePt t="36604" x="7886700" y="4329113"/>
          <p14:tracePt t="36621" x="7780338" y="4229100"/>
          <p14:tracePt t="36638" x="7700963" y="4165600"/>
          <p14:tracePt t="36654" x="7672388" y="4151313"/>
          <p14:tracePt t="36671" x="7666038" y="4151313"/>
          <p14:tracePt t="36688" x="7715250" y="4200525"/>
          <p14:tracePt t="36704" x="7786688" y="4251325"/>
          <p14:tracePt t="36721" x="7880350" y="4308475"/>
          <p14:tracePt t="36737" x="7951788" y="4351338"/>
          <p14:tracePt t="36754" x="7972425" y="4379913"/>
          <p14:tracePt t="36771" x="7986713" y="4386263"/>
          <p14:tracePt t="36787" x="7986713" y="4394200"/>
          <p14:tracePt t="36816" x="7994650" y="4394200"/>
          <p14:tracePt t="36848" x="8001000" y="4371975"/>
          <p14:tracePt t="36856" x="8001000" y="4365625"/>
          <p14:tracePt t="36864" x="8001000" y="4343400"/>
          <p14:tracePt t="36872" x="7994650" y="4322763"/>
          <p14:tracePt t="36888" x="7986713" y="4265613"/>
          <p14:tracePt t="36904" x="7943850" y="4165600"/>
          <p14:tracePt t="36921" x="7866063" y="4022725"/>
          <p14:tracePt t="36937" x="7772400" y="3865563"/>
          <p14:tracePt t="36954" x="7708900" y="3714750"/>
          <p14:tracePt t="36971" x="7637463" y="3571875"/>
          <p14:tracePt t="36988" x="7558088" y="3436938"/>
          <p14:tracePt t="37004" x="7472363" y="3308350"/>
          <p14:tracePt t="37021" x="7429500" y="3251200"/>
          <p14:tracePt t="37037" x="7400925" y="3200400"/>
          <p14:tracePt t="37054" x="7386638" y="3179763"/>
          <p14:tracePt t="37071" x="7337425" y="3151188"/>
          <p14:tracePt t="37087" x="7294563" y="3151188"/>
          <p14:tracePt t="37088" x="7251700" y="3151188"/>
          <p14:tracePt t="37104" x="7172325" y="3151188"/>
          <p14:tracePt t="37121" x="7108825" y="3151188"/>
          <p14:tracePt t="37137" x="7072313" y="3151188"/>
          <p14:tracePt t="37154" x="7058025" y="3157538"/>
          <p14:tracePt t="37171" x="7058025" y="3179763"/>
          <p14:tracePt t="37187" x="7051675" y="3186113"/>
          <p14:tracePt t="37248" x="7065963" y="3157538"/>
          <p14:tracePt t="37256" x="7094538" y="3100388"/>
          <p14:tracePt t="37264" x="7108825" y="3071813"/>
          <p14:tracePt t="37272" x="7158038" y="3022600"/>
          <p14:tracePt t="37287" x="7194550" y="2965450"/>
          <p14:tracePt t="37304" x="7237413" y="2771775"/>
          <p14:tracePt t="37321" x="7286625" y="2651125"/>
          <p14:tracePt t="37337" x="7323138" y="2536825"/>
          <p14:tracePt t="37354" x="7351713" y="2451100"/>
          <p14:tracePt t="37371" x="7372350" y="2408238"/>
          <p14:tracePt t="37387" x="7380288" y="2379663"/>
          <p14:tracePt t="37404" x="7386638" y="2371725"/>
          <p14:tracePt t="37464" x="7386638" y="2386013"/>
          <p14:tracePt t="37472" x="7386638" y="2414588"/>
          <p14:tracePt t="37480" x="7386638" y="2436813"/>
          <p14:tracePt t="37488" x="7386638" y="2479675"/>
          <p14:tracePt t="37504" x="7386638" y="2557463"/>
          <p14:tracePt t="37521" x="7394575" y="2671763"/>
          <p14:tracePt t="37537" x="7394575" y="2736850"/>
          <p14:tracePt t="37554" x="7394575" y="2794000"/>
          <p14:tracePt t="37571" x="7408863" y="2814638"/>
          <p14:tracePt t="37587" x="7408863" y="2822575"/>
          <p14:tracePt t="37608" x="7415213" y="2822575"/>
          <p14:tracePt t="37624" x="7423150" y="2771775"/>
          <p14:tracePt t="37637" x="7443788" y="2728913"/>
          <p14:tracePt t="37654" x="7466013" y="2643188"/>
          <p14:tracePt t="37671" x="7500938" y="2543175"/>
          <p14:tracePt t="37687" x="7508875" y="2479675"/>
          <p14:tracePt t="37704" x="7529513" y="2422525"/>
          <p14:tracePt t="37721" x="7537450" y="2422525"/>
          <p14:tracePt t="37752" x="7537450" y="2443163"/>
          <p14:tracePt t="37760" x="7537450" y="2479675"/>
          <p14:tracePt t="37771" x="7537450" y="2522538"/>
          <p14:tracePt t="37787" x="7529513" y="2614613"/>
          <p14:tracePt t="37804" x="7529513" y="2736850"/>
          <p14:tracePt t="37821" x="7529513" y="2900363"/>
          <p14:tracePt t="37837" x="7529513" y="3043238"/>
          <p14:tracePt t="37854" x="7529513" y="3136900"/>
          <p14:tracePt t="37871" x="7529513" y="3171825"/>
          <p14:tracePt t="37904" x="7529513" y="3143250"/>
          <p14:tracePt t="37912" x="7543800" y="3094038"/>
          <p14:tracePt t="37920" x="7543800" y="3036888"/>
          <p14:tracePt t="37937" x="7566025" y="2922588"/>
          <p14:tracePt t="37954" x="7580313" y="2794000"/>
          <p14:tracePt t="37970" x="7600950" y="2665413"/>
          <p14:tracePt t="37987" x="7623175" y="2565400"/>
          <p14:tracePt t="38004" x="7623175" y="2522538"/>
          <p14:tracePt t="38021" x="7623175" y="2514600"/>
          <p14:tracePt t="38048" x="7623175" y="2522538"/>
          <p14:tracePt t="38056" x="7623175" y="2571750"/>
          <p14:tracePt t="38071" x="7623175" y="2614613"/>
          <p14:tracePt t="38087" x="7586663" y="2714625"/>
          <p14:tracePt t="38104" x="7429500" y="2900363"/>
          <p14:tracePt t="38121" x="7243763" y="3028950"/>
          <p14:tracePt t="38137" x="7037388" y="3122613"/>
          <p14:tracePt t="38154" x="6800850" y="3194050"/>
          <p14:tracePt t="38171" x="6551613" y="3222625"/>
          <p14:tracePt t="38187" x="6323013" y="3222625"/>
          <p14:tracePt t="38204" x="6086475" y="3186113"/>
          <p14:tracePt t="38221" x="5865813" y="3114675"/>
          <p14:tracePt t="38237" x="5729288" y="3028950"/>
          <p14:tracePt t="38254" x="5651500" y="2957513"/>
          <p14:tracePt t="38271" x="5614988" y="2886075"/>
          <p14:tracePt t="38287" x="5608638" y="2808288"/>
          <p14:tracePt t="38304" x="5594350" y="2643188"/>
          <p14:tracePt t="38320" x="5600700" y="2571750"/>
          <p14:tracePt t="38337" x="5600700" y="2543175"/>
          <p14:tracePt t="38354" x="5600700" y="2528888"/>
          <p14:tracePt t="38384" x="5594350" y="2536825"/>
          <p14:tracePt t="38392" x="5594350" y="2565400"/>
          <p14:tracePt t="38404" x="5594350" y="2600325"/>
          <p14:tracePt t="38420" x="5594350" y="2671763"/>
          <p14:tracePt t="38437" x="5594350" y="2751138"/>
          <p14:tracePt t="38454" x="5594350" y="2822575"/>
          <p14:tracePt t="38471" x="5608638" y="2886075"/>
          <p14:tracePt t="38487" x="5643563" y="2922588"/>
          <p14:tracePt t="38504" x="5651500" y="2936875"/>
          <p14:tracePt t="38528" x="5651500" y="2914650"/>
          <p14:tracePt t="38537" x="5651500" y="2886075"/>
          <p14:tracePt t="38554" x="5651500" y="2843213"/>
          <p14:tracePt t="38570" x="5651500" y="2765425"/>
          <p14:tracePt t="38587" x="5637213" y="2665413"/>
          <p14:tracePt t="38604" x="5629275" y="2600325"/>
          <p14:tracePt t="38620" x="5622925" y="2565400"/>
          <p14:tracePt t="38637" x="5622925" y="2557463"/>
          <p14:tracePt t="38656" x="5622925" y="2571750"/>
          <p14:tracePt t="38670" x="5651500" y="2614613"/>
          <p14:tracePt t="38687" x="5694363" y="2671763"/>
          <p14:tracePt t="38704" x="5794375" y="2822575"/>
          <p14:tracePt t="38720" x="5865813" y="2928938"/>
          <p14:tracePt t="38737" x="5886450" y="3000375"/>
          <p14:tracePt t="38754" x="5908675" y="3071813"/>
          <p14:tracePt t="38770" x="5915025" y="3086100"/>
          <p14:tracePt t="38816" x="5915025" y="3051175"/>
          <p14:tracePt t="38824" x="5915025" y="3022600"/>
          <p14:tracePt t="38832" x="5908675" y="2994025"/>
          <p14:tracePt t="38840" x="5894388" y="2979738"/>
          <p14:tracePt t="38854" x="5886450" y="2951163"/>
          <p14:tracePt t="38870" x="5857875" y="2900363"/>
          <p14:tracePt t="38887" x="5843588" y="2865438"/>
          <p14:tracePt t="38904" x="5843588" y="2857500"/>
          <p14:tracePt t="38952" x="0" y="0"/>
        </p14:tracePtLst>
        <p14:tracePtLst>
          <p14:tracePt t="39776" x="3186113" y="3036888"/>
          <p14:tracePt t="39784" x="3186113" y="3028950"/>
          <p14:tracePt t="39792" x="3186113" y="3022600"/>
          <p14:tracePt t="39804" x="3186113" y="3000375"/>
          <p14:tracePt t="39820" x="3186113" y="2965450"/>
          <p14:tracePt t="39837" x="3165475" y="2894013"/>
          <p14:tracePt t="39853" x="3128963" y="2794000"/>
          <p14:tracePt t="39870" x="3086100" y="2708275"/>
          <p14:tracePt t="39887" x="3028950" y="2600325"/>
          <p14:tracePt t="39904" x="2986088" y="2528888"/>
          <p14:tracePt t="39920" x="2979738" y="2522538"/>
          <p14:tracePt t="39944" x="2971800" y="2528888"/>
          <p14:tracePt t="39954" x="2965450" y="2551113"/>
          <p14:tracePt t="39970" x="2943225" y="2593975"/>
          <p14:tracePt t="39987" x="2914650" y="2651125"/>
          <p14:tracePt t="40004" x="2894013" y="2693988"/>
          <p14:tracePt t="40020" x="2879725" y="2728913"/>
          <p14:tracePt t="40037" x="2857500" y="2765425"/>
          <p14:tracePt t="40088" x="2865438" y="2743200"/>
          <p14:tracePt t="40096" x="2871788" y="2728913"/>
          <p14:tracePt t="40105" x="2871788" y="2708275"/>
          <p14:tracePt t="40120" x="2886075" y="2657475"/>
          <p14:tracePt t="40137" x="2886075" y="2614613"/>
          <p14:tracePt t="40153" x="2886075" y="2600325"/>
          <p14:tracePt t="40192" x="2886075" y="2622550"/>
          <p14:tracePt t="40200" x="2886075" y="2651125"/>
          <p14:tracePt t="40208" x="2886075" y="2671763"/>
          <p14:tracePt t="40220" x="2886075" y="2728913"/>
          <p14:tracePt t="40237" x="2886075" y="2822575"/>
          <p14:tracePt t="40253" x="2871788" y="2936875"/>
          <p14:tracePt t="40270" x="2871788" y="2994025"/>
          <p14:tracePt t="40287" x="2871788" y="3014663"/>
          <p14:tracePt t="40344" x="2871788" y="2986088"/>
          <p14:tracePt t="40352" x="2871788" y="2971800"/>
          <p14:tracePt t="40360" x="2871788" y="2943225"/>
          <p14:tracePt t="40370" x="2871788" y="2928938"/>
          <p14:tracePt t="40387" x="2871788" y="2857500"/>
          <p14:tracePt t="40403" x="2871788" y="2836863"/>
          <p14:tracePt t="40420" x="2871788" y="2822575"/>
          <p14:tracePt t="40448" x="2871788" y="2857500"/>
          <p14:tracePt t="40456" x="2871788" y="2886075"/>
          <p14:tracePt t="40470" x="2871788" y="2922588"/>
          <p14:tracePt t="40487" x="2871788" y="2986088"/>
          <p14:tracePt t="40503" x="2871788" y="3036888"/>
          <p14:tracePt t="40520" x="2865438" y="3079750"/>
          <p14:tracePt t="40537" x="2865438" y="3094038"/>
          <p14:tracePt t="40553" x="2857500" y="3094038"/>
          <p14:tracePt t="40600" x="2857500" y="3057525"/>
          <p14:tracePt t="40608" x="2857500" y="3022600"/>
          <p14:tracePt t="40616" x="2857500" y="2979738"/>
          <p14:tracePt t="40624" x="2857500" y="2936875"/>
          <p14:tracePt t="40637" x="2857500" y="2900363"/>
          <p14:tracePt t="40653" x="2857500" y="2843213"/>
          <p14:tracePt t="40670" x="2857500" y="2828925"/>
          <p14:tracePt t="40720" x="2857500" y="2843213"/>
          <p14:tracePt t="40728" x="2851150" y="2851150"/>
          <p14:tracePt t="40737" x="2851150" y="2865438"/>
          <p14:tracePt t="40754" x="2851150" y="2879725"/>
          <p14:tracePt t="40809" x="0" y="0"/>
        </p14:tracePtLst>
        <p14:tracePtLst>
          <p14:tracePt t="42625" x="5780088" y="3400425"/>
          <p14:tracePt t="42793" x="5786438" y="3400425"/>
          <p14:tracePt t="42825" x="5794375" y="3400425"/>
          <p14:tracePt t="42833" x="5800725" y="3400425"/>
          <p14:tracePt t="42841" x="5800725" y="3371850"/>
          <p14:tracePt t="42853" x="5786438" y="3343275"/>
          <p14:tracePt t="42870" x="5757863" y="3286125"/>
          <p14:tracePt t="42886" x="5700713" y="3200400"/>
          <p14:tracePt t="42903" x="5637213" y="3108325"/>
          <p14:tracePt t="42920" x="5594350" y="3036888"/>
          <p14:tracePt t="42937" x="5572125" y="2957513"/>
          <p14:tracePt t="42953" x="5572125" y="2894013"/>
          <p14:tracePt t="42970" x="5565775" y="2843213"/>
          <p14:tracePt t="42986" x="5565775" y="2786063"/>
          <p14:tracePt t="43003" x="5565775" y="2708275"/>
          <p14:tracePt t="43020" x="5565775" y="2614613"/>
          <p14:tracePt t="43036" x="5565775" y="2508250"/>
          <p14:tracePt t="43053" x="5565775" y="2400300"/>
          <p14:tracePt t="43070" x="5565775" y="2322513"/>
          <p14:tracePt t="43086" x="5565775" y="2265363"/>
          <p14:tracePt t="43103" x="5565775" y="2222500"/>
          <p14:tracePt t="43120" x="5557838" y="2193925"/>
          <p14:tracePt t="43136" x="5557838" y="2185988"/>
          <p14:tracePt t="43257" x="5557838" y="2208213"/>
          <p14:tracePt t="43265" x="5557838" y="2236788"/>
          <p14:tracePt t="43273" x="5565775" y="2279650"/>
          <p14:tracePt t="43286" x="5586413" y="2322513"/>
          <p14:tracePt t="43303" x="5622925" y="2408238"/>
          <p14:tracePt t="43320" x="5657850" y="2508250"/>
          <p14:tracePt t="43336" x="5686425" y="2586038"/>
          <p14:tracePt t="43337" x="5708650" y="2628900"/>
          <p14:tracePt t="43353" x="5715000" y="2700338"/>
          <p14:tracePt t="43370" x="5729288" y="2757488"/>
          <p14:tracePt t="43386" x="5737225" y="2836863"/>
          <p14:tracePt t="43403" x="5737225" y="2894013"/>
          <p14:tracePt t="43420" x="5757863" y="2965450"/>
          <p14:tracePt t="43436" x="5765800" y="3028950"/>
          <p14:tracePt t="43453" x="5786438" y="3100388"/>
          <p14:tracePt t="43470" x="5808663" y="3151188"/>
          <p14:tracePt t="43486" x="5808663" y="3171825"/>
          <p14:tracePt t="43503" x="5808663" y="3186113"/>
          <p14:tracePt t="43520" x="5808663" y="3194050"/>
          <p14:tracePt t="43536" x="5815013" y="3200400"/>
          <p14:tracePt t="43553" x="5815013" y="3208338"/>
          <p14:tracePt t="43609" x="5815013" y="3194050"/>
          <p14:tracePt t="43617" x="5815013" y="3186113"/>
          <p14:tracePt t="43625" x="5815013" y="3171825"/>
          <p14:tracePt t="43636" x="5815013" y="3151188"/>
          <p14:tracePt t="43653" x="5815013" y="3086100"/>
          <p14:tracePt t="43670" x="5815013" y="3028950"/>
          <p14:tracePt t="43686" x="5815013" y="2951163"/>
          <p14:tracePt t="43703" x="5815013" y="2894013"/>
          <p14:tracePt t="43720" x="5815013" y="2822575"/>
          <p14:tracePt t="43736" x="5822950" y="2786063"/>
          <p14:tracePt t="43753" x="5829300" y="2751138"/>
          <p14:tracePt t="43770" x="5829300" y="2700338"/>
          <p14:tracePt t="43786" x="5829300" y="2671763"/>
          <p14:tracePt t="43803" x="5829300" y="2636838"/>
          <p14:tracePt t="43820" x="5829300" y="2600325"/>
          <p14:tracePt t="43836" x="5851525" y="2579688"/>
          <p14:tracePt t="43853" x="5851525" y="2543175"/>
          <p14:tracePt t="43869" x="5851525" y="2536825"/>
          <p14:tracePt t="43886" x="5851525" y="2522538"/>
          <p14:tracePt t="43903" x="5851525" y="2508250"/>
          <p14:tracePt t="44049" x="0" y="0"/>
        </p14:tracePtLst>
        <p14:tracePtLst>
          <p14:tracePt t="44537" x="7165975" y="3300413"/>
          <p14:tracePt t="44553" x="7172325" y="3300413"/>
          <p14:tracePt t="44569" x="7172325" y="3294063"/>
          <p14:tracePt t="44577" x="7186613" y="3271838"/>
          <p14:tracePt t="44586" x="7186613" y="3257550"/>
          <p14:tracePt t="44603" x="7215188" y="3208338"/>
          <p14:tracePt t="44619" x="7237413" y="3165475"/>
          <p14:tracePt t="44636" x="7265988" y="3100388"/>
          <p14:tracePt t="44653" x="7286625" y="3057525"/>
          <p14:tracePt t="44669" x="7300913" y="3008313"/>
          <p14:tracePt t="44686" x="7315200" y="2965450"/>
          <p14:tracePt t="44703" x="7329488" y="2914650"/>
          <p14:tracePt t="44719" x="7337425" y="2871788"/>
          <p14:tracePt t="44736" x="7372350" y="2814638"/>
          <p14:tracePt t="44753" x="7408863" y="2722563"/>
          <p14:tracePt t="44769" x="7429500" y="2665413"/>
          <p14:tracePt t="44786" x="7458075" y="2622550"/>
          <p14:tracePt t="44803" x="7472363" y="2586038"/>
          <p14:tracePt t="44819" x="7480300" y="2557463"/>
          <p14:tracePt t="44836" x="7486650" y="2543175"/>
          <p14:tracePt t="44853" x="7494588" y="2543175"/>
          <p14:tracePt t="44869" x="7500938" y="2543175"/>
          <p14:tracePt t="44886" x="7500938" y="2536825"/>
          <p14:tracePt t="44903" x="7500938" y="2528888"/>
          <p14:tracePt t="44929" x="7500938" y="2522538"/>
          <p14:tracePt t="44953" x="7508875" y="2514600"/>
          <p14:tracePt t="44977" x="7515225" y="2508250"/>
          <p14:tracePt t="44977" x="0" y="0"/>
        </p14:tracePtLst>
        <p14:tracePtLst>
          <p14:tracePt t="45449" x="7486650" y="3243263"/>
          <p14:tracePt t="45497" x="7494588" y="3243263"/>
          <p14:tracePt t="45513" x="7500938" y="3243263"/>
          <p14:tracePt t="45521" x="7508875" y="3222625"/>
          <p14:tracePt t="45529" x="7515225" y="3179763"/>
          <p14:tracePt t="45537" x="7529513" y="3151188"/>
          <p14:tracePt t="45553" x="7529513" y="3136900"/>
          <p14:tracePt t="45569" x="7586663" y="3043238"/>
          <p14:tracePt t="45586" x="7615238" y="2986088"/>
          <p14:tracePt t="45603" x="7658100" y="2936875"/>
          <p14:tracePt t="45619" x="7686675" y="2886075"/>
          <p14:tracePt t="45636" x="7715250" y="2865438"/>
          <p14:tracePt t="45653" x="7743825" y="2814638"/>
          <p14:tracePt t="45669" x="7780338" y="2779713"/>
          <p14:tracePt t="45686" x="7815263" y="2728913"/>
          <p14:tracePt t="45702" x="7843838" y="2700338"/>
          <p14:tracePt t="45719" x="7872413" y="2686050"/>
          <p14:tracePt t="45736" x="7886700" y="2651125"/>
          <p14:tracePt t="45752" x="7915275" y="2622550"/>
          <p14:tracePt t="45769" x="7923213" y="2600325"/>
          <p14:tracePt t="45786" x="7937500" y="2586038"/>
          <p14:tracePt t="45803" x="7937500" y="2579688"/>
          <p14:tracePt t="45819" x="7943850" y="2571750"/>
          <p14:tracePt t="45873" x="0" y="0"/>
        </p14:tracePtLst>
        <p14:tracePtLst>
          <p14:tracePt t="46258" x="7608888" y="3265488"/>
          <p14:tracePt t="46313" x="7608888" y="3257550"/>
          <p14:tracePt t="46321" x="7629525" y="3236913"/>
          <p14:tracePt t="46329" x="7637463" y="3208338"/>
          <p14:tracePt t="46337" x="7643813" y="3186113"/>
          <p14:tracePt t="46353" x="7672388" y="3157538"/>
          <p14:tracePt t="46369" x="7772400" y="3065463"/>
          <p14:tracePt t="46386" x="7808913" y="3008313"/>
          <p14:tracePt t="46403" x="7866063" y="2943225"/>
          <p14:tracePt t="46419" x="7900988" y="2908300"/>
          <p14:tracePt t="46436" x="7923213" y="2879725"/>
          <p14:tracePt t="46452" x="7943850" y="2857500"/>
          <p14:tracePt t="46469" x="7951788" y="2828925"/>
          <p14:tracePt t="46486" x="7966075" y="2814638"/>
          <p14:tracePt t="46503" x="7980363" y="2800350"/>
          <p14:tracePt t="46519" x="7986713" y="2786063"/>
          <p14:tracePt t="46536" x="7994650" y="2765425"/>
          <p14:tracePt t="46552" x="7994650" y="2743200"/>
          <p14:tracePt t="46569" x="8001000" y="2736850"/>
          <p14:tracePt t="46586" x="8001000" y="2728913"/>
          <p14:tracePt t="46586" x="0" y="0"/>
        </p14:tracePtLst>
        <p14:tracePtLst>
          <p14:tracePt t="49226" x="2865438" y="2886075"/>
          <p14:tracePt t="49298" x="2857500" y="2886075"/>
          <p14:tracePt t="49306" x="2843213" y="2894013"/>
          <p14:tracePt t="49314" x="2836863" y="2900363"/>
          <p14:tracePt t="49322" x="2828925" y="2908300"/>
          <p14:tracePt t="49335" x="2822575" y="2928938"/>
          <p14:tracePt t="49352" x="2814638" y="2965450"/>
          <p14:tracePt t="49369" x="2814638" y="2994025"/>
          <p14:tracePt t="49385" x="2814638" y="3022600"/>
          <p14:tracePt t="49386" x="2814638" y="3036888"/>
          <p14:tracePt t="49402" x="2814638" y="3071813"/>
          <p14:tracePt t="49419" x="2857500" y="3100388"/>
          <p14:tracePt t="49435" x="2908300" y="3114675"/>
          <p14:tracePt t="49452" x="2965450" y="3128963"/>
          <p14:tracePt t="49469" x="3036888" y="3122613"/>
          <p14:tracePt t="49485" x="3079750" y="3108325"/>
          <p14:tracePt t="49502" x="3114675" y="3079750"/>
          <p14:tracePt t="49519" x="3136900" y="3057525"/>
          <p14:tracePt t="49535" x="3143250" y="3022600"/>
          <p14:tracePt t="49552" x="3143250" y="2986088"/>
          <p14:tracePt t="49569" x="3136900" y="2928938"/>
          <p14:tracePt t="49585" x="3094038" y="2843213"/>
          <p14:tracePt t="49586" x="3051175" y="2800350"/>
          <p14:tracePt t="49602" x="2951163" y="2686050"/>
          <p14:tracePt t="49619" x="2857500" y="2608263"/>
          <p14:tracePt t="49635" x="2786063" y="2571750"/>
          <p14:tracePt t="49652" x="2728913" y="2571750"/>
          <p14:tracePt t="49669" x="2679700" y="2608263"/>
          <p14:tracePt t="49685" x="2651125" y="2679700"/>
          <p14:tracePt t="49702" x="2636838" y="2786063"/>
          <p14:tracePt t="49719" x="2636838" y="2865438"/>
          <p14:tracePt t="49735" x="2651125" y="2936875"/>
          <p14:tracePt t="49752" x="2671763" y="2965450"/>
          <p14:tracePt t="49769" x="2700338" y="2986088"/>
          <p14:tracePt t="49785" x="2736850" y="2986088"/>
          <p14:tracePt t="49802" x="2800350" y="2965450"/>
          <p14:tracePt t="49819" x="2828925" y="2928938"/>
          <p14:tracePt t="49835" x="2851150" y="2886075"/>
          <p14:tracePt t="49852" x="2851150" y="2836863"/>
          <p14:tracePt t="49868" x="2851150" y="2808288"/>
          <p14:tracePt t="49885" x="2843213" y="2794000"/>
          <p14:tracePt t="49902" x="2814638" y="2794000"/>
          <p14:tracePt t="49919" x="2786063" y="2794000"/>
          <p14:tracePt t="49935" x="2743200" y="2822575"/>
          <p14:tracePt t="49952" x="2728913" y="2857500"/>
          <p14:tracePt t="49969" x="2714625" y="2894013"/>
          <p14:tracePt t="49985" x="2714625" y="2928938"/>
          <p14:tracePt t="49986" x="2714625" y="2943225"/>
          <p14:tracePt t="50002" x="2714625" y="2951163"/>
          <p14:tracePt t="50026" x="2722563" y="2951163"/>
          <p14:tracePt t="50090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6322" name="Picture 2" descr="http://www.fastbleep.com/assets/notes/image/3075_2.jpg"/>
          <p:cNvPicPr>
            <a:picLocks noChangeAspect="1" noChangeArrowheads="1"/>
          </p:cNvPicPr>
          <p:nvPr/>
        </p:nvPicPr>
        <p:blipFill>
          <a:blip r:embed="rId4" cstate="print"/>
          <a:srcRect b="5970"/>
          <a:stretch>
            <a:fillRect/>
          </a:stretch>
        </p:blipFill>
        <p:spPr bwMode="auto">
          <a:xfrm>
            <a:off x="3124201" y="1325563"/>
            <a:ext cx="6226765" cy="48006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2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Peri</a:t>
            </a:r>
            <a:r>
              <a:rPr lang="en-US" dirty="0">
                <a:solidFill>
                  <a:srgbClr val="FFFF00"/>
                </a:solidFill>
              </a:rPr>
              <a:t>-Bronchial Cuffing</a:t>
            </a:r>
          </a:p>
        </p:txBody>
      </p:sp>
      <p:pic>
        <p:nvPicPr>
          <p:cNvPr id="4" name="Content Placeholder 3" descr="Cuffing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971801" y="1524001"/>
            <a:ext cx="6158626" cy="4480401"/>
          </a:xfrm>
          <a:ln w="12700">
            <a:solidFill>
              <a:srgbClr val="FFFF00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8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471" x="2536825" y="5065713"/>
          <p14:tracePt t="10486" x="2536825" y="5072063"/>
          <p14:tracePt t="10494" x="2528888" y="5072063"/>
          <p14:tracePt t="10503" x="2522538" y="5080000"/>
          <p14:tracePt t="10512" x="2508250" y="5086350"/>
          <p14:tracePt t="10529" x="2471738" y="5100638"/>
          <p14:tracePt t="10545" x="2436813" y="5122863"/>
          <p14:tracePt t="10562" x="2371725" y="5151438"/>
          <p14:tracePt t="10578" x="2286000" y="5200650"/>
          <p14:tracePt t="10595" x="2214563" y="5243513"/>
          <p14:tracePt t="10612" x="2143125" y="5300663"/>
          <p14:tracePt t="10628" x="2057400" y="5343525"/>
          <p14:tracePt t="10645" x="1979613" y="5422900"/>
          <p14:tracePt t="10662" x="1922463" y="5486400"/>
          <p14:tracePt t="10662" x="1908175" y="5514975"/>
          <p14:tracePt t="10679" x="1871663" y="5572125"/>
          <p14:tracePt t="10695" x="1828800" y="5643563"/>
          <p14:tracePt t="10712" x="1822450" y="5700713"/>
          <p14:tracePt t="10728" x="1800225" y="5772150"/>
          <p14:tracePt t="10745" x="1800225" y="5837238"/>
          <p14:tracePt t="10762" x="1793875" y="5894388"/>
          <p14:tracePt t="10778" x="1793875" y="5943600"/>
          <p14:tracePt t="10795" x="1793875" y="5986463"/>
          <p14:tracePt t="10812" x="1828800" y="6072188"/>
          <p14:tracePt t="10829" x="1843088" y="6143625"/>
          <p14:tracePt t="10845" x="1908175" y="6180138"/>
          <p14:tracePt t="10862" x="1943100" y="6208713"/>
          <p14:tracePt t="10878" x="2028825" y="6237288"/>
          <p14:tracePt t="10895" x="2128838" y="6251575"/>
          <p14:tracePt t="10912" x="2243138" y="6272213"/>
          <p14:tracePt t="10928" x="2351088" y="6272213"/>
          <p14:tracePt t="10945" x="2493963" y="6272213"/>
          <p14:tracePt t="10962" x="2571750" y="6272213"/>
          <p14:tracePt t="10978" x="2636838" y="6265863"/>
          <p14:tracePt t="10995" x="2743200" y="6223000"/>
          <p14:tracePt t="11012" x="2794000" y="6165850"/>
          <p14:tracePt t="11028" x="2843213" y="6100763"/>
          <p14:tracePt t="11045" x="2894013" y="6029325"/>
          <p14:tracePt t="11062" x="2914650" y="5951538"/>
          <p14:tracePt t="11079" x="2951163" y="5794375"/>
          <p14:tracePt t="11095" x="2951163" y="5651500"/>
          <p14:tracePt t="11112" x="2957513" y="5543550"/>
          <p14:tracePt t="11128" x="2957513" y="5465763"/>
          <p14:tracePt t="11145" x="2971800" y="5351463"/>
          <p14:tracePt t="11162" x="2971800" y="5222875"/>
          <p14:tracePt t="11178" x="2971800" y="5080000"/>
          <p14:tracePt t="11195" x="2971800" y="4972050"/>
          <p14:tracePt t="11212" x="2951163" y="4808538"/>
          <p14:tracePt t="11228" x="2900363" y="4672013"/>
          <p14:tracePt t="11245" x="2879725" y="4557713"/>
          <p14:tracePt t="11262" x="2865438" y="4479925"/>
          <p14:tracePt t="11278" x="2857500" y="4357688"/>
          <p14:tracePt t="11295" x="2857500" y="4251325"/>
          <p14:tracePt t="11312" x="2857500" y="4143375"/>
          <p14:tracePt t="11328" x="2857500" y="4065588"/>
          <p14:tracePt t="11345" x="2857500" y="3979863"/>
          <p14:tracePt t="11362" x="2857500" y="3937000"/>
          <p14:tracePt t="11378" x="2857500" y="3894138"/>
          <p14:tracePt t="11395" x="2857500" y="3843338"/>
          <p14:tracePt t="11412" x="2857500" y="3786188"/>
          <p14:tracePt t="11428" x="2851150" y="3708400"/>
          <p14:tracePt t="11445" x="2836863" y="3665538"/>
          <p14:tracePt t="11462" x="2836863" y="3608388"/>
          <p14:tracePt t="11478" x="2828925" y="3543300"/>
          <p14:tracePt t="11495" x="2828925" y="3522663"/>
          <p14:tracePt t="11512" x="2828925" y="3514725"/>
          <p14:tracePt t="11528" x="2828925" y="3508375"/>
          <p14:tracePt t="11545" x="2828925" y="3500438"/>
          <p14:tracePt t="11751" x="2822575" y="3500438"/>
          <p14:tracePt t="11774" x="2822575" y="3508375"/>
          <p14:tracePt t="11783" x="2822575" y="3514725"/>
          <p14:tracePt t="11799" x="2822575" y="3529013"/>
          <p14:tracePt t="11806" x="2822575" y="3536950"/>
          <p14:tracePt t="11815" x="2822575" y="3543300"/>
          <p14:tracePt t="11831" x="2822575" y="3551238"/>
          <p14:tracePt t="12487" x="2808288" y="3551238"/>
          <p14:tracePt t="12495" x="2786063" y="3543300"/>
          <p14:tracePt t="12503" x="2771775" y="3529013"/>
          <p14:tracePt t="12512" x="2765425" y="3522663"/>
          <p14:tracePt t="12528" x="2728913" y="3508375"/>
          <p14:tracePt t="12545" x="2722563" y="3500438"/>
          <p14:tracePt t="12815" x="2722563" y="3508375"/>
          <p14:tracePt t="12847" x="2722563" y="3514725"/>
          <p14:tracePt t="12871" x="2722563" y="3522663"/>
          <p14:tracePt t="13367" x="2722563" y="3529013"/>
          <p14:tracePt t="13383" x="2722563" y="3536950"/>
          <p14:tracePt t="13407" x="2722563" y="3543300"/>
          <p14:tracePt t="13431" x="2722563" y="3551238"/>
          <p14:tracePt t="13447" x="2722563" y="3557588"/>
          <p14:tracePt t="13479" x="2722563" y="3565525"/>
          <p14:tracePt t="13535" x="2722563" y="3571875"/>
          <p14:tracePt t="13575" x="2722563" y="3586163"/>
          <p14:tracePt t="13631" x="2722563" y="3594100"/>
          <p14:tracePt t="13647" x="2728913" y="3594100"/>
          <p14:tracePt t="13695" x="2728913" y="3600450"/>
          <p14:tracePt t="13711" x="2736850" y="3600450"/>
          <p14:tracePt t="13727" x="2736850" y="3608388"/>
          <p14:tracePt t="13743" x="2743200" y="3608388"/>
          <p14:tracePt t="13751" x="2743200" y="3614738"/>
          <p14:tracePt t="13767" x="2751138" y="3614738"/>
          <p14:tracePt t="13807" x="2757488" y="3614738"/>
          <p14:tracePt t="13815" x="2757488" y="3622675"/>
          <p14:tracePt t="13823" x="2765425" y="3622675"/>
          <p14:tracePt t="13847" x="2771775" y="3622675"/>
          <p14:tracePt t="13871" x="2779713" y="3622675"/>
          <p14:tracePt t="13903" x="2786063" y="3622675"/>
          <p14:tracePt t="13927" x="2786063" y="3629025"/>
          <p14:tracePt t="13935" x="2794000" y="3629025"/>
          <p14:tracePt t="13959" x="2800350" y="3629025"/>
          <p14:tracePt t="14031" x="2808288" y="3629025"/>
          <p14:tracePt t="14039" x="2814638" y="3629025"/>
          <p14:tracePt t="14055" x="2828925" y="3629025"/>
          <p14:tracePt t="14071" x="2836863" y="3629025"/>
          <p14:tracePt t="14143" x="2843213" y="3629025"/>
          <p14:tracePt t="14223" x="2851150" y="3629025"/>
          <p14:tracePt t="14319" x="2857500" y="3629025"/>
          <p14:tracePt t="14335" x="2857500" y="3622675"/>
          <p14:tracePt t="14359" x="2865438" y="3622675"/>
          <p14:tracePt t="14367" x="2865438" y="3614738"/>
          <p14:tracePt t="14391" x="2865438" y="3608388"/>
          <p14:tracePt t="14407" x="2871788" y="3608388"/>
          <p14:tracePt t="14439" x="2871788" y="3600450"/>
          <p14:tracePt t="14471" x="2871788" y="3594100"/>
          <p14:tracePt t="14479" x="2879725" y="3594100"/>
          <p14:tracePt t="14487" x="2879725" y="3579813"/>
          <p14:tracePt t="14511" x="2879725" y="3571875"/>
          <p14:tracePt t="14527" x="2886075" y="3571875"/>
          <p14:tracePt t="14535" x="2886075" y="3565525"/>
          <p14:tracePt t="14559" x="2886075" y="3557588"/>
          <p14:tracePt t="14575" x="2894013" y="3557588"/>
          <p14:tracePt t="14583" x="2894013" y="3551238"/>
          <p14:tracePt t="14594" x="2894013" y="3543300"/>
          <p14:tracePt t="14615" x="2894013" y="3536950"/>
          <p14:tracePt t="14647" x="2894013" y="3529013"/>
          <p14:tracePt t="14655" x="2886075" y="3529013"/>
          <p14:tracePt t="14671" x="2886075" y="3522663"/>
          <p14:tracePt t="14679" x="2879725" y="3522663"/>
          <p14:tracePt t="14695" x="2871788" y="3522663"/>
          <p14:tracePt t="14711" x="2865438" y="3522663"/>
          <p14:tracePt t="14728" x="2857500" y="3514725"/>
          <p14:tracePt t="14775" x="2851150" y="3514725"/>
          <p14:tracePt t="14791" x="2843213" y="3514725"/>
          <p14:tracePt t="14799" x="2836863" y="3514725"/>
          <p14:tracePt t="14807" x="2822575" y="3514725"/>
          <p14:tracePt t="14815" x="2814638" y="3514725"/>
          <p14:tracePt t="14828" x="2808288" y="3514725"/>
          <p14:tracePt t="14967" x="2800350" y="3514725"/>
          <p14:tracePt t="14975" x="2794000" y="3514725"/>
          <p14:tracePt t="14991" x="2786063" y="3514725"/>
          <p14:tracePt t="15007" x="2786063" y="3522663"/>
          <p14:tracePt t="15039" x="2779713" y="3529013"/>
          <p14:tracePt t="15103" x="2771775" y="3536950"/>
          <p14:tracePt t="15119" x="2771775" y="3543300"/>
          <p14:tracePt t="15127" x="2771775" y="3551238"/>
          <p14:tracePt t="15135" x="2771775" y="3557588"/>
          <p14:tracePt t="15151" x="2771775" y="3565525"/>
          <p14:tracePt t="15161" x="2765425" y="3571875"/>
          <p14:tracePt t="15178" x="2765425" y="3586163"/>
          <p14:tracePt t="15194" x="2765425" y="3594100"/>
          <p14:tracePt t="15223" x="2771775" y="3594100"/>
          <p14:tracePt t="15231" x="2771775" y="3600450"/>
          <p14:tracePt t="15255" x="2779713" y="3600450"/>
          <p14:tracePt t="15279" x="2779713" y="3608388"/>
          <p14:tracePt t="15287" x="2786063" y="3608388"/>
          <p14:tracePt t="15295" x="2786063" y="3614738"/>
          <p14:tracePt t="15319" x="2794000" y="3614738"/>
          <p14:tracePt t="15335" x="2794000" y="3622675"/>
          <p14:tracePt t="15351" x="2794000" y="3629025"/>
          <p14:tracePt t="15361" x="2800350" y="3629025"/>
          <p14:tracePt t="15383" x="2800350" y="3636963"/>
          <p14:tracePt t="15399" x="2808288" y="3636963"/>
          <p14:tracePt t="15411" x="2808288" y="3643313"/>
          <p14:tracePt t="15428" x="2814638" y="3643313"/>
          <p14:tracePt t="15444" x="2828925" y="3643313"/>
          <p14:tracePt t="15461" x="2836863" y="3643313"/>
          <p14:tracePt t="15478" x="2836863" y="3651250"/>
          <p14:tracePt t="15655" x="2843213" y="3651250"/>
          <p14:tracePt t="15671" x="2851150" y="3651250"/>
          <p14:tracePt t="15711" x="2851150" y="3643313"/>
          <p14:tracePt t="15743" x="2857500" y="3643313"/>
          <p14:tracePt t="15807" x="2865438" y="3636963"/>
          <p14:tracePt t="15815" x="2865438" y="3629025"/>
          <p14:tracePt t="15839" x="2865438" y="3622675"/>
          <p14:tracePt t="15847" x="2871788" y="3622675"/>
          <p14:tracePt t="15863" x="2871788" y="3614738"/>
          <p14:tracePt t="15959" x="2871788" y="3608388"/>
          <p14:tracePt t="15975" x="2871788" y="3600450"/>
          <p14:tracePt t="15983" x="2871788" y="3594100"/>
          <p14:tracePt t="15999" x="2871788" y="3579813"/>
          <p14:tracePt t="16015" x="2871788" y="3571875"/>
          <p14:tracePt t="16103" x="2865438" y="3565525"/>
          <p14:tracePt t="16119" x="2857500" y="3557588"/>
          <p14:tracePt t="16135" x="2851150" y="3557588"/>
          <p14:tracePt t="16151" x="2851150" y="3551238"/>
          <p14:tracePt t="16159" x="2843213" y="3551238"/>
          <p14:tracePt t="16295" x="0" y="0"/>
        </p14:tracePtLst>
        <p14:tracePtLst>
          <p14:tracePt t="33634" x="2800350" y="5865813"/>
          <p14:tracePt t="33786" x="2814638" y="5865813"/>
          <p14:tracePt t="33794" x="2836863" y="5865813"/>
          <p14:tracePt t="33802" x="2851150" y="5865813"/>
          <p14:tracePt t="33810" x="2894013" y="5865813"/>
          <p14:tracePt t="33824" x="2908300" y="5865813"/>
          <p14:tracePt t="33841" x="2943225" y="5872163"/>
          <p14:tracePt t="33858" x="2965450" y="5872163"/>
          <p14:tracePt t="33874" x="2971800" y="5872163"/>
          <p14:tracePt t="33938" x="2979738" y="5872163"/>
          <p14:tracePt t="33946" x="2986088" y="5872163"/>
          <p14:tracePt t="33954" x="3008313" y="5872163"/>
          <p14:tracePt t="33962" x="3022600" y="5872163"/>
          <p14:tracePt t="33974" x="3051175" y="5872163"/>
          <p14:tracePt t="33991" x="3108325" y="5872163"/>
          <p14:tracePt t="34008" x="3151188" y="5872163"/>
          <p14:tracePt t="34024" x="3194050" y="5872163"/>
          <p14:tracePt t="34041" x="3208338" y="5872163"/>
          <p14:tracePt t="34058" x="3214688" y="5872163"/>
          <p14:tracePt t="34074" x="3236913" y="5872163"/>
          <p14:tracePt t="34091" x="3257550" y="5872163"/>
          <p14:tracePt t="34108" x="3286125" y="5872163"/>
          <p14:tracePt t="34124" x="3322638" y="5872163"/>
          <p14:tracePt t="34141" x="3351213" y="5872163"/>
          <p14:tracePt t="34158" x="3379788" y="5872163"/>
          <p14:tracePt t="34174" x="3394075" y="5872163"/>
          <p14:tracePt t="34191" x="3408363" y="5872163"/>
          <p14:tracePt t="34208" x="3414713" y="5872163"/>
          <p14:tracePt t="34224" x="3422650" y="5872163"/>
          <p14:tracePt t="34330" x="3414713" y="5872163"/>
          <p14:tracePt t="34338" x="3400425" y="5872163"/>
          <p14:tracePt t="34346" x="3371850" y="5872163"/>
          <p14:tracePt t="34358" x="3328988" y="5872163"/>
          <p14:tracePt t="34374" x="3251200" y="5872163"/>
          <p14:tracePt t="34391" x="3165475" y="5872163"/>
          <p14:tracePt t="34408" x="3065463" y="5886450"/>
          <p14:tracePt t="34424" x="2986088" y="5886450"/>
          <p14:tracePt t="34441" x="2894013" y="5886450"/>
          <p14:tracePt t="34458" x="2828925" y="5886450"/>
          <p14:tracePt t="34474" x="2743200" y="5886450"/>
          <p14:tracePt t="34491" x="2708275" y="5886450"/>
          <p14:tracePt t="34508" x="2686050" y="5894388"/>
          <p14:tracePt t="34524" x="2671763" y="5894388"/>
          <p14:tracePt t="34541" x="2657475" y="5894388"/>
          <p14:tracePt t="34558" x="2636838" y="5894388"/>
          <p14:tracePt t="34574" x="2628900" y="5894388"/>
          <p14:tracePt t="34591" x="2622550" y="5894388"/>
          <p14:tracePt t="34610" x="2614613" y="5894388"/>
          <p14:tracePt t="34682" x="2614613" y="5900738"/>
          <p14:tracePt t="34714" x="2636838" y="5900738"/>
          <p14:tracePt t="34722" x="2665413" y="5900738"/>
          <p14:tracePt t="34730" x="2693988" y="5900738"/>
          <p14:tracePt t="34741" x="2743200" y="5900738"/>
          <p14:tracePt t="34758" x="2886075" y="5900738"/>
          <p14:tracePt t="34774" x="3014663" y="5915025"/>
          <p14:tracePt t="34791" x="3122613" y="5915025"/>
          <p14:tracePt t="34808" x="3236913" y="5915025"/>
          <p14:tracePt t="34824" x="3286125" y="5915025"/>
          <p14:tracePt t="34841" x="3343275" y="5915025"/>
          <p14:tracePt t="34858" x="3414713" y="5915025"/>
          <p14:tracePt t="34874" x="3522663" y="5915025"/>
          <p14:tracePt t="34891" x="3586163" y="5915025"/>
          <p14:tracePt t="34908" x="3694113" y="5915025"/>
          <p14:tracePt t="34924" x="3771900" y="5922963"/>
          <p14:tracePt t="34941" x="3865563" y="5922963"/>
          <p14:tracePt t="34958" x="3943350" y="5922963"/>
          <p14:tracePt t="34974" x="4014788" y="5922963"/>
          <p14:tracePt t="34991" x="4094163" y="5922963"/>
          <p14:tracePt t="35007" x="4171950" y="5922963"/>
          <p14:tracePt t="35024" x="4265613" y="5922963"/>
          <p14:tracePt t="35041" x="4357688" y="5922963"/>
          <p14:tracePt t="35057" x="4451350" y="5922963"/>
          <p14:tracePt t="35074" x="4594225" y="5922963"/>
          <p14:tracePt t="35091" x="4686300" y="5922963"/>
          <p14:tracePt t="35107" x="4786313" y="5929313"/>
          <p14:tracePt t="35124" x="4879975" y="5929313"/>
          <p14:tracePt t="35141" x="4937125" y="5929313"/>
          <p14:tracePt t="35157" x="4994275" y="5929313"/>
          <p14:tracePt t="35174" x="5037138" y="5943600"/>
          <p14:tracePt t="35191" x="5094288" y="5943600"/>
          <p14:tracePt t="35208" x="5137150" y="5951538"/>
          <p14:tracePt t="35224" x="5172075" y="5951538"/>
          <p14:tracePt t="35241" x="5222875" y="5972175"/>
          <p14:tracePt t="35257" x="5265738" y="5986463"/>
          <p14:tracePt t="35274" x="5365750" y="6000750"/>
          <p14:tracePt t="35291" x="5429250" y="6008688"/>
          <p14:tracePt t="35307" x="5486400" y="6008688"/>
          <p14:tracePt t="35324" x="5557838" y="6015038"/>
          <p14:tracePt t="35341" x="5614988" y="6015038"/>
          <p14:tracePt t="35357" x="5643563" y="6015038"/>
          <p14:tracePt t="35374" x="5651500" y="6015038"/>
          <p14:tracePt t="35410" x="5657850" y="6015038"/>
          <p14:tracePt t="35418" x="5680075" y="6015038"/>
          <p14:tracePt t="35426" x="5686425" y="6008688"/>
          <p14:tracePt t="35441" x="5694363" y="6000750"/>
          <p14:tracePt t="35457" x="5708650" y="5994400"/>
          <p14:tracePt t="35474" x="5715000" y="5965825"/>
          <p14:tracePt t="35491" x="5722938" y="5937250"/>
          <p14:tracePt t="35507" x="5722938" y="5922963"/>
          <p14:tracePt t="35524" x="5722938" y="5900738"/>
          <p14:tracePt t="35541" x="5722938" y="5886450"/>
          <p14:tracePt t="35557" x="5722938" y="5872163"/>
          <p14:tracePt t="35574" x="5715000" y="5857875"/>
          <p14:tracePt t="35591" x="5708650" y="5837238"/>
          <p14:tracePt t="35607" x="5672138" y="5794375"/>
          <p14:tracePt t="35624" x="5622925" y="5757863"/>
          <p14:tracePt t="35641" x="5572125" y="5729288"/>
          <p14:tracePt t="35657" x="5514975" y="5700713"/>
          <p14:tracePt t="35674" x="5408613" y="5672138"/>
          <p14:tracePt t="35691" x="5351463" y="5651500"/>
          <p14:tracePt t="35707" x="5294313" y="5651500"/>
          <p14:tracePt t="35724" x="5222875" y="5651500"/>
          <p14:tracePt t="35741" x="5157788" y="5651500"/>
          <p14:tracePt t="35757" x="5086350" y="5651500"/>
          <p14:tracePt t="35774" x="5014913" y="5672138"/>
          <p14:tracePt t="35791" x="4957763" y="5694363"/>
          <p14:tracePt t="35807" x="4900613" y="5743575"/>
          <p14:tracePt t="35824" x="4900613" y="5800725"/>
          <p14:tracePt t="35841" x="4879975" y="5837238"/>
          <p14:tracePt t="35857" x="4872038" y="5894388"/>
          <p14:tracePt t="35874" x="4872038" y="5965825"/>
          <p14:tracePt t="35891" x="4879975" y="6000750"/>
          <p14:tracePt t="35907" x="4900613" y="6043613"/>
          <p14:tracePt t="35924" x="4929188" y="6086475"/>
          <p14:tracePt t="35941" x="4986338" y="6122988"/>
          <p14:tracePt t="35957" x="5072063" y="6165850"/>
          <p14:tracePt t="35974" x="5157788" y="6186488"/>
          <p14:tracePt t="35991" x="5286375" y="6237288"/>
          <p14:tracePt t="36007" x="5422900" y="6272213"/>
          <p14:tracePt t="36024" x="5537200" y="6300788"/>
          <p14:tracePt t="36041" x="5600700" y="6300788"/>
          <p14:tracePt t="36057" x="5672138" y="6300788"/>
          <p14:tracePt t="36074" x="5737225" y="6286500"/>
          <p14:tracePt t="36091" x="5780088" y="6272213"/>
          <p14:tracePt t="36107" x="5800725" y="6251575"/>
          <p14:tracePt t="36124" x="5822950" y="6223000"/>
          <p14:tracePt t="36141" x="5843588" y="6186488"/>
          <p14:tracePt t="36157" x="5865813" y="6165850"/>
          <p14:tracePt t="36174" x="5865813" y="6143625"/>
          <p14:tracePt t="36191" x="5894388" y="6129338"/>
          <p14:tracePt t="36207" x="5915025" y="6080125"/>
          <p14:tracePt t="36224" x="5922963" y="6057900"/>
          <p14:tracePt t="36241" x="5929313" y="6051550"/>
          <p14:tracePt t="36257" x="5929313" y="6029325"/>
          <p14:tracePt t="36274" x="5937250" y="5986463"/>
          <p14:tracePt t="36291" x="5937250" y="5965825"/>
          <p14:tracePt t="36307" x="5937250" y="5943600"/>
          <p14:tracePt t="36324" x="5937250" y="5915025"/>
          <p14:tracePt t="36341" x="5915025" y="5872163"/>
          <p14:tracePt t="36357" x="5886450" y="5822950"/>
          <p14:tracePt t="36374" x="5857875" y="5786438"/>
          <p14:tracePt t="36391" x="5772150" y="5729288"/>
          <p14:tracePt t="36407" x="5715000" y="5700713"/>
          <p14:tracePt t="36424" x="5629275" y="5680075"/>
          <p14:tracePt t="36441" x="5565775" y="5657850"/>
          <p14:tracePt t="36457" x="5494338" y="5651500"/>
          <p14:tracePt t="36474" x="5386388" y="5651500"/>
          <p14:tracePt t="36491" x="5280025" y="5651500"/>
          <p14:tracePt t="36507" x="5222875" y="5651500"/>
          <p14:tracePt t="36524" x="5165725" y="5651500"/>
          <p14:tracePt t="36541" x="5129213" y="5657850"/>
          <p14:tracePt t="36557" x="5086350" y="5680075"/>
          <p14:tracePt t="36574" x="5051425" y="5686425"/>
          <p14:tracePt t="36591" x="5000625" y="5715000"/>
          <p14:tracePt t="36607" x="4965700" y="5757863"/>
          <p14:tracePt t="36624" x="4929188" y="5772150"/>
          <p14:tracePt t="36641" x="4914900" y="5786438"/>
          <p14:tracePt t="36657" x="4886325" y="5800725"/>
          <p14:tracePt t="36674" x="4879975" y="5808663"/>
          <p14:tracePt t="36691" x="4879975" y="5829300"/>
          <p14:tracePt t="36722" x="4879975" y="5837238"/>
          <p14:tracePt t="36795" x="0" y="0"/>
        </p14:tracePtLst>
        <p14:tracePtLst>
          <p14:tracePt t="47500" x="6200775" y="3522663"/>
          <p14:tracePt t="47516" x="6200775" y="3514725"/>
          <p14:tracePt t="47556" x="6194425" y="3514725"/>
          <p14:tracePt t="47572" x="6186488" y="3508375"/>
          <p14:tracePt t="47580" x="6186488" y="3500438"/>
          <p14:tracePt t="47596" x="6180138" y="3494088"/>
          <p14:tracePt t="47605" x="6180138" y="3486150"/>
          <p14:tracePt t="47622" x="6172200" y="3471863"/>
          <p14:tracePt t="47639" x="6151563" y="3451225"/>
          <p14:tracePt t="47655" x="6137275" y="3436938"/>
          <p14:tracePt t="47672" x="6115050" y="3422650"/>
          <p14:tracePt t="47689" x="6100763" y="3408363"/>
          <p14:tracePt t="47705" x="6051550" y="3394075"/>
          <p14:tracePt t="47722" x="6029325" y="3365500"/>
          <p14:tracePt t="47739" x="6000750" y="3357563"/>
          <p14:tracePt t="47755" x="5986463" y="3343275"/>
          <p14:tracePt t="47788" x="5980113" y="3343275"/>
          <p14:tracePt t="47796" x="5972175" y="3343275"/>
          <p14:tracePt t="47805" x="5951538" y="3343275"/>
          <p14:tracePt t="47822" x="5908675" y="3343275"/>
          <p14:tracePt t="47839" x="5872163" y="3336925"/>
          <p14:tracePt t="47855" x="5843588" y="3336925"/>
          <p14:tracePt t="47872" x="5822950" y="3336925"/>
          <p14:tracePt t="47889" x="5808663" y="3336925"/>
          <p14:tracePt t="47905" x="5794375" y="3336925"/>
          <p14:tracePt t="47922" x="5794375" y="3343275"/>
          <p14:tracePt t="47939" x="5772150" y="3351213"/>
          <p14:tracePt t="47955" x="5757863" y="3357563"/>
          <p14:tracePt t="47972" x="5737225" y="3386138"/>
          <p14:tracePt t="47989" x="5722938" y="3414713"/>
          <p14:tracePt t="48005" x="5715000" y="3429000"/>
          <p14:tracePt t="48022" x="5708650" y="3451225"/>
          <p14:tracePt t="48039" x="5708650" y="3465513"/>
          <p14:tracePt t="48055" x="5708650" y="3494088"/>
          <p14:tracePt t="48072" x="5708650" y="3508375"/>
          <p14:tracePt t="48089" x="5708650" y="3536950"/>
          <p14:tracePt t="48105" x="5708650" y="3571875"/>
          <p14:tracePt t="48122" x="5708650" y="3600450"/>
          <p14:tracePt t="48139" x="5708650" y="3629025"/>
          <p14:tracePt t="48155" x="5708650" y="3651250"/>
          <p14:tracePt t="48172" x="5715000" y="3694113"/>
          <p14:tracePt t="48189" x="5729288" y="3722688"/>
          <p14:tracePt t="48205" x="5737225" y="3736975"/>
          <p14:tracePt t="48222" x="5737225" y="3751263"/>
          <p14:tracePt t="48239" x="5737225" y="3765550"/>
          <p14:tracePt t="48255" x="5751513" y="3771900"/>
          <p14:tracePt t="48272" x="5765800" y="3794125"/>
          <p14:tracePt t="48289" x="5772150" y="3800475"/>
          <p14:tracePt t="48305" x="5780088" y="3808413"/>
          <p14:tracePt t="48322" x="5794375" y="3822700"/>
          <p14:tracePt t="48339" x="5815013" y="3829050"/>
          <p14:tracePt t="48355" x="5843588" y="3829050"/>
          <p14:tracePt t="48372" x="5865813" y="3836988"/>
          <p14:tracePt t="48372" x="5872163" y="3843338"/>
          <p14:tracePt t="48389" x="5908675" y="3851275"/>
          <p14:tracePt t="48405" x="5922963" y="3851275"/>
          <p14:tracePt t="48422" x="5943600" y="3857625"/>
          <p14:tracePt t="48439" x="5957888" y="3857625"/>
          <p14:tracePt t="48455" x="5972175" y="3857625"/>
          <p14:tracePt t="48472" x="5994400" y="3857625"/>
          <p14:tracePt t="48488" x="6015038" y="3857625"/>
          <p14:tracePt t="48505" x="6037263" y="3851275"/>
          <p14:tracePt t="48522" x="6065838" y="3843338"/>
          <p14:tracePt t="48539" x="6080125" y="3829050"/>
          <p14:tracePt t="48555" x="6086475" y="3829050"/>
          <p14:tracePt t="48572" x="6094413" y="3814763"/>
          <p14:tracePt t="48572" x="6100763" y="3814763"/>
          <p14:tracePt t="48588" x="6108700" y="3808413"/>
          <p14:tracePt t="48605" x="6129338" y="3794125"/>
          <p14:tracePt t="48622" x="6137275" y="3779838"/>
          <p14:tracePt t="48639" x="6157913" y="3771900"/>
          <p14:tracePt t="48655" x="6165850" y="3757613"/>
          <p14:tracePt t="48672" x="6180138" y="3751263"/>
          <p14:tracePt t="48688" x="6186488" y="3751263"/>
          <p14:tracePt t="48705" x="6200775" y="3736975"/>
          <p14:tracePt t="48722" x="6208713" y="3729038"/>
          <p14:tracePt t="48739" x="6223000" y="3714750"/>
          <p14:tracePt t="48755" x="6237288" y="3708400"/>
          <p14:tracePt t="48772" x="6251575" y="3679825"/>
          <p14:tracePt t="48772" x="6257925" y="3671888"/>
          <p14:tracePt t="48788" x="6257925" y="3657600"/>
          <p14:tracePt t="48805" x="6265863" y="3651250"/>
          <p14:tracePt t="48822" x="6265863" y="3636963"/>
          <p14:tracePt t="48838" x="6265863" y="3629025"/>
          <p14:tracePt t="48855" x="6272213" y="3614738"/>
          <p14:tracePt t="48872" x="6272213" y="3608388"/>
          <p14:tracePt t="48888" x="6272213" y="3600450"/>
          <p14:tracePt t="48905" x="6272213" y="3579813"/>
          <p14:tracePt t="48922" x="6265863" y="3571875"/>
          <p14:tracePt t="48938" x="6265863" y="3536950"/>
          <p14:tracePt t="48955" x="6257925" y="3514725"/>
          <p14:tracePt t="48972" x="6251575" y="3500438"/>
          <p14:tracePt t="48972" x="6237288" y="3486150"/>
          <p14:tracePt t="48989" x="6215063" y="3465513"/>
          <p14:tracePt t="49005" x="6186488" y="3443288"/>
          <p14:tracePt t="49022" x="6172200" y="3414713"/>
          <p14:tracePt t="49038" x="6157913" y="3394075"/>
          <p14:tracePt t="49055" x="6143625" y="3379788"/>
          <p14:tracePt t="49072" x="6129338" y="3379788"/>
          <p14:tracePt t="49088" x="6108700" y="3365500"/>
          <p14:tracePt t="49105" x="6080125" y="3357563"/>
          <p14:tracePt t="49122" x="6065838" y="3343275"/>
          <p14:tracePt t="49138" x="6037263" y="3336925"/>
          <p14:tracePt t="49155" x="6029325" y="3336925"/>
          <p14:tracePt t="49172" x="6008688" y="3328988"/>
          <p14:tracePt t="49188" x="5957888" y="3328988"/>
          <p14:tracePt t="49205" x="5922963" y="3328988"/>
          <p14:tracePt t="49222" x="5880100" y="3328988"/>
          <p14:tracePt t="49238" x="5829300" y="3328988"/>
          <p14:tracePt t="49255" x="5800725" y="3328988"/>
          <p14:tracePt t="49272" x="5786438" y="3336925"/>
          <p14:tracePt t="49288" x="5780088" y="3336925"/>
          <p14:tracePt t="49305" x="5772150" y="3343275"/>
          <p14:tracePt t="49322" x="5765800" y="3351213"/>
          <p14:tracePt t="49338" x="5743575" y="3351213"/>
          <p14:tracePt t="49356" x="5737225" y="3365500"/>
          <p14:tracePt t="49380" x="5737225" y="3371850"/>
          <p14:tracePt t="49396" x="5737225" y="3379788"/>
          <p14:tracePt t="49412" x="5737225" y="3394075"/>
          <p14:tracePt t="49422" x="5729288" y="3394075"/>
          <p14:tracePt t="49438" x="5729288" y="3414713"/>
          <p14:tracePt t="49455" x="5729288" y="3429000"/>
          <p14:tracePt t="49472" x="5729288" y="3451225"/>
          <p14:tracePt t="49488" x="5729288" y="3486150"/>
          <p14:tracePt t="49505" x="5729288" y="3500438"/>
          <p14:tracePt t="49522" x="5729288" y="3536950"/>
          <p14:tracePt t="49538" x="5729288" y="3551238"/>
          <p14:tracePt t="49555" x="5729288" y="3565525"/>
          <p14:tracePt t="49572" x="5729288" y="3579813"/>
          <p14:tracePt t="49588" x="5729288" y="3594100"/>
          <p14:tracePt t="49605" x="5737225" y="3594100"/>
          <p14:tracePt t="49622" x="5743575" y="3608388"/>
          <p14:tracePt t="49638" x="5765800" y="3614738"/>
          <p14:tracePt t="49655" x="5780088" y="3629025"/>
          <p14:tracePt t="49672" x="5786438" y="3643313"/>
          <p14:tracePt t="49688" x="5800725" y="3665538"/>
          <p14:tracePt t="49705" x="5822950" y="3686175"/>
          <p14:tracePt t="49722" x="5837238" y="3700463"/>
          <p14:tracePt t="49738" x="5851525" y="3714750"/>
          <p14:tracePt t="49755" x="5880100" y="3736975"/>
          <p14:tracePt t="49772" x="5894388" y="3736975"/>
          <p14:tracePt t="49788" x="5937250" y="3743325"/>
          <p14:tracePt t="49805" x="5951538" y="3743325"/>
          <p14:tracePt t="49822" x="5986463" y="3722688"/>
          <p14:tracePt t="49838" x="6000750" y="3708400"/>
          <p14:tracePt t="49855" x="6008688" y="3686175"/>
          <p14:tracePt t="49872" x="6015038" y="3679825"/>
          <p14:tracePt t="49888" x="6015038" y="3671888"/>
          <p14:tracePt t="50004" x="6015038" y="3665538"/>
          <p14:tracePt t="50124" x="6015038" y="3657600"/>
          <p14:tracePt t="50164" x="6015038" y="3651250"/>
          <p14:tracePt t="50180" x="6015038" y="3643313"/>
          <p14:tracePt t="50188" x="6022975" y="3636963"/>
          <p14:tracePt t="50196" x="6022975" y="3629025"/>
          <p14:tracePt t="50205" x="6022975" y="3622675"/>
          <p14:tracePt t="50222" x="6022975" y="3608388"/>
          <p14:tracePt t="50238" x="6022975" y="3600450"/>
          <p14:tracePt t="50255" x="6022975" y="3586163"/>
          <p14:tracePt t="50272" x="6022975" y="3579813"/>
          <p14:tracePt t="50288" x="6022975" y="3565525"/>
          <p14:tracePt t="50305" x="6015038" y="3565525"/>
          <p14:tracePt t="50322" x="6015038" y="3557588"/>
          <p14:tracePt t="50349" x="6015038" y="3551238"/>
          <p14:tracePt t="50389" x="6015038" y="3543300"/>
          <p14:tracePt t="50413" x="6015038" y="3536950"/>
          <p14:tracePt t="50429" x="6008688" y="3536950"/>
          <p14:tracePt t="50437" x="6000750" y="3529013"/>
          <p14:tracePt t="50444" x="5994400" y="3529013"/>
          <p14:tracePt t="50455" x="5994400" y="3522663"/>
          <p14:tracePt t="50472" x="5986463" y="3514725"/>
          <p14:tracePt t="50493" x="5980113" y="3514725"/>
          <p14:tracePt t="50517" x="5972175" y="3514725"/>
          <p14:tracePt t="50549" x="5965825" y="3514725"/>
          <p14:tracePt t="50589" x="5957888" y="3514725"/>
          <p14:tracePt t="50604" x="5943600" y="3514725"/>
          <p14:tracePt t="50620" x="5937250" y="3514725"/>
          <p14:tracePt t="50653" x="5937250" y="3522663"/>
          <p14:tracePt t="50717" x="5937250" y="3529013"/>
          <p14:tracePt t="50725" x="5929313" y="3529013"/>
          <p14:tracePt t="50733" x="5922963" y="3536950"/>
          <p14:tracePt t="50741" x="5922963" y="3543300"/>
          <p14:tracePt t="50755" x="5922963" y="3551238"/>
          <p14:tracePt t="50772" x="5915025" y="3565525"/>
          <p14:tracePt t="50788" x="5915025" y="3571875"/>
          <p14:tracePt t="50805" x="5908675" y="3594100"/>
          <p14:tracePt t="50821" x="5908675" y="3600450"/>
          <p14:tracePt t="50838" x="5908675" y="3614738"/>
          <p14:tracePt t="50855" x="5908675" y="3622675"/>
          <p14:tracePt t="50872" x="5908675" y="3636963"/>
          <p14:tracePt t="50888" x="5915025" y="3643313"/>
          <p14:tracePt t="50905" x="5937250" y="3657600"/>
          <p14:tracePt t="50922" x="5943600" y="3665538"/>
          <p14:tracePt t="50938" x="5951538" y="3671888"/>
          <p14:tracePt t="51045" x="5965825" y="3671888"/>
          <p14:tracePt t="51053" x="5972175" y="3671888"/>
          <p14:tracePt t="51061" x="5980113" y="3671888"/>
          <p14:tracePt t="51072" x="5986463" y="3671888"/>
          <p14:tracePt t="51088" x="5994400" y="3671888"/>
          <p14:tracePt t="51105" x="6008688" y="3671888"/>
          <p14:tracePt t="51149" x="6015038" y="3665538"/>
          <p14:tracePt t="51173" x="6015038" y="3651250"/>
          <p14:tracePt t="51181" x="6022975" y="3651250"/>
          <p14:tracePt t="51189" x="6022975" y="3643313"/>
          <p14:tracePt t="51205" x="6022975" y="3629025"/>
          <p14:tracePt t="51221" x="6022975" y="3622675"/>
          <p14:tracePt t="51238" x="6022975" y="3608388"/>
          <p14:tracePt t="51255" x="6022975" y="3600450"/>
          <p14:tracePt t="51272" x="6022975" y="3594100"/>
          <p14:tracePt t="51288" x="6022975" y="3586163"/>
          <p14:tracePt t="51305" x="6022975" y="3579813"/>
          <p14:tracePt t="51322" x="6022975" y="3571875"/>
          <p14:tracePt t="51338" x="6022975" y="3565525"/>
          <p14:tracePt t="51355" x="6022975" y="3551238"/>
          <p14:tracePt t="51371" x="6022975" y="3543300"/>
          <p14:tracePt t="51388" x="6022975" y="3529013"/>
          <p14:tracePt t="51405" x="6022975" y="3522663"/>
          <p14:tracePt t="51421" x="6022975" y="3514725"/>
          <p14:tracePt t="51438" x="6015038" y="3514725"/>
          <p14:tracePt t="51813" x="0" y="0"/>
        </p14:tracePtLst>
        <p14:tracePtLst>
          <p14:tracePt t="53237" x="2828925" y="3643313"/>
          <p14:tracePt t="53805" x="2828925" y="3651250"/>
          <p14:tracePt t="53813" x="2828925" y="3657600"/>
          <p14:tracePt t="53821" x="2836863" y="3686175"/>
          <p14:tracePt t="53838" x="2857500" y="3708400"/>
          <p14:tracePt t="53854" x="2871788" y="3722688"/>
          <p14:tracePt t="53871" x="2879725" y="3729038"/>
          <p14:tracePt t="53888" x="2879725" y="3736975"/>
          <p14:tracePt t="53904" x="2886075" y="3736975"/>
          <p14:tracePt t="54117" x="2886075" y="3757613"/>
          <p14:tracePt t="54133" x="2894013" y="3757613"/>
          <p14:tracePt t="54157" x="2894013" y="3765550"/>
          <p14:tracePt t="54661" x="2914650" y="3771900"/>
          <p14:tracePt t="54669" x="2971800" y="3779838"/>
          <p14:tracePt t="54677" x="3028950" y="3808413"/>
          <p14:tracePt t="54687" x="3108325" y="3814763"/>
          <p14:tracePt t="54704" x="3251200" y="3829050"/>
          <p14:tracePt t="54721" x="3414713" y="3871913"/>
          <p14:tracePt t="54737" x="3508375" y="3879850"/>
          <p14:tracePt t="54754" x="3608388" y="3894138"/>
          <p14:tracePt t="54771" x="3700463" y="3894138"/>
          <p14:tracePt t="54787" x="3757613" y="3900488"/>
          <p14:tracePt t="54804" x="3851275" y="3900488"/>
          <p14:tracePt t="54821" x="3943350" y="3900488"/>
          <p14:tracePt t="54821" x="3979863" y="3900488"/>
          <p14:tracePt t="54837" x="4086225" y="3900488"/>
          <p14:tracePt t="54854" x="4179888" y="3900488"/>
          <p14:tracePt t="54871" x="4271963" y="3900488"/>
          <p14:tracePt t="54887" x="4365625" y="3900488"/>
          <p14:tracePt t="54904" x="4471988" y="3900488"/>
          <p14:tracePt t="54921" x="4565650" y="3900488"/>
          <p14:tracePt t="54937" x="4672013" y="3900488"/>
          <p14:tracePt t="54954" x="4779963" y="3900488"/>
          <p14:tracePt t="54971" x="4886325" y="3900488"/>
          <p14:tracePt t="54987" x="5014913" y="3900488"/>
          <p14:tracePt t="55004" x="5122863" y="3900488"/>
          <p14:tracePt t="55021" x="5237163" y="3900488"/>
          <p14:tracePt t="55021" x="5272088" y="3900488"/>
          <p14:tracePt t="55037" x="5351463" y="3900488"/>
          <p14:tracePt t="55054" x="5422900" y="3908425"/>
          <p14:tracePt t="55071" x="5486400" y="3908425"/>
          <p14:tracePt t="55087" x="5529263" y="3908425"/>
          <p14:tracePt t="55104" x="5586413" y="3908425"/>
          <p14:tracePt t="55121" x="5643563" y="3908425"/>
          <p14:tracePt t="55137" x="5700713" y="3908425"/>
          <p14:tracePt t="55154" x="5743575" y="3908425"/>
          <p14:tracePt t="55171" x="5800725" y="3908425"/>
          <p14:tracePt t="55187" x="5857875" y="3908425"/>
          <p14:tracePt t="55204" x="5922963" y="3908425"/>
          <p14:tracePt t="55221" x="5972175" y="3908425"/>
          <p14:tracePt t="55237" x="6029325" y="3908425"/>
          <p14:tracePt t="55254" x="6080125" y="3908425"/>
          <p14:tracePt t="55271" x="6122988" y="3900488"/>
          <p14:tracePt t="55287" x="6180138" y="3900488"/>
          <p14:tracePt t="55304" x="6223000" y="3900488"/>
          <p14:tracePt t="55321" x="6251575" y="3894138"/>
          <p14:tracePt t="55337" x="6265863" y="3886200"/>
          <p14:tracePt t="55354" x="6272213" y="3879850"/>
          <p14:tracePt t="55371" x="6280150" y="3879850"/>
          <p14:tracePt t="55387" x="6286500" y="3879850"/>
          <p14:tracePt t="55533" x="6286500" y="3865563"/>
          <p14:tracePt t="55541" x="6286500" y="3851275"/>
          <p14:tracePt t="55549" x="6286500" y="3843338"/>
          <p14:tracePt t="55565" x="6280150" y="3836988"/>
          <p14:tracePt t="55573" x="6280150" y="3829050"/>
          <p14:tracePt t="55587" x="6272213" y="3829050"/>
          <p14:tracePt t="55604" x="6272213" y="3822700"/>
          <p14:tracePt t="55717" x="6257925" y="3822700"/>
          <p14:tracePt t="55725" x="6237288" y="3822700"/>
          <p14:tracePt t="55733" x="6229350" y="3822700"/>
          <p14:tracePt t="55741" x="6223000" y="3822700"/>
          <p14:tracePt t="55754" x="6215063" y="3814763"/>
          <p14:tracePt t="55885" x="6215063" y="3808413"/>
          <p14:tracePt t="55893" x="6208713" y="3808413"/>
          <p14:tracePt t="55904" x="6208713" y="3800475"/>
          <p14:tracePt t="56406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Interstitial Edema</a:t>
            </a:r>
          </a:p>
        </p:txBody>
      </p:sp>
      <p:pic>
        <p:nvPicPr>
          <p:cNvPr id="4" name="Content Placeholder 3" descr="interstitial edema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132342" y="1447800"/>
            <a:ext cx="5796810" cy="4724400"/>
          </a:xfrm>
          <a:ln w="12700">
            <a:solidFill>
              <a:srgbClr val="FFFF00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6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507" x="3736975" y="3986213"/>
          <p14:tracePt t="8515" x="3714750" y="3986213"/>
          <p14:tracePt t="8523" x="3714750" y="3994150"/>
          <p14:tracePt t="8539" x="3694113" y="4000500"/>
          <p14:tracePt t="8556" x="3686175" y="4008438"/>
          <p14:tracePt t="8572" x="3671888" y="4029075"/>
          <p14:tracePt t="8589" x="3643313" y="4051300"/>
          <p14:tracePt t="8606" x="3622675" y="4065588"/>
          <p14:tracePt t="8622" x="3594100" y="4108450"/>
          <p14:tracePt t="8639" x="3579813" y="4143375"/>
          <p14:tracePt t="8656" x="3551238" y="4179888"/>
          <p14:tracePt t="8672" x="3522663" y="4229100"/>
          <p14:tracePt t="8689" x="3494088" y="4265613"/>
          <p14:tracePt t="8706" x="3486150" y="4300538"/>
          <p14:tracePt t="8722" x="3465513" y="4322763"/>
          <p14:tracePt t="8739" x="3443288" y="4371975"/>
          <p14:tracePt t="8755" x="3422650" y="4422775"/>
          <p14:tracePt t="8772" x="3422650" y="4479925"/>
          <p14:tracePt t="8789" x="3400425" y="4537075"/>
          <p14:tracePt t="8805" x="3386138" y="4608513"/>
          <p14:tracePt t="8822" x="3365500" y="4665663"/>
          <p14:tracePt t="8839" x="3357563" y="4722813"/>
          <p14:tracePt t="8855" x="3343275" y="4786313"/>
          <p14:tracePt t="8872" x="3336925" y="4857750"/>
          <p14:tracePt t="8889" x="3322638" y="4914900"/>
          <p14:tracePt t="8906" x="3322638" y="4957763"/>
          <p14:tracePt t="8922" x="3322638" y="5029200"/>
          <p14:tracePt t="8939" x="3322638" y="5122863"/>
          <p14:tracePt t="8955" x="3322638" y="5180013"/>
          <p14:tracePt t="8972" x="3322638" y="5237163"/>
          <p14:tracePt t="8989" x="3322638" y="5280025"/>
          <p14:tracePt t="9005" x="3328988" y="5329238"/>
          <p14:tracePt t="9022" x="3328988" y="5357813"/>
          <p14:tracePt t="9039" x="3336925" y="5386388"/>
          <p14:tracePt t="9056" x="3343275" y="5394325"/>
          <p14:tracePt t="9072" x="3343275" y="5400675"/>
          <p14:tracePt t="9089" x="3351213" y="5414963"/>
          <p14:tracePt t="9106" x="3357563" y="5414963"/>
          <p14:tracePt t="9259" x="0" y="0"/>
        </p14:tracePtLst>
        <p14:tracePtLst>
          <p14:tracePt t="10027" x="5543550" y="3794125"/>
          <p14:tracePt t="10051" x="5551488" y="3794125"/>
          <p14:tracePt t="10059" x="5557838" y="3794125"/>
          <p14:tracePt t="10067" x="5565775" y="3794125"/>
          <p14:tracePt t="10075" x="5572125" y="3794125"/>
          <p14:tracePt t="10089" x="5594350" y="3808413"/>
          <p14:tracePt t="10105" x="5614988" y="3822700"/>
          <p14:tracePt t="10122" x="5629275" y="3829050"/>
          <p14:tracePt t="10139" x="5657850" y="3865563"/>
          <p14:tracePt t="10155" x="5737225" y="3929063"/>
          <p14:tracePt t="10172" x="5800725" y="3979863"/>
          <p14:tracePt t="10189" x="5837238" y="4029075"/>
          <p14:tracePt t="10205" x="5894388" y="4079875"/>
          <p14:tracePt t="10222" x="5957888" y="4129088"/>
          <p14:tracePt t="10239" x="5994400" y="4157663"/>
          <p14:tracePt t="10255" x="6015038" y="4186238"/>
          <p14:tracePt t="10272" x="6043613" y="4214813"/>
          <p14:tracePt t="10289" x="6080125" y="4237038"/>
          <p14:tracePt t="10306" x="6094413" y="4271963"/>
          <p14:tracePt t="10322" x="6122988" y="4300538"/>
          <p14:tracePt t="10339" x="6172200" y="4365625"/>
          <p14:tracePt t="10355" x="6243638" y="4422775"/>
          <p14:tracePt t="10372" x="6300788" y="4471988"/>
          <p14:tracePt t="10389" x="6351588" y="4514850"/>
          <p14:tracePt t="10405" x="6380163" y="4557713"/>
          <p14:tracePt t="10422" x="6429375" y="4600575"/>
          <p14:tracePt t="10439" x="6457950" y="4643438"/>
          <p14:tracePt t="10456" x="6486525" y="4679950"/>
          <p14:tracePt t="10472" x="6500813" y="4708525"/>
          <p14:tracePt t="10488" x="6508750" y="4729163"/>
          <p14:tracePt t="10506" x="6537325" y="4757738"/>
          <p14:tracePt t="10522" x="6543675" y="4814888"/>
          <p14:tracePt t="10538" x="6557963" y="4837113"/>
          <p14:tracePt t="10556" x="6580188" y="4900613"/>
          <p14:tracePt t="10572" x="6586538" y="4937125"/>
          <p14:tracePt t="10589" x="6600825" y="4972050"/>
          <p14:tracePt t="10605" x="6623050" y="5008563"/>
          <p14:tracePt t="10622" x="6651625" y="5065713"/>
          <p14:tracePt t="10639" x="6672263" y="5100638"/>
          <p14:tracePt t="10656" x="6694488" y="5151438"/>
          <p14:tracePt t="10672" x="6715125" y="5194300"/>
          <p14:tracePt t="10689" x="6743700" y="5257800"/>
          <p14:tracePt t="10705" x="6757988" y="5280025"/>
          <p14:tracePt t="10722" x="6786563" y="5314950"/>
          <p14:tracePt t="10739" x="6808788" y="5351463"/>
          <p14:tracePt t="10755" x="6837363" y="5414963"/>
          <p14:tracePt t="10772" x="6865938" y="5465763"/>
          <p14:tracePt t="10789" x="6880225" y="5486400"/>
          <p14:tracePt t="10805" x="6894513" y="5514975"/>
          <p14:tracePt t="10822" x="6900863" y="5537200"/>
          <p14:tracePt t="10839" x="6915150" y="5551488"/>
          <p14:tracePt t="10855" x="6923088" y="5580063"/>
          <p14:tracePt t="10872" x="6923088" y="5600700"/>
          <p14:tracePt t="10888" x="6937375" y="5614988"/>
          <p14:tracePt t="10905" x="6943725" y="5637213"/>
          <p14:tracePt t="10922" x="6943725" y="5672138"/>
          <p14:tracePt t="10938" x="6951663" y="5694363"/>
          <p14:tracePt t="10955" x="6951663" y="5737225"/>
          <p14:tracePt t="10972" x="6951663" y="5757863"/>
          <p14:tracePt t="10988" x="6958013" y="5786438"/>
          <p14:tracePt t="11005" x="6965950" y="5800725"/>
          <p14:tracePt t="11022" x="6965950" y="5808663"/>
          <p14:tracePt t="11244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1600200"/>
            <a:ext cx="5715000" cy="4680856"/>
          </a:xfrm>
          <a:prstGeom prst="rect">
            <a:avLst/>
          </a:prstGeom>
          <a:ln w="15875">
            <a:solidFill>
              <a:srgbClr val="FFFF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Kerley</a:t>
            </a:r>
            <a:r>
              <a:rPr lang="en-US" dirty="0">
                <a:solidFill>
                  <a:srgbClr val="FFFF00"/>
                </a:solidFill>
              </a:rPr>
              <a:t> B lines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5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193" x="3679825" y="3028950"/>
          <p14:tracePt t="18457" x="3694113" y="3028950"/>
          <p14:tracePt t="18465" x="3722688" y="3028950"/>
          <p14:tracePt t="18473" x="3757613" y="3028950"/>
          <p14:tracePt t="18481" x="3786188" y="3028950"/>
          <p14:tracePt t="18494" x="3814763" y="3028950"/>
          <p14:tracePt t="18511" x="3865563" y="3028950"/>
          <p14:tracePt t="18528" x="3879850" y="3028950"/>
          <p14:tracePt t="18761" x="0" y="0"/>
        </p14:tracePtLst>
        <p14:tracePtLst>
          <p14:tracePt t="19329" x="3594100" y="3157538"/>
          <p14:tracePt t="19457" x="3600450" y="3165475"/>
          <p14:tracePt t="19465" x="3608388" y="3165475"/>
          <p14:tracePt t="19473" x="3629025" y="3165475"/>
          <p14:tracePt t="19481" x="3657600" y="3165475"/>
          <p14:tracePt t="19494" x="3679825" y="3165475"/>
          <p14:tracePt t="19511" x="3729038" y="3186113"/>
          <p14:tracePt t="19528" x="3771900" y="3194050"/>
          <p14:tracePt t="19544" x="3800475" y="3194050"/>
          <p14:tracePt t="19561" x="3829050" y="3200400"/>
          <p14:tracePt t="19585" x="3836988" y="3200400"/>
          <p14:tracePt t="19594" x="3843338" y="3200400"/>
          <p14:tracePt t="19611" x="3871913" y="3208338"/>
          <p14:tracePt t="19628" x="3900488" y="3208338"/>
          <p14:tracePt t="19644" x="3929063" y="3214688"/>
          <p14:tracePt t="19661" x="3943350" y="3214688"/>
          <p14:tracePt t="19678" x="3951288" y="3214688"/>
          <p14:tracePt t="19694" x="3957638" y="3214688"/>
          <p14:tracePt t="19711" x="3965575" y="3214688"/>
          <p14:tracePt t="19728" x="3971925" y="3214688"/>
          <p14:tracePt t="19744" x="3979863" y="3214688"/>
          <p14:tracePt t="19761" x="3986213" y="3214688"/>
          <p14:tracePt t="19905" x="0" y="0"/>
        </p14:tracePtLst>
        <p14:tracePtLst>
          <p14:tracePt t="20497" x="3700463" y="3357563"/>
          <p14:tracePt t="20601" x="3708400" y="3357563"/>
          <p14:tracePt t="20609" x="3729038" y="3357563"/>
          <p14:tracePt t="20617" x="3757613" y="3357563"/>
          <p14:tracePt t="20627" x="3786188" y="3357563"/>
          <p14:tracePt t="20644" x="3843338" y="3371850"/>
          <p14:tracePt t="20661" x="3886200" y="3379788"/>
          <p14:tracePt t="20677" x="3900488" y="3379788"/>
          <p14:tracePt t="20769" x="3908425" y="3386138"/>
          <p14:tracePt t="20777" x="3929063" y="3386138"/>
          <p14:tracePt t="20785" x="3937000" y="3386138"/>
          <p14:tracePt t="20794" x="3957638" y="3394075"/>
          <p14:tracePt t="20811" x="3986213" y="3394075"/>
          <p14:tracePt t="20827" x="4014788" y="3394075"/>
          <p14:tracePt t="20844" x="4029075" y="3400425"/>
          <p14:tracePt t="20861" x="4037013" y="3400425"/>
          <p14:tracePt t="21017" x="0" y="0"/>
        </p14:tracePtLst>
        <p14:tracePtLst>
          <p14:tracePt t="21994" x="3614738" y="3908425"/>
          <p14:tracePt t="22041" x="3622675" y="3908425"/>
          <p14:tracePt t="22050" x="3629025" y="3908425"/>
          <p14:tracePt t="22057" x="3636963" y="3908425"/>
          <p14:tracePt t="22065" x="3643313" y="3914775"/>
          <p14:tracePt t="22077" x="3665538" y="3914775"/>
          <p14:tracePt t="22094" x="3722688" y="3914775"/>
          <p14:tracePt t="22110" x="3765550" y="3914775"/>
          <p14:tracePt t="22127" x="3800475" y="3914775"/>
          <p14:tracePt t="22144" x="3814763" y="3914775"/>
          <p14:tracePt t="22160" x="3822700" y="3914775"/>
          <p14:tracePt t="22177" x="3843338" y="3922713"/>
          <p14:tracePt t="22194" x="3851275" y="3922713"/>
          <p14:tracePt t="22210" x="3871913" y="3943350"/>
          <p14:tracePt t="22227" x="3900488" y="3951288"/>
          <p14:tracePt t="22244" x="3922713" y="3965575"/>
          <p14:tracePt t="22260" x="3929063" y="3965575"/>
          <p14:tracePt t="22277" x="3937000" y="3971925"/>
          <p14:tracePt t="22305" x="3943350" y="3971925"/>
          <p14:tracePt t="22457" x="3943350" y="3979863"/>
          <p14:tracePt t="22465" x="3943350" y="3994150"/>
          <p14:tracePt t="22466" x="0" y="0"/>
        </p14:tracePtLst>
        <p14:tracePtLst>
          <p14:tracePt t="22938" x="3565525" y="4194175"/>
          <p14:tracePt t="23034" x="3571875" y="4194175"/>
          <p14:tracePt t="23041" x="3586163" y="4194175"/>
          <p14:tracePt t="23051" x="3614738" y="4200525"/>
          <p14:tracePt t="23060" x="3643313" y="4208463"/>
          <p14:tracePt t="23077" x="3700463" y="4208463"/>
          <p14:tracePt t="23094" x="3736975" y="4208463"/>
          <p14:tracePt t="23110" x="3771900" y="4222750"/>
          <p14:tracePt t="23127" x="3779838" y="4222750"/>
          <p14:tracePt t="23144" x="3786188" y="4222750"/>
          <p14:tracePt t="23210" x="3794125" y="4222750"/>
          <p14:tracePt t="23217" x="3800475" y="4222750"/>
          <p14:tracePt t="23227" x="3829050" y="4222750"/>
          <p14:tracePt t="23244" x="3857625" y="4222750"/>
          <p14:tracePt t="23260" x="3908425" y="4237038"/>
          <p14:tracePt t="23277" x="3929063" y="4237038"/>
          <p14:tracePt t="23294" x="3937000" y="4237038"/>
          <p14:tracePt t="23442" x="0" y="0"/>
        </p14:tracePtLst>
        <p14:tracePtLst>
          <p14:tracePt t="30531" x="3736975" y="2379663"/>
          <p14:tracePt t="30907" x="3736975" y="2386013"/>
          <p14:tracePt t="30915" x="3736975" y="2393950"/>
          <p14:tracePt t="30926" x="3736975" y="2400300"/>
          <p14:tracePt t="30942" x="3736975" y="2428875"/>
          <p14:tracePt t="30959" x="3736975" y="2443163"/>
          <p14:tracePt t="30976" x="3736975" y="2457450"/>
          <p14:tracePt t="30992" x="3729038" y="2471738"/>
          <p14:tracePt t="31009" x="3729038" y="2493963"/>
          <p14:tracePt t="31026" x="3729038" y="2522538"/>
          <p14:tracePt t="31043" x="3722688" y="2551113"/>
          <p14:tracePt t="31059" x="3714750" y="2571750"/>
          <p14:tracePt t="31076" x="3714750" y="2600325"/>
          <p14:tracePt t="31092" x="3714750" y="2614613"/>
          <p14:tracePt t="31109" x="3714750" y="2636838"/>
          <p14:tracePt t="31126" x="3714750" y="2657475"/>
          <p14:tracePt t="31142" x="3708400" y="2671763"/>
          <p14:tracePt t="31159" x="3708400" y="2700338"/>
          <p14:tracePt t="31176" x="3700463" y="2722563"/>
          <p14:tracePt t="31192" x="3686175" y="2736850"/>
          <p14:tracePt t="31209" x="3686175" y="2771775"/>
          <p14:tracePt t="31226" x="3665538" y="2808288"/>
          <p14:tracePt t="31242" x="3665538" y="2828925"/>
          <p14:tracePt t="31243" x="3657600" y="2851150"/>
          <p14:tracePt t="31259" x="3651250" y="2886075"/>
          <p14:tracePt t="31276" x="3636963" y="2922588"/>
          <p14:tracePt t="31292" x="3636963" y="2951163"/>
          <p14:tracePt t="31309" x="3629025" y="2986088"/>
          <p14:tracePt t="31326" x="3629025" y="3036888"/>
          <p14:tracePt t="31342" x="3629025" y="3051175"/>
          <p14:tracePt t="31359" x="3622675" y="3065463"/>
          <p14:tracePt t="31376" x="3622675" y="3100388"/>
          <p14:tracePt t="31392" x="3614738" y="3157538"/>
          <p14:tracePt t="31409" x="3614738" y="3200400"/>
          <p14:tracePt t="31426" x="3614738" y="3243263"/>
          <p14:tracePt t="31442" x="3614738" y="3279775"/>
          <p14:tracePt t="31443" x="3614738" y="3294063"/>
          <p14:tracePt t="31459" x="3614738" y="3343275"/>
          <p14:tracePt t="31476" x="3600450" y="3365500"/>
          <p14:tracePt t="31492" x="3600450" y="3400425"/>
          <p14:tracePt t="31509" x="3600450" y="3429000"/>
          <p14:tracePt t="31526" x="3594100" y="3486150"/>
          <p14:tracePt t="31542" x="3586163" y="3543300"/>
          <p14:tracePt t="31559" x="3586163" y="3594100"/>
          <p14:tracePt t="31576" x="3586163" y="3651250"/>
          <p14:tracePt t="31592" x="3586163" y="3694113"/>
          <p14:tracePt t="31609" x="3586163" y="3729038"/>
          <p14:tracePt t="31626" x="3571875" y="3765550"/>
          <p14:tracePt t="31642" x="3571875" y="3786188"/>
          <p14:tracePt t="31659" x="3571875" y="3851275"/>
          <p14:tracePt t="31676" x="3571875" y="3894138"/>
          <p14:tracePt t="31692" x="3571875" y="3929063"/>
          <p14:tracePt t="31709" x="3571875" y="3957638"/>
          <p14:tracePt t="31726" x="3571875" y="3994150"/>
          <p14:tracePt t="31742" x="3571875" y="4037013"/>
          <p14:tracePt t="31759" x="3571875" y="4071938"/>
          <p14:tracePt t="31776" x="3571875" y="4094163"/>
          <p14:tracePt t="31792" x="3571875" y="4143375"/>
          <p14:tracePt t="31809" x="3579813" y="4186238"/>
          <p14:tracePt t="31826" x="3579813" y="4243388"/>
          <p14:tracePt t="31842" x="3579813" y="4286250"/>
          <p14:tracePt t="31859" x="3579813" y="4371975"/>
          <p14:tracePt t="31876" x="3579813" y="4414838"/>
          <p14:tracePt t="31892" x="3579813" y="4465638"/>
          <p14:tracePt t="31909" x="3579813" y="4514850"/>
          <p14:tracePt t="31926" x="3586163" y="4565650"/>
          <p14:tracePt t="31942" x="3586163" y="4629150"/>
          <p14:tracePt t="31959" x="3594100" y="4665663"/>
          <p14:tracePt t="31976" x="3594100" y="4714875"/>
          <p14:tracePt t="31992" x="3608388" y="4743450"/>
          <p14:tracePt t="32009" x="3608388" y="4772025"/>
          <p14:tracePt t="32025" x="3614738" y="4808538"/>
          <p14:tracePt t="32042" x="3614738" y="4837113"/>
          <p14:tracePt t="32059" x="3614738" y="4900613"/>
          <p14:tracePt t="32075" x="3614738" y="4937125"/>
          <p14:tracePt t="32092" x="3614738" y="4957763"/>
          <p14:tracePt t="32109" x="3622675" y="4994275"/>
          <p14:tracePt t="32125" x="3622675" y="5037138"/>
          <p14:tracePt t="32142" x="3622675" y="5072063"/>
          <p14:tracePt t="32159" x="3622675" y="5114925"/>
          <p14:tracePt t="32176" x="3622675" y="5151438"/>
          <p14:tracePt t="32192" x="3629025" y="5172075"/>
          <p14:tracePt t="32209" x="3636963" y="5208588"/>
          <p14:tracePt t="32225" x="3636963" y="5237163"/>
          <p14:tracePt t="32242" x="3643313" y="5257800"/>
          <p14:tracePt t="32259" x="3643313" y="5300663"/>
          <p14:tracePt t="32275" x="3657600" y="5314950"/>
          <p14:tracePt t="32292" x="3657600" y="5329238"/>
          <p14:tracePt t="32309" x="3665538" y="5343525"/>
          <p14:tracePt t="32325" x="3665538" y="5357813"/>
          <p14:tracePt t="32342" x="3665538" y="5372100"/>
          <p14:tracePt t="32359" x="3665538" y="5394325"/>
          <p14:tracePt t="32375" x="3671888" y="5443538"/>
          <p14:tracePt t="32392" x="3671888" y="5465763"/>
          <p14:tracePt t="32409" x="3671888" y="5500688"/>
          <p14:tracePt t="32425" x="3671888" y="5522913"/>
          <p14:tracePt t="32442" x="3679825" y="5543550"/>
          <p14:tracePt t="32459" x="3686175" y="5594350"/>
          <p14:tracePt t="32475" x="3694113" y="5643563"/>
          <p14:tracePt t="32492" x="3714750" y="5686425"/>
          <p14:tracePt t="32509" x="3722688" y="5722938"/>
          <p14:tracePt t="32525" x="3729038" y="5757863"/>
          <p14:tracePt t="32542" x="3736975" y="5786438"/>
          <p14:tracePt t="32559" x="3736975" y="5794375"/>
          <p14:tracePt t="32575" x="3751263" y="5800725"/>
          <p14:tracePt t="32595" x="3757613" y="5800725"/>
          <p14:tracePt t="32723" x="3765550" y="5780088"/>
          <p14:tracePt t="32731" x="3779838" y="5772150"/>
          <p14:tracePt t="32742" x="3794125" y="5743575"/>
          <p14:tracePt t="32759" x="3829050" y="5700713"/>
          <p14:tracePt t="32775" x="3865563" y="5665788"/>
          <p14:tracePt t="32792" x="3894138" y="5622925"/>
          <p14:tracePt t="32809" x="3937000" y="5537200"/>
          <p14:tracePt t="32825" x="3979863" y="5443538"/>
          <p14:tracePt t="32842" x="4008438" y="5386388"/>
          <p14:tracePt t="32859" x="4043363" y="5329238"/>
          <p14:tracePt t="32859" x="4057650" y="5294313"/>
          <p14:tracePt t="32875" x="4086225" y="5251450"/>
          <p14:tracePt t="32892" x="4114800" y="5200650"/>
          <p14:tracePt t="32909" x="4143375" y="5151438"/>
          <p14:tracePt t="32925" x="4165600" y="5108575"/>
          <p14:tracePt t="32942" x="4186238" y="5057775"/>
          <p14:tracePt t="32959" x="4214813" y="5000625"/>
          <p14:tracePt t="32975" x="4229100" y="4965700"/>
          <p14:tracePt t="32992" x="4257675" y="4937125"/>
          <p14:tracePt t="33009" x="4257675" y="4900613"/>
          <p14:tracePt t="33025" x="4271963" y="4872038"/>
          <p14:tracePt t="33042" x="4294188" y="4837113"/>
          <p14:tracePt t="33059" x="4337050" y="4757738"/>
          <p14:tracePt t="33075" x="4386263" y="4708525"/>
          <p14:tracePt t="33092" x="4437063" y="4679950"/>
          <p14:tracePt t="33109" x="4486275" y="4643438"/>
          <p14:tracePt t="33125" x="4529138" y="4637088"/>
          <p14:tracePt t="33142" x="4579938" y="4608513"/>
          <p14:tracePt t="33159" x="4622800" y="4608513"/>
          <p14:tracePt t="33175" x="4665663" y="4594225"/>
          <p14:tracePt t="33192" x="4722813" y="4594225"/>
          <p14:tracePt t="33209" x="4779963" y="4594225"/>
          <p14:tracePt t="33225" x="4837113" y="4594225"/>
          <p14:tracePt t="33242" x="4914900" y="4594225"/>
          <p14:tracePt t="33259" x="4994275" y="4594225"/>
          <p14:tracePt t="33275" x="5100638" y="4594225"/>
          <p14:tracePt t="33292" x="5157788" y="4594225"/>
          <p14:tracePt t="33309" x="5200650" y="4594225"/>
          <p14:tracePt t="33325" x="5251450" y="4594225"/>
          <p14:tracePt t="33342" x="5294313" y="4594225"/>
          <p14:tracePt t="33359" x="5357813" y="4594225"/>
          <p14:tracePt t="33375" x="5437188" y="4600575"/>
          <p14:tracePt t="33392" x="5522913" y="4600575"/>
          <p14:tracePt t="33409" x="5572125" y="4600575"/>
          <p14:tracePt t="33425" x="5622925" y="4600575"/>
          <p14:tracePt t="33442" x="5665788" y="4600575"/>
          <p14:tracePt t="33458" x="5700713" y="4600575"/>
          <p14:tracePt t="33475" x="5751513" y="4600575"/>
          <p14:tracePt t="33492" x="5780088" y="4600575"/>
          <p14:tracePt t="33509" x="5829300" y="4600575"/>
          <p14:tracePt t="33525" x="5865813" y="4600575"/>
          <p14:tracePt t="33542" x="5908675" y="4600575"/>
          <p14:tracePt t="33558" x="5943600" y="4600575"/>
          <p14:tracePt t="33575" x="5965825" y="4600575"/>
          <p14:tracePt t="33592" x="5980113" y="4600575"/>
          <p14:tracePt t="33608" x="5986463" y="4600575"/>
          <p14:tracePt t="33625" x="6000750" y="4600575"/>
          <p14:tracePt t="33795" x="0" y="0"/>
        </p14:tracePtLst>
        <p14:tracePtLst>
          <p14:tracePt t="34699" x="7943850" y="2222500"/>
          <p14:tracePt t="34707" x="7915275" y="2251075"/>
          <p14:tracePt t="34715" x="7894638" y="2279650"/>
          <p14:tracePt t="34725" x="7880350" y="2300288"/>
          <p14:tracePt t="34742" x="7837488" y="2357438"/>
          <p14:tracePt t="34758" x="7808913" y="2400300"/>
          <p14:tracePt t="34775" x="7772400" y="2465388"/>
          <p14:tracePt t="34792" x="7743825" y="2522538"/>
          <p14:tracePt t="34808" x="7708900" y="2593975"/>
          <p14:tracePt t="34825" x="7686675" y="2679700"/>
          <p14:tracePt t="34842" x="7658100" y="2779713"/>
          <p14:tracePt t="34858" x="7608888" y="2879725"/>
          <p14:tracePt t="34875" x="7572375" y="2979738"/>
          <p14:tracePt t="34892" x="7543800" y="3136900"/>
          <p14:tracePt t="34908" x="7523163" y="3251200"/>
          <p14:tracePt t="34925" x="7508875" y="3379788"/>
          <p14:tracePt t="34942" x="7508875" y="3522663"/>
          <p14:tracePt t="34958" x="7508875" y="3665538"/>
          <p14:tracePt t="34975" x="7508875" y="3786188"/>
          <p14:tracePt t="34992" x="7508875" y="3894138"/>
          <p14:tracePt t="35008" x="7508875" y="3994150"/>
          <p14:tracePt t="35025" x="7523163" y="4065588"/>
          <p14:tracePt t="35042" x="7543800" y="4157663"/>
          <p14:tracePt t="35058" x="7566025" y="4214813"/>
          <p14:tracePt t="35075" x="7586663" y="4251325"/>
          <p14:tracePt t="35075" x="7594600" y="4271963"/>
          <p14:tracePt t="35092" x="7637463" y="4308475"/>
          <p14:tracePt t="35108" x="7672388" y="4357688"/>
          <p14:tracePt t="35125" x="7708900" y="4379913"/>
          <p14:tracePt t="35142" x="7743825" y="4422775"/>
          <p14:tracePt t="35158" x="7794625" y="4429125"/>
          <p14:tracePt t="35175" x="7866063" y="4451350"/>
          <p14:tracePt t="35192" x="7929563" y="4471988"/>
          <p14:tracePt t="35208" x="8015288" y="4494213"/>
          <p14:tracePt t="35225" x="8080375" y="4500563"/>
          <p14:tracePt t="35242" x="8151813" y="4500563"/>
          <p14:tracePt t="35258" x="8194675" y="4500563"/>
          <p14:tracePt t="35275" x="8251825" y="4500563"/>
          <p14:tracePt t="35292" x="8366125" y="4457700"/>
          <p14:tracePt t="35308" x="8466138" y="4422775"/>
          <p14:tracePt t="35325" x="8537575" y="4357688"/>
          <p14:tracePt t="35341" x="8623300" y="4265613"/>
          <p14:tracePt t="35358" x="8701088" y="4171950"/>
          <p14:tracePt t="35375" x="8780463" y="4094163"/>
          <p14:tracePt t="35391" x="8829675" y="4037013"/>
          <p14:tracePt t="35408" x="8894763" y="3957638"/>
          <p14:tracePt t="35425" x="8966200" y="3865563"/>
          <p14:tracePt t="35442" x="9015413" y="3794125"/>
          <p14:tracePt t="35458" x="9080500" y="3671888"/>
          <p14:tracePt t="35475" x="9137650" y="3565525"/>
          <p14:tracePt t="35492" x="9137650" y="3400425"/>
          <p14:tracePt t="35508" x="9137650" y="3286125"/>
          <p14:tracePt t="35525" x="9137650" y="3143250"/>
          <p14:tracePt t="35541" x="9137650" y="3028950"/>
          <p14:tracePt t="35558" x="9137650" y="2894013"/>
          <p14:tracePt t="35575" x="9137650" y="2786063"/>
          <p14:tracePt t="35591" x="9129713" y="2622550"/>
          <p14:tracePt t="35608" x="9109075" y="2479675"/>
          <p14:tracePt t="35625" x="9066213" y="2308225"/>
          <p14:tracePt t="35641" x="9015413" y="2193925"/>
          <p14:tracePt t="35658" x="8951913" y="2022475"/>
          <p14:tracePt t="35675" x="8894763" y="1900238"/>
          <p14:tracePt t="35692" x="8794750" y="1685925"/>
          <p14:tracePt t="35708" x="8694738" y="1571625"/>
          <p14:tracePt t="35725" x="8580438" y="1471613"/>
          <p14:tracePt t="35741" x="8515350" y="1400175"/>
          <p14:tracePt t="35758" x="8466138" y="1350963"/>
          <p14:tracePt t="35775" x="8429625" y="1314450"/>
          <p14:tracePt t="35791" x="8372475" y="1293813"/>
          <p14:tracePt t="35808" x="8315325" y="1285875"/>
          <p14:tracePt t="35825" x="8251825" y="1285875"/>
          <p14:tracePt t="35841" x="8166100" y="1285875"/>
          <p14:tracePt t="35858" x="8086725" y="1285875"/>
          <p14:tracePt t="35875" x="8023225" y="1285875"/>
          <p14:tracePt t="35892" x="7894638" y="1328738"/>
          <p14:tracePt t="35908" x="7794625" y="1365250"/>
          <p14:tracePt t="35925" x="7708900" y="1393825"/>
          <p14:tracePt t="35941" x="7651750" y="1422400"/>
          <p14:tracePt t="35958" x="7615238" y="1471613"/>
          <p14:tracePt t="35975" x="7566025" y="1528763"/>
          <p14:tracePt t="35991" x="7494588" y="1622425"/>
          <p14:tracePt t="36008" x="7437438" y="1708150"/>
          <p14:tracePt t="36025" x="7386638" y="1843088"/>
          <p14:tracePt t="36041" x="7351713" y="1979613"/>
          <p14:tracePt t="36058" x="7286625" y="2128838"/>
          <p14:tracePt t="36075" x="7251700" y="2279650"/>
          <p14:tracePt t="36092" x="7200900" y="2536825"/>
          <p14:tracePt t="36108" x="7172325" y="2736850"/>
          <p14:tracePt t="36125" x="7158038" y="2914650"/>
          <p14:tracePt t="36141" x="7158038" y="3071813"/>
          <p14:tracePt t="36158" x="7158038" y="3251200"/>
          <p14:tracePt t="36175" x="7165975" y="3451225"/>
          <p14:tracePt t="36191" x="7165975" y="3629025"/>
          <p14:tracePt t="36208" x="7180263" y="3808413"/>
          <p14:tracePt t="36225" x="7208838" y="3986213"/>
          <p14:tracePt t="36241" x="7258050" y="4186238"/>
          <p14:tracePt t="36258" x="7323138" y="4343400"/>
          <p14:tracePt t="36275" x="7386638" y="4479925"/>
          <p14:tracePt t="36291" x="7537450" y="4665663"/>
          <p14:tracePt t="36308" x="7600950" y="4729163"/>
          <p14:tracePt t="36325" x="7658100" y="4779963"/>
          <p14:tracePt t="36341" x="7715250" y="4814888"/>
          <p14:tracePt t="36358" x="7786688" y="4851400"/>
          <p14:tracePt t="36375" x="7851775" y="4886325"/>
          <p14:tracePt t="36391" x="7929563" y="4922838"/>
          <p14:tracePt t="36408" x="8015288" y="4951413"/>
          <p14:tracePt t="36425" x="8086725" y="4986338"/>
          <p14:tracePt t="36441" x="8151813" y="5014913"/>
          <p14:tracePt t="36458" x="8186738" y="5029200"/>
          <p14:tracePt t="36475" x="8229600" y="5037138"/>
          <p14:tracePt t="36491" x="8301038" y="5037138"/>
          <p14:tracePt t="36508" x="8372475" y="5037138"/>
          <p14:tracePt t="36525" x="8443913" y="5014913"/>
          <p14:tracePt t="36541" x="8501063" y="4979988"/>
          <p14:tracePt t="36558" x="8586788" y="4879975"/>
          <p14:tracePt t="36575" x="8651875" y="4786313"/>
          <p14:tracePt t="36591" x="8723313" y="4700588"/>
          <p14:tracePt t="36608" x="8766175" y="4608513"/>
          <p14:tracePt t="36625" x="8823325" y="4486275"/>
          <p14:tracePt t="36641" x="8909050" y="4394200"/>
          <p14:tracePt t="36658" x="8958263" y="4286250"/>
          <p14:tracePt t="36675" x="9023350" y="4165600"/>
          <p14:tracePt t="36691" x="9086850" y="4022725"/>
          <p14:tracePt t="36708" x="9137650" y="3886200"/>
          <p14:tracePt t="36725" x="9137650" y="3751263"/>
          <p14:tracePt t="36741" x="9137650" y="3665538"/>
          <p14:tracePt t="36758" x="9137650" y="3600450"/>
          <p14:tracePt t="36775" x="9137650" y="3551238"/>
          <p14:tracePt t="36791" x="9137650" y="3543300"/>
          <p14:tracePt t="36828" x="0" y="0"/>
        </p14:tracePtLst>
        <p14:tracePtLst>
          <p14:tracePt t="37460" x="7694613" y="3186113"/>
          <p14:tracePt t="37524" x="7694613" y="3194050"/>
          <p14:tracePt t="37540" x="7680325" y="3200400"/>
          <p14:tracePt t="37548" x="7666038" y="3200400"/>
          <p14:tracePt t="37558" x="7651750" y="3214688"/>
          <p14:tracePt t="37575" x="7600950" y="3228975"/>
          <p14:tracePt t="37591" x="7551738" y="3257550"/>
          <p14:tracePt t="37608" x="7515225" y="3279775"/>
          <p14:tracePt t="37624" x="7500938" y="3286125"/>
          <p14:tracePt t="37641" x="7480300" y="3300413"/>
          <p14:tracePt t="37658" x="7451725" y="3322638"/>
          <p14:tracePt t="37674" x="7408863" y="3343275"/>
          <p14:tracePt t="37691" x="7358063" y="3371850"/>
          <p14:tracePt t="37708" x="7294563" y="3422650"/>
          <p14:tracePt t="37725" x="7258050" y="3451225"/>
          <p14:tracePt t="37741" x="7194550" y="3479800"/>
          <p14:tracePt t="37758" x="7137400" y="3514725"/>
          <p14:tracePt t="37774" x="7086600" y="3543300"/>
          <p14:tracePt t="37791" x="7043738" y="3557588"/>
          <p14:tracePt t="37808" x="7008813" y="3571875"/>
          <p14:tracePt t="37824" x="6972300" y="3579813"/>
          <p14:tracePt t="37841" x="6937375" y="3594100"/>
          <p14:tracePt t="37858" x="6880225" y="3622675"/>
          <p14:tracePt t="37874" x="6808788" y="3636963"/>
          <p14:tracePt t="37891" x="6729413" y="3657600"/>
          <p14:tracePt t="37908" x="6608763" y="3657600"/>
          <p14:tracePt t="37925" x="6543675" y="3657600"/>
          <p14:tracePt t="37941" x="6486525" y="3657600"/>
          <p14:tracePt t="37958" x="6429375" y="3657600"/>
          <p14:tracePt t="37974" x="6351588" y="3657600"/>
          <p14:tracePt t="37991" x="6286500" y="3657600"/>
          <p14:tracePt t="38008" x="6215063" y="3636963"/>
          <p14:tracePt t="38024" x="6157913" y="3622675"/>
          <p14:tracePt t="38041" x="6100763" y="3600450"/>
          <p14:tracePt t="38058" x="6029325" y="3579813"/>
          <p14:tracePt t="38074" x="5951538" y="3557588"/>
          <p14:tracePt t="38091" x="5865813" y="3551238"/>
          <p14:tracePt t="38108" x="5715000" y="3508375"/>
          <p14:tracePt t="38124" x="5629275" y="3465513"/>
          <p14:tracePt t="38141" x="5543550" y="3429000"/>
          <p14:tracePt t="38158" x="5472113" y="3400425"/>
          <p14:tracePt t="38174" x="5437188" y="3379788"/>
          <p14:tracePt t="38191" x="5400675" y="3365500"/>
          <p14:tracePt t="38208" x="5357813" y="3336925"/>
          <p14:tracePt t="38224" x="5322888" y="3314700"/>
          <p14:tracePt t="38241" x="5265738" y="3300413"/>
          <p14:tracePt t="38258" x="5200650" y="3251200"/>
          <p14:tracePt t="38274" x="5143500" y="3200400"/>
          <p14:tracePt t="38291" x="5080000" y="3151188"/>
          <p14:tracePt t="38308" x="5037138" y="3094038"/>
          <p14:tracePt t="38324" x="5008563" y="3057525"/>
          <p14:tracePt t="38341" x="4965700" y="2994025"/>
          <p14:tracePt t="38358" x="4937125" y="2936875"/>
          <p14:tracePt t="38374" x="4900613" y="2871788"/>
          <p14:tracePt t="38391" x="4865688" y="2814638"/>
          <p14:tracePt t="38408" x="4837113" y="2757488"/>
          <p14:tracePt t="38424" x="4829175" y="2714625"/>
          <p14:tracePt t="38441" x="4808538" y="2665413"/>
          <p14:tracePt t="38458" x="4808538" y="2622550"/>
          <p14:tracePt t="38474" x="4808538" y="2586038"/>
          <p14:tracePt t="38491" x="4786313" y="2551113"/>
          <p14:tracePt t="38508" x="4722813" y="2471738"/>
          <p14:tracePt t="38524" x="4694238" y="2436813"/>
          <p14:tracePt t="38541" x="4686300" y="2393950"/>
          <p14:tracePt t="38558" x="4672013" y="2351088"/>
          <p14:tracePt t="38574" x="4637088" y="2293938"/>
          <p14:tracePt t="38591" x="4622800" y="2257425"/>
          <p14:tracePt t="38608" x="4594225" y="2214563"/>
          <p14:tracePt t="38624" x="4565650" y="2151063"/>
          <p14:tracePt t="38641" x="4551363" y="2093913"/>
          <p14:tracePt t="38658" x="4543425" y="2071688"/>
          <p14:tracePt t="38674" x="4537075" y="2036763"/>
          <p14:tracePt t="38691" x="4529138" y="1993900"/>
          <p14:tracePt t="38708" x="4529138" y="1928813"/>
          <p14:tracePt t="38724" x="4529138" y="1885950"/>
          <p14:tracePt t="38741" x="4514850" y="1851025"/>
          <p14:tracePt t="38758" x="4514850" y="1793875"/>
          <p14:tracePt t="38774" x="4508500" y="1757363"/>
          <p14:tracePt t="38791" x="4500563" y="1722438"/>
          <p14:tracePt t="38808" x="4500563" y="1679575"/>
          <p14:tracePt t="38824" x="4486275" y="1657350"/>
          <p14:tracePt t="38841" x="4486275" y="1636713"/>
          <p14:tracePt t="38858" x="4479925" y="1622425"/>
          <p14:tracePt t="38874" x="4479925" y="1593850"/>
          <p14:tracePt t="38891" x="4479925" y="1585913"/>
          <p14:tracePt t="38908" x="4479925" y="1571625"/>
          <p14:tracePt t="38924" x="4479925" y="1557338"/>
          <p14:tracePt t="38948" x="4479925" y="1550988"/>
          <p14:tracePt t="38972" x="4471988" y="1550988"/>
          <p14:tracePt t="39172" x="0" y="0"/>
        </p14:tracePtLst>
        <p14:tracePtLst>
          <p14:tracePt t="58135" x="3900488" y="3071813"/>
          <p14:tracePt t="58423" x="3908425" y="3071813"/>
          <p14:tracePt t="58447" x="3908425" y="3079750"/>
          <p14:tracePt t="58455" x="3908425" y="3086100"/>
          <p14:tracePt t="58463" x="3914775" y="3094038"/>
          <p14:tracePt t="58503" x="3914775" y="3100388"/>
          <p14:tracePt t="58519" x="3922713" y="3100388"/>
          <p14:tracePt t="58583" x="3929063" y="3100388"/>
          <p14:tracePt t="58615" x="3937000" y="3100388"/>
          <p14:tracePt t="58631" x="3943350" y="3100388"/>
          <p14:tracePt t="58647" x="3951288" y="3100388"/>
          <p14:tracePt t="58671" x="3957638" y="3100388"/>
          <p14:tracePt t="58687" x="3957638" y="3094038"/>
          <p14:tracePt t="58719" x="3957638" y="3086100"/>
          <p14:tracePt t="58727" x="3957638" y="3079750"/>
          <p14:tracePt t="58743" x="3957638" y="3071813"/>
          <p14:tracePt t="58759" x="3957638" y="3057525"/>
          <p14:tracePt t="58823" x="3951288" y="3057525"/>
          <p14:tracePt t="58847" x="3937000" y="3057525"/>
          <p14:tracePt t="58895" x="3937000" y="3065463"/>
          <p14:tracePt t="58903" x="3929063" y="3071813"/>
          <p14:tracePt t="58919" x="3929063" y="3079750"/>
          <p14:tracePt t="59087" x="0" y="0"/>
        </p14:tracePtLst>
        <p14:tracePtLst>
          <p14:tracePt t="59375" x="3965575" y="3086100"/>
          <p14:tracePt t="59519" x="3965575" y="3094038"/>
          <p14:tracePt t="59527" x="3971925" y="3094038"/>
          <p14:tracePt t="59537" x="3971925" y="3100388"/>
          <p14:tracePt t="59655" x="3979863" y="3100388"/>
          <p14:tracePt t="59687" x="3979863" y="3094038"/>
          <p14:tracePt t="59695" x="3986213" y="3094038"/>
          <p14:tracePt t="59704" x="3986213" y="3086100"/>
          <p14:tracePt t="59721" x="3986213" y="3079750"/>
          <p14:tracePt t="59737" x="3986213" y="3071813"/>
          <p14:tracePt t="59754" x="3986213" y="3051175"/>
          <p14:tracePt t="59771" x="3986213" y="3043238"/>
          <p14:tracePt t="59787" x="3986213" y="3036888"/>
          <p14:tracePt t="59804" x="3979863" y="3036888"/>
          <p14:tracePt t="59821" x="3971925" y="3036888"/>
          <p14:tracePt t="59837" x="3965575" y="3028950"/>
          <p14:tracePt t="59855" x="3957638" y="3028950"/>
          <p14:tracePt t="59991" x="0" y="0"/>
        </p14:tracePtLst>
        <p14:tracePtLst>
          <p14:tracePt t="60343" x="3971925" y="3071813"/>
          <p14:tracePt t="60503" x="3971925" y="3079750"/>
          <p14:tracePt t="60511" x="3971925" y="3086100"/>
          <p14:tracePt t="60521" x="3979863" y="3086100"/>
          <p14:tracePt t="60543" x="3986213" y="3086100"/>
          <p14:tracePt t="60559" x="4000500" y="3086100"/>
          <p14:tracePt t="60607" x="4008438" y="3086100"/>
          <p14:tracePt t="60647" x="4014788" y="3086100"/>
          <p14:tracePt t="60671" x="4022725" y="3086100"/>
          <p14:tracePt t="60719" x="4029075" y="3086100"/>
          <p14:tracePt t="60751" x="4037013" y="3086100"/>
          <p14:tracePt t="60775" x="4037013" y="3079750"/>
          <p14:tracePt t="60799" x="4037013" y="3071813"/>
          <p14:tracePt t="60815" x="4037013" y="3057525"/>
          <p14:tracePt t="60831" x="4037013" y="3051175"/>
          <p14:tracePt t="60847" x="4037013" y="3043238"/>
          <p14:tracePt t="60871" x="4029075" y="3036888"/>
          <p14:tracePt t="60887" x="4022725" y="3036888"/>
          <p14:tracePt t="60903" x="4014788" y="3036888"/>
          <p14:tracePt t="60919" x="4008438" y="3036888"/>
          <p14:tracePt t="60927" x="3994150" y="3036888"/>
          <p14:tracePt t="60937" x="3986213" y="3036888"/>
          <p14:tracePt t="60954" x="3971925" y="3036888"/>
          <p14:tracePt t="61160" x="0" y="0"/>
        </p14:tracePtLst>
        <p14:tracePtLst>
          <p14:tracePt t="62856" x="3937000" y="3014663"/>
          <p14:tracePt t="62976" x="3922713" y="3014663"/>
          <p14:tracePt t="62984" x="3914775" y="3014663"/>
          <p14:tracePt t="62992" x="3908425" y="3014663"/>
          <p14:tracePt t="63004" x="3900488" y="3014663"/>
          <p14:tracePt t="63020" x="3886200" y="3014663"/>
          <p14:tracePt t="63037" x="3865563" y="3014663"/>
          <p14:tracePt t="63152" x="3857625" y="3014663"/>
          <p14:tracePt t="63160" x="3857625" y="3022600"/>
          <p14:tracePt t="63170" x="3857625" y="3036888"/>
          <p14:tracePt t="63187" x="3857625" y="3043238"/>
          <p14:tracePt t="63203" x="3857625" y="3057525"/>
          <p14:tracePt t="63220" x="3857625" y="3065463"/>
          <p14:tracePt t="63237" x="3857625" y="3071813"/>
          <p14:tracePt t="63272" x="3857625" y="3079750"/>
          <p14:tracePt t="63288" x="3857625" y="3086100"/>
          <p14:tracePt t="63304" x="3857625" y="3094038"/>
          <p14:tracePt t="63320" x="3871913" y="3100388"/>
          <p14:tracePt t="63336" x="3879850" y="3108325"/>
          <p14:tracePt t="63352" x="3886200" y="3114675"/>
          <p14:tracePt t="63368" x="3886200" y="3122613"/>
          <p14:tracePt t="63384" x="3894138" y="3122613"/>
          <p14:tracePt t="63392" x="3900488" y="3128963"/>
          <p14:tracePt t="63403" x="3908425" y="3128963"/>
          <p14:tracePt t="63420" x="3914775" y="3136900"/>
          <p14:tracePt t="63437" x="3929063" y="3136900"/>
          <p14:tracePt t="63453" x="3937000" y="3136900"/>
          <p14:tracePt t="63470" x="3943350" y="3136900"/>
          <p14:tracePt t="63487" x="3951288" y="3136900"/>
          <p14:tracePt t="63503" x="3957638" y="3136900"/>
          <p14:tracePt t="63520" x="3965575" y="3136900"/>
          <p14:tracePt t="63537" x="3979863" y="3136900"/>
          <p14:tracePt t="63560" x="3986213" y="3136900"/>
          <p14:tracePt t="63576" x="3986213" y="3128963"/>
          <p14:tracePt t="63592" x="3994150" y="3128963"/>
          <p14:tracePt t="63632" x="3994150" y="3122613"/>
          <p14:tracePt t="63648" x="4008438" y="3122613"/>
          <p14:tracePt t="63664" x="4008438" y="3114675"/>
          <p14:tracePt t="63672" x="4014788" y="3114675"/>
          <p14:tracePt t="63680" x="4014788" y="3108325"/>
          <p14:tracePt t="63696" x="4022725" y="3100388"/>
          <p14:tracePt t="63736" x="4022725" y="3094038"/>
          <p14:tracePt t="63760" x="4022725" y="3086100"/>
          <p14:tracePt t="63768" x="4022725" y="3079750"/>
          <p14:tracePt t="63784" x="4022725" y="3071813"/>
          <p14:tracePt t="63800" x="4022725" y="3065463"/>
          <p14:tracePt t="63824" x="4022725" y="3057525"/>
          <p14:tracePt t="63840" x="4014788" y="3051175"/>
          <p14:tracePt t="63872" x="4000500" y="3051175"/>
          <p14:tracePt t="63912" x="3994150" y="3051175"/>
          <p14:tracePt t="64032" x="0" y="0"/>
        </p14:tracePtLst>
        <p14:tracePtLst>
          <p14:tracePt t="92276" x="3651250" y="3343275"/>
          <p14:tracePt t="92396" x="3657600" y="3343275"/>
          <p14:tracePt t="92404" x="3679825" y="3343275"/>
          <p14:tracePt t="92415" x="3686175" y="3343275"/>
          <p14:tracePt t="92432" x="3714750" y="3343275"/>
          <p14:tracePt t="92448" x="3765550" y="3351213"/>
          <p14:tracePt t="92465" x="3794125" y="3357563"/>
          <p14:tracePt t="92482" x="3822700" y="3357563"/>
          <p14:tracePt t="92498" x="3857625" y="3365500"/>
          <p14:tracePt t="92515" x="3871913" y="3371850"/>
          <p14:tracePt t="92532" x="3886200" y="3371850"/>
          <p14:tracePt t="92548" x="3914775" y="3371850"/>
          <p14:tracePt t="92565" x="3929063" y="3371850"/>
          <p14:tracePt t="92582" x="3937000" y="3371850"/>
          <p14:tracePt t="92644" x="3951288" y="3371850"/>
          <p14:tracePt t="92652" x="3957638" y="3371850"/>
          <p14:tracePt t="92788" x="0" y="0"/>
        </p14:tracePtLst>
        <p14:tracePtLst>
          <p14:tracePt t="93500" x="3700463" y="3222625"/>
          <p14:tracePt t="93532" x="3708400" y="3222625"/>
          <p14:tracePt t="93548" x="3714750" y="3222625"/>
          <p14:tracePt t="93564" x="3722688" y="3222625"/>
          <p14:tracePt t="93572" x="3729038" y="3222625"/>
          <p14:tracePt t="93581" x="3736975" y="3222625"/>
          <p14:tracePt t="93598" x="3751263" y="3222625"/>
          <p14:tracePt t="93615" x="3771900" y="3222625"/>
          <p14:tracePt t="93631" x="3800475" y="3222625"/>
          <p14:tracePt t="93648" x="3814763" y="3222625"/>
          <p14:tracePt t="93665" x="3822700" y="3222625"/>
          <p14:tracePt t="93681" x="3836988" y="3222625"/>
          <p14:tracePt t="93698" x="3843338" y="3222625"/>
          <p14:tracePt t="93715" x="3851275" y="3222625"/>
          <p14:tracePt t="93731" x="3865563" y="3222625"/>
          <p14:tracePt t="93748" x="3871913" y="3222625"/>
          <p14:tracePt t="93765" x="3886200" y="3222625"/>
          <p14:tracePt t="93796" x="3894138" y="3222625"/>
          <p14:tracePt t="93941" x="0" y="0"/>
        </p14:tracePtLst>
        <p14:tracePtLst>
          <p14:tracePt t="94453" x="3679825" y="3379788"/>
          <p14:tracePt t="94525" x="3679825" y="3386138"/>
          <p14:tracePt t="94533" x="3700463" y="3386138"/>
          <p14:tracePt t="94540" x="3714750" y="3386138"/>
          <p14:tracePt t="94548" x="3729038" y="3386138"/>
          <p14:tracePt t="94565" x="3779838" y="3386138"/>
          <p14:tracePt t="94581" x="3808413" y="3386138"/>
          <p14:tracePt t="94598" x="3822700" y="3386138"/>
          <p14:tracePt t="94615" x="3836988" y="3386138"/>
          <p14:tracePt t="94631" x="3843338" y="3386138"/>
          <p14:tracePt t="94813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Interstitial Edema</a:t>
            </a:r>
          </a:p>
        </p:txBody>
      </p:sp>
      <p:pic>
        <p:nvPicPr>
          <p:cNvPr id="4" name="Content Placeholder 3" descr="interstitial edema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132342" y="1447800"/>
            <a:ext cx="5796810" cy="4724400"/>
          </a:xfrm>
          <a:ln w="12700">
            <a:solidFill>
              <a:srgbClr val="FFFF00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4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433" x="3951288" y="3736975"/>
          <p14:tracePt t="10465" x="3937000" y="3736975"/>
          <p14:tracePt t="10473" x="3929063" y="3751263"/>
          <p14:tracePt t="10483" x="3908425" y="3771900"/>
          <p14:tracePt t="10500" x="3871913" y="3808413"/>
          <p14:tracePt t="10517" x="3800475" y="3857625"/>
          <p14:tracePt t="10533" x="3714750" y="3957638"/>
          <p14:tracePt t="10550" x="3622675" y="4022725"/>
          <p14:tracePt t="10566" x="3543300" y="4114800"/>
          <p14:tracePt t="10583" x="3479800" y="4194175"/>
          <p14:tracePt t="10600" x="3429000" y="4257675"/>
          <p14:tracePt t="10617" x="3365500" y="4314825"/>
          <p14:tracePt t="10633" x="3294063" y="4429125"/>
          <p14:tracePt t="10650" x="3236913" y="4508500"/>
          <p14:tracePt t="10666" x="3194050" y="4594225"/>
          <p14:tracePt t="10683" x="3171825" y="4708525"/>
          <p14:tracePt t="10700" x="3165475" y="4837113"/>
          <p14:tracePt t="10717" x="3151188" y="4965700"/>
          <p14:tracePt t="10733" x="3136900" y="5129213"/>
          <p14:tracePt t="10750" x="3122613" y="5251450"/>
          <p14:tracePt t="10767" x="3100388" y="5386388"/>
          <p14:tracePt t="10783" x="3100388" y="5480050"/>
          <p14:tracePt t="10800" x="3094038" y="5543550"/>
          <p14:tracePt t="10817" x="3094038" y="5580063"/>
          <p14:tracePt t="10833" x="3094038" y="5594350"/>
          <p14:tracePt t="10978" x="0" y="0"/>
        </p14:tracePtLst>
        <p14:tracePtLst>
          <p14:tracePt t="11650" x="5122863" y="3829050"/>
          <p14:tracePt t="11658" x="5151438" y="3829050"/>
          <p14:tracePt t="11666" x="5180013" y="3836988"/>
          <p14:tracePt t="11683" x="5251450" y="3857625"/>
          <p14:tracePt t="11700" x="5337175" y="3894138"/>
          <p14:tracePt t="11716" x="5414963" y="3914775"/>
          <p14:tracePt t="11733" x="5451475" y="3929063"/>
          <p14:tracePt t="11750" x="5472113" y="3929063"/>
          <p14:tracePt t="11766" x="5522913" y="3951288"/>
          <p14:tracePt t="11783" x="5594350" y="3994150"/>
          <p14:tracePt t="11800" x="5715000" y="4037013"/>
          <p14:tracePt t="11816" x="5829300" y="4086225"/>
          <p14:tracePt t="11833" x="5900738" y="4114800"/>
          <p14:tracePt t="11833" x="5929313" y="4122738"/>
          <p14:tracePt t="11850" x="5965825" y="4151313"/>
          <p14:tracePt t="11866" x="6029325" y="4194175"/>
          <p14:tracePt t="11883" x="6100763" y="4243388"/>
          <p14:tracePt t="11900" x="6194425" y="4300538"/>
          <p14:tracePt t="11916" x="6300788" y="4400550"/>
          <p14:tracePt t="11933" x="6408738" y="4471988"/>
          <p14:tracePt t="11950" x="6472238" y="4537075"/>
          <p14:tracePt t="11966" x="6565900" y="4629150"/>
          <p14:tracePt t="11983" x="6623050" y="4714875"/>
          <p14:tracePt t="12000" x="6672263" y="4779963"/>
          <p14:tracePt t="12016" x="6729413" y="4837113"/>
          <p14:tracePt t="12033" x="6757988" y="4886325"/>
          <p14:tracePt t="12050" x="6794500" y="4929188"/>
          <p14:tracePt t="12066" x="6815138" y="5000625"/>
          <p14:tracePt t="12083" x="6843713" y="5043488"/>
          <p14:tracePt t="12100" x="6872288" y="5108575"/>
          <p14:tracePt t="12116" x="6915150" y="5180013"/>
          <p14:tracePt t="12133" x="6937375" y="5257800"/>
          <p14:tracePt t="12150" x="6972300" y="5314950"/>
          <p14:tracePt t="12166" x="6972300" y="5365750"/>
          <p14:tracePt t="12183" x="6972300" y="5408613"/>
          <p14:tracePt t="12200" x="6972300" y="5472113"/>
          <p14:tracePt t="12216" x="6972300" y="5529263"/>
          <p14:tracePt t="12233" x="6972300" y="5586413"/>
          <p14:tracePt t="12250" x="6965950" y="5637213"/>
          <p14:tracePt t="12266" x="6958013" y="5672138"/>
          <p14:tracePt t="12283" x="6958013" y="5708650"/>
          <p14:tracePt t="12300" x="6951663" y="5715000"/>
          <p14:tracePt t="12316" x="6937375" y="5729288"/>
          <p14:tracePt t="12333" x="6923088" y="5751513"/>
          <p14:tracePt t="12350" x="6923088" y="5757863"/>
          <p14:tracePt t="12366" x="6915150" y="5765800"/>
          <p14:tracePt t="12642" x="0" y="0"/>
        </p14:tracePtLst>
        <p14:tracePtLst>
          <p14:tracePt t="25316" x="2079625" y="3786188"/>
          <p14:tracePt t="25452" x="2085975" y="3786188"/>
          <p14:tracePt t="25460" x="2114550" y="3786188"/>
          <p14:tracePt t="25468" x="2157413" y="3786188"/>
          <p14:tracePt t="25481" x="2193925" y="3786188"/>
          <p14:tracePt t="25497" x="2271713" y="3786188"/>
          <p14:tracePt t="25514" x="2365375" y="3786188"/>
          <p14:tracePt t="25531" x="2443163" y="3786188"/>
          <p14:tracePt t="25547" x="2551113" y="3794125"/>
          <p14:tracePt t="25564" x="2628900" y="3808413"/>
          <p14:tracePt t="25581" x="2757488" y="3808413"/>
          <p14:tracePt t="25597" x="2879725" y="3808413"/>
          <p14:tracePt t="25614" x="2979738" y="3808413"/>
          <p14:tracePt t="25631" x="3028950" y="3808413"/>
          <p14:tracePt t="25647" x="3086100" y="3808413"/>
          <p14:tracePt t="25664" x="3122613" y="3808413"/>
          <p14:tracePt t="25681" x="3157538" y="3808413"/>
          <p14:tracePt t="25697" x="3194050" y="3808413"/>
          <p14:tracePt t="25714" x="3208338" y="3808413"/>
          <p14:tracePt t="25731" x="3228975" y="3808413"/>
          <p14:tracePt t="25747" x="3243263" y="3800475"/>
          <p14:tracePt t="25747" x="3251200" y="3800475"/>
          <p14:tracePt t="25820" x="3251200" y="3786188"/>
          <p14:tracePt t="25828" x="3236913" y="3779838"/>
          <p14:tracePt t="25836" x="3214688" y="3765550"/>
          <p14:tracePt t="25847" x="3165475" y="3751263"/>
          <p14:tracePt t="25864" x="3000375" y="3729038"/>
          <p14:tracePt t="25881" x="2800350" y="3714750"/>
          <p14:tracePt t="25897" x="2586038" y="3686175"/>
          <p14:tracePt t="25914" x="2422525" y="3665538"/>
          <p14:tracePt t="25931" x="2365375" y="3651250"/>
          <p14:tracePt t="25947" x="2343150" y="3643313"/>
          <p14:tracePt t="25948" x="2336800" y="3643313"/>
          <p14:tracePt t="25964" x="2328863" y="3643313"/>
          <p14:tracePt t="25981" x="2308225" y="3643313"/>
          <p14:tracePt t="25997" x="2293938" y="3657600"/>
          <p14:tracePt t="26014" x="2265363" y="3657600"/>
          <p14:tracePt t="26031" x="2208213" y="3657600"/>
          <p14:tracePt t="26047" x="2136775" y="3657600"/>
          <p14:tracePt t="26064" x="2093913" y="3657600"/>
          <p14:tracePt t="26080" x="2071688" y="3657600"/>
          <p14:tracePt t="26097" x="2051050" y="3657600"/>
          <p14:tracePt t="26140" x="2043113" y="3657600"/>
          <p14:tracePt t="26180" x="2036763" y="3657600"/>
          <p14:tracePt t="26196" x="2036763" y="3665538"/>
          <p14:tracePt t="26236" x="2036763" y="3671888"/>
          <p14:tracePt t="26324" x="2043113" y="3679825"/>
          <p14:tracePt t="26332" x="2071688" y="3679825"/>
          <p14:tracePt t="26340" x="2100263" y="3679825"/>
          <p14:tracePt t="26348" x="2143125" y="3694113"/>
          <p14:tracePt t="26364" x="2236788" y="3714750"/>
          <p14:tracePt t="26381" x="2386013" y="3736975"/>
          <p14:tracePt t="26397" x="2500313" y="3751263"/>
          <p14:tracePt t="26414" x="2608263" y="3751263"/>
          <p14:tracePt t="26430" x="2700338" y="3751263"/>
          <p14:tracePt t="26447" x="2794000" y="3751263"/>
          <p14:tracePt t="26464" x="2836863" y="3751263"/>
          <p14:tracePt t="26480" x="2879725" y="3751263"/>
          <p14:tracePt t="26497" x="2894013" y="3751263"/>
          <p14:tracePt t="26514" x="2914650" y="3751263"/>
          <p14:tracePt t="26530" x="2936875" y="3751263"/>
          <p14:tracePt t="26547" x="2957513" y="3743325"/>
          <p14:tracePt t="26564" x="2979738" y="3736975"/>
          <p14:tracePt t="26580" x="2986088" y="3736975"/>
          <p14:tracePt t="26812" x="0" y="0"/>
        </p14:tracePtLst>
        <p14:tracePtLst>
          <p14:tracePt t="27732" x="1836738" y="4608513"/>
          <p14:tracePt t="27828" x="1851025" y="4608513"/>
          <p14:tracePt t="27836" x="1857375" y="4608513"/>
          <p14:tracePt t="27847" x="1865313" y="4614863"/>
          <p14:tracePt t="27863" x="1893888" y="4614863"/>
          <p14:tracePt t="27880" x="1908175" y="4614863"/>
          <p14:tracePt t="27897" x="1922463" y="4614863"/>
          <p14:tracePt t="27913" x="1936750" y="4614863"/>
          <p14:tracePt t="28076" x="0" y="0"/>
        </p14:tracePtLst>
        <p14:tracePtLst>
          <p14:tracePt t="28364" x="1871663" y="4729163"/>
          <p14:tracePt t="28476" x="1893888" y="4729163"/>
          <p14:tracePt t="28484" x="1908175" y="4729163"/>
          <p14:tracePt t="28492" x="1922463" y="4729163"/>
          <p14:tracePt t="28500" x="1943100" y="4729163"/>
          <p14:tracePt t="28513" x="1951038" y="4737100"/>
          <p14:tracePt t="28530" x="1965325" y="4737100"/>
          <p14:tracePt t="28547" x="1971675" y="4737100"/>
          <p14:tracePt t="28563" x="1979613" y="4737100"/>
          <p14:tracePt t="28716" x="1985963" y="4743450"/>
          <p14:tracePt t="28724" x="0" y="0"/>
        </p14:tracePtLst>
        <p14:tracePtLst>
          <p14:tracePt t="29124" x="1871663" y="4900613"/>
          <p14:tracePt t="29220" x="1879600" y="4900613"/>
          <p14:tracePt t="29228" x="1893888" y="4900613"/>
          <p14:tracePt t="29236" x="1900238" y="4900613"/>
          <p14:tracePt t="29247" x="1908175" y="4900613"/>
          <p14:tracePt t="29263" x="1928813" y="4900613"/>
          <p14:tracePt t="29280" x="1951038" y="4908550"/>
          <p14:tracePt t="29297" x="1965325" y="4908550"/>
          <p14:tracePt t="29412" x="0" y="0"/>
        </p14:tracePtLst>
        <p14:tracePtLst>
          <p14:tracePt t="29852" x="1785938" y="5086350"/>
          <p14:tracePt t="29908" x="1793875" y="5086350"/>
          <p14:tracePt t="29916" x="1814513" y="5086350"/>
          <p14:tracePt t="29924" x="1843088" y="5086350"/>
          <p14:tracePt t="29932" x="1871663" y="5086350"/>
          <p14:tracePt t="29946" x="1885950" y="5086350"/>
          <p14:tracePt t="29963" x="1928813" y="5094288"/>
          <p14:tracePt t="29980" x="1979613" y="5094288"/>
          <p14:tracePt t="29980" x="1985963" y="5094288"/>
          <p14:tracePt t="29996" x="1993900" y="5094288"/>
          <p14:tracePt t="30124" x="0" y="0"/>
        </p14:tracePtLst>
        <p14:tracePtLst>
          <p14:tracePt t="37077" x="5365750" y="4457700"/>
          <p14:tracePt t="37085" x="5322888" y="4414838"/>
          <p14:tracePt t="37095" x="5272088" y="4365625"/>
          <p14:tracePt t="37112" x="5172075" y="4265613"/>
          <p14:tracePt t="37129" x="5072063" y="4208463"/>
          <p14:tracePt t="37145" x="4986338" y="4179888"/>
          <p14:tracePt t="37162" x="4929188" y="4151313"/>
          <p14:tracePt t="37179" x="4857750" y="4151313"/>
          <p14:tracePt t="37195" x="4765675" y="4151313"/>
          <p14:tracePt t="37212" x="4672013" y="4151313"/>
          <p14:tracePt t="37228" x="4529138" y="4165600"/>
          <p14:tracePt t="37245" x="4308475" y="4214813"/>
          <p14:tracePt t="37262" x="4171950" y="4265613"/>
          <p14:tracePt t="37279" x="4014788" y="4314825"/>
          <p14:tracePt t="37295" x="3900488" y="4351338"/>
          <p14:tracePt t="37312" x="3836988" y="4400550"/>
          <p14:tracePt t="37328" x="3808413" y="4443413"/>
          <p14:tracePt t="37345" x="3800475" y="4500563"/>
          <p14:tracePt t="37362" x="3800475" y="4572000"/>
          <p14:tracePt t="37378" x="3800475" y="4637088"/>
          <p14:tracePt t="37395" x="3800475" y="4722813"/>
          <p14:tracePt t="37412" x="3822700" y="4786313"/>
          <p14:tracePt t="37428" x="3851275" y="4851400"/>
          <p14:tracePt t="37445" x="3929063" y="4937125"/>
          <p14:tracePt t="37462" x="4000500" y="5014913"/>
          <p14:tracePt t="37478" x="4114800" y="5114925"/>
          <p14:tracePt t="37495" x="4322763" y="5200650"/>
          <p14:tracePt t="37512" x="4579938" y="5329238"/>
          <p14:tracePt t="37528" x="4829175" y="5429250"/>
          <p14:tracePt t="37545" x="5037138" y="5508625"/>
          <p14:tracePt t="37562" x="5186363" y="5557838"/>
          <p14:tracePt t="37578" x="5294313" y="5580063"/>
          <p14:tracePt t="37595" x="5365750" y="5600700"/>
          <p14:tracePt t="37612" x="5422900" y="5614988"/>
          <p14:tracePt t="37628" x="5451475" y="5614988"/>
          <p14:tracePt t="37645" x="5486400" y="5614988"/>
          <p14:tracePt t="37662" x="5500688" y="5600700"/>
          <p14:tracePt t="37678" x="5522913" y="5594350"/>
          <p14:tracePt t="37695" x="5551488" y="5565775"/>
          <p14:tracePt t="37712" x="5586413" y="5543550"/>
          <p14:tracePt t="37728" x="5614988" y="5514975"/>
          <p14:tracePt t="37745" x="5657850" y="5465763"/>
          <p14:tracePt t="37762" x="5686425" y="5414963"/>
          <p14:tracePt t="37778" x="5715000" y="5372100"/>
          <p14:tracePt t="37795" x="5743575" y="5300663"/>
          <p14:tracePt t="37812" x="5765800" y="5222875"/>
          <p14:tracePt t="37828" x="5780088" y="5157788"/>
          <p14:tracePt t="37845" x="5800725" y="5080000"/>
          <p14:tracePt t="37845" x="5808663" y="5037138"/>
          <p14:tracePt t="37862" x="5822950" y="4994275"/>
          <p14:tracePt t="37878" x="5829300" y="4957763"/>
          <p14:tracePt t="37895" x="5837238" y="4943475"/>
          <p14:tracePt t="37912" x="5837238" y="4937125"/>
          <p14:tracePt t="37928" x="5837238" y="4929188"/>
          <p14:tracePt t="37966" x="0" y="0"/>
        </p14:tracePtLst>
        <p14:tracePtLst>
          <p14:tracePt t="38430" x="5572125" y="3651250"/>
          <p14:tracePt t="38478" x="5572125" y="3636963"/>
          <p14:tracePt t="38485" x="5572125" y="3608388"/>
          <p14:tracePt t="38495" x="5580063" y="3594100"/>
          <p14:tracePt t="38512" x="5600700" y="3522663"/>
          <p14:tracePt t="38528" x="5651500" y="3400425"/>
          <p14:tracePt t="38545" x="5729288" y="3251200"/>
          <p14:tracePt t="38562" x="5808663" y="3079750"/>
          <p14:tracePt t="38578" x="5880100" y="2936875"/>
          <p14:tracePt t="38595" x="5965825" y="2751138"/>
          <p14:tracePt t="38612" x="6015038" y="2565400"/>
          <p14:tracePt t="38628" x="6100763" y="2457450"/>
          <p14:tracePt t="38645" x="6151563" y="2336800"/>
          <p14:tracePt t="38662" x="6200775" y="2208213"/>
          <p14:tracePt t="38678" x="6208713" y="2165350"/>
          <p14:tracePt t="38695" x="6215063" y="2143125"/>
          <p14:tracePt t="38712" x="6223000" y="2136775"/>
          <p14:tracePt t="38782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Alveolar Edema</a:t>
            </a:r>
          </a:p>
        </p:txBody>
      </p:sp>
      <p:pic>
        <p:nvPicPr>
          <p:cNvPr id="4" name="Picture 2" descr="http://www.med-ed.virginia.edu/courses/rad/cxr/web%20images/into-chf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424782"/>
            <a:ext cx="4899818" cy="4899818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7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393" x="3800475" y="3814763"/>
          <p14:tracePt t="7513" x="3794125" y="3822700"/>
          <p14:tracePt t="7521" x="3771900" y="3836988"/>
          <p14:tracePt t="7529" x="3757613" y="3843338"/>
          <p14:tracePt t="7537" x="3751263" y="3851275"/>
          <p14:tracePt t="7550" x="3736975" y="3857625"/>
          <p14:tracePt t="7567" x="3708400" y="3879850"/>
          <p14:tracePt t="7583" x="3686175" y="3900488"/>
          <p14:tracePt t="7600" x="3657600" y="3929063"/>
          <p14:tracePt t="7617" x="3622675" y="3957638"/>
          <p14:tracePt t="7617" x="3594100" y="3971925"/>
          <p14:tracePt t="7633" x="3557588" y="4000500"/>
          <p14:tracePt t="7650" x="3536950" y="4037013"/>
          <p14:tracePt t="7667" x="3522663" y="4065588"/>
          <p14:tracePt t="7683" x="3508375" y="4086225"/>
          <p14:tracePt t="7700" x="3479800" y="4108450"/>
          <p14:tracePt t="7717" x="3465513" y="4137025"/>
          <p14:tracePt t="7733" x="3443288" y="4171950"/>
          <p14:tracePt t="7750" x="3436938" y="4222750"/>
          <p14:tracePt t="7767" x="3414713" y="4279900"/>
          <p14:tracePt t="7783" x="3386138" y="4337050"/>
          <p14:tracePt t="7800" x="3365500" y="4408488"/>
          <p14:tracePt t="7817" x="3343275" y="4465638"/>
          <p14:tracePt t="7817" x="3343275" y="4494213"/>
          <p14:tracePt t="7833" x="3343275" y="4551363"/>
          <p14:tracePt t="7850" x="3343275" y="4643438"/>
          <p14:tracePt t="7867" x="3343275" y="4708525"/>
          <p14:tracePt t="7883" x="3343275" y="4779963"/>
          <p14:tracePt t="7900" x="3343275" y="4843463"/>
          <p14:tracePt t="7917" x="3343275" y="4900613"/>
          <p14:tracePt t="7933" x="3351213" y="4972050"/>
          <p14:tracePt t="7950" x="3379788" y="5043488"/>
          <p14:tracePt t="7966" x="3379788" y="5086350"/>
          <p14:tracePt t="7983" x="3386138" y="5129213"/>
          <p14:tracePt t="8000" x="3394075" y="5180013"/>
          <p14:tracePt t="8017" x="3414713" y="5214938"/>
          <p14:tracePt t="8033" x="3436938" y="5280025"/>
          <p14:tracePt t="8050" x="3443288" y="5314950"/>
          <p14:tracePt t="8067" x="3451225" y="5372100"/>
          <p14:tracePt t="8083" x="3471863" y="5414963"/>
          <p14:tracePt t="8100" x="3486150" y="5465763"/>
          <p14:tracePt t="8117" x="3508375" y="5522913"/>
          <p14:tracePt t="8133" x="3522663" y="5557838"/>
          <p14:tracePt t="8150" x="3543300" y="5580063"/>
          <p14:tracePt t="8167" x="3571875" y="5614988"/>
          <p14:tracePt t="8183" x="3586163" y="5629275"/>
          <p14:tracePt t="8200" x="3594100" y="5637213"/>
          <p14:tracePt t="8233" x="3600450" y="5637213"/>
          <p14:tracePt t="8313" x="3608388" y="5637213"/>
          <p14:tracePt t="8337" x="0" y="0"/>
        </p14:tracePtLst>
        <p14:tracePtLst>
          <p14:tracePt t="8993" x="5157788" y="4057650"/>
          <p14:tracePt t="9001" x="5186363" y="4079875"/>
          <p14:tracePt t="9009" x="5222875" y="4086225"/>
          <p14:tracePt t="9017" x="5243513" y="4108450"/>
          <p14:tracePt t="9033" x="5286375" y="4129088"/>
          <p14:tracePt t="9050" x="5314950" y="4137025"/>
          <p14:tracePt t="9067" x="5351463" y="4151313"/>
          <p14:tracePt t="9083" x="5386388" y="4171950"/>
          <p14:tracePt t="9100" x="5408613" y="4186238"/>
          <p14:tracePt t="9116" x="5437188" y="4229100"/>
          <p14:tracePt t="9133" x="5465763" y="4257675"/>
          <p14:tracePt t="9150" x="5514975" y="4286250"/>
          <p14:tracePt t="9167" x="5572125" y="4351338"/>
          <p14:tracePt t="9183" x="5608638" y="4386263"/>
          <p14:tracePt t="9200" x="5665788" y="4414838"/>
          <p14:tracePt t="9216" x="5715000" y="4451350"/>
          <p14:tracePt t="9233" x="5786438" y="4500563"/>
          <p14:tracePt t="9250" x="5829300" y="4537075"/>
          <p14:tracePt t="9267" x="5880100" y="4586288"/>
          <p14:tracePt t="9283" x="5943600" y="4637088"/>
          <p14:tracePt t="9300" x="6000750" y="4686300"/>
          <p14:tracePt t="9316" x="6043613" y="4722813"/>
          <p14:tracePt t="9333" x="6108700" y="4800600"/>
          <p14:tracePt t="9350" x="6172200" y="4865688"/>
          <p14:tracePt t="9366" x="6265863" y="4972050"/>
          <p14:tracePt t="9383" x="6343650" y="5051425"/>
          <p14:tracePt t="9400" x="6365875" y="5100638"/>
          <p14:tracePt t="9416" x="6372225" y="5114925"/>
          <p14:tracePt t="9433" x="6380163" y="5129213"/>
          <p14:tracePt t="9433" x="6380163" y="5137150"/>
          <p14:tracePt t="9450" x="6380163" y="5180013"/>
          <p14:tracePt t="9467" x="6386513" y="5229225"/>
          <p14:tracePt t="9483" x="6408738" y="5286375"/>
          <p14:tracePt t="9500" x="6423025" y="5351463"/>
          <p14:tracePt t="9516" x="6423025" y="5429250"/>
          <p14:tracePt t="9533" x="6423025" y="5508625"/>
          <p14:tracePt t="9550" x="6423025" y="5565775"/>
          <p14:tracePt t="9566" x="6423025" y="5614988"/>
          <p14:tracePt t="9583" x="6423025" y="5665788"/>
          <p14:tracePt t="9600" x="6423025" y="5715000"/>
          <p14:tracePt t="9616" x="6423025" y="5729288"/>
          <p14:tracePt t="9633" x="6423025" y="5743575"/>
          <p14:tracePt t="9650" x="6423025" y="5757863"/>
          <p14:tracePt t="9666" x="6423025" y="5765800"/>
          <p14:tracePt t="9683" x="6423025" y="5772150"/>
          <p14:tracePt t="9700" x="6408738" y="5780088"/>
          <p14:tracePt t="9716" x="6408738" y="5786438"/>
          <p14:tracePt t="9733" x="6400800" y="5794375"/>
          <p14:tracePt t="9750" x="6400800" y="5800725"/>
          <p14:tracePt t="9766" x="6400800" y="5808663"/>
          <p14:tracePt t="9783" x="6394450" y="5822950"/>
          <p14:tracePt t="9800" x="6394450" y="5829300"/>
          <p14:tracePt t="9889" x="6386513" y="5829300"/>
          <p14:tracePt t="9946" x="0" y="0"/>
        </p14:tracePtLst>
        <p14:tracePtLst>
          <p14:tracePt t="10746" x="5408613" y="3465513"/>
          <p14:tracePt t="10770" x="5414963" y="3465513"/>
          <p14:tracePt t="10786" x="5422900" y="3457575"/>
          <p14:tracePt t="10794" x="5457825" y="3436938"/>
          <p14:tracePt t="10802" x="5486400" y="3429000"/>
          <p14:tracePt t="10816" x="5500688" y="3400425"/>
          <p14:tracePt t="10833" x="5580063" y="3336925"/>
          <p14:tracePt t="10849" x="5743575" y="3157538"/>
          <p14:tracePt t="10866" x="5822950" y="3079750"/>
          <p14:tracePt t="10883" x="5908675" y="2986088"/>
          <p14:tracePt t="10899" x="5980113" y="2914650"/>
          <p14:tracePt t="10916" x="6029325" y="2879725"/>
          <p14:tracePt t="10933" x="6057900" y="2851150"/>
          <p14:tracePt t="10949" x="6072188" y="2843213"/>
          <p14:tracePt t="11058" x="6072188" y="2865438"/>
          <p14:tracePt t="11066" x="6051550" y="2879725"/>
          <p14:tracePt t="11074" x="6029325" y="2908300"/>
          <p14:tracePt t="11083" x="6000750" y="2951163"/>
          <p14:tracePt t="11099" x="5915025" y="3043238"/>
          <p14:tracePt t="11116" x="5843588" y="3151188"/>
          <p14:tracePt t="11133" x="5815013" y="3200400"/>
          <p14:tracePt t="11149" x="5786438" y="3271838"/>
          <p14:tracePt t="11166" x="5780088" y="3300413"/>
          <p14:tracePt t="11183" x="5780088" y="3328988"/>
          <p14:tracePt t="11199" x="5772150" y="3343275"/>
          <p14:tracePt t="11216" x="5772150" y="3351213"/>
          <p14:tracePt t="11233" x="5772150" y="3365500"/>
          <p14:tracePt t="11250" x="5772150" y="3371850"/>
          <p14:tracePt t="11322" x="5800725" y="3371850"/>
          <p14:tracePt t="11330" x="5837238" y="3357563"/>
          <p14:tracePt t="11338" x="5880100" y="3351213"/>
          <p14:tracePt t="11349" x="5922963" y="3343275"/>
          <p14:tracePt t="11366" x="5980113" y="3308350"/>
          <p14:tracePt t="11383" x="6022975" y="3279775"/>
          <p14:tracePt t="11399" x="6051550" y="3279775"/>
          <p14:tracePt t="11416" x="6057900" y="3271838"/>
          <p14:tracePt t="11514" x="6057900" y="3279775"/>
          <p14:tracePt t="11522" x="6057900" y="3286125"/>
          <p14:tracePt t="11533" x="6065838" y="3308350"/>
          <p14:tracePt t="11549" x="6065838" y="3365500"/>
          <p14:tracePt t="11566" x="6065838" y="3457575"/>
          <p14:tracePt t="11583" x="6029325" y="3529013"/>
          <p14:tracePt t="11599" x="6000750" y="3586163"/>
          <p14:tracePt t="11616" x="5994400" y="3657600"/>
          <p14:tracePt t="11633" x="5972175" y="3700463"/>
          <p14:tracePt t="11649" x="5965825" y="3722688"/>
          <p14:tracePt t="11650" x="5965825" y="3736975"/>
          <p14:tracePt t="11666" x="5965825" y="3743325"/>
          <p14:tracePt t="11714" x="5965825" y="3751263"/>
          <p14:tracePt t="11762" x="5972175" y="3751263"/>
          <p14:tracePt t="11770" x="6000750" y="3743325"/>
          <p14:tracePt t="11778" x="6043613" y="3743325"/>
          <p14:tracePt t="11786" x="6086475" y="3736975"/>
          <p14:tracePt t="11799" x="6129338" y="3714750"/>
          <p14:tracePt t="11816" x="6194425" y="3700463"/>
          <p14:tracePt t="11833" x="6223000" y="3679825"/>
          <p14:tracePt t="11849" x="6237288" y="3679825"/>
          <p14:tracePt t="11922" x="0" y="0"/>
        </p14:tracePtLst>
        <p14:tracePtLst>
          <p14:tracePt t="12530" x="3571875" y="3557588"/>
          <p14:tracePt t="12594" x="3571875" y="3551238"/>
          <p14:tracePt t="12602" x="3571875" y="3500438"/>
          <p14:tracePt t="12610" x="3571875" y="3465513"/>
          <p14:tracePt t="12618" x="3579813" y="3436938"/>
          <p14:tracePt t="12633" x="3579813" y="3408363"/>
          <p14:tracePt t="12649" x="3557588" y="3308350"/>
          <p14:tracePt t="12666" x="3471863" y="3128963"/>
          <p14:tracePt t="12682" x="3400425" y="3022600"/>
          <p14:tracePt t="12699" x="3300413" y="2922588"/>
          <p14:tracePt t="12716" x="3243263" y="2836863"/>
          <p14:tracePt t="12732" x="3222625" y="2808288"/>
          <p14:tracePt t="12749" x="3214688" y="2808288"/>
          <p14:tracePt t="12826" x="0" y="0"/>
        </p14:tracePtLst>
        <p14:tracePtLst>
          <p14:tracePt t="13178" x="2943225" y="3471863"/>
          <p14:tracePt t="13338" x="2914650" y="3471863"/>
          <p14:tracePt t="13346" x="2886075" y="3486150"/>
          <p14:tracePt t="13354" x="2865438" y="3494088"/>
          <p14:tracePt t="13366" x="2851150" y="3500438"/>
          <p14:tracePt t="13382" x="2814638" y="3522663"/>
          <p14:tracePt t="13383" x="0" y="0"/>
        </p14:tracePtLst>
        <p14:tracePtLst>
          <p14:tracePt t="13716" x="3165475" y="4014788"/>
          <p14:tracePt t="13732" x="3151188" y="4029075"/>
          <p14:tracePt t="13749" x="3122613" y="4057650"/>
          <p14:tracePt t="13766" x="3079750" y="4086225"/>
          <p14:tracePt t="13782" x="3014663" y="4122738"/>
          <p14:tracePt t="13799" x="2979738" y="4157663"/>
          <p14:tracePt t="13816" x="2936875" y="4171950"/>
          <p14:tracePt t="13832" x="2886075" y="4186238"/>
          <p14:tracePt t="13849" x="2828925" y="4229100"/>
          <p14:tracePt t="13866" x="2779713" y="4243388"/>
          <p14:tracePt t="13866" x="0" y="0"/>
        </p14:tracePtLst>
        <p14:tracePtLst>
          <p14:tracePt t="31349" x="5394325" y="3228975"/>
          <p14:tracePt t="31365" x="5408613" y="3228975"/>
          <p14:tracePt t="31389" x="5414963" y="3228975"/>
          <p14:tracePt t="31397" x="5422900" y="3222625"/>
          <p14:tracePt t="31405" x="5451475" y="3179763"/>
          <p14:tracePt t="31413" x="5465763" y="3165475"/>
          <p14:tracePt t="31429" x="5508625" y="3079750"/>
          <p14:tracePt t="31446" x="5572125" y="2986088"/>
          <p14:tracePt t="31462" x="5672138" y="2871788"/>
          <p14:tracePt t="31479" x="5751513" y="2800350"/>
          <p14:tracePt t="31496" x="5794375" y="2765425"/>
          <p14:tracePt t="31513" x="5800725" y="2765425"/>
          <p14:tracePt t="31557" x="5800725" y="2786063"/>
          <p14:tracePt t="31565" x="5800725" y="2822575"/>
          <p14:tracePt t="31573" x="5800725" y="2879725"/>
          <p14:tracePt t="31581" x="5800725" y="2928938"/>
          <p14:tracePt t="31596" x="5800725" y="2986088"/>
          <p14:tracePt t="31613" x="5772150" y="3157538"/>
          <p14:tracePt t="31629" x="5751513" y="3243263"/>
          <p14:tracePt t="31646" x="5743575" y="3300413"/>
          <p14:tracePt t="31662" x="5737225" y="3314700"/>
          <p14:tracePt t="31733" x="5743575" y="3286125"/>
          <p14:tracePt t="31741" x="5765800" y="3271838"/>
          <p14:tracePt t="31749" x="5772150" y="3228975"/>
          <p14:tracePt t="31762" x="5800725" y="3208338"/>
          <p14:tracePt t="31779" x="5865813" y="3136900"/>
          <p14:tracePt t="31796" x="5915025" y="3086100"/>
          <p14:tracePt t="31812" x="5929313" y="3079750"/>
          <p14:tracePt t="31845" x="5929313" y="3122613"/>
          <p14:tracePt t="31853" x="5929313" y="3194050"/>
          <p14:tracePt t="31862" x="5929313" y="3228975"/>
          <p14:tracePt t="31879" x="5915025" y="3371850"/>
          <p14:tracePt t="31896" x="5865813" y="3494088"/>
          <p14:tracePt t="31913" x="5800725" y="3571875"/>
          <p14:tracePt t="31929" x="5765800" y="3614738"/>
          <p14:tracePt t="31946" x="5765800" y="3622675"/>
          <p14:tracePt t="31973" x="5765800" y="3608388"/>
          <p14:tracePt t="31981" x="5786438" y="3579813"/>
          <p14:tracePt t="31996" x="5808663" y="3551238"/>
          <p14:tracePt t="32012" x="5843588" y="3514725"/>
          <p14:tracePt t="32013" x="5872163" y="3500438"/>
          <p14:tracePt t="32029" x="5894388" y="3479800"/>
          <p14:tracePt t="32046" x="5915025" y="3471863"/>
          <p14:tracePt t="32062" x="5915025" y="3457575"/>
          <p14:tracePt t="32093" x="5915025" y="3465513"/>
          <p14:tracePt t="32101" x="5908675" y="3486150"/>
          <p14:tracePt t="32112" x="5894388" y="3508375"/>
          <p14:tracePt t="32129" x="5857875" y="3543300"/>
          <p14:tracePt t="32146" x="5808663" y="3594100"/>
          <p14:tracePt t="32162" x="5772150" y="3608388"/>
          <p14:tracePt t="32179" x="5772150" y="3629025"/>
          <p14:tracePt t="32197" x="5786438" y="3629025"/>
          <p14:tracePt t="32212" x="5815013" y="3629025"/>
          <p14:tracePt t="32229" x="5900738" y="3614738"/>
          <p14:tracePt t="32246" x="5922963" y="3594100"/>
          <p14:tracePt t="32262" x="5943600" y="3594100"/>
          <p14:tracePt t="32279" x="5951538" y="3586163"/>
          <p14:tracePt t="32309" x="5951538" y="3608388"/>
          <p14:tracePt t="32317" x="5951538" y="3636963"/>
          <p14:tracePt t="32329" x="5951538" y="3665538"/>
          <p14:tracePt t="32346" x="5929313" y="3722688"/>
          <p14:tracePt t="32362" x="5872163" y="3771900"/>
          <p14:tracePt t="32379" x="5837238" y="3808413"/>
          <p14:tracePt t="32396" x="5808663" y="3829050"/>
          <p14:tracePt t="32412" x="5808663" y="3857625"/>
          <p14:tracePt t="32429" x="5808663" y="3886200"/>
          <p14:tracePt t="32446" x="5865813" y="3908425"/>
          <p14:tracePt t="32462" x="5986463" y="3908425"/>
          <p14:tracePt t="32479" x="6129338" y="3908425"/>
          <p14:tracePt t="32496" x="6229350" y="3900488"/>
          <p14:tracePt t="32512" x="6272213" y="3900488"/>
          <p14:tracePt t="32529" x="6280150" y="3900488"/>
          <p14:tracePt t="32557" x="6280150" y="3929063"/>
          <p14:tracePt t="32565" x="6257925" y="3951288"/>
          <p14:tracePt t="32579" x="6243638" y="3965575"/>
          <p14:tracePt t="32596" x="6194425" y="4008438"/>
          <p14:tracePt t="32612" x="6165850" y="4029075"/>
          <p14:tracePt t="32629" x="6143625" y="4057650"/>
          <p14:tracePt t="32653" x="6137275" y="4057650"/>
          <p14:tracePt t="32677" x="6129338" y="4057650"/>
          <p14:tracePt t="32693" x="6122988" y="4057650"/>
          <p14:tracePt t="32701" x="6115050" y="4057650"/>
          <p14:tracePt t="32725" x="6108700" y="4057650"/>
          <p14:tracePt t="32805" x="0" y="0"/>
        </p14:tracePtLst>
        <p14:tracePtLst>
          <p14:tracePt t="41903" x="6794500" y="5851525"/>
          <p14:tracePt t="42102" x="6786563" y="5851525"/>
          <p14:tracePt t="42110" x="6765925" y="5843588"/>
          <p14:tracePt t="42118" x="6751638" y="5837238"/>
          <p14:tracePt t="42127" x="6723063" y="5822950"/>
          <p14:tracePt t="42144" x="6672263" y="5808663"/>
          <p14:tracePt t="42161" x="6629400" y="5786438"/>
          <p14:tracePt t="42177" x="6594475" y="5765800"/>
          <p14:tracePt t="42194" x="6565900" y="5757863"/>
          <p14:tracePt t="42211" x="6551613" y="5751513"/>
          <p14:tracePt t="42227" x="6537325" y="5743575"/>
          <p14:tracePt t="42244" x="6508750" y="5729288"/>
          <p14:tracePt t="42261" x="6486525" y="5722938"/>
          <p14:tracePt t="42277" x="6451600" y="5715000"/>
          <p14:tracePt t="42294" x="6415088" y="5700713"/>
          <p14:tracePt t="42294" x="6400800" y="5694363"/>
          <p14:tracePt t="42311" x="6351588" y="5680075"/>
          <p14:tracePt t="42327" x="6315075" y="5657850"/>
          <p14:tracePt t="42344" x="6272213" y="5637213"/>
          <p14:tracePt t="42361" x="6243638" y="5629275"/>
          <p14:tracePt t="42377" x="6208713" y="5614988"/>
          <p14:tracePt t="42394" x="6186488" y="5614988"/>
          <p14:tracePt t="42411" x="6151563" y="5614988"/>
          <p14:tracePt t="42427" x="6108700" y="5608638"/>
          <p14:tracePt t="42444" x="6037263" y="5608638"/>
          <p14:tracePt t="42461" x="5994400" y="5608638"/>
          <p14:tracePt t="42477" x="5937250" y="5608638"/>
          <p14:tracePt t="42494" x="5872163" y="5608638"/>
          <p14:tracePt t="42511" x="5800725" y="5608638"/>
          <p14:tracePt t="42527" x="5751513" y="5608638"/>
          <p14:tracePt t="42544" x="5729288" y="5608638"/>
          <p14:tracePt t="42561" x="5694363" y="5608638"/>
          <p14:tracePt t="42577" x="5651500" y="5608638"/>
          <p14:tracePt t="42594" x="5629275" y="5608638"/>
          <p14:tracePt t="42611" x="5594350" y="5608638"/>
          <p14:tracePt t="42627" x="5551488" y="5614988"/>
          <p14:tracePt t="42644" x="5514975" y="5622925"/>
          <p14:tracePt t="42661" x="5500688" y="5629275"/>
          <p14:tracePt t="42677" x="5480050" y="5629275"/>
          <p14:tracePt t="42694" x="5480050" y="5637213"/>
          <p14:tracePt t="42758" x="5500688" y="5637213"/>
          <p14:tracePt t="42766" x="5514975" y="5637213"/>
          <p14:tracePt t="42777" x="5529263" y="5629275"/>
          <p14:tracePt t="42794" x="5586413" y="5622925"/>
          <p14:tracePt t="42811" x="5694363" y="5622925"/>
          <p14:tracePt t="42827" x="5822950" y="5622925"/>
          <p14:tracePt t="42844" x="5937250" y="5622925"/>
          <p14:tracePt t="42860" x="6029325" y="5622925"/>
          <p14:tracePt t="42877" x="6094413" y="5622925"/>
          <p14:tracePt t="42894" x="6172200" y="5622925"/>
          <p14:tracePt t="42911" x="6243638" y="5622925"/>
          <p14:tracePt t="42927" x="6300788" y="5622925"/>
          <p14:tracePt t="42944" x="6357938" y="5622925"/>
          <p14:tracePt t="42961" x="6415088" y="5622925"/>
          <p14:tracePt t="42977" x="6472238" y="5622925"/>
          <p14:tracePt t="42994" x="6529388" y="5622925"/>
          <p14:tracePt t="43011" x="6572250" y="5622925"/>
          <p14:tracePt t="43027" x="6629400" y="5622925"/>
          <p14:tracePt t="43044" x="6665913" y="5637213"/>
          <p14:tracePt t="43061" x="6672263" y="5643563"/>
          <p14:tracePt t="43077" x="6680200" y="5643563"/>
          <p14:tracePt t="43095" x="6680200" y="5651500"/>
          <p14:tracePt t="43111" x="6686550" y="5657850"/>
          <p14:tracePt t="43127" x="6686550" y="5665788"/>
          <p14:tracePt t="43144" x="6694488" y="5680075"/>
          <p14:tracePt t="43161" x="6694488" y="5694363"/>
          <p14:tracePt t="43177" x="6694488" y="5700713"/>
          <p14:tracePt t="43194" x="6694488" y="5708650"/>
          <p14:tracePt t="43215" x="6694488" y="5715000"/>
          <p14:tracePt t="43255" x="6686550" y="5715000"/>
          <p14:tracePt t="43263" x="6665913" y="5715000"/>
          <p14:tracePt t="43271" x="6637338" y="5700713"/>
          <p14:tracePt t="43279" x="6608763" y="5694363"/>
          <p14:tracePt t="43294" x="6565900" y="5672138"/>
          <p14:tracePt t="43310" x="6451600" y="5608638"/>
          <p14:tracePt t="43327" x="6380163" y="5557838"/>
          <p14:tracePt t="43344" x="6265863" y="5522913"/>
          <p14:tracePt t="43360" x="6186488" y="5480050"/>
          <p14:tracePt t="43377" x="6122988" y="5457825"/>
          <p14:tracePt t="43394" x="6072188" y="5429250"/>
          <p14:tracePt t="43410" x="6029325" y="5422900"/>
          <p14:tracePt t="43427" x="5957888" y="5394325"/>
          <p14:tracePt t="43444" x="5886450" y="5380038"/>
          <p14:tracePt t="43460" x="5829300" y="5372100"/>
          <p14:tracePt t="43477" x="5772150" y="5372100"/>
          <p14:tracePt t="43494" x="5729288" y="5372100"/>
          <p14:tracePt t="43510" x="5694363" y="5372100"/>
          <p14:tracePt t="43527" x="5680075" y="5372100"/>
          <p14:tracePt t="43544" x="5657850" y="5372100"/>
          <p14:tracePt t="43560" x="5643563" y="5380038"/>
          <p14:tracePt t="43577" x="5637213" y="5380038"/>
          <p14:tracePt t="43807" x="5643563" y="5380038"/>
          <p14:tracePt t="43815" x="5651500" y="5380038"/>
          <p14:tracePt t="43823" x="5680075" y="5380038"/>
          <p14:tracePt t="43831" x="5700713" y="5380038"/>
          <p14:tracePt t="43844" x="5743575" y="5394325"/>
          <p14:tracePt t="43860" x="5794375" y="5400675"/>
          <p14:tracePt t="43877" x="5837238" y="5400675"/>
          <p14:tracePt t="43894" x="5857875" y="5408613"/>
          <p14:tracePt t="43910" x="5872163" y="5408613"/>
          <p14:tracePt t="43935" x="5872163" y="5414963"/>
          <p14:tracePt t="43944" x="5880100" y="5414963"/>
          <p14:tracePt t="43960" x="5900738" y="5422900"/>
          <p14:tracePt t="43977" x="5929313" y="5429250"/>
          <p14:tracePt t="43994" x="5965825" y="5443538"/>
          <p14:tracePt t="44010" x="5994400" y="5443538"/>
          <p14:tracePt t="44027" x="6015038" y="5451475"/>
          <p14:tracePt t="44044" x="6022975" y="5451475"/>
          <p14:tracePt t="44060" x="6029325" y="5451475"/>
          <p14:tracePt t="44079" x="6037263" y="5457825"/>
          <p14:tracePt t="44095" x="6043613" y="5457825"/>
          <p14:tracePt t="44111" x="6051550" y="5457825"/>
          <p14:tracePt t="44127" x="6065838" y="5457825"/>
          <p14:tracePt t="44144" x="6072188" y="5457825"/>
          <p14:tracePt t="44160" x="6080125" y="5457825"/>
          <p14:tracePt t="44207" x="6086475" y="5457825"/>
          <p14:tracePt t="44239" x="6094413" y="5457825"/>
          <p14:tracePt t="44247" x="6100763" y="5451475"/>
          <p14:tracePt t="44255" x="6108700" y="5443538"/>
          <p14:tracePt t="44271" x="6115050" y="5422900"/>
          <p14:tracePt t="44279" x="6115050" y="5414963"/>
          <p14:tracePt t="44295" x="6115050" y="5408613"/>
          <p14:tracePt t="44310" x="6122988" y="5408613"/>
          <p14:tracePt t="44383" x="6129338" y="5400675"/>
          <p14:tracePt t="44399" x="6137275" y="5394325"/>
          <p14:tracePt t="44407" x="6137275" y="5372100"/>
          <p14:tracePt t="44415" x="6137275" y="5365750"/>
          <p14:tracePt t="44427" x="6137275" y="5343525"/>
          <p14:tracePt t="44444" x="6137275" y="5322888"/>
          <p14:tracePt t="44460" x="6137275" y="5308600"/>
          <p14:tracePt t="44477" x="6137275" y="5294313"/>
          <p14:tracePt t="44494" x="6137275" y="5286375"/>
          <p14:tracePt t="44510" x="6137275" y="5272088"/>
          <p14:tracePt t="44527" x="6137275" y="5237163"/>
          <p14:tracePt t="44544" x="6137275" y="5194300"/>
          <p14:tracePt t="44560" x="6137275" y="5129213"/>
          <p14:tracePt t="44577" x="6137275" y="5080000"/>
          <p14:tracePt t="44594" x="6115050" y="5037138"/>
          <p14:tracePt t="44610" x="6108700" y="5000625"/>
          <p14:tracePt t="44627" x="6100763" y="4965700"/>
          <p14:tracePt t="44644" x="6086475" y="4929188"/>
          <p14:tracePt t="44660" x="6080125" y="4908550"/>
          <p14:tracePt t="44677" x="6072188" y="4879975"/>
          <p14:tracePt t="44694" x="6037263" y="4837113"/>
          <p14:tracePt t="44710" x="5994400" y="4786313"/>
          <p14:tracePt t="44727" x="5957888" y="4722813"/>
          <p14:tracePt t="44744" x="5943600" y="4686300"/>
          <p14:tracePt t="44760" x="5937250" y="4672013"/>
          <p14:tracePt t="44777" x="5937250" y="4637088"/>
          <p14:tracePt t="44794" x="5937250" y="4614863"/>
          <p14:tracePt t="44810" x="5908675" y="4579938"/>
          <p14:tracePt t="44827" x="5886450" y="4529138"/>
          <p14:tracePt t="44844" x="5851525" y="4479925"/>
          <p14:tracePt t="44860" x="5829300" y="4443413"/>
          <p14:tracePt t="44877" x="5800725" y="4400550"/>
          <p14:tracePt t="44894" x="5780088" y="4371975"/>
          <p14:tracePt t="44910" x="5765800" y="4337050"/>
          <p14:tracePt t="44927" x="5757863" y="4314825"/>
          <p14:tracePt t="44944" x="5751513" y="4300538"/>
          <p14:tracePt t="44960" x="5751513" y="4294188"/>
          <p14:tracePt t="44977" x="5743575" y="4286250"/>
          <p14:tracePt t="44999" x="5737225" y="4286250"/>
          <p14:tracePt t="45015" x="5729288" y="4279900"/>
          <p14:tracePt t="45031" x="5722938" y="4271963"/>
          <p14:tracePt t="45047" x="5715000" y="4271963"/>
          <p14:tracePt t="45060" x="5715000" y="4265613"/>
          <p14:tracePt t="45167" x="5708650" y="4265613"/>
          <p14:tracePt t="45183" x="5700713" y="4265613"/>
          <p14:tracePt t="45199" x="5694363" y="4265613"/>
          <p14:tracePt t="45207" x="5694363" y="4271963"/>
          <p14:tracePt t="45215" x="5694363" y="4286250"/>
          <p14:tracePt t="45227" x="5694363" y="4314825"/>
          <p14:tracePt t="45244" x="5694363" y="4365625"/>
          <p14:tracePt t="45260" x="5708650" y="4408488"/>
          <p14:tracePt t="45277" x="5722938" y="4465638"/>
          <p14:tracePt t="45294" x="5729288" y="4522788"/>
          <p14:tracePt t="45310" x="5751513" y="4594225"/>
          <p14:tracePt t="45327" x="5757863" y="4665663"/>
          <p14:tracePt t="45344" x="5772150" y="4714875"/>
          <p14:tracePt t="45360" x="5772150" y="4757738"/>
          <p14:tracePt t="45377" x="5786438" y="4808538"/>
          <p14:tracePt t="45394" x="5815013" y="4843463"/>
          <p14:tracePt t="45410" x="5822950" y="4900613"/>
          <p14:tracePt t="45427" x="5851525" y="4943475"/>
          <p14:tracePt t="45443" x="5872163" y="4979988"/>
          <p14:tracePt t="45460" x="5872163" y="4994275"/>
          <p14:tracePt t="45477" x="5886450" y="5008563"/>
          <p14:tracePt t="45494" x="5900738" y="5022850"/>
          <p14:tracePt t="45510" x="5915025" y="5037138"/>
          <p14:tracePt t="45527" x="5951538" y="5037138"/>
          <p14:tracePt t="45575" x="5957888" y="5037138"/>
          <p14:tracePt t="45599" x="5957888" y="5008563"/>
          <p14:tracePt t="45607" x="5957888" y="5000625"/>
          <p14:tracePt t="45615" x="5957888" y="4986338"/>
          <p14:tracePt t="45627" x="5957888" y="4957763"/>
          <p14:tracePt t="45643" x="5957888" y="4900613"/>
          <p14:tracePt t="45660" x="5957888" y="4837113"/>
          <p14:tracePt t="45677" x="5943600" y="4765675"/>
          <p14:tracePt t="45693" x="5922963" y="4694238"/>
          <p14:tracePt t="45710" x="5915025" y="4629150"/>
          <p14:tracePt t="45727" x="5880100" y="4551363"/>
          <p14:tracePt t="45743" x="5857875" y="4508500"/>
          <p14:tracePt t="45760" x="5829300" y="4479925"/>
          <p14:tracePt t="45777" x="5786438" y="4437063"/>
          <p14:tracePt t="45793" x="5757863" y="4400550"/>
          <p14:tracePt t="45810" x="5743575" y="4371975"/>
          <p14:tracePt t="45827" x="5700713" y="4329113"/>
          <p14:tracePt t="45843" x="5680075" y="4308475"/>
          <p14:tracePt t="45860" x="5665788" y="4279900"/>
          <p14:tracePt t="45877" x="5651500" y="4265613"/>
          <p14:tracePt t="45893" x="5637213" y="4251325"/>
          <p14:tracePt t="45910" x="5622925" y="4229100"/>
          <p14:tracePt t="45927" x="5580063" y="4194175"/>
          <p14:tracePt t="45943" x="5537200" y="4171950"/>
          <p14:tracePt t="45960" x="5508625" y="4151313"/>
          <p14:tracePt t="45977" x="5472113" y="4122738"/>
          <p14:tracePt t="45993" x="5457825" y="4108450"/>
          <p14:tracePt t="46010" x="5443538" y="4094163"/>
          <p14:tracePt t="46027" x="5429250" y="4071938"/>
          <p14:tracePt t="46043" x="5400675" y="4043363"/>
          <p14:tracePt t="46060" x="5394325" y="4022725"/>
          <p14:tracePt t="46077" x="5386388" y="4014788"/>
          <p14:tracePt t="46093" x="5380038" y="4008438"/>
          <p14:tracePt t="46711" x="5365750" y="4000500"/>
          <p14:tracePt t="46719" x="5343525" y="3979863"/>
          <p14:tracePt t="46727" x="5329238" y="3979863"/>
          <p14:tracePt t="46743" x="5294313" y="3951288"/>
          <p14:tracePt t="46760" x="5237163" y="3922713"/>
          <p14:tracePt t="46776" x="5208588" y="3900488"/>
          <p14:tracePt t="46793" x="5200650" y="3865563"/>
          <p14:tracePt t="46810" x="5186363" y="3843338"/>
          <p14:tracePt t="46826" x="5172075" y="3814763"/>
          <p14:tracePt t="46843" x="5151438" y="3779838"/>
          <p14:tracePt t="46860" x="5137150" y="3736975"/>
          <p14:tracePt t="46877" x="5114925" y="3722688"/>
          <p14:tracePt t="46893" x="5108575" y="3714750"/>
          <p14:tracePt t="46959" x="5114925" y="3700463"/>
          <p14:tracePt t="46967" x="5114925" y="3679825"/>
          <p14:tracePt t="46976" x="5114925" y="3657600"/>
          <p14:tracePt t="46993" x="5114925" y="3636963"/>
          <p14:tracePt t="47010" x="5094288" y="3551238"/>
          <p14:tracePt t="47026" x="5051425" y="3494088"/>
          <p14:tracePt t="47043" x="5014913" y="3422650"/>
          <p14:tracePt t="47060" x="4986338" y="3365500"/>
          <p14:tracePt t="47076" x="4965700" y="3328988"/>
          <p14:tracePt t="47093" x="4957763" y="3294063"/>
          <p14:tracePt t="47110" x="4957763" y="3279775"/>
          <p14:tracePt t="47126" x="4957763" y="3265488"/>
          <p14:tracePt t="47143" x="4957763" y="3228975"/>
          <p14:tracePt t="47160" x="4957763" y="3200400"/>
          <p14:tracePt t="47177" x="4957763" y="3165475"/>
          <p14:tracePt t="47193" x="4957763" y="3151188"/>
          <p14:tracePt t="47210" x="4957763" y="3114675"/>
          <p14:tracePt t="47226" x="4957763" y="3094038"/>
          <p14:tracePt t="47243" x="4957763" y="3071813"/>
          <p14:tracePt t="47260" x="4957763" y="3051175"/>
          <p14:tracePt t="47276" x="4957763" y="3036888"/>
          <p14:tracePt t="47293" x="4957763" y="3022600"/>
          <p14:tracePt t="47310" x="4957763" y="3014663"/>
          <p14:tracePt t="47487" x="4951413" y="3014663"/>
          <p14:tracePt t="47511" x="4943475" y="3014663"/>
          <p14:tracePt t="47623" x="4937125" y="3014663"/>
          <p14:tracePt t="47632" x="0" y="0"/>
        </p14:tracePtLst>
        <p14:tracePtLst>
          <p14:tracePt t="49392" x="2743200" y="6015038"/>
          <p14:tracePt t="49496" x="2751138" y="5986463"/>
          <p14:tracePt t="49504" x="2771775" y="5980113"/>
          <p14:tracePt t="49512" x="2800350" y="5957888"/>
          <p14:tracePt t="49526" x="2808288" y="5943600"/>
          <p14:tracePt t="49543" x="2865438" y="5880100"/>
          <p14:tracePt t="49560" x="2936875" y="5822950"/>
          <p14:tracePt t="49576" x="2979738" y="5808663"/>
          <p14:tracePt t="49593" x="3022600" y="5765800"/>
          <p14:tracePt t="49609" x="3043238" y="5737225"/>
          <p14:tracePt t="49626" x="3057525" y="5729288"/>
          <p14:tracePt t="49643" x="3079750" y="5715000"/>
          <p14:tracePt t="49659" x="3108325" y="5680075"/>
          <p14:tracePt t="49676" x="3143250" y="5657850"/>
          <p14:tracePt t="49693" x="3165475" y="5657850"/>
          <p14:tracePt t="49709" x="3186113" y="5643563"/>
          <p14:tracePt t="49726" x="3208338" y="5643563"/>
          <p14:tracePt t="49743" x="3214688" y="5643563"/>
          <p14:tracePt t="49768" x="3214688" y="5637213"/>
          <p14:tracePt t="49776" x="3222625" y="5629275"/>
          <p14:tracePt t="49816" x="3222625" y="5622925"/>
          <p14:tracePt t="49864" x="3194050" y="5629275"/>
          <p14:tracePt t="49872" x="3179763" y="5643563"/>
          <p14:tracePt t="49880" x="3157538" y="5651500"/>
          <p14:tracePt t="49893" x="3136900" y="5680075"/>
          <p14:tracePt t="49909" x="3086100" y="5729288"/>
          <p14:tracePt t="49926" x="3051175" y="5765800"/>
          <p14:tracePt t="49943" x="3014663" y="5794375"/>
          <p14:tracePt t="49959" x="2951163" y="5851525"/>
          <p14:tracePt t="49976" x="2922588" y="5865813"/>
          <p14:tracePt t="49993" x="2914650" y="5886450"/>
          <p14:tracePt t="50009" x="2914650" y="5894388"/>
          <p14:tracePt t="50200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5" descr="pp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2038" y="1600201"/>
            <a:ext cx="4867925" cy="452596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5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571" x="5765800" y="4014788"/>
          <p14:tracePt t="8627" x="5757863" y="4014788"/>
          <p14:tracePt t="8635" x="5751513" y="4014788"/>
          <p14:tracePt t="8643" x="5743575" y="4014788"/>
          <p14:tracePt t="8654" x="5737225" y="4022725"/>
          <p14:tracePt t="8671" x="5715000" y="4037013"/>
          <p14:tracePt t="8688" x="5686425" y="4043363"/>
          <p14:tracePt t="8704" x="5657850" y="4065588"/>
          <p14:tracePt t="8721" x="5622925" y="4079875"/>
          <p14:tracePt t="8738" x="5580063" y="4079875"/>
          <p14:tracePt t="8754" x="5537200" y="4094163"/>
          <p14:tracePt t="8771" x="5514975" y="4100513"/>
          <p14:tracePt t="8788" x="5500688" y="4108450"/>
          <p14:tracePt t="8804" x="5486400" y="4122738"/>
          <p14:tracePt t="8821" x="5472113" y="4143375"/>
          <p14:tracePt t="8838" x="5465763" y="4157663"/>
          <p14:tracePt t="8854" x="5465763" y="4171950"/>
          <p14:tracePt t="8871" x="5457825" y="4194175"/>
          <p14:tracePt t="8888" x="5437188" y="4229100"/>
          <p14:tracePt t="8904" x="5437188" y="4251325"/>
          <p14:tracePt t="8921" x="5437188" y="4271963"/>
          <p14:tracePt t="8938" x="5422900" y="4300538"/>
          <p14:tracePt t="8954" x="5422900" y="4329113"/>
          <p14:tracePt t="8971" x="5422900" y="4371975"/>
          <p14:tracePt t="8988" x="5422900" y="4394200"/>
          <p14:tracePt t="9004" x="5422900" y="4422775"/>
          <p14:tracePt t="9021" x="5422900" y="4451350"/>
          <p14:tracePt t="9038" x="5422900" y="4486275"/>
          <p14:tracePt t="9054" x="5422900" y="4500563"/>
          <p14:tracePt t="9071" x="5422900" y="4514850"/>
          <p14:tracePt t="9088" x="5437188" y="4543425"/>
          <p14:tracePt t="9104" x="5443538" y="4557713"/>
          <p14:tracePt t="9121" x="5465763" y="4594225"/>
          <p14:tracePt t="9138" x="5480050" y="4614863"/>
          <p14:tracePt t="9154" x="5508625" y="4651375"/>
          <p14:tracePt t="9171" x="5557838" y="4700588"/>
          <p14:tracePt t="9188" x="5622925" y="4779963"/>
          <p14:tracePt t="9204" x="5729288" y="4857750"/>
          <p14:tracePt t="9221" x="5851525" y="4937125"/>
          <p14:tracePt t="9238" x="5986463" y="5000625"/>
          <p14:tracePt t="9254" x="6094413" y="5043488"/>
          <p14:tracePt t="9271" x="6172200" y="5065713"/>
          <p14:tracePt t="9288" x="6223000" y="5072063"/>
          <p14:tracePt t="9304" x="6237288" y="5072063"/>
          <p14:tracePt t="9321" x="6243638" y="5065713"/>
          <p14:tracePt t="9338" x="6243638" y="5043488"/>
          <p14:tracePt t="9354" x="6243638" y="5037138"/>
          <p14:tracePt t="9371" x="6243638" y="5008563"/>
          <p14:tracePt t="9387" x="6257925" y="4979988"/>
          <p14:tracePt t="9404" x="6257925" y="4929188"/>
          <p14:tracePt t="9421" x="6257925" y="4900613"/>
          <p14:tracePt t="9438" x="6257925" y="4851400"/>
          <p14:tracePt t="9454" x="6257925" y="4808538"/>
          <p14:tracePt t="9471" x="6257925" y="4751388"/>
          <p14:tracePt t="9488" x="6257925" y="4708525"/>
          <p14:tracePt t="9504" x="6257925" y="4637088"/>
          <p14:tracePt t="9521" x="6251575" y="4579938"/>
          <p14:tracePt t="9537" x="6237288" y="4522788"/>
          <p14:tracePt t="9554" x="6215063" y="4479925"/>
          <p14:tracePt t="9571" x="6180138" y="4414838"/>
          <p14:tracePt t="9587" x="6137275" y="4351338"/>
          <p14:tracePt t="9604" x="6100763" y="4279900"/>
          <p14:tracePt t="9621" x="6051550" y="4222750"/>
          <p14:tracePt t="9637" x="6000750" y="4171950"/>
          <p14:tracePt t="9654" x="5937250" y="4108450"/>
          <p14:tracePt t="9671" x="5886450" y="4065588"/>
          <p14:tracePt t="9687" x="5851525" y="4037013"/>
          <p14:tracePt t="9704" x="5822950" y="4008438"/>
          <p14:tracePt t="9721" x="5808663" y="3994150"/>
          <p14:tracePt t="9737" x="5794375" y="3979863"/>
          <p14:tracePt t="9754" x="5772150" y="3979863"/>
          <p14:tracePt t="9771" x="5737225" y="3965575"/>
          <p14:tracePt t="9787" x="5694363" y="3957638"/>
          <p14:tracePt t="9804" x="5637213" y="3957638"/>
          <p14:tracePt t="9821" x="5580063" y="3957638"/>
          <p14:tracePt t="9837" x="5551488" y="3957638"/>
          <p14:tracePt t="9854" x="5522913" y="3957638"/>
          <p14:tracePt t="9871" x="5508625" y="3957638"/>
          <p14:tracePt t="9887" x="5494338" y="3971925"/>
          <p14:tracePt t="9904" x="5472113" y="3986213"/>
          <p14:tracePt t="9921" x="5457825" y="4000500"/>
          <p14:tracePt t="9937" x="5437188" y="4022725"/>
          <p14:tracePt t="9954" x="5422900" y="4071938"/>
          <p14:tracePt t="9971" x="5400675" y="4114800"/>
          <p14:tracePt t="9971" x="5394325" y="4137025"/>
          <p14:tracePt t="9987" x="5386388" y="4171950"/>
          <p14:tracePt t="10004" x="5365750" y="4208463"/>
          <p14:tracePt t="10021" x="5357813" y="4229100"/>
          <p14:tracePt t="10037" x="5357813" y="4243388"/>
          <p14:tracePt t="10054" x="5357813" y="4257675"/>
          <p14:tracePt t="10071" x="5357813" y="4271963"/>
          <p14:tracePt t="10087" x="5357813" y="4286250"/>
          <p14:tracePt t="10104" x="5357813" y="4314825"/>
          <p14:tracePt t="10121" x="5357813" y="4329113"/>
          <p14:tracePt t="10137" x="5357813" y="4351338"/>
          <p14:tracePt t="10154" x="5365750" y="4386263"/>
          <p14:tracePt t="10171" x="5365750" y="4408488"/>
          <p14:tracePt t="10171" x="5372100" y="4414838"/>
          <p14:tracePt t="10187" x="5386388" y="4429125"/>
          <p14:tracePt t="10204" x="5386388" y="4443413"/>
          <p14:tracePt t="10221" x="5400675" y="4471988"/>
          <p14:tracePt t="10237" x="5437188" y="4514850"/>
          <p14:tracePt t="10254" x="5472113" y="4551363"/>
          <p14:tracePt t="10271" x="5500688" y="4594225"/>
          <p14:tracePt t="10287" x="5537200" y="4614863"/>
          <p14:tracePt t="10304" x="5572125" y="4665663"/>
          <p14:tracePt t="10321" x="5637213" y="4694238"/>
          <p14:tracePt t="10337" x="5672138" y="4737100"/>
          <p14:tracePt t="10354" x="5729288" y="4765675"/>
          <p14:tracePt t="10371" x="5815013" y="4800600"/>
          <p14:tracePt t="10387" x="5872163" y="4808538"/>
          <p14:tracePt t="10404" x="5908675" y="4822825"/>
          <p14:tracePt t="10421" x="5937250" y="4822825"/>
          <p14:tracePt t="10437" x="5943600" y="4822825"/>
          <p14:tracePt t="10454" x="5957888" y="4822825"/>
          <p14:tracePt t="10471" x="5972175" y="4829175"/>
          <p14:tracePt t="10487" x="5986463" y="4829175"/>
          <p14:tracePt t="10504" x="5994400" y="4837113"/>
          <p14:tracePt t="10539" x="6000750" y="4837113"/>
          <p14:tracePt t="10555" x="6008688" y="4837113"/>
          <p14:tracePt t="10571" x="6015038" y="4837113"/>
          <p14:tracePt t="10579" x="6022975" y="4837113"/>
          <p14:tracePt t="10595" x="6029325" y="4837113"/>
          <p14:tracePt t="10604" x="6037263" y="4837113"/>
          <p14:tracePt t="10621" x="6043613" y="4837113"/>
          <p14:tracePt t="10637" x="6043613" y="4822825"/>
          <p14:tracePt t="10654" x="6051550" y="4808538"/>
          <p14:tracePt t="10671" x="6065838" y="4779963"/>
          <p14:tracePt t="10687" x="6072188" y="4772025"/>
          <p14:tracePt t="10704" x="6072188" y="4751388"/>
          <p14:tracePt t="10721" x="6072188" y="4729163"/>
          <p14:tracePt t="10737" x="6072188" y="4694238"/>
          <p14:tracePt t="10754" x="6072188" y="4657725"/>
          <p14:tracePt t="10771" x="6072188" y="4622800"/>
          <p14:tracePt t="10787" x="6072188" y="4572000"/>
          <p14:tracePt t="10804" x="6072188" y="4551363"/>
          <p14:tracePt t="10821" x="6057900" y="4508500"/>
          <p14:tracePt t="10837" x="6043613" y="4457700"/>
          <p14:tracePt t="10854" x="6022975" y="4422775"/>
          <p14:tracePt t="10871" x="6022975" y="4400550"/>
          <p14:tracePt t="10887" x="6008688" y="4357688"/>
          <p14:tracePt t="10904" x="5980113" y="4308475"/>
          <p14:tracePt t="10921" x="5965825" y="4286250"/>
          <p14:tracePt t="10937" x="5951538" y="4257675"/>
          <p14:tracePt t="10954" x="5929313" y="4237038"/>
          <p14:tracePt t="10971" x="5900738" y="4208463"/>
          <p14:tracePt t="10987" x="5872163" y="4165600"/>
          <p14:tracePt t="11004" x="5865813" y="4137025"/>
          <p14:tracePt t="11021" x="5857875" y="4129088"/>
          <p14:tracePt t="11037" x="5851525" y="4122738"/>
          <p14:tracePt t="11054" x="5843588" y="4114800"/>
          <p14:tracePt t="11071" x="5829300" y="4108450"/>
          <p14:tracePt t="11087" x="5822950" y="4094163"/>
          <p14:tracePt t="11104" x="5786438" y="4079875"/>
          <p14:tracePt t="11121" x="5737225" y="4065588"/>
          <p14:tracePt t="11137" x="5694363" y="4051300"/>
          <p14:tracePt t="11154" x="5665788" y="4043363"/>
          <p14:tracePt t="11171" x="5651500" y="4043363"/>
          <p14:tracePt t="11187" x="5608638" y="4043363"/>
          <p14:tracePt t="11204" x="5586413" y="4043363"/>
          <p14:tracePt t="11221" x="5572125" y="4043363"/>
          <p14:tracePt t="11237" x="5565775" y="4051300"/>
          <p14:tracePt t="11254" x="5543550" y="4065588"/>
          <p14:tracePt t="11271" x="5537200" y="4079875"/>
          <p14:tracePt t="11287" x="5529263" y="4086225"/>
          <p14:tracePt t="11304" x="5522913" y="4086225"/>
          <p14:tracePt t="11321" x="5514975" y="4086225"/>
          <p14:tracePt t="11347" x="5514975" y="4094163"/>
          <p14:tracePt t="11492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Mass (&gt;3cm)</a:t>
            </a:r>
          </a:p>
        </p:txBody>
      </p:sp>
      <p:pic>
        <p:nvPicPr>
          <p:cNvPr id="5" name="Picture 5" descr="pp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2038" y="1600201"/>
            <a:ext cx="4867925" cy="452596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0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Nodule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2" name="Picture 2" descr="http://upload.wikimedia.org/wikipedia/commons/thumb/b/bf/Thorax_pa_peripheres_Bronchialcarcinom_li_OF_markiert.jpg/230px-Thorax_pa_peripheres_Bronchialcarcinom_li_OF_markie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524001"/>
            <a:ext cx="5105400" cy="4839031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0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83" x="6465888" y="2994025"/>
          <p14:tracePt t="2467" x="6465888" y="2986088"/>
          <p14:tracePt t="2475" x="6451600" y="2986088"/>
          <p14:tracePt t="2491" x="6443663" y="2986088"/>
          <p14:tracePt t="2507" x="6437313" y="2986088"/>
          <p14:tracePt t="2531" x="6437313" y="2979738"/>
          <p14:tracePt t="2539" x="6429375" y="2979738"/>
          <p14:tracePt t="2547" x="6423025" y="2979738"/>
          <p14:tracePt t="2563" x="6415088" y="2979738"/>
          <p14:tracePt t="2579" x="6380163" y="2979738"/>
          <p14:tracePt t="2596" x="6357938" y="2979738"/>
          <p14:tracePt t="2613" x="6337300" y="2979738"/>
          <p14:tracePt t="2629" x="6329363" y="2979738"/>
          <p14:tracePt t="2646" x="6315075" y="2979738"/>
          <p14:tracePt t="2763" x="6308725" y="2979738"/>
          <p14:tracePt t="2771" x="6300788" y="2979738"/>
          <p14:tracePt t="2795" x="6294438" y="2979738"/>
          <p14:tracePt t="2803" x="6286500" y="2979738"/>
          <p14:tracePt t="2819" x="6272213" y="2979738"/>
          <p14:tracePt t="2835" x="6265863" y="2986088"/>
          <p14:tracePt t="2939" x="6265863" y="2994025"/>
          <p14:tracePt t="2947" x="6257925" y="3000375"/>
          <p14:tracePt t="2963" x="6251575" y="3008313"/>
          <p14:tracePt t="2971" x="6251575" y="3014663"/>
          <p14:tracePt t="2980" x="6251575" y="3022600"/>
          <p14:tracePt t="2996" x="6251575" y="3036888"/>
          <p14:tracePt t="3012" x="6251575" y="3043238"/>
          <p14:tracePt t="3029" x="6251575" y="3065463"/>
          <p14:tracePt t="3046" x="6251575" y="3071813"/>
          <p14:tracePt t="3063" x="6251575" y="3086100"/>
          <p14:tracePt t="3091" x="6251575" y="3094038"/>
          <p14:tracePt t="3115" x="6251575" y="3100388"/>
          <p14:tracePt t="3131" x="6251575" y="3108325"/>
          <p14:tracePt t="3155" x="6257925" y="3114675"/>
          <p14:tracePt t="3171" x="6257925" y="3122613"/>
          <p14:tracePt t="3179" x="6265863" y="3122613"/>
          <p14:tracePt t="3187" x="6265863" y="3128963"/>
          <p14:tracePt t="3211" x="6280150" y="3128963"/>
          <p14:tracePt t="3219" x="6280150" y="3136900"/>
          <p14:tracePt t="3243" x="6280150" y="3143250"/>
          <p14:tracePt t="3259" x="6286500" y="3151188"/>
          <p14:tracePt t="3275" x="6286500" y="3157538"/>
          <p14:tracePt t="3283" x="6294438" y="3157538"/>
          <p14:tracePt t="3300" x="6300788" y="3157538"/>
          <p14:tracePt t="3315" x="6300788" y="3165475"/>
          <p14:tracePt t="3331" x="6308725" y="3165475"/>
          <p14:tracePt t="3347" x="6315075" y="3165475"/>
          <p14:tracePt t="3362" x="6315075" y="3171825"/>
          <p14:tracePt t="3379" x="6337300" y="3186113"/>
          <p14:tracePt t="3396" x="6351588" y="3200400"/>
          <p14:tracePt t="3412" x="6357938" y="3200400"/>
          <p14:tracePt t="3429" x="6365875" y="3200400"/>
          <p14:tracePt t="3507" x="6372225" y="3200400"/>
          <p14:tracePt t="3515" x="6372225" y="3194050"/>
          <p14:tracePt t="3523" x="6380163" y="3194050"/>
          <p14:tracePt t="3531" x="6386513" y="3186113"/>
          <p14:tracePt t="3546" x="6394450" y="3179763"/>
          <p14:tracePt t="3562" x="6408738" y="3171825"/>
          <p14:tracePt t="3563" x="6408738" y="3165475"/>
          <p14:tracePt t="3579" x="6415088" y="3165475"/>
          <p14:tracePt t="3596" x="6429375" y="3157538"/>
          <p14:tracePt t="3612" x="6429375" y="3151188"/>
          <p14:tracePt t="3629" x="6437313" y="3151188"/>
          <p14:tracePt t="3646" x="6443663" y="3143250"/>
          <p14:tracePt t="3662" x="6443663" y="3136900"/>
          <p14:tracePt t="3679" x="6451600" y="3122613"/>
          <p14:tracePt t="3696" x="6457950" y="3114675"/>
          <p14:tracePt t="3712" x="6465888" y="3108325"/>
          <p14:tracePt t="3729" x="6472238" y="3100388"/>
          <p14:tracePt t="3746" x="6472238" y="3086100"/>
          <p14:tracePt t="3763" x="6472238" y="3079750"/>
          <p14:tracePt t="3780" x="6472238" y="3071813"/>
          <p14:tracePt t="3803" x="6472238" y="3065463"/>
          <p14:tracePt t="3827" x="6472238" y="3057525"/>
          <p14:tracePt t="3851" x="6472238" y="3051175"/>
          <p14:tracePt t="3859" x="6472238" y="3036888"/>
          <p14:tracePt t="3883" x="6472238" y="3028950"/>
          <p14:tracePt t="3899" x="6472238" y="3022600"/>
          <p14:tracePt t="3907" x="6472238" y="3014663"/>
          <p14:tracePt t="3915" x="6465888" y="3008313"/>
          <p14:tracePt t="3929" x="6465888" y="3000375"/>
          <p14:tracePt t="3946" x="6451600" y="2994025"/>
          <p14:tracePt t="4051" x="6451600" y="2986088"/>
          <p14:tracePt t="4059" x="6429375" y="2986088"/>
          <p14:tracePt t="4067" x="6415088" y="2979738"/>
          <p14:tracePt t="4079" x="6394450" y="2971800"/>
          <p14:tracePt t="4096" x="6351588" y="2957513"/>
          <p14:tracePt t="4112" x="6337300" y="2951163"/>
          <p14:tracePt t="4129" x="6329363" y="2951163"/>
          <p14:tracePt t="4291" x="6323013" y="2951163"/>
          <p14:tracePt t="4299" x="6300788" y="2951163"/>
          <p14:tracePt t="4307" x="6294438" y="2951163"/>
          <p14:tracePt t="4315" x="6286500" y="2951163"/>
          <p14:tracePt t="4329" x="6280150" y="2951163"/>
          <p14:tracePt t="4346" x="6272213" y="2957513"/>
          <p14:tracePt t="4451" x="6265863" y="2965450"/>
          <p14:tracePt t="4467" x="6265863" y="2971800"/>
          <p14:tracePt t="4475" x="6265863" y="2986088"/>
          <p14:tracePt t="4483" x="6265863" y="2994025"/>
          <p14:tracePt t="4496" x="6265863" y="3000375"/>
          <p14:tracePt t="4512" x="6265863" y="3008313"/>
          <p14:tracePt t="4529" x="6265863" y="3022600"/>
          <p14:tracePt t="4546" x="6272213" y="3028950"/>
          <p14:tracePt t="4562" x="6272213" y="3043238"/>
          <p14:tracePt t="4579" x="6272213" y="3051175"/>
          <p14:tracePt t="4603" x="6280150" y="3057525"/>
          <p14:tracePt t="4627" x="6280150" y="3065463"/>
          <p14:tracePt t="4651" x="6286500" y="3071813"/>
          <p14:tracePt t="4667" x="6286500" y="3079750"/>
          <p14:tracePt t="4675" x="6294438" y="3086100"/>
          <p14:tracePt t="4683" x="6294438" y="3094038"/>
          <p14:tracePt t="4695" x="6294438" y="3100388"/>
          <p14:tracePt t="4712" x="6308725" y="3108325"/>
          <p14:tracePt t="4729" x="6315075" y="3122613"/>
          <p14:tracePt t="4746" x="6323013" y="3136900"/>
          <p14:tracePt t="4762" x="6323013" y="3143250"/>
          <p14:tracePt t="4779" x="6337300" y="3151188"/>
          <p14:tracePt t="4796" x="6337300" y="3165475"/>
          <p14:tracePt t="4835" x="6337300" y="3171825"/>
          <p14:tracePt t="4843" x="6343650" y="3171825"/>
          <p14:tracePt t="4851" x="6343650" y="3179763"/>
          <p14:tracePt t="4867" x="6351588" y="3186113"/>
          <p14:tracePt t="4879" x="6357938" y="3186113"/>
          <p14:tracePt t="4896" x="6372225" y="3186113"/>
          <p14:tracePt t="4912" x="6380163" y="3186113"/>
          <p14:tracePt t="5019" x="6386513" y="3186113"/>
          <p14:tracePt t="5043" x="6394450" y="3186113"/>
          <p14:tracePt t="5051" x="6400800" y="3186113"/>
          <p14:tracePt t="5062" x="6400800" y="3179763"/>
          <p14:tracePt t="5079" x="6415088" y="3179763"/>
          <p14:tracePt t="5095" x="6415088" y="3171825"/>
          <p14:tracePt t="5112" x="6423025" y="3171825"/>
          <p14:tracePt t="5129" x="6423025" y="3165475"/>
          <p14:tracePt t="5145" x="6423025" y="3157538"/>
          <p14:tracePt t="5162" x="6423025" y="3151188"/>
          <p14:tracePt t="5179" x="6423025" y="3143250"/>
          <p14:tracePt t="5196" x="6423025" y="3122613"/>
          <p14:tracePt t="5212" x="6429375" y="3114675"/>
          <p14:tracePt t="5229" x="6429375" y="3108325"/>
          <p14:tracePt t="5245" x="6443663" y="3094038"/>
          <p14:tracePt t="5262" x="6443663" y="3086100"/>
          <p14:tracePt t="5279" x="6443663" y="3079750"/>
          <p14:tracePt t="5295" x="6443663" y="3071813"/>
          <p14:tracePt t="5312" x="6443663" y="3065463"/>
          <p14:tracePt t="5329" x="6443663" y="3057525"/>
          <p14:tracePt t="5345" x="6451600" y="3051175"/>
          <p14:tracePt t="5362" x="6451600" y="3043238"/>
          <p14:tracePt t="5379" x="6457950" y="3028950"/>
          <p14:tracePt t="5403" x="6457950" y="3022600"/>
          <p14:tracePt t="5412" x="6457950" y="3014663"/>
          <p14:tracePt t="5435" x="6457950" y="3008313"/>
          <p14:tracePt t="5531" x="6457950" y="3000375"/>
          <p14:tracePt t="5539" x="6443663" y="2979738"/>
          <p14:tracePt t="5547" x="6429375" y="2979738"/>
          <p14:tracePt t="5562" x="6408738" y="2971800"/>
          <p14:tracePt t="5579" x="6380163" y="2957513"/>
          <p14:tracePt t="5595" x="6351588" y="2936875"/>
          <p14:tracePt t="5612" x="6343650" y="2936875"/>
          <p14:tracePt t="5972" x="0" y="0"/>
        </p14:tracePtLst>
        <p14:tracePtLst>
          <p14:tracePt t="9484" x="6886575" y="2722563"/>
          <p14:tracePt t="9572" x="6880225" y="2722563"/>
          <p14:tracePt t="9580" x="6872288" y="2722563"/>
          <p14:tracePt t="9588" x="6858000" y="2722563"/>
          <p14:tracePt t="9604" x="6843713" y="2722563"/>
          <p14:tracePt t="9612" x="6837363" y="2722563"/>
          <p14:tracePt t="9628" x="6808788" y="2728913"/>
          <p14:tracePt t="9645" x="6794500" y="2728913"/>
          <p14:tracePt t="9661" x="6780213" y="2728913"/>
          <p14:tracePt t="9678" x="6757988" y="2728913"/>
          <p14:tracePt t="9695" x="6743700" y="2736850"/>
          <p14:tracePt t="9711" x="6729413" y="2736850"/>
          <p14:tracePt t="9728" x="6700838" y="2736850"/>
          <p14:tracePt t="9745" x="6672263" y="2736850"/>
          <p14:tracePt t="9761" x="6600825" y="2736850"/>
          <p14:tracePt t="9778" x="6543675" y="2736850"/>
          <p14:tracePt t="9795" x="6523038" y="2736850"/>
          <p14:tracePt t="9811" x="6500813" y="2736850"/>
          <p14:tracePt t="9828" x="6443663" y="2736850"/>
          <p14:tracePt t="9845" x="6386513" y="2736850"/>
          <p14:tracePt t="9861" x="6308725" y="2736850"/>
          <p14:tracePt t="9878" x="6237288" y="2736850"/>
          <p14:tracePt t="9895" x="6180138" y="2736850"/>
          <p14:tracePt t="9911" x="6129338" y="2736850"/>
          <p14:tracePt t="9928" x="6072188" y="2736850"/>
          <p14:tracePt t="9945" x="6022975" y="2736850"/>
          <p14:tracePt t="9961" x="5994400" y="2736850"/>
          <p14:tracePt t="9978" x="5980113" y="2736850"/>
          <p14:tracePt t="10236" x="5980113" y="2743200"/>
          <p14:tracePt t="10244" x="5965825" y="2751138"/>
          <p14:tracePt t="10252" x="5965825" y="2765425"/>
          <p14:tracePt t="10261" x="5965825" y="2771775"/>
          <p14:tracePt t="10278" x="5965825" y="2794000"/>
          <p14:tracePt t="10295" x="5965825" y="2836863"/>
          <p14:tracePt t="10311" x="5965825" y="2886075"/>
          <p14:tracePt t="10328" x="5965825" y="2951163"/>
          <p14:tracePt t="10345" x="5965825" y="3008313"/>
          <p14:tracePt t="10361" x="5965825" y="3051175"/>
          <p14:tracePt t="10378" x="5965825" y="3100388"/>
          <p14:tracePt t="10395" x="5972175" y="3143250"/>
          <p14:tracePt t="10411" x="5972175" y="3200400"/>
          <p14:tracePt t="10428" x="5994400" y="3322638"/>
          <p14:tracePt t="10444" x="5994400" y="3379788"/>
          <p14:tracePt t="10461" x="6000750" y="3414713"/>
          <p14:tracePt t="10478" x="6000750" y="3436938"/>
          <p14:tracePt t="10495" x="6008688" y="3451225"/>
          <p14:tracePt t="10511" x="6008688" y="3479800"/>
          <p14:tracePt t="10528" x="6015038" y="3494088"/>
          <p14:tracePt t="10544" x="6015038" y="3514725"/>
          <p14:tracePt t="10561" x="6022975" y="3536950"/>
          <p14:tracePt t="10578" x="6022975" y="3551238"/>
          <p14:tracePt t="10594" x="6022975" y="3557588"/>
          <p14:tracePt t="10611" x="6029325" y="3579813"/>
          <p14:tracePt t="10628" x="6037263" y="3594100"/>
          <p14:tracePt t="10644" x="6037263" y="3600450"/>
          <p14:tracePt t="10764" x="6037263" y="3594100"/>
          <p14:tracePt t="10772" x="6043613" y="3594100"/>
          <p14:tracePt t="10780" x="6043613" y="3586163"/>
          <p14:tracePt t="10796" x="6051550" y="3579813"/>
          <p14:tracePt t="10812" x="6051550" y="3571875"/>
          <p14:tracePt t="10828" x="6072188" y="3557588"/>
          <p14:tracePt t="10845" x="6080125" y="3551238"/>
          <p14:tracePt t="10861" x="6086475" y="3543300"/>
          <p14:tracePt t="10878" x="6094413" y="3536950"/>
          <p14:tracePt t="10894" x="6108700" y="3529013"/>
          <p14:tracePt t="10911" x="6129338" y="3522663"/>
          <p14:tracePt t="10928" x="6165850" y="3522663"/>
          <p14:tracePt t="10945" x="6186488" y="3522663"/>
          <p14:tracePt t="10961" x="6215063" y="3514725"/>
          <p14:tracePt t="10978" x="6237288" y="3508375"/>
          <p14:tracePt t="10995" x="6272213" y="3508375"/>
          <p14:tracePt t="11011" x="6308725" y="3494088"/>
          <p14:tracePt t="11028" x="6337300" y="3494088"/>
          <p14:tracePt t="11045" x="6386513" y="3494088"/>
          <p14:tracePt t="11061" x="6437313" y="3494088"/>
          <p14:tracePt t="11078" x="6465888" y="3494088"/>
          <p14:tracePt t="11094" x="6515100" y="3494088"/>
          <p14:tracePt t="11111" x="6537325" y="3494088"/>
          <p14:tracePt t="11128" x="6551613" y="3494088"/>
          <p14:tracePt t="11144" x="6565900" y="3494088"/>
          <p14:tracePt t="11161" x="6580188" y="3494088"/>
          <p14:tracePt t="11178" x="6615113" y="3486150"/>
          <p14:tracePt t="11194" x="6657975" y="3486150"/>
          <p14:tracePt t="11211" x="6694488" y="3486150"/>
          <p14:tracePt t="11228" x="6737350" y="3486150"/>
          <p14:tracePt t="11244" x="6765925" y="3486150"/>
          <p14:tracePt t="11261" x="6780213" y="3486150"/>
          <p14:tracePt t="11278" x="6808788" y="3486150"/>
          <p14:tracePt t="11294" x="6837363" y="3486150"/>
          <p14:tracePt t="11311" x="6851650" y="3486150"/>
          <p14:tracePt t="11328" x="6858000" y="3486150"/>
          <p14:tracePt t="11380" x="6872288" y="3486150"/>
          <p14:tracePt t="11388" x="6880225" y="3486150"/>
          <p14:tracePt t="11396" x="6886575" y="3486150"/>
          <p14:tracePt t="11411" x="6908800" y="3494088"/>
          <p14:tracePt t="11428" x="6923088" y="3494088"/>
          <p14:tracePt t="11444" x="6929438" y="3494088"/>
          <p14:tracePt t="11764" x="6929438" y="3479800"/>
          <p14:tracePt t="11772" x="6929438" y="3471863"/>
          <p14:tracePt t="11780" x="6915150" y="3457575"/>
          <p14:tracePt t="11794" x="6915150" y="3436938"/>
          <p14:tracePt t="11811" x="6915150" y="3394075"/>
          <p14:tracePt t="11828" x="6908800" y="3371850"/>
          <p14:tracePt t="11844" x="6908800" y="3328988"/>
          <p14:tracePt t="11861" x="6908800" y="3308350"/>
          <p14:tracePt t="11878" x="6900863" y="3279775"/>
          <p14:tracePt t="11894" x="6900863" y="3257550"/>
          <p14:tracePt t="11911" x="6900863" y="3236913"/>
          <p14:tracePt t="11928" x="6900863" y="3200400"/>
          <p14:tracePt t="11944" x="6900863" y="3165475"/>
          <p14:tracePt t="11961" x="6894513" y="3143250"/>
          <p14:tracePt t="11978" x="6886575" y="3114675"/>
          <p14:tracePt t="11994" x="6880225" y="3086100"/>
          <p14:tracePt t="12011" x="6865938" y="3036888"/>
          <p14:tracePt t="12028" x="6858000" y="3022600"/>
          <p14:tracePt t="12044" x="6858000" y="2986088"/>
          <p14:tracePt t="12061" x="6858000" y="2965450"/>
          <p14:tracePt t="12078" x="6858000" y="2943225"/>
          <p14:tracePt t="12094" x="6858000" y="2928938"/>
          <p14:tracePt t="12111" x="6858000" y="2914650"/>
          <p14:tracePt t="12128" x="6858000" y="2900363"/>
          <p14:tracePt t="12144" x="6858000" y="2886075"/>
          <p14:tracePt t="12161" x="6858000" y="2857500"/>
          <p14:tracePt t="12178" x="6858000" y="2836863"/>
          <p14:tracePt t="12194" x="6858000" y="2800350"/>
          <p14:tracePt t="12211" x="6858000" y="2779713"/>
          <p14:tracePt t="12228" x="6851650" y="2765425"/>
          <p14:tracePt t="12244" x="6851650" y="2751138"/>
          <p14:tracePt t="12261" x="6851650" y="2743200"/>
          <p14:tracePt t="12278" x="6851650" y="2736850"/>
          <p14:tracePt t="12294" x="6851650" y="2728913"/>
          <p14:tracePt t="12311" x="6851650" y="2722563"/>
          <p14:tracePt t="12332" x="6851650" y="2714625"/>
          <p14:tracePt t="12645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Is Your Brain Full ?</a:t>
            </a:r>
          </a:p>
        </p:txBody>
      </p:sp>
      <p:pic>
        <p:nvPicPr>
          <p:cNvPr id="6" name="Content Placeholder 5" descr="homer_simpson_xray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3019" y="1600201"/>
            <a:ext cx="4525963" cy="452596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4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How do CXRs work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Send xrays at film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pass though, absorbed to various degrees, scatter</a:t>
            </a:r>
          </a:p>
          <a:p>
            <a:r>
              <a:rPr lang="en-US" dirty="0">
                <a:solidFill>
                  <a:schemeClr val="bg1"/>
                </a:solidFill>
              </a:rPr>
              <a:t>Five basic radiologic densities: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Air, fat, soft tissue (fluids/muscle), calcium (bone), metal</a:t>
            </a:r>
          </a:p>
          <a:p>
            <a:r>
              <a:rPr lang="en-US" dirty="0">
                <a:solidFill>
                  <a:schemeClr val="bg1"/>
                </a:solidFill>
              </a:rPr>
              <a:t>Film is a map of xray attenuation</a:t>
            </a:r>
          </a:p>
          <a:p>
            <a:r>
              <a:rPr lang="en-US" dirty="0">
                <a:solidFill>
                  <a:schemeClr val="bg1"/>
                </a:solidFill>
              </a:rPr>
              <a:t>See borders between different densities</a:t>
            </a:r>
          </a:p>
          <a:p>
            <a:r>
              <a:rPr lang="en-US" dirty="0">
                <a:solidFill>
                  <a:schemeClr val="bg1"/>
                </a:solidFill>
              </a:rPr>
              <a:t>Do not </a:t>
            </a:r>
            <a:r>
              <a:rPr lang="en-US">
                <a:solidFill>
                  <a:schemeClr val="bg1"/>
                </a:solidFill>
              </a:rPr>
              <a:t>see borders </a:t>
            </a:r>
            <a:r>
              <a:rPr lang="en-US" dirty="0">
                <a:solidFill>
                  <a:schemeClr val="bg1"/>
                </a:solidFill>
              </a:rPr>
              <a:t>when density is the same AND in direct contact (Silhouette sign)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6968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Pleural Effusion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6322" name="Picture 2" descr="http://www.fastbleep.com/assets/notes/image/3075_2.jpg"/>
          <p:cNvPicPr>
            <a:picLocks noChangeAspect="1" noChangeArrowheads="1"/>
          </p:cNvPicPr>
          <p:nvPr/>
        </p:nvPicPr>
        <p:blipFill>
          <a:blip r:embed="rId4" cstate="print"/>
          <a:srcRect b="5970"/>
          <a:stretch>
            <a:fillRect/>
          </a:stretch>
        </p:blipFill>
        <p:spPr bwMode="auto">
          <a:xfrm>
            <a:off x="3124201" y="1325563"/>
            <a:ext cx="6226765" cy="48006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5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548" x="3400425" y="4829175"/>
          <p14:tracePt t="4620" x="3394075" y="4822825"/>
          <p14:tracePt t="4628" x="3365500" y="4794250"/>
          <p14:tracePt t="4638" x="3322638" y="4786313"/>
          <p14:tracePt t="4655" x="3214688" y="4772025"/>
          <p14:tracePt t="4672" x="3051175" y="4751388"/>
          <p14:tracePt t="4688" x="2922588" y="4737100"/>
          <p14:tracePt t="4705" x="2808288" y="4714875"/>
          <p14:tracePt t="4722" x="2708275" y="4700588"/>
          <p14:tracePt t="4738" x="2665413" y="4700588"/>
          <p14:tracePt t="4755" x="2628900" y="4708525"/>
          <p14:tracePt t="4772" x="2565400" y="4714875"/>
          <p14:tracePt t="4788" x="2486025" y="4722813"/>
          <p14:tracePt t="4805" x="2428875" y="4722813"/>
          <p14:tracePt t="4822" x="2371725" y="4722813"/>
          <p14:tracePt t="4838" x="2351088" y="4729163"/>
          <p14:tracePt t="4855" x="2314575" y="4751388"/>
          <p14:tracePt t="4872" x="2300288" y="4757738"/>
          <p14:tracePt t="4888" x="2271713" y="4765675"/>
          <p14:tracePt t="4905" x="2265363" y="4772025"/>
          <p14:tracePt t="4922" x="2243138" y="4800600"/>
          <p14:tracePt t="4938" x="2214563" y="4822825"/>
          <p14:tracePt t="4955" x="2208213" y="4857750"/>
          <p14:tracePt t="4972" x="2200275" y="4908550"/>
          <p14:tracePt t="4988" x="2200275" y="4943475"/>
          <p14:tracePt t="5005" x="2200275" y="4972050"/>
          <p14:tracePt t="5022" x="2214563" y="5022850"/>
          <p14:tracePt t="5038" x="2236788" y="5080000"/>
          <p14:tracePt t="5055" x="2328863" y="5122863"/>
          <p14:tracePt t="5072" x="2428875" y="5186363"/>
          <p14:tracePt t="5088" x="2551113" y="5229225"/>
          <p14:tracePt t="5105" x="2686050" y="5265738"/>
          <p14:tracePt t="5122" x="2814638" y="5280025"/>
          <p14:tracePt t="5138" x="2879725" y="5286375"/>
          <p14:tracePt t="5155" x="2957513" y="5300663"/>
          <p14:tracePt t="5172" x="3071813" y="5300663"/>
          <p14:tracePt t="5188" x="3157538" y="5300663"/>
          <p14:tracePt t="5205" x="3271838" y="5300663"/>
          <p14:tracePt t="5222" x="3414713" y="5300663"/>
          <p14:tracePt t="5238" x="3557588" y="5300663"/>
          <p14:tracePt t="5255" x="3700463" y="5294313"/>
          <p14:tracePt t="5272" x="3814763" y="5280025"/>
          <p14:tracePt t="5288" x="3894138" y="5272088"/>
          <p14:tracePt t="5305" x="3951288" y="5251450"/>
          <p14:tracePt t="5322" x="3994150" y="5237163"/>
          <p14:tracePt t="5338" x="4008438" y="5214938"/>
          <p14:tracePt t="5355" x="4022725" y="5194300"/>
          <p14:tracePt t="5372" x="4037013" y="5151438"/>
          <p14:tracePt t="5388" x="4065588" y="5122863"/>
          <p14:tracePt t="5405" x="4094163" y="5086350"/>
          <p14:tracePt t="5422" x="4100513" y="5065713"/>
          <p14:tracePt t="5438" x="4100513" y="5037138"/>
          <p14:tracePt t="5455" x="4100513" y="5014913"/>
          <p14:tracePt t="5472" x="4100513" y="4994275"/>
          <p14:tracePt t="5488" x="4100513" y="4965700"/>
          <p14:tracePt t="5505" x="4071938" y="4914900"/>
          <p14:tracePt t="5522" x="3994150" y="4837113"/>
          <p14:tracePt t="5538" x="3886200" y="4765675"/>
          <p14:tracePt t="5555" x="3765550" y="4714875"/>
          <p14:tracePt t="5572" x="3586163" y="4629150"/>
          <p14:tracePt t="5588" x="3500438" y="4600575"/>
          <p14:tracePt t="5605" x="3414713" y="4586288"/>
          <p14:tracePt t="5622" x="3365500" y="4586288"/>
          <p14:tracePt t="5638" x="3271838" y="4579938"/>
          <p14:tracePt t="5655" x="3179763" y="4579938"/>
          <p14:tracePt t="5672" x="3051175" y="4579938"/>
          <p14:tracePt t="5688" x="2922588" y="4579938"/>
          <p14:tracePt t="5705" x="2800350" y="4579938"/>
          <p14:tracePt t="5722" x="2657475" y="4579938"/>
          <p14:tracePt t="5738" x="2579688" y="4579938"/>
          <p14:tracePt t="5755" x="2508250" y="4579938"/>
          <p14:tracePt t="5772" x="2393950" y="4629150"/>
          <p14:tracePt t="5788" x="2308225" y="4672013"/>
          <p14:tracePt t="5805" x="2236788" y="4714875"/>
          <p14:tracePt t="5822" x="2165350" y="4757738"/>
          <p14:tracePt t="5838" x="2136775" y="4808538"/>
          <p14:tracePt t="5855" x="2136775" y="4837113"/>
          <p14:tracePt t="5872" x="2122488" y="4886325"/>
          <p14:tracePt t="5888" x="2122488" y="4929188"/>
          <p14:tracePt t="5905" x="2122488" y="4972050"/>
          <p14:tracePt t="5922" x="2128838" y="5029200"/>
          <p14:tracePt t="5938" x="2143125" y="5086350"/>
          <p14:tracePt t="5955" x="2185988" y="5157788"/>
          <p14:tracePt t="5972" x="2265363" y="5251450"/>
          <p14:tracePt t="5988" x="2343150" y="5314950"/>
          <p14:tracePt t="6005" x="2422525" y="5386388"/>
          <p14:tracePt t="6022" x="2471738" y="5422900"/>
          <p14:tracePt t="6038" x="2528888" y="5429250"/>
          <p14:tracePt t="6055" x="2593975" y="5451475"/>
          <p14:tracePt t="6072" x="2671763" y="5451475"/>
          <p14:tracePt t="6088" x="2765425" y="5451475"/>
          <p14:tracePt t="6105" x="2871788" y="5451475"/>
          <p14:tracePt t="6122" x="3000375" y="5451475"/>
          <p14:tracePt t="6138" x="3108325" y="5451475"/>
          <p14:tracePt t="6155" x="3186113" y="5437188"/>
          <p14:tracePt t="6172" x="3222625" y="5437188"/>
          <p14:tracePt t="6172" x="3228975" y="5429250"/>
          <p14:tracePt t="6484" x="0" y="0"/>
        </p14:tracePtLst>
        <p14:tracePtLst>
          <p14:tracePt t="8340" x="2471738" y="5629275"/>
          <p14:tracePt t="8492" x="2479675" y="5614988"/>
          <p14:tracePt t="8500" x="2486025" y="5600700"/>
          <p14:tracePt t="8508" x="2486025" y="5580063"/>
          <p14:tracePt t="8521" x="2493963" y="5572125"/>
          <p14:tracePt t="8538" x="2522538" y="5551488"/>
          <p14:tracePt t="8554" x="2543175" y="5522913"/>
          <p14:tracePt t="8571" x="2565400" y="5508625"/>
          <p14:tracePt t="8588" x="2579688" y="5500688"/>
          <p14:tracePt t="8588" x="2586038" y="5494338"/>
          <p14:tracePt t="8604" x="2593975" y="5472113"/>
          <p14:tracePt t="8621" x="2600325" y="5465763"/>
          <p14:tracePt t="8638" x="2628900" y="5451475"/>
          <p14:tracePt t="8654" x="2657475" y="5437188"/>
          <p14:tracePt t="8671" x="2686050" y="5414963"/>
          <p14:tracePt t="8688" x="2728913" y="5408613"/>
          <p14:tracePt t="8704" x="2757488" y="5380038"/>
          <p14:tracePt t="8721" x="2794000" y="5372100"/>
          <p14:tracePt t="8738" x="2814638" y="5357813"/>
          <p14:tracePt t="8754" x="2851150" y="5343525"/>
          <p14:tracePt t="8771" x="2886075" y="5337175"/>
          <p14:tracePt t="8788" x="2922588" y="5322888"/>
          <p14:tracePt t="8788" x="2943225" y="5322888"/>
          <p14:tracePt t="8804" x="2965450" y="5300663"/>
          <p14:tracePt t="8821" x="3008313" y="5294313"/>
          <p14:tracePt t="8838" x="3051175" y="5280025"/>
          <p14:tracePt t="8854" x="3108325" y="5257800"/>
          <p14:tracePt t="8871" x="3186113" y="5257800"/>
          <p14:tracePt t="8888" x="3265488" y="5257800"/>
          <p14:tracePt t="8904" x="3322638" y="5257800"/>
          <p14:tracePt t="8921" x="3351213" y="5257800"/>
          <p14:tracePt t="8938" x="3400425" y="5257800"/>
          <p14:tracePt t="8954" x="3422650" y="5257800"/>
          <p14:tracePt t="8971" x="3457575" y="5257800"/>
          <p14:tracePt t="8988" x="3500438" y="5257800"/>
          <p14:tracePt t="9004" x="3551238" y="5257800"/>
          <p14:tracePt t="9021" x="3586163" y="5257800"/>
          <p14:tracePt t="9038" x="3608388" y="5257800"/>
          <p14:tracePt t="9054" x="3636963" y="5257800"/>
          <p14:tracePt t="9071" x="3651250" y="5257800"/>
          <p14:tracePt t="9088" x="3665538" y="5257800"/>
          <p14:tracePt t="9104" x="3671888" y="5257800"/>
          <p14:tracePt t="9260" x="3665538" y="5257800"/>
          <p14:tracePt t="9268" x="3643313" y="5257800"/>
          <p14:tracePt t="9277" x="3614738" y="5251450"/>
          <p14:tracePt t="9288" x="3586163" y="5251450"/>
          <p14:tracePt t="9304" x="3522663" y="5237163"/>
          <p14:tracePt t="9321" x="3408363" y="5229225"/>
          <p14:tracePt t="9338" x="3314700" y="5214938"/>
          <p14:tracePt t="9354" x="3236913" y="5214938"/>
          <p14:tracePt t="9371" x="3171825" y="5214938"/>
          <p14:tracePt t="9388" x="3122613" y="5229225"/>
          <p14:tracePt t="9404" x="3051175" y="5243513"/>
          <p14:tracePt t="9421" x="3014663" y="5257800"/>
          <p14:tracePt t="9438" x="2943225" y="5265738"/>
          <p14:tracePt t="9454" x="2886075" y="5272088"/>
          <p14:tracePt t="9471" x="2828925" y="5286375"/>
          <p14:tracePt t="9488" x="2771775" y="5300663"/>
          <p14:tracePt t="9504" x="2714625" y="5314950"/>
          <p14:tracePt t="9521" x="2679700" y="5329238"/>
          <p14:tracePt t="9538" x="2643188" y="5351463"/>
          <p14:tracePt t="9554" x="2622550" y="5365750"/>
          <p14:tracePt t="9571" x="2593975" y="5380038"/>
          <p14:tracePt t="9588" x="2579688" y="5394325"/>
          <p14:tracePt t="9604" x="2557463" y="5429250"/>
          <p14:tracePt t="9621" x="2536825" y="5451475"/>
          <p14:tracePt t="9638" x="2522538" y="5472113"/>
          <p14:tracePt t="9654" x="2508250" y="5500688"/>
          <p14:tracePt t="9671" x="2457450" y="5537200"/>
          <p14:tracePt t="9688" x="2436813" y="5551488"/>
          <p14:tracePt t="9704" x="2408238" y="5572125"/>
          <p14:tracePt t="9721" x="2379663" y="5600700"/>
          <p14:tracePt t="9738" x="2371725" y="5614988"/>
          <p14:tracePt t="9754" x="2371725" y="5629275"/>
          <p14:tracePt t="9771" x="2365375" y="5637213"/>
          <p14:tracePt t="9788" x="2357438" y="5651500"/>
          <p14:tracePt t="9804" x="2351088" y="5672138"/>
          <p14:tracePt t="9821" x="2336800" y="5700713"/>
          <p14:tracePt t="9838" x="2336800" y="5751513"/>
          <p14:tracePt t="9854" x="2322513" y="5786438"/>
          <p14:tracePt t="9871" x="2308225" y="5800725"/>
          <p14:tracePt t="9888" x="2308225" y="5815013"/>
          <p14:tracePt t="9904" x="2308225" y="5822950"/>
          <p14:tracePt t="10044" x="2308225" y="5815013"/>
          <p14:tracePt t="10052" x="2308225" y="5786438"/>
          <p14:tracePt t="10060" x="2314575" y="5772150"/>
          <p14:tracePt t="10071" x="2322513" y="5743575"/>
          <p14:tracePt t="10088" x="2351088" y="5694363"/>
          <p14:tracePt t="10104" x="2400300" y="5629275"/>
          <p14:tracePt t="10121" x="2457450" y="5594350"/>
          <p14:tracePt t="10137" x="2500313" y="5557838"/>
          <p14:tracePt t="10154" x="2557463" y="5529263"/>
          <p14:tracePt t="10171" x="2593975" y="5500688"/>
          <p14:tracePt t="10187" x="2643188" y="5472113"/>
          <p14:tracePt t="10204" x="2686050" y="5429250"/>
          <p14:tracePt t="10204" x="2714625" y="5422900"/>
          <p14:tracePt t="10221" x="2779713" y="5380038"/>
          <p14:tracePt t="10238" x="2857500" y="5351463"/>
          <p14:tracePt t="10254" x="2928938" y="5322888"/>
          <p14:tracePt t="10271" x="2986088" y="5294313"/>
          <p14:tracePt t="10287" x="3057525" y="5280025"/>
          <p14:tracePt t="10304" x="3128963" y="5265738"/>
          <p14:tracePt t="10321" x="3186113" y="5265738"/>
          <p14:tracePt t="10337" x="3236913" y="5265738"/>
          <p14:tracePt t="10354" x="3294063" y="5251450"/>
          <p14:tracePt t="10371" x="3343275" y="5243513"/>
          <p14:tracePt t="10387" x="3400425" y="5243513"/>
          <p14:tracePt t="10404" x="3457575" y="5237163"/>
          <p14:tracePt t="10404" x="3486150" y="5237163"/>
          <p14:tracePt t="10421" x="3551238" y="5222875"/>
          <p14:tracePt t="10437" x="3622675" y="5222875"/>
          <p14:tracePt t="10454" x="3700463" y="5222875"/>
          <p14:tracePt t="10471" x="3757613" y="5222875"/>
          <p14:tracePt t="10487" x="3779838" y="5214938"/>
          <p14:tracePt t="10504" x="3808413" y="5214938"/>
          <p14:tracePt t="10521" x="3829050" y="5214938"/>
          <p14:tracePt t="10537" x="3836988" y="5214938"/>
          <p14:tracePt t="10554" x="3843338" y="5214938"/>
          <p14:tracePt t="10571" x="3851275" y="5214938"/>
          <p14:tracePt t="10587" x="3857625" y="5214938"/>
          <p14:tracePt t="10604" x="3865563" y="5214938"/>
          <p14:tracePt t="10621" x="3871913" y="5214938"/>
          <p14:tracePt t="11181" x="3871913" y="5208588"/>
          <p14:tracePt t="11197" x="3857625" y="5208588"/>
          <p14:tracePt t="11205" x="3851275" y="5208588"/>
          <p14:tracePt t="11213" x="3836988" y="5208588"/>
          <p14:tracePt t="11221" x="3829050" y="5208588"/>
          <p14:tracePt t="11237" x="3800475" y="5208588"/>
          <p14:tracePt t="11254" x="3794125" y="5208588"/>
          <p14:tracePt t="11301" x="3794125" y="5200650"/>
          <p14:tracePt t="11317" x="3786188" y="5200650"/>
          <p14:tracePt t="11325" x="3779838" y="5200650"/>
          <p14:tracePt t="11333" x="3765550" y="5194300"/>
          <p14:tracePt t="11341" x="3743325" y="5186363"/>
          <p14:tracePt t="11354" x="3729038" y="5180013"/>
          <p14:tracePt t="11371" x="3694113" y="5157788"/>
          <p14:tracePt t="11387" x="3643313" y="5129213"/>
          <p14:tracePt t="11404" x="3614738" y="5094288"/>
          <p14:tracePt t="11421" x="3579813" y="5057775"/>
          <p14:tracePt t="11437" x="3557588" y="5022850"/>
          <p14:tracePt t="11454" x="3536950" y="5000625"/>
          <p14:tracePt t="11471" x="3536950" y="4972050"/>
          <p14:tracePt t="11487" x="3522663" y="4951413"/>
          <p14:tracePt t="11504" x="3514725" y="4922838"/>
          <p14:tracePt t="11521" x="3508375" y="4908550"/>
          <p14:tracePt t="11538" x="3500438" y="4894263"/>
          <p14:tracePt t="11554" x="3494088" y="4879975"/>
          <p14:tracePt t="11571" x="3494088" y="4857750"/>
          <p14:tracePt t="11587" x="3494088" y="4843463"/>
          <p14:tracePt t="11604" x="3494088" y="4814888"/>
          <p14:tracePt t="11621" x="3494088" y="4794250"/>
          <p14:tracePt t="11637" x="3494088" y="4772025"/>
          <p14:tracePt t="11654" x="3494088" y="4751388"/>
          <p14:tracePt t="11671" x="3494088" y="4737100"/>
          <p14:tracePt t="11687" x="3494088" y="4722813"/>
          <p14:tracePt t="11704" x="3486150" y="4694238"/>
          <p14:tracePt t="11721" x="3486150" y="4672013"/>
          <p14:tracePt t="11737" x="3486150" y="4657725"/>
          <p14:tracePt t="11754" x="3486150" y="4637088"/>
          <p14:tracePt t="11771" x="3500438" y="4622800"/>
          <p14:tracePt t="11788" x="3508375" y="4586288"/>
          <p14:tracePt t="11789" x="3514725" y="4565650"/>
          <p14:tracePt t="11804" x="3514725" y="4551363"/>
          <p14:tracePt t="11821" x="3529013" y="4514850"/>
          <p14:tracePt t="11837" x="3543300" y="4508500"/>
          <p14:tracePt t="11854" x="3551238" y="4500563"/>
          <p14:tracePt t="12013" x="3536950" y="4500563"/>
          <p14:tracePt t="12021" x="3529013" y="4508500"/>
          <p14:tracePt t="12029" x="3522663" y="4522788"/>
          <p14:tracePt t="12037" x="3514725" y="4543425"/>
          <p14:tracePt t="12054" x="3500438" y="4579938"/>
          <p14:tracePt t="12071" x="3479800" y="4608513"/>
          <p14:tracePt t="12087" x="3465513" y="4651375"/>
          <p14:tracePt t="12104" x="3465513" y="4686300"/>
          <p14:tracePt t="12121" x="3465513" y="4729163"/>
          <p14:tracePt t="12137" x="3465513" y="4772025"/>
          <p14:tracePt t="12154" x="3457575" y="4822825"/>
          <p14:tracePt t="12170" x="3457575" y="4857750"/>
          <p14:tracePt t="12187" x="3457575" y="4879975"/>
          <p14:tracePt t="12204" x="3457575" y="4914900"/>
          <p14:tracePt t="12221" x="3457575" y="4965700"/>
          <p14:tracePt t="12237" x="3465513" y="5008563"/>
          <p14:tracePt t="12254" x="3471863" y="5043488"/>
          <p14:tracePt t="12270" x="3471863" y="5057775"/>
          <p14:tracePt t="12287" x="3500438" y="5100638"/>
          <p14:tracePt t="12304" x="3500438" y="5137150"/>
          <p14:tracePt t="12321" x="3514725" y="5151438"/>
          <p14:tracePt t="12337" x="3529013" y="5165725"/>
          <p14:tracePt t="12354" x="3536950" y="5172075"/>
          <p14:tracePt t="12370" x="3543300" y="5200650"/>
          <p14:tracePt t="12397" x="3557588" y="5200650"/>
          <p14:tracePt t="12637" x="3557588" y="5172075"/>
          <p14:tracePt t="12645" x="3543300" y="5143500"/>
          <p14:tracePt t="12654" x="3529013" y="5108575"/>
          <p14:tracePt t="12670" x="3500438" y="5051425"/>
          <p14:tracePt t="12687" x="3471863" y="4994275"/>
          <p14:tracePt t="12704" x="3457575" y="4943475"/>
          <p14:tracePt t="12720" x="3443288" y="4900613"/>
          <p14:tracePt t="12737" x="3436938" y="4865688"/>
          <p14:tracePt t="12754" x="3429000" y="4829175"/>
          <p14:tracePt t="12770" x="3429000" y="4786313"/>
          <p14:tracePt t="12787" x="3429000" y="4757738"/>
          <p14:tracePt t="12804" x="3429000" y="4722813"/>
          <p14:tracePt t="12820" x="3429000" y="4686300"/>
          <p14:tracePt t="12837" x="3436938" y="4643438"/>
          <p14:tracePt t="12854" x="3443288" y="4622800"/>
          <p14:tracePt t="12870" x="3451225" y="4614863"/>
          <p14:tracePt t="12887" x="3451225" y="4600575"/>
          <p14:tracePt t="12904" x="3465513" y="4586288"/>
          <p14:tracePt t="12920" x="3465513" y="4579938"/>
          <p14:tracePt t="13021" x="3457575" y="4579938"/>
          <p14:tracePt t="13029" x="3443288" y="4579938"/>
          <p14:tracePt t="13038" x="3443288" y="4594225"/>
          <p14:tracePt t="13054" x="3422650" y="4614863"/>
          <p14:tracePt t="13070" x="3394075" y="4651375"/>
          <p14:tracePt t="13087" x="3379788" y="4679950"/>
          <p14:tracePt t="13104" x="3365500" y="4714875"/>
          <p14:tracePt t="13120" x="3365500" y="4743450"/>
          <p14:tracePt t="13137" x="3357563" y="4779963"/>
          <p14:tracePt t="13154" x="3351213" y="4822825"/>
          <p14:tracePt t="13170" x="3351213" y="4879975"/>
          <p14:tracePt t="13187" x="3351213" y="4937125"/>
          <p14:tracePt t="13204" x="3351213" y="4994275"/>
          <p14:tracePt t="13220" x="3351213" y="5037138"/>
          <p14:tracePt t="13237" x="3351213" y="5086350"/>
          <p14:tracePt t="13254" x="3357563" y="5108575"/>
          <p14:tracePt t="13270" x="3371850" y="5129213"/>
          <p14:tracePt t="13287" x="3386138" y="5137150"/>
          <p14:tracePt t="13304" x="3400425" y="5151438"/>
          <p14:tracePt t="13320" x="3408363" y="5165725"/>
          <p14:tracePt t="13337" x="3422650" y="5180013"/>
          <p14:tracePt t="13354" x="3429000" y="5194300"/>
          <p14:tracePt t="13370" x="3436938" y="5200650"/>
          <p14:tracePt t="13605" x="0" y="0"/>
        </p14:tracePtLst>
        <p14:tracePtLst>
          <p14:tracePt t="18622" x="2928938" y="5322888"/>
          <p14:tracePt t="18702" x="2928938" y="5314950"/>
          <p14:tracePt t="18710" x="2936875" y="5314950"/>
          <p14:tracePt t="18719" x="2943225" y="5314950"/>
          <p14:tracePt t="18736" x="2951163" y="5314950"/>
          <p14:tracePt t="18753" x="2957513" y="5300663"/>
          <p14:tracePt t="18769" x="2986088" y="5243513"/>
          <p14:tracePt t="18786" x="2994025" y="5186363"/>
          <p14:tracePt t="18803" x="2994025" y="5129213"/>
          <p14:tracePt t="18820" x="2994025" y="5086350"/>
          <p14:tracePt t="18836" x="2994025" y="5051425"/>
          <p14:tracePt t="18853" x="2994025" y="5029200"/>
          <p14:tracePt t="18869" x="2994025" y="5008563"/>
          <p14:tracePt t="18886" x="2957513" y="4972050"/>
          <p14:tracePt t="18903" x="2914650" y="4951413"/>
          <p14:tracePt t="18919" x="2822575" y="4943475"/>
          <p14:tracePt t="18936" x="2657475" y="4914900"/>
          <p14:tracePt t="18953" x="2479675" y="4900613"/>
          <p14:tracePt t="18969" x="2314575" y="4894263"/>
          <p14:tracePt t="18986" x="2236788" y="4894263"/>
          <p14:tracePt t="19003" x="2185988" y="4894263"/>
          <p14:tracePt t="19020" x="2165350" y="4937125"/>
          <p14:tracePt t="19036" x="2165350" y="4972050"/>
          <p14:tracePt t="19053" x="2171700" y="5022850"/>
          <p14:tracePt t="19069" x="2179638" y="5086350"/>
          <p14:tracePt t="19086" x="2228850" y="5151438"/>
          <p14:tracePt t="19103" x="2300288" y="5208588"/>
          <p14:tracePt t="19119" x="2386013" y="5229225"/>
          <p14:tracePt t="19136" x="2508250" y="5237163"/>
          <p14:tracePt t="19153" x="2651125" y="5237163"/>
          <p14:tracePt t="19169" x="2814638" y="5237163"/>
          <p14:tracePt t="19186" x="2943225" y="5222875"/>
          <p14:tracePt t="19203" x="3051175" y="5200650"/>
          <p14:tracePt t="19219" x="3108325" y="5172075"/>
          <p14:tracePt t="19236" x="3143250" y="5143500"/>
          <p14:tracePt t="19253" x="3200400" y="5100638"/>
          <p14:tracePt t="19269" x="3222625" y="5065713"/>
          <p14:tracePt t="19286" x="3257550" y="4994275"/>
          <p14:tracePt t="19303" x="3294063" y="4951413"/>
          <p14:tracePt t="19319" x="3314700" y="4914900"/>
          <p14:tracePt t="19336" x="3322638" y="4879975"/>
          <p14:tracePt t="19353" x="3322638" y="4851400"/>
          <p14:tracePt t="19369" x="3322638" y="4800600"/>
          <p14:tracePt t="19386" x="3322638" y="4772025"/>
          <p14:tracePt t="19403" x="3322638" y="4743450"/>
          <p14:tracePt t="19419" x="3343275" y="4722813"/>
          <p14:tracePt t="19436" x="3351213" y="4708525"/>
          <p14:tracePt t="19453" x="3351213" y="4694238"/>
          <p14:tracePt t="19469" x="3357563" y="4686300"/>
          <p14:tracePt t="19486" x="3371850" y="4672013"/>
          <p14:tracePt t="19534" x="3371850" y="4665663"/>
          <p14:tracePt t="19590" x="3371850" y="4679950"/>
          <p14:tracePt t="19598" x="3357563" y="4694238"/>
          <p14:tracePt t="19606" x="3357563" y="4722813"/>
          <p14:tracePt t="19619" x="3357563" y="4743450"/>
          <p14:tracePt t="19636" x="3357563" y="4772025"/>
          <p14:tracePt t="19653" x="3357563" y="4822825"/>
          <p14:tracePt t="19669" x="3357563" y="4851400"/>
          <p14:tracePt t="19686" x="3379788" y="4929188"/>
          <p14:tracePt t="19702" x="3400425" y="4979988"/>
          <p14:tracePt t="19719" x="3429000" y="5000625"/>
          <p14:tracePt t="19736" x="3443288" y="5022850"/>
          <p14:tracePt t="19753" x="3443288" y="5029200"/>
          <p14:tracePt t="19769" x="3451225" y="5037138"/>
          <p14:tracePt t="19786" x="3457575" y="5051425"/>
          <p14:tracePt t="19802" x="3471863" y="5065713"/>
          <p14:tracePt t="19819" x="3471863" y="5072063"/>
          <p14:tracePt t="19862" x="3479800" y="5072063"/>
          <p14:tracePt t="19894" x="3486150" y="5072063"/>
          <p14:tracePt t="19918" x="3486150" y="5057775"/>
          <p14:tracePt t="19926" x="3486150" y="5014913"/>
          <p14:tracePt t="19936" x="3471863" y="4986338"/>
          <p14:tracePt t="19953" x="3465513" y="4929188"/>
          <p14:tracePt t="19969" x="3436938" y="4872038"/>
          <p14:tracePt t="19986" x="3436938" y="4808538"/>
          <p14:tracePt t="20002" x="3414713" y="4772025"/>
          <p14:tracePt t="20019" x="3414713" y="4743450"/>
          <p14:tracePt t="20036" x="3414713" y="4737100"/>
          <p14:tracePt t="20110" x="3414713" y="4765675"/>
          <p14:tracePt t="20118" x="3414713" y="4779963"/>
          <p14:tracePt t="20126" x="3414713" y="4808538"/>
          <p14:tracePt t="20136" x="3414713" y="4822825"/>
          <p14:tracePt t="20152" x="3414713" y="4894263"/>
          <p14:tracePt t="20169" x="3414713" y="4972050"/>
          <p14:tracePt t="20186" x="3422650" y="5029200"/>
          <p14:tracePt t="20202" x="3429000" y="5051425"/>
          <p14:tracePt t="20219" x="3436938" y="5057775"/>
          <p14:tracePt t="20662" x="0" y="0"/>
        </p14:tracePtLst>
        <p14:tracePtLst>
          <p14:tracePt t="36425" x="2357438" y="4437063"/>
          <p14:tracePt t="36553" x="2365375" y="4437063"/>
          <p14:tracePt t="36561" x="2386013" y="4443413"/>
          <p14:tracePt t="36569" x="2393950" y="4443413"/>
          <p14:tracePt t="36583" x="2414588" y="4451350"/>
          <p14:tracePt t="36600" x="2465388" y="4457700"/>
          <p14:tracePt t="36616" x="2508250" y="4471988"/>
          <p14:tracePt t="36617" x="2528888" y="4471988"/>
          <p14:tracePt t="36633" x="2557463" y="4471988"/>
          <p14:tracePt t="36649" x="2586038" y="4471988"/>
          <p14:tracePt t="36666" x="2600325" y="4471988"/>
          <p14:tracePt t="36683" x="2622550" y="4471988"/>
          <p14:tracePt t="36700" x="2643188" y="4471988"/>
          <p14:tracePt t="36716" x="2671763" y="4471988"/>
          <p14:tracePt t="36733" x="2714625" y="4479925"/>
          <p14:tracePt t="36750" x="2751138" y="4479925"/>
          <p14:tracePt t="36766" x="2771775" y="4486275"/>
          <p14:tracePt t="36783" x="2786063" y="4486275"/>
          <p14:tracePt t="36799" x="2800350" y="4486275"/>
          <p14:tracePt t="36816" x="2814638" y="4494213"/>
          <p14:tracePt t="36816" x="2822575" y="4494213"/>
          <p14:tracePt t="36833" x="2851150" y="4494213"/>
          <p14:tracePt t="36849" x="2871788" y="4494213"/>
          <p14:tracePt t="36866" x="2886075" y="4494213"/>
          <p14:tracePt t="36883" x="2908300" y="4494213"/>
          <p14:tracePt t="36899" x="2936875" y="4494213"/>
          <p14:tracePt t="36916" x="2957513" y="4494213"/>
          <p14:tracePt t="36933" x="2994025" y="4500563"/>
          <p14:tracePt t="36950" x="3014663" y="4500563"/>
          <p14:tracePt t="36966" x="3036888" y="4508500"/>
          <p14:tracePt t="36983" x="3065463" y="4522788"/>
          <p14:tracePt t="36999" x="3079750" y="4522788"/>
          <p14:tracePt t="37016" x="3094038" y="4522788"/>
          <p14:tracePt t="37033" x="3122613" y="4522788"/>
          <p14:tracePt t="37049" x="3171825" y="4529138"/>
          <p14:tracePt t="37066" x="3265488" y="4529138"/>
          <p14:tracePt t="37083" x="3351213" y="4529138"/>
          <p14:tracePt t="37099" x="3451225" y="4537075"/>
          <p14:tracePt t="37116" x="3500438" y="4537075"/>
          <p14:tracePt t="37133" x="3529013" y="4551363"/>
          <p14:tracePt t="37149" x="3543300" y="4551363"/>
          <p14:tracePt t="37166" x="3551238" y="4551363"/>
          <p14:tracePt t="37183" x="3565525" y="4551363"/>
          <p14:tracePt t="37199" x="3600450" y="4551363"/>
          <p14:tracePt t="37216" x="3643313" y="4557713"/>
          <p14:tracePt t="37233" x="3708400" y="4557713"/>
          <p14:tracePt t="37249" x="3743325" y="4557713"/>
          <p14:tracePt t="37266" x="3765550" y="4557713"/>
          <p14:tracePt t="37283" x="3779838" y="4557713"/>
          <p14:tracePt t="37369" x="3779838" y="4551363"/>
          <p14:tracePt t="37385" x="3771900" y="4551363"/>
          <p14:tracePt t="37393" x="3765550" y="4551363"/>
          <p14:tracePt t="37401" x="3757613" y="4551363"/>
          <p14:tracePt t="37416" x="3743325" y="4551363"/>
          <p14:tracePt t="37433" x="3694113" y="4551363"/>
          <p14:tracePt t="37449" x="3643313" y="4551363"/>
          <p14:tracePt t="37466" x="3594100" y="4551363"/>
          <p14:tracePt t="37483" x="3557588" y="4551363"/>
          <p14:tracePt t="37499" x="3486150" y="4551363"/>
          <p14:tracePt t="37516" x="3422650" y="4551363"/>
          <p14:tracePt t="37533" x="3336925" y="4551363"/>
          <p14:tracePt t="37549" x="3286125" y="4551363"/>
          <p14:tracePt t="37566" x="3236913" y="4551363"/>
          <p14:tracePt t="37583" x="3200400" y="4551363"/>
          <p14:tracePt t="37599" x="3171825" y="4551363"/>
          <p14:tracePt t="37616" x="3136900" y="4565650"/>
          <p14:tracePt t="37633" x="3071813" y="4565650"/>
          <p14:tracePt t="37649" x="3008313" y="4565650"/>
          <p14:tracePt t="37666" x="2951163" y="4565650"/>
          <p14:tracePt t="37683" x="2894013" y="4565650"/>
          <p14:tracePt t="37699" x="2851150" y="4565650"/>
          <p14:tracePt t="37716" x="2779713" y="4565650"/>
          <p14:tracePt t="37733" x="2714625" y="4565650"/>
          <p14:tracePt t="37749" x="2671763" y="4565650"/>
          <p14:tracePt t="37766" x="2600325" y="4565650"/>
          <p14:tracePt t="37783" x="2543175" y="4557713"/>
          <p14:tracePt t="37799" x="2500313" y="4557713"/>
          <p14:tracePt t="37816" x="2465388" y="4557713"/>
          <p14:tracePt t="37833" x="2443163" y="4557713"/>
          <p14:tracePt t="37849" x="2436813" y="4557713"/>
          <p14:tracePt t="37866" x="2428875" y="4557713"/>
          <p14:tracePt t="37883" x="2414588" y="4565650"/>
          <p14:tracePt t="37899" x="2400300" y="4572000"/>
          <p14:tracePt t="37916" x="2386013" y="4572000"/>
          <p14:tracePt t="37933" x="2371725" y="4572000"/>
          <p14:tracePt t="37949" x="2365375" y="4572000"/>
          <p14:tracePt t="37966" x="2343150" y="4572000"/>
          <p14:tracePt t="37983" x="2336800" y="4572000"/>
          <p14:tracePt t="38097" x="2328863" y="4572000"/>
          <p14:tracePt t="38121" x="2343150" y="4572000"/>
          <p14:tracePt t="38129" x="2357438" y="4572000"/>
          <p14:tracePt t="38137" x="2386013" y="4586288"/>
          <p14:tracePt t="38149" x="2422525" y="4586288"/>
          <p14:tracePt t="38166" x="2528888" y="4586288"/>
          <p14:tracePt t="38183" x="2693988" y="4600575"/>
          <p14:tracePt t="38199" x="2871788" y="4600575"/>
          <p14:tracePt t="38216" x="3028950" y="4600575"/>
          <p14:tracePt t="38233" x="3243263" y="4600575"/>
          <p14:tracePt t="38249" x="3322638" y="4600575"/>
          <p14:tracePt t="38266" x="3379788" y="4600575"/>
          <p14:tracePt t="38283" x="3436938" y="4600575"/>
          <p14:tracePt t="38299" x="3471863" y="4600575"/>
          <p14:tracePt t="38316" x="3514725" y="4608513"/>
          <p14:tracePt t="38332" x="3551238" y="4608513"/>
          <p14:tracePt t="38349" x="3608388" y="4608513"/>
          <p14:tracePt t="38366" x="3651250" y="4608513"/>
          <p14:tracePt t="38383" x="3686175" y="4608513"/>
          <p14:tracePt t="38399" x="3708400" y="4600575"/>
          <p14:tracePt t="38416" x="3743325" y="4600575"/>
          <p14:tracePt t="38433" x="3829050" y="4600575"/>
          <p14:tracePt t="38449" x="3857625" y="4600575"/>
          <p14:tracePt t="38466" x="3865563" y="4600575"/>
          <p14:tracePt t="38553" x="3865563" y="4594225"/>
          <p14:tracePt t="38561" x="3843338" y="4579938"/>
          <p14:tracePt t="38569" x="3786188" y="4579938"/>
          <p14:tracePt t="38583" x="3751263" y="4579938"/>
          <p14:tracePt t="38599" x="3657600" y="4579938"/>
          <p14:tracePt t="38616" x="3514725" y="4579938"/>
          <p14:tracePt t="38633" x="3386138" y="4579938"/>
          <p14:tracePt t="38633" x="3336925" y="4579938"/>
          <p14:tracePt t="38649" x="3257550" y="4579938"/>
          <p14:tracePt t="38666" x="3186113" y="4579938"/>
          <p14:tracePt t="38682" x="3143250" y="4579938"/>
          <p14:tracePt t="38699" x="3086100" y="4579938"/>
          <p14:tracePt t="38716" x="2994025" y="4579938"/>
          <p14:tracePt t="38733" x="2886075" y="4579938"/>
          <p14:tracePt t="38749" x="2765425" y="4579938"/>
          <p14:tracePt t="38766" x="2622550" y="4579938"/>
          <p14:tracePt t="38783" x="2508250" y="4579938"/>
          <p14:tracePt t="38799" x="2414588" y="4579938"/>
          <p14:tracePt t="38816" x="2357438" y="4579938"/>
          <p14:tracePt t="38833" x="2308225" y="4572000"/>
          <p14:tracePt t="38849" x="2293938" y="4572000"/>
          <p14:tracePt t="38873" x="2286000" y="4572000"/>
          <p14:tracePt t="38897" x="2279650" y="4572000"/>
          <p14:tracePt t="38913" x="2271713" y="4572000"/>
          <p14:tracePt t="38921" x="2257425" y="4572000"/>
          <p14:tracePt t="38932" x="2243138" y="4572000"/>
          <p14:tracePt t="38949" x="2222500" y="4572000"/>
          <p14:tracePt t="38966" x="2208213" y="4572000"/>
          <p14:tracePt t="39033" x="2214563" y="4572000"/>
          <p14:tracePt t="39041" x="2257425" y="4572000"/>
          <p14:tracePt t="39049" x="2286000" y="4572000"/>
          <p14:tracePt t="39066" x="2408238" y="4572000"/>
          <p14:tracePt t="39082" x="2551113" y="4579938"/>
          <p14:tracePt t="39099" x="2693988" y="4579938"/>
          <p14:tracePt t="39116" x="2822575" y="4579938"/>
          <p14:tracePt t="39133" x="2879725" y="4579938"/>
          <p14:tracePt t="39149" x="2900363" y="4579938"/>
          <p14:tracePt t="39166" x="2936875" y="4579938"/>
          <p14:tracePt t="39183" x="3000375" y="4579938"/>
          <p14:tracePt t="39199" x="3100388" y="4565650"/>
          <p14:tracePt t="39216" x="3200400" y="4565650"/>
          <p14:tracePt t="39232" x="3314700" y="4565650"/>
          <p14:tracePt t="39249" x="3422650" y="4565650"/>
          <p14:tracePt t="39266" x="3486150" y="4565650"/>
          <p14:tracePt t="39282" x="3522663" y="4565650"/>
          <p14:tracePt t="39299" x="3536950" y="4557713"/>
          <p14:tracePt t="39316" x="3543300" y="4557713"/>
          <p14:tracePt t="39332" x="3557588" y="4551363"/>
          <p14:tracePt t="39349" x="3565525" y="4543425"/>
          <p14:tracePt t="39366" x="3579813" y="4537075"/>
          <p14:tracePt t="39382" x="3600450" y="4537075"/>
          <p14:tracePt t="39399" x="3614738" y="4537075"/>
          <p14:tracePt t="39416" x="3629025" y="4537075"/>
          <p14:tracePt t="39433" x="3636963" y="4537075"/>
          <p14:tracePt t="39729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Classic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752601"/>
            <a:ext cx="6400800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Infiltrates (alveolar and interstitial)</a:t>
            </a:r>
          </a:p>
          <a:p>
            <a:r>
              <a:rPr lang="en-US" dirty="0">
                <a:solidFill>
                  <a:schemeClr val="bg1"/>
                </a:solidFill>
              </a:rPr>
              <a:t>Pleural effusion</a:t>
            </a:r>
          </a:p>
          <a:p>
            <a:r>
              <a:rPr lang="en-US" dirty="0">
                <a:solidFill>
                  <a:schemeClr val="bg1"/>
                </a:solidFill>
              </a:rPr>
              <a:t>Pneumothorax</a:t>
            </a:r>
          </a:p>
          <a:p>
            <a:r>
              <a:rPr lang="en-US" dirty="0">
                <a:solidFill>
                  <a:schemeClr val="bg1"/>
                </a:solidFill>
              </a:rPr>
              <a:t>COPD</a:t>
            </a:r>
          </a:p>
          <a:p>
            <a:r>
              <a:rPr lang="en-US" dirty="0">
                <a:solidFill>
                  <a:schemeClr val="bg1"/>
                </a:solidFill>
              </a:rPr>
              <a:t>CHF</a:t>
            </a:r>
          </a:p>
          <a:p>
            <a:r>
              <a:rPr lang="en-US" dirty="0">
                <a:solidFill>
                  <a:schemeClr val="bg1"/>
                </a:solidFill>
              </a:rPr>
              <a:t>Mass/nodule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29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Quiz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00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3250" name="Picture 2" descr="http://intensivecare.hsnet.nsw.gov.au/five/images/pleural%20effusion%20CXR%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685801"/>
            <a:ext cx="6324600" cy="5382939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0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4274" name="Picture 2" descr="http://img.medscape.com/pi/emed/ckb/pulmonology/295571-1347030-299959-1471607t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1" y="1066800"/>
            <a:ext cx="5234609" cy="481584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7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639" x="3165475" y="4737100"/>
          <p14:tracePt t="20719" x="3171825" y="4737100"/>
          <p14:tracePt t="20727" x="3186113" y="4737100"/>
          <p14:tracePt t="20735" x="3200400" y="4737100"/>
          <p14:tracePt t="20743" x="3228975" y="4737100"/>
          <p14:tracePt t="20758" x="3251200" y="4743450"/>
          <p14:tracePt t="20775" x="3294063" y="4751388"/>
          <p14:tracePt t="20791" x="3394075" y="4751388"/>
          <p14:tracePt t="20808" x="3443288" y="4751388"/>
          <p14:tracePt t="20825" x="3500438" y="4751388"/>
          <p14:tracePt t="20841" x="3536950" y="4751388"/>
          <p14:tracePt t="20858" x="3571875" y="4751388"/>
          <p14:tracePt t="20875" x="3594100" y="4751388"/>
          <p14:tracePt t="20891" x="3614738" y="4751388"/>
          <p14:tracePt t="20908" x="3643313" y="4751388"/>
          <p14:tracePt t="20924" x="3700463" y="4751388"/>
          <p14:tracePt t="20941" x="3751263" y="4751388"/>
          <p14:tracePt t="20958" x="3857625" y="4751388"/>
          <p14:tracePt t="20974" x="3937000" y="4751388"/>
          <p14:tracePt t="20991" x="4071938" y="4751388"/>
          <p14:tracePt t="21008" x="4179888" y="4751388"/>
          <p14:tracePt t="21024" x="4243388" y="4751388"/>
          <p14:tracePt t="21041" x="4322763" y="4751388"/>
          <p14:tracePt t="21058" x="4414838" y="4751388"/>
          <p14:tracePt t="21075" x="4543425" y="4751388"/>
          <p14:tracePt t="21091" x="4622800" y="4765675"/>
          <p14:tracePt t="21108" x="4714875" y="4765675"/>
          <p14:tracePt t="21124" x="4872038" y="4765675"/>
          <p14:tracePt t="21141" x="4972050" y="4765675"/>
          <p14:tracePt t="21158" x="5037138" y="4765675"/>
          <p14:tracePt t="21174" x="5094288" y="4765675"/>
          <p14:tracePt t="21175" x="5137150" y="4765675"/>
          <p14:tracePt t="21191" x="5229225" y="4765675"/>
          <p14:tracePt t="21208" x="5308600" y="4765675"/>
          <p14:tracePt t="21224" x="5372100" y="4765675"/>
          <p14:tracePt t="21241" x="5465763" y="4765675"/>
          <p14:tracePt t="21258" x="5537200" y="4765675"/>
          <p14:tracePt t="21274" x="5557838" y="4765675"/>
          <p14:tracePt t="21291" x="5586413" y="4765675"/>
          <p14:tracePt t="21308" x="5629275" y="4779963"/>
          <p14:tracePt t="21324" x="5686425" y="4786313"/>
          <p14:tracePt t="21341" x="5722938" y="4800600"/>
          <p14:tracePt t="21358" x="5786438" y="4800600"/>
          <p14:tracePt t="21374" x="5880100" y="4794250"/>
          <p14:tracePt t="21391" x="5886450" y="4794250"/>
          <p14:tracePt t="21423" x="5900738" y="4794250"/>
          <p14:tracePt t="21463" x="5886450" y="4794250"/>
          <p14:tracePt t="21471" x="5857875" y="4794250"/>
          <p14:tracePt t="21479" x="5822950" y="4808538"/>
          <p14:tracePt t="21491" x="5800725" y="4814888"/>
          <p14:tracePt t="21508" x="5722938" y="4843463"/>
          <p14:tracePt t="21524" x="5614988" y="4879975"/>
          <p14:tracePt t="21541" x="5514975" y="4914900"/>
          <p14:tracePt t="21558" x="5414963" y="4914900"/>
          <p14:tracePt t="21574" x="5300663" y="4914900"/>
          <p14:tracePt t="21591" x="5172075" y="4914900"/>
          <p14:tracePt t="21608" x="5080000" y="4914900"/>
          <p14:tracePt t="21624" x="4972050" y="4914900"/>
          <p14:tracePt t="21641" x="4843463" y="4914900"/>
          <p14:tracePt t="21658" x="4722813" y="4914900"/>
          <p14:tracePt t="21675" x="4637088" y="4922838"/>
          <p14:tracePt t="21691" x="4557713" y="4922838"/>
          <p14:tracePt t="21708" x="4465638" y="4929188"/>
          <p14:tracePt t="21725" x="4357688" y="4929188"/>
          <p14:tracePt t="21741" x="4214813" y="4929188"/>
          <p14:tracePt t="21758" x="4022725" y="4929188"/>
          <p14:tracePt t="21774" x="3865563" y="4929188"/>
          <p14:tracePt t="21791" x="3614738" y="4929188"/>
          <p14:tracePt t="21808" x="3486150" y="4914900"/>
          <p14:tracePt t="21824" x="3386138" y="4908550"/>
          <p14:tracePt t="21841" x="3343275" y="4894263"/>
          <p14:tracePt t="21858" x="3300413" y="4894263"/>
          <p14:tracePt t="21874" x="3265488" y="4894263"/>
          <p14:tracePt t="21891" x="3222625" y="4894263"/>
          <p14:tracePt t="21908" x="3186113" y="4894263"/>
          <p14:tracePt t="21924" x="3157538" y="4914900"/>
          <p14:tracePt t="21941" x="3143250" y="4914900"/>
          <p14:tracePt t="21958" x="3128963" y="4914900"/>
          <p14:tracePt t="21974" x="3122613" y="4914900"/>
          <p14:tracePt t="21999" x="3114675" y="4914900"/>
          <p14:tracePt t="22079" x="3128963" y="4914900"/>
          <p14:tracePt t="22087" x="3165475" y="4914900"/>
          <p14:tracePt t="22095" x="3222625" y="4914900"/>
          <p14:tracePt t="22108" x="3294063" y="4929188"/>
          <p14:tracePt t="22124" x="3471863" y="4929188"/>
          <p14:tracePt t="22141" x="3679825" y="4929188"/>
          <p14:tracePt t="22158" x="3865563" y="4943475"/>
          <p14:tracePt t="22174" x="4057650" y="4943475"/>
          <p14:tracePt t="22191" x="4251325" y="4943475"/>
          <p14:tracePt t="22208" x="4343400" y="4943475"/>
          <p14:tracePt t="22224" x="4422775" y="4943475"/>
          <p14:tracePt t="22241" x="4494213" y="4943475"/>
          <p14:tracePt t="22258" x="4586288" y="4943475"/>
          <p14:tracePt t="22274" x="4694238" y="4943475"/>
          <p14:tracePt t="22291" x="4800600" y="4943475"/>
          <p14:tracePt t="22308" x="4908550" y="4943475"/>
          <p14:tracePt t="22324" x="5051425" y="4943475"/>
          <p14:tracePt t="22341" x="5194300" y="4943475"/>
          <p14:tracePt t="22358" x="5322888" y="4937125"/>
          <p14:tracePt t="22374" x="5414963" y="4937125"/>
          <p14:tracePt t="22391" x="5557838" y="4937125"/>
          <p14:tracePt t="22408" x="5614988" y="4937125"/>
          <p14:tracePt t="22424" x="5665788" y="4937125"/>
          <p14:tracePt t="22441" x="5686425" y="4929188"/>
          <p14:tracePt t="22458" x="5708650" y="4922838"/>
          <p14:tracePt t="22474" x="5743575" y="4922838"/>
          <p14:tracePt t="22491" x="5786438" y="4922838"/>
          <p14:tracePt t="22508" x="5857875" y="4922838"/>
          <p14:tracePt t="22524" x="5915025" y="4922838"/>
          <p14:tracePt t="22541" x="5943600" y="4922838"/>
          <p14:tracePt t="22558" x="5994400" y="4922838"/>
          <p14:tracePt t="22574" x="6015038" y="4908550"/>
          <p14:tracePt t="22591" x="6022975" y="4908550"/>
          <p14:tracePt t="23016" x="0" y="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609600"/>
            <a:ext cx="8412866" cy="5209166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815" x="2714625" y="1528763"/>
          <p14:tracePt t="15823" x="2714625" y="1536700"/>
          <p14:tracePt t="15831" x="2714625" y="1543050"/>
          <p14:tracePt t="15839" x="2714625" y="1557338"/>
          <p14:tracePt t="15854" x="2708275" y="1565275"/>
          <p14:tracePt t="15870" x="2708275" y="1614488"/>
          <p14:tracePt t="15887" x="2708275" y="1651000"/>
          <p14:tracePt t="15904" x="2686050" y="1685925"/>
          <p14:tracePt t="15920" x="2686050" y="1743075"/>
          <p14:tracePt t="15937" x="2686050" y="1779588"/>
          <p14:tracePt t="15953" x="2686050" y="1822450"/>
          <p14:tracePt t="15970" x="2686050" y="1865313"/>
          <p14:tracePt t="15987" x="2686050" y="1922463"/>
          <p14:tracePt t="16003" x="2686050" y="1993900"/>
          <p14:tracePt t="16020" x="2686050" y="2071688"/>
          <p14:tracePt t="16037" x="2686050" y="2136775"/>
          <p14:tracePt t="16054" x="2686050" y="2208213"/>
          <p14:tracePt t="16070" x="2686050" y="2251075"/>
          <p14:tracePt t="16087" x="2686050" y="2322513"/>
          <p14:tracePt t="16103" x="2686050" y="2379663"/>
          <p14:tracePt t="16120" x="2686050" y="2422525"/>
          <p14:tracePt t="16137" x="2700338" y="2493963"/>
          <p14:tracePt t="16153" x="2722563" y="2565400"/>
          <p14:tracePt t="16170" x="2728913" y="2671763"/>
          <p14:tracePt t="16187" x="2743200" y="2765425"/>
          <p14:tracePt t="16204" x="2751138" y="2865438"/>
          <p14:tracePt t="16220" x="2765425" y="2971800"/>
          <p14:tracePt t="16237" x="2786063" y="3086100"/>
          <p14:tracePt t="16254" x="2808288" y="3200400"/>
          <p14:tracePt t="16270" x="2822575" y="3314700"/>
          <p14:tracePt t="16287" x="2828925" y="3394075"/>
          <p14:tracePt t="16287" x="2828925" y="3429000"/>
          <p14:tracePt t="16304" x="2843213" y="3529013"/>
          <p14:tracePt t="16320" x="2843213" y="3608388"/>
          <p14:tracePt t="16337" x="2851150" y="3686175"/>
          <p14:tracePt t="16353" x="2851150" y="3743325"/>
          <p14:tracePt t="16370" x="2851150" y="3808413"/>
          <p14:tracePt t="16387" x="2851150" y="3865563"/>
          <p14:tracePt t="16404" x="2851150" y="3922713"/>
          <p14:tracePt t="16420" x="2857500" y="4014788"/>
          <p14:tracePt t="16437" x="2857500" y="4122738"/>
          <p14:tracePt t="16454" x="2857500" y="4229100"/>
          <p14:tracePt t="16470" x="2857500" y="4329113"/>
          <p14:tracePt t="16487" x="2857500" y="4394200"/>
          <p14:tracePt t="16504" x="2857500" y="4514850"/>
          <p14:tracePt t="16520" x="2857500" y="4622800"/>
          <p14:tracePt t="16537" x="2857500" y="4765675"/>
          <p14:tracePt t="16553" x="2871788" y="4857750"/>
          <p14:tracePt t="16570" x="2871788" y="4914900"/>
          <p14:tracePt t="16587" x="2871788" y="4937125"/>
          <p14:tracePt t="16603" x="2871788" y="4965700"/>
          <p14:tracePt t="16620" x="2871788" y="4994275"/>
          <p14:tracePt t="16637" x="2871788" y="5037138"/>
          <p14:tracePt t="16653" x="2879725" y="5072063"/>
          <p14:tracePt t="16670" x="2879725" y="5108575"/>
          <p14:tracePt t="16687" x="2886075" y="5129213"/>
          <p14:tracePt t="16703" x="2900363" y="5194300"/>
          <p14:tracePt t="16720" x="2908300" y="5222875"/>
          <p14:tracePt t="16737" x="2922588" y="5251450"/>
          <p14:tracePt t="16753" x="2922588" y="5280025"/>
          <p14:tracePt t="16770" x="2943225" y="5294313"/>
          <p14:tracePt t="16787" x="2951163" y="5300663"/>
          <p14:tracePt t="16803" x="2979738" y="5300663"/>
          <p14:tracePt t="16820" x="3036888" y="5300663"/>
          <p14:tracePt t="16837" x="3114675" y="5300663"/>
          <p14:tracePt t="16853" x="3257550" y="5300663"/>
          <p14:tracePt t="16870" x="3414713" y="5300663"/>
          <p14:tracePt t="16887" x="3594100" y="5294313"/>
          <p14:tracePt t="16903" x="3794125" y="5294313"/>
          <p14:tracePt t="16920" x="3865563" y="5286375"/>
          <p14:tracePt t="16937" x="3886200" y="5265738"/>
          <p14:tracePt t="16953" x="3908425" y="5237163"/>
          <p14:tracePt t="16970" x="3914775" y="5180013"/>
          <p14:tracePt t="16987" x="3943350" y="5094288"/>
          <p14:tracePt t="17003" x="3979863" y="4994275"/>
          <p14:tracePt t="17020" x="4000500" y="4894263"/>
          <p14:tracePt t="17037" x="4043363" y="4794250"/>
          <p14:tracePt t="17053" x="4079875" y="4708525"/>
          <p14:tracePt t="17070" x="4108450" y="4622800"/>
          <p14:tracePt t="17087" x="4137025" y="4457700"/>
          <p14:tracePt t="17103" x="4171950" y="4222750"/>
          <p14:tracePt t="17120" x="4214813" y="4037013"/>
          <p14:tracePt t="17137" x="4251325" y="3836988"/>
          <p14:tracePt t="17153" x="4251325" y="3665538"/>
          <p14:tracePt t="17170" x="4251325" y="3500438"/>
          <p14:tracePt t="17187" x="4251325" y="3322638"/>
          <p14:tracePt t="17203" x="4251325" y="3179763"/>
          <p14:tracePt t="17220" x="4251325" y="3022600"/>
          <p14:tracePt t="17237" x="4243388" y="2843213"/>
          <p14:tracePt t="17253" x="4237038" y="2700338"/>
          <p14:tracePt t="17270" x="4208463" y="2551113"/>
          <p14:tracePt t="17287" x="4151313" y="2428875"/>
          <p14:tracePt t="17303" x="4079875" y="2265363"/>
          <p14:tracePt t="17320" x="4029075" y="2143125"/>
          <p14:tracePt t="17337" x="3971925" y="2043113"/>
          <p14:tracePt t="17353" x="3914775" y="1922463"/>
          <p14:tracePt t="17370" x="3843338" y="1814513"/>
          <p14:tracePt t="17387" x="3757613" y="1708150"/>
          <p14:tracePt t="17403" x="3700463" y="1614488"/>
          <p14:tracePt t="17420" x="3651250" y="1557338"/>
          <p14:tracePt t="17437" x="3614738" y="1514475"/>
          <p14:tracePt t="17453" x="3571875" y="1443038"/>
          <p14:tracePt t="17470" x="3551238" y="1385888"/>
          <p14:tracePt t="17487" x="3522663" y="1343025"/>
          <p14:tracePt t="17504" x="3471863" y="1250950"/>
          <p14:tracePt t="17520" x="3443288" y="1200150"/>
          <p14:tracePt t="17537" x="3386138" y="1157288"/>
          <p14:tracePt t="17553" x="3336925" y="1108075"/>
          <p14:tracePt t="17570" x="3294063" y="1079500"/>
          <p14:tracePt t="17586" x="3279775" y="1057275"/>
          <p14:tracePt t="17603" x="3251200" y="1057275"/>
          <p14:tracePt t="17620" x="3228975" y="1057275"/>
          <p14:tracePt t="17636" x="3194050" y="1057275"/>
          <p14:tracePt t="17653" x="3136900" y="1057275"/>
          <p14:tracePt t="17670" x="3071813" y="1065213"/>
          <p14:tracePt t="17686" x="3000375" y="1071563"/>
          <p14:tracePt t="17703" x="2928938" y="1114425"/>
          <p14:tracePt t="17720" x="2900363" y="1128713"/>
          <p14:tracePt t="17737" x="2865438" y="1150938"/>
          <p14:tracePt t="17753" x="2828925" y="1185863"/>
          <p14:tracePt t="17770" x="2808288" y="1243013"/>
          <p14:tracePt t="17786" x="2779713" y="1293813"/>
          <p14:tracePt t="17803" x="2751138" y="1350963"/>
          <p14:tracePt t="17820" x="2728913" y="1443038"/>
          <p14:tracePt t="17836" x="2700338" y="1593850"/>
          <p14:tracePt t="17853" x="2665413" y="1779588"/>
          <p14:tracePt t="17870" x="2636838" y="1908175"/>
          <p14:tracePt t="17886" x="2628900" y="2036763"/>
          <p14:tracePt t="17903" x="2628900" y="2265363"/>
          <p14:tracePt t="17920" x="2628900" y="2408238"/>
          <p14:tracePt t="17936" x="2614613" y="2571750"/>
          <p14:tracePt t="17953" x="2614613" y="2751138"/>
          <p14:tracePt t="17970" x="2614613" y="2908300"/>
          <p14:tracePt t="17986" x="2614613" y="3071813"/>
          <p14:tracePt t="18003" x="2614613" y="3243263"/>
          <p14:tracePt t="18020" x="2622550" y="3443288"/>
          <p14:tracePt t="18037" x="2665413" y="3657600"/>
          <p14:tracePt t="18053" x="2686050" y="3871913"/>
          <p14:tracePt t="18070" x="2714625" y="4057650"/>
          <p14:tracePt t="18086" x="2743200" y="4237038"/>
          <p14:tracePt t="18103" x="2836863" y="4514850"/>
          <p14:tracePt t="18120" x="2871788" y="4679950"/>
          <p14:tracePt t="18137" x="2886075" y="4794250"/>
          <p14:tracePt t="18153" x="2900363" y="4872038"/>
          <p14:tracePt t="18170" x="2922588" y="4943475"/>
          <p14:tracePt t="18186" x="2928938" y="4965700"/>
          <p14:tracePt t="18240" x="2928938" y="4972050"/>
          <p14:tracePt t="18255" x="2936875" y="4979988"/>
          <p14:tracePt t="18263" x="2936875" y="4994275"/>
          <p14:tracePt t="18280" x="2936875" y="5000625"/>
          <p14:tracePt t="18296" x="2936875" y="5008563"/>
          <p14:tracePt t="18303" x="2936875" y="5014913"/>
          <p14:tracePt t="18320" x="2951163" y="5051425"/>
          <p14:tracePt t="18337" x="2965450" y="5072063"/>
          <p14:tracePt t="18353" x="2986088" y="5108575"/>
          <p14:tracePt t="18370" x="2994025" y="5122863"/>
          <p14:tracePt t="18387" x="3000375" y="5122863"/>
          <p14:tracePt t="18488" x="3008313" y="5122863"/>
          <p14:tracePt t="18496" x="3043238" y="5108575"/>
          <p14:tracePt t="18504" x="3071813" y="5072063"/>
          <p14:tracePt t="18520" x="3157538" y="5029200"/>
          <p14:tracePt t="18537" x="3257550" y="5000625"/>
          <p14:tracePt t="18553" x="3371850" y="5000625"/>
          <p14:tracePt t="18570" x="3465513" y="5000625"/>
          <p14:tracePt t="18586" x="3522663" y="5000625"/>
          <p14:tracePt t="18603" x="3565525" y="5000625"/>
          <p14:tracePt t="18620" x="3608388" y="5000625"/>
          <p14:tracePt t="18636" x="3651250" y="5000625"/>
          <p14:tracePt t="18653" x="3686175" y="5000625"/>
          <p14:tracePt t="18670" x="3722688" y="5000625"/>
          <p14:tracePt t="18686" x="3757613" y="5008563"/>
          <p14:tracePt t="18703" x="3808413" y="5029200"/>
          <p14:tracePt t="18720" x="3871913" y="5057775"/>
          <p14:tracePt t="18736" x="3886200" y="5072063"/>
          <p14:tracePt t="18753" x="3900488" y="5094288"/>
          <p14:tracePt t="18770" x="3937000" y="5100638"/>
          <p14:tracePt t="18786" x="3957638" y="5114925"/>
          <p14:tracePt t="18888" x="3957638" y="5100638"/>
          <p14:tracePt t="18896" x="3943350" y="5086350"/>
          <p14:tracePt t="18904" x="3908425" y="5051425"/>
          <p14:tracePt t="18920" x="3836988" y="5000625"/>
          <p14:tracePt t="18936" x="3700463" y="4951413"/>
          <p14:tracePt t="18953" x="3594100" y="4914900"/>
          <p14:tracePt t="18970" x="3536950" y="4886325"/>
          <p14:tracePt t="18986" x="3508375" y="4865688"/>
          <p14:tracePt t="19003" x="3479800" y="4857750"/>
          <p14:tracePt t="19020" x="3422650" y="4857750"/>
          <p14:tracePt t="19036" x="3328988" y="4857750"/>
          <p14:tracePt t="19053" x="3265488" y="4865688"/>
          <p14:tracePt t="19070" x="3179763" y="4872038"/>
          <p14:tracePt t="19086" x="3100388" y="4872038"/>
          <p14:tracePt t="19103" x="3043238" y="4872038"/>
          <p14:tracePt t="19120" x="3014663" y="4872038"/>
          <p14:tracePt t="19136" x="3008313" y="4872038"/>
          <p14:tracePt t="19153" x="3000375" y="4872038"/>
          <p14:tracePt t="19224" x="3028950" y="4865688"/>
          <p14:tracePt t="19232" x="3051175" y="4865688"/>
          <p14:tracePt t="19240" x="3108325" y="4865688"/>
          <p14:tracePt t="19253" x="3179763" y="4865688"/>
          <p14:tracePt t="19270" x="3322638" y="4865688"/>
          <p14:tracePt t="19286" x="3479800" y="4865688"/>
          <p14:tracePt t="19303" x="3643313" y="4879975"/>
          <p14:tracePt t="19320" x="3765550" y="4894263"/>
          <p14:tracePt t="19336" x="3786188" y="4900613"/>
          <p14:tracePt t="19488" x="3794125" y="4900613"/>
          <p14:tracePt t="19496" x="3808413" y="4908550"/>
          <p14:tracePt t="19504" x="3814763" y="4914900"/>
          <p14:tracePt t="19520" x="3851275" y="4922838"/>
          <p14:tracePt t="19536" x="3871913" y="4929188"/>
          <p14:tracePt t="19553" x="3879850" y="4929188"/>
          <p14:tracePt t="19570" x="3894138" y="4929188"/>
          <p14:tracePt t="19824" x="0" y="0"/>
        </p14:tracePtLst>
        <p14:tracePtLst>
          <p14:tracePt t="21024" x="5614988" y="2871788"/>
          <p14:tracePt t="21072" x="5614988" y="2879725"/>
          <p14:tracePt t="21080" x="5629275" y="2879725"/>
          <p14:tracePt t="21088" x="5651500" y="2879725"/>
          <p14:tracePt t="21103" x="5665788" y="2879725"/>
          <p14:tracePt t="21119" x="5722938" y="2894013"/>
          <p14:tracePt t="21138" x="5857875" y="2894013"/>
          <p14:tracePt t="21153" x="5957888" y="2914650"/>
          <p14:tracePt t="21169" x="6065838" y="2914650"/>
          <p14:tracePt t="21186" x="6157913" y="2922588"/>
          <p14:tracePt t="21203" x="6215063" y="2928938"/>
          <p14:tracePt t="21219" x="6257925" y="2928938"/>
          <p14:tracePt t="21236" x="6308725" y="2928938"/>
          <p14:tracePt t="21253" x="6337300" y="2928938"/>
          <p14:tracePt t="21269" x="6372225" y="2928938"/>
          <p14:tracePt t="21286" x="6415088" y="2928938"/>
          <p14:tracePt t="21303" x="6451600" y="2928938"/>
          <p14:tracePt t="21319" x="6486525" y="2928938"/>
          <p14:tracePt t="21336" x="6551613" y="2943225"/>
          <p14:tracePt t="21353" x="6580188" y="2943225"/>
          <p14:tracePt t="21369" x="6651625" y="2943225"/>
          <p14:tracePt t="21386" x="6694488" y="2951163"/>
          <p14:tracePt t="21403" x="6765925" y="2957513"/>
          <p14:tracePt t="21419" x="6823075" y="2957513"/>
          <p14:tracePt t="21436" x="6900863" y="2957513"/>
          <p14:tracePt t="21453" x="6980238" y="2957513"/>
          <p14:tracePt t="21469" x="7058025" y="2971800"/>
          <p14:tracePt t="21486" x="7151688" y="2971800"/>
          <p14:tracePt t="21503" x="7243763" y="2979738"/>
          <p14:tracePt t="21519" x="7300913" y="2994025"/>
          <p14:tracePt t="21536" x="7394575" y="3000375"/>
          <p14:tracePt t="21553" x="7443788" y="3000375"/>
          <p14:tracePt t="21569" x="7494588" y="3000375"/>
          <p14:tracePt t="21586" x="7543800" y="3008313"/>
          <p14:tracePt t="21603" x="7566025" y="3008313"/>
          <p14:tracePt t="21619" x="7580313" y="3008313"/>
          <p14:tracePt t="21656" x="7586663" y="3008313"/>
          <p14:tracePt t="21664" x="7600950" y="3008313"/>
          <p14:tracePt t="21672" x="7623175" y="3008313"/>
          <p14:tracePt t="21686" x="7643813" y="3022600"/>
          <p14:tracePt t="21703" x="7700963" y="3036888"/>
          <p14:tracePt t="21719" x="7766050" y="3057525"/>
          <p14:tracePt t="21736" x="7880350" y="3065463"/>
          <p14:tracePt t="21752" x="7929563" y="3065463"/>
          <p14:tracePt t="21769" x="7966075" y="3079750"/>
          <p14:tracePt t="21786" x="7980363" y="3079750"/>
          <p14:tracePt t="21802" x="7994650" y="3086100"/>
          <p14:tracePt t="21819" x="8008938" y="3094038"/>
          <p14:tracePt t="21836" x="8051800" y="3094038"/>
          <p14:tracePt t="21853" x="8108950" y="3100388"/>
          <p14:tracePt t="21869" x="8166100" y="3122613"/>
          <p14:tracePt t="21886" x="8223250" y="3122613"/>
          <p14:tracePt t="21903" x="8258175" y="3128963"/>
          <p14:tracePt t="21919" x="8272463" y="3128963"/>
          <p14:tracePt t="22072" x="8251825" y="3128963"/>
          <p14:tracePt t="22080" x="8237538" y="3128963"/>
          <p14:tracePt t="22088" x="8208963" y="3128963"/>
          <p14:tracePt t="22102" x="8172450" y="3128963"/>
          <p14:tracePt t="22119" x="8094663" y="3128963"/>
          <p14:tracePt t="22136" x="7929563" y="3128963"/>
          <p14:tracePt t="22152" x="7837488" y="3128963"/>
          <p14:tracePt t="22169" x="7729538" y="3114675"/>
          <p14:tracePt t="22186" x="7651750" y="3114675"/>
          <p14:tracePt t="22202" x="7572375" y="3114675"/>
          <p14:tracePt t="22219" x="7443788" y="3114675"/>
          <p14:tracePt t="22236" x="7337425" y="3114675"/>
          <p14:tracePt t="22252" x="7243763" y="3114675"/>
          <p14:tracePt t="22269" x="7165975" y="3114675"/>
          <p14:tracePt t="22286" x="7086600" y="3114675"/>
          <p14:tracePt t="22302" x="7023100" y="3114675"/>
          <p14:tracePt t="22319" x="6929438" y="3114675"/>
          <p14:tracePt t="22336" x="6780213" y="3114675"/>
          <p14:tracePt t="22352" x="6700838" y="3114675"/>
          <p14:tracePt t="22370" x="6623050" y="3114675"/>
          <p14:tracePt t="22386" x="6529388" y="3114675"/>
          <p14:tracePt t="22402" x="6472238" y="3114675"/>
          <p14:tracePt t="22419" x="6443663" y="3114675"/>
          <p14:tracePt t="22436" x="6408738" y="3114675"/>
          <p14:tracePt t="22452" x="6351588" y="3114675"/>
          <p14:tracePt t="22469" x="6280150" y="3114675"/>
          <p14:tracePt t="22486" x="6237288" y="3114675"/>
          <p14:tracePt t="22502" x="6180138" y="3114675"/>
          <p14:tracePt t="22519" x="6100763" y="3114675"/>
          <p14:tracePt t="22536" x="6008688" y="3114675"/>
          <p14:tracePt t="22552" x="5965825" y="3114675"/>
          <p14:tracePt t="22569" x="5915025" y="3114675"/>
          <p14:tracePt t="22586" x="5886450" y="3114675"/>
          <p14:tracePt t="22602" x="5851525" y="3114675"/>
          <p14:tracePt t="22619" x="5829300" y="3108325"/>
          <p14:tracePt t="22636" x="5800725" y="3108325"/>
          <p14:tracePt t="22652" x="5772150" y="3108325"/>
          <p14:tracePt t="22669" x="5751513" y="3108325"/>
          <p14:tracePt t="22686" x="5729288" y="3100388"/>
          <p14:tracePt t="22702" x="5708650" y="3100388"/>
          <p14:tracePt t="22719" x="5680075" y="3100388"/>
          <p14:tracePt t="22736" x="5665788" y="3094038"/>
          <p14:tracePt t="22752" x="5651500" y="3094038"/>
          <p14:tracePt t="22952" x="5657850" y="3094038"/>
          <p14:tracePt t="22960" x="5672138" y="3100388"/>
          <p14:tracePt t="22969" x="5708650" y="3108325"/>
          <p14:tracePt t="22986" x="5800725" y="3122613"/>
          <p14:tracePt t="23002" x="5929313" y="3157538"/>
          <p14:tracePt t="23019" x="6094413" y="3179763"/>
          <p14:tracePt t="23036" x="6257925" y="3208338"/>
          <p14:tracePt t="23052" x="6400800" y="3208338"/>
          <p14:tracePt t="23069" x="6500813" y="3222625"/>
          <p14:tracePt t="23086" x="6565900" y="3228975"/>
          <p14:tracePt t="23102" x="6615113" y="3228975"/>
          <p14:tracePt t="23119" x="6672263" y="3236913"/>
          <p14:tracePt t="23136" x="6751638" y="3251200"/>
          <p14:tracePt t="23136" x="6786563" y="3251200"/>
          <p14:tracePt t="23152" x="6880225" y="3257550"/>
          <p14:tracePt t="23169" x="7015163" y="3286125"/>
          <p14:tracePt t="23186" x="7108825" y="3294063"/>
          <p14:tracePt t="23202" x="7200900" y="3294063"/>
          <p14:tracePt t="23219" x="7258050" y="3300413"/>
          <p14:tracePt t="23236" x="7315200" y="3300413"/>
          <p14:tracePt t="23252" x="7351713" y="3314700"/>
          <p14:tracePt t="23269" x="7386638" y="3322638"/>
          <p14:tracePt t="23286" x="7466013" y="3328988"/>
          <p14:tracePt t="23302" x="7572375" y="3328988"/>
          <p14:tracePt t="23319" x="7700963" y="3343275"/>
          <p14:tracePt t="23336" x="7780338" y="3357563"/>
          <p14:tracePt t="23336" x="7815263" y="3357563"/>
          <p14:tracePt t="23352" x="7851775" y="3357563"/>
          <p14:tracePt t="23369" x="7858125" y="3357563"/>
          <p14:tracePt t="23386" x="7866063" y="3357563"/>
          <p14:tracePt t="23402" x="7880350" y="3357563"/>
          <p14:tracePt t="23419" x="7915275" y="3357563"/>
          <p14:tracePt t="23436" x="7937500" y="3357563"/>
          <p14:tracePt t="23452" x="7951788" y="3357563"/>
          <p14:tracePt t="23469" x="7958138" y="3351213"/>
          <p14:tracePt t="23486" x="7972425" y="3351213"/>
          <p14:tracePt t="23502" x="8001000" y="3351213"/>
          <p14:tracePt t="23519" x="8029575" y="3351213"/>
          <p14:tracePt t="23536" x="8080375" y="3351213"/>
          <p14:tracePt t="23552" x="8123238" y="3357563"/>
          <p14:tracePt t="23704" x="8129588" y="3365500"/>
          <p14:tracePt t="23712" x="8137525" y="3365500"/>
          <p14:tracePt t="23720" x="8143875" y="3365500"/>
          <p14:tracePt t="23736" x="8151813" y="3371850"/>
          <p14:tracePt t="23752" x="8180388" y="3379788"/>
          <p14:tracePt t="24225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7348" name="Picture 4" descr="http://3.bp.blogspot.com/_4Z3e_UFBD-Q/SRKGoiTQxxI/AAAAAAAAAMM/Tr410ndhNAk/s1600/Cigarettes_ChestCT.jpg"/>
          <p:cNvPicPr>
            <a:picLocks noChangeAspect="1" noChangeArrowheads="1"/>
          </p:cNvPicPr>
          <p:nvPr/>
        </p:nvPicPr>
        <p:blipFill>
          <a:blip r:embed="rId4" cstate="print"/>
          <a:srcRect t="4361" b="6965"/>
          <a:stretch>
            <a:fillRect/>
          </a:stretch>
        </p:blipFill>
        <p:spPr bwMode="auto">
          <a:xfrm>
            <a:off x="3124201" y="914400"/>
            <a:ext cx="5843457" cy="51816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0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491" x="6143625" y="1350963"/>
          <p14:tracePt t="18763" x="6143625" y="1343025"/>
          <p14:tracePt t="18771" x="6137275" y="1343025"/>
          <p14:tracePt t="18779" x="6129338" y="1343025"/>
          <p14:tracePt t="18787" x="6122988" y="1343025"/>
          <p14:tracePt t="18799" x="6100763" y="1336675"/>
          <p14:tracePt t="18816" x="6086475" y="1328738"/>
          <p14:tracePt t="18833" x="6080125" y="1322388"/>
          <p14:tracePt t="18849" x="6065838" y="1314450"/>
          <p14:tracePt t="18866" x="6029325" y="1308100"/>
          <p14:tracePt t="18883" x="6008688" y="1293813"/>
          <p14:tracePt t="18899" x="5943600" y="1265238"/>
          <p14:tracePt t="18916" x="5886450" y="1265238"/>
          <p14:tracePt t="18933" x="5865813" y="1257300"/>
          <p14:tracePt t="18949" x="5851525" y="1257300"/>
          <p14:tracePt t="18966" x="5837238" y="1257300"/>
          <p14:tracePt t="18983" x="5822950" y="1257300"/>
          <p14:tracePt t="18999" x="5794375" y="1257300"/>
          <p14:tracePt t="19016" x="5757863" y="1257300"/>
          <p14:tracePt t="19033" x="5737225" y="1271588"/>
          <p14:tracePt t="19049" x="5722938" y="1271588"/>
          <p14:tracePt t="19066" x="5700713" y="1279525"/>
          <p14:tracePt t="19083" x="5686425" y="1285875"/>
          <p14:tracePt t="19099" x="5657850" y="1293813"/>
          <p14:tracePt t="19116" x="5651500" y="1308100"/>
          <p14:tracePt t="19132" x="5643563" y="1314450"/>
          <p14:tracePt t="19149" x="5629275" y="1328738"/>
          <p14:tracePt t="19166" x="5622925" y="1350963"/>
          <p14:tracePt t="19183" x="5622925" y="1365250"/>
          <p14:tracePt t="19199" x="5614988" y="1385888"/>
          <p14:tracePt t="19216" x="5594350" y="1408113"/>
          <p14:tracePt t="19233" x="5586413" y="1443038"/>
          <p14:tracePt t="19249" x="5580063" y="1471613"/>
          <p14:tracePt t="19266" x="5580063" y="1493838"/>
          <p14:tracePt t="19283" x="5580063" y="1508125"/>
          <p14:tracePt t="19299" x="5572125" y="1522413"/>
          <p14:tracePt t="19316" x="5572125" y="1536700"/>
          <p14:tracePt t="19332" x="5572125" y="1550988"/>
          <p14:tracePt t="19349" x="5572125" y="1585913"/>
          <p14:tracePt t="19366" x="5572125" y="1608138"/>
          <p14:tracePt t="19383" x="5572125" y="1651000"/>
          <p14:tracePt t="19399" x="5572125" y="1685925"/>
          <p14:tracePt t="19416" x="5572125" y="1700213"/>
          <p14:tracePt t="19432" x="5594350" y="1728788"/>
          <p14:tracePt t="19449" x="5600700" y="1757363"/>
          <p14:tracePt t="19466" x="5608638" y="1779588"/>
          <p14:tracePt t="19483" x="5637213" y="1808163"/>
          <p14:tracePt t="19499" x="5694363" y="1885950"/>
          <p14:tracePt t="19516" x="5743575" y="1936750"/>
          <p14:tracePt t="19532" x="5780088" y="1985963"/>
          <p14:tracePt t="19549" x="5808663" y="2043113"/>
          <p14:tracePt t="19566" x="5837238" y="2079625"/>
          <p14:tracePt t="19582" x="5865813" y="2114550"/>
          <p14:tracePt t="19599" x="5922963" y="2165350"/>
          <p14:tracePt t="19616" x="5957888" y="2193925"/>
          <p14:tracePt t="19632" x="6000750" y="2243138"/>
          <p14:tracePt t="19649" x="6022975" y="2265363"/>
          <p14:tracePt t="19666" x="6086475" y="2300288"/>
          <p14:tracePt t="19682" x="6129338" y="2336800"/>
          <p14:tracePt t="19699" x="6208713" y="2371725"/>
          <p14:tracePt t="19716" x="6237288" y="2393950"/>
          <p14:tracePt t="19732" x="6257925" y="2408238"/>
          <p14:tracePt t="19749" x="6280150" y="2422525"/>
          <p14:tracePt t="19766" x="6308725" y="2436813"/>
          <p14:tracePt t="19782" x="6351588" y="2457450"/>
          <p14:tracePt t="19799" x="6400800" y="2465388"/>
          <p14:tracePt t="19816" x="6429375" y="2486025"/>
          <p14:tracePt t="19832" x="6465888" y="2493963"/>
          <p14:tracePt t="19849" x="6480175" y="2493963"/>
          <p14:tracePt t="19866" x="6494463" y="2493963"/>
          <p14:tracePt t="19883" x="6523038" y="2493963"/>
          <p14:tracePt t="19899" x="6565900" y="2493963"/>
          <p14:tracePt t="19916" x="6586538" y="2493963"/>
          <p14:tracePt t="19932" x="6629400" y="2479675"/>
          <p14:tracePt t="19949" x="6665913" y="2471738"/>
          <p14:tracePt t="19966" x="6700838" y="2471738"/>
          <p14:tracePt t="19982" x="6737350" y="2465388"/>
          <p14:tracePt t="19999" x="6757988" y="2465388"/>
          <p14:tracePt t="20016" x="6772275" y="2457450"/>
          <p14:tracePt t="20032" x="6800850" y="2451100"/>
          <p14:tracePt t="20049" x="6823075" y="2443163"/>
          <p14:tracePt t="20066" x="6843713" y="2422525"/>
          <p14:tracePt t="20082" x="6858000" y="2408238"/>
          <p14:tracePt t="20099" x="6900863" y="2371725"/>
          <p14:tracePt t="20116" x="6929438" y="2357438"/>
          <p14:tracePt t="20132" x="6943725" y="2336800"/>
          <p14:tracePt t="20149" x="6980238" y="2293938"/>
          <p14:tracePt t="20166" x="6994525" y="2271713"/>
          <p14:tracePt t="20182" x="7015163" y="2236788"/>
          <p14:tracePt t="20199" x="7023100" y="2208213"/>
          <p14:tracePt t="20216" x="7029450" y="2185988"/>
          <p14:tracePt t="20232" x="7037388" y="2136775"/>
          <p14:tracePt t="20249" x="7043738" y="2114550"/>
          <p14:tracePt t="20266" x="7043738" y="2085975"/>
          <p14:tracePt t="20282" x="7043738" y="2051050"/>
          <p14:tracePt t="20299" x="7051675" y="1971675"/>
          <p14:tracePt t="20316" x="7051675" y="1928813"/>
          <p14:tracePt t="20332" x="7051675" y="1885950"/>
          <p14:tracePt t="20349" x="7051675" y="1836738"/>
          <p14:tracePt t="20366" x="7051675" y="1814513"/>
          <p14:tracePt t="20382" x="7015163" y="1757363"/>
          <p14:tracePt t="20399" x="6986588" y="1708150"/>
          <p14:tracePt t="20416" x="6929438" y="1636713"/>
          <p14:tracePt t="20432" x="6843713" y="1557338"/>
          <p14:tracePt t="20449" x="6780213" y="1508125"/>
          <p14:tracePt t="20466" x="6723063" y="1457325"/>
          <p14:tracePt t="20483" x="6665913" y="1428750"/>
          <p14:tracePt t="20499" x="6608763" y="1400175"/>
          <p14:tracePt t="20499" x="6586538" y="1379538"/>
          <p14:tracePt t="20516" x="6537325" y="1357313"/>
          <p14:tracePt t="20532" x="6472238" y="1328738"/>
          <p14:tracePt t="20549" x="6423025" y="1322388"/>
          <p14:tracePt t="20566" x="6365875" y="1300163"/>
          <p14:tracePt t="20582" x="6329363" y="1285875"/>
          <p14:tracePt t="20599" x="6272213" y="1271588"/>
          <p14:tracePt t="20616" x="6229350" y="1265238"/>
          <p14:tracePt t="20632" x="6180138" y="1250950"/>
          <p14:tracePt t="20649" x="6137275" y="1236663"/>
          <p14:tracePt t="20666" x="6080125" y="1228725"/>
          <p14:tracePt t="20682" x="5994400" y="1222375"/>
          <p14:tracePt t="20699" x="5929313" y="1222375"/>
          <p14:tracePt t="20699" x="5886450" y="1208088"/>
          <p14:tracePt t="20716" x="5808663" y="1200150"/>
          <p14:tracePt t="20732" x="5765800" y="1200150"/>
          <p14:tracePt t="20749" x="5708650" y="1208088"/>
          <p14:tracePt t="20766" x="5657850" y="1228725"/>
          <p14:tracePt t="20782" x="5614988" y="1250950"/>
          <p14:tracePt t="20799" x="5565775" y="1279525"/>
          <p14:tracePt t="20816" x="5514975" y="1314450"/>
          <p14:tracePt t="20832" x="5465763" y="1365250"/>
          <p14:tracePt t="20849" x="5429250" y="1414463"/>
          <p14:tracePt t="20866" x="5400675" y="1471613"/>
          <p14:tracePt t="20882" x="5372100" y="1522413"/>
          <p14:tracePt t="20899" x="5351463" y="1579563"/>
          <p14:tracePt t="20916" x="5343525" y="1643063"/>
          <p14:tracePt t="20932" x="5343525" y="1685925"/>
          <p14:tracePt t="20949" x="5343525" y="1728788"/>
          <p14:tracePt t="20966" x="5351463" y="1765300"/>
          <p14:tracePt t="20982" x="5380038" y="1828800"/>
          <p14:tracePt t="20999" x="5422900" y="1885950"/>
          <p14:tracePt t="21016" x="5486400" y="1971675"/>
          <p14:tracePt t="21032" x="5572125" y="2065338"/>
          <p14:tracePt t="21049" x="5665788" y="2165350"/>
          <p14:tracePt t="21066" x="5743575" y="2243138"/>
          <p14:tracePt t="21082" x="5808663" y="2286000"/>
          <p14:tracePt t="21099" x="5908675" y="2343150"/>
          <p14:tracePt t="21116" x="6008688" y="2386013"/>
          <p14:tracePt t="21132" x="6072188" y="2414588"/>
          <p14:tracePt t="21149" x="6115050" y="2443163"/>
          <p14:tracePt t="21166" x="6186488" y="2457450"/>
          <p14:tracePt t="21182" x="6272213" y="2493963"/>
          <p14:tracePt t="21199" x="6386513" y="2514600"/>
          <p14:tracePt t="21215" x="6465888" y="2528888"/>
          <p14:tracePt t="21232" x="6523038" y="2528888"/>
          <p14:tracePt t="21249" x="6565900" y="2528888"/>
          <p14:tracePt t="21266" x="6594475" y="2528888"/>
          <p14:tracePt t="21282" x="6608763" y="2528888"/>
          <p14:tracePt t="21299" x="6615113" y="2528888"/>
          <p14:tracePt t="21316" x="6629400" y="2528888"/>
          <p14:tracePt t="21332" x="6637338" y="2528888"/>
          <p14:tracePt t="21349" x="6643688" y="2528888"/>
          <p14:tracePt t="21366" x="6651625" y="2528888"/>
          <p14:tracePt t="21382" x="6665913" y="2536825"/>
          <p14:tracePt t="21399" x="6686550" y="2536825"/>
          <p14:tracePt t="21416" x="6715125" y="2536825"/>
          <p14:tracePt t="21432" x="6743700" y="2536825"/>
          <p14:tracePt t="21449" x="6780213" y="2536825"/>
          <p14:tracePt t="21466" x="6786563" y="2536825"/>
          <p14:tracePt t="21482" x="6800850" y="2536825"/>
          <p14:tracePt t="21499" x="6808788" y="2522538"/>
          <p14:tracePt t="21900" x="0" y="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 descr="pneumothora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285010"/>
            <a:ext cx="5486400" cy="6216883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8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117" x="1822450" y="6186488"/>
          <p14:tracePt t="15933" x="1828800" y="6194425"/>
          <p14:tracePt t="15941" x="1836738" y="6200775"/>
          <p14:tracePt t="15949" x="1843088" y="6200775"/>
          <p14:tracePt t="15960" x="1843088" y="6208713"/>
          <p14:tracePt t="15977" x="1865313" y="6223000"/>
          <p14:tracePt t="15993" x="1865313" y="6229350"/>
          <p14:tracePt t="16010" x="1879600" y="6257925"/>
          <p14:tracePt t="16027" x="1893888" y="6265863"/>
          <p14:tracePt t="16043" x="1908175" y="6280150"/>
          <p14:tracePt t="16060" x="1914525" y="6286500"/>
          <p14:tracePt t="16077" x="1922463" y="6294438"/>
          <p14:tracePt t="16093" x="1951038" y="6315075"/>
          <p14:tracePt t="16110" x="1971675" y="6329363"/>
          <p14:tracePt t="16127" x="1985963" y="6343650"/>
          <p14:tracePt t="16143" x="2036763" y="6372225"/>
          <p14:tracePt t="16160" x="2071688" y="6386513"/>
          <p14:tracePt t="16177" x="2108200" y="6400800"/>
          <p14:tracePt t="16193" x="2128838" y="6415088"/>
          <p14:tracePt t="16210" x="2185988" y="6437313"/>
          <p14:tracePt t="16227" x="2236788" y="6465888"/>
          <p14:tracePt t="16243" x="2271713" y="6472238"/>
          <p14:tracePt t="16260" x="2308225" y="6486525"/>
          <p14:tracePt t="16277" x="2343150" y="6494463"/>
          <p14:tracePt t="16277" x="2357438" y="6500813"/>
          <p14:tracePt t="16293" x="2393950" y="6508750"/>
          <p14:tracePt t="16310" x="2443163" y="6523038"/>
          <p14:tracePt t="16327" x="2500313" y="6529388"/>
          <p14:tracePt t="16343" x="2551113" y="6529388"/>
          <p14:tracePt t="16360" x="2608263" y="6529388"/>
          <p14:tracePt t="16377" x="2657475" y="6537325"/>
          <p14:tracePt t="16393" x="2714625" y="6537325"/>
          <p14:tracePt t="16410" x="2794000" y="6537325"/>
          <p14:tracePt t="16427" x="2857500" y="6537325"/>
          <p14:tracePt t="16443" x="2951163" y="6537325"/>
          <p14:tracePt t="16460" x="3028950" y="6537325"/>
          <p14:tracePt t="16477" x="3094038" y="6537325"/>
          <p14:tracePt t="16493" x="3194050" y="6537325"/>
          <p14:tracePt t="16510" x="3251200" y="6529388"/>
          <p14:tracePt t="16527" x="3308350" y="6508750"/>
          <p14:tracePt t="16543" x="3365500" y="6480175"/>
          <p14:tracePt t="16560" x="3422650" y="6451600"/>
          <p14:tracePt t="16577" x="3494088" y="6415088"/>
          <p14:tracePt t="16593" x="3571875" y="6365875"/>
          <p14:tracePt t="16610" x="3657600" y="6308725"/>
          <p14:tracePt t="16627" x="3714750" y="6272213"/>
          <p14:tracePt t="16643" x="3794125" y="6200775"/>
          <p14:tracePt t="16660" x="3843338" y="6143625"/>
          <p14:tracePt t="16677" x="3894138" y="6094413"/>
          <p14:tracePt t="16693" x="3951288" y="6015038"/>
          <p14:tracePt t="16710" x="3994150" y="5965825"/>
          <p14:tracePt t="16727" x="4022725" y="5929313"/>
          <p14:tracePt t="16743" x="4051300" y="5880100"/>
          <p14:tracePt t="16760" x="4079875" y="5822950"/>
          <p14:tracePt t="16777" x="4108450" y="5765800"/>
          <p14:tracePt t="16793" x="4143375" y="5708650"/>
          <p14:tracePt t="16810" x="4186238" y="5657850"/>
          <p14:tracePt t="16827" x="4229100" y="5594350"/>
          <p14:tracePt t="16843" x="4294188" y="5508625"/>
          <p14:tracePt t="16860" x="4343400" y="5437188"/>
          <p14:tracePt t="16877" x="4386263" y="5343525"/>
          <p14:tracePt t="16893" x="4451350" y="5243513"/>
          <p14:tracePt t="16910" x="4479925" y="5172075"/>
          <p14:tracePt t="16927" x="4522788" y="5100638"/>
          <p14:tracePt t="16943" x="4543425" y="5043488"/>
          <p14:tracePt t="16960" x="4572000" y="5000625"/>
          <p14:tracePt t="16977" x="4579938" y="4965700"/>
          <p14:tracePt t="16993" x="4594225" y="4929188"/>
          <p14:tracePt t="17010" x="4600575" y="4894263"/>
          <p14:tracePt t="17027" x="4622800" y="4865688"/>
          <p14:tracePt t="17043" x="4622800" y="4851400"/>
          <p14:tracePt t="17060" x="4629150" y="4843463"/>
          <p14:tracePt t="17181" x="4637088" y="4857750"/>
          <p14:tracePt t="17190" x="4643438" y="4872038"/>
          <p14:tracePt t="17197" x="4651375" y="4894263"/>
          <p14:tracePt t="17210" x="4672013" y="4900613"/>
          <p14:tracePt t="17227" x="4700588" y="4937125"/>
          <p14:tracePt t="17243" x="4714875" y="4986338"/>
          <p14:tracePt t="17260" x="4737100" y="5029200"/>
          <p14:tracePt t="17277" x="4757738" y="5080000"/>
          <p14:tracePt t="17293" x="4786313" y="5165725"/>
          <p14:tracePt t="17310" x="4800600" y="5222875"/>
          <p14:tracePt t="17327" x="4822825" y="5280025"/>
          <p14:tracePt t="17343" x="4851400" y="5314950"/>
          <p14:tracePt t="17360" x="4872038" y="5365750"/>
          <p14:tracePt t="17377" x="4886325" y="5400675"/>
          <p14:tracePt t="17393" x="4914900" y="5443538"/>
          <p14:tracePt t="17410" x="4937125" y="5480050"/>
          <p14:tracePt t="17427" x="4965700" y="5529263"/>
          <p14:tracePt t="17443" x="4979988" y="5565775"/>
          <p14:tracePt t="17460" x="5000625" y="5600700"/>
          <p14:tracePt t="17477" x="5014913" y="5637213"/>
          <p14:tracePt t="17493" x="5080000" y="5715000"/>
          <p14:tracePt t="17510" x="5122863" y="5765800"/>
          <p14:tracePt t="17527" x="5172075" y="5800725"/>
          <p14:tracePt t="17543" x="5222875" y="5843588"/>
          <p14:tracePt t="17560" x="5257800" y="5872163"/>
          <p14:tracePt t="17576" x="5308600" y="5908675"/>
          <p14:tracePt t="17593" x="5343525" y="5937250"/>
          <p14:tracePt t="17610" x="5400675" y="5965825"/>
          <p14:tracePt t="17627" x="5457825" y="5994400"/>
          <p14:tracePt t="17643" x="5522913" y="6022975"/>
          <p14:tracePt t="17660" x="5580063" y="6043613"/>
          <p14:tracePt t="17676" x="5637213" y="6080125"/>
          <p14:tracePt t="17693" x="5751513" y="6137275"/>
          <p14:tracePt t="17710" x="5822950" y="6165850"/>
          <p14:tracePt t="17727" x="5900738" y="6186488"/>
          <p14:tracePt t="17743" x="5965825" y="6208713"/>
          <p14:tracePt t="17760" x="6043613" y="6215063"/>
          <p14:tracePt t="17776" x="6100763" y="6215063"/>
          <p14:tracePt t="17793" x="6165850" y="6215063"/>
          <p14:tracePt t="17810" x="6200775" y="6215063"/>
          <p14:tracePt t="17826" x="6265863" y="6223000"/>
          <p14:tracePt t="17843" x="6337300" y="6223000"/>
          <p14:tracePt t="17860" x="6400800" y="6223000"/>
          <p14:tracePt t="17876" x="6472238" y="6223000"/>
          <p14:tracePt t="17893" x="6551613" y="6237288"/>
          <p14:tracePt t="17893" x="6580188" y="6237288"/>
          <p14:tracePt t="17910" x="6637338" y="6237288"/>
          <p14:tracePt t="17926" x="6680200" y="6237288"/>
          <p14:tracePt t="17943" x="6715125" y="6237288"/>
          <p14:tracePt t="17960" x="6757988" y="6237288"/>
          <p14:tracePt t="17976" x="6800850" y="6237288"/>
          <p14:tracePt t="17993" x="6858000" y="6237288"/>
          <p14:tracePt t="18010" x="6872288" y="6237288"/>
          <p14:tracePt t="18026" x="6908800" y="6229350"/>
          <p14:tracePt t="18043" x="6929438" y="6223000"/>
          <p14:tracePt t="18060" x="6980238" y="6208713"/>
          <p14:tracePt t="18076" x="7023100" y="6194425"/>
          <p14:tracePt t="18093" x="7051675" y="6172200"/>
          <p14:tracePt t="18110" x="7100888" y="6143625"/>
          <p14:tracePt t="18126" x="7115175" y="6122988"/>
          <p14:tracePt t="18143" x="7151688" y="6100763"/>
          <p14:tracePt t="18160" x="7165975" y="6072188"/>
          <p14:tracePt t="18176" x="7180263" y="6043613"/>
          <p14:tracePt t="18193" x="7200900" y="6015038"/>
          <p14:tracePt t="18210" x="7223125" y="6000750"/>
          <p14:tracePt t="18226" x="7251700" y="5965825"/>
          <p14:tracePt t="18243" x="7286625" y="5929313"/>
          <p14:tracePt t="18260" x="7300913" y="5915025"/>
          <p14:tracePt t="18276" x="7337425" y="5894388"/>
          <p14:tracePt t="18293" x="7343775" y="5880100"/>
          <p14:tracePt t="18310" x="7366000" y="5865813"/>
          <p14:tracePt t="18327" x="7372350" y="5857875"/>
          <p14:tracePt t="18343" x="7380288" y="5851525"/>
          <p14:tracePt t="18360" x="7380288" y="5843588"/>
          <p14:tracePt t="18376" x="7386638" y="5843588"/>
          <p14:tracePt t="18393" x="7386638" y="5837238"/>
          <p14:tracePt t="18410" x="7394575" y="5837238"/>
          <p14:tracePt t="18426" x="7394575" y="5829300"/>
          <p14:tracePt t="18750" x="0" y="0"/>
        </p14:tracePtLst>
        <p14:tracePtLst>
          <p14:tracePt t="29207" x="3886200" y="2914650"/>
          <p14:tracePt t="29895" x="3886200" y="2908300"/>
          <p14:tracePt t="29903" x="3886200" y="2900363"/>
          <p14:tracePt t="29911" x="3886200" y="2894013"/>
          <p14:tracePt t="29924" x="3886200" y="2879725"/>
          <p14:tracePt t="29941" x="3886200" y="2851150"/>
          <p14:tracePt t="29958" x="3894138" y="2836863"/>
          <p14:tracePt t="29974" x="3894138" y="2828925"/>
          <p14:tracePt t="29991" x="3894138" y="2822575"/>
          <p14:tracePt t="30008" x="3894138" y="2814638"/>
          <p14:tracePt t="30024" x="3894138" y="2808288"/>
          <p14:tracePt t="30047" x="3894138" y="2800350"/>
          <p14:tracePt t="30058" x="3894138" y="2794000"/>
          <p14:tracePt t="30074" x="3886200" y="2786063"/>
          <p14:tracePt t="30091" x="3879850" y="2771775"/>
          <p14:tracePt t="30108" x="3871913" y="2765425"/>
          <p14:tracePt t="30124" x="3865563" y="2743200"/>
          <p14:tracePt t="30141" x="3851275" y="2736850"/>
          <p14:tracePt t="30158" x="3829050" y="2714625"/>
          <p14:tracePt t="30174" x="3814763" y="2693988"/>
          <p14:tracePt t="30191" x="3800475" y="2679700"/>
          <p14:tracePt t="30208" x="3771900" y="2643188"/>
          <p14:tracePt t="30224" x="3765550" y="2622550"/>
          <p14:tracePt t="30241" x="3751263" y="2608263"/>
          <p14:tracePt t="30258" x="3736975" y="2593975"/>
          <p14:tracePt t="30274" x="3722688" y="2579688"/>
          <p14:tracePt t="30291" x="3708400" y="2565400"/>
          <p14:tracePt t="30308" x="3694113" y="2551113"/>
          <p14:tracePt t="30324" x="3686175" y="2536825"/>
          <p14:tracePt t="30341" x="3679825" y="2528888"/>
          <p14:tracePt t="30358" x="3651250" y="2514600"/>
          <p14:tracePt t="30374" x="3643313" y="2500313"/>
          <p14:tracePt t="30391" x="3636963" y="2486025"/>
          <p14:tracePt t="30408" x="3622675" y="2479675"/>
          <p14:tracePt t="30424" x="3600450" y="2457450"/>
          <p14:tracePt t="30441" x="3586163" y="2451100"/>
          <p14:tracePt t="30458" x="3579813" y="2443163"/>
          <p14:tracePt t="30474" x="3571875" y="2436813"/>
          <p14:tracePt t="30491" x="3543300" y="2428875"/>
          <p14:tracePt t="30508" x="3514725" y="2414588"/>
          <p14:tracePt t="30524" x="3479800" y="2408238"/>
          <p14:tracePt t="30541" x="3451225" y="2386013"/>
          <p14:tracePt t="30558" x="3429000" y="2379663"/>
          <p14:tracePt t="30574" x="3394075" y="2365375"/>
          <p14:tracePt t="30591" x="3371850" y="2351088"/>
          <p14:tracePt t="30608" x="3328988" y="2351088"/>
          <p14:tracePt t="30624" x="3294063" y="2336800"/>
          <p14:tracePt t="30641" x="3271838" y="2336800"/>
          <p14:tracePt t="30658" x="3251200" y="2336800"/>
          <p14:tracePt t="30674" x="3228975" y="2336800"/>
          <p14:tracePt t="30691" x="3214688" y="2336800"/>
          <p14:tracePt t="30708" x="3179763" y="2328863"/>
          <p14:tracePt t="30724" x="3157538" y="2328863"/>
          <p14:tracePt t="30741" x="3136900" y="2328863"/>
          <p14:tracePt t="30758" x="3122613" y="2328863"/>
          <p14:tracePt t="30774" x="3114675" y="2328863"/>
          <p14:tracePt t="30791" x="3100388" y="2328863"/>
          <p14:tracePt t="30808" x="3086100" y="2328863"/>
          <p14:tracePt t="30824" x="3065463" y="2328863"/>
          <p14:tracePt t="30841" x="3051175" y="2336800"/>
          <p14:tracePt t="30858" x="3043238" y="2351088"/>
          <p14:tracePt t="30874" x="3014663" y="2357438"/>
          <p14:tracePt t="30891" x="2994025" y="2379663"/>
          <p14:tracePt t="30908" x="2957513" y="2379663"/>
          <p14:tracePt t="30924" x="2951163" y="2393950"/>
          <p14:tracePt t="30941" x="2943225" y="2393950"/>
          <p14:tracePt t="30957" x="2936875" y="2400300"/>
          <p14:tracePt t="30974" x="2922588" y="2414588"/>
          <p14:tracePt t="30991" x="2908300" y="2436813"/>
          <p14:tracePt t="31008" x="2894013" y="2457450"/>
          <p14:tracePt t="31024" x="2865438" y="2486025"/>
          <p14:tracePt t="31041" x="2851150" y="2514600"/>
          <p14:tracePt t="31058" x="2836863" y="2536825"/>
          <p14:tracePt t="31074" x="2822575" y="2551113"/>
          <p14:tracePt t="31091" x="2808288" y="2565400"/>
          <p14:tracePt t="31107" x="2794000" y="2579688"/>
          <p14:tracePt t="31124" x="2786063" y="2600325"/>
          <p14:tracePt t="31141" x="2779713" y="2622550"/>
          <p14:tracePt t="31157" x="2779713" y="2628900"/>
          <p14:tracePt t="31174" x="2771775" y="2643188"/>
          <p14:tracePt t="31191" x="2765425" y="2657475"/>
          <p14:tracePt t="31208" x="2765425" y="2686050"/>
          <p14:tracePt t="31224" x="2757488" y="2693988"/>
          <p14:tracePt t="31241" x="2751138" y="2700338"/>
          <p14:tracePt t="31258" x="2751138" y="2714625"/>
          <p14:tracePt t="31274" x="2751138" y="2722563"/>
          <p14:tracePt t="31291" x="2751138" y="2743200"/>
          <p14:tracePt t="31307" x="2743200" y="2751138"/>
          <p14:tracePt t="31324" x="2736850" y="2771775"/>
          <p14:tracePt t="31341" x="2728913" y="2786063"/>
          <p14:tracePt t="31357" x="2728913" y="2808288"/>
          <p14:tracePt t="31374" x="2728913" y="2822575"/>
          <p14:tracePt t="31391" x="2728913" y="2836863"/>
          <p14:tracePt t="31408" x="2722563" y="2865438"/>
          <p14:tracePt t="31424" x="2722563" y="2879725"/>
          <p14:tracePt t="31441" x="2722563" y="2894013"/>
          <p14:tracePt t="31457" x="2714625" y="2908300"/>
          <p14:tracePt t="31474" x="2714625" y="2922588"/>
          <p14:tracePt t="31491" x="2714625" y="2936875"/>
          <p14:tracePt t="31507" x="2714625" y="2951163"/>
          <p14:tracePt t="31524" x="2714625" y="2979738"/>
          <p14:tracePt t="31541" x="2708275" y="2994025"/>
          <p14:tracePt t="31557" x="2708275" y="3008313"/>
          <p14:tracePt t="31574" x="2700338" y="3028950"/>
          <p14:tracePt t="31591" x="2693988" y="3051175"/>
          <p14:tracePt t="31608" x="2686050" y="3086100"/>
          <p14:tracePt t="31624" x="2679700" y="3100388"/>
          <p14:tracePt t="31641" x="2679700" y="3108325"/>
          <p14:tracePt t="31657" x="2679700" y="3128963"/>
          <p14:tracePt t="31674" x="2679700" y="3151188"/>
          <p14:tracePt t="31691" x="2671763" y="3157538"/>
          <p14:tracePt t="31707" x="2671763" y="3171825"/>
          <p14:tracePt t="31724" x="2657475" y="3194050"/>
          <p14:tracePt t="31741" x="2651125" y="3228975"/>
          <p14:tracePt t="31757" x="2651125" y="3243263"/>
          <p14:tracePt t="31774" x="2643188" y="3265488"/>
          <p14:tracePt t="31791" x="2636838" y="3286125"/>
          <p14:tracePt t="31808" x="2636838" y="3322638"/>
          <p14:tracePt t="31824" x="2636838" y="3343275"/>
          <p14:tracePt t="31841" x="2636838" y="3365500"/>
          <p14:tracePt t="31857" x="2636838" y="3394075"/>
          <p14:tracePt t="31874" x="2636838" y="3408363"/>
          <p14:tracePt t="31891" x="2636838" y="3422650"/>
          <p14:tracePt t="31907" x="2636838" y="3436938"/>
          <p14:tracePt t="31924" x="2628900" y="3451225"/>
          <p14:tracePt t="31941" x="2628900" y="3486150"/>
          <p14:tracePt t="31957" x="2628900" y="3514725"/>
          <p14:tracePt t="31974" x="2628900" y="3551238"/>
          <p14:tracePt t="31991" x="2628900" y="3594100"/>
          <p14:tracePt t="32007" x="2628900" y="3629025"/>
          <p14:tracePt t="32024" x="2628900" y="3700463"/>
          <p14:tracePt t="32041" x="2628900" y="3757613"/>
          <p14:tracePt t="32057" x="2628900" y="3794125"/>
          <p14:tracePt t="32074" x="2643188" y="3836988"/>
          <p14:tracePt t="32091" x="2651125" y="3871913"/>
          <p14:tracePt t="32107" x="2657475" y="3900488"/>
          <p14:tracePt t="32124" x="2657475" y="3929063"/>
          <p14:tracePt t="32141" x="2665413" y="3965575"/>
          <p14:tracePt t="32157" x="2665413" y="3994150"/>
          <p14:tracePt t="32174" x="2665413" y="4014788"/>
          <p14:tracePt t="32191" x="2679700" y="4037013"/>
          <p14:tracePt t="32207" x="2693988" y="4071938"/>
          <p14:tracePt t="32208" x="2693988" y="4079875"/>
          <p14:tracePt t="32224" x="2700338" y="4100513"/>
          <p14:tracePt t="32241" x="2714625" y="4137025"/>
          <p14:tracePt t="32257" x="2728913" y="4171950"/>
          <p14:tracePt t="32274" x="2736850" y="4214813"/>
          <p14:tracePt t="32291" x="2736850" y="4251325"/>
          <p14:tracePt t="32307" x="2743200" y="4279900"/>
          <p14:tracePt t="32324" x="2743200" y="4308475"/>
          <p14:tracePt t="32341" x="2743200" y="4329113"/>
          <p14:tracePt t="32357" x="2751138" y="4365625"/>
          <p14:tracePt t="32374" x="2751138" y="4400550"/>
          <p14:tracePt t="32391" x="2757488" y="4437063"/>
          <p14:tracePt t="32407" x="2757488" y="4457700"/>
          <p14:tracePt t="32424" x="2779713" y="4508500"/>
          <p14:tracePt t="32441" x="2786063" y="4543425"/>
          <p14:tracePt t="32457" x="2794000" y="4579938"/>
          <p14:tracePt t="32474" x="2814638" y="4614863"/>
          <p14:tracePt t="32491" x="2814638" y="4672013"/>
          <p14:tracePt t="32507" x="2822575" y="4708525"/>
          <p14:tracePt t="32524" x="2828925" y="4729163"/>
          <p14:tracePt t="32541" x="2836863" y="4751388"/>
          <p14:tracePt t="32557" x="2857500" y="4800600"/>
          <p14:tracePt t="32574" x="2865438" y="4837113"/>
          <p14:tracePt t="32591" x="2879725" y="4857750"/>
          <p14:tracePt t="32607" x="2879725" y="4886325"/>
          <p14:tracePt t="32624" x="2894013" y="4908550"/>
          <p14:tracePt t="32641" x="2908300" y="4929188"/>
          <p14:tracePt t="32657" x="2908300" y="4951413"/>
          <p14:tracePt t="32674" x="2914650" y="4979988"/>
          <p14:tracePt t="32691" x="2922588" y="5008563"/>
          <p14:tracePt t="32707" x="2928938" y="5037138"/>
          <p14:tracePt t="32724" x="2936875" y="5051425"/>
          <p14:tracePt t="32741" x="2936875" y="5072063"/>
          <p14:tracePt t="32757" x="2943225" y="5108575"/>
          <p14:tracePt t="32774" x="2951163" y="5129213"/>
          <p14:tracePt t="32791" x="2957513" y="5143500"/>
          <p14:tracePt t="32807" x="2971800" y="5172075"/>
          <p14:tracePt t="32824" x="2986088" y="5200650"/>
          <p14:tracePt t="32840" x="3008313" y="5222875"/>
          <p14:tracePt t="32857" x="3022600" y="5251450"/>
          <p14:tracePt t="32874" x="3028950" y="5272088"/>
          <p14:tracePt t="32891" x="3057525" y="5300663"/>
          <p14:tracePt t="32907" x="3086100" y="5337175"/>
          <p14:tracePt t="32924" x="3122613" y="5365750"/>
          <p14:tracePt t="32941" x="3136900" y="5394325"/>
          <p14:tracePt t="32957" x="3157538" y="5408613"/>
          <p14:tracePt t="32974" x="3186113" y="5414963"/>
          <p14:tracePt t="32990" x="3228975" y="5443538"/>
          <p14:tracePt t="33007" x="3265488" y="5457825"/>
          <p14:tracePt t="33024" x="3328988" y="5486400"/>
          <p14:tracePt t="33041" x="3365500" y="5508625"/>
          <p14:tracePt t="33057" x="3400425" y="5522913"/>
          <p14:tracePt t="33074" x="3436938" y="5543550"/>
          <p14:tracePt t="33091" x="3451225" y="5557838"/>
          <p14:tracePt t="33107" x="3479800" y="5565775"/>
          <p14:tracePt t="33124" x="3500438" y="5572125"/>
          <p14:tracePt t="33141" x="3543300" y="5586413"/>
          <p14:tracePt t="33157" x="3579813" y="5594350"/>
          <p14:tracePt t="33174" x="3614738" y="5594350"/>
          <p14:tracePt t="33190" x="3651250" y="5594350"/>
          <p14:tracePt t="33207" x="3679825" y="5594350"/>
          <p14:tracePt t="33224" x="3736975" y="5594350"/>
          <p14:tracePt t="33240" x="3779838" y="5594350"/>
          <p14:tracePt t="33257" x="3800475" y="5594350"/>
          <p14:tracePt t="33274" x="3822700" y="5594350"/>
          <p14:tracePt t="33290" x="3829050" y="5594350"/>
          <p14:tracePt t="33320" x="3836988" y="5594350"/>
          <p14:tracePt t="33640" x="0" y="0"/>
        </p14:tracePtLst>
        <p14:tracePtLst>
          <p14:tracePt t="35288" x="3429000" y="1843088"/>
          <p14:tracePt t="35296" x="3429000" y="1836738"/>
          <p14:tracePt t="35307" x="3422650" y="1836738"/>
          <p14:tracePt t="35324" x="3408363" y="1836738"/>
          <p14:tracePt t="35340" x="3386138" y="1828800"/>
          <p14:tracePt t="35357" x="3357563" y="1828800"/>
          <p14:tracePt t="35374" x="3314700" y="1828800"/>
          <p14:tracePt t="35390" x="3271838" y="1828800"/>
          <p14:tracePt t="35407" x="3214688" y="1828800"/>
          <p14:tracePt t="35423" x="3143250" y="1828800"/>
          <p14:tracePt t="35440" x="3014663" y="1836738"/>
          <p14:tracePt t="35457" x="2936875" y="1836738"/>
          <p14:tracePt t="35473" x="2886075" y="1843088"/>
          <p14:tracePt t="35490" x="2851150" y="1865313"/>
          <p14:tracePt t="35507" x="2828925" y="1871663"/>
          <p14:tracePt t="35524" x="2800350" y="1885950"/>
          <p14:tracePt t="35540" x="2779713" y="1900238"/>
          <p14:tracePt t="35557" x="2751138" y="1928813"/>
          <p14:tracePt t="35573" x="2708275" y="1957388"/>
          <p14:tracePt t="35590" x="2671763" y="1971675"/>
          <p14:tracePt t="35607" x="2622550" y="2022475"/>
          <p14:tracePt t="35623" x="2565400" y="2065338"/>
          <p14:tracePt t="35640" x="2522538" y="2128838"/>
          <p14:tracePt t="35657" x="2493963" y="2165350"/>
          <p14:tracePt t="35673" x="2471738" y="2200275"/>
          <p14:tracePt t="35690" x="2451100" y="2236788"/>
          <p14:tracePt t="35707" x="2436813" y="2265363"/>
          <p14:tracePt t="35723" x="2422525" y="2286000"/>
          <p14:tracePt t="35740" x="2408238" y="2322513"/>
          <p14:tracePt t="35757" x="2408238" y="2357438"/>
          <p14:tracePt t="35773" x="2400300" y="2386013"/>
          <p14:tracePt t="35790" x="2379663" y="2436813"/>
          <p14:tracePt t="35807" x="2379663" y="2457450"/>
          <p14:tracePt t="35823" x="2365375" y="2508250"/>
          <p14:tracePt t="35840" x="2365375" y="2543175"/>
          <p14:tracePt t="35840" x="2365375" y="2571750"/>
          <p14:tracePt t="35857" x="2365375" y="2622550"/>
          <p14:tracePt t="35873" x="2365375" y="2671763"/>
          <p14:tracePt t="35890" x="2371725" y="2708275"/>
          <p14:tracePt t="35907" x="2371725" y="2765425"/>
          <p14:tracePt t="35923" x="2393950" y="2800350"/>
          <p14:tracePt t="35940" x="2408238" y="2843213"/>
          <p14:tracePt t="35957" x="2436813" y="2879725"/>
          <p14:tracePt t="35973" x="2443163" y="2908300"/>
          <p14:tracePt t="35990" x="2451100" y="2928938"/>
          <p14:tracePt t="36007" x="2465388" y="2943225"/>
          <p14:tracePt t="36023" x="2471738" y="2994025"/>
          <p14:tracePt t="36040" x="2471738" y="3036888"/>
          <p14:tracePt t="36057" x="2471738" y="3143250"/>
          <p14:tracePt t="36074" x="2471738" y="3200400"/>
          <p14:tracePt t="36090" x="2479675" y="3279775"/>
          <p14:tracePt t="36107" x="2479675" y="3357563"/>
          <p14:tracePt t="36123" x="2479675" y="3422650"/>
          <p14:tracePt t="36140" x="2479675" y="3479800"/>
          <p14:tracePt t="36157" x="2479675" y="3536950"/>
          <p14:tracePt t="36173" x="2493963" y="3586163"/>
          <p14:tracePt t="36190" x="2500313" y="3643313"/>
          <p14:tracePt t="36207" x="2522538" y="3700463"/>
          <p14:tracePt t="36223" x="2522538" y="3729038"/>
          <p14:tracePt t="36240" x="2528888" y="3779838"/>
          <p14:tracePt t="36240" x="2528888" y="3794125"/>
          <p14:tracePt t="36257" x="2528888" y="3822700"/>
          <p14:tracePt t="36273" x="2528888" y="3843338"/>
          <p14:tracePt t="36290" x="2528888" y="3871913"/>
          <p14:tracePt t="36307" x="2528888" y="3900488"/>
          <p14:tracePt t="36324" x="2528888" y="3929063"/>
          <p14:tracePt t="36340" x="2528888" y="3979863"/>
          <p14:tracePt t="36357" x="2528888" y="4000500"/>
          <p14:tracePt t="36373" x="2522538" y="4029075"/>
          <p14:tracePt t="36390" x="2508250" y="4051300"/>
          <p14:tracePt t="36407" x="2508250" y="4079875"/>
          <p14:tracePt t="36423" x="2500313" y="4108450"/>
          <p14:tracePt t="36440" x="2486025" y="4143375"/>
          <p14:tracePt t="36457" x="2479675" y="4186238"/>
          <p14:tracePt t="36473" x="2465388" y="4229100"/>
          <p14:tracePt t="36490" x="2457450" y="4271963"/>
          <p14:tracePt t="36507" x="2451100" y="4308475"/>
          <p14:tracePt t="36524" x="2436813" y="4343400"/>
          <p14:tracePt t="36540" x="2428875" y="4379913"/>
          <p14:tracePt t="36557" x="2422525" y="4414838"/>
          <p14:tracePt t="36573" x="2400300" y="4465638"/>
          <p14:tracePt t="36590" x="2386013" y="4500563"/>
          <p14:tracePt t="36607" x="2365375" y="4551363"/>
          <p14:tracePt t="36623" x="2351088" y="4600575"/>
          <p14:tracePt t="36640" x="2328863" y="4657725"/>
          <p14:tracePt t="36657" x="2314575" y="4714875"/>
          <p14:tracePt t="36674" x="2314575" y="4737100"/>
          <p14:tracePt t="36690" x="2314575" y="4751388"/>
          <p14:tracePt t="36707" x="2300288" y="4765675"/>
          <p14:tracePt t="36724" x="2300288" y="4779963"/>
          <p14:tracePt t="36740" x="2300288" y="4800600"/>
          <p14:tracePt t="36757" x="2300288" y="4829175"/>
          <p14:tracePt t="36774" x="2308225" y="4851400"/>
          <p14:tracePt t="36790" x="2314575" y="4872038"/>
          <p14:tracePt t="36807" x="2322513" y="4922838"/>
          <p14:tracePt t="36823" x="2328863" y="4943475"/>
          <p14:tracePt t="36840" x="2336800" y="4979988"/>
          <p14:tracePt t="36857" x="2336800" y="5029200"/>
          <p14:tracePt t="36873" x="2336800" y="5043488"/>
          <p14:tracePt t="36890" x="2336800" y="5072063"/>
          <p14:tracePt t="36907" x="2336800" y="5094288"/>
          <p14:tracePt t="36923" x="2336800" y="5114925"/>
          <p14:tracePt t="36940" x="2328863" y="5137150"/>
          <p14:tracePt t="36956" x="2322513" y="5151438"/>
          <p14:tracePt t="36973" x="2322513" y="5172075"/>
          <p14:tracePt t="36990" x="2322513" y="5186363"/>
          <p14:tracePt t="37006" x="2322513" y="5194300"/>
          <p14:tracePt t="37025" x="2322513" y="5208588"/>
          <p14:tracePt t="37040" x="2322513" y="5214938"/>
          <p14:tracePt t="37057" x="2322513" y="5222875"/>
          <p14:tracePt t="37433" x="0" y="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eddean.luc.edu/lumen/meded/mech/cases/case4/C1xray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7248256" cy="6234410"/>
          </a:xfrm>
          <a:prstGeom prst="rect">
            <a:avLst/>
          </a:prstGeom>
          <a:noFill/>
          <a:ln w="127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8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4309" x="3514725" y="3557588"/>
          <p14:tracePt t="34669" x="3508375" y="3579813"/>
          <p14:tracePt t="34678" x="3486150" y="3594100"/>
          <p14:tracePt t="34685" x="3457575" y="3608388"/>
          <p14:tracePt t="34693" x="3451225" y="3614738"/>
          <p14:tracePt t="34708" x="3429000" y="3629025"/>
          <p14:tracePt t="34724" x="3394075" y="3651250"/>
          <p14:tracePt t="34741" x="3371850" y="3671888"/>
          <p14:tracePt t="34741" x="3351213" y="3686175"/>
          <p14:tracePt t="34758" x="3336925" y="3700463"/>
          <p14:tracePt t="34774" x="3322638" y="3714750"/>
          <p14:tracePt t="34791" x="3286125" y="3729038"/>
          <p14:tracePt t="34808" x="3265488" y="3757613"/>
          <p14:tracePt t="34824" x="3236913" y="3765550"/>
          <p14:tracePt t="34841" x="3194050" y="3779838"/>
          <p14:tracePt t="34858" x="3171825" y="3808413"/>
          <p14:tracePt t="34874" x="3157538" y="3822700"/>
          <p14:tracePt t="34891" x="3136900" y="3836988"/>
          <p14:tracePt t="34908" x="3128963" y="3865563"/>
          <p14:tracePt t="34924" x="3100388" y="3886200"/>
          <p14:tracePt t="34941" x="3094038" y="3914775"/>
          <p14:tracePt t="34958" x="3079750" y="3951288"/>
          <p14:tracePt t="34974" x="3057525" y="3986213"/>
          <p14:tracePt t="34991" x="3057525" y="4037013"/>
          <p14:tracePt t="35008" x="3051175" y="4057650"/>
          <p14:tracePt t="35024" x="3036888" y="4108450"/>
          <p14:tracePt t="35041" x="3008313" y="4151313"/>
          <p14:tracePt t="35058" x="2986088" y="4200525"/>
          <p14:tracePt t="35074" x="2965450" y="4257675"/>
          <p14:tracePt t="35091" x="2965450" y="4300538"/>
          <p14:tracePt t="35108" x="2957513" y="4351338"/>
          <p14:tracePt t="35124" x="2957513" y="4394200"/>
          <p14:tracePt t="35141" x="2957513" y="4451350"/>
          <p14:tracePt t="35158" x="2965450" y="4543425"/>
          <p14:tracePt t="35174" x="2979738" y="4600575"/>
          <p14:tracePt t="35191" x="2994025" y="4637088"/>
          <p14:tracePt t="35208" x="3000375" y="4672013"/>
          <p14:tracePt t="35224" x="3008313" y="4679950"/>
          <p14:tracePt t="35269" x="3014663" y="4679950"/>
          <p14:tracePt t="35454" x="0" y="0"/>
        </p14:tracePtLst>
        <p14:tracePtLst>
          <p14:tracePt t="36166" x="5651500" y="3443288"/>
          <p14:tracePt t="36238" x="5672138" y="3457575"/>
          <p14:tracePt t="36246" x="5700713" y="3465513"/>
          <p14:tracePt t="36254" x="5729288" y="3479800"/>
          <p14:tracePt t="36262" x="5737225" y="3486150"/>
          <p14:tracePt t="36274" x="5772150" y="3500438"/>
          <p14:tracePt t="36291" x="5808663" y="3500438"/>
          <p14:tracePt t="36307" x="5829300" y="3522663"/>
          <p14:tracePt t="36324" x="5837238" y="3522663"/>
          <p14:tracePt t="36358" x="5837238" y="3529013"/>
          <p14:tracePt t="36366" x="5851525" y="3529013"/>
          <p14:tracePt t="36374" x="5865813" y="3536950"/>
          <p14:tracePt t="36391" x="5886450" y="3551238"/>
          <p14:tracePt t="36407" x="5929313" y="3565525"/>
          <p14:tracePt t="36424" x="5980113" y="3579813"/>
          <p14:tracePt t="36441" x="6022975" y="3586163"/>
          <p14:tracePt t="36457" x="6072188" y="3600450"/>
          <p14:tracePt t="36474" x="6094413" y="3608388"/>
          <p14:tracePt t="36491" x="6115050" y="3614738"/>
          <p14:tracePt t="36507" x="6143625" y="3622675"/>
          <p14:tracePt t="36524" x="6165850" y="3622675"/>
          <p14:tracePt t="36541" x="6186488" y="3629025"/>
          <p14:tracePt t="36557" x="6229350" y="3651250"/>
          <p14:tracePt t="36558" x="6243638" y="3651250"/>
          <p14:tracePt t="36574" x="6280150" y="3665538"/>
          <p14:tracePt t="36591" x="6315075" y="3671888"/>
          <p14:tracePt t="36607" x="6343650" y="3679825"/>
          <p14:tracePt t="36624" x="6394450" y="3700463"/>
          <p14:tracePt t="36641" x="6415088" y="3708400"/>
          <p14:tracePt t="36657" x="6437313" y="3714750"/>
          <p14:tracePt t="36674" x="6465888" y="3722688"/>
          <p14:tracePt t="36691" x="6508750" y="3743325"/>
          <p14:tracePt t="36707" x="6557963" y="3757613"/>
          <p14:tracePt t="36724" x="6600825" y="3771900"/>
          <p14:tracePt t="36741" x="6651625" y="3786188"/>
          <p14:tracePt t="36757" x="6672263" y="3794125"/>
          <p14:tracePt t="36774" x="6729413" y="3822700"/>
          <p14:tracePt t="36791" x="6786563" y="3843338"/>
          <p14:tracePt t="36807" x="6829425" y="3871913"/>
          <p14:tracePt t="36824" x="6880225" y="3900488"/>
          <p14:tracePt t="36841" x="6915150" y="3914775"/>
          <p14:tracePt t="36857" x="6951663" y="3943350"/>
          <p14:tracePt t="36874" x="6986588" y="3951288"/>
          <p14:tracePt t="36891" x="7008813" y="3971925"/>
          <p14:tracePt t="36907" x="7037388" y="3986213"/>
          <p14:tracePt t="36924" x="7051675" y="3994150"/>
          <p14:tracePt t="36941" x="7086600" y="4014788"/>
          <p14:tracePt t="36957" x="7108825" y="4029075"/>
          <p14:tracePt t="36974" x="7137400" y="4051300"/>
          <p14:tracePt t="36990" x="7165975" y="4065588"/>
          <p14:tracePt t="37007" x="7186613" y="4071938"/>
          <p14:tracePt t="37024" x="7200900" y="4100513"/>
          <p14:tracePt t="37041" x="7251700" y="4137025"/>
          <p14:tracePt t="37057" x="7286625" y="4165600"/>
          <p14:tracePt t="37074" x="7308850" y="4179888"/>
          <p14:tracePt t="37090" x="7323138" y="4194175"/>
          <p14:tracePt t="37107" x="7329488" y="4214813"/>
          <p14:tracePt t="37124" x="7358063" y="4251325"/>
          <p14:tracePt t="37140" x="7394575" y="4300538"/>
          <p14:tracePt t="37157" x="7437438" y="4343400"/>
          <p14:tracePt t="37174" x="7458075" y="4371975"/>
          <p14:tracePt t="37190" x="7472363" y="4386263"/>
          <p14:tracePt t="37207" x="7472363" y="4408488"/>
          <p14:tracePt t="37224" x="7494588" y="4437063"/>
          <p14:tracePt t="37240" x="7529513" y="4465638"/>
          <p14:tracePt t="37257" x="7558088" y="4500563"/>
          <p14:tracePt t="37274" x="7572375" y="4514850"/>
          <p14:tracePt t="37290" x="7586663" y="4529138"/>
          <p14:tracePt t="37307" x="7586663" y="4543425"/>
          <p14:tracePt t="37324" x="7586663" y="4557713"/>
          <p14:tracePt t="37340" x="7586663" y="4579938"/>
          <p14:tracePt t="37357" x="7594600" y="4600575"/>
          <p14:tracePt t="37374" x="7600950" y="4637088"/>
          <p14:tracePt t="37390" x="7608888" y="4672013"/>
          <p14:tracePt t="37407" x="7608888" y="4722813"/>
          <p14:tracePt t="37424" x="7608888" y="4765675"/>
          <p14:tracePt t="37440" x="7608888" y="4808538"/>
          <p14:tracePt t="37457" x="7572375" y="4879975"/>
          <p14:tracePt t="37474" x="7566025" y="4929188"/>
          <p14:tracePt t="37490" x="7566025" y="4994275"/>
          <p14:tracePt t="37507" x="7566025" y="5051425"/>
          <p14:tracePt t="37524" x="7566025" y="5108575"/>
          <p14:tracePt t="37540" x="7566025" y="5151438"/>
          <p14:tracePt t="37557" x="7566025" y="5180013"/>
          <p14:tracePt t="37574" x="7566025" y="5186363"/>
          <p14:tracePt t="37646" x="7566025" y="5180013"/>
          <p14:tracePt t="37654" x="7566025" y="5172075"/>
          <p14:tracePt t="37662" x="7566025" y="5151438"/>
          <p14:tracePt t="37674" x="7566025" y="5137150"/>
          <p14:tracePt t="37690" x="7566025" y="5100638"/>
          <p14:tracePt t="37707" x="7566025" y="5072063"/>
          <p14:tracePt t="37724" x="7566025" y="5057775"/>
          <p14:tracePt t="37740" x="7566025" y="5022850"/>
          <p14:tracePt t="37757" x="7566025" y="4986338"/>
          <p14:tracePt t="37774" x="7566025" y="4951413"/>
          <p14:tracePt t="37790" x="7566025" y="4914900"/>
          <p14:tracePt t="37807" x="7566025" y="4879975"/>
          <p14:tracePt t="37824" x="7572375" y="4843463"/>
          <p14:tracePt t="37840" x="7572375" y="4786313"/>
          <p14:tracePt t="37857" x="7572375" y="4757738"/>
          <p14:tracePt t="37874" x="7572375" y="4700588"/>
          <p14:tracePt t="37890" x="7572375" y="4665663"/>
          <p14:tracePt t="37907" x="7572375" y="4629150"/>
          <p14:tracePt t="37924" x="7566025" y="4586288"/>
          <p14:tracePt t="37940" x="7543800" y="4551363"/>
          <p14:tracePt t="37957" x="7529513" y="4500563"/>
          <p14:tracePt t="37974" x="7508875" y="4437063"/>
          <p14:tracePt t="37990" x="7494588" y="4414838"/>
          <p14:tracePt t="38007" x="7451725" y="4357688"/>
          <p14:tracePt t="38024" x="7423150" y="4294188"/>
          <p14:tracePt t="38040" x="7372350" y="4243388"/>
          <p14:tracePt t="38057" x="7323138" y="4214813"/>
          <p14:tracePt t="38074" x="7280275" y="4179888"/>
          <p14:tracePt t="38090" x="7215188" y="4143375"/>
          <p14:tracePt t="38107" x="7158038" y="4122738"/>
          <p14:tracePt t="38124" x="7108825" y="4094163"/>
          <p14:tracePt t="38140" x="7051675" y="4065588"/>
          <p14:tracePt t="38157" x="6980238" y="4029075"/>
          <p14:tracePt t="38174" x="6900863" y="3986213"/>
          <p14:tracePt t="38190" x="6843713" y="3943350"/>
          <p14:tracePt t="38207" x="6786563" y="3922713"/>
          <p14:tracePt t="38224" x="6751638" y="3908425"/>
          <p14:tracePt t="38240" x="6700838" y="3894138"/>
          <p14:tracePt t="38257" x="6657975" y="3865563"/>
          <p14:tracePt t="38274" x="6600825" y="3857625"/>
          <p14:tracePt t="38290" x="6537325" y="3836988"/>
          <p14:tracePt t="38307" x="6472238" y="3822700"/>
          <p14:tracePt t="38324" x="6415088" y="3808413"/>
          <p14:tracePt t="38340" x="6357938" y="3800475"/>
          <p14:tracePt t="38357" x="6300788" y="3794125"/>
          <p14:tracePt t="38374" x="6251575" y="3771900"/>
          <p14:tracePt t="38374" x="6223000" y="3751263"/>
          <p14:tracePt t="38390" x="6180138" y="3736975"/>
          <p14:tracePt t="38407" x="6115050" y="3708400"/>
          <p14:tracePt t="38424" x="6057900" y="3694113"/>
          <p14:tracePt t="38440" x="6015038" y="3665538"/>
          <p14:tracePt t="38457" x="5965825" y="3651250"/>
          <p14:tracePt t="38474" x="5908675" y="3622675"/>
          <p14:tracePt t="38490" x="5815013" y="3551238"/>
          <p14:tracePt t="38507" x="5737225" y="3514725"/>
          <p14:tracePt t="38524" x="5680075" y="3500438"/>
          <p14:tracePt t="38540" x="5651500" y="3479800"/>
          <p14:tracePt t="38557" x="5637213" y="3465513"/>
          <p14:tracePt t="38574" x="5622925" y="3451225"/>
          <p14:tracePt t="38574" x="5614988" y="3443288"/>
          <p14:tracePt t="38590" x="5594350" y="3422650"/>
          <p14:tracePt t="38607" x="5586413" y="3400425"/>
          <p14:tracePt t="38624" x="5572125" y="3351213"/>
          <p14:tracePt t="38640" x="5543550" y="3314700"/>
          <p14:tracePt t="38657" x="5508625" y="3265488"/>
          <p14:tracePt t="38674" x="5486400" y="3243263"/>
          <p14:tracePt t="38690" x="5480050" y="3194050"/>
          <p14:tracePt t="38707" x="5480050" y="3165475"/>
          <p14:tracePt t="38724" x="5472113" y="3136900"/>
          <p14:tracePt t="38740" x="5465763" y="3108325"/>
          <p14:tracePt t="38757" x="5457825" y="3094038"/>
          <p14:tracePt t="38774" x="5457825" y="3065463"/>
          <p14:tracePt t="38774" x="5457825" y="3057525"/>
          <p14:tracePt t="38790" x="5457825" y="3051175"/>
          <p14:tracePt t="38807" x="5457825" y="3036888"/>
          <p14:tracePt t="38823" x="5457825" y="3028950"/>
          <p14:tracePt t="38840" x="5457825" y="3014663"/>
          <p14:tracePt t="38857" x="5457825" y="3008313"/>
          <p14:tracePt t="38873" x="5457825" y="3000375"/>
          <p14:tracePt t="38974" x="0" y="0"/>
        </p14:tracePtLst>
        <p14:tracePtLst>
          <p14:tracePt t="40926" x="5908675" y="2565400"/>
          <p14:tracePt t="40974" x="5908675" y="2557463"/>
          <p14:tracePt t="40982" x="5908675" y="2536825"/>
          <p14:tracePt t="40990" x="5908675" y="2500313"/>
          <p14:tracePt t="41007" x="5894388" y="2408238"/>
          <p14:tracePt t="41023" x="5894388" y="2314575"/>
          <p14:tracePt t="41040" x="5894388" y="2185988"/>
          <p14:tracePt t="41056" x="5894388" y="2043113"/>
          <p14:tracePt t="41073" x="5894388" y="1851025"/>
          <p14:tracePt t="41090" x="5894388" y="1693863"/>
          <p14:tracePt t="41106" x="5880100" y="1514475"/>
          <p14:tracePt t="41123" x="5872163" y="1385888"/>
          <p14:tracePt t="41140" x="5872163" y="1257300"/>
          <p14:tracePt t="41156" x="5851525" y="1200150"/>
          <p14:tracePt t="41173" x="5851525" y="1165225"/>
          <p14:tracePt t="41206" x="5843588" y="1165225"/>
          <p14:tracePt t="41214" x="5843588" y="1185863"/>
          <p14:tracePt t="41223" x="5843588" y="1236663"/>
          <p14:tracePt t="41240" x="5829300" y="1365250"/>
          <p14:tracePt t="41256" x="5815013" y="1514475"/>
          <p14:tracePt t="41273" x="5815013" y="1685925"/>
          <p14:tracePt t="41290" x="5808663" y="1865313"/>
          <p14:tracePt t="41306" x="5808663" y="2028825"/>
          <p14:tracePt t="41323" x="5808663" y="2151063"/>
          <p14:tracePt t="41340" x="5808663" y="2208213"/>
          <p14:tracePt t="41356" x="5808663" y="2228850"/>
          <p14:tracePt t="41399" x="5815013" y="2214563"/>
          <p14:tracePt t="41406" x="5822950" y="2179638"/>
          <p14:tracePt t="41414" x="5822950" y="2151063"/>
          <p14:tracePt t="41423" x="5822950" y="2108200"/>
          <p14:tracePt t="41440" x="5822950" y="1985963"/>
          <p14:tracePt t="41456" x="5822950" y="1843088"/>
          <p14:tracePt t="41473" x="5822950" y="1679575"/>
          <p14:tracePt t="41490" x="5822950" y="1585913"/>
          <p14:tracePt t="41506" x="5808663" y="1522413"/>
          <p14:tracePt t="41523" x="5808663" y="1493838"/>
          <p14:tracePt t="41550" x="5800725" y="1508125"/>
          <p14:tracePt t="41559" x="5794375" y="1543050"/>
          <p14:tracePt t="41573" x="5772150" y="1585913"/>
          <p14:tracePt t="41590" x="5722938" y="1708150"/>
          <p14:tracePt t="41606" x="5594350" y="1922463"/>
          <p14:tracePt t="41623" x="5500688" y="2065338"/>
          <p14:tracePt t="41640" x="5343525" y="2200275"/>
          <p14:tracePt t="41656" x="5180013" y="2236788"/>
          <p14:tracePt t="41673" x="5000625" y="2251075"/>
          <p14:tracePt t="41690" x="4779963" y="2228850"/>
          <p14:tracePt t="41706" x="4565650" y="2151063"/>
          <p14:tracePt t="41723" x="4351338" y="2022475"/>
          <p14:tracePt t="41740" x="4143375" y="1879600"/>
          <p14:tracePt t="41756" x="3914775" y="1728788"/>
          <p14:tracePt t="41773" x="3657600" y="1565275"/>
          <p14:tracePt t="41790" x="3429000" y="1443038"/>
          <p14:tracePt t="41806" x="3200400" y="1350963"/>
          <p14:tracePt t="41823" x="3143250" y="1343025"/>
          <p14:tracePt t="41840" x="3122613" y="1350963"/>
          <p14:tracePt t="41856" x="3094038" y="1408113"/>
          <p14:tracePt t="41873" x="3071813" y="1500188"/>
          <p14:tracePt t="41890" x="3071813" y="1628775"/>
          <p14:tracePt t="41906" x="3071813" y="1757363"/>
          <p14:tracePt t="41923" x="3071813" y="1865313"/>
          <p14:tracePt t="41940" x="3071813" y="1943100"/>
          <p14:tracePt t="41956" x="3036888" y="2014538"/>
          <p14:tracePt t="41973" x="2994025" y="2028825"/>
          <p14:tracePt t="41990" x="2979738" y="2028825"/>
          <p14:tracePt t="42006" x="2928938" y="2000250"/>
          <p14:tracePt t="42023" x="2886075" y="1928813"/>
          <p14:tracePt t="42040" x="2865438" y="1857375"/>
          <p14:tracePt t="42056" x="2843213" y="1785938"/>
          <p14:tracePt t="42073" x="2843213" y="1728788"/>
          <p14:tracePt t="42090" x="2843213" y="1708150"/>
          <p14:tracePt t="42106" x="2843213" y="1700213"/>
          <p14:tracePt t="42123" x="2851150" y="1700213"/>
          <p14:tracePt t="42140" x="2871788" y="1728788"/>
          <p14:tracePt t="42156" x="2914650" y="1814513"/>
          <p14:tracePt t="42173" x="2957513" y="1900238"/>
          <p14:tracePt t="42190" x="3014663" y="2008188"/>
          <p14:tracePt t="42206" x="3094038" y="2136775"/>
          <p14:tracePt t="42223" x="3128963" y="2208213"/>
          <p14:tracePt t="42240" x="3136900" y="2257425"/>
          <p14:tracePt t="42256" x="3136900" y="2271713"/>
          <p14:tracePt t="42295" x="3136900" y="2265363"/>
          <p14:tracePt t="42302" x="3143250" y="2222500"/>
          <p14:tracePt t="42310" x="3143250" y="2165350"/>
          <p14:tracePt t="42323" x="3143250" y="2108200"/>
          <p14:tracePt t="42340" x="3143250" y="2028825"/>
          <p14:tracePt t="42356" x="3143250" y="1922463"/>
          <p14:tracePt t="42373" x="3128963" y="1843088"/>
          <p14:tracePt t="42390" x="3128963" y="1822450"/>
          <p14:tracePt t="42406" x="3128963" y="1814513"/>
          <p14:tracePt t="42431" x="3128963" y="1836738"/>
          <p14:tracePt t="42440" x="3128963" y="1879600"/>
          <p14:tracePt t="42456" x="3151188" y="2022475"/>
          <p14:tracePt t="42473" x="3171825" y="2185988"/>
          <p14:tracePt t="42490" x="3200400" y="2328863"/>
          <p14:tracePt t="42506" x="3208338" y="2414588"/>
          <p14:tracePt t="42523" x="3208338" y="2428875"/>
          <p14:tracePt t="42551" x="3208338" y="2422525"/>
          <p14:tracePt t="42559" x="3194050" y="2393950"/>
          <p14:tracePt t="42573" x="3151188" y="2351088"/>
          <p14:tracePt t="42590" x="3014663" y="2200275"/>
          <p14:tracePt t="42606" x="2722563" y="1908175"/>
          <p14:tracePt t="42623" x="2579688" y="1785938"/>
          <p14:tracePt t="42640" x="2508250" y="1743075"/>
          <p14:tracePt t="42656" x="2500313" y="1736725"/>
          <p14:tracePt t="42687" x="2514600" y="1757363"/>
          <p14:tracePt t="42695" x="2551113" y="1785938"/>
          <p14:tracePt t="42706" x="2579688" y="1814513"/>
          <p14:tracePt t="42723" x="2636838" y="1908175"/>
          <p14:tracePt t="42739" x="2714625" y="2000250"/>
          <p14:tracePt t="42756" x="2828925" y="2100263"/>
          <p14:tracePt t="42773" x="2879725" y="2157413"/>
          <p14:tracePt t="42789" x="2894013" y="2193925"/>
          <p14:tracePt t="42806" x="2894013" y="2208213"/>
          <p14:tracePt t="42807" x="2894013" y="2214563"/>
          <p14:tracePt t="42823" x="2894013" y="2228850"/>
          <p14:tracePt t="42840" x="2879725" y="2222500"/>
          <p14:tracePt t="42856" x="2843213" y="2171700"/>
          <p14:tracePt t="42873" x="2771775" y="2071688"/>
          <p14:tracePt t="42889" x="2751138" y="1985963"/>
          <p14:tracePt t="42906" x="2751138" y="1936750"/>
          <p14:tracePt t="42923" x="2751138" y="1900238"/>
          <p14:tracePt t="42939" x="2751138" y="1893888"/>
          <p14:tracePt t="42956" x="2757488" y="1893888"/>
          <p14:tracePt t="42973" x="2794000" y="1914525"/>
          <p14:tracePt t="42989" x="2865438" y="1985963"/>
          <p14:tracePt t="43006" x="2928938" y="2065338"/>
          <p14:tracePt t="43007" x="2957513" y="2093913"/>
          <p14:tracePt t="43023" x="3014663" y="2143125"/>
          <p14:tracePt t="43039" x="3057525" y="2200275"/>
          <p14:tracePt t="43056" x="3065463" y="2251075"/>
          <p14:tracePt t="43073" x="3071813" y="2271713"/>
          <p14:tracePt t="43103" x="3079750" y="2271713"/>
          <p14:tracePt t="43111" x="3086100" y="2271713"/>
          <p14:tracePt t="43123" x="3094038" y="2243138"/>
          <p14:tracePt t="43139" x="3122613" y="2128838"/>
          <p14:tracePt t="43156" x="3143250" y="2014538"/>
          <p14:tracePt t="43173" x="3165475" y="1885950"/>
          <p14:tracePt t="43189" x="3165475" y="1757363"/>
          <p14:tracePt t="43206" x="3165475" y="1665288"/>
          <p14:tracePt t="43207" x="3165475" y="1636713"/>
          <p14:tracePt t="43223" x="3165475" y="1622425"/>
          <p14:tracePt t="43263" x="3165475" y="1628775"/>
          <p14:tracePt t="43271" x="3200400" y="1685925"/>
          <p14:tracePt t="43279" x="3236913" y="1751013"/>
          <p14:tracePt t="43289" x="3308350" y="1828800"/>
          <p14:tracePt t="43306" x="3422650" y="1957388"/>
          <p14:tracePt t="43323" x="3514725" y="2057400"/>
          <p14:tracePt t="43340" x="3565525" y="2093913"/>
          <p14:tracePt t="43383" x="3565525" y="2100263"/>
          <p14:tracePt t="43391" x="3579813" y="2100263"/>
          <p14:tracePt t="43399" x="3594100" y="2093913"/>
          <p14:tracePt t="43407" x="3600450" y="2065338"/>
          <p14:tracePt t="43423" x="3594100" y="1965325"/>
          <p14:tracePt t="43439" x="3579813" y="1885950"/>
          <p14:tracePt t="43456" x="3529013" y="1785938"/>
          <p14:tracePt t="43473" x="3479800" y="1714500"/>
          <p14:tracePt t="43489" x="3471863" y="1679575"/>
          <p14:tracePt t="43506" x="3471863" y="1671638"/>
          <p14:tracePt t="43535" x="3471863" y="1679575"/>
          <p14:tracePt t="43543" x="3471863" y="1714500"/>
          <p14:tracePt t="43556" x="3471863" y="1757363"/>
          <p14:tracePt t="43573" x="3471863" y="1814513"/>
          <p14:tracePt t="43589" x="3486150" y="1857375"/>
          <p14:tracePt t="43606" x="3486150" y="1908175"/>
          <p14:tracePt t="43623" x="3486150" y="1928813"/>
          <p14:tracePt t="43647" x="3486150" y="1922463"/>
          <p14:tracePt t="43656" x="3486150" y="1914525"/>
          <p14:tracePt t="43673" x="3465513" y="1857375"/>
          <p14:tracePt t="43689" x="3443288" y="1785938"/>
          <p14:tracePt t="43706" x="3422650" y="1693863"/>
          <p14:tracePt t="43723" x="3379788" y="1608138"/>
          <p14:tracePt t="43739" x="3357563" y="1536700"/>
          <p14:tracePt t="43756" x="3343275" y="1514475"/>
          <p14:tracePt t="43773" x="3343275" y="1508125"/>
          <p14:tracePt t="43847" x="0" y="0"/>
        </p14:tracePtLst>
        <p14:tracePtLst>
          <p14:tracePt t="45471" x="1557338" y="3208338"/>
          <p14:tracePt t="45527" x="1565275" y="3208338"/>
          <p14:tracePt t="45751" x="1571625" y="3208338"/>
          <p14:tracePt t="45759" x="1585913" y="3200400"/>
          <p14:tracePt t="45767" x="1593850" y="3194050"/>
          <p14:tracePt t="45775" x="1608138" y="3194050"/>
          <p14:tracePt t="45789" x="1628775" y="3194050"/>
          <p14:tracePt t="45806" x="1657350" y="3186113"/>
          <p14:tracePt t="45822" x="1693863" y="3179763"/>
          <p14:tracePt t="45840" x="1736725" y="3171825"/>
          <p14:tracePt t="45856" x="1751013" y="3171825"/>
          <p14:tracePt t="45872" x="1771650" y="3171825"/>
          <p14:tracePt t="45889" x="1800225" y="3171825"/>
          <p14:tracePt t="45906" x="1828800" y="3171825"/>
          <p14:tracePt t="45922" x="1879600" y="3171825"/>
          <p14:tracePt t="45939" x="1900238" y="3171825"/>
          <p14:tracePt t="45956" x="1943100" y="3171825"/>
          <p14:tracePt t="45972" x="1965325" y="3171825"/>
          <p14:tracePt t="45989" x="1993900" y="3179763"/>
          <p14:tracePt t="46006" x="2014538" y="3179763"/>
          <p14:tracePt t="46022" x="2065338" y="3179763"/>
          <p14:tracePt t="46039" x="2122488" y="3179763"/>
          <p14:tracePt t="46056" x="2171700" y="3179763"/>
          <p14:tracePt t="46072" x="2200275" y="3179763"/>
          <p14:tracePt t="46089" x="2236788" y="3186113"/>
          <p14:tracePt t="46106" x="2286000" y="3208338"/>
          <p14:tracePt t="46122" x="2343150" y="3208338"/>
          <p14:tracePt t="46139" x="2400300" y="3214688"/>
          <p14:tracePt t="46156" x="2443163" y="3228975"/>
          <p14:tracePt t="46172" x="2486025" y="3236913"/>
          <p14:tracePt t="46189" x="2528888" y="3251200"/>
          <p14:tracePt t="46206" x="2565400" y="3265488"/>
          <p14:tracePt t="46222" x="2593975" y="3279775"/>
          <p14:tracePt t="46239" x="2622550" y="3286125"/>
          <p14:tracePt t="46240" x="2643188" y="3308350"/>
          <p14:tracePt t="46255" x="2714625" y="3314700"/>
          <p14:tracePt t="46272" x="2765425" y="3336925"/>
          <p14:tracePt t="46289" x="2794000" y="3336925"/>
          <p14:tracePt t="46305" x="2808288" y="3351213"/>
          <p14:tracePt t="46322" x="2814638" y="3357563"/>
          <p14:tracePt t="46339" x="2822575" y="3357563"/>
          <p14:tracePt t="46356" x="2843213" y="3371850"/>
          <p14:tracePt t="46372" x="2851150" y="3371850"/>
          <p14:tracePt t="46520" x="2828925" y="3357563"/>
          <p14:tracePt t="46527" x="2786063" y="3351213"/>
          <p14:tracePt t="46539" x="2743200" y="3328988"/>
          <p14:tracePt t="46555" x="2665413" y="3308350"/>
          <p14:tracePt t="46572" x="2579688" y="3279775"/>
          <p14:tracePt t="46589" x="2500313" y="3257550"/>
          <p14:tracePt t="46606" x="2451100" y="3243263"/>
          <p14:tracePt t="46622" x="2428875" y="3236913"/>
          <p14:tracePt t="46639" x="2414588" y="3236913"/>
          <p14:tracePt t="46640" x="2408238" y="3236913"/>
          <p14:tracePt t="46655" x="2379663" y="3236913"/>
          <p14:tracePt t="46672" x="2357438" y="3236913"/>
          <p14:tracePt t="46689" x="2300288" y="3236913"/>
          <p14:tracePt t="46705" x="2236788" y="3243263"/>
          <p14:tracePt t="46722" x="2179638" y="3243263"/>
          <p14:tracePt t="46739" x="2143125" y="3243263"/>
          <p14:tracePt t="46755" x="2108200" y="3243263"/>
          <p14:tracePt t="46772" x="2051050" y="3243263"/>
          <p14:tracePt t="46789" x="2008188" y="3236913"/>
          <p14:tracePt t="46805" x="1957388" y="3222625"/>
          <p14:tracePt t="46822" x="1936750" y="3222625"/>
          <p14:tracePt t="46839" x="1914525" y="3214688"/>
          <p14:tracePt t="46855" x="1908175" y="3214688"/>
          <p14:tracePt t="46872" x="1885950" y="3200400"/>
          <p14:tracePt t="46889" x="1865313" y="3200400"/>
          <p14:tracePt t="46905" x="1843088" y="3200400"/>
          <p14:tracePt t="46922" x="1785938" y="3208338"/>
          <p14:tracePt t="46939" x="1728788" y="3214688"/>
          <p14:tracePt t="46955" x="1651000" y="3214688"/>
          <p14:tracePt t="46972" x="1593850" y="3214688"/>
          <p14:tracePt t="46989" x="1565275" y="3214688"/>
          <p14:tracePt t="47005" x="1543050" y="3214688"/>
          <p14:tracePt t="47055" x="1536700" y="3214688"/>
          <p14:tracePt t="47063" x="1528763" y="3222625"/>
          <p14:tracePt t="47072" x="1522413" y="3222625"/>
          <p14:tracePt t="47089" x="1508125" y="3228975"/>
          <p14:tracePt t="47105" x="1493838" y="3243263"/>
          <p14:tracePt t="47122" x="1485900" y="3257550"/>
          <p14:tracePt t="47139" x="1479550" y="3271838"/>
          <p14:tracePt t="47155" x="1479550" y="3279775"/>
          <p14:tracePt t="47172" x="1457325" y="3294063"/>
          <p14:tracePt t="47189" x="1443038" y="3300413"/>
          <p14:tracePt t="47295" x="1450975" y="3300413"/>
          <p14:tracePt t="47303" x="1465263" y="3300413"/>
          <p14:tracePt t="47311" x="1485900" y="3286125"/>
          <p14:tracePt t="47322" x="1514475" y="3286125"/>
          <p14:tracePt t="47339" x="1571625" y="3279775"/>
          <p14:tracePt t="47355" x="1636713" y="3271838"/>
          <p14:tracePt t="47372" x="1708150" y="3271838"/>
          <p14:tracePt t="47389" x="1771650" y="3271838"/>
          <p14:tracePt t="47405" x="1814513" y="3271838"/>
          <p14:tracePt t="47422" x="1851025" y="3271838"/>
          <p14:tracePt t="47439" x="1908175" y="3271838"/>
          <p14:tracePt t="47455" x="2028825" y="3271838"/>
          <p14:tracePt t="47472" x="2108200" y="3271838"/>
          <p14:tracePt t="47489" x="2214563" y="3271838"/>
          <p14:tracePt t="47505" x="2257425" y="3271838"/>
          <p14:tracePt t="47522" x="2286000" y="3271838"/>
          <p14:tracePt t="47539" x="2293938" y="3271838"/>
          <p14:tracePt t="47555" x="2300288" y="3271838"/>
          <p14:tracePt t="47572" x="2322513" y="3271838"/>
          <p14:tracePt t="47589" x="2343150" y="3271838"/>
          <p14:tracePt t="47605" x="2393950" y="3271838"/>
          <p14:tracePt t="47622" x="2457450" y="3279775"/>
          <p14:tracePt t="47639" x="2536825" y="3294063"/>
          <p14:tracePt t="47655" x="2722563" y="3314700"/>
          <p14:tracePt t="47672" x="2836863" y="3328988"/>
          <p14:tracePt t="47689" x="2900363" y="3343275"/>
          <p14:tracePt t="47705" x="2951163" y="3343275"/>
          <p14:tracePt t="47722" x="2971800" y="3357563"/>
          <p14:tracePt t="47739" x="3008313" y="3357563"/>
          <p14:tracePt t="47755" x="3036888" y="3365500"/>
          <p14:tracePt t="47772" x="3108325" y="3365500"/>
          <p14:tracePt t="47789" x="3151188" y="3365500"/>
          <p14:tracePt t="47805" x="3200400" y="3371850"/>
          <p14:tracePt t="47822" x="3214688" y="3371850"/>
          <p14:tracePt t="48015" x="3208338" y="3371850"/>
          <p14:tracePt t="48023" x="3165475" y="3371850"/>
          <p14:tracePt t="48031" x="3122613" y="3371850"/>
          <p14:tracePt t="48040" x="3065463" y="3357563"/>
          <p14:tracePt t="48055" x="2922588" y="3343275"/>
          <p14:tracePt t="48072" x="2794000" y="3336925"/>
          <p14:tracePt t="48089" x="2665413" y="3308350"/>
          <p14:tracePt t="48105" x="2586038" y="3300413"/>
          <p14:tracePt t="48122" x="2500313" y="3279775"/>
          <p14:tracePt t="48139" x="2443163" y="3271838"/>
          <p14:tracePt t="48155" x="2371725" y="3257550"/>
          <p14:tracePt t="48172" x="2308225" y="3251200"/>
          <p14:tracePt t="48189" x="2251075" y="3251200"/>
          <p14:tracePt t="48205" x="2208213" y="3251200"/>
          <p14:tracePt t="48222" x="2171700" y="3251200"/>
          <p14:tracePt t="48239" x="2151063" y="3251200"/>
          <p14:tracePt t="48255" x="2100263" y="3236913"/>
          <p14:tracePt t="48272" x="2079625" y="3236913"/>
          <p14:tracePt t="48289" x="2057400" y="3228975"/>
          <p14:tracePt t="48305" x="2043113" y="3228975"/>
          <p14:tracePt t="48322" x="2000250" y="3228975"/>
          <p14:tracePt t="48338" x="1979613" y="3214688"/>
          <p14:tracePt t="48355" x="1943100" y="3214688"/>
          <p14:tracePt t="48372" x="1914525" y="3214688"/>
          <p14:tracePt t="48388" x="1893888" y="3214688"/>
          <p14:tracePt t="48405" x="1871663" y="3214688"/>
          <p14:tracePt t="48422" x="1836738" y="3214688"/>
          <p14:tracePt t="48438" x="1814513" y="3214688"/>
          <p14:tracePt t="48455" x="1793875" y="3214688"/>
          <p14:tracePt t="48472" x="1785938" y="3214688"/>
          <p14:tracePt t="48583" x="1779588" y="3214688"/>
          <p14:tracePt t="48591" x="1771650" y="3214688"/>
          <p14:tracePt t="48600" x="1765300" y="3214688"/>
          <p14:tracePt t="48608" x="1743075" y="3222625"/>
          <p14:tracePt t="48622" x="1728788" y="3222625"/>
          <p14:tracePt t="48638" x="1708150" y="3222625"/>
          <p14:tracePt t="48655" x="1685925" y="3222625"/>
          <p14:tracePt t="48832" x="0" y="0"/>
        </p14:tracePtLst>
        <p14:tracePtLst>
          <p14:tracePt t="50560" x="1265238" y="4429125"/>
          <p14:tracePt t="50720" x="1279525" y="4429125"/>
          <p14:tracePt t="50728" x="1285875" y="4429125"/>
          <p14:tracePt t="50738" x="1308100" y="4414838"/>
          <p14:tracePt t="50755" x="1343025" y="4408488"/>
          <p14:tracePt t="50771" x="1393825" y="4400550"/>
          <p14:tracePt t="50788" x="1422400" y="4400550"/>
          <p14:tracePt t="50805" x="1450975" y="4394200"/>
          <p14:tracePt t="50821" x="1457325" y="4394200"/>
          <p14:tracePt t="50838" x="1465263" y="4394200"/>
          <p14:tracePt t="50855" x="1479550" y="4394200"/>
          <p14:tracePt t="50871" x="1493838" y="4394200"/>
          <p14:tracePt t="50872" x="1500188" y="4394200"/>
          <p14:tracePt t="50888" x="1508125" y="4394200"/>
          <p14:tracePt t="51168" x="1500188" y="4394200"/>
          <p14:tracePt t="51176" x="1493838" y="4394200"/>
          <p14:tracePt t="51184" x="1485900" y="4379913"/>
          <p14:tracePt t="51201" x="1479550" y="4379913"/>
          <p14:tracePt t="51344" x="1471613" y="4379913"/>
          <p14:tracePt t="51360" x="1465263" y="4365625"/>
          <p14:tracePt t="51368" x="1457325" y="4357688"/>
          <p14:tracePt t="51376" x="1457325" y="4351338"/>
          <p14:tracePt t="51388" x="1450975" y="4343400"/>
          <p14:tracePt t="51405" x="1422400" y="4337050"/>
          <p14:tracePt t="51421" x="1422400" y="4329113"/>
          <p14:tracePt t="51438" x="1414463" y="4314825"/>
          <p14:tracePt t="51455" x="1414463" y="4308475"/>
          <p14:tracePt t="51471" x="1414463" y="4300538"/>
          <p14:tracePt t="51488" x="1414463" y="4294188"/>
          <p14:tracePt t="51505" x="1408113" y="4286250"/>
          <p14:tracePt t="51521" x="1400175" y="4271963"/>
          <p14:tracePt t="51538" x="1393825" y="4265613"/>
          <p14:tracePt t="51555" x="1379538" y="4265613"/>
          <p14:tracePt t="51571" x="1371600" y="4265613"/>
          <p14:tracePt t="51672" x="1400175" y="4257675"/>
          <p14:tracePt t="51680" x="1436688" y="4257675"/>
          <p14:tracePt t="51688" x="1479550" y="4257675"/>
          <p14:tracePt t="51705" x="1557338" y="4257675"/>
          <p14:tracePt t="51721" x="1622425" y="4257675"/>
          <p14:tracePt t="51738" x="1693863" y="4257675"/>
          <p14:tracePt t="51755" x="1714500" y="4251325"/>
          <p14:tracePt t="51771" x="1722438" y="4243388"/>
          <p14:tracePt t="51848" x="1714500" y="4243388"/>
          <p14:tracePt t="51856" x="1700213" y="4237038"/>
          <p14:tracePt t="51864" x="1671638" y="4222750"/>
          <p14:tracePt t="51872" x="1628775" y="4214813"/>
          <p14:tracePt t="51888" x="1550988" y="4194175"/>
          <p14:tracePt t="51905" x="1465263" y="4165600"/>
          <p14:tracePt t="51921" x="1408113" y="4151313"/>
          <p14:tracePt t="51938" x="1385888" y="4151313"/>
          <p14:tracePt t="52024" x="1385888" y="4143375"/>
          <p14:tracePt t="52032" x="1393825" y="4143375"/>
          <p14:tracePt t="52041" x="1414463" y="4137025"/>
          <p14:tracePt t="52055" x="1428750" y="4137025"/>
          <p14:tracePt t="52071" x="1465263" y="4129088"/>
          <p14:tracePt t="52088" x="1522413" y="4108450"/>
          <p14:tracePt t="52105" x="1528763" y="4108450"/>
          <p14:tracePt t="52128" x="1528763" y="4100513"/>
          <p14:tracePt t="52144" x="1508125" y="4094163"/>
          <p14:tracePt t="52154" x="1479550" y="4086225"/>
          <p14:tracePt t="52171" x="1422400" y="4057650"/>
          <p14:tracePt t="52188" x="1365250" y="4029075"/>
          <p14:tracePt t="52205" x="1314450" y="4000500"/>
          <p14:tracePt t="52221" x="1300163" y="3994150"/>
          <p14:tracePt t="52304" x="1300163" y="3986213"/>
          <p14:tracePt t="52312" x="1308100" y="3979863"/>
          <p14:tracePt t="52321" x="1314450" y="3971925"/>
          <p14:tracePt t="52338" x="1328738" y="3951288"/>
          <p14:tracePt t="52354" x="1336675" y="3929063"/>
          <p14:tracePt t="52371" x="1350963" y="3914775"/>
          <p14:tracePt t="52388" x="1350963" y="3900488"/>
          <p14:tracePt t="52488" x="1350963" y="3894138"/>
          <p14:tracePt t="52496" x="1343025" y="3886200"/>
          <p14:tracePt t="52504" x="1322388" y="3879850"/>
          <p14:tracePt t="52521" x="1285875" y="3857625"/>
          <p14:tracePt t="52538" x="1271588" y="3851275"/>
          <p14:tracePt t="52554" x="1271588" y="3843338"/>
          <p14:tracePt t="52571" x="1314450" y="3843338"/>
          <p14:tracePt t="52588" x="1385888" y="3822700"/>
          <p14:tracePt t="52604" x="1428750" y="3800475"/>
          <p14:tracePt t="52621" x="1479550" y="3786188"/>
          <p14:tracePt t="52638" x="1522413" y="3757613"/>
          <p14:tracePt t="52654" x="1536700" y="3751263"/>
          <p14:tracePt t="52720" x="1536700" y="3743325"/>
          <p14:tracePt t="52728" x="1522413" y="3743325"/>
          <p14:tracePt t="52738" x="1508125" y="3743325"/>
          <p14:tracePt t="52754" x="1450975" y="3729038"/>
          <p14:tracePt t="52771" x="1408113" y="3729038"/>
          <p14:tracePt t="52788" x="1379538" y="3729038"/>
          <p14:tracePt t="52808" x="1379538" y="3722688"/>
          <p14:tracePt t="52824" x="1379538" y="3714750"/>
          <p14:tracePt t="52838" x="1400175" y="3708400"/>
          <p14:tracePt t="52854" x="1422400" y="3700463"/>
          <p14:tracePt t="52871" x="1457325" y="3671888"/>
          <p14:tracePt t="52888" x="1479550" y="3657600"/>
          <p14:tracePt t="52904" x="1514475" y="3636963"/>
          <p14:tracePt t="52921" x="1514475" y="3622675"/>
          <p14:tracePt t="52984" x="1500188" y="3622675"/>
          <p14:tracePt t="52992" x="1479550" y="3608388"/>
          <p14:tracePt t="53000" x="1450975" y="3608388"/>
          <p14:tracePt t="53008" x="1436688" y="3600450"/>
          <p14:tracePt t="53064" x="1443038" y="3600450"/>
          <p14:tracePt t="53072" x="1450975" y="3594100"/>
          <p14:tracePt t="53081" x="1465263" y="3586163"/>
          <p14:tracePt t="53088" x="1471613" y="3586163"/>
          <p14:tracePt t="53104" x="1485900" y="3571875"/>
          <p14:tracePt t="53121" x="1514475" y="3551238"/>
          <p14:tracePt t="53138" x="1528763" y="3536950"/>
          <p14:tracePt t="53154" x="1543050" y="3536950"/>
          <p14:tracePt t="53224" x="1536700" y="3536950"/>
          <p14:tracePt t="53232" x="1508125" y="3536950"/>
          <p14:tracePt t="53241" x="1500188" y="3536950"/>
          <p14:tracePt t="53254" x="1485900" y="3536950"/>
          <p14:tracePt t="53304" x="1500188" y="3536950"/>
          <p14:tracePt t="53312" x="1514475" y="3536950"/>
          <p14:tracePt t="53321" x="1543050" y="3536950"/>
          <p14:tracePt t="53338" x="1571625" y="3522663"/>
          <p14:tracePt t="53354" x="1585913" y="3500438"/>
          <p14:tracePt t="53371" x="1600200" y="3500438"/>
          <p14:tracePt t="53388" x="1608138" y="3500438"/>
          <p14:tracePt t="53456" x="1585913" y="3500438"/>
          <p14:tracePt t="53464" x="1557338" y="3514725"/>
          <p14:tracePt t="53472" x="1536700" y="3514725"/>
          <p14:tracePt t="53488" x="1522413" y="3529013"/>
          <p14:tracePt t="53504" x="1514475" y="3536950"/>
          <p14:tracePt t="53521" x="1514475" y="3551238"/>
          <p14:tracePt t="53538" x="1522413" y="3551238"/>
          <p14:tracePt t="53554" x="1543050" y="3551238"/>
          <p14:tracePt t="53571" x="1565275" y="3536950"/>
          <p14:tracePt t="53588" x="1579563" y="3536950"/>
          <p14:tracePt t="53604" x="1593850" y="3529013"/>
          <p14:tracePt t="53621" x="1600200" y="3529013"/>
          <p14:tracePt t="53704" x="1608138" y="3529013"/>
          <p14:tracePt t="53712" x="1614488" y="3529013"/>
          <p14:tracePt t="53721" x="1622425" y="3529013"/>
          <p14:tracePt t="53738" x="1628775" y="3529013"/>
          <p14:tracePt t="53754" x="1636713" y="3529013"/>
          <p14:tracePt t="53771" x="1643063" y="3529013"/>
          <p14:tracePt t="53945" x="0" y="0"/>
        </p14:tracePtLst>
        <p14:tracePtLst>
          <p14:tracePt t="61354" x="3594100" y="3565525"/>
          <p14:tracePt t="61545" x="3594100" y="3571875"/>
          <p14:tracePt t="61554" x="3586163" y="3579813"/>
          <p14:tracePt t="61570" x="3586163" y="3594100"/>
          <p14:tracePt t="61577" x="3586163" y="3600450"/>
          <p14:tracePt t="61586" x="3579813" y="3608388"/>
          <p14:tracePt t="61603" x="3579813" y="3622675"/>
          <p14:tracePt t="61620" x="3571875" y="3643313"/>
          <p14:tracePt t="61636" x="3565525" y="3657600"/>
          <p14:tracePt t="61653" x="3565525" y="3671888"/>
          <p14:tracePt t="61669" x="3551238" y="3694113"/>
          <p14:tracePt t="61686" x="3543300" y="3708400"/>
          <p14:tracePt t="61703" x="3536950" y="3722688"/>
          <p14:tracePt t="61719" x="3529013" y="3736975"/>
          <p14:tracePt t="61736" x="3529013" y="3743325"/>
          <p14:tracePt t="61753" x="3514725" y="3751263"/>
          <p14:tracePt t="61770" x="3500438" y="3765550"/>
          <p14:tracePt t="61786" x="3494088" y="3779838"/>
          <p14:tracePt t="61803" x="3471863" y="3786188"/>
          <p14:tracePt t="61819" x="3465513" y="3794125"/>
          <p14:tracePt t="61836" x="3457575" y="3808413"/>
          <p14:tracePt t="61853" x="3457575" y="3822700"/>
          <p14:tracePt t="61869" x="3451225" y="3851275"/>
          <p14:tracePt t="61886" x="3443288" y="3865563"/>
          <p14:tracePt t="61903" x="3429000" y="3871913"/>
          <p14:tracePt t="61919" x="3429000" y="3886200"/>
          <p14:tracePt t="61936" x="3414713" y="3900488"/>
          <p14:tracePt t="61953" x="3400425" y="3929063"/>
          <p14:tracePt t="61970" x="3386138" y="3943350"/>
          <p14:tracePt t="61986" x="3365500" y="3951288"/>
          <p14:tracePt t="62003" x="3357563" y="3965575"/>
          <p14:tracePt t="62019" x="3343275" y="3979863"/>
          <p14:tracePt t="62036" x="3336925" y="3986213"/>
          <p14:tracePt t="62053" x="3314700" y="4008438"/>
          <p14:tracePt t="62069" x="3300413" y="4037013"/>
          <p14:tracePt t="62086" x="3279775" y="4057650"/>
          <p14:tracePt t="62103" x="3265488" y="4065588"/>
          <p14:tracePt t="62119" x="3251200" y="4079875"/>
          <p14:tracePt t="62136" x="3243263" y="4100513"/>
          <p14:tracePt t="62153" x="3222625" y="4108450"/>
          <p14:tracePt t="62170" x="3186113" y="4122738"/>
          <p14:tracePt t="62186" x="3171825" y="4137025"/>
          <p14:tracePt t="62203" x="3151188" y="4151313"/>
          <p14:tracePt t="62219" x="3122613" y="4165600"/>
          <p14:tracePt t="62236" x="3108325" y="4194175"/>
          <p14:tracePt t="62253" x="3100388" y="4214813"/>
          <p14:tracePt t="62269" x="3094038" y="4243388"/>
          <p14:tracePt t="62286" x="3079750" y="4257675"/>
          <p14:tracePt t="62303" x="3071813" y="4286250"/>
          <p14:tracePt t="62319" x="3051175" y="4322763"/>
          <p14:tracePt t="62336" x="3036888" y="4351338"/>
          <p14:tracePt t="62353" x="3028950" y="4379913"/>
          <p14:tracePt t="62369" x="2994025" y="4437063"/>
          <p14:tracePt t="62386" x="2986088" y="4451350"/>
          <p14:tracePt t="62403" x="2986088" y="4471988"/>
          <p14:tracePt t="62419" x="2986088" y="4500563"/>
          <p14:tracePt t="62436" x="2986088" y="4529138"/>
          <p14:tracePt t="62453" x="2986088" y="4565650"/>
          <p14:tracePt t="62469" x="2986088" y="4608513"/>
          <p14:tracePt t="62486" x="2986088" y="4665663"/>
          <p14:tracePt t="62503" x="2986088" y="4700588"/>
          <p14:tracePt t="62519" x="2986088" y="4757738"/>
          <p14:tracePt t="62536" x="2986088" y="4779963"/>
          <p14:tracePt t="62553" x="2986088" y="4822825"/>
          <p14:tracePt t="62570" x="2986088" y="4857750"/>
          <p14:tracePt t="62586" x="2986088" y="4900613"/>
          <p14:tracePt t="62603" x="2986088" y="4922838"/>
          <p14:tracePt t="62619" x="2986088" y="4943475"/>
          <p14:tracePt t="62636" x="2994025" y="4957763"/>
          <p14:tracePt t="62653" x="3000375" y="4986338"/>
          <p14:tracePt t="62669" x="3000375" y="5029200"/>
          <p14:tracePt t="62686" x="3008313" y="5065713"/>
          <p14:tracePt t="62703" x="3014663" y="5086350"/>
          <p14:tracePt t="62719" x="3014663" y="5094288"/>
          <p14:tracePt t="62736" x="3014663" y="5100638"/>
          <p14:tracePt t="62753" x="3028950" y="5100638"/>
          <p14:tracePt t="62826" x="3028950" y="5094288"/>
          <p14:tracePt t="62834" x="3028950" y="5065713"/>
          <p14:tracePt t="62842" x="3022600" y="5057775"/>
          <p14:tracePt t="62853" x="3022600" y="5043488"/>
          <p14:tracePt t="62869" x="3022600" y="5000625"/>
          <p14:tracePt t="62886" x="3022600" y="4965700"/>
          <p14:tracePt t="62903" x="3014663" y="4914900"/>
          <p14:tracePt t="62919" x="3014663" y="4872038"/>
          <p14:tracePt t="62936" x="3014663" y="4837113"/>
          <p14:tracePt t="62953" x="3014663" y="4808538"/>
          <p14:tracePt t="62969" x="3014663" y="4772025"/>
          <p14:tracePt t="62970" x="3014663" y="4743450"/>
          <p14:tracePt t="62986" x="3022600" y="4672013"/>
          <p14:tracePt t="63003" x="3022600" y="4622800"/>
          <p14:tracePt t="63019" x="3022600" y="4551363"/>
          <p14:tracePt t="63036" x="3028950" y="4508500"/>
          <p14:tracePt t="63053" x="3043238" y="4471988"/>
          <p14:tracePt t="63069" x="3065463" y="4437063"/>
          <p14:tracePt t="63086" x="3065463" y="4414838"/>
          <p14:tracePt t="63103" x="3086100" y="4351338"/>
          <p14:tracePt t="63119" x="3100388" y="4314825"/>
          <p14:tracePt t="63136" x="3122613" y="4271963"/>
          <p14:tracePt t="63153" x="3136900" y="4237038"/>
          <p14:tracePt t="63169" x="3157538" y="4208463"/>
          <p14:tracePt t="63186" x="3186113" y="4143375"/>
          <p14:tracePt t="63203" x="3200400" y="4122738"/>
          <p14:tracePt t="63219" x="3208338" y="4086225"/>
          <p14:tracePt t="63236" x="3236913" y="4051300"/>
          <p14:tracePt t="63252" x="3251200" y="4043363"/>
          <p14:tracePt t="63269" x="3265488" y="4029075"/>
          <p14:tracePt t="63286" x="3286125" y="4022725"/>
          <p14:tracePt t="63303" x="3314700" y="4000500"/>
          <p14:tracePt t="63319" x="3351213" y="4000500"/>
          <p14:tracePt t="63336" x="3365500" y="3994150"/>
          <p14:tracePt t="63353" x="3371850" y="3986213"/>
          <p14:tracePt t="63483" x="3357563" y="3994150"/>
          <p14:tracePt t="63490" x="3351213" y="4014788"/>
          <p14:tracePt t="63498" x="3343275" y="4022725"/>
          <p14:tracePt t="63506" x="3328988" y="4029075"/>
          <p14:tracePt t="63519" x="3308350" y="4051300"/>
          <p14:tracePt t="63536" x="3286125" y="4079875"/>
          <p14:tracePt t="63552" x="3265488" y="4108450"/>
          <p14:tracePt t="63569" x="3251200" y="4129088"/>
          <p14:tracePt t="63586" x="3228975" y="4171950"/>
          <p14:tracePt t="63602" x="3208338" y="4208463"/>
          <p14:tracePt t="63619" x="3194050" y="4243388"/>
          <p14:tracePt t="63636" x="3165475" y="4279900"/>
          <p14:tracePt t="63652" x="3157538" y="4314825"/>
          <p14:tracePt t="63669" x="3151188" y="4351338"/>
          <p14:tracePt t="63686" x="3143250" y="4365625"/>
          <p14:tracePt t="63702" x="3128963" y="4394200"/>
          <p14:tracePt t="63719" x="3122613" y="4429125"/>
          <p14:tracePt t="63736" x="3108325" y="4465638"/>
          <p14:tracePt t="63752" x="3100388" y="4508500"/>
          <p14:tracePt t="63769" x="3086100" y="4557713"/>
          <p14:tracePt t="63786" x="3071813" y="4614863"/>
          <p14:tracePt t="63803" x="3065463" y="4651375"/>
          <p14:tracePt t="63819" x="3051175" y="4700588"/>
          <p14:tracePt t="63836" x="3043238" y="4743450"/>
          <p14:tracePt t="63853" x="3043238" y="4779963"/>
          <p14:tracePt t="63869" x="3043238" y="4800600"/>
          <p14:tracePt t="63886" x="3043238" y="4829175"/>
          <p14:tracePt t="63902" x="3043238" y="4843463"/>
          <p14:tracePt t="63919" x="3043238" y="4857750"/>
          <p14:tracePt t="63936" x="3043238" y="4872038"/>
          <p14:tracePt t="63952" x="3043238" y="4894263"/>
          <p14:tracePt t="63969" x="3043238" y="4914900"/>
          <p14:tracePt t="63986" x="3043238" y="4957763"/>
          <p14:tracePt t="64003" x="3043238" y="4979988"/>
          <p14:tracePt t="64019" x="3043238" y="5008563"/>
          <p14:tracePt t="64036" x="3043238" y="5022850"/>
          <p14:tracePt t="64053" x="3043238" y="5029200"/>
          <p14:tracePt t="64282" x="0" y="0"/>
        </p14:tracePtLst>
        <p14:tracePtLst>
          <p14:tracePt t="65122" x="5700713" y="5080000"/>
          <p14:tracePt t="65250" x="5715000" y="5072063"/>
          <p14:tracePt t="65258" x="5737225" y="5057775"/>
          <p14:tracePt t="65269" x="5765800" y="5057775"/>
          <p14:tracePt t="65286" x="5822950" y="5037138"/>
          <p14:tracePt t="65302" x="5894388" y="5014913"/>
          <p14:tracePt t="65319" x="5951538" y="5000625"/>
          <p14:tracePt t="65336" x="5994400" y="4979988"/>
          <p14:tracePt t="65352" x="6043613" y="4972050"/>
          <p14:tracePt t="65369" x="6057900" y="4965700"/>
          <p14:tracePt t="65385" x="6080125" y="4957763"/>
          <p14:tracePt t="65402" x="6115050" y="4937125"/>
          <p14:tracePt t="65419" x="6180138" y="4937125"/>
          <p14:tracePt t="65436" x="6257925" y="4929188"/>
          <p14:tracePt t="65452" x="6351588" y="4922838"/>
          <p14:tracePt t="65469" x="6457950" y="4922838"/>
          <p14:tracePt t="65485" x="6543675" y="4908550"/>
          <p14:tracePt t="65502" x="6623050" y="4908550"/>
          <p14:tracePt t="65519" x="6672263" y="4900613"/>
          <p14:tracePt t="65535" x="6715125" y="4900613"/>
          <p14:tracePt t="65552" x="6780213" y="4900613"/>
          <p14:tracePt t="65569" x="6851650" y="4900613"/>
          <p14:tracePt t="65585" x="6908800" y="4900613"/>
          <p14:tracePt t="65602" x="7023100" y="4900613"/>
          <p14:tracePt t="65619" x="7115175" y="4900613"/>
          <p14:tracePt t="65635" x="7258050" y="4900613"/>
          <p14:tracePt t="65652" x="7400925" y="4900613"/>
          <p14:tracePt t="65669" x="7543800" y="4900613"/>
          <p14:tracePt t="65685" x="7651750" y="4900613"/>
          <p14:tracePt t="65702" x="7715250" y="4900613"/>
          <p14:tracePt t="65719" x="7751763" y="4900613"/>
          <p14:tracePt t="65735" x="7758113" y="4900613"/>
          <p14:tracePt t="65762" x="7766050" y="4900613"/>
          <p14:tracePt t="65778" x="7780338" y="4900613"/>
          <p14:tracePt t="65786" x="7786688" y="4908550"/>
          <p14:tracePt t="65803" x="7815263" y="4929188"/>
          <p14:tracePt t="65819" x="7837488" y="4951413"/>
          <p14:tracePt t="65835" x="7872413" y="4965700"/>
          <p14:tracePt t="65853" x="7900988" y="4986338"/>
          <p14:tracePt t="65869" x="7908925" y="4986338"/>
          <p14:tracePt t="65914" x="7908925" y="5000625"/>
          <p14:tracePt t="65923" x="7915275" y="5008563"/>
          <p14:tracePt t="65930" x="7923213" y="5014913"/>
          <p14:tracePt t="65954" x="7929563" y="5022850"/>
          <p14:tracePt t="65962" x="7929563" y="5029200"/>
          <p14:tracePt t="65978" x="7937500" y="5037138"/>
          <p14:tracePt t="66018" x="7937500" y="5043488"/>
          <p14:tracePt t="66034" x="7937500" y="5051425"/>
          <p14:tracePt t="66050" x="7929563" y="5057775"/>
          <p14:tracePt t="66058" x="7923213" y="5057775"/>
          <p14:tracePt t="66069" x="7915275" y="5065713"/>
          <p14:tracePt t="66085" x="7908925" y="5065713"/>
          <p14:tracePt t="66102" x="7900988" y="5065713"/>
          <p14:tracePt t="66138" x="7894638" y="5057775"/>
          <p14:tracePt t="66146" x="7894638" y="5051425"/>
          <p14:tracePt t="66154" x="7880350" y="5043488"/>
          <p14:tracePt t="66169" x="7858125" y="5043488"/>
          <p14:tracePt t="66185" x="7786688" y="5000625"/>
          <p14:tracePt t="66202" x="7700963" y="4986338"/>
          <p14:tracePt t="66219" x="7643813" y="4943475"/>
          <p14:tracePt t="66235" x="7586663" y="4929188"/>
          <p14:tracePt t="66252" x="7537450" y="4900613"/>
          <p14:tracePt t="66269" x="7494588" y="4886325"/>
          <p14:tracePt t="66285" x="7443788" y="4886325"/>
          <p14:tracePt t="66302" x="7386638" y="4886325"/>
          <p14:tracePt t="66319" x="7308850" y="4886325"/>
          <p14:tracePt t="66335" x="7208838" y="4886325"/>
          <p14:tracePt t="66352" x="7094538" y="4886325"/>
          <p14:tracePt t="66369" x="6986588" y="4886325"/>
          <p14:tracePt t="66385" x="6865938" y="4886325"/>
          <p14:tracePt t="66402" x="6757988" y="4886325"/>
          <p14:tracePt t="66419" x="6686550" y="4900613"/>
          <p14:tracePt t="66435" x="6637338" y="4908550"/>
          <p14:tracePt t="66452" x="6615113" y="4914900"/>
          <p14:tracePt t="66469" x="6572250" y="4929188"/>
          <p14:tracePt t="66485" x="6551613" y="4929188"/>
          <p14:tracePt t="66502" x="6543675" y="4929188"/>
          <p14:tracePt t="66586" x="6551613" y="4922838"/>
          <p14:tracePt t="66594" x="6572250" y="4922838"/>
          <p14:tracePt t="66603" x="6600825" y="4922838"/>
          <p14:tracePt t="66619" x="6643688" y="4908550"/>
          <p14:tracePt t="66635" x="6723063" y="4908550"/>
          <p14:tracePt t="66652" x="6794500" y="4908550"/>
          <p14:tracePt t="66669" x="6858000" y="4908550"/>
          <p14:tracePt t="66685" x="6908800" y="4908550"/>
          <p14:tracePt t="66702" x="6943725" y="4900613"/>
          <p14:tracePt t="66719" x="6972300" y="4900613"/>
          <p14:tracePt t="66735" x="7043738" y="4900613"/>
          <p14:tracePt t="66752" x="7108825" y="4914900"/>
          <p14:tracePt t="66769" x="7208838" y="4922838"/>
          <p14:tracePt t="66785" x="7300913" y="4943475"/>
          <p14:tracePt t="66802" x="7380288" y="4943475"/>
          <p14:tracePt t="66819" x="7423150" y="4957763"/>
          <p14:tracePt t="66858" x="7437438" y="4957763"/>
          <p14:tracePt t="66866" x="7443788" y="4965700"/>
          <p14:tracePt t="66874" x="7458075" y="4972050"/>
          <p14:tracePt t="66885" x="7472363" y="4979988"/>
          <p14:tracePt t="66902" x="7500938" y="5008563"/>
          <p14:tracePt t="66919" x="7537450" y="5022850"/>
          <p14:tracePt t="66935" x="7551738" y="5037138"/>
          <p14:tracePt t="66952" x="7558088" y="5051425"/>
          <p14:tracePt t="66969" x="7566025" y="5072063"/>
          <p14:tracePt t="66985" x="7580313" y="5086350"/>
          <p14:tracePt t="67002" x="7594600" y="5100638"/>
          <p14:tracePt t="67002" x="7600950" y="5108575"/>
          <p14:tracePt t="67019" x="7608888" y="5122863"/>
          <p14:tracePt t="67035" x="7615238" y="5122863"/>
          <p14:tracePt t="67186" x="7623175" y="5122863"/>
          <p14:tracePt t="67210" x="7623175" y="5114925"/>
          <p14:tracePt t="67226" x="7623175" y="5100638"/>
          <p14:tracePt t="67234" x="7615238" y="5100638"/>
          <p14:tracePt t="67243" x="7615238" y="5094288"/>
          <p14:tracePt t="67258" x="7615238" y="5080000"/>
          <p14:tracePt t="67283" x="7608888" y="5072063"/>
          <p14:tracePt t="67298" x="7608888" y="5065713"/>
          <p14:tracePt t="67314" x="7600950" y="5065713"/>
          <p14:tracePt t="67323" x="7586663" y="5057775"/>
          <p14:tracePt t="67335" x="7580313" y="5051425"/>
          <p14:tracePt t="67352" x="7558088" y="5043488"/>
          <p14:tracePt t="67369" x="7537450" y="5029200"/>
          <p14:tracePt t="67385" x="7486650" y="5022850"/>
          <p14:tracePt t="67402" x="7429500" y="4986338"/>
          <p14:tracePt t="67419" x="7415213" y="4986338"/>
          <p14:tracePt t="67443" x="7408863" y="4986338"/>
          <p14:tracePt t="67452" x="7394575" y="4986338"/>
          <p14:tracePt t="67468" x="7366000" y="4986338"/>
          <p14:tracePt t="67485" x="7323138" y="4986338"/>
          <p14:tracePt t="67502" x="7286625" y="4979988"/>
          <p14:tracePt t="67518" x="7272338" y="4972050"/>
          <p14:tracePt t="67674" x="7280275" y="4972050"/>
          <p14:tracePt t="67683" x="7308850" y="4972050"/>
          <p14:tracePt t="67690" x="7343775" y="4972050"/>
          <p14:tracePt t="67702" x="7386638" y="4972050"/>
          <p14:tracePt t="67718" x="7466013" y="4986338"/>
          <p14:tracePt t="67735" x="7523163" y="4986338"/>
          <p14:tracePt t="67752" x="7543800" y="4994275"/>
          <p14:tracePt t="67768" x="7543800" y="5000625"/>
          <p14:tracePt t="67785" x="7543800" y="5014913"/>
          <p14:tracePt t="67802" x="7551738" y="5029200"/>
          <p14:tracePt t="67819" x="7572375" y="5043488"/>
          <p14:tracePt t="67835" x="7594600" y="5072063"/>
          <p14:tracePt t="67852" x="7594600" y="5080000"/>
          <p14:tracePt t="67868" x="7608888" y="5086350"/>
          <p14:tracePt t="68034" x="7594600" y="5086350"/>
          <p14:tracePt t="68043" x="7566025" y="5065713"/>
          <p14:tracePt t="68052" x="7537450" y="5043488"/>
          <p14:tracePt t="68068" x="7429500" y="5000625"/>
          <p14:tracePt t="68085" x="7294563" y="4937125"/>
          <p14:tracePt t="68102" x="7223125" y="4894263"/>
          <p14:tracePt t="68118" x="7165975" y="4886325"/>
          <p14:tracePt t="68135" x="7158038" y="4886325"/>
          <p14:tracePt t="68163" x="7158038" y="4879975"/>
          <p14:tracePt t="68298" x="7186613" y="4879975"/>
          <p14:tracePt t="68307" x="7223125" y="4900613"/>
          <p14:tracePt t="68315" x="7272338" y="4922838"/>
          <p14:tracePt t="68323" x="7343775" y="4937125"/>
          <p14:tracePt t="68335" x="7400925" y="4943475"/>
          <p14:tracePt t="68352" x="7537450" y="4994275"/>
          <p14:tracePt t="68368" x="7623175" y="5014913"/>
          <p14:tracePt t="68385" x="7658100" y="5022850"/>
          <p14:tracePt t="68402" x="7666038" y="5022850"/>
          <p14:tracePt t="68435" x="7666038" y="5029200"/>
          <p14:tracePt t="68467" x="7672388" y="5029200"/>
          <p14:tracePt t="68483" x="7680325" y="5029200"/>
          <p14:tracePt t="68491" x="7680325" y="5037138"/>
          <p14:tracePt t="68627" x="7672388" y="5037138"/>
          <p14:tracePt t="68635" x="7643813" y="5022850"/>
          <p14:tracePt t="68643" x="7608888" y="5000625"/>
          <p14:tracePt t="68652" x="7572375" y="4979988"/>
          <p14:tracePt t="68668" x="7466013" y="4922838"/>
          <p14:tracePt t="68685" x="7366000" y="4886325"/>
          <p14:tracePt t="68702" x="7337425" y="4865688"/>
          <p14:tracePt t="68718" x="7329488" y="4857750"/>
          <p14:tracePt t="69043" x="0" y="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fro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066800"/>
            <a:ext cx="6534592" cy="44958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8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394" x="3822700" y="3171825"/>
          <p14:tracePt t="22050" x="3822700" y="3186113"/>
          <p14:tracePt t="22058" x="3822700" y="3194050"/>
          <p14:tracePt t="22066" x="3822700" y="3200400"/>
          <p14:tracePt t="22074" x="3822700" y="3222625"/>
          <p14:tracePt t="22087" x="3822700" y="3228975"/>
          <p14:tracePt t="22104" x="3822700" y="3251200"/>
          <p14:tracePt t="22121" x="3822700" y="3257550"/>
          <p14:tracePt t="22137" x="3822700" y="3265488"/>
          <p14:tracePt t="22154" x="3822700" y="3271838"/>
          <p14:tracePt t="22171" x="3822700" y="3279775"/>
          <p14:tracePt t="22188" x="3822700" y="3286125"/>
          <p14:tracePt t="22204" x="3822700" y="3300413"/>
          <p14:tracePt t="22221" x="3822700" y="3308350"/>
          <p14:tracePt t="22238" x="3822700" y="3314700"/>
          <p14:tracePt t="22266" x="3822700" y="3322638"/>
          <p14:tracePt t="22282" x="3822700" y="3328988"/>
          <p14:tracePt t="22298" x="3822700" y="3336925"/>
          <p14:tracePt t="22314" x="3822700" y="3343275"/>
          <p14:tracePt t="22322" x="3814763" y="3357563"/>
          <p14:tracePt t="22337" x="3814763" y="3365500"/>
          <p14:tracePt t="22354" x="3800475" y="3379788"/>
          <p14:tracePt t="22371" x="3800475" y="3394075"/>
          <p14:tracePt t="22388" x="3786188" y="3400425"/>
          <p14:tracePt t="22404" x="3786188" y="3408363"/>
          <p14:tracePt t="22421" x="3771900" y="3422650"/>
          <p14:tracePt t="22437" x="3771900" y="3429000"/>
          <p14:tracePt t="22454" x="3765550" y="3443288"/>
          <p14:tracePt t="22471" x="3757613" y="3451225"/>
          <p14:tracePt t="22487" x="3751263" y="3465513"/>
          <p14:tracePt t="22504" x="3736975" y="3471863"/>
          <p14:tracePt t="22521" x="3729038" y="3479800"/>
          <p14:tracePt t="22538" x="3722688" y="3494088"/>
          <p14:tracePt t="22538" x="3714750" y="3494088"/>
          <p14:tracePt t="22554" x="3700463" y="3508375"/>
          <p14:tracePt t="22571" x="3679825" y="3522663"/>
          <p14:tracePt t="22587" x="3657600" y="3543300"/>
          <p14:tracePt t="22604" x="3629025" y="3565525"/>
          <p14:tracePt t="22621" x="3608388" y="3579813"/>
          <p14:tracePt t="22637" x="3594100" y="3594100"/>
          <p14:tracePt t="22658" x="3586163" y="3600450"/>
          <p14:tracePt t="22671" x="3586163" y="3608388"/>
          <p14:tracePt t="22687" x="3565525" y="3629025"/>
          <p14:tracePt t="22704" x="3557588" y="3643313"/>
          <p14:tracePt t="22721" x="3551238" y="3671888"/>
          <p14:tracePt t="22737" x="3543300" y="3700463"/>
          <p14:tracePt t="22754" x="3536950" y="3743325"/>
          <p14:tracePt t="22771" x="3522663" y="3765550"/>
          <p14:tracePt t="22787" x="3522663" y="3779838"/>
          <p14:tracePt t="22804" x="3522663" y="3786188"/>
          <p14:tracePt t="22821" x="3522663" y="3794125"/>
          <p14:tracePt t="22837" x="3514725" y="3808413"/>
          <p14:tracePt t="22854" x="3508375" y="3822700"/>
          <p14:tracePt t="22871" x="3508375" y="3836988"/>
          <p14:tracePt t="22887" x="3486150" y="3865563"/>
          <p14:tracePt t="22904" x="3479800" y="3879850"/>
          <p14:tracePt t="22921" x="3479800" y="3900488"/>
          <p14:tracePt t="22937" x="3471863" y="3914775"/>
          <p14:tracePt t="22954" x="3465513" y="3929063"/>
          <p14:tracePt t="22971" x="3465513" y="3957638"/>
          <p14:tracePt t="22987" x="3465513" y="3971925"/>
          <p14:tracePt t="23004" x="3465513" y="3986213"/>
          <p14:tracePt t="23021" x="3457575" y="4008438"/>
          <p14:tracePt t="23037" x="3451225" y="4043363"/>
          <p14:tracePt t="23054" x="3451225" y="4071938"/>
          <p14:tracePt t="23071" x="3451225" y="4094163"/>
          <p14:tracePt t="23087" x="3451225" y="4108450"/>
          <p14:tracePt t="23104" x="3443288" y="4122738"/>
          <p14:tracePt t="23121" x="3443288" y="4129088"/>
          <p14:tracePt t="23137" x="3443288" y="4143375"/>
          <p14:tracePt t="23154" x="3443288" y="4171950"/>
          <p14:tracePt t="23171" x="3443288" y="4200525"/>
          <p14:tracePt t="23187" x="3443288" y="4222750"/>
          <p14:tracePt t="23204" x="3443288" y="4251325"/>
          <p14:tracePt t="23221" x="3451225" y="4271963"/>
          <p14:tracePt t="23237" x="3451225" y="4294188"/>
          <p14:tracePt t="23254" x="3471863" y="4329113"/>
          <p14:tracePt t="23271" x="3486150" y="4365625"/>
          <p14:tracePt t="23287" x="3508375" y="4400550"/>
          <p14:tracePt t="23304" x="3514725" y="4437063"/>
          <p14:tracePt t="23321" x="3536950" y="4471988"/>
          <p14:tracePt t="23337" x="3543300" y="4522788"/>
          <p14:tracePt t="23354" x="3579813" y="4586288"/>
          <p14:tracePt t="23371" x="3614738" y="4614863"/>
          <p14:tracePt t="23387" x="3629025" y="4637088"/>
          <p14:tracePt t="23404" x="3636963" y="4643438"/>
          <p14:tracePt t="23421" x="3651250" y="4651375"/>
          <p14:tracePt t="23437" x="3657600" y="4665663"/>
          <p14:tracePt t="23454" x="3665538" y="4672013"/>
          <p14:tracePt t="23471" x="3694113" y="4700588"/>
          <p14:tracePt t="23487" x="3722688" y="4722813"/>
          <p14:tracePt t="23504" x="3779838" y="4772025"/>
          <p14:tracePt t="23520" x="3822700" y="4822825"/>
          <p14:tracePt t="23537" x="3843338" y="4843463"/>
          <p14:tracePt t="23554" x="3857625" y="4857750"/>
          <p14:tracePt t="23554" x="3879850" y="4879975"/>
          <p14:tracePt t="23571" x="3894138" y="4894263"/>
          <p14:tracePt t="23587" x="3894138" y="4900613"/>
          <p14:tracePt t="23604" x="3894138" y="4908550"/>
          <p14:tracePt t="23762" x="3894138" y="4865688"/>
          <p14:tracePt t="23770" x="3879850" y="4808538"/>
          <p14:tracePt t="23778" x="3857625" y="4772025"/>
          <p14:tracePt t="23787" x="3836988" y="4722813"/>
          <p14:tracePt t="23804" x="3765550" y="4614863"/>
          <p14:tracePt t="23820" x="3694113" y="4508500"/>
          <p14:tracePt t="23837" x="3657600" y="4437063"/>
          <p14:tracePt t="23854" x="3629025" y="4386263"/>
          <p14:tracePt t="23870" x="3608388" y="4314825"/>
          <p14:tracePt t="23887" x="3608388" y="4251325"/>
          <p14:tracePt t="23904" x="3600450" y="4179888"/>
          <p14:tracePt t="23920" x="3600450" y="4100513"/>
          <p14:tracePt t="23937" x="3600450" y="4037013"/>
          <p14:tracePt t="23954" x="3594100" y="3957638"/>
          <p14:tracePt t="23970" x="3594100" y="3857625"/>
          <p14:tracePt t="23987" x="3594100" y="3800475"/>
          <p14:tracePt t="24004" x="3594100" y="3757613"/>
          <p14:tracePt t="24020" x="3594100" y="3714750"/>
          <p14:tracePt t="24037" x="3594100" y="3679825"/>
          <p14:tracePt t="24054" x="3600450" y="3643313"/>
          <p14:tracePt t="24070" x="3622675" y="3594100"/>
          <p14:tracePt t="24087" x="3636963" y="3536950"/>
          <p14:tracePt t="24104" x="3657600" y="3514725"/>
          <p14:tracePt t="24120" x="3665538" y="3479800"/>
          <p14:tracePt t="24137" x="3671888" y="3471863"/>
          <p14:tracePt t="24154" x="3679825" y="3457575"/>
          <p14:tracePt t="24170" x="3694113" y="3451225"/>
          <p14:tracePt t="24187" x="3700463" y="3443288"/>
          <p14:tracePt t="24298" x="3700463" y="3457575"/>
          <p14:tracePt t="24306" x="3700463" y="3486150"/>
          <p14:tracePt t="24314" x="3694113" y="3508375"/>
          <p14:tracePt t="24322" x="3694113" y="3536950"/>
          <p14:tracePt t="24337" x="3679825" y="3551238"/>
          <p14:tracePt t="24354" x="3671888" y="3571875"/>
          <p14:tracePt t="24370" x="3657600" y="3586163"/>
          <p14:tracePt t="24387" x="3651250" y="3594100"/>
          <p14:tracePt t="24404" x="3636963" y="3594100"/>
          <p14:tracePt t="24420" x="3608388" y="3594100"/>
          <p14:tracePt t="24437" x="3571875" y="3594100"/>
          <p14:tracePt t="24454" x="3551238" y="3594100"/>
          <p14:tracePt t="24470" x="3536950" y="3594100"/>
          <p14:tracePt t="24487" x="3508375" y="3594100"/>
          <p14:tracePt t="24504" x="3471863" y="3586163"/>
          <p14:tracePt t="24520" x="3451225" y="3579813"/>
          <p14:tracePt t="24537" x="3429000" y="3579813"/>
          <p14:tracePt t="24554" x="3394075" y="3579813"/>
          <p14:tracePt t="24570" x="3322638" y="3557588"/>
          <p14:tracePt t="24587" x="3271838" y="3557588"/>
          <p14:tracePt t="24604" x="3214688" y="3536950"/>
          <p14:tracePt t="24620" x="3157538" y="3536950"/>
          <p14:tracePt t="24637" x="3114675" y="3529013"/>
          <p14:tracePt t="24654" x="3071813" y="3529013"/>
          <p14:tracePt t="24670" x="3036888" y="3529013"/>
          <p14:tracePt t="24687" x="2986088" y="3529013"/>
          <p14:tracePt t="24704" x="2936875" y="3529013"/>
          <p14:tracePt t="24720" x="2865438" y="3529013"/>
          <p14:tracePt t="24737" x="2808288" y="3529013"/>
          <p14:tracePt t="24754" x="2786063" y="3529013"/>
          <p14:tracePt t="24771" x="2736850" y="3543300"/>
          <p14:tracePt t="24787" x="2708275" y="3557588"/>
          <p14:tracePt t="24804" x="2686050" y="3565525"/>
          <p14:tracePt t="24820" x="2657475" y="3579813"/>
          <p14:tracePt t="24837" x="2628900" y="3600450"/>
          <p14:tracePt t="24854" x="2579688" y="3629025"/>
          <p14:tracePt t="24870" x="2551113" y="3651250"/>
          <p14:tracePt t="24887" x="2528888" y="3679825"/>
          <p14:tracePt t="24904" x="2500313" y="3694113"/>
          <p14:tracePt t="24920" x="2479675" y="3722688"/>
          <p14:tracePt t="24937" x="2451100" y="3743325"/>
          <p14:tracePt t="24954" x="2436813" y="3779838"/>
          <p14:tracePt t="24970" x="2422525" y="3814763"/>
          <p14:tracePt t="24987" x="2414588" y="3829050"/>
          <p14:tracePt t="25004" x="2414588" y="3843338"/>
          <p14:tracePt t="25020" x="2414588" y="3865563"/>
          <p14:tracePt t="25037" x="2414588" y="3900488"/>
          <p14:tracePt t="25054" x="2414588" y="3922713"/>
          <p14:tracePt t="25070" x="2422525" y="3943350"/>
          <p14:tracePt t="25087" x="2428875" y="3965575"/>
          <p14:tracePt t="25104" x="2428875" y="3979863"/>
          <p14:tracePt t="25120" x="2436813" y="3979863"/>
          <p14:tracePt t="25137" x="2451100" y="3986213"/>
          <p14:tracePt t="25154" x="2486025" y="3986213"/>
          <p14:tracePt t="25170" x="2557463" y="3994150"/>
          <p14:tracePt t="25171" x="2593975" y="4008438"/>
          <p14:tracePt t="25187" x="2665413" y="4029075"/>
          <p14:tracePt t="25204" x="2751138" y="4057650"/>
          <p14:tracePt t="25220" x="2786063" y="4079875"/>
          <p14:tracePt t="25237" x="2822575" y="4094163"/>
          <p14:tracePt t="25254" x="2857500" y="4100513"/>
          <p14:tracePt t="25270" x="2879725" y="4129088"/>
          <p14:tracePt t="25287" x="2914650" y="4143375"/>
          <p14:tracePt t="25303" x="2979738" y="4165600"/>
          <p14:tracePt t="25320" x="3036888" y="4194175"/>
          <p14:tracePt t="25337" x="3094038" y="4222750"/>
          <p14:tracePt t="25354" x="3165475" y="4265613"/>
          <p14:tracePt t="25370" x="3236913" y="4286250"/>
          <p14:tracePt t="25370" x="3265488" y="4294188"/>
          <p14:tracePt t="25387" x="3308350" y="4322763"/>
          <p14:tracePt t="25404" x="3336925" y="4337050"/>
          <p14:tracePt t="25420" x="3357563" y="4351338"/>
          <p14:tracePt t="25437" x="3379788" y="4365625"/>
          <p14:tracePt t="25453" x="3394075" y="4365625"/>
          <p14:tracePt t="25470" x="3400425" y="4371975"/>
          <p14:tracePt t="25487" x="3408363" y="4386263"/>
          <p14:tracePt t="25503" x="3414713" y="4400550"/>
          <p14:tracePt t="25520" x="3422650" y="4422775"/>
          <p14:tracePt t="25537" x="3429000" y="4457700"/>
          <p14:tracePt t="25554" x="3436938" y="4494213"/>
          <p14:tracePt t="25570" x="3443288" y="4508500"/>
          <p14:tracePt t="25571" x="3443288" y="4514850"/>
          <p14:tracePt t="25587" x="3443288" y="4529138"/>
          <p14:tracePt t="25611" x="3443288" y="4537075"/>
          <p14:tracePt t="25620" x="3436938" y="4543425"/>
          <p14:tracePt t="25637" x="3429000" y="4557713"/>
          <p14:tracePt t="25653" x="3414713" y="4565650"/>
          <p14:tracePt t="25670" x="3400425" y="4565650"/>
          <p14:tracePt t="25687" x="3365500" y="4565650"/>
          <p14:tracePt t="25703" x="3336925" y="4565650"/>
          <p14:tracePt t="25720" x="3300413" y="4565650"/>
          <p14:tracePt t="25737" x="3265488" y="4565650"/>
          <p14:tracePt t="25753" x="3208338" y="4565650"/>
          <p14:tracePt t="25770" x="3165475" y="4557713"/>
          <p14:tracePt t="25787" x="3036888" y="4508500"/>
          <p14:tracePt t="25803" x="2965450" y="4471988"/>
          <p14:tracePt t="25820" x="2943225" y="4457700"/>
          <p14:tracePt t="25837" x="2914650" y="4443413"/>
          <p14:tracePt t="25853" x="2900363" y="4437063"/>
          <p14:tracePt t="25870" x="2900363" y="4429125"/>
          <p14:tracePt t="25887" x="2879725" y="4414838"/>
          <p14:tracePt t="25903" x="2822575" y="4371975"/>
          <p14:tracePt t="25920" x="2751138" y="4337050"/>
          <p14:tracePt t="25937" x="2693988" y="4294188"/>
          <p14:tracePt t="25953" x="2657475" y="4279900"/>
          <p14:tracePt t="25970" x="2628900" y="4265613"/>
          <p14:tracePt t="25987" x="2622550" y="4265613"/>
          <p14:tracePt t="26043" x="2622550" y="4251325"/>
          <p14:tracePt t="26051" x="2608263" y="4237038"/>
          <p14:tracePt t="26059" x="2586038" y="4214813"/>
          <p14:tracePt t="26070" x="2586038" y="4208463"/>
          <p14:tracePt t="26087" x="2557463" y="4157663"/>
          <p14:tracePt t="26103" x="2536825" y="4137025"/>
          <p14:tracePt t="26120" x="2536825" y="4122738"/>
          <p14:tracePt t="26137" x="2528888" y="4086225"/>
          <p14:tracePt t="26153" x="2522538" y="4065588"/>
          <p14:tracePt t="26170" x="2522538" y="4037013"/>
          <p14:tracePt t="26171" x="2522538" y="4022725"/>
          <p14:tracePt t="26187" x="2522538" y="4000500"/>
          <p14:tracePt t="26203" x="2522538" y="3971925"/>
          <p14:tracePt t="26220" x="2522538" y="3951288"/>
          <p14:tracePt t="26237" x="2536825" y="3914775"/>
          <p14:tracePt t="26253" x="2543175" y="3871913"/>
          <p14:tracePt t="26270" x="2543175" y="3836988"/>
          <p14:tracePt t="26287" x="2551113" y="3822700"/>
          <p14:tracePt t="26303" x="2565400" y="3786188"/>
          <p14:tracePt t="26320" x="2593975" y="3765550"/>
          <p14:tracePt t="26337" x="2608263" y="3736975"/>
          <p14:tracePt t="26353" x="2628900" y="3722688"/>
          <p14:tracePt t="26370" x="2665413" y="3708400"/>
          <p14:tracePt t="26387" x="2751138" y="3694113"/>
          <p14:tracePt t="26403" x="2828925" y="3694113"/>
          <p14:tracePt t="26420" x="2908300" y="3694113"/>
          <p14:tracePt t="26437" x="2965450" y="3694113"/>
          <p14:tracePt t="26453" x="3008313" y="3694113"/>
          <p14:tracePt t="26470" x="3057525" y="3694113"/>
          <p14:tracePt t="26487" x="3100388" y="3694113"/>
          <p14:tracePt t="26503" x="3143250" y="3694113"/>
          <p14:tracePt t="26520" x="3200400" y="3694113"/>
          <p14:tracePt t="26537" x="3243263" y="3694113"/>
          <p14:tracePt t="26553" x="3300413" y="3694113"/>
          <p14:tracePt t="26570" x="3357563" y="3694113"/>
          <p14:tracePt t="26587" x="3457575" y="3686175"/>
          <p14:tracePt t="26603" x="3536950" y="3686175"/>
          <p14:tracePt t="26620" x="3594100" y="3686175"/>
          <p14:tracePt t="26637" x="3636963" y="3665538"/>
          <p14:tracePt t="26653" x="3651250" y="3657600"/>
          <p14:tracePt t="26670" x="3665538" y="3651250"/>
          <p14:tracePt t="26687" x="3671888" y="3636963"/>
          <p14:tracePt t="26703" x="3679825" y="3629025"/>
          <p14:tracePt t="26720" x="3679825" y="3622675"/>
          <p14:tracePt t="26737" x="3679825" y="3608388"/>
          <p14:tracePt t="26753" x="3679825" y="3594100"/>
          <p14:tracePt t="26770" x="3679825" y="3565525"/>
          <p14:tracePt t="26787" x="3636963" y="3514725"/>
          <p14:tracePt t="26803" x="3579813" y="3465513"/>
          <p14:tracePt t="26820" x="3536950" y="3414713"/>
          <p14:tracePt t="26837" x="3471863" y="3394075"/>
          <p14:tracePt t="26853" x="3408363" y="3365500"/>
          <p14:tracePt t="26870" x="3379788" y="3365500"/>
          <p14:tracePt t="26887" x="3328988" y="3365500"/>
          <p14:tracePt t="26903" x="3265488" y="3365500"/>
          <p14:tracePt t="26920" x="3171825" y="3365500"/>
          <p14:tracePt t="26937" x="3079750" y="3365500"/>
          <p14:tracePt t="26953" x="2971800" y="3371850"/>
          <p14:tracePt t="26970" x="2857500" y="3394075"/>
          <p14:tracePt t="26987" x="2728913" y="3414713"/>
          <p14:tracePt t="27003" x="2686050" y="3422650"/>
          <p14:tracePt t="27020" x="2628900" y="3443288"/>
          <p14:tracePt t="27037" x="2593975" y="3457575"/>
          <p14:tracePt t="27053" x="2551113" y="3500438"/>
          <p14:tracePt t="27070" x="2514600" y="3522663"/>
          <p14:tracePt t="27087" x="2457450" y="3571875"/>
          <p14:tracePt t="27103" x="2422525" y="3614738"/>
          <p14:tracePt t="27120" x="2379663" y="3665538"/>
          <p14:tracePt t="27137" x="2365375" y="3700463"/>
          <p14:tracePt t="27153" x="2343150" y="3736975"/>
          <p14:tracePt t="27170" x="2314575" y="3771900"/>
          <p14:tracePt t="27186" x="2300288" y="3814763"/>
          <p14:tracePt t="27187" x="2293938" y="3829050"/>
          <p14:tracePt t="27203" x="2271713" y="3879850"/>
          <p14:tracePt t="27220" x="2243138" y="3937000"/>
          <p14:tracePt t="27237" x="2243138" y="3979863"/>
          <p14:tracePt t="27253" x="2243138" y="4029075"/>
          <p14:tracePt t="27270" x="2243138" y="4051300"/>
          <p14:tracePt t="27287" x="2243138" y="4071938"/>
          <p14:tracePt t="27303" x="2243138" y="4100513"/>
          <p14:tracePt t="27320" x="2271713" y="4137025"/>
          <p14:tracePt t="27336" x="2300288" y="4186238"/>
          <p14:tracePt t="27353" x="2351088" y="4229100"/>
          <p14:tracePt t="27370" x="2400300" y="4279900"/>
          <p14:tracePt t="27386" x="2436813" y="4308475"/>
          <p14:tracePt t="27387" x="2451100" y="4314825"/>
          <p14:tracePt t="27403" x="2486025" y="4329113"/>
          <p14:tracePt t="27420" x="2522538" y="4337050"/>
          <p14:tracePt t="27436" x="2557463" y="4351338"/>
          <p14:tracePt t="27453" x="2600325" y="4371975"/>
          <p14:tracePt t="27470" x="2643188" y="4386263"/>
          <p14:tracePt t="27486" x="2679700" y="4394200"/>
          <p14:tracePt t="27503" x="2714625" y="4408488"/>
          <p14:tracePt t="27520" x="2751138" y="4408488"/>
          <p14:tracePt t="27536" x="2794000" y="4408488"/>
          <p14:tracePt t="27553" x="2851150" y="4408488"/>
          <p14:tracePt t="27570" x="2908300" y="4414838"/>
          <p14:tracePt t="27586" x="2965450" y="4422775"/>
          <p14:tracePt t="27587" x="2994025" y="4422775"/>
          <p14:tracePt t="27603" x="3028950" y="4422775"/>
          <p14:tracePt t="27620" x="3057525" y="4422775"/>
          <p14:tracePt t="27636" x="3094038" y="4422775"/>
          <p14:tracePt t="27653" x="3136900" y="4422775"/>
          <p14:tracePt t="27670" x="3186113" y="4437063"/>
          <p14:tracePt t="27686" x="3222625" y="4443413"/>
          <p14:tracePt t="27703" x="3265488" y="4443413"/>
          <p14:tracePt t="27720" x="3314700" y="4451350"/>
          <p14:tracePt t="27736" x="3394075" y="4471988"/>
          <p14:tracePt t="27753" x="3451225" y="4500563"/>
          <p14:tracePt t="27770" x="3508375" y="4522788"/>
          <p14:tracePt t="27786" x="3543300" y="4529138"/>
          <p14:tracePt t="27787" x="3551238" y="4537075"/>
          <p14:tracePt t="27803" x="3565525" y="4537075"/>
          <p14:tracePt t="27891" x="3565525" y="4543425"/>
          <p14:tracePt t="27899" x="3557588" y="4543425"/>
          <p14:tracePt t="27907" x="3551238" y="4551363"/>
          <p14:tracePt t="27920" x="3536950" y="4551363"/>
          <p14:tracePt t="27936" x="3479800" y="4565650"/>
          <p14:tracePt t="27953" x="3400425" y="4565650"/>
          <p14:tracePt t="27970" x="3328988" y="4565650"/>
          <p14:tracePt t="27986" x="3271838" y="4565650"/>
          <p14:tracePt t="28003" x="3157538" y="4551363"/>
          <p14:tracePt t="28020" x="3086100" y="4529138"/>
          <p14:tracePt t="28036" x="3028950" y="4508500"/>
          <p14:tracePt t="28053" x="2979738" y="4494213"/>
          <p14:tracePt t="28070" x="2908300" y="4465638"/>
          <p14:tracePt t="28086" x="2836863" y="4429125"/>
          <p14:tracePt t="28103" x="2800350" y="4414838"/>
          <p14:tracePt t="28120" x="2757488" y="4400550"/>
          <p14:tracePt t="28136" x="2743200" y="4394200"/>
          <p14:tracePt t="28153" x="2722563" y="4371975"/>
          <p14:tracePt t="28170" x="2693988" y="4365625"/>
          <p14:tracePt t="28186" x="2671763" y="4351338"/>
          <p14:tracePt t="28203" x="2571750" y="4308475"/>
          <p14:tracePt t="28220" x="2514600" y="4257675"/>
          <p14:tracePt t="28236" x="2486025" y="4243388"/>
          <p14:tracePt t="28253" x="2486025" y="4229100"/>
          <p14:tracePt t="28270" x="2486025" y="4222750"/>
          <p14:tracePt t="28286" x="2479675" y="4194175"/>
          <p14:tracePt t="28303" x="2479675" y="4165600"/>
          <p14:tracePt t="28320" x="2479675" y="4129088"/>
          <p14:tracePt t="28336" x="2479675" y="4071938"/>
          <p14:tracePt t="28353" x="2479675" y="4014788"/>
          <p14:tracePt t="28370" x="2479675" y="3951288"/>
          <p14:tracePt t="28386" x="2479675" y="3914775"/>
          <p14:tracePt t="28403" x="2486025" y="3865563"/>
          <p14:tracePt t="28420" x="2493963" y="3851275"/>
          <p14:tracePt t="28436" x="2514600" y="3814763"/>
          <p14:tracePt t="28453" x="2522538" y="3808413"/>
          <p14:tracePt t="28470" x="2536825" y="3786188"/>
          <p14:tracePt t="28486" x="2579688" y="3765550"/>
          <p14:tracePt t="28503" x="2628900" y="3743325"/>
          <p14:tracePt t="28520" x="2708275" y="3736975"/>
          <p14:tracePt t="28536" x="2822575" y="3708400"/>
          <p14:tracePt t="28553" x="2936875" y="3700463"/>
          <p14:tracePt t="28570" x="3000375" y="3700463"/>
          <p14:tracePt t="28586" x="3065463" y="3700463"/>
          <p14:tracePt t="28603" x="3143250" y="3700463"/>
          <p14:tracePt t="28620" x="3186113" y="3700463"/>
          <p14:tracePt t="28636" x="3251200" y="3700463"/>
          <p14:tracePt t="28653" x="3308350" y="3700463"/>
          <p14:tracePt t="28670" x="3365500" y="3700463"/>
          <p14:tracePt t="28686" x="3422650" y="3700463"/>
          <p14:tracePt t="28703" x="3479800" y="3700463"/>
          <p14:tracePt t="28720" x="3514725" y="3700463"/>
          <p14:tracePt t="28736" x="3551238" y="3694113"/>
          <p14:tracePt t="28753" x="3565525" y="3686175"/>
          <p14:tracePt t="28770" x="3565525" y="3671888"/>
          <p14:tracePt t="28786" x="3579813" y="3665538"/>
          <p14:tracePt t="28803" x="3586163" y="3657600"/>
          <p14:tracePt t="29147" x="0" y="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1" y="381000"/>
            <a:ext cx="6852591" cy="5967982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305800" y="6477000"/>
            <a:ext cx="13227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Interstitial, hypersensitivity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7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5485" x="3800475" y="2528888"/>
          <p14:tracePt t="45565" x="3779838" y="2522538"/>
          <p14:tracePt t="45573" x="3757613" y="2500313"/>
          <p14:tracePt t="45581" x="3714750" y="2479675"/>
          <p14:tracePt t="45593" x="3671888" y="2457450"/>
          <p14:tracePt t="45610" x="3594100" y="2393950"/>
          <p14:tracePt t="45626" x="3471863" y="2308225"/>
          <p14:tracePt t="45643" x="3408363" y="2243138"/>
          <p14:tracePt t="45660" x="3322638" y="2208213"/>
          <p14:tracePt t="45677" x="3214688" y="2193925"/>
          <p14:tracePt t="45693" x="3171825" y="2193925"/>
          <p14:tracePt t="45710" x="3114675" y="2193925"/>
          <p14:tracePt t="45726" x="3065463" y="2200275"/>
          <p14:tracePt t="45743" x="3028950" y="2228850"/>
          <p14:tracePt t="45760" x="3022600" y="2257425"/>
          <p14:tracePt t="45776" x="3022600" y="2286000"/>
          <p14:tracePt t="45793" x="3022600" y="2314575"/>
          <p14:tracePt t="45810" x="3022600" y="2322513"/>
          <p14:tracePt t="45885" x="3008313" y="2300288"/>
          <p14:tracePt t="45893" x="2979738" y="2279650"/>
          <p14:tracePt t="45901" x="2957513" y="2271713"/>
          <p14:tracePt t="45910" x="2914650" y="2251075"/>
          <p14:tracePt t="45926" x="2851150" y="2236788"/>
          <p14:tracePt t="45943" x="2794000" y="2214563"/>
          <p14:tracePt t="45960" x="2765425" y="2214563"/>
          <p14:tracePt t="45981" x="2757488" y="2214563"/>
          <p14:tracePt t="45993" x="2757488" y="2228850"/>
          <p14:tracePt t="46010" x="2794000" y="2286000"/>
          <p14:tracePt t="46026" x="2822575" y="2322513"/>
          <p14:tracePt t="46043" x="2857500" y="2371725"/>
          <p14:tracePt t="46060" x="2894013" y="2422525"/>
          <p14:tracePt t="46076" x="2922588" y="2457450"/>
          <p14:tracePt t="46077" x="2928938" y="2465388"/>
          <p14:tracePt t="46093" x="2943225" y="2500313"/>
          <p14:tracePt t="46110" x="2928938" y="2528888"/>
          <p14:tracePt t="46126" x="2894013" y="2543175"/>
          <p14:tracePt t="46143" x="2771775" y="2543175"/>
          <p14:tracePt t="46160" x="2557463" y="2536825"/>
          <p14:tracePt t="46176" x="2314575" y="2522538"/>
          <p14:tracePt t="46193" x="2151063" y="2508250"/>
          <p14:tracePt t="46210" x="2057400" y="2508250"/>
          <p14:tracePt t="46226" x="2043113" y="2508250"/>
          <p14:tracePt t="46243" x="2093913" y="2579688"/>
          <p14:tracePt t="46260" x="2271713" y="2686050"/>
          <p14:tracePt t="46276" x="2457450" y="2779713"/>
          <p14:tracePt t="46293" x="2757488" y="2908300"/>
          <p14:tracePt t="46309" x="2908300" y="2928938"/>
          <p14:tracePt t="46326" x="2951163" y="2936875"/>
          <p14:tracePt t="46357" x="2928938" y="2936875"/>
          <p14:tracePt t="46365" x="2865438" y="2936875"/>
          <p14:tracePt t="46376" x="2771775" y="2922588"/>
          <p14:tracePt t="46393" x="2543175" y="2908300"/>
          <p14:tracePt t="46410" x="2365375" y="2908300"/>
          <p14:tracePt t="46426" x="2251075" y="2922588"/>
          <p14:tracePt t="46443" x="2243138" y="2951163"/>
          <p14:tracePt t="46459" x="2293938" y="2979738"/>
          <p14:tracePt t="46476" x="2443163" y="3008313"/>
          <p14:tracePt t="46493" x="2743200" y="3028950"/>
          <p14:tracePt t="46510" x="2908300" y="3028950"/>
          <p14:tracePt t="46526" x="3008313" y="3028950"/>
          <p14:tracePt t="46549" x="3014663" y="3028950"/>
          <p14:tracePt t="46559" x="3014663" y="3036888"/>
          <p14:tracePt t="46576" x="2922588" y="3051175"/>
          <p14:tracePt t="46593" x="2757488" y="3065463"/>
          <p14:tracePt t="46609" x="2628900" y="3071813"/>
          <p14:tracePt t="46626" x="2571750" y="3086100"/>
          <p14:tracePt t="46643" x="2571750" y="3100388"/>
          <p14:tracePt t="46659" x="2608263" y="3136900"/>
          <p14:tracePt t="46676" x="2665413" y="3151188"/>
          <p14:tracePt t="46693" x="2728913" y="3179763"/>
          <p14:tracePt t="46710" x="2728913" y="3186113"/>
          <p14:tracePt t="46726" x="2728913" y="3194050"/>
          <p14:tracePt t="46743" x="2728913" y="3243263"/>
          <p14:tracePt t="46759" x="2714625" y="3308350"/>
          <p14:tracePt t="46776" x="2686050" y="3394075"/>
          <p14:tracePt t="46793" x="2665413" y="3494088"/>
          <p14:tracePt t="46809" x="2628900" y="3594100"/>
          <p14:tracePt t="46826" x="2586038" y="3679825"/>
          <p14:tracePt t="46843" x="2551113" y="3751263"/>
          <p14:tracePt t="46859" x="2543175" y="3771900"/>
          <p14:tracePt t="46876" x="2543175" y="3786188"/>
          <p14:tracePt t="46997" x="2543175" y="3808413"/>
          <p14:tracePt t="47005" x="2536825" y="3843338"/>
          <p14:tracePt t="47013" x="2514600" y="3886200"/>
          <p14:tracePt t="47026" x="2493963" y="3951288"/>
          <p14:tracePt t="47043" x="2471738" y="4029075"/>
          <p14:tracePt t="47059" x="2436813" y="4114800"/>
          <p14:tracePt t="47076" x="2408238" y="4179888"/>
          <p14:tracePt t="47093" x="2408238" y="4214813"/>
          <p14:tracePt t="47109" x="2408238" y="4222750"/>
          <p14:tracePt t="47133" x="2422525" y="4222750"/>
          <p14:tracePt t="47143" x="2451100" y="4194175"/>
          <p14:tracePt t="47159" x="2543175" y="4137025"/>
          <p14:tracePt t="47176" x="2679700" y="4071938"/>
          <p14:tracePt t="47193" x="2779713" y="4051300"/>
          <p14:tracePt t="47209" x="2808288" y="4051300"/>
          <p14:tracePt t="47226" x="2808288" y="4071938"/>
          <p14:tracePt t="47243" x="2771775" y="4137025"/>
          <p14:tracePt t="47259" x="2722563" y="4171950"/>
          <p14:tracePt t="47276" x="2651125" y="4214813"/>
          <p14:tracePt t="47293" x="2643188" y="4222750"/>
          <p14:tracePt t="47333" x="2651125" y="4222750"/>
          <p14:tracePt t="47341" x="2679700" y="4222750"/>
          <p14:tracePt t="47349" x="2700338" y="4208463"/>
          <p14:tracePt t="47359" x="2708275" y="4208463"/>
          <p14:tracePt t="47445" x="2708275" y="4214813"/>
          <p14:tracePt t="47453" x="2714625" y="4214813"/>
          <p14:tracePt t="47501" x="2714625" y="4222750"/>
          <p14:tracePt t="4755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Pleural Effusion</a:t>
            </a:r>
          </a:p>
        </p:txBody>
      </p:sp>
      <p:pic>
        <p:nvPicPr>
          <p:cNvPr id="4" name="Picture 2" descr="http://img24.imageshack.us/img24/1328/hydropneumolld2409460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1370" y="1371600"/>
            <a:ext cx="5584031" cy="503252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3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110" x="6037263" y="5022850"/>
          <p14:tracePt t="17142" x="6029325" y="5014913"/>
          <p14:tracePt t="17150" x="6015038" y="5014913"/>
          <p14:tracePt t="17158" x="6008688" y="5014913"/>
          <p14:tracePt t="17171" x="5980113" y="5014913"/>
          <p14:tracePt t="17187" x="5922963" y="5014913"/>
          <p14:tracePt t="17204" x="5857875" y="5014913"/>
          <p14:tracePt t="17221" x="5780088" y="5014913"/>
          <p14:tracePt t="17237" x="5672138" y="5014913"/>
          <p14:tracePt t="17254" x="5472113" y="5014913"/>
          <p14:tracePt t="17271" x="5365750" y="5014913"/>
          <p14:tracePt t="17287" x="5272088" y="5014913"/>
          <p14:tracePt t="17304" x="5180013" y="5022850"/>
          <p14:tracePt t="17321" x="5114925" y="5029200"/>
          <p14:tracePt t="17337" x="5029200" y="5029200"/>
          <p14:tracePt t="17354" x="4965700" y="5029200"/>
          <p14:tracePt t="17371" x="4886325" y="5043488"/>
          <p14:tracePt t="17387" x="4808538" y="5043488"/>
          <p14:tracePt t="17404" x="4714875" y="5051425"/>
          <p14:tracePt t="17421" x="4643438" y="5065713"/>
          <p14:tracePt t="17437" x="4551363" y="5072063"/>
          <p14:tracePt t="17454" x="4429125" y="5086350"/>
          <p14:tracePt t="17471" x="4337050" y="5086350"/>
          <p14:tracePt t="17487" x="4222750" y="5108575"/>
          <p14:tracePt t="17504" x="4114800" y="5114925"/>
          <p14:tracePt t="17521" x="3965575" y="5129213"/>
          <p14:tracePt t="17537" x="3843338" y="5129213"/>
          <p14:tracePt t="17554" x="3679825" y="5129213"/>
          <p14:tracePt t="17571" x="3586163" y="5151438"/>
          <p14:tracePt t="17587" x="3471863" y="5165725"/>
          <p14:tracePt t="17604" x="3379788" y="5172075"/>
          <p14:tracePt t="17621" x="3308350" y="5186363"/>
          <p14:tracePt t="17637" x="3214688" y="5186363"/>
          <p14:tracePt t="17654" x="3057525" y="5186363"/>
          <p14:tracePt t="17671" x="2943225" y="5186363"/>
          <p14:tracePt t="17687" x="2865438" y="5186363"/>
          <p14:tracePt t="17704" x="2786063" y="5186363"/>
          <p14:tracePt t="17721" x="2722563" y="5186363"/>
          <p14:tracePt t="17737" x="2643188" y="5180013"/>
          <p14:tracePt t="17754" x="2586038" y="5180013"/>
          <p14:tracePt t="17770" x="2528888" y="5180013"/>
          <p14:tracePt t="17787" x="2451100" y="5186363"/>
          <p14:tracePt t="17804" x="2400300" y="5186363"/>
          <p14:tracePt t="17821" x="2386013" y="5186363"/>
          <p14:tracePt t="17926" x="2400300" y="5186363"/>
          <p14:tracePt t="17935" x="2436813" y="5186363"/>
          <p14:tracePt t="17942" x="2500313" y="5186363"/>
          <p14:tracePt t="17954" x="2593975" y="5186363"/>
          <p14:tracePt t="17970" x="2751138" y="5186363"/>
          <p14:tracePt t="17987" x="2979738" y="5186363"/>
          <p14:tracePt t="18004" x="3208338" y="5186363"/>
          <p14:tracePt t="18020" x="3386138" y="5186363"/>
          <p14:tracePt t="18037" x="3543300" y="5186363"/>
          <p14:tracePt t="18054" x="3708400" y="5186363"/>
          <p14:tracePt t="18054" x="3779838" y="5186363"/>
          <p14:tracePt t="18071" x="3922713" y="5186363"/>
          <p14:tracePt t="18087" x="4065588" y="5186363"/>
          <p14:tracePt t="18104" x="4186238" y="5186363"/>
          <p14:tracePt t="18121" x="4329113" y="5186363"/>
          <p14:tracePt t="18137" x="4508500" y="5186363"/>
          <p14:tracePt t="18154" x="4700588" y="5186363"/>
          <p14:tracePt t="18171" x="4900613" y="5186363"/>
          <p14:tracePt t="18187" x="5072063" y="5186363"/>
          <p14:tracePt t="18204" x="5237163" y="5186363"/>
          <p14:tracePt t="18221" x="5357813" y="5186363"/>
          <p14:tracePt t="18237" x="5451475" y="5186363"/>
          <p14:tracePt t="18254" x="5557838" y="5186363"/>
          <p14:tracePt t="18271" x="5729288" y="5180013"/>
          <p14:tracePt t="18287" x="5872163" y="5165725"/>
          <p14:tracePt t="18304" x="6000750" y="5165725"/>
          <p14:tracePt t="18321" x="6108700" y="5157788"/>
          <p14:tracePt t="18337" x="6200775" y="5143500"/>
          <p14:tracePt t="18354" x="6272213" y="5143500"/>
          <p14:tracePt t="18370" x="6351588" y="5143500"/>
          <p14:tracePt t="18387" x="6429375" y="5143500"/>
          <p14:tracePt t="18404" x="6486525" y="5137150"/>
          <p14:tracePt t="18420" x="6523038" y="5129213"/>
          <p14:tracePt t="18437" x="6537325" y="5108575"/>
          <p14:tracePt t="18486" x="6543675" y="5100638"/>
          <p14:tracePt t="18510" x="6543675" y="5094288"/>
          <p14:tracePt t="18526" x="6529388" y="5086350"/>
          <p14:tracePt t="18535" x="6515100" y="5086350"/>
          <p14:tracePt t="18542" x="6457950" y="5086350"/>
          <p14:tracePt t="18554" x="6423025" y="5086350"/>
          <p14:tracePt t="18570" x="6251575" y="5086350"/>
          <p14:tracePt t="18587" x="6072188" y="5086350"/>
          <p14:tracePt t="18604" x="5900738" y="5086350"/>
          <p14:tracePt t="18620" x="5757863" y="5086350"/>
          <p14:tracePt t="18637" x="5614988" y="5086350"/>
          <p14:tracePt t="18654" x="5486400" y="5094288"/>
          <p14:tracePt t="18670" x="5286375" y="5094288"/>
          <p14:tracePt t="18687" x="5157788" y="5100638"/>
          <p14:tracePt t="18704" x="5014913" y="5100638"/>
          <p14:tracePt t="18720" x="4886325" y="5100638"/>
          <p14:tracePt t="18737" x="4743450" y="5114925"/>
          <p14:tracePt t="18754" x="4579938" y="5129213"/>
          <p14:tracePt t="18770" x="4437063" y="5129213"/>
          <p14:tracePt t="18787" x="4294188" y="5129213"/>
          <p14:tracePt t="18804" x="4171950" y="5129213"/>
          <p14:tracePt t="18820" x="4043363" y="5129213"/>
          <p14:tracePt t="18837" x="3937000" y="5137150"/>
          <p14:tracePt t="18854" x="3822700" y="5137150"/>
          <p14:tracePt t="18871" x="3657600" y="5137150"/>
          <p14:tracePt t="18887" x="3579813" y="5151438"/>
          <p14:tracePt t="18904" x="3486150" y="5151438"/>
          <p14:tracePt t="18920" x="3408363" y="5151438"/>
          <p14:tracePt t="18937" x="3328988" y="5151438"/>
          <p14:tracePt t="18954" x="3271838" y="5151438"/>
          <p14:tracePt t="18970" x="3222625" y="5151438"/>
          <p14:tracePt t="18987" x="3179763" y="5151438"/>
          <p14:tracePt t="19004" x="3136900" y="5151438"/>
          <p14:tracePt t="19020" x="3079750" y="5151438"/>
          <p14:tracePt t="19037" x="3022600" y="5151438"/>
          <p14:tracePt t="19054" x="2965450" y="5151438"/>
          <p14:tracePt t="19070" x="2879725" y="5151438"/>
          <p14:tracePt t="19087" x="2814638" y="5151438"/>
          <p14:tracePt t="19104" x="2779713" y="5151438"/>
          <p14:tracePt t="19120" x="2751138" y="5151438"/>
          <p14:tracePt t="19137" x="2722563" y="5151438"/>
          <p14:tracePt t="19154" x="2693988" y="5151438"/>
          <p14:tracePt t="19170" x="2665413" y="5151438"/>
          <p14:tracePt t="19187" x="2636838" y="5151438"/>
          <p14:tracePt t="19204" x="2608263" y="5151438"/>
          <p14:tracePt t="19220" x="2593975" y="5151438"/>
          <p14:tracePt t="19237" x="2586038" y="5151438"/>
          <p14:tracePt t="19254" x="2579688" y="5151438"/>
          <p14:tracePt t="19270" x="2551113" y="5157788"/>
          <p14:tracePt t="19287" x="2522538" y="5157788"/>
          <p14:tracePt t="19304" x="2508250" y="5157788"/>
          <p14:tracePt t="19320" x="2493963" y="5157788"/>
          <p14:tracePt t="19337" x="2486025" y="5157788"/>
          <p14:tracePt t="19358" x="2479675" y="5157788"/>
          <p14:tracePt t="19486" x="2514600" y="5157788"/>
          <p14:tracePt t="19494" x="2565400" y="5157788"/>
          <p14:tracePt t="19504" x="2671763" y="5157788"/>
          <p14:tracePt t="19520" x="2865438" y="5157788"/>
          <p14:tracePt t="19537" x="3094038" y="5157788"/>
          <p14:tracePt t="19554" x="3286125" y="5157788"/>
          <p14:tracePt t="19570" x="3451225" y="5157788"/>
          <p14:tracePt t="19587" x="3557588" y="5151438"/>
          <p14:tracePt t="19604" x="3657600" y="5151438"/>
          <p14:tracePt t="19620" x="3765550" y="5151438"/>
          <p14:tracePt t="19637" x="3857625" y="5157788"/>
          <p14:tracePt t="19654" x="3971925" y="5157788"/>
          <p14:tracePt t="19670" x="4100513" y="5157788"/>
          <p14:tracePt t="19687" x="4208463" y="5157788"/>
          <p14:tracePt t="19704" x="4300538" y="5151438"/>
          <p14:tracePt t="19720" x="4394200" y="5151438"/>
          <p14:tracePt t="19737" x="4471988" y="5151438"/>
          <p14:tracePt t="19754" x="4579938" y="5151438"/>
          <p14:tracePt t="19770" x="4679950" y="5143500"/>
          <p14:tracePt t="19787" x="4772025" y="5143500"/>
          <p14:tracePt t="19804" x="4879975" y="5143500"/>
          <p14:tracePt t="19820" x="4972050" y="5143500"/>
          <p14:tracePt t="19837" x="5080000" y="5143500"/>
          <p14:tracePt t="19854" x="5186363" y="5143500"/>
          <p14:tracePt t="19870" x="5386388" y="5129213"/>
          <p14:tracePt t="19887" x="5494338" y="5129213"/>
          <p14:tracePt t="19904" x="5565775" y="5129213"/>
          <p14:tracePt t="19920" x="5622925" y="5122863"/>
          <p14:tracePt t="19937" x="5672138" y="5122863"/>
          <p14:tracePt t="19954" x="5729288" y="5122863"/>
          <p14:tracePt t="19970" x="5780088" y="5122863"/>
          <p14:tracePt t="19987" x="5800725" y="5122863"/>
          <p14:tracePt t="20004" x="5815013" y="5122863"/>
          <p14:tracePt t="20020" x="5837238" y="5122863"/>
          <p14:tracePt t="20037" x="5843588" y="5122863"/>
          <p14:tracePt t="20054" x="5872163" y="5114925"/>
          <p14:tracePt t="20070" x="5894388" y="5094288"/>
          <p14:tracePt t="20087" x="5922963" y="5094288"/>
          <p14:tracePt t="20104" x="5957888" y="5080000"/>
          <p14:tracePt t="20120" x="5980113" y="5080000"/>
          <p14:tracePt t="20137" x="6015038" y="5072063"/>
          <p14:tracePt t="20154" x="6029325" y="5072063"/>
          <p14:tracePt t="20170" x="6037263" y="5072063"/>
          <p14:tracePt t="20311" x="6051550" y="5072063"/>
          <p14:tracePt t="20319" x="6057900" y="5072063"/>
          <p14:tracePt t="20327" x="6072188" y="5072063"/>
          <p14:tracePt t="20337" x="6094413" y="5072063"/>
          <p14:tracePt t="20353" x="6122988" y="5072063"/>
          <p14:tracePt t="20370" x="6157913" y="5072063"/>
          <p14:tracePt t="20387" x="6180138" y="5051425"/>
          <p14:tracePt t="20403" x="6208713" y="5051425"/>
          <p14:tracePt t="20420" x="6229350" y="5051425"/>
          <p14:tracePt t="20437" x="6237288" y="5051425"/>
          <p14:tracePt t="20453" x="6243638" y="5051425"/>
          <p14:tracePt t="20535" x="6251575" y="5057775"/>
          <p14:tracePt t="20551" x="6257925" y="5057775"/>
          <p14:tracePt t="20567" x="6265863" y="5057775"/>
          <p14:tracePt t="20599" x="6272213" y="5057775"/>
          <p14:tracePt t="20727" x="6265863" y="5057775"/>
          <p14:tracePt t="20735" x="6251575" y="5057775"/>
          <p14:tracePt t="20743" x="6223000" y="5057775"/>
          <p14:tracePt t="20753" x="6194425" y="5057775"/>
          <p14:tracePt t="20770" x="6115050" y="5057775"/>
          <p14:tracePt t="20787" x="6037263" y="5057775"/>
          <p14:tracePt t="20803" x="5965825" y="5057775"/>
          <p14:tracePt t="20820" x="5922963" y="5057775"/>
          <p14:tracePt t="20837" x="5886450" y="5057775"/>
          <p14:tracePt t="20853" x="5843588" y="5057775"/>
          <p14:tracePt t="20870" x="5780088" y="5057775"/>
          <p14:tracePt t="20887" x="5629275" y="5057775"/>
          <p14:tracePt t="20903" x="5551488" y="5065713"/>
          <p14:tracePt t="20920" x="5472113" y="5072063"/>
          <p14:tracePt t="20937" x="5372100" y="5094288"/>
          <p14:tracePt t="20953" x="5251450" y="5108575"/>
          <p14:tracePt t="20970" x="5137150" y="5122863"/>
          <p14:tracePt t="20987" x="4994275" y="5122863"/>
          <p14:tracePt t="21003" x="4886325" y="5122863"/>
          <p14:tracePt t="21020" x="4743450" y="5122863"/>
          <p14:tracePt t="21037" x="4594225" y="5129213"/>
          <p14:tracePt t="21053" x="4451350" y="5129213"/>
          <p14:tracePt t="21070" x="4308475" y="5129213"/>
          <p14:tracePt t="21087" x="4094163" y="5129213"/>
          <p14:tracePt t="21103" x="3951288" y="5129213"/>
          <p14:tracePt t="21120" x="3808413" y="5143500"/>
          <p14:tracePt t="21137" x="3708400" y="5165725"/>
          <p14:tracePt t="21153" x="3614738" y="5165725"/>
          <p14:tracePt t="21170" x="3514725" y="5208588"/>
          <p14:tracePt t="21187" x="3451225" y="5237163"/>
          <p14:tracePt t="21203" x="3365500" y="5280025"/>
          <p14:tracePt t="21220" x="3279775" y="5337175"/>
          <p14:tracePt t="21237" x="3186113" y="5408613"/>
          <p14:tracePt t="21253" x="3108325" y="5457825"/>
          <p14:tracePt t="21270" x="3000375" y="5551488"/>
          <p14:tracePt t="21287" x="2936875" y="5637213"/>
          <p14:tracePt t="21303" x="2936875" y="5651500"/>
          <p14:tracePt t="21320" x="2936875" y="5665788"/>
          <p14:tracePt t="21337" x="2936875" y="5680075"/>
          <p14:tracePt t="21353" x="2951163" y="5686425"/>
          <p14:tracePt t="21370" x="3008313" y="5708650"/>
          <p14:tracePt t="21387" x="3151188" y="5729288"/>
          <p14:tracePt t="21403" x="3286125" y="5765800"/>
          <p14:tracePt t="21420" x="3465513" y="5800725"/>
          <p14:tracePt t="21437" x="3651250" y="5829300"/>
          <p14:tracePt t="21453" x="3851275" y="5872163"/>
          <p14:tracePt t="21470" x="4037013" y="5922963"/>
          <p14:tracePt t="21487" x="4351338" y="5951538"/>
          <p14:tracePt t="21503" x="4579938" y="5951538"/>
          <p14:tracePt t="21520" x="4808538" y="5951538"/>
          <p14:tracePt t="21537" x="5057775" y="5965825"/>
          <p14:tracePt t="21553" x="5251450" y="5965825"/>
          <p14:tracePt t="21570" x="5414963" y="5965825"/>
          <p14:tracePt t="21587" x="5586413" y="5965825"/>
          <p14:tracePt t="21603" x="5765800" y="5957888"/>
          <p14:tracePt t="21620" x="5915025" y="5943600"/>
          <p14:tracePt t="21637" x="6037263" y="5943600"/>
          <p14:tracePt t="21653" x="6100763" y="5915025"/>
          <p14:tracePt t="21670" x="6151563" y="5886450"/>
          <p14:tracePt t="21687" x="6208713" y="5822950"/>
          <p14:tracePt t="21703" x="6215063" y="5794375"/>
          <p14:tracePt t="21720" x="6229350" y="5757863"/>
          <p14:tracePt t="21737" x="6243638" y="5737225"/>
          <p14:tracePt t="21753" x="6257925" y="5694363"/>
          <p14:tracePt t="21770" x="6257925" y="5657850"/>
          <p14:tracePt t="21787" x="6251575" y="5622925"/>
          <p14:tracePt t="21803" x="6243638" y="5586413"/>
          <p14:tracePt t="21820" x="6208713" y="5537200"/>
          <p14:tracePt t="21837" x="6143625" y="5500688"/>
          <p14:tracePt t="21853" x="6072188" y="5472113"/>
          <p14:tracePt t="21870" x="5937250" y="5408613"/>
          <p14:tracePt t="21887" x="5694363" y="5329238"/>
          <p14:tracePt t="21903" x="5514975" y="5329238"/>
          <p14:tracePt t="21920" x="5322888" y="5314950"/>
          <p14:tracePt t="21937" x="5143500" y="5314950"/>
          <p14:tracePt t="21953" x="4951413" y="5314950"/>
          <p14:tracePt t="21970" x="4772025" y="5314950"/>
          <p14:tracePt t="21987" x="4557713" y="5322888"/>
          <p14:tracePt t="22003" x="4329113" y="5337175"/>
          <p14:tracePt t="22020" x="4100513" y="5337175"/>
          <p14:tracePt t="22037" x="3886200" y="5351463"/>
          <p14:tracePt t="22053" x="3708400" y="5351463"/>
          <p14:tracePt t="22070" x="3586163" y="5351463"/>
          <p14:tracePt t="22087" x="3471863" y="5372100"/>
          <p14:tracePt t="22087" x="3429000" y="5372100"/>
          <p14:tracePt t="22103" x="3308350" y="5386388"/>
          <p14:tracePt t="22120" x="3194050" y="5394325"/>
          <p14:tracePt t="22136" x="3122613" y="5414963"/>
          <p14:tracePt t="22153" x="3057525" y="5437188"/>
          <p14:tracePt t="22170" x="3008313" y="5443538"/>
          <p14:tracePt t="22186" x="2994025" y="5480050"/>
          <p14:tracePt t="22203" x="2986088" y="5494338"/>
          <p14:tracePt t="22220" x="2986088" y="5508625"/>
          <p14:tracePt t="22237" x="2986088" y="5537200"/>
          <p14:tracePt t="22253" x="2986088" y="5572125"/>
          <p14:tracePt t="22270" x="3014663" y="5614988"/>
          <p14:tracePt t="22286" x="3108325" y="5680075"/>
          <p14:tracePt t="22287" x="3179763" y="5722938"/>
          <p14:tracePt t="22303" x="3351213" y="5757863"/>
          <p14:tracePt t="22320" x="3579813" y="5800725"/>
          <p14:tracePt t="22336" x="3751263" y="5837238"/>
          <p14:tracePt t="22353" x="3929063" y="5851525"/>
          <p14:tracePt t="22370" x="4037013" y="5851525"/>
          <p14:tracePt t="22386" x="4165600" y="5865813"/>
          <p14:tracePt t="22403" x="4308475" y="5865813"/>
          <p14:tracePt t="22420" x="4500563" y="5865813"/>
          <p14:tracePt t="22436" x="4729163" y="5865813"/>
          <p14:tracePt t="22453" x="4957763" y="5865813"/>
          <p14:tracePt t="22470" x="5186363" y="5865813"/>
          <p14:tracePt t="22486" x="5365750" y="5865813"/>
          <p14:tracePt t="22503" x="5600700" y="5829300"/>
          <p14:tracePt t="22520" x="5700713" y="5786438"/>
          <p14:tracePt t="22536" x="5800725" y="5765800"/>
          <p14:tracePt t="22553" x="5880100" y="5743575"/>
          <p14:tracePt t="22570" x="5929313" y="5715000"/>
          <p14:tracePt t="22586" x="5965825" y="5694363"/>
          <p14:tracePt t="22603" x="5980113" y="5672138"/>
          <p14:tracePt t="22620" x="5994400" y="5643563"/>
          <p14:tracePt t="22636" x="6008688" y="5622925"/>
          <p14:tracePt t="22653" x="6037263" y="5608638"/>
          <p14:tracePt t="22670" x="6043613" y="5594350"/>
          <p14:tracePt t="22687" x="6043613" y="5580063"/>
          <p14:tracePt t="22703" x="6051550" y="5551488"/>
          <p14:tracePt t="22720" x="6051550" y="5537200"/>
          <p14:tracePt t="22737" x="6022975" y="5514975"/>
          <p14:tracePt t="22753" x="5965825" y="5472113"/>
          <p14:tracePt t="22770" x="5843588" y="5400675"/>
          <p14:tracePt t="22786" x="5708650" y="5365750"/>
          <p14:tracePt t="22803" x="5543550" y="5314950"/>
          <p14:tracePt t="22820" x="5357813" y="5280025"/>
          <p14:tracePt t="22836" x="5208588" y="5237163"/>
          <p14:tracePt t="22853" x="5094288" y="5229225"/>
          <p14:tracePt t="22870" x="5008563" y="5229225"/>
          <p14:tracePt t="22886" x="4914900" y="5229225"/>
          <p14:tracePt t="22903" x="4751388" y="5229225"/>
          <p14:tracePt t="22920" x="4637088" y="5229225"/>
          <p14:tracePt t="22936" x="4494213" y="5229225"/>
          <p14:tracePt t="22953" x="4365625" y="5265738"/>
          <p14:tracePt t="22970" x="4251325" y="5294313"/>
          <p14:tracePt t="22986" x="4165600" y="5329238"/>
          <p14:tracePt t="23003" x="4094163" y="5365750"/>
          <p14:tracePt t="23020" x="4014788" y="5414963"/>
          <p14:tracePt t="23036" x="3957638" y="5457825"/>
          <p14:tracePt t="23053" x="3914775" y="5508625"/>
          <p14:tracePt t="23070" x="3886200" y="5551488"/>
          <p14:tracePt t="23086" x="3871913" y="5586413"/>
          <p14:tracePt t="23103" x="3851275" y="5629275"/>
          <p14:tracePt t="23120" x="3843338" y="5643563"/>
          <p14:tracePt t="23136" x="3843338" y="5657850"/>
          <p14:tracePt t="23153" x="3843338" y="5665788"/>
          <p14:tracePt t="23170" x="3843338" y="5672138"/>
          <p14:tracePt t="23186" x="3843338" y="5680075"/>
          <p14:tracePt t="23207" x="3843338" y="5686425"/>
          <p14:tracePt t="23728" x="0" y="0"/>
        </p14:tracePtLst>
        <p14:tracePtLst>
          <p14:tracePt t="33929" x="5572125" y="4643438"/>
          <p14:tracePt t="33937" x="5557838" y="4637088"/>
          <p14:tracePt t="33945" x="5543550" y="4622800"/>
          <p14:tracePt t="33953" x="5529263" y="4622800"/>
          <p14:tracePt t="33968" x="5522913" y="4622800"/>
          <p14:tracePt t="33984" x="5514975" y="4622800"/>
          <p14:tracePt t="34001" x="5508625" y="4622800"/>
          <p14:tracePt t="34018" x="5500688" y="4622800"/>
          <p14:tracePt t="34034" x="5486400" y="4622800"/>
          <p14:tracePt t="34051" x="5443538" y="4629150"/>
          <p14:tracePt t="34068" x="5386388" y="4629150"/>
          <p14:tracePt t="34084" x="5351463" y="4637088"/>
          <p14:tracePt t="34101" x="5308600" y="4643438"/>
          <p14:tracePt t="34118" x="5272088" y="4651375"/>
          <p14:tracePt t="34134" x="5237163" y="4672013"/>
          <p14:tracePt t="34151" x="5194300" y="4700588"/>
          <p14:tracePt t="34168" x="5137150" y="4729163"/>
          <p14:tracePt t="34185" x="5086350" y="4794250"/>
          <p14:tracePt t="34201" x="5065713" y="4829175"/>
          <p14:tracePt t="34218" x="5043488" y="4865688"/>
          <p14:tracePt t="34234" x="5014913" y="4908550"/>
          <p14:tracePt t="34251" x="4994275" y="4929188"/>
          <p14:tracePt t="34268" x="4986338" y="4965700"/>
          <p14:tracePt t="34284" x="4979988" y="5022850"/>
          <p14:tracePt t="34301" x="4972050" y="5057775"/>
          <p14:tracePt t="34318" x="4957763" y="5114925"/>
          <p14:tracePt t="34334" x="4957763" y="5172075"/>
          <p14:tracePt t="34351" x="4965700" y="5237163"/>
          <p14:tracePt t="34368" x="4972050" y="5329238"/>
          <p14:tracePt t="34384" x="5008563" y="5414963"/>
          <p14:tracePt t="34401" x="5072063" y="5537200"/>
          <p14:tracePt t="34418" x="5108575" y="5594350"/>
          <p14:tracePt t="34434" x="5172075" y="5643563"/>
          <p14:tracePt t="34451" x="5251450" y="5672138"/>
          <p14:tracePt t="34468" x="5365750" y="5700713"/>
          <p14:tracePt t="34484" x="5472113" y="5708650"/>
          <p14:tracePt t="34501" x="5586413" y="5722938"/>
          <p14:tracePt t="34518" x="5715000" y="5722938"/>
          <p14:tracePt t="34534" x="5808663" y="5722938"/>
          <p14:tracePt t="34551" x="5886450" y="5715000"/>
          <p14:tracePt t="34568" x="5929313" y="5700713"/>
          <p14:tracePt t="34585" x="5972175" y="5672138"/>
          <p14:tracePt t="34601" x="5986463" y="5657850"/>
          <p14:tracePt t="34618" x="6008688" y="5637213"/>
          <p14:tracePt t="34634" x="6022975" y="5586413"/>
          <p14:tracePt t="34651" x="6037263" y="5543550"/>
          <p14:tracePt t="34668" x="6043613" y="5472113"/>
          <p14:tracePt t="34684" x="6051550" y="5394325"/>
          <p14:tracePt t="34701" x="6051550" y="5314950"/>
          <p14:tracePt t="34718" x="6051550" y="5222875"/>
          <p14:tracePt t="34734" x="6051550" y="5157788"/>
          <p14:tracePt t="34751" x="6043613" y="5072063"/>
          <p14:tracePt t="34768" x="6022975" y="5014913"/>
          <p14:tracePt t="34784" x="6000750" y="4951413"/>
          <p14:tracePt t="34801" x="5965825" y="4857750"/>
          <p14:tracePt t="34818" x="5915025" y="4800600"/>
          <p14:tracePt t="34834" x="5822950" y="4729163"/>
          <p14:tracePt t="34851" x="5729288" y="4657725"/>
          <p14:tracePt t="34868" x="5643563" y="4600575"/>
          <p14:tracePt t="34884" x="5580063" y="4551363"/>
          <p14:tracePt t="34901" x="5508625" y="4508500"/>
          <p14:tracePt t="34918" x="5451475" y="4500563"/>
          <p14:tracePt t="34934" x="5394325" y="4494213"/>
          <p14:tracePt t="34951" x="5322888" y="4479925"/>
          <p14:tracePt t="34967" x="5257800" y="4479925"/>
          <p14:tracePt t="34984" x="5200650" y="4479925"/>
          <p14:tracePt t="35001" x="5094288" y="4494213"/>
          <p14:tracePt t="35018" x="5029200" y="4514850"/>
          <p14:tracePt t="35034" x="4965700" y="4537075"/>
          <p14:tracePt t="35051" x="4914900" y="4565650"/>
          <p14:tracePt t="35068" x="4865688" y="4594225"/>
          <p14:tracePt t="35084" x="4843463" y="4608513"/>
          <p14:tracePt t="35101" x="4837113" y="4608513"/>
          <p14:tracePt t="35118" x="4837113" y="4614863"/>
          <p14:tracePt t="35137" x="4837113" y="4622800"/>
          <p14:tracePt t="35151" x="4829175" y="4629150"/>
          <p14:tracePt t="35168" x="4829175" y="4651375"/>
          <p14:tracePt t="35184" x="4829175" y="4686300"/>
          <p14:tracePt t="35201" x="4829175" y="4779963"/>
          <p14:tracePt t="35218" x="4829175" y="4851400"/>
          <p14:tracePt t="35234" x="4829175" y="4914900"/>
          <p14:tracePt t="35251" x="4851400" y="5000625"/>
          <p14:tracePt t="35267" x="4886325" y="5100638"/>
          <p14:tracePt t="35284" x="4922838" y="5157788"/>
          <p14:tracePt t="35301" x="4979988" y="5243513"/>
          <p14:tracePt t="35318" x="5037138" y="5322888"/>
          <p14:tracePt t="35334" x="5108575" y="5372100"/>
          <p14:tracePt t="35351" x="5180013" y="5414963"/>
          <p14:tracePt t="35368" x="5251450" y="5443538"/>
          <p14:tracePt t="35384" x="5322888" y="5451475"/>
          <p14:tracePt t="35401" x="5429250" y="5465763"/>
          <p14:tracePt t="35418" x="5472113" y="5465763"/>
          <p14:tracePt t="35434" x="5508625" y="5465763"/>
          <p14:tracePt t="35451" x="5529263" y="5465763"/>
          <p14:tracePt t="35467" x="5543550" y="5457825"/>
          <p14:tracePt t="35484" x="5557838" y="5443538"/>
          <p14:tracePt t="35501" x="5586413" y="5414963"/>
          <p14:tracePt t="35518" x="5600700" y="5357813"/>
          <p14:tracePt t="35534" x="5622925" y="5286375"/>
          <p14:tracePt t="35551" x="5629275" y="5208588"/>
          <p14:tracePt t="35567" x="5629275" y="5114925"/>
          <p14:tracePt t="35584" x="5629275" y="5008563"/>
          <p14:tracePt t="35601" x="5629275" y="4865688"/>
          <p14:tracePt t="35617" x="5608638" y="4779963"/>
          <p14:tracePt t="35634" x="5572125" y="4694238"/>
          <p14:tracePt t="35651" x="5522913" y="4608513"/>
          <p14:tracePt t="35667" x="5472113" y="4543425"/>
          <p14:tracePt t="35684" x="5422900" y="4494213"/>
          <p14:tracePt t="35701" x="5337175" y="4451350"/>
          <p14:tracePt t="35717" x="5222875" y="4429125"/>
          <p14:tracePt t="35734" x="5129213" y="4429125"/>
          <p14:tracePt t="35751" x="5022850" y="4429125"/>
          <p14:tracePt t="35767" x="4900613" y="4457700"/>
          <p14:tracePt t="35784" x="4779963" y="4529138"/>
          <p14:tracePt t="35801" x="4629150" y="4708525"/>
          <p14:tracePt t="35817" x="4572000" y="4808538"/>
          <p14:tracePt t="35834" x="4557713" y="4908550"/>
          <p14:tracePt t="35851" x="4557713" y="5014913"/>
          <p14:tracePt t="35867" x="4565650" y="5129213"/>
          <p14:tracePt t="35884" x="4608513" y="5214938"/>
          <p14:tracePt t="35901" x="4694238" y="5322888"/>
          <p14:tracePt t="35917" x="4794250" y="5451475"/>
          <p14:tracePt t="35934" x="4908550" y="5572125"/>
          <p14:tracePt t="35951" x="5065713" y="5680075"/>
          <p14:tracePt t="35967" x="5208588" y="5757863"/>
          <p14:tracePt t="35984" x="5308600" y="5800725"/>
          <p14:tracePt t="36001" x="5408613" y="5829300"/>
          <p14:tracePt t="36017" x="5472113" y="5829300"/>
          <p14:tracePt t="36034" x="5537200" y="5822950"/>
          <p14:tracePt t="36051" x="5594350" y="5800725"/>
          <p14:tracePt t="36067" x="5651500" y="5751513"/>
          <p14:tracePt t="36084" x="5729288" y="5694363"/>
          <p14:tracePt t="36101" x="5794375" y="5608638"/>
          <p14:tracePt t="36117" x="5843588" y="5500688"/>
          <p14:tracePt t="36134" x="5872163" y="5414963"/>
          <p14:tracePt t="36151" x="5894388" y="5337175"/>
          <p14:tracePt t="36167" x="5894388" y="5208588"/>
          <p14:tracePt t="36184" x="5894388" y="5100638"/>
          <p14:tracePt t="36201" x="5851525" y="4914900"/>
          <p14:tracePt t="36217" x="5808663" y="4808538"/>
          <p14:tracePt t="36234" x="5737225" y="4737100"/>
          <p14:tracePt t="36251" x="5694363" y="4686300"/>
          <p14:tracePt t="36267" x="5622925" y="4657725"/>
          <p14:tracePt t="36284" x="5551488" y="4643438"/>
          <p14:tracePt t="36301" x="5494338" y="4665663"/>
          <p14:tracePt t="36317" x="5394325" y="4722813"/>
          <p14:tracePt t="36334" x="5280025" y="4822825"/>
          <p14:tracePt t="36351" x="5186363" y="4979988"/>
          <p14:tracePt t="36367" x="5086350" y="5108575"/>
          <p14:tracePt t="36384" x="5080000" y="5237163"/>
          <p14:tracePt t="36401" x="5094288" y="5386388"/>
          <p14:tracePt t="36417" x="5165725" y="5494338"/>
          <p14:tracePt t="36434" x="5251450" y="5614988"/>
          <p14:tracePt t="36451" x="5351463" y="5665788"/>
          <p14:tracePt t="36467" x="5480050" y="5672138"/>
          <p14:tracePt t="36484" x="5629275" y="5686425"/>
          <p14:tracePt t="36501" x="5729288" y="5657850"/>
          <p14:tracePt t="36517" x="5800725" y="5622925"/>
          <p14:tracePt t="36534" x="5872163" y="5514975"/>
          <p14:tracePt t="36551" x="5900738" y="5414963"/>
          <p14:tracePt t="36567" x="5915025" y="5265738"/>
          <p14:tracePt t="36584" x="5915025" y="5143500"/>
          <p14:tracePt t="36601" x="5900738" y="5043488"/>
          <p14:tracePt t="36601" x="5880100" y="5029200"/>
          <p14:tracePt t="36617" x="5857875" y="4994275"/>
          <p14:tracePt t="36634" x="5857875" y="4986338"/>
          <p14:tracePt t="36665" x="5857875" y="4994275"/>
          <p14:tracePt t="36673" x="5857875" y="5022850"/>
          <p14:tracePt t="36684" x="5857875" y="5051425"/>
          <p14:tracePt t="36701" x="5857875" y="5080000"/>
          <p14:tracePt t="36717" x="5865813" y="5129213"/>
          <p14:tracePt t="36734" x="5908675" y="5180013"/>
          <p14:tracePt t="36751" x="5929313" y="5186363"/>
          <p14:tracePt t="36767" x="5951538" y="5194300"/>
          <p14:tracePt t="36905" x="5915025" y="5172075"/>
          <p14:tracePt t="36913" x="5843588" y="5165725"/>
          <p14:tracePt t="36921" x="5751513" y="5137150"/>
          <p14:tracePt t="36934" x="5657850" y="5122863"/>
          <p14:tracePt t="36951" x="5408613" y="5080000"/>
          <p14:tracePt t="36967" x="5180013" y="5080000"/>
          <p14:tracePt t="36984" x="5008563" y="5080000"/>
          <p14:tracePt t="37001" x="4843463" y="5080000"/>
          <p14:tracePt t="37017" x="4622800" y="5108575"/>
          <p14:tracePt t="37034" x="4494213" y="5151438"/>
          <p14:tracePt t="37050" x="4343400" y="5172075"/>
          <p14:tracePt t="37067" x="4208463" y="5208588"/>
          <p14:tracePt t="37084" x="4065588" y="5208588"/>
          <p14:tracePt t="37101" x="3922713" y="5237163"/>
          <p14:tracePt t="37117" x="3757613" y="5237163"/>
          <p14:tracePt t="37134" x="3579813" y="5237163"/>
          <p14:tracePt t="37150" x="3357563" y="5237163"/>
          <p14:tracePt t="37167" x="3157538" y="5237163"/>
          <p14:tracePt t="37184" x="2986088" y="5237163"/>
          <p14:tracePt t="37201" x="2836863" y="5243513"/>
          <p14:tracePt t="37217" x="2728913" y="5243513"/>
          <p14:tracePt t="37234" x="2700338" y="5243513"/>
          <p14:tracePt t="37250" x="2665413" y="5257800"/>
          <p14:tracePt t="37267" x="2593975" y="5257800"/>
          <p14:tracePt t="37284" x="2528888" y="5257800"/>
          <p14:tracePt t="37300" x="2443163" y="5251450"/>
          <p14:tracePt t="37317" x="2365375" y="5251450"/>
          <p14:tracePt t="37334" x="2286000" y="5251450"/>
          <p14:tracePt t="37350" x="2222500" y="5243513"/>
          <p14:tracePt t="37367" x="2165350" y="5243513"/>
          <p14:tracePt t="37384" x="2136775" y="5243513"/>
          <p14:tracePt t="37457" x="2157413" y="5243513"/>
          <p14:tracePt t="37465" x="2214563" y="5243513"/>
          <p14:tracePt t="37473" x="2286000" y="5243513"/>
          <p14:tracePt t="37484" x="2386013" y="5243513"/>
          <p14:tracePt t="37501" x="2636838" y="5243513"/>
          <p14:tracePt t="37517" x="2965450" y="5257800"/>
          <p14:tracePt t="37534" x="3194050" y="5257800"/>
          <p14:tracePt t="37551" x="3422650" y="5257800"/>
          <p14:tracePt t="37567" x="3671888" y="5257800"/>
          <p14:tracePt t="37584" x="3843338" y="5257800"/>
          <p14:tracePt t="37601" x="4008438" y="5257800"/>
          <p14:tracePt t="37617" x="4308475" y="5257800"/>
          <p14:tracePt t="37634" x="4537075" y="5257800"/>
          <p14:tracePt t="37650" x="4779963" y="5257800"/>
          <p14:tracePt t="37667" x="5043488" y="5257800"/>
          <p14:tracePt t="37684" x="5257800" y="5243513"/>
          <p14:tracePt t="37700" x="5400675" y="5243513"/>
          <p14:tracePt t="37717" x="5486400" y="5229225"/>
          <p14:tracePt t="37734" x="5537200" y="5229225"/>
          <p14:tracePt t="37750" x="5586413" y="5214938"/>
          <p14:tracePt t="37767" x="5622925" y="5200650"/>
          <p14:tracePt t="37784" x="5657850" y="5186363"/>
          <p14:tracePt t="37800" x="5680075" y="5186363"/>
          <p14:tracePt t="37817" x="5694363" y="5180013"/>
          <p14:tracePt t="37857" x="5700713" y="5180013"/>
          <p14:tracePt t="37897" x="5665788" y="5180013"/>
          <p14:tracePt t="37905" x="5614988" y="5180013"/>
          <p14:tracePt t="37913" x="5543550" y="5180013"/>
          <p14:tracePt t="37921" x="5422900" y="5180013"/>
          <p14:tracePt t="37934" x="5300663" y="5180013"/>
          <p14:tracePt t="37950" x="4986338" y="5180013"/>
          <p14:tracePt t="37967" x="4651375" y="5180013"/>
          <p14:tracePt t="37984" x="4322763" y="5186363"/>
          <p14:tracePt t="38000" x="4008438" y="5186363"/>
          <p14:tracePt t="38017" x="3636963" y="5214938"/>
          <p14:tracePt t="38034" x="3486150" y="5237163"/>
          <p14:tracePt t="38050" x="3371850" y="5286375"/>
          <p14:tracePt t="38067" x="3222625" y="5300663"/>
          <p14:tracePt t="38084" x="3143250" y="5308600"/>
          <p14:tracePt t="38100" x="3065463" y="5308600"/>
          <p14:tracePt t="38117" x="3008313" y="5308600"/>
          <p14:tracePt t="38134" x="2928938" y="5308600"/>
          <p14:tracePt t="38150" x="2871788" y="5294313"/>
          <p14:tracePt t="38167" x="2800350" y="5280025"/>
          <p14:tracePt t="38184" x="2736850" y="5265738"/>
          <p14:tracePt t="38200" x="2686050" y="5265738"/>
          <p14:tracePt t="38217" x="2657475" y="5265738"/>
          <p14:tracePt t="38217" x="2614613" y="5265738"/>
          <p14:tracePt t="38234" x="2557463" y="5265738"/>
          <p14:tracePt t="38250" x="2500313" y="5265738"/>
          <p14:tracePt t="38267" x="2471738" y="5265738"/>
          <p14:tracePt t="38284" x="2465388" y="5265738"/>
          <p14:tracePt t="38482" x="0" y="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1" y="304801"/>
            <a:ext cx="6138333" cy="6138333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5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836" x="3300413" y="3400425"/>
          <p14:tracePt t="21844" x="3294063" y="3400425"/>
          <p14:tracePt t="21860" x="3286125" y="3400425"/>
          <p14:tracePt t="21872" x="3271838" y="3400425"/>
          <p14:tracePt t="21889" x="3265488" y="3400425"/>
          <p14:tracePt t="21906" x="3251200" y="3400425"/>
          <p14:tracePt t="21922" x="3243263" y="3394075"/>
          <p14:tracePt t="21939" x="3222625" y="3394075"/>
          <p14:tracePt t="21956" x="3186113" y="3386138"/>
          <p14:tracePt t="21972" x="3151188" y="3379788"/>
          <p14:tracePt t="21989" x="3100388" y="3379788"/>
          <p14:tracePt t="22006" x="3079750" y="3371850"/>
          <p14:tracePt t="22022" x="3071813" y="3371850"/>
          <p14:tracePt t="22039" x="3065463" y="3371850"/>
          <p14:tracePt t="22056" x="3043238" y="3371850"/>
          <p14:tracePt t="22072" x="3014663" y="3371850"/>
          <p14:tracePt t="22089" x="3000375" y="3371850"/>
          <p14:tracePt t="22106" x="2986088" y="3365500"/>
          <p14:tracePt t="22122" x="2971800" y="3365500"/>
          <p14:tracePt t="22139" x="2957513" y="3365500"/>
          <p14:tracePt t="22156" x="2936875" y="3365500"/>
          <p14:tracePt t="22172" x="2922588" y="3365500"/>
          <p14:tracePt t="22189" x="2914650" y="3365500"/>
          <p14:tracePt t="22228" x="2908300" y="3365500"/>
          <p14:tracePt t="22252" x="2900363" y="3365500"/>
          <p14:tracePt t="22260" x="2894013" y="3365500"/>
          <p14:tracePt t="22268" x="2886075" y="3365500"/>
          <p14:tracePt t="22276" x="2886075" y="3371850"/>
          <p14:tracePt t="22289" x="2871788" y="3371850"/>
          <p14:tracePt t="22306" x="2865438" y="3379788"/>
          <p14:tracePt t="22322" x="2857500" y="3386138"/>
          <p14:tracePt t="22339" x="2857500" y="3394075"/>
          <p14:tracePt t="22356" x="2851150" y="3408363"/>
          <p14:tracePt t="22372" x="2851150" y="3429000"/>
          <p14:tracePt t="22389" x="2851150" y="3443288"/>
          <p14:tracePt t="22406" x="2851150" y="3457575"/>
          <p14:tracePt t="22422" x="2851150" y="3471863"/>
          <p14:tracePt t="22439" x="2851150" y="3494088"/>
          <p14:tracePt t="22455" x="2857500" y="3508375"/>
          <p14:tracePt t="22472" x="2865438" y="3522663"/>
          <p14:tracePt t="22489" x="2879725" y="3536950"/>
          <p14:tracePt t="22506" x="2886075" y="3543300"/>
          <p14:tracePt t="22522" x="2900363" y="3557588"/>
          <p14:tracePt t="22539" x="2908300" y="3571875"/>
          <p14:tracePt t="22556" x="2908300" y="3586163"/>
          <p14:tracePt t="22556" x="2914650" y="3586163"/>
          <p14:tracePt t="22572" x="2914650" y="3594100"/>
          <p14:tracePt t="22589" x="2928938" y="3608388"/>
          <p14:tracePt t="22606" x="2943225" y="3629025"/>
          <p14:tracePt t="22622" x="2957513" y="3643313"/>
          <p14:tracePt t="22639" x="2965450" y="3651250"/>
          <p14:tracePt t="22656" x="2979738" y="3665538"/>
          <p14:tracePt t="22672" x="2986088" y="3679825"/>
          <p14:tracePt t="22689" x="3014663" y="3694113"/>
          <p14:tracePt t="22705" x="3028950" y="3700463"/>
          <p14:tracePt t="22722" x="3036888" y="3708400"/>
          <p14:tracePt t="22739" x="3043238" y="3714750"/>
          <p14:tracePt t="22755" x="3051175" y="3714750"/>
          <p14:tracePt t="22772" x="3065463" y="3722688"/>
          <p14:tracePt t="22789" x="3079750" y="3729038"/>
          <p14:tracePt t="22805" x="3108325" y="3736975"/>
          <p14:tracePt t="22822" x="3136900" y="3736975"/>
          <p14:tracePt t="22839" x="3151188" y="3751263"/>
          <p14:tracePt t="22856" x="3165475" y="3751263"/>
          <p14:tracePt t="22872" x="3171825" y="3743325"/>
          <p14:tracePt t="22889" x="3186113" y="3722688"/>
          <p14:tracePt t="22905" x="3208338" y="3714750"/>
          <p14:tracePt t="22922" x="3214688" y="3708400"/>
          <p14:tracePt t="22939" x="3222625" y="3694113"/>
          <p14:tracePt t="22955" x="3236913" y="3686175"/>
          <p14:tracePt t="22972" x="3257550" y="3665538"/>
          <p14:tracePt t="22989" x="3286125" y="3636963"/>
          <p14:tracePt t="23005" x="3300413" y="3614738"/>
          <p14:tracePt t="23022" x="3314700" y="3608388"/>
          <p14:tracePt t="23039" x="3328988" y="3594100"/>
          <p14:tracePt t="23055" x="3336925" y="3579813"/>
          <p14:tracePt t="23072" x="3343275" y="3565525"/>
          <p14:tracePt t="23089" x="3357563" y="3551238"/>
          <p14:tracePt t="23105" x="3357563" y="3536950"/>
          <p14:tracePt t="23122" x="3371850" y="3529013"/>
          <p14:tracePt t="23139" x="3394075" y="3529013"/>
          <p14:tracePt t="23155" x="3400425" y="3514725"/>
          <p14:tracePt t="23172" x="3400425" y="3500438"/>
          <p14:tracePt t="23189" x="3400425" y="3494088"/>
          <p14:tracePt t="23205" x="3400425" y="3486150"/>
          <p14:tracePt t="23222" x="3400425" y="3465513"/>
          <p14:tracePt t="23239" x="3400425" y="3451225"/>
          <p14:tracePt t="23255" x="3371850" y="3422650"/>
          <p14:tracePt t="23272" x="3351213" y="3400425"/>
          <p14:tracePt t="23289" x="3314700" y="3386138"/>
          <p14:tracePt t="23305" x="3300413" y="3365500"/>
          <p14:tracePt t="23322" x="3286125" y="3351213"/>
          <p14:tracePt t="23339" x="3257550" y="3328988"/>
          <p14:tracePt t="23355" x="3236913" y="3322638"/>
          <p14:tracePt t="23372" x="3200400" y="3308350"/>
          <p14:tracePt t="23389" x="3165475" y="3294063"/>
          <p14:tracePt t="23405" x="3122613" y="3286125"/>
          <p14:tracePt t="23422" x="3086100" y="3279775"/>
          <p14:tracePt t="23439" x="3051175" y="3279775"/>
          <p14:tracePt t="23455" x="3014663" y="3279775"/>
          <p14:tracePt t="23472" x="2979738" y="3271838"/>
          <p14:tracePt t="23489" x="2951163" y="3271838"/>
          <p14:tracePt t="23505" x="2936875" y="3271838"/>
          <p14:tracePt t="23522" x="2922588" y="3271838"/>
          <p14:tracePt t="23572" x="2914650" y="3271838"/>
          <p14:tracePt t="23580" x="2894013" y="3271838"/>
          <p14:tracePt t="23589" x="2886075" y="3271838"/>
          <p14:tracePt t="23605" x="2879725" y="3271838"/>
          <p14:tracePt t="23622" x="2871788" y="3279775"/>
          <p14:tracePt t="23639" x="2865438" y="3286125"/>
          <p14:tracePt t="23655" x="2857500" y="3294063"/>
          <p14:tracePt t="23672" x="2857500" y="3300413"/>
          <p14:tracePt t="23689" x="2857500" y="3314700"/>
          <p14:tracePt t="23705" x="2857500" y="3328988"/>
          <p14:tracePt t="23722" x="2857500" y="3336925"/>
          <p14:tracePt t="23739" x="2857500" y="3351213"/>
          <p14:tracePt t="23755" x="2865438" y="3379788"/>
          <p14:tracePt t="23772" x="2871788" y="3400425"/>
          <p14:tracePt t="23789" x="2879725" y="3414713"/>
          <p14:tracePt t="23805" x="2886075" y="3429000"/>
          <p14:tracePt t="23822" x="2894013" y="3436938"/>
          <p14:tracePt t="23839" x="2894013" y="3451225"/>
          <p14:tracePt t="23855" x="2900363" y="3465513"/>
          <p14:tracePt t="23872" x="2914650" y="3486150"/>
          <p14:tracePt t="23889" x="2914650" y="3494088"/>
          <p14:tracePt t="23905" x="2922588" y="3508375"/>
          <p14:tracePt t="23922" x="2928938" y="3514725"/>
          <p14:tracePt t="23939" x="2928938" y="3529013"/>
          <p14:tracePt t="23955" x="2928938" y="3536950"/>
          <p14:tracePt t="23972" x="2936875" y="3551238"/>
          <p14:tracePt t="23989" x="2936875" y="3557588"/>
          <p14:tracePt t="24005" x="2943225" y="3565525"/>
          <p14:tracePt t="24022" x="2943225" y="3571875"/>
          <p14:tracePt t="24039" x="2951163" y="3586163"/>
          <p14:tracePt t="24055" x="2957513" y="3600450"/>
          <p14:tracePt t="24072" x="2965450" y="3614738"/>
          <p14:tracePt t="24089" x="2979738" y="3614738"/>
          <p14:tracePt t="24105" x="2986088" y="3622675"/>
          <p14:tracePt t="24122" x="2994025" y="3643313"/>
          <p14:tracePt t="24139" x="3008313" y="3643313"/>
          <p14:tracePt t="24155" x="3022600" y="3657600"/>
          <p14:tracePt t="24172" x="3043238" y="3671888"/>
          <p14:tracePt t="24189" x="3065463" y="3679825"/>
          <p14:tracePt t="24205" x="3086100" y="3686175"/>
          <p14:tracePt t="24222" x="3100388" y="3700463"/>
          <p14:tracePt t="24239" x="3114675" y="3708400"/>
          <p14:tracePt t="24255" x="3128963" y="3714750"/>
          <p14:tracePt t="24272" x="3143250" y="3714750"/>
          <p14:tracePt t="24288" x="3165475" y="3722688"/>
          <p14:tracePt t="24308" x="3171825" y="3722688"/>
          <p14:tracePt t="24340" x="3179763" y="3722688"/>
          <p14:tracePt t="24356" x="3186113" y="3722688"/>
          <p14:tracePt t="24364" x="3194050" y="3722688"/>
          <p14:tracePt t="24380" x="3200400" y="3722688"/>
          <p14:tracePt t="24389" x="3208338" y="3722688"/>
          <p14:tracePt t="24405" x="3214688" y="3722688"/>
          <p14:tracePt t="24422" x="3228975" y="3722688"/>
          <p14:tracePt t="24439" x="3236913" y="3708400"/>
          <p14:tracePt t="24455" x="3251200" y="3694113"/>
          <p14:tracePt t="24472" x="3257550" y="3686175"/>
          <p14:tracePt t="24488" x="3271838" y="3679825"/>
          <p14:tracePt t="24505" x="3271838" y="3665538"/>
          <p14:tracePt t="24522" x="3271838" y="3651250"/>
          <p14:tracePt t="24539" x="3279775" y="3643313"/>
          <p14:tracePt t="24555" x="3286125" y="3622675"/>
          <p14:tracePt t="24572" x="3300413" y="3608388"/>
          <p14:tracePt t="24572" x="3300413" y="3600450"/>
          <p14:tracePt t="24589" x="3308350" y="3579813"/>
          <p14:tracePt t="24605" x="3314700" y="3551238"/>
          <p14:tracePt t="24622" x="3322638" y="3543300"/>
          <p14:tracePt t="24638" x="3322638" y="3522663"/>
          <p14:tracePt t="24655" x="3322638" y="3514725"/>
          <p14:tracePt t="24672" x="3328988" y="3508375"/>
          <p14:tracePt t="24688" x="3328988" y="3500438"/>
          <p14:tracePt t="24705" x="3328988" y="3486150"/>
          <p14:tracePt t="24722" x="3328988" y="3465513"/>
          <p14:tracePt t="24738" x="3328988" y="3443288"/>
          <p14:tracePt t="24755" x="3336925" y="3429000"/>
          <p14:tracePt t="24772" x="3336925" y="3422650"/>
          <p14:tracePt t="24788" x="3336925" y="3414713"/>
          <p14:tracePt t="24805" x="3336925" y="3408363"/>
          <p14:tracePt t="24822" x="3336925" y="3400425"/>
          <p14:tracePt t="24838" x="3336925" y="3394075"/>
          <p14:tracePt t="24855" x="3328988" y="3379788"/>
          <p14:tracePt t="24872" x="3294063" y="3357563"/>
          <p14:tracePt t="24888" x="3279775" y="3351213"/>
          <p14:tracePt t="24905" x="3251200" y="3343275"/>
          <p14:tracePt t="24922" x="3243263" y="3336925"/>
          <p14:tracePt t="24939" x="3228975" y="3322638"/>
          <p14:tracePt t="24955" x="3214688" y="3314700"/>
          <p14:tracePt t="24972" x="3200400" y="3308350"/>
          <p14:tracePt t="24972" x="3194050" y="3308350"/>
          <p14:tracePt t="24988" x="3186113" y="3308350"/>
          <p14:tracePt t="25005" x="3179763" y="3300413"/>
          <p14:tracePt t="25022" x="3165475" y="3294063"/>
          <p14:tracePt t="25038" x="3143250" y="3279775"/>
          <p14:tracePt t="25055" x="3122613" y="3279775"/>
          <p14:tracePt t="25072" x="3100388" y="3279775"/>
          <p14:tracePt t="25088" x="3079750" y="3279775"/>
          <p14:tracePt t="25105" x="3071813" y="3279775"/>
          <p14:tracePt t="25122" x="3057525" y="3279775"/>
          <p14:tracePt t="25204" x="3051175" y="3279775"/>
          <p14:tracePt t="25212" x="3028950" y="3279775"/>
          <p14:tracePt t="25228" x="3022600" y="3279775"/>
          <p14:tracePt t="25238" x="3014663" y="3279775"/>
          <p14:tracePt t="25255" x="3008313" y="3286125"/>
          <p14:tracePt t="25272" x="2994025" y="3286125"/>
          <p14:tracePt t="25288" x="2986088" y="3294063"/>
          <p14:tracePt t="25305" x="2979738" y="3300413"/>
          <p14:tracePt t="25322" x="2979738" y="3308350"/>
          <p14:tracePt t="25338" x="2971800" y="3314700"/>
          <p14:tracePt t="25355" x="2965450" y="3322638"/>
          <p14:tracePt t="25372" x="2965450" y="3328988"/>
          <p14:tracePt t="25389" x="2957513" y="3351213"/>
          <p14:tracePt t="25405" x="2951163" y="3357563"/>
          <p14:tracePt t="25422" x="2951163" y="3365500"/>
          <p14:tracePt t="25438" x="2951163" y="3371850"/>
          <p14:tracePt t="25455" x="2951163" y="3379788"/>
          <p14:tracePt t="25472" x="2943225" y="3386138"/>
          <p14:tracePt t="25488" x="2943225" y="3400425"/>
          <p14:tracePt t="25505" x="2943225" y="3408363"/>
          <p14:tracePt t="25522" x="2936875" y="3414713"/>
          <p14:tracePt t="25538" x="2936875" y="3429000"/>
          <p14:tracePt t="25555" x="2936875" y="3451225"/>
          <p14:tracePt t="25572" x="2936875" y="3465513"/>
          <p14:tracePt t="25588" x="2936875" y="3494088"/>
          <p14:tracePt t="25605" x="2936875" y="3508375"/>
          <p14:tracePt t="25622" x="2936875" y="3514725"/>
          <p14:tracePt t="25638" x="2936875" y="3522663"/>
          <p14:tracePt t="25655" x="2936875" y="3536950"/>
          <p14:tracePt t="25672" x="2936875" y="3551238"/>
          <p14:tracePt t="25688" x="2936875" y="3557588"/>
          <p14:tracePt t="25705" x="2936875" y="3579813"/>
          <p14:tracePt t="25722" x="2936875" y="3600450"/>
          <p14:tracePt t="25738" x="2936875" y="3608388"/>
          <p14:tracePt t="25755" x="2943225" y="3614738"/>
          <p14:tracePt t="25772" x="2957513" y="3622675"/>
          <p14:tracePt t="25788" x="2965450" y="3643313"/>
          <p14:tracePt t="25805" x="2979738" y="3657600"/>
          <p14:tracePt t="25822" x="2994025" y="3665538"/>
          <p14:tracePt t="25838" x="3022600" y="3671888"/>
          <p14:tracePt t="25855" x="3028950" y="3694113"/>
          <p14:tracePt t="25872" x="3043238" y="3694113"/>
          <p14:tracePt t="25888" x="3051175" y="3694113"/>
          <p14:tracePt t="25905" x="3071813" y="3700463"/>
          <p14:tracePt t="25922" x="3079750" y="3700463"/>
          <p14:tracePt t="25938" x="3086100" y="3700463"/>
          <p14:tracePt t="25955" x="3094038" y="3700463"/>
          <p14:tracePt t="25972" x="3100388" y="3700463"/>
          <p14:tracePt t="25988" x="3114675" y="3700463"/>
          <p14:tracePt t="26005" x="3136900" y="3700463"/>
          <p14:tracePt t="26022" x="3151188" y="3694113"/>
          <p14:tracePt t="26038" x="3157538" y="3694113"/>
          <p14:tracePt t="26055" x="3165475" y="3694113"/>
          <p14:tracePt t="26072" x="3171825" y="3694113"/>
          <p14:tracePt t="26088" x="3179763" y="3671888"/>
          <p14:tracePt t="26105" x="3186113" y="3665538"/>
          <p14:tracePt t="26122" x="3194050" y="3665538"/>
          <p14:tracePt t="26138" x="3200400" y="3657600"/>
          <p14:tracePt t="26155" x="3214688" y="3643313"/>
          <p14:tracePt t="26172" x="3222625" y="3636963"/>
          <p14:tracePt t="26188" x="3228975" y="3636963"/>
          <p14:tracePt t="26189" x="3228975" y="3629025"/>
          <p14:tracePt t="26205" x="3243263" y="3622675"/>
          <p14:tracePt t="26222" x="3257550" y="3614738"/>
          <p14:tracePt t="26238" x="3265488" y="3600450"/>
          <p14:tracePt t="26261" x="3265488" y="3594100"/>
          <p14:tracePt t="26271" x="3279775" y="3594100"/>
          <p14:tracePt t="26293" x="3286125" y="3586163"/>
          <p14:tracePt t="26305" x="3286125" y="3579813"/>
          <p14:tracePt t="26322" x="3300413" y="3565525"/>
          <p14:tracePt t="26338" x="3308350" y="3551238"/>
          <p14:tracePt t="26355" x="3314700" y="3536950"/>
          <p14:tracePt t="26371" x="3328988" y="3514725"/>
          <p14:tracePt t="26389" x="3328988" y="3508375"/>
          <p14:tracePt t="26405" x="3328988" y="3500438"/>
          <p14:tracePt t="26421" x="3336925" y="3494088"/>
          <p14:tracePt t="26438" x="3336925" y="3486150"/>
          <p14:tracePt t="26455" x="3336925" y="3471863"/>
          <p14:tracePt t="26471" x="3336925" y="3465513"/>
          <p14:tracePt t="26488" x="3336925" y="3457575"/>
          <p14:tracePt t="26505" x="3336925" y="3443288"/>
          <p14:tracePt t="26521" x="3336925" y="3436938"/>
          <p14:tracePt t="26538" x="3322638" y="3429000"/>
          <p14:tracePt t="26555" x="3314700" y="3414713"/>
          <p14:tracePt t="26571" x="3294063" y="3394075"/>
          <p14:tracePt t="26588" x="3279775" y="3386138"/>
          <p14:tracePt t="26605" x="3257550" y="3371850"/>
          <p14:tracePt t="26621" x="3243263" y="3371850"/>
          <p14:tracePt t="26638" x="3222625" y="3371850"/>
          <p14:tracePt t="26655" x="3200400" y="3365500"/>
          <p14:tracePt t="26671" x="3171825" y="3365500"/>
          <p14:tracePt t="26688" x="3151188" y="3365500"/>
          <p14:tracePt t="26705" x="3136900" y="3365500"/>
          <p14:tracePt t="26721" x="3128963" y="3357563"/>
          <p14:tracePt t="26738" x="3114675" y="3357563"/>
          <p14:tracePt t="26755" x="3100388" y="3357563"/>
          <p14:tracePt t="26771" x="3079750" y="3351213"/>
          <p14:tracePt t="26788" x="3065463" y="3351213"/>
          <p14:tracePt t="26805" x="3051175" y="3351213"/>
          <p14:tracePt t="26821" x="3043238" y="3351213"/>
          <p14:tracePt t="26838" x="3043238" y="3343275"/>
          <p14:tracePt t="26855" x="3036888" y="3343275"/>
          <p14:tracePt t="26871" x="3028950" y="3343275"/>
          <p14:tracePt t="26888" x="3022600" y="3336925"/>
          <p14:tracePt t="26905" x="3014663" y="3336925"/>
          <p14:tracePt t="26921" x="3000375" y="3336925"/>
          <p14:tracePt t="26938" x="2986088" y="3336925"/>
          <p14:tracePt t="26955" x="2979738" y="3336925"/>
          <p14:tracePt t="26971" x="2971800" y="3336925"/>
          <p14:tracePt t="26988" x="2965450" y="3336925"/>
          <p14:tracePt t="27005" x="2957513" y="3351213"/>
          <p14:tracePt t="27021" x="2951163" y="3351213"/>
          <p14:tracePt t="27038" x="2943225" y="3365500"/>
          <p14:tracePt t="27055" x="2943225" y="3371850"/>
          <p14:tracePt t="27071" x="2936875" y="3386138"/>
          <p14:tracePt t="27088" x="2936875" y="3394075"/>
          <p14:tracePt t="27105" x="2922588" y="3408363"/>
          <p14:tracePt t="27121" x="2922588" y="3422650"/>
          <p14:tracePt t="27138" x="2922588" y="3436938"/>
          <p14:tracePt t="27155" x="2914650" y="3451225"/>
          <p14:tracePt t="27171" x="2914650" y="3465513"/>
          <p14:tracePt t="27188" x="2914650" y="3479800"/>
          <p14:tracePt t="27205" x="2914650" y="3500438"/>
          <p14:tracePt t="27221" x="2914650" y="3508375"/>
          <p14:tracePt t="27238" x="2914650" y="3522663"/>
          <p14:tracePt t="27255" x="2928938" y="3551238"/>
          <p14:tracePt t="27271" x="2936875" y="3565525"/>
          <p14:tracePt t="27288" x="2943225" y="3586163"/>
          <p14:tracePt t="27305" x="2951163" y="3600450"/>
          <p14:tracePt t="27321" x="2965450" y="3608388"/>
          <p14:tracePt t="27338" x="2971800" y="3614738"/>
          <p14:tracePt t="27355" x="2986088" y="3622675"/>
          <p14:tracePt t="27371" x="3008313" y="3643313"/>
          <p14:tracePt t="27388" x="3014663" y="3657600"/>
          <p14:tracePt t="27405" x="3022600" y="3665538"/>
          <p14:tracePt t="27421" x="3022600" y="3671888"/>
          <p14:tracePt t="27438" x="3036888" y="3671888"/>
          <p14:tracePt t="27455" x="3043238" y="3679825"/>
          <p14:tracePt t="27471" x="3057525" y="3679825"/>
          <p14:tracePt t="27488" x="3071813" y="3686175"/>
          <p14:tracePt t="27505" x="3086100" y="3686175"/>
          <p14:tracePt t="27521" x="3108325" y="3686175"/>
          <p14:tracePt t="27538" x="3128963" y="3694113"/>
          <p14:tracePt t="27555" x="3143250" y="3694113"/>
          <p14:tracePt t="27571" x="3157538" y="3694113"/>
          <p14:tracePt t="27588" x="3165475" y="3700463"/>
          <p14:tracePt t="27605" x="3171825" y="3700463"/>
          <p14:tracePt t="27621" x="3179763" y="3700463"/>
          <p14:tracePt t="27638" x="3194050" y="3700463"/>
          <p14:tracePt t="27655" x="3200400" y="3694113"/>
          <p14:tracePt t="27671" x="3214688" y="3694113"/>
          <p14:tracePt t="27688" x="3222625" y="3686175"/>
          <p14:tracePt t="27705" x="3228975" y="3671888"/>
          <p14:tracePt t="27721" x="3243263" y="3671888"/>
          <p14:tracePt t="27738" x="3251200" y="3665538"/>
          <p14:tracePt t="27755" x="3257550" y="3657600"/>
          <p14:tracePt t="27771" x="3265488" y="3651250"/>
          <p14:tracePt t="27788" x="3279775" y="3643313"/>
          <p14:tracePt t="27805" x="3308350" y="3622675"/>
          <p14:tracePt t="27821" x="3314700" y="3614738"/>
          <p14:tracePt t="27838" x="3322638" y="3608388"/>
          <p14:tracePt t="27855" x="3328988" y="3608388"/>
          <p14:tracePt t="27871" x="3336925" y="3600450"/>
          <p14:tracePt t="27888" x="3343275" y="3594100"/>
          <p14:tracePt t="27905" x="3357563" y="3579813"/>
          <p14:tracePt t="27921" x="3365500" y="3571875"/>
          <p14:tracePt t="27938" x="3371850" y="3565525"/>
          <p14:tracePt t="27955" x="3371850" y="3557588"/>
          <p14:tracePt t="27971" x="3386138" y="3551238"/>
          <p14:tracePt t="27988" x="3394075" y="3543300"/>
          <p14:tracePt t="28005" x="3394075" y="3529013"/>
          <p14:tracePt t="28021" x="3394075" y="3522663"/>
          <p14:tracePt t="28038" x="3394075" y="3514725"/>
          <p14:tracePt t="28061" x="3394075" y="3508375"/>
          <p14:tracePt t="28071" x="3394075" y="3500438"/>
          <p14:tracePt t="28088" x="3394075" y="3494088"/>
          <p14:tracePt t="28104" x="3394075" y="3471863"/>
          <p14:tracePt t="28121" x="3394075" y="3465513"/>
          <p14:tracePt t="28138" x="3394075" y="3451225"/>
          <p14:tracePt t="28154" x="3379788" y="3436938"/>
          <p14:tracePt t="28171" x="3365500" y="3422650"/>
          <p14:tracePt t="28188" x="3343275" y="3408363"/>
          <p14:tracePt t="28205" x="3308350" y="3371850"/>
          <p14:tracePt t="28221" x="3271838" y="3357563"/>
          <p14:tracePt t="28238" x="3251200" y="3351213"/>
          <p14:tracePt t="28254" x="3251200" y="3343275"/>
          <p14:tracePt t="28271" x="3243263" y="3336925"/>
          <p14:tracePt t="28288" x="3228975" y="3328988"/>
          <p14:tracePt t="28305" x="3214688" y="3314700"/>
          <p14:tracePt t="28321" x="3186113" y="3308350"/>
          <p14:tracePt t="28338" x="3128963" y="3300413"/>
          <p14:tracePt t="28355" x="3079750" y="3294063"/>
          <p14:tracePt t="28371" x="3043238" y="3271838"/>
          <p14:tracePt t="28388" x="3036888" y="3265488"/>
          <p14:tracePt t="28405" x="3028950" y="3265488"/>
          <p14:tracePt t="28421" x="3008313" y="3265488"/>
          <p14:tracePt t="28438" x="2994025" y="3265488"/>
          <p14:tracePt t="28454" x="2979738" y="3265488"/>
          <p14:tracePt t="28471" x="2971800" y="3265488"/>
          <p14:tracePt t="28488" x="2957513" y="3265488"/>
          <p14:tracePt t="28505" x="2936875" y="3265488"/>
          <p14:tracePt t="28521" x="2922588" y="3265488"/>
          <p14:tracePt t="28538" x="2914650" y="3265488"/>
          <p14:tracePt t="28555" x="2900363" y="3265488"/>
          <p14:tracePt t="28571" x="2894013" y="3279775"/>
          <p14:tracePt t="28588" x="2886075" y="3286125"/>
          <p14:tracePt t="28604" x="2871788" y="3314700"/>
          <p14:tracePt t="28605" x="2871788" y="3322638"/>
          <p14:tracePt t="28621" x="2865438" y="3336925"/>
          <p14:tracePt t="28638" x="2857500" y="3343275"/>
          <p14:tracePt t="28654" x="2857500" y="3357563"/>
          <p14:tracePt t="28671" x="2851150" y="3371850"/>
          <p14:tracePt t="28688" x="2851150" y="3386138"/>
          <p14:tracePt t="28705" x="2851150" y="3408363"/>
          <p14:tracePt t="28721" x="2851150" y="3429000"/>
          <p14:tracePt t="28738" x="2851150" y="3451225"/>
          <p14:tracePt t="28755" x="2851150" y="3471863"/>
          <p14:tracePt t="28771" x="2857500" y="3486150"/>
          <p14:tracePt t="28788" x="2871788" y="3514725"/>
          <p14:tracePt t="28804" x="2871788" y="3536950"/>
          <p14:tracePt t="28821" x="2879725" y="3557588"/>
          <p14:tracePt t="28838" x="2894013" y="3571875"/>
          <p14:tracePt t="28854" x="2894013" y="3579813"/>
          <p14:tracePt t="28871" x="2908300" y="3594100"/>
          <p14:tracePt t="28888" x="2936875" y="3614738"/>
          <p14:tracePt t="28904" x="2957513" y="3622675"/>
          <p14:tracePt t="28921" x="2994025" y="3643313"/>
          <p14:tracePt t="28938" x="3014663" y="3665538"/>
          <p14:tracePt t="28954" x="3043238" y="3671888"/>
          <p14:tracePt t="28971" x="3065463" y="3679825"/>
          <p14:tracePt t="28988" x="3086100" y="3686175"/>
          <p14:tracePt t="29004" x="3114675" y="3694113"/>
          <p14:tracePt t="29021" x="3122613" y="3700463"/>
          <p14:tracePt t="29038" x="3136900" y="3700463"/>
          <p14:tracePt t="29054" x="3143250" y="3700463"/>
          <p14:tracePt t="29077" x="3151188" y="3700463"/>
          <p14:tracePt t="29088" x="3157538" y="3700463"/>
          <p14:tracePt t="29104" x="3171825" y="3700463"/>
          <p14:tracePt t="29121" x="3179763" y="3700463"/>
          <p14:tracePt t="29138" x="3186113" y="3686175"/>
          <p14:tracePt t="29154" x="3194050" y="3679825"/>
          <p14:tracePt t="29171" x="3200400" y="3679825"/>
          <p14:tracePt t="29188" x="3228975" y="3671888"/>
          <p14:tracePt t="29204" x="3243263" y="3671888"/>
          <p14:tracePt t="29221" x="3257550" y="3657600"/>
          <p14:tracePt t="29238" x="3257550" y="3651250"/>
          <p14:tracePt t="29254" x="3265488" y="3643313"/>
          <p14:tracePt t="29271" x="3271838" y="3629025"/>
          <p14:tracePt t="29288" x="3271838" y="3622675"/>
          <p14:tracePt t="29304" x="3279775" y="3614738"/>
          <p14:tracePt t="29321" x="3286125" y="3608388"/>
          <p14:tracePt t="29338" x="3300413" y="3586163"/>
          <p14:tracePt t="29354" x="3314700" y="3579813"/>
          <p14:tracePt t="29371" x="3314700" y="3565525"/>
          <p14:tracePt t="29388" x="3322638" y="3551238"/>
          <p14:tracePt t="29404" x="3322638" y="3536950"/>
          <p14:tracePt t="29421" x="3322638" y="3522663"/>
          <p14:tracePt t="29438" x="3322638" y="3508375"/>
          <p14:tracePt t="29454" x="3322638" y="3494088"/>
          <p14:tracePt t="29471" x="3322638" y="3479800"/>
          <p14:tracePt t="29488" x="3314700" y="3465513"/>
          <p14:tracePt t="29504" x="3300413" y="3451225"/>
          <p14:tracePt t="29521" x="3279775" y="3422650"/>
          <p14:tracePt t="29538" x="3257550" y="3400425"/>
          <p14:tracePt t="29554" x="3236913" y="3379788"/>
          <p14:tracePt t="29571" x="3222625" y="3365500"/>
          <p14:tracePt t="29588" x="3208338" y="3357563"/>
          <p14:tracePt t="29604" x="3194050" y="3357563"/>
          <p14:tracePt t="29621" x="3128963" y="3343275"/>
          <p14:tracePt t="29638" x="3094038" y="3343275"/>
          <p14:tracePt t="29654" x="3057525" y="3336925"/>
          <p14:tracePt t="29671" x="3043238" y="3322638"/>
          <p14:tracePt t="29846" x="0" y="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Great Job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Last xray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9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1386961"/>
            <a:ext cx="8839200" cy="3960613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2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370" x="2271713" y="4008438"/>
          <p14:tracePt t="7402" x="2271713" y="4014788"/>
          <p14:tracePt t="7410" x="2271713" y="4029075"/>
          <p14:tracePt t="7421" x="2279650" y="4037013"/>
          <p14:tracePt t="7438" x="2279650" y="4065588"/>
          <p14:tracePt t="7454" x="2322513" y="4086225"/>
          <p14:tracePt t="7471" x="2357438" y="4108450"/>
          <p14:tracePt t="7488" x="2379663" y="4108450"/>
          <p14:tracePt t="7504" x="2400300" y="4108450"/>
          <p14:tracePt t="7521" x="2422525" y="4108450"/>
          <p14:tracePt t="7538" x="2479675" y="4108450"/>
          <p14:tracePt t="7554" x="2528888" y="4108450"/>
          <p14:tracePt t="7571" x="2586038" y="4108450"/>
          <p14:tracePt t="7588" x="2643188" y="4108450"/>
          <p14:tracePt t="7604" x="2679700" y="4108450"/>
          <p14:tracePt t="7621" x="2722563" y="4108450"/>
          <p14:tracePt t="7638" x="2751138" y="4108450"/>
          <p14:tracePt t="7654" x="2779713" y="4108450"/>
          <p14:tracePt t="7671" x="2814638" y="4108450"/>
          <p14:tracePt t="7688" x="2857500" y="4108450"/>
          <p14:tracePt t="7704" x="2908300" y="4086225"/>
          <p14:tracePt t="7721" x="2943225" y="4086225"/>
          <p14:tracePt t="7738" x="2986088" y="4079875"/>
          <p14:tracePt t="7738" x="3014663" y="4079875"/>
          <p14:tracePt t="7754" x="3057525" y="4079875"/>
          <p14:tracePt t="7771" x="3086100" y="4079875"/>
          <p14:tracePt t="7788" x="3108325" y="4079875"/>
          <p14:tracePt t="7804" x="3122613" y="4079875"/>
          <p14:tracePt t="7821" x="3136900" y="4071938"/>
          <p14:tracePt t="7838" x="3157538" y="4071938"/>
          <p14:tracePt t="7854" x="3186113" y="4065588"/>
          <p14:tracePt t="7871" x="3208338" y="4065588"/>
          <p14:tracePt t="7888" x="3222625" y="4057650"/>
          <p14:tracePt t="7904" x="3236913" y="4051300"/>
          <p14:tracePt t="7921" x="3243263" y="4037013"/>
          <p14:tracePt t="7938" x="3251200" y="4029075"/>
          <p14:tracePt t="7954" x="3251200" y="4022725"/>
          <p14:tracePt t="7971" x="3251200" y="4008438"/>
          <p14:tracePt t="7988" x="3251200" y="3994150"/>
          <p14:tracePt t="8004" x="3251200" y="3979863"/>
          <p14:tracePt t="8021" x="3236913" y="3965575"/>
          <p14:tracePt t="8038" x="3200400" y="3951288"/>
          <p14:tracePt t="8054" x="3165475" y="3922713"/>
          <p14:tracePt t="8071" x="3128963" y="3914775"/>
          <p14:tracePt t="8088" x="3086100" y="3900488"/>
          <p14:tracePt t="8104" x="3051175" y="3894138"/>
          <p14:tracePt t="8121" x="3014663" y="3886200"/>
          <p14:tracePt t="8138" x="2971800" y="3879850"/>
          <p14:tracePt t="8138" x="2965450" y="3879850"/>
          <p14:tracePt t="8154" x="2922588" y="3879850"/>
          <p14:tracePt t="8171" x="2879725" y="3879850"/>
          <p14:tracePt t="8188" x="2800350" y="3879850"/>
          <p14:tracePt t="8204" x="2728913" y="3879850"/>
          <p14:tracePt t="8221" x="2665413" y="3879850"/>
          <p14:tracePt t="8238" x="2614613" y="3879850"/>
          <p14:tracePt t="8254" x="2579688" y="3879850"/>
          <p14:tracePt t="8271" x="2557463" y="3886200"/>
          <p14:tracePt t="8288" x="2522538" y="3900488"/>
          <p14:tracePt t="8304" x="2479675" y="3922713"/>
          <p14:tracePt t="8321" x="2457450" y="3937000"/>
          <p14:tracePt t="8338" x="2436813" y="3957638"/>
          <p14:tracePt t="8354" x="2408238" y="3994150"/>
          <p14:tracePt t="8371" x="2400300" y="4029075"/>
          <p14:tracePt t="8388" x="2393950" y="4043363"/>
          <p14:tracePt t="8404" x="2393950" y="4057650"/>
          <p14:tracePt t="8421" x="2393950" y="4065588"/>
          <p14:tracePt t="8438" x="2400300" y="4079875"/>
          <p14:tracePt t="8454" x="2422525" y="4079875"/>
          <p14:tracePt t="8471" x="2465388" y="4079875"/>
          <p14:tracePt t="8488" x="2514600" y="4086225"/>
          <p14:tracePt t="8504" x="2579688" y="4086225"/>
          <p14:tracePt t="8521" x="2657475" y="4100513"/>
          <p14:tracePt t="8538" x="2728913" y="4108450"/>
          <p14:tracePt t="8554" x="2814638" y="4108450"/>
          <p14:tracePt t="8571" x="2857500" y="4108450"/>
          <p14:tracePt t="8588" x="2894013" y="4108450"/>
          <p14:tracePt t="8604" x="2951163" y="4108450"/>
          <p14:tracePt t="8621" x="2994025" y="4108450"/>
          <p14:tracePt t="8638" x="3051175" y="4108450"/>
          <p14:tracePt t="8654" x="3094038" y="4108450"/>
          <p14:tracePt t="8671" x="3136900" y="4108450"/>
          <p14:tracePt t="8688" x="3186113" y="4108450"/>
          <p14:tracePt t="8704" x="3236913" y="4108450"/>
          <p14:tracePt t="8721" x="3271838" y="4108450"/>
          <p14:tracePt t="8738" x="3314700" y="4108450"/>
          <p14:tracePt t="8754" x="3371850" y="4108450"/>
          <p14:tracePt t="8771" x="3429000" y="4100513"/>
          <p14:tracePt t="8787" x="3471863" y="4100513"/>
          <p14:tracePt t="8804" x="3514725" y="4100513"/>
          <p14:tracePt t="8821" x="3543300" y="4100513"/>
          <p14:tracePt t="8838" x="3551238" y="4100513"/>
          <p14:tracePt t="8854" x="3557588" y="4100513"/>
          <p14:tracePt t="8871" x="3565525" y="4100513"/>
          <p14:tracePt t="8888" x="3586163" y="4100513"/>
          <p14:tracePt t="8904" x="3608388" y="4100513"/>
          <p14:tracePt t="8921" x="3643313" y="4100513"/>
          <p14:tracePt t="8938" x="3679825" y="4086225"/>
          <p14:tracePt t="8954" x="3722688" y="4079875"/>
          <p14:tracePt t="8971" x="3729038" y="4079875"/>
          <p14:tracePt t="9082" x="3736975" y="4079875"/>
          <p14:tracePt t="9090" x="3751263" y="4079875"/>
          <p14:tracePt t="9098" x="3757613" y="4079875"/>
          <p14:tracePt t="9106" x="3779838" y="4079875"/>
          <p14:tracePt t="9121" x="3786188" y="4079875"/>
          <p14:tracePt t="9137" x="3836988" y="4079875"/>
          <p14:tracePt t="9154" x="3922713" y="4071938"/>
          <p14:tracePt t="9171" x="3965575" y="4071938"/>
          <p14:tracePt t="9187" x="4014788" y="4071938"/>
          <p14:tracePt t="9204" x="4037013" y="4071938"/>
          <p14:tracePt t="9221" x="4057650" y="4071938"/>
          <p14:tracePt t="9237" x="4086225" y="4071938"/>
          <p14:tracePt t="9254" x="4114800" y="4071938"/>
          <p14:tracePt t="9271" x="4165600" y="4071938"/>
          <p14:tracePt t="9287" x="4194175" y="4071938"/>
          <p14:tracePt t="9304" x="4222750" y="4071938"/>
          <p14:tracePt t="9321" x="4251325" y="4065588"/>
          <p14:tracePt t="9337" x="4265613" y="4065588"/>
          <p14:tracePt t="9354" x="4300538" y="4065588"/>
          <p14:tracePt t="9371" x="4308475" y="4065588"/>
          <p14:tracePt t="9387" x="4314825" y="4065588"/>
          <p14:tracePt t="9404" x="4329113" y="4065588"/>
          <p14:tracePt t="9421" x="4337050" y="4065588"/>
          <p14:tracePt t="9437" x="4343400" y="4065588"/>
          <p14:tracePt t="9458" x="4351338" y="4065588"/>
          <p14:tracePt t="9474" x="4351338" y="4057650"/>
          <p14:tracePt t="9487" x="4357688" y="4057650"/>
          <p14:tracePt t="9504" x="4365625" y="4057650"/>
          <p14:tracePt t="9521" x="4371975" y="4051300"/>
          <p14:tracePt t="9537" x="4400550" y="4051300"/>
          <p14:tracePt t="9554" x="4471988" y="4043363"/>
          <p14:tracePt t="9571" x="4529138" y="4043363"/>
          <p14:tracePt t="9587" x="4586288" y="4043363"/>
          <p14:tracePt t="9604" x="4643438" y="4043363"/>
          <p14:tracePt t="9621" x="4694238" y="4043363"/>
          <p14:tracePt t="9637" x="4743450" y="4043363"/>
          <p14:tracePt t="9654" x="4772025" y="4043363"/>
          <p14:tracePt t="9671" x="4808538" y="4043363"/>
          <p14:tracePt t="9687" x="4829175" y="4043363"/>
          <p14:tracePt t="9704" x="4865688" y="4043363"/>
          <p14:tracePt t="9721" x="4886325" y="4043363"/>
          <p14:tracePt t="9737" x="4922838" y="4043363"/>
          <p14:tracePt t="9754" x="4979988" y="4043363"/>
          <p14:tracePt t="9754" x="5000625" y="4043363"/>
          <p14:tracePt t="9771" x="5029200" y="4051300"/>
          <p14:tracePt t="9787" x="5080000" y="4051300"/>
          <p14:tracePt t="9804" x="5122863" y="4051300"/>
          <p14:tracePt t="9821" x="5165725" y="4051300"/>
          <p14:tracePt t="9837" x="5200650" y="4051300"/>
          <p14:tracePt t="9854" x="5265738" y="4051300"/>
          <p14:tracePt t="9871" x="5300663" y="4051300"/>
          <p14:tracePt t="9887" x="5337175" y="4051300"/>
          <p14:tracePt t="9904" x="5365750" y="4051300"/>
          <p14:tracePt t="9921" x="5386388" y="4051300"/>
          <p14:tracePt t="9937" x="5414963" y="4051300"/>
          <p14:tracePt t="9954" x="5443538" y="4051300"/>
          <p14:tracePt t="9954" x="5465763" y="4051300"/>
          <p14:tracePt t="9971" x="5486400" y="4051300"/>
          <p14:tracePt t="9987" x="5508625" y="4043363"/>
          <p14:tracePt t="10004" x="5522913" y="4037013"/>
          <p14:tracePt t="10021" x="5543550" y="4037013"/>
          <p14:tracePt t="10042" x="5551488" y="4037013"/>
          <p14:tracePt t="10058" x="5557838" y="4037013"/>
          <p14:tracePt t="10071" x="5572125" y="4037013"/>
          <p14:tracePt t="10087" x="5580063" y="4037013"/>
          <p14:tracePt t="10104" x="5586413" y="4037013"/>
          <p14:tracePt t="10121" x="5594350" y="4037013"/>
          <p14:tracePt t="10137" x="5614988" y="4037013"/>
          <p14:tracePt t="10154" x="5643563" y="4037013"/>
          <p14:tracePt t="10171" x="5694363" y="4037013"/>
          <p14:tracePt t="10187" x="5715000" y="4037013"/>
          <p14:tracePt t="10204" x="5729288" y="4037013"/>
          <p14:tracePt t="10221" x="5743575" y="4037013"/>
          <p14:tracePt t="10242" x="5751513" y="4037013"/>
          <p14:tracePt t="10254" x="5757863" y="4037013"/>
          <p14:tracePt t="10271" x="5765800" y="4037013"/>
          <p14:tracePt t="10287" x="5772150" y="4037013"/>
          <p14:tracePt t="10304" x="5794375" y="4037013"/>
          <p14:tracePt t="10321" x="5815013" y="4037013"/>
          <p14:tracePt t="10337" x="5837238" y="4037013"/>
          <p14:tracePt t="10354" x="5843588" y="4022725"/>
          <p14:tracePt t="10371" x="5857875" y="4022725"/>
          <p14:tracePt t="10387" x="5865813" y="4022725"/>
          <p14:tracePt t="10404" x="5865813" y="4014788"/>
          <p14:tracePt t="10421" x="5865813" y="4008438"/>
          <p14:tracePt t="10442" x="5865813" y="4000500"/>
          <p14:tracePt t="10454" x="5865813" y="3994150"/>
          <p14:tracePt t="10471" x="5865813" y="3986213"/>
          <p14:tracePt t="10487" x="5865813" y="3971925"/>
          <p14:tracePt t="10504" x="5865813" y="3957638"/>
          <p14:tracePt t="10521" x="5865813" y="3943350"/>
          <p14:tracePt t="10537" x="5865813" y="3929063"/>
          <p14:tracePt t="10555" x="5857875" y="3922713"/>
          <p14:tracePt t="10571" x="5851525" y="3922713"/>
          <p14:tracePt t="10587" x="5829300" y="3914775"/>
          <p14:tracePt t="10604" x="5786438" y="3914775"/>
          <p14:tracePt t="10621" x="5737225" y="3900488"/>
          <p14:tracePt t="10637" x="5694363" y="3886200"/>
          <p14:tracePt t="10654" x="5643563" y="3879850"/>
          <p14:tracePt t="10671" x="5608638" y="3865563"/>
          <p14:tracePt t="10687" x="5580063" y="3865563"/>
          <p14:tracePt t="10704" x="5543550" y="3865563"/>
          <p14:tracePt t="10721" x="5508625" y="3865563"/>
          <p14:tracePt t="10737" x="5465763" y="3865563"/>
          <p14:tracePt t="10754" x="5443538" y="3865563"/>
          <p14:tracePt t="10771" x="5400675" y="3865563"/>
          <p14:tracePt t="10788" x="5380038" y="3886200"/>
          <p14:tracePt t="10804" x="5351463" y="3900488"/>
          <p14:tracePt t="10821" x="5343525" y="3914775"/>
          <p14:tracePt t="10837" x="5337175" y="3943350"/>
          <p14:tracePt t="10854" x="5329238" y="3971925"/>
          <p14:tracePt t="10871" x="5322888" y="3994150"/>
          <p14:tracePt t="10887" x="5322888" y="4022725"/>
          <p14:tracePt t="10904" x="5322888" y="4029075"/>
          <p14:tracePt t="10923" x="5322888" y="4037013"/>
          <p14:tracePt t="10937" x="5322888" y="4051300"/>
          <p14:tracePt t="10954" x="5357813" y="4051300"/>
          <p14:tracePt t="10971" x="5457825" y="4051300"/>
          <p14:tracePt t="10987" x="5500688" y="4051300"/>
          <p14:tracePt t="11004" x="5543550" y="4051300"/>
          <p14:tracePt t="11020" x="5572125" y="4051300"/>
          <p14:tracePt t="11211" x="0" y="0"/>
        </p14:tracePtLst>
        <p14:tracePtLst>
          <p14:tracePt t="13555" x="957263" y="4437063"/>
          <p14:tracePt t="13619" x="965200" y="4437063"/>
          <p14:tracePt t="13627" x="971550" y="4437063"/>
          <p14:tracePt t="13637" x="985838" y="4437063"/>
          <p14:tracePt t="13653" x="1042988" y="4437063"/>
          <p14:tracePt t="13670" x="1085850" y="4437063"/>
          <p14:tracePt t="13687" x="1114425" y="4437063"/>
          <p14:tracePt t="13703" x="1136650" y="4437063"/>
          <p14:tracePt t="13720" x="1157288" y="4437063"/>
          <p14:tracePt t="13737" x="1179513" y="4437063"/>
          <p14:tracePt t="13753" x="1214438" y="4437063"/>
          <p14:tracePt t="13770" x="1228725" y="4443413"/>
          <p14:tracePt t="13787" x="1243013" y="4443413"/>
          <p14:tracePt t="13803" x="1257300" y="4443413"/>
          <p14:tracePt t="13820" x="1285875" y="4443413"/>
          <p14:tracePt t="13837" x="1336675" y="4443413"/>
          <p14:tracePt t="13853" x="1385888" y="4443413"/>
          <p14:tracePt t="13870" x="1443038" y="4443413"/>
          <p14:tracePt t="13887" x="1471613" y="4443413"/>
          <p14:tracePt t="13903" x="1508125" y="4443413"/>
          <p14:tracePt t="13920" x="1536700" y="4443413"/>
          <p14:tracePt t="13937" x="1565275" y="4443413"/>
          <p14:tracePt t="13953" x="1608138" y="4443413"/>
          <p14:tracePt t="13970" x="1665288" y="4443413"/>
          <p14:tracePt t="13987" x="1765300" y="4443413"/>
          <p14:tracePt t="14003" x="1843088" y="4443413"/>
          <p14:tracePt t="14020" x="1936750" y="4443413"/>
          <p14:tracePt t="14037" x="1993900" y="4443413"/>
          <p14:tracePt t="14053" x="2036763" y="4443413"/>
          <p14:tracePt t="14070" x="2079625" y="4443413"/>
          <p14:tracePt t="14087" x="2136775" y="4443413"/>
          <p14:tracePt t="14103" x="2208213" y="4457700"/>
          <p14:tracePt t="14120" x="2271713" y="4457700"/>
          <p14:tracePt t="14137" x="2343150" y="4457700"/>
          <p14:tracePt t="14153" x="2422525" y="4457700"/>
          <p14:tracePt t="14170" x="2479675" y="4457700"/>
          <p14:tracePt t="14187" x="2565400" y="4457700"/>
          <p14:tracePt t="14203" x="2608263" y="4465638"/>
          <p14:tracePt t="14220" x="2665413" y="4465638"/>
          <p14:tracePt t="14237" x="2708275" y="4465638"/>
          <p14:tracePt t="14253" x="2722563" y="4465638"/>
          <p14:tracePt t="14270" x="2743200" y="4465638"/>
          <p14:tracePt t="14287" x="2765425" y="4465638"/>
          <p14:tracePt t="14303" x="2771775" y="4465638"/>
          <p14:tracePt t="14320" x="2779713" y="4457700"/>
          <p14:tracePt t="14347" x="2779713" y="4451350"/>
          <p14:tracePt t="14355" x="2779713" y="4443413"/>
          <p14:tracePt t="14371" x="2786063" y="4443413"/>
          <p14:tracePt t="14387" x="2786063" y="4429125"/>
          <p14:tracePt t="14403" x="2771775" y="4414838"/>
          <p14:tracePt t="14420" x="2765425" y="4386263"/>
          <p14:tracePt t="14437" x="2722563" y="4357688"/>
          <p14:tracePt t="14453" x="2665413" y="4329113"/>
          <p14:tracePt t="14470" x="2593975" y="4300538"/>
          <p14:tracePt t="14486" x="2528888" y="4271963"/>
          <p14:tracePt t="14503" x="2471738" y="4251325"/>
          <p14:tracePt t="14520" x="2428875" y="4251325"/>
          <p14:tracePt t="14537" x="2386013" y="4243388"/>
          <p14:tracePt t="14553" x="2351088" y="4237038"/>
          <p14:tracePt t="14570" x="2300288" y="4222750"/>
          <p14:tracePt t="14587" x="2257425" y="4208463"/>
          <p14:tracePt t="14603" x="2200275" y="4186238"/>
          <p14:tracePt t="14620" x="2171700" y="4179888"/>
          <p14:tracePt t="14637" x="2143125" y="4171950"/>
          <p14:tracePt t="14653" x="2122488" y="4171950"/>
          <p14:tracePt t="14670" x="2085975" y="4171950"/>
          <p14:tracePt t="14687" x="2028825" y="4171950"/>
          <p14:tracePt t="14703" x="1971675" y="4171950"/>
          <p14:tracePt t="14720" x="1928813" y="4171950"/>
          <p14:tracePt t="14736" x="1893888" y="4194175"/>
          <p14:tracePt t="14753" x="1857375" y="4200525"/>
          <p14:tracePt t="14770" x="1822450" y="4222750"/>
          <p14:tracePt t="14787" x="1814513" y="4237038"/>
          <p14:tracePt t="14803" x="1808163" y="4243388"/>
          <p14:tracePt t="14820" x="1808163" y="4257675"/>
          <p14:tracePt t="14837" x="1808163" y="4265613"/>
          <p14:tracePt t="14853" x="1808163" y="4279900"/>
          <p14:tracePt t="14870" x="1808163" y="4286250"/>
          <p14:tracePt t="14887" x="1808163" y="4300538"/>
          <p14:tracePt t="14903" x="1814513" y="4314825"/>
          <p14:tracePt t="14920" x="1828800" y="4329113"/>
          <p14:tracePt t="14937" x="1865313" y="4357688"/>
          <p14:tracePt t="14953" x="1885950" y="4371975"/>
          <p14:tracePt t="14970" x="1908175" y="4386263"/>
          <p14:tracePt t="14988" x="1951038" y="4414838"/>
          <p14:tracePt t="15003" x="1971675" y="4429125"/>
          <p14:tracePt t="15020" x="1993900" y="4437063"/>
          <p14:tracePt t="15037" x="2014538" y="4443413"/>
          <p14:tracePt t="15053" x="2043113" y="4451350"/>
          <p14:tracePt t="15070" x="2085975" y="4451350"/>
          <p14:tracePt t="15087" x="2108200" y="4451350"/>
          <p14:tracePt t="15103" x="2143125" y="4457700"/>
          <p14:tracePt t="15120" x="2165350" y="4471988"/>
          <p14:tracePt t="15137" x="2193925" y="4486275"/>
          <p14:tracePt t="15153" x="2243138" y="4494213"/>
          <p14:tracePt t="15170" x="2271713" y="4500563"/>
          <p14:tracePt t="15187" x="2293938" y="4508500"/>
          <p14:tracePt t="15187" x="2300288" y="4508500"/>
          <p14:tracePt t="15203" x="2314575" y="4522788"/>
          <p14:tracePt t="15220" x="2343150" y="4522788"/>
          <p14:tracePt t="15237" x="2365375" y="4529138"/>
          <p14:tracePt t="15253" x="2386013" y="4529138"/>
          <p14:tracePt t="15270" x="2422525" y="4529138"/>
          <p14:tracePt t="15287" x="2457450" y="4529138"/>
          <p14:tracePt t="15303" x="2479675" y="4529138"/>
          <p14:tracePt t="15320" x="2486025" y="4529138"/>
          <p14:tracePt t="15336" x="2508250" y="4529138"/>
          <p14:tracePt t="15353" x="2536825" y="4529138"/>
          <p14:tracePt t="15370" x="2551113" y="4529138"/>
          <p14:tracePt t="15387" x="2557463" y="4522788"/>
          <p14:tracePt t="15403" x="2571750" y="4522788"/>
          <p14:tracePt t="15420" x="2579688" y="4500563"/>
          <p14:tracePt t="15437" x="2586038" y="4500563"/>
          <p14:tracePt t="15453" x="2593975" y="4494213"/>
          <p14:tracePt t="15470" x="2600325" y="4486275"/>
          <p14:tracePt t="15487" x="2608263" y="4486275"/>
          <p14:tracePt t="15503" x="2614613" y="4479925"/>
          <p14:tracePt t="15520" x="2622550" y="4471988"/>
          <p14:tracePt t="15537" x="2622550" y="4465638"/>
          <p14:tracePt t="15553" x="2628900" y="4451350"/>
          <p14:tracePt t="15571" x="2628900" y="4443413"/>
          <p14:tracePt t="15587" x="2628900" y="4437063"/>
          <p14:tracePt t="15587" x="2628900" y="4422775"/>
          <p14:tracePt t="15603" x="2628900" y="4408488"/>
          <p14:tracePt t="15620" x="2628900" y="4386263"/>
          <p14:tracePt t="15636" x="2622550" y="4371975"/>
          <p14:tracePt t="15653" x="2600325" y="4357688"/>
          <p14:tracePt t="15670" x="2586038" y="4343400"/>
          <p14:tracePt t="15687" x="2557463" y="4329113"/>
          <p14:tracePt t="15703" x="2536825" y="4314825"/>
          <p14:tracePt t="15720" x="2522538" y="4286250"/>
          <p14:tracePt t="15737" x="2493963" y="4279900"/>
          <p14:tracePt t="15753" x="2479675" y="4265613"/>
          <p14:tracePt t="15770" x="2457450" y="4257675"/>
          <p14:tracePt t="15786" x="2436813" y="4243388"/>
          <p14:tracePt t="15803" x="2386013" y="4229100"/>
          <p14:tracePt t="15820" x="2351088" y="4222750"/>
          <p14:tracePt t="15836" x="2336800" y="4222750"/>
          <p14:tracePt t="15853" x="2308225" y="4222750"/>
          <p14:tracePt t="15870" x="2286000" y="4222750"/>
          <p14:tracePt t="15887" x="2228850" y="4222750"/>
          <p14:tracePt t="15903" x="2171700" y="4222750"/>
          <p14:tracePt t="15920" x="2128838" y="4222750"/>
          <p14:tracePt t="15936" x="2071688" y="4222750"/>
          <p14:tracePt t="15953" x="2043113" y="4222750"/>
          <p14:tracePt t="15970" x="2022475" y="4222750"/>
          <p14:tracePt t="15987" x="2014538" y="4229100"/>
          <p14:tracePt t="16180" x="0" y="0"/>
        </p14:tracePtLst>
        <p14:tracePtLst>
          <p14:tracePt t="17628" x="528638" y="4665663"/>
          <p14:tracePt t="17692" x="536575" y="4665663"/>
          <p14:tracePt t="17700" x="557213" y="4665663"/>
          <p14:tracePt t="17708" x="593725" y="4665663"/>
          <p14:tracePt t="17719" x="636588" y="4665663"/>
          <p14:tracePt t="17736" x="693738" y="4672013"/>
          <p14:tracePt t="17753" x="750888" y="4672013"/>
          <p14:tracePt t="17769" x="779463" y="4672013"/>
          <p14:tracePt t="17786" x="808038" y="4672013"/>
          <p14:tracePt t="17803" x="822325" y="4672013"/>
          <p14:tracePt t="17819" x="871538" y="4672013"/>
          <p14:tracePt t="17836" x="914400" y="4672013"/>
          <p14:tracePt t="17853" x="979488" y="4672013"/>
          <p14:tracePt t="17869" x="1050925" y="4679950"/>
          <p14:tracePt t="17886" x="1114425" y="4679950"/>
          <p14:tracePt t="17903" x="1165225" y="4679950"/>
          <p14:tracePt t="17919" x="1185863" y="4679950"/>
          <p14:tracePt t="17936" x="1200150" y="4679950"/>
          <p14:tracePt t="17953" x="1214438" y="4679950"/>
          <p14:tracePt t="17969" x="1250950" y="4657725"/>
          <p14:tracePt t="17986" x="1300163" y="4651375"/>
          <p14:tracePt t="18003" x="1328738" y="4643438"/>
          <p14:tracePt t="18019" x="1371600" y="4622800"/>
          <p14:tracePt t="18036" x="1393825" y="4600575"/>
          <p14:tracePt t="18053" x="1408113" y="4594225"/>
          <p14:tracePt t="18069" x="1414463" y="4586288"/>
          <p14:tracePt t="18086" x="1422400" y="4572000"/>
          <p14:tracePt t="18103" x="1422400" y="4557713"/>
          <p14:tracePt t="18119" x="1422400" y="4537075"/>
          <p14:tracePt t="18136" x="1422400" y="4508500"/>
          <p14:tracePt t="18153" x="1408113" y="4486275"/>
          <p14:tracePt t="18169" x="1365250" y="4451350"/>
          <p14:tracePt t="18186" x="1328738" y="4422775"/>
          <p14:tracePt t="18203" x="1271588" y="4400550"/>
          <p14:tracePt t="18219" x="1236663" y="4371975"/>
          <p14:tracePt t="18236" x="1150938" y="4357688"/>
          <p14:tracePt t="18253" x="1079500" y="4337050"/>
          <p14:tracePt t="18269" x="985838" y="4322763"/>
          <p14:tracePt t="18286" x="900113" y="4322763"/>
          <p14:tracePt t="18303" x="822325" y="4314825"/>
          <p14:tracePt t="18319" x="757238" y="4314825"/>
          <p14:tracePt t="18336" x="685800" y="4300538"/>
          <p14:tracePt t="18353" x="608013" y="4300538"/>
          <p14:tracePt t="18369" x="528638" y="4300538"/>
          <p14:tracePt t="18386" x="457200" y="4300538"/>
          <p14:tracePt t="18403" x="400050" y="4300538"/>
          <p14:tracePt t="18419" x="357188" y="4308475"/>
          <p14:tracePt t="18436" x="314325" y="4329113"/>
          <p14:tracePt t="18453" x="285750" y="4357688"/>
          <p14:tracePt t="18469" x="250825" y="4371975"/>
          <p14:tracePt t="18486" x="242888" y="4400550"/>
          <p14:tracePt t="18503" x="236538" y="4422775"/>
          <p14:tracePt t="18519" x="236538" y="4451350"/>
          <p14:tracePt t="18536" x="236538" y="4479925"/>
          <p14:tracePt t="18552" x="236538" y="4514850"/>
          <p14:tracePt t="18569" x="242888" y="4551363"/>
          <p14:tracePt t="18586" x="271463" y="4600575"/>
          <p14:tracePt t="18602" x="293688" y="4622800"/>
          <p14:tracePt t="18619" x="314325" y="4637088"/>
          <p14:tracePt t="18636" x="350838" y="4665663"/>
          <p14:tracePt t="18652" x="371475" y="4672013"/>
          <p14:tracePt t="18669" x="414338" y="4679950"/>
          <p14:tracePt t="18686" x="500063" y="4700588"/>
          <p14:tracePt t="18703" x="557213" y="4700588"/>
          <p14:tracePt t="18719" x="622300" y="4714875"/>
          <p14:tracePt t="18736" x="671513" y="4729163"/>
          <p14:tracePt t="18752" x="714375" y="4729163"/>
          <p14:tracePt t="18769" x="750888" y="4729163"/>
          <p14:tracePt t="18786" x="779463" y="4729163"/>
          <p14:tracePt t="18802" x="828675" y="4729163"/>
          <p14:tracePt t="18819" x="871538" y="4729163"/>
          <p14:tracePt t="18836" x="965200" y="4729163"/>
          <p14:tracePt t="18852" x="1036638" y="4729163"/>
          <p14:tracePt t="18869" x="1114425" y="4729163"/>
          <p14:tracePt t="18886" x="1185863" y="4729163"/>
          <p14:tracePt t="18902" x="1228725" y="4729163"/>
          <p14:tracePt t="18919" x="1250950" y="4729163"/>
          <p14:tracePt t="18936" x="1285875" y="4729163"/>
          <p14:tracePt t="18952" x="1322388" y="4729163"/>
          <p14:tracePt t="18969" x="1365250" y="4729163"/>
          <p14:tracePt t="18986" x="1428750" y="4729163"/>
          <p14:tracePt t="19002" x="1479550" y="4729163"/>
          <p14:tracePt t="19019" x="1508125" y="4729163"/>
          <p14:tracePt t="19036" x="1528763" y="4714875"/>
          <p14:tracePt t="19052" x="1543050" y="4708525"/>
          <p14:tracePt t="19069" x="1557338" y="4708525"/>
          <p14:tracePt t="19086" x="1579563" y="4694238"/>
          <p14:tracePt t="19102" x="1622425" y="4694238"/>
          <p14:tracePt t="19119" x="1665288" y="4694238"/>
          <p14:tracePt t="19136" x="1693863" y="4694238"/>
          <p14:tracePt t="19152" x="1700213" y="4686300"/>
          <p14:tracePt t="19292" x="1708150" y="4686300"/>
          <p14:tracePt t="19300" x="1722438" y="4686300"/>
          <p14:tracePt t="19308" x="1728788" y="4686300"/>
          <p14:tracePt t="19319" x="1751013" y="4686300"/>
          <p14:tracePt t="19336" x="1822450" y="4686300"/>
          <p14:tracePt t="19352" x="1885950" y="4686300"/>
          <p14:tracePt t="19369" x="1936750" y="4686300"/>
          <p14:tracePt t="19386" x="1951038" y="4686300"/>
          <p14:tracePt t="19402" x="1957388" y="4679950"/>
          <p14:tracePt t="19419" x="1965325" y="4679950"/>
          <p14:tracePt t="19436" x="1979613" y="4672013"/>
          <p14:tracePt t="19452" x="2014538" y="4672013"/>
          <p14:tracePt t="19469" x="2043113" y="4672013"/>
          <p14:tracePt t="19486" x="2079625" y="4672013"/>
          <p14:tracePt t="19502" x="2136775" y="4672013"/>
          <p14:tracePt t="19519" x="2157413" y="4672013"/>
          <p14:tracePt t="19536" x="2185988" y="4672013"/>
          <p14:tracePt t="19552" x="2200275" y="4672013"/>
          <p14:tracePt t="19569" x="2222500" y="4672013"/>
          <p14:tracePt t="19586" x="2236788" y="4672013"/>
          <p14:tracePt t="19602" x="2271713" y="4672013"/>
          <p14:tracePt t="19619" x="2300288" y="4672013"/>
          <p14:tracePt t="19636" x="2351088" y="4672013"/>
          <p14:tracePt t="19652" x="2400300" y="4665663"/>
          <p14:tracePt t="19669" x="2422525" y="4665663"/>
          <p14:tracePt t="19686" x="2457450" y="4665663"/>
          <p14:tracePt t="19702" x="2486025" y="4665663"/>
          <p14:tracePt t="19719" x="2514600" y="4665663"/>
          <p14:tracePt t="19736" x="2536825" y="4657725"/>
          <p14:tracePt t="19752" x="2543175" y="4657725"/>
          <p14:tracePt t="19769" x="2551113" y="4651375"/>
          <p14:tracePt t="19786" x="2557463" y="4651375"/>
          <p14:tracePt t="19802" x="2571750" y="4651375"/>
          <p14:tracePt t="19819" x="2593975" y="4643438"/>
          <p14:tracePt t="19820" x="2600325" y="4643438"/>
          <p14:tracePt t="19836" x="2608263" y="4637088"/>
          <p14:tracePt t="20028" x="0" y="0"/>
        </p14:tracePtLst>
        <p14:tracePtLst>
          <p14:tracePt t="50417" x="7143750" y="4579938"/>
          <p14:tracePt t="50433" x="7158038" y="4579938"/>
          <p14:tracePt t="50449" x="7186613" y="4579938"/>
          <p14:tracePt t="50457" x="7215188" y="4579938"/>
          <p14:tracePt t="50465" x="7243763" y="4586288"/>
          <p14:tracePt t="50480" x="7272338" y="4600575"/>
          <p14:tracePt t="50497" x="7366000" y="4608513"/>
          <p14:tracePt t="50514" x="7458075" y="4608513"/>
          <p14:tracePt t="50530" x="7529513" y="4608513"/>
          <p14:tracePt t="50547" x="7586663" y="4608513"/>
          <p14:tracePt t="50564" x="7643813" y="4608513"/>
          <p14:tracePt t="50580" x="7686675" y="4600575"/>
          <p14:tracePt t="50597" x="7743825" y="4586288"/>
          <p14:tracePt t="50614" x="7815263" y="4579938"/>
          <p14:tracePt t="50630" x="7872413" y="4565650"/>
          <p14:tracePt t="50647" x="7929563" y="4557713"/>
          <p14:tracePt t="50664" x="7972425" y="4551363"/>
          <p14:tracePt t="50680" x="8015288" y="4551363"/>
          <p14:tracePt t="50697" x="8094663" y="4537075"/>
          <p14:tracePt t="50713" x="8129588" y="4529138"/>
          <p14:tracePt t="50730" x="8158163" y="4514850"/>
          <p14:tracePt t="50747" x="8186738" y="4508500"/>
          <p14:tracePt t="50764" x="8223250" y="4486275"/>
          <p14:tracePt t="50780" x="8237538" y="4465638"/>
          <p14:tracePt t="50797" x="8243888" y="4451350"/>
          <p14:tracePt t="50813" x="8258175" y="4414838"/>
          <p14:tracePt t="50830" x="8258175" y="4386263"/>
          <p14:tracePt t="50847" x="8266113" y="4365625"/>
          <p14:tracePt t="50863" x="8266113" y="4351338"/>
          <p14:tracePt t="50880" x="8266113" y="4337050"/>
          <p14:tracePt t="50897" x="8251825" y="4322763"/>
          <p14:tracePt t="50913" x="8208963" y="4294188"/>
          <p14:tracePt t="50930" x="8166100" y="4271963"/>
          <p14:tracePt t="50947" x="8080375" y="4229100"/>
          <p14:tracePt t="50964" x="8008938" y="4229100"/>
          <p14:tracePt t="50980" x="7966075" y="4222750"/>
          <p14:tracePt t="50997" x="7929563" y="4229100"/>
          <p14:tracePt t="51013" x="7880350" y="4243388"/>
          <p14:tracePt t="51030" x="7800975" y="4279900"/>
          <p14:tracePt t="51047" x="7729538" y="4314825"/>
          <p14:tracePt t="51063" x="7637463" y="4371975"/>
          <p14:tracePt t="51080" x="7586663" y="4422775"/>
          <p14:tracePt t="51097" x="7551738" y="4522788"/>
          <p14:tracePt t="51113" x="7551738" y="4565650"/>
          <p14:tracePt t="51130" x="7551738" y="4614863"/>
          <p14:tracePt t="51147" x="7572375" y="4629150"/>
          <p14:tracePt t="51163" x="7615238" y="4679950"/>
          <p14:tracePt t="51180" x="7651750" y="4714875"/>
          <p14:tracePt t="51197" x="7708900" y="4743450"/>
          <p14:tracePt t="51214" x="7780338" y="4772025"/>
          <p14:tracePt t="51230" x="7851775" y="4814888"/>
          <p14:tracePt t="51247" x="7923213" y="4837113"/>
          <p14:tracePt t="51263" x="7994650" y="4857750"/>
          <p14:tracePt t="51280" x="8037513" y="4857750"/>
          <p14:tracePt t="51297" x="8108950" y="4851400"/>
          <p14:tracePt t="51313" x="8143875" y="4822825"/>
          <p14:tracePt t="51330" x="8194675" y="4808538"/>
          <p14:tracePt t="51347" x="8251825" y="4786313"/>
          <p14:tracePt t="51363" x="8343900" y="4765675"/>
          <p14:tracePt t="51380" x="8401050" y="4737100"/>
          <p14:tracePt t="51397" x="8429625" y="4729163"/>
          <p14:tracePt t="51413" x="8437563" y="4714875"/>
          <p14:tracePt t="51430" x="8443913" y="4700588"/>
          <p14:tracePt t="51447" x="8451850" y="4672013"/>
          <p14:tracePt t="51463" x="8451850" y="4651375"/>
          <p14:tracePt t="51480" x="8451850" y="4629150"/>
          <p14:tracePt t="51497" x="8451850" y="4586288"/>
          <p14:tracePt t="51513" x="8451850" y="4565650"/>
          <p14:tracePt t="51530" x="8451850" y="4529138"/>
          <p14:tracePt t="51547" x="8408988" y="4500563"/>
          <p14:tracePt t="51563" x="8337550" y="4471988"/>
          <p14:tracePt t="51580" x="8251825" y="4443413"/>
          <p14:tracePt t="51597" x="8158163" y="4443413"/>
          <p14:tracePt t="51613" x="8066088" y="4443413"/>
          <p14:tracePt t="51630" x="7986713" y="4443413"/>
          <p14:tracePt t="51647" x="7943850" y="4443413"/>
          <p14:tracePt t="51663" x="7937500" y="4457700"/>
          <p14:tracePt t="51680" x="7923213" y="4465638"/>
          <p14:tracePt t="51697" x="7923213" y="4471988"/>
          <p14:tracePt t="51873" x="0" y="0"/>
        </p14:tracePtLst>
        <p14:tracePtLst>
          <p14:tracePt t="73900" x="779463" y="2428875"/>
          <p14:tracePt t="74109" x="808038" y="2428875"/>
          <p14:tracePt t="74116" x="842963" y="2428875"/>
          <p14:tracePt t="74126" x="885825" y="2428875"/>
          <p14:tracePt t="74143" x="950913" y="2436813"/>
          <p14:tracePt t="74159" x="1008063" y="2443163"/>
          <p14:tracePt t="74176" x="1042988" y="2451100"/>
          <p14:tracePt t="74193" x="1071563" y="2451100"/>
          <p14:tracePt t="74209" x="1085850" y="2451100"/>
          <p14:tracePt t="74226" x="1100138" y="2457450"/>
          <p14:tracePt t="74243" x="1122363" y="2457450"/>
          <p14:tracePt t="74260" x="1179513" y="2457450"/>
          <p14:tracePt t="74276" x="1285875" y="2479675"/>
          <p14:tracePt t="74293" x="1365250" y="2500313"/>
          <p14:tracePt t="74309" x="1422400" y="2508250"/>
          <p14:tracePt t="74326" x="1471613" y="2508250"/>
          <p14:tracePt t="74343" x="1514475" y="2514600"/>
          <p14:tracePt t="74359" x="1565275" y="2528888"/>
          <p14:tracePt t="74376" x="1608138" y="2528888"/>
          <p14:tracePt t="74393" x="1665288" y="2528888"/>
          <p14:tracePt t="74409" x="1722438" y="2536825"/>
          <p14:tracePt t="74426" x="1785938" y="2536825"/>
          <p14:tracePt t="74443" x="1857375" y="2536825"/>
          <p14:tracePt t="74460" x="1922463" y="2543175"/>
          <p14:tracePt t="74476" x="2057400" y="2565400"/>
          <p14:tracePt t="74493" x="2136775" y="2565400"/>
          <p14:tracePt t="74509" x="2200275" y="2565400"/>
          <p14:tracePt t="74526" x="2293938" y="2565400"/>
          <p14:tracePt t="74543" x="2365375" y="2565400"/>
          <p14:tracePt t="74559" x="2422525" y="2565400"/>
          <p14:tracePt t="74576" x="2486025" y="2565400"/>
          <p14:tracePt t="74593" x="2579688" y="2565400"/>
          <p14:tracePt t="74609" x="2643188" y="2565400"/>
          <p14:tracePt t="74626" x="2722563" y="2565400"/>
          <p14:tracePt t="74643" x="2779713" y="2565400"/>
          <p14:tracePt t="74659" x="2851150" y="2565400"/>
          <p14:tracePt t="74676" x="2957513" y="2565400"/>
          <p14:tracePt t="74693" x="3022600" y="2565400"/>
          <p14:tracePt t="74709" x="3100388" y="2565400"/>
          <p14:tracePt t="74726" x="3194050" y="2565400"/>
          <p14:tracePt t="74743" x="3257550" y="2565400"/>
          <p14:tracePt t="74760" x="3328988" y="2565400"/>
          <p14:tracePt t="74776" x="3371850" y="2565400"/>
          <p14:tracePt t="74793" x="3414713" y="2565400"/>
          <p14:tracePt t="74809" x="3465513" y="2565400"/>
          <p14:tracePt t="74826" x="3529013" y="2557463"/>
          <p14:tracePt t="74843" x="3600450" y="2536825"/>
          <p14:tracePt t="74859" x="3671888" y="2514600"/>
          <p14:tracePt t="74876" x="3751263" y="2493963"/>
          <p14:tracePt t="74876" x="3779838" y="2471738"/>
          <p14:tracePt t="74893" x="3836988" y="2465388"/>
          <p14:tracePt t="74909" x="3865563" y="2451100"/>
          <p14:tracePt t="74926" x="3865563" y="2436813"/>
          <p14:tracePt t="74943" x="3879850" y="2408238"/>
          <p14:tracePt t="74959" x="3886200" y="2393950"/>
          <p14:tracePt t="74976" x="3900488" y="2371725"/>
          <p14:tracePt t="74993" x="3908425" y="2351088"/>
          <p14:tracePt t="75009" x="3908425" y="2322513"/>
          <p14:tracePt t="75026" x="3908425" y="2300288"/>
          <p14:tracePt t="75043" x="3908425" y="2265363"/>
          <p14:tracePt t="75059" x="3908425" y="2243138"/>
          <p14:tracePt t="75076" x="3900488" y="2208213"/>
          <p14:tracePt t="75093" x="3865563" y="2165350"/>
          <p14:tracePt t="75109" x="3836988" y="2136775"/>
          <p14:tracePt t="75126" x="3800475" y="2108200"/>
          <p14:tracePt t="75143" x="3771900" y="2085975"/>
          <p14:tracePt t="75159" x="3714750" y="2071688"/>
          <p14:tracePt t="75176" x="3671888" y="2065338"/>
          <p14:tracePt t="75193" x="3600450" y="2057400"/>
          <p14:tracePt t="75209" x="3522663" y="2043113"/>
          <p14:tracePt t="75226" x="3443288" y="2022475"/>
          <p14:tracePt t="75243" x="3371850" y="2008188"/>
          <p14:tracePt t="75259" x="3308350" y="2008188"/>
          <p14:tracePt t="75276" x="3257550" y="1993900"/>
          <p14:tracePt t="75293" x="3165475" y="1985963"/>
          <p14:tracePt t="75309" x="3086100" y="1979613"/>
          <p14:tracePt t="75326" x="3008313" y="1979613"/>
          <p14:tracePt t="75343" x="2900363" y="1979613"/>
          <p14:tracePt t="75360" x="2771775" y="1979613"/>
          <p14:tracePt t="75376" x="2643188" y="1979613"/>
          <p14:tracePt t="75393" x="2500313" y="1979613"/>
          <p14:tracePt t="75409" x="2379663" y="1979613"/>
          <p14:tracePt t="75426" x="2236788" y="1979613"/>
          <p14:tracePt t="75443" x="2108200" y="1979613"/>
          <p14:tracePt t="75459" x="2000250" y="1979613"/>
          <p14:tracePt t="75476" x="1908175" y="1979613"/>
          <p14:tracePt t="75493" x="1743075" y="1979613"/>
          <p14:tracePt t="75509" x="1622425" y="1979613"/>
          <p14:tracePt t="75526" x="1514475" y="1979613"/>
          <p14:tracePt t="75543" x="1385888" y="1979613"/>
          <p14:tracePt t="75559" x="1257300" y="1979613"/>
          <p14:tracePt t="75576" x="1165225" y="1979613"/>
          <p14:tracePt t="75592" x="1028700" y="1979613"/>
          <p14:tracePt t="75609" x="936625" y="1979613"/>
          <p14:tracePt t="75626" x="842963" y="1979613"/>
          <p14:tracePt t="75643" x="750888" y="1979613"/>
          <p14:tracePt t="75659" x="642938" y="1979613"/>
          <p14:tracePt t="75676" x="565150" y="1979613"/>
          <p14:tracePt t="75693" x="457200" y="1979613"/>
          <p14:tracePt t="75709" x="379413" y="1979613"/>
          <p14:tracePt t="75726" x="285750" y="1979613"/>
          <p14:tracePt t="75743" x="214313" y="1985963"/>
          <p14:tracePt t="75759" x="150813" y="1985963"/>
          <p14:tracePt t="75776" x="122238" y="1993900"/>
          <p14:tracePt t="75792" x="93663" y="2008188"/>
          <p14:tracePt t="75809" x="57150" y="2014538"/>
          <p14:tracePt t="75826" x="36513" y="2022475"/>
          <p14:tracePt t="75843" x="0" y="2028825"/>
          <p14:tracePt t="75859" x="0" y="2043113"/>
          <p14:tracePt t="75876" x="0" y="2051050"/>
          <p14:tracePt t="75893" x="0" y="2065338"/>
          <p14:tracePt t="75909" x="0" y="2079625"/>
          <p14:tracePt t="75926" x="0" y="2100263"/>
          <p14:tracePt t="75942" x="22225" y="2136775"/>
          <p14:tracePt t="75959" x="71438" y="2171700"/>
          <p14:tracePt t="75976" x="107950" y="2222500"/>
          <p14:tracePt t="75992" x="165100" y="2271713"/>
          <p14:tracePt t="76009" x="228600" y="2322513"/>
          <p14:tracePt t="76026" x="285750" y="2365375"/>
          <p14:tracePt t="76042" x="357188" y="2393950"/>
          <p14:tracePt t="76059" x="422275" y="2414588"/>
          <p14:tracePt t="76076" x="442913" y="2428875"/>
          <p14:tracePt t="76093" x="450850" y="2436813"/>
          <p14:tracePt t="76133" x="457200" y="2436813"/>
          <p14:tracePt t="76141" x="465138" y="2436813"/>
          <p14:tracePt t="76149" x="479425" y="2436813"/>
          <p14:tracePt t="76159" x="508000" y="2436813"/>
          <p14:tracePt t="76176" x="579438" y="2443163"/>
          <p14:tracePt t="76192" x="650875" y="2457450"/>
          <p14:tracePt t="76209" x="714375" y="2457450"/>
          <p14:tracePt t="76226" x="785813" y="2465388"/>
          <p14:tracePt t="76242" x="850900" y="2471738"/>
          <p14:tracePt t="76259" x="942975" y="2493963"/>
          <p14:tracePt t="76276" x="1071563" y="2493963"/>
          <p14:tracePt t="76293" x="1236663" y="2508250"/>
          <p14:tracePt t="76309" x="1328738" y="2508250"/>
          <p14:tracePt t="76326" x="1422400" y="2508250"/>
          <p14:tracePt t="76342" x="1500188" y="2508250"/>
          <p14:tracePt t="76359" x="1543050" y="2508250"/>
          <p14:tracePt t="76376" x="1593850" y="2508250"/>
          <p14:tracePt t="76392" x="1636713" y="2508250"/>
          <p14:tracePt t="76409" x="1679575" y="2508250"/>
          <p14:tracePt t="76426" x="1736725" y="2508250"/>
          <p14:tracePt t="76442" x="1793875" y="2508250"/>
          <p14:tracePt t="76459" x="1851025" y="2508250"/>
          <p14:tracePt t="76476" x="1928813" y="2508250"/>
          <p14:tracePt t="76492" x="2071688" y="2508250"/>
          <p14:tracePt t="76509" x="2214563" y="2508250"/>
          <p14:tracePt t="76526" x="2336800" y="2508250"/>
          <p14:tracePt t="76542" x="2465388" y="2508250"/>
          <p14:tracePt t="76559" x="2593975" y="2508250"/>
          <p14:tracePt t="76576" x="2657475" y="2508250"/>
          <p14:tracePt t="76592" x="2714625" y="2508250"/>
          <p14:tracePt t="76609" x="2771775" y="2508250"/>
          <p14:tracePt t="76626" x="2843213" y="2508250"/>
          <p14:tracePt t="76642" x="2951163" y="2508250"/>
          <p14:tracePt t="76659" x="3043238" y="2508250"/>
          <p14:tracePt t="76676" x="3171825" y="2493963"/>
          <p14:tracePt t="76693" x="3300413" y="2493963"/>
          <p14:tracePt t="76709" x="3357563" y="2486025"/>
          <p14:tracePt t="76726" x="3414713" y="2486025"/>
          <p14:tracePt t="76743" x="3451225" y="2486025"/>
          <p14:tracePt t="76759" x="3494088" y="2486025"/>
          <p14:tracePt t="76776" x="3536950" y="2486025"/>
          <p14:tracePt t="76792" x="3608388" y="2471738"/>
          <p14:tracePt t="76809" x="3651250" y="2465388"/>
          <p14:tracePt t="76826" x="3708400" y="2457450"/>
          <p14:tracePt t="76842" x="3765550" y="2451100"/>
          <p14:tracePt t="76859" x="3814763" y="2451100"/>
          <p14:tracePt t="76876" x="3829050" y="2428875"/>
          <p14:tracePt t="76892" x="3843338" y="2414588"/>
          <p14:tracePt t="76909" x="3865563" y="2386013"/>
          <p14:tracePt t="76926" x="3871913" y="2351088"/>
          <p14:tracePt t="76942" x="3871913" y="2328863"/>
          <p14:tracePt t="76959" x="3871913" y="2293938"/>
          <p14:tracePt t="76976" x="3871913" y="2251075"/>
          <p14:tracePt t="76992" x="3865563" y="2214563"/>
          <p14:tracePt t="77009" x="3836988" y="2165350"/>
          <p14:tracePt t="77026" x="3786188" y="2122488"/>
          <p14:tracePt t="77042" x="3736975" y="2071688"/>
          <p14:tracePt t="77059" x="3679825" y="2028825"/>
          <p14:tracePt t="77076" x="3629025" y="2014538"/>
          <p14:tracePt t="77092" x="3586163" y="1993900"/>
          <p14:tracePt t="77109" x="3471863" y="1971675"/>
          <p14:tracePt t="77126" x="3379788" y="1965325"/>
          <p14:tracePt t="77142" x="3271838" y="1951038"/>
          <p14:tracePt t="77159" x="3143250" y="1951038"/>
          <p14:tracePt t="77176" x="3000375" y="1951038"/>
          <p14:tracePt t="77192" x="2871788" y="1936750"/>
          <p14:tracePt t="77209" x="2751138" y="1936750"/>
          <p14:tracePt t="77226" x="2636838" y="1936750"/>
          <p14:tracePt t="77242" x="2514600" y="1936750"/>
          <p14:tracePt t="77259" x="2408238" y="1936750"/>
          <p14:tracePt t="77276" x="2265363" y="1936750"/>
          <p14:tracePt t="77292" x="2122488" y="1936750"/>
          <p14:tracePt t="77309" x="1871663" y="1936750"/>
          <p14:tracePt t="77326" x="1693863" y="1936750"/>
          <p14:tracePt t="77342" x="1550988" y="1936750"/>
          <p14:tracePt t="77359" x="1443038" y="1936750"/>
          <p14:tracePt t="77376" x="1379538" y="1943100"/>
          <p14:tracePt t="77392" x="1308100" y="1951038"/>
          <p14:tracePt t="77409" x="1200150" y="1951038"/>
          <p14:tracePt t="77426" x="1071563" y="1965325"/>
          <p14:tracePt t="77442" x="950913" y="1965325"/>
          <p14:tracePt t="77459" x="808038" y="1965325"/>
          <p14:tracePt t="77476" x="665163" y="1965325"/>
          <p14:tracePt t="77492" x="550863" y="1965325"/>
          <p14:tracePt t="77509" x="479425" y="1965325"/>
          <p14:tracePt t="77526" x="442913" y="1965325"/>
          <p14:tracePt t="77542" x="422275" y="1965325"/>
          <p14:tracePt t="77559" x="385763" y="1965325"/>
          <p14:tracePt t="77576" x="342900" y="1985963"/>
          <p14:tracePt t="77592" x="293688" y="1993900"/>
          <p14:tracePt t="77609" x="271463" y="2008188"/>
          <p14:tracePt t="77625" x="257175" y="2022475"/>
          <p14:tracePt t="77642" x="236538" y="2036763"/>
          <p14:tracePt t="77659" x="214313" y="2071688"/>
          <p14:tracePt t="77676" x="207963" y="2100263"/>
          <p14:tracePt t="77692" x="185738" y="2128838"/>
          <p14:tracePt t="77709" x="179388" y="2171700"/>
          <p14:tracePt t="77726" x="179388" y="2185988"/>
          <p14:tracePt t="77742" x="179388" y="2193925"/>
          <p14:tracePt t="77759" x="179388" y="2200275"/>
          <p14:tracePt t="77781" x="179388" y="2208213"/>
          <p14:tracePt t="77792" x="179388" y="2214563"/>
          <p14:tracePt t="77809" x="207963" y="2214563"/>
          <p14:tracePt t="77825" x="242888" y="2236788"/>
          <p14:tracePt t="77842" x="285750" y="2236788"/>
          <p14:tracePt t="77859" x="322263" y="2265363"/>
          <p14:tracePt t="77875" x="371475" y="2286000"/>
          <p14:tracePt t="77892" x="428625" y="2293938"/>
          <p14:tracePt t="77909" x="514350" y="2328863"/>
          <p14:tracePt t="77925" x="585788" y="2351088"/>
          <p14:tracePt t="77942" x="642938" y="2379663"/>
          <p14:tracePt t="77959" x="708025" y="2379663"/>
          <p14:tracePt t="77976" x="779463" y="2393950"/>
          <p14:tracePt t="77992" x="885825" y="2414588"/>
          <p14:tracePt t="78009" x="985838" y="2422525"/>
          <p14:tracePt t="78025" x="1079500" y="2422525"/>
          <p14:tracePt t="78042" x="1171575" y="2436813"/>
          <p14:tracePt t="78059" x="1236663" y="2436813"/>
          <p14:tracePt t="78075" x="1293813" y="2436813"/>
          <p14:tracePt t="78092" x="1328738" y="2428875"/>
          <p14:tracePt t="78109" x="1343025" y="2428875"/>
          <p14:tracePt t="78125" x="1343025" y="2422525"/>
          <p14:tracePt t="78261" x="0" y="0"/>
        </p14:tracePtLst>
        <p14:tracePtLst>
          <p14:tracePt t="81870" x="3865563" y="4508500"/>
          <p14:tracePt t="81878" x="3851275" y="4494213"/>
          <p14:tracePt t="81886" x="3829050" y="4494213"/>
          <p14:tracePt t="81894" x="3822700" y="4494213"/>
          <p14:tracePt t="81908" x="3808413" y="4494213"/>
          <p14:tracePt t="81925" x="3765550" y="4486275"/>
          <p14:tracePt t="81942" x="3665538" y="4486275"/>
          <p14:tracePt t="81958" x="3571875" y="4494213"/>
          <p14:tracePt t="81975" x="3479800" y="4494213"/>
          <p14:tracePt t="81992" x="3371850" y="4494213"/>
          <p14:tracePt t="82008" x="3228975" y="4494213"/>
          <p14:tracePt t="82025" x="3100388" y="4494213"/>
          <p14:tracePt t="82042" x="2994025" y="4494213"/>
          <p14:tracePt t="82058" x="2914650" y="4494213"/>
          <p14:tracePt t="82075" x="2836863" y="4494213"/>
          <p14:tracePt t="82091" x="2757488" y="4494213"/>
          <p14:tracePt t="82108" x="2679700" y="4494213"/>
          <p14:tracePt t="82125" x="2586038" y="4494213"/>
          <p14:tracePt t="82141" x="2486025" y="4514850"/>
          <p14:tracePt t="82158" x="2393950" y="4522788"/>
          <p14:tracePt t="82175" x="2293938" y="4543425"/>
          <p14:tracePt t="82191" x="2179638" y="4579938"/>
          <p14:tracePt t="82208" x="2122488" y="4600575"/>
          <p14:tracePt t="82225" x="2071688" y="4629150"/>
          <p14:tracePt t="82241" x="2043113" y="4643438"/>
          <p14:tracePt t="82258" x="2036763" y="4665663"/>
          <p14:tracePt t="82275" x="2022475" y="4694238"/>
          <p14:tracePt t="82291" x="2014538" y="4714875"/>
          <p14:tracePt t="82308" x="2014538" y="4737100"/>
          <p14:tracePt t="82325" x="2014538" y="4751388"/>
          <p14:tracePt t="82341" x="2014538" y="4779963"/>
          <p14:tracePt t="82358" x="2014538" y="4794250"/>
          <p14:tracePt t="82375" x="2014538" y="4814888"/>
          <p14:tracePt t="82391" x="2036763" y="4865688"/>
          <p14:tracePt t="82408" x="2051050" y="4894263"/>
          <p14:tracePt t="82425" x="2079625" y="4929188"/>
          <p14:tracePt t="82441" x="2085975" y="4957763"/>
          <p14:tracePt t="82458" x="2122488" y="4972050"/>
          <p14:tracePt t="82475" x="2171700" y="4994275"/>
          <p14:tracePt t="82491" x="2236788" y="5000625"/>
          <p14:tracePt t="82508" x="2308225" y="5022850"/>
          <p14:tracePt t="82525" x="2393950" y="5057775"/>
          <p14:tracePt t="82542" x="2536825" y="5100638"/>
          <p14:tracePt t="82558" x="2665413" y="5108575"/>
          <p14:tracePt t="82575" x="2808288" y="5108575"/>
          <p14:tracePt t="82591" x="2979738" y="5108575"/>
          <p14:tracePt t="82608" x="3128963" y="5122863"/>
          <p14:tracePt t="82625" x="3251200" y="5122863"/>
          <p14:tracePt t="82641" x="3365500" y="5122863"/>
          <p14:tracePt t="82658" x="3457575" y="5122863"/>
          <p14:tracePt t="82675" x="3551238" y="5122863"/>
          <p14:tracePt t="82691" x="3657600" y="5122863"/>
          <p14:tracePt t="82708" x="3800475" y="5108575"/>
          <p14:tracePt t="82725" x="3929063" y="5108575"/>
          <p14:tracePt t="82741" x="4086225" y="5108575"/>
          <p14:tracePt t="82741" x="4157663" y="5108575"/>
          <p14:tracePt t="82758" x="4300538" y="5108575"/>
          <p14:tracePt t="82775" x="4429125" y="5108575"/>
          <p14:tracePt t="82791" x="4551363" y="5108575"/>
          <p14:tracePt t="82808" x="4679950" y="5108575"/>
          <p14:tracePt t="82825" x="4822825" y="5108575"/>
          <p14:tracePt t="82841" x="4951413" y="5108575"/>
          <p14:tracePt t="82858" x="5108575" y="5108575"/>
          <p14:tracePt t="82875" x="5251450" y="5094288"/>
          <p14:tracePt t="82891" x="5380038" y="5094288"/>
          <p14:tracePt t="82908" x="5508625" y="5086350"/>
          <p14:tracePt t="82925" x="5637213" y="5072063"/>
          <p14:tracePt t="82941" x="5743575" y="5072063"/>
          <p14:tracePt t="82958" x="5865813" y="5072063"/>
          <p14:tracePt t="82975" x="5937250" y="5057775"/>
          <p14:tracePt t="82991" x="5980113" y="5051425"/>
          <p14:tracePt t="83008" x="6037263" y="5022850"/>
          <p14:tracePt t="83025" x="6100763" y="4994275"/>
          <p14:tracePt t="83041" x="6129338" y="4979988"/>
          <p14:tracePt t="83058" x="6194425" y="4922838"/>
          <p14:tracePt t="83075" x="6223000" y="4900613"/>
          <p14:tracePt t="83091" x="6237288" y="4865688"/>
          <p14:tracePt t="83108" x="6251575" y="4829175"/>
          <p14:tracePt t="83125" x="6251575" y="4800600"/>
          <p14:tracePt t="83141" x="6251575" y="4779963"/>
          <p14:tracePt t="83158" x="6223000" y="4737100"/>
          <p14:tracePt t="83175" x="6194425" y="4714875"/>
          <p14:tracePt t="83191" x="6143625" y="4672013"/>
          <p14:tracePt t="83208" x="6072188" y="4643438"/>
          <p14:tracePt t="83225" x="5986463" y="4594225"/>
          <p14:tracePt t="83241" x="5880100" y="4557713"/>
          <p14:tracePt t="83258" x="5786438" y="4537075"/>
          <p14:tracePt t="83275" x="5700713" y="4500563"/>
          <p14:tracePt t="83291" x="5586413" y="4494213"/>
          <p14:tracePt t="83308" x="5480050" y="4494213"/>
          <p14:tracePt t="83324" x="5386388" y="4494213"/>
          <p14:tracePt t="83341" x="5286375" y="4494213"/>
          <p14:tracePt t="83358" x="5122863" y="4494213"/>
          <p14:tracePt t="83375" x="4972050" y="4479925"/>
          <p14:tracePt t="83391" x="4829175" y="4479925"/>
          <p14:tracePt t="83408" x="4686300" y="4479925"/>
          <p14:tracePt t="83424" x="4543425" y="4479925"/>
          <p14:tracePt t="83441" x="4422775" y="4479925"/>
          <p14:tracePt t="83458" x="4257675" y="4479925"/>
          <p14:tracePt t="83475" x="4100513" y="4465638"/>
          <p14:tracePt t="83491" x="3937000" y="4465638"/>
          <p14:tracePt t="83508" x="3779838" y="4465638"/>
          <p14:tracePt t="83525" x="3636963" y="4471988"/>
          <p14:tracePt t="83541" x="3536950" y="4479925"/>
          <p14:tracePt t="83558" x="3400425" y="4500563"/>
          <p14:tracePt t="83574" x="3343275" y="4500563"/>
          <p14:tracePt t="83591" x="3279775" y="4500563"/>
          <p14:tracePt t="83608" x="3208338" y="4500563"/>
          <p14:tracePt t="83625" x="3143250" y="4514850"/>
          <p14:tracePt t="83641" x="3086100" y="4537075"/>
          <p14:tracePt t="83658" x="3008313" y="4543425"/>
          <p14:tracePt t="83674" x="2922588" y="4551363"/>
          <p14:tracePt t="83691" x="2857500" y="4565650"/>
          <p14:tracePt t="83708" x="2786063" y="4572000"/>
          <p14:tracePt t="83724" x="2751138" y="4594225"/>
          <p14:tracePt t="83741" x="2714625" y="4600575"/>
          <p14:tracePt t="83758" x="2665413" y="4629150"/>
          <p14:tracePt t="83774" x="2636838" y="4643438"/>
          <p14:tracePt t="83791" x="2622550" y="4657725"/>
          <p14:tracePt t="83808" x="2614613" y="4694238"/>
          <p14:tracePt t="83824" x="2608263" y="4714875"/>
          <p14:tracePt t="83841" x="2600325" y="4737100"/>
          <p14:tracePt t="83858" x="2600325" y="4765675"/>
          <p14:tracePt t="83874" x="2600325" y="4786313"/>
          <p14:tracePt t="83891" x="2600325" y="4808538"/>
          <p14:tracePt t="83908" x="2600325" y="4829175"/>
          <p14:tracePt t="83924" x="2600325" y="4851400"/>
          <p14:tracePt t="83941" x="2600325" y="4865688"/>
          <p14:tracePt t="83958" x="2628900" y="4886325"/>
          <p14:tracePt t="83974" x="2679700" y="4894263"/>
          <p14:tracePt t="83991" x="2736850" y="4914900"/>
          <p14:tracePt t="84008" x="2814638" y="4937125"/>
          <p14:tracePt t="84024" x="2894013" y="4951413"/>
          <p14:tracePt t="84041" x="2994025" y="4972050"/>
          <p14:tracePt t="84058" x="3079750" y="5000625"/>
          <p14:tracePt t="84074" x="3143250" y="5000625"/>
          <p14:tracePt t="84091" x="3214688" y="5000625"/>
          <p14:tracePt t="84108" x="3314700" y="5000625"/>
          <p14:tracePt t="84124" x="3414713" y="5008563"/>
          <p14:tracePt t="84141" x="3508375" y="5008563"/>
          <p14:tracePt t="84158" x="3651250" y="5008563"/>
          <p14:tracePt t="84174" x="3765550" y="5022850"/>
          <p14:tracePt t="84191" x="3879850" y="5029200"/>
          <p14:tracePt t="84208" x="3986213" y="5029200"/>
          <p14:tracePt t="84224" x="4108450" y="5029200"/>
          <p14:tracePt t="84241" x="4237038" y="5029200"/>
          <p14:tracePt t="84258" x="4379913" y="5029200"/>
          <p14:tracePt t="84274" x="4508500" y="5029200"/>
          <p14:tracePt t="84291" x="4629150" y="5029200"/>
          <p14:tracePt t="84308" x="4772025" y="5029200"/>
          <p14:tracePt t="84324" x="4914900" y="5029200"/>
          <p14:tracePt t="84341" x="5043488" y="5029200"/>
          <p14:tracePt t="84358" x="5272088" y="5029200"/>
          <p14:tracePt t="84374" x="5437188" y="5029200"/>
          <p14:tracePt t="84391" x="5594350" y="5043488"/>
          <p14:tracePt t="84408" x="5722938" y="5043488"/>
          <p14:tracePt t="84424" x="5865813" y="5037138"/>
          <p14:tracePt t="84441" x="6029325" y="5037138"/>
          <p14:tracePt t="84458" x="6137275" y="5037138"/>
          <p14:tracePt t="84474" x="6280150" y="5037138"/>
          <p14:tracePt t="84491" x="6394450" y="5014913"/>
          <p14:tracePt t="84508" x="6523038" y="4994275"/>
          <p14:tracePt t="84524" x="6600825" y="4972050"/>
          <p14:tracePt t="84541" x="6672263" y="4951413"/>
          <p14:tracePt t="84558" x="6715125" y="4914900"/>
          <p14:tracePt t="84574" x="6729413" y="4894263"/>
          <p14:tracePt t="84591" x="6729413" y="4857750"/>
          <p14:tracePt t="84608" x="6729413" y="4822825"/>
          <p14:tracePt t="84624" x="6723063" y="4794250"/>
          <p14:tracePt t="84641" x="6694488" y="4729163"/>
          <p14:tracePt t="84658" x="6629400" y="4665663"/>
          <p14:tracePt t="84674" x="6557963" y="4614863"/>
          <p14:tracePt t="84691" x="6451600" y="4572000"/>
          <p14:tracePt t="84708" x="6380163" y="4529138"/>
          <p14:tracePt t="84724" x="6300788" y="4508500"/>
          <p14:tracePt t="84741" x="6200775" y="4479925"/>
          <p14:tracePt t="84758" x="6008688" y="4451350"/>
          <p14:tracePt t="84774" x="5822950" y="4429125"/>
          <p14:tracePt t="84791" x="5680075" y="4414838"/>
          <p14:tracePt t="84808" x="5514975" y="4414838"/>
          <p14:tracePt t="84824" x="5337175" y="4386263"/>
          <p14:tracePt t="84841" x="5180013" y="4386263"/>
          <p14:tracePt t="84858" x="5014913" y="4386263"/>
          <p14:tracePt t="84874" x="4886325" y="4371975"/>
          <p14:tracePt t="84891" x="4794250" y="4371975"/>
          <p14:tracePt t="84908" x="4700588" y="4371975"/>
          <p14:tracePt t="84924" x="4614863" y="4371975"/>
          <p14:tracePt t="84941" x="4514850" y="4379913"/>
          <p14:tracePt t="84958" x="4451350" y="4379913"/>
          <p14:tracePt t="84958" x="4394200" y="4386263"/>
          <p14:tracePt t="84974" x="4314825" y="4408488"/>
          <p14:tracePt t="84991" x="4200525" y="4437063"/>
          <p14:tracePt t="85008" x="4100513" y="4465638"/>
          <p14:tracePt t="85024" x="3979863" y="4514850"/>
          <p14:tracePt t="85041" x="3879850" y="4557713"/>
          <p14:tracePt t="85058" x="3743325" y="4594225"/>
          <p14:tracePt t="85074" x="3651250" y="4614863"/>
          <p14:tracePt t="85091" x="3600450" y="4629150"/>
          <p14:tracePt t="85108" x="3586163" y="4637088"/>
          <p14:tracePt t="85334" x="0" y="0"/>
        </p14:tracePtLst>
        <p14:tracePtLst>
          <p14:tracePt t="86054" x="2600325" y="2457450"/>
          <p14:tracePt t="86126" x="2608263" y="2451100"/>
          <p14:tracePt t="86134" x="2622550" y="2436813"/>
          <p14:tracePt t="86143" x="2651125" y="2436813"/>
          <p14:tracePt t="86157" x="2700338" y="2436813"/>
          <p14:tracePt t="86174" x="2871788" y="2414588"/>
          <p14:tracePt t="86191" x="3000375" y="2408238"/>
          <p14:tracePt t="86207" x="3079750" y="2386013"/>
          <p14:tracePt t="86224" x="3165475" y="2365375"/>
          <p14:tracePt t="86241" x="3186113" y="2351088"/>
          <p14:tracePt t="86257" x="3200400" y="2322513"/>
          <p14:tracePt t="86274" x="3228975" y="2286000"/>
          <p14:tracePt t="86291" x="3236913" y="2279650"/>
          <p14:tracePt t="86307" x="3243263" y="2265363"/>
          <p14:tracePt t="86324" x="3243263" y="2243138"/>
          <p14:tracePt t="86341" x="3214688" y="2193925"/>
          <p14:tracePt t="86357" x="3157538" y="2179638"/>
          <p14:tracePt t="86374" x="3014663" y="2136775"/>
          <p14:tracePt t="86391" x="2857500" y="2136775"/>
          <p14:tracePt t="86407" x="2693988" y="2122488"/>
          <p14:tracePt t="86424" x="2514600" y="2108200"/>
          <p14:tracePt t="86441" x="2336800" y="2108200"/>
          <p14:tracePt t="86457" x="2157413" y="2108200"/>
          <p14:tracePt t="86474" x="1914525" y="2093913"/>
          <p14:tracePt t="86491" x="1700213" y="2114550"/>
          <p14:tracePt t="86507" x="1485900" y="2114550"/>
          <p14:tracePt t="86524" x="1257300" y="2114550"/>
          <p14:tracePt t="86541" x="1065213" y="2114550"/>
          <p14:tracePt t="86557" x="936625" y="2114550"/>
          <p14:tracePt t="86574" x="814388" y="2122488"/>
          <p14:tracePt t="86591" x="771525" y="2136775"/>
          <p14:tracePt t="86607" x="722313" y="2143125"/>
          <p14:tracePt t="86624" x="685800" y="2157413"/>
          <p14:tracePt t="86641" x="650875" y="2200275"/>
          <p14:tracePt t="86657" x="642938" y="2222500"/>
          <p14:tracePt t="86674" x="636588" y="2243138"/>
          <p14:tracePt t="86691" x="628650" y="2279650"/>
          <p14:tracePt t="86707" x="628650" y="2300288"/>
          <p14:tracePt t="86724" x="657225" y="2328863"/>
          <p14:tracePt t="86741" x="693738" y="2371725"/>
          <p14:tracePt t="86757" x="765175" y="2400300"/>
          <p14:tracePt t="86774" x="985838" y="2422525"/>
          <p14:tracePt t="86791" x="1143000" y="2422525"/>
          <p14:tracePt t="86807" x="1322388" y="2422525"/>
          <p14:tracePt t="86824" x="1465263" y="2422525"/>
          <p14:tracePt t="86841" x="1585913" y="2422525"/>
          <p14:tracePt t="86857" x="1700213" y="2422525"/>
          <p14:tracePt t="86874" x="1785938" y="2422525"/>
          <p14:tracePt t="86891" x="1928813" y="2422525"/>
          <p14:tracePt t="86907" x="2093913" y="2436813"/>
          <p14:tracePt t="86924" x="2271713" y="2451100"/>
          <p14:tracePt t="86941" x="2471738" y="2465388"/>
          <p14:tracePt t="86957" x="2651125" y="2471738"/>
          <p14:tracePt t="86974" x="2779713" y="2486025"/>
          <p14:tracePt t="86974" x="2828925" y="2486025"/>
          <p14:tracePt t="86991" x="2908300" y="2486025"/>
          <p14:tracePt t="87007" x="2957513" y="2486025"/>
          <p14:tracePt t="87024" x="2994025" y="2471738"/>
          <p14:tracePt t="87040" x="3028950" y="2465388"/>
          <p14:tracePt t="87057" x="3051175" y="2451100"/>
          <p14:tracePt t="87074" x="3065463" y="2443163"/>
          <p14:tracePt t="87090" x="3071813" y="2443163"/>
          <p14:tracePt t="87279" x="0" y="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s://i.chzbgr.com/maxW500/7165388800/h0F601587/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09601"/>
            <a:ext cx="5257800" cy="5666741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5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Pleural Effusion</a:t>
            </a:r>
          </a:p>
        </p:txBody>
      </p:sp>
      <p:pic>
        <p:nvPicPr>
          <p:cNvPr id="4" name="Picture 2" descr="http://www.primehealthchannel.com/wp-content/uploads/2013/02/Pleural-effusion-Picture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4572" t="5051" r="3058" b="5717"/>
          <a:stretch>
            <a:fillRect/>
          </a:stretch>
        </p:blipFill>
        <p:spPr bwMode="auto">
          <a:xfrm>
            <a:off x="3417498" y="1600201"/>
            <a:ext cx="5239110" cy="4552013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0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588" x="6122988" y="3465513"/>
          <p14:tracePt t="9604" x="6108700" y="3465513"/>
          <p14:tracePt t="9612" x="6094413" y="3465513"/>
          <p14:tracePt t="9619" x="6065838" y="3465513"/>
          <p14:tracePt t="9629" x="6029325" y="3465513"/>
          <p14:tracePt t="9645" x="5943600" y="3465513"/>
          <p14:tracePt t="9662" x="5851525" y="3479800"/>
          <p14:tracePt t="9679" x="5757863" y="3486150"/>
          <p14:tracePt t="9695" x="5672138" y="3514725"/>
          <p14:tracePt t="9712" x="5600700" y="3557588"/>
          <p14:tracePt t="9729" x="5514975" y="3600450"/>
          <p14:tracePt t="9745" x="5429250" y="3636963"/>
          <p14:tracePt t="9762" x="5357813" y="3686175"/>
          <p14:tracePt t="9779" x="5280025" y="3743325"/>
          <p14:tracePt t="9795" x="5194300" y="3808413"/>
          <p14:tracePt t="9812" x="5151438" y="3871913"/>
          <p14:tracePt t="9829" x="5072063" y="3937000"/>
          <p14:tracePt t="9845" x="5037138" y="3994150"/>
          <p14:tracePt t="9862" x="4994275" y="4057650"/>
          <p14:tracePt t="9879" x="4979988" y="4122738"/>
          <p14:tracePt t="9895" x="4957763" y="4208463"/>
          <p14:tracePt t="9912" x="4922838" y="4322763"/>
          <p14:tracePt t="9929" x="4886325" y="4437063"/>
          <p14:tracePt t="9945" x="4872038" y="4522788"/>
          <p14:tracePt t="9962" x="4879975" y="4614863"/>
          <p14:tracePt t="9979" x="4886325" y="4694238"/>
          <p14:tracePt t="9995" x="4929188" y="4822825"/>
          <p14:tracePt t="10012" x="5014913" y="4929188"/>
          <p14:tracePt t="10029" x="5129213" y="5029200"/>
          <p14:tracePt t="10045" x="5257800" y="5157788"/>
          <p14:tracePt t="10062" x="5394325" y="5222875"/>
          <p14:tracePt t="10079" x="5508625" y="5257800"/>
          <p14:tracePt t="10095" x="5580063" y="5265738"/>
          <p14:tracePt t="10112" x="5622925" y="5265738"/>
          <p14:tracePt t="10129" x="5715000" y="5265738"/>
          <p14:tracePt t="10145" x="5808663" y="5251450"/>
          <p14:tracePt t="10162" x="5908675" y="5214938"/>
          <p14:tracePt t="10179" x="6000750" y="5172075"/>
          <p14:tracePt t="10196" x="6108700" y="5094288"/>
          <p14:tracePt t="10196" x="6172200" y="5037138"/>
          <p14:tracePt t="10212" x="6294438" y="4937125"/>
          <p14:tracePt t="10229" x="6408738" y="4837113"/>
          <p14:tracePt t="10245" x="6486525" y="4772025"/>
          <p14:tracePt t="10262" x="6580188" y="4694238"/>
          <p14:tracePt t="10279" x="6629400" y="4622800"/>
          <p14:tracePt t="10295" x="6672263" y="4537075"/>
          <p14:tracePt t="10312" x="6700838" y="4465638"/>
          <p14:tracePt t="10329" x="6743700" y="4365625"/>
          <p14:tracePt t="10345" x="6765925" y="4279900"/>
          <p14:tracePt t="10362" x="6786563" y="4200525"/>
          <p14:tracePt t="10379" x="6808788" y="4129088"/>
          <p14:tracePt t="10395" x="6808788" y="4051300"/>
          <p14:tracePt t="10395" x="6808788" y="4014788"/>
          <p14:tracePt t="10412" x="6808788" y="3943350"/>
          <p14:tracePt t="10429" x="6808788" y="3879850"/>
          <p14:tracePt t="10445" x="6808788" y="3808413"/>
          <p14:tracePt t="10462" x="6808788" y="3743325"/>
          <p14:tracePt t="10479" x="6772275" y="3657600"/>
          <p14:tracePt t="10495" x="6715125" y="3571875"/>
          <p14:tracePt t="10512" x="6629400" y="3443288"/>
          <p14:tracePt t="10529" x="6500813" y="3328988"/>
          <p14:tracePt t="10545" x="6351588" y="3194050"/>
          <p14:tracePt t="10562" x="6243638" y="3114675"/>
          <p14:tracePt t="10578" x="6157913" y="3057525"/>
          <p14:tracePt t="10595" x="6072188" y="3022600"/>
          <p14:tracePt t="10596" x="6043613" y="3014663"/>
          <p14:tracePt t="10612" x="5965825" y="3008313"/>
          <p14:tracePt t="10629" x="5894388" y="3008313"/>
          <p14:tracePt t="10645" x="5837238" y="3036888"/>
          <p14:tracePt t="10662" x="5757863" y="3100388"/>
          <p14:tracePt t="10678" x="5637213" y="3157538"/>
          <p14:tracePt t="10695" x="5529263" y="3243263"/>
          <p14:tracePt t="10712" x="5394325" y="3322638"/>
          <p14:tracePt t="10729" x="5280025" y="3408363"/>
          <p14:tracePt t="10745" x="5122863" y="3543300"/>
          <p14:tracePt t="10762" x="4979988" y="3614738"/>
          <p14:tracePt t="10779" x="4900613" y="3694113"/>
          <p14:tracePt t="10796" x="4814888" y="3814763"/>
          <p14:tracePt t="10812" x="4772025" y="3900488"/>
          <p14:tracePt t="10829" x="4722813" y="4000500"/>
          <p14:tracePt t="10845" x="4679950" y="4122738"/>
          <p14:tracePt t="10862" x="4657725" y="4237038"/>
          <p14:tracePt t="10878" x="4643438" y="4343400"/>
          <p14:tracePt t="10895" x="4643438" y="4471988"/>
          <p14:tracePt t="10912" x="4643438" y="4600575"/>
          <p14:tracePt t="10929" x="4672013" y="4729163"/>
          <p14:tracePt t="10945" x="4714875" y="4837113"/>
          <p14:tracePt t="10962" x="4765675" y="4951413"/>
          <p14:tracePt t="10978" x="4865688" y="5080000"/>
          <p14:tracePt t="10995" x="5029200" y="5243513"/>
          <p14:tracePt t="11012" x="5122863" y="5337175"/>
          <p14:tracePt t="11028" x="5200650" y="5414963"/>
          <p14:tracePt t="11045" x="5294313" y="5457825"/>
          <p14:tracePt t="11062" x="5380038" y="5514975"/>
          <p14:tracePt t="11079" x="5472113" y="5529263"/>
          <p14:tracePt t="11095" x="5557838" y="5543550"/>
          <p14:tracePt t="11112" x="5622925" y="5543550"/>
          <p14:tracePt t="11128" x="5743575" y="5543550"/>
          <p14:tracePt t="11145" x="5886450" y="5543550"/>
          <p14:tracePt t="11162" x="6037263" y="5514975"/>
          <p14:tracePt t="11178" x="6180138" y="5437188"/>
          <p14:tracePt t="11195" x="6300788" y="5351463"/>
          <p14:tracePt t="11196" x="6372225" y="5286375"/>
          <p14:tracePt t="11212" x="6437313" y="5208588"/>
          <p14:tracePt t="11229" x="6508750" y="5122863"/>
          <p14:tracePt t="11245" x="6565900" y="5014913"/>
          <p14:tracePt t="11262" x="6586538" y="4900613"/>
          <p14:tracePt t="11278" x="6615113" y="4772025"/>
          <p14:tracePt t="11295" x="6623050" y="4643438"/>
          <p14:tracePt t="11312" x="6623050" y="4537075"/>
          <p14:tracePt t="11328" x="6623050" y="4437063"/>
          <p14:tracePt t="11345" x="6623050" y="4351338"/>
          <p14:tracePt t="11362" x="6623050" y="4257675"/>
          <p14:tracePt t="11378" x="6623050" y="4186238"/>
          <p14:tracePt t="11395" x="6594475" y="4114800"/>
          <p14:tracePt t="11412" x="6523038" y="3943350"/>
          <p14:tracePt t="11428" x="6451600" y="3836988"/>
          <p14:tracePt t="11445" x="6351588" y="3714750"/>
          <p14:tracePt t="11462" x="6265863" y="3600450"/>
          <p14:tracePt t="11478" x="6186488" y="3508375"/>
          <p14:tracePt t="11495" x="6122988" y="3471863"/>
          <p14:tracePt t="11512" x="6100763" y="3451225"/>
          <p14:tracePt t="11528" x="6065838" y="3422650"/>
          <p14:tracePt t="11545" x="6008688" y="3414713"/>
          <p14:tracePt t="11562" x="5951538" y="3414713"/>
          <p14:tracePt t="11578" x="5857875" y="3414713"/>
          <p14:tracePt t="11595" x="5743575" y="3422650"/>
          <p14:tracePt t="11612" x="5543550" y="3471863"/>
          <p14:tracePt t="11628" x="5394325" y="3494088"/>
          <p14:tracePt t="11645" x="5265738" y="3508375"/>
          <p14:tracePt t="11662" x="5214938" y="3543300"/>
          <p14:tracePt t="11678" x="5157788" y="3571875"/>
          <p14:tracePt t="11695" x="5108575" y="3636963"/>
          <p14:tracePt t="11712" x="5065713" y="3708400"/>
          <p14:tracePt t="11728" x="5029200" y="3808413"/>
          <p14:tracePt t="11745" x="5022850" y="3929063"/>
          <p14:tracePt t="11762" x="5008563" y="4043363"/>
          <p14:tracePt t="11778" x="5008563" y="4186238"/>
          <p14:tracePt t="11795" x="5008563" y="4329113"/>
          <p14:tracePt t="11812" x="5037138" y="4514850"/>
          <p14:tracePt t="11828" x="5072063" y="4651375"/>
          <p14:tracePt t="11845" x="5180013" y="4794250"/>
          <p14:tracePt t="11862" x="5308600" y="4908550"/>
          <p14:tracePt t="11878" x="5429250" y="4972050"/>
          <p14:tracePt t="11895" x="5508625" y="4979988"/>
          <p14:tracePt t="11912" x="5551488" y="4986338"/>
          <p14:tracePt t="11928" x="5586413" y="5000625"/>
          <p14:tracePt t="11945" x="5622925" y="5000625"/>
          <p14:tracePt t="11962" x="5643563" y="5000625"/>
          <p14:tracePt t="11978" x="5672138" y="5000625"/>
          <p14:tracePt t="11995" x="5680075" y="5000625"/>
          <p14:tracePt t="12012" x="5694363" y="5000625"/>
          <p14:tracePt t="12220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Pleural Effusion</a:t>
            </a:r>
          </a:p>
        </p:txBody>
      </p:sp>
      <p:pic>
        <p:nvPicPr>
          <p:cNvPr id="4" name="Picture 2" descr="http://www.fastbleep.com/assets/notes/image/3075_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6665" y="1600201"/>
            <a:ext cx="5038670" cy="4525963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391400" y="5791200"/>
            <a:ext cx="121920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7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009" x="2257425" y="4922838"/>
          <p14:tracePt t="6113" x="2257425" y="4929188"/>
          <p14:tracePt t="6129" x="2257425" y="4943475"/>
          <p14:tracePt t="6137" x="2257425" y="4951413"/>
          <p14:tracePt t="6145" x="2257425" y="4957763"/>
          <p14:tracePt t="6156" x="2257425" y="4965700"/>
          <p14:tracePt t="6172" x="2257425" y="4994275"/>
          <p14:tracePt t="6189" x="2257425" y="5008563"/>
          <p14:tracePt t="6206" x="2265363" y="5022850"/>
          <p14:tracePt t="6223" x="2265363" y="5037138"/>
          <p14:tracePt t="6239" x="2265363" y="5057775"/>
          <p14:tracePt t="6256" x="2265363" y="5094288"/>
          <p14:tracePt t="6273" x="2265363" y="5143500"/>
          <p14:tracePt t="6289" x="2265363" y="5172075"/>
          <p14:tracePt t="6306" x="2265363" y="5194300"/>
          <p14:tracePt t="6322" x="2265363" y="5208588"/>
          <p14:tracePt t="6339" x="2265363" y="5214938"/>
          <p14:tracePt t="6356" x="2271713" y="5237163"/>
          <p14:tracePt t="6372" x="2279650" y="5265738"/>
          <p14:tracePt t="6389" x="2279650" y="5294313"/>
          <p14:tracePt t="6406" x="2286000" y="5322888"/>
          <p14:tracePt t="6422" x="2286000" y="5351463"/>
          <p14:tracePt t="6439" x="2286000" y="5380038"/>
          <p14:tracePt t="6456" x="2300288" y="5394325"/>
          <p14:tracePt t="6473" x="2308225" y="5422900"/>
          <p14:tracePt t="6489" x="2308225" y="5437188"/>
          <p14:tracePt t="6506" x="2308225" y="5443538"/>
          <p14:tracePt t="6537" x="2314575" y="5443538"/>
          <p14:tracePt t="6601" x="2314575" y="5451475"/>
          <p14:tracePt t="6609" x="2336800" y="5465763"/>
          <p14:tracePt t="6617" x="2343150" y="5472113"/>
          <p14:tracePt t="6625" x="2357438" y="5480050"/>
          <p14:tracePt t="6639" x="2371725" y="5486400"/>
          <p14:tracePt t="6656" x="2400300" y="5500688"/>
          <p14:tracePt t="6672" x="2414588" y="5500688"/>
          <p14:tracePt t="6689" x="2422525" y="5500688"/>
          <p14:tracePt t="6721" x="2428875" y="5500688"/>
          <p14:tracePt t="6729" x="2436813" y="5500688"/>
          <p14:tracePt t="6739" x="2443163" y="5500688"/>
          <p14:tracePt t="6756" x="2471738" y="5500688"/>
          <p14:tracePt t="6772" x="2500313" y="5500688"/>
          <p14:tracePt t="6789" x="2536825" y="5500688"/>
          <p14:tracePt t="6806" x="2579688" y="5494338"/>
          <p14:tracePt t="6822" x="2628900" y="5494338"/>
          <p14:tracePt t="6839" x="2657475" y="5494338"/>
          <p14:tracePt t="6856" x="2693988" y="5486400"/>
          <p14:tracePt t="6872" x="2722563" y="5472113"/>
          <p14:tracePt t="6873" x="2728913" y="5465763"/>
          <p14:tracePt t="6889" x="2751138" y="5457825"/>
          <p14:tracePt t="6906" x="2765425" y="5443538"/>
          <p14:tracePt t="6922" x="2786063" y="5437188"/>
          <p14:tracePt t="6939" x="2808288" y="5422900"/>
          <p14:tracePt t="6956" x="2822575" y="5414963"/>
          <p14:tracePt t="6972" x="2836863" y="5400675"/>
          <p14:tracePt t="6989" x="2851150" y="5386388"/>
          <p14:tracePt t="7006" x="2857500" y="5357813"/>
          <p14:tracePt t="7022" x="2871788" y="5337175"/>
          <p14:tracePt t="7039" x="2886075" y="5322888"/>
          <p14:tracePt t="7056" x="2894013" y="5308600"/>
          <p14:tracePt t="7072" x="2894013" y="5294313"/>
          <p14:tracePt t="7073" x="2908300" y="5272088"/>
          <p14:tracePt t="7089" x="2914650" y="5265738"/>
          <p14:tracePt t="7106" x="2914650" y="5251450"/>
          <p14:tracePt t="7123" x="2922588" y="5237163"/>
          <p14:tracePt t="7139" x="2928938" y="5222875"/>
          <p14:tracePt t="7156" x="2936875" y="5214938"/>
          <p14:tracePt t="7172" x="2943225" y="5208588"/>
          <p14:tracePt t="7189" x="2951163" y="5200650"/>
          <p14:tracePt t="7206" x="2951163" y="5194300"/>
          <p14:tracePt t="7223" x="2951163" y="5186363"/>
          <p14:tracePt t="7239" x="2951163" y="5180013"/>
          <p14:tracePt t="7361" x="2943225" y="5186363"/>
          <p14:tracePt t="7369" x="2922588" y="5208588"/>
          <p14:tracePt t="7377" x="2914650" y="5214938"/>
          <p14:tracePt t="7389" x="2900363" y="5237163"/>
          <p14:tracePt t="7406" x="2871788" y="5272088"/>
          <p14:tracePt t="7422" x="2843213" y="5300663"/>
          <p14:tracePt t="7439" x="2814638" y="5329238"/>
          <p14:tracePt t="7455" x="2800350" y="5351463"/>
          <p14:tracePt t="7472" x="2786063" y="5380038"/>
          <p14:tracePt t="7489" x="2757488" y="5400675"/>
          <p14:tracePt t="7506" x="2743200" y="5422900"/>
          <p14:tracePt t="7522" x="2728913" y="5451475"/>
          <p14:tracePt t="7539" x="2714625" y="5465763"/>
          <p14:tracePt t="7556" x="2708275" y="5472113"/>
          <p14:tracePt t="7572" x="2679700" y="5486400"/>
          <p14:tracePt t="7589" x="2651125" y="5500688"/>
          <p14:tracePt t="7605" x="2622550" y="5522913"/>
          <p14:tracePt t="7623" x="2593975" y="5537200"/>
          <p14:tracePt t="7639" x="2571750" y="5537200"/>
          <p14:tracePt t="7655" x="2557463" y="5537200"/>
          <p14:tracePt t="7672" x="2551113" y="5537200"/>
          <p14:tracePt t="7689" x="2543175" y="5537200"/>
          <p14:tracePt t="7706" x="2528888" y="5537200"/>
          <p14:tracePt t="7722" x="2508250" y="5537200"/>
          <p14:tracePt t="7739" x="2471738" y="5514975"/>
          <p14:tracePt t="7756" x="2436813" y="5500688"/>
          <p14:tracePt t="7772" x="2379663" y="5486400"/>
          <p14:tracePt t="7789" x="2343150" y="5480050"/>
          <p14:tracePt t="7805" x="2336800" y="5465763"/>
          <p14:tracePt t="7822" x="2328863" y="5457825"/>
          <p14:tracePt t="7839" x="2322513" y="5443538"/>
          <p14:tracePt t="7855" x="2322513" y="5429250"/>
          <p14:tracePt t="7872" x="2322513" y="5408613"/>
          <p14:tracePt t="7889" x="2322513" y="5372100"/>
          <p14:tracePt t="7905" x="2322513" y="5351463"/>
          <p14:tracePt t="7922" x="2322513" y="5329238"/>
          <p14:tracePt t="7939" x="2322513" y="5294313"/>
          <p14:tracePt t="7955" x="2322513" y="5272088"/>
          <p14:tracePt t="7972" x="2322513" y="5237163"/>
          <p14:tracePt t="7989" x="2322513" y="5214938"/>
          <p14:tracePt t="8005" x="2322513" y="5180013"/>
          <p14:tracePt t="8022" x="2322513" y="5157788"/>
          <p14:tracePt t="8039" x="2322513" y="5137150"/>
          <p14:tracePt t="8056" x="2322513" y="5100638"/>
          <p14:tracePt t="8072" x="2322513" y="5080000"/>
          <p14:tracePt t="8089" x="2351088" y="5037138"/>
          <p14:tracePt t="8105" x="2357438" y="5008563"/>
          <p14:tracePt t="8122" x="2365375" y="4986338"/>
          <p14:tracePt t="8139" x="2365375" y="4979988"/>
          <p14:tracePt t="8257" x="2365375" y="4994275"/>
          <p14:tracePt t="8265" x="2365375" y="5014913"/>
          <p14:tracePt t="8273" x="2365375" y="5022850"/>
          <p14:tracePt t="8289" x="2357438" y="5057775"/>
          <p14:tracePt t="8305" x="2357438" y="5108575"/>
          <p14:tracePt t="8322" x="2357438" y="5157788"/>
          <p14:tracePt t="8339" x="2357438" y="5222875"/>
          <p14:tracePt t="8355" x="2357438" y="5257800"/>
          <p14:tracePt t="8372" x="2357438" y="5294313"/>
          <p14:tracePt t="8389" x="2357438" y="5314950"/>
          <p14:tracePt t="8405" x="2357438" y="5357813"/>
          <p14:tracePt t="8422" x="2365375" y="5394325"/>
          <p14:tracePt t="8439" x="2371725" y="5429250"/>
          <p14:tracePt t="8455" x="2393950" y="5465763"/>
          <p14:tracePt t="8472" x="2408238" y="5500688"/>
          <p14:tracePt t="8489" x="2443163" y="5537200"/>
          <p14:tracePt t="8505" x="2471738" y="5551488"/>
          <p14:tracePt t="8522" x="2493963" y="5557838"/>
          <p14:tracePt t="8539" x="2508250" y="5557838"/>
          <p14:tracePt t="8555" x="2522538" y="5557838"/>
          <p14:tracePt t="8572" x="2536825" y="5557838"/>
          <p14:tracePt t="8589" x="2579688" y="5551488"/>
          <p14:tracePt t="8605" x="2614613" y="5551488"/>
          <p14:tracePt t="8622" x="2622550" y="5543550"/>
          <p14:tracePt t="8639" x="2636838" y="5537200"/>
          <p14:tracePt t="8655" x="2657475" y="5522913"/>
          <p14:tracePt t="8672" x="2679700" y="5500688"/>
          <p14:tracePt t="8689" x="2686050" y="5494338"/>
          <p14:tracePt t="8705" x="2700338" y="5465763"/>
          <p14:tracePt t="8722" x="2708275" y="5429250"/>
          <p14:tracePt t="8739" x="2728913" y="5408613"/>
          <p14:tracePt t="8755" x="2751138" y="5380038"/>
          <p14:tracePt t="8772" x="2779713" y="5351463"/>
          <p14:tracePt t="8789" x="2808288" y="5322888"/>
          <p14:tracePt t="8805" x="2822575" y="5294313"/>
          <p14:tracePt t="8822" x="2836863" y="5280025"/>
          <p14:tracePt t="8839" x="2851150" y="5265738"/>
          <p14:tracePt t="8855" x="2871788" y="5257800"/>
          <p14:tracePt t="8872" x="2879725" y="5243513"/>
          <p14:tracePt t="8889" x="2894013" y="5214938"/>
          <p14:tracePt t="8905" x="2900363" y="5200650"/>
          <p14:tracePt t="8922" x="2908300" y="5200650"/>
          <p14:tracePt t="8939" x="2914650" y="5194300"/>
          <p14:tracePt t="8955" x="2922588" y="5186363"/>
          <p14:tracePt t="9265" x="0" y="0"/>
        </p14:tracePtLst>
        <p14:tracePtLst>
          <p14:tracePt t="10201" x="6865938" y="5143500"/>
          <p14:tracePt t="10209" x="6872288" y="5143500"/>
          <p14:tracePt t="10217" x="6880225" y="5151438"/>
          <p14:tracePt t="10225" x="6880225" y="5165725"/>
          <p14:tracePt t="10238" x="6886575" y="5165725"/>
          <p14:tracePt t="10255" x="6886575" y="5180013"/>
          <p14:tracePt t="10272" x="6886575" y="5194300"/>
          <p14:tracePt t="10288" x="6900863" y="5214938"/>
          <p14:tracePt t="10305" x="6929438" y="5257800"/>
          <p14:tracePt t="10322" x="6929438" y="5280025"/>
          <p14:tracePt t="10338" x="6937375" y="5308600"/>
          <p14:tracePt t="10355" x="6965950" y="5357813"/>
          <p14:tracePt t="10372" x="6972300" y="5408613"/>
          <p14:tracePt t="10388" x="7000875" y="5465763"/>
          <p14:tracePt t="10405" x="7029450" y="5500688"/>
          <p14:tracePt t="10422" x="7051675" y="5537200"/>
          <p14:tracePt t="10438" x="7058025" y="5543550"/>
          <p14:tracePt t="10455" x="7065963" y="5557838"/>
          <p14:tracePt t="10472" x="7080250" y="5565775"/>
          <p14:tracePt t="10488" x="7094538" y="5580063"/>
          <p14:tracePt t="10505" x="7100888" y="5614988"/>
          <p14:tracePt t="10522" x="7100888" y="5629275"/>
          <p14:tracePt t="10538" x="7108825" y="5651500"/>
          <p14:tracePt t="10555" x="7115175" y="5680075"/>
          <p14:tracePt t="10572" x="7123113" y="5694363"/>
          <p14:tracePt t="10588" x="7123113" y="5722938"/>
          <p14:tracePt t="10605" x="7123113" y="5729288"/>
          <p14:tracePt t="10622" x="7129463" y="5743575"/>
          <p14:tracePt t="10638" x="7129463" y="5757863"/>
          <p14:tracePt t="10655" x="7129463" y="5765800"/>
          <p14:tracePt t="10672" x="7129463" y="5772150"/>
          <p14:tracePt t="10688" x="7129463" y="5786438"/>
          <p14:tracePt t="10705" x="7108825" y="5808663"/>
          <p14:tracePt t="10722" x="7100888" y="5829300"/>
          <p14:tracePt t="10738" x="7094538" y="5829300"/>
          <p14:tracePt t="10777" x="7094538" y="5843588"/>
          <p14:tracePt t="10801" x="7094538" y="5851525"/>
          <p14:tracePt t="10817" x="7086600" y="5851525"/>
          <p14:tracePt t="10841" x="7086600" y="5857875"/>
          <p14:tracePt t="10857" x="7086600" y="5865813"/>
          <p14:tracePt t="10865" x="7080250" y="5865813"/>
          <p14:tracePt t="10873" x="7080250" y="5872163"/>
          <p14:tracePt t="10888" x="7072313" y="5872163"/>
          <p14:tracePt t="10905" x="7065963" y="5872163"/>
          <p14:tracePt t="10953" x="7058025" y="5872163"/>
          <p14:tracePt t="10961" x="7051675" y="5872163"/>
          <p14:tracePt t="10972" x="7029450" y="5851525"/>
          <p14:tracePt t="10988" x="7000875" y="5829300"/>
          <p14:tracePt t="11005" x="6965950" y="5808663"/>
          <p14:tracePt t="11022" x="6937375" y="5772150"/>
          <p14:tracePt t="11038" x="6923088" y="5765800"/>
          <p14:tracePt t="11055" x="6886575" y="5729288"/>
          <p14:tracePt t="11072" x="6843713" y="5686425"/>
          <p14:tracePt t="11088" x="6837363" y="5680075"/>
          <p14:tracePt t="11105" x="6837363" y="5672138"/>
          <p14:tracePt t="11122" x="6815138" y="5665788"/>
          <p14:tracePt t="11138" x="6794500" y="5643563"/>
          <p14:tracePt t="11155" x="6765925" y="5629275"/>
          <p14:tracePt t="11171" x="6729413" y="5600700"/>
          <p14:tracePt t="11188" x="6708775" y="5594350"/>
          <p14:tracePt t="11205" x="6686550" y="5586413"/>
          <p14:tracePt t="11222" x="6665913" y="5580063"/>
          <p14:tracePt t="11409" x="6680200" y="5580063"/>
          <p14:tracePt t="11417" x="6686550" y="5608638"/>
          <p14:tracePt t="11425" x="6694488" y="5614988"/>
          <p14:tracePt t="11438" x="6708775" y="5622925"/>
          <p14:tracePt t="11455" x="6743700" y="5643563"/>
          <p14:tracePt t="11472" x="6765925" y="5657850"/>
          <p14:tracePt t="11488" x="6780213" y="5665788"/>
          <p14:tracePt t="11505" x="6800850" y="5680075"/>
          <p14:tracePt t="11522" x="6837363" y="5700713"/>
          <p14:tracePt t="11538" x="6858000" y="5708650"/>
          <p14:tracePt t="11555" x="6872288" y="5722938"/>
          <p14:tracePt t="11571" x="6886575" y="5737225"/>
          <p14:tracePt t="11588" x="6915150" y="5751513"/>
          <p14:tracePt t="11605" x="6937375" y="5757863"/>
          <p14:tracePt t="11621" x="6951663" y="5765800"/>
          <p14:tracePt t="11638" x="6958013" y="5772150"/>
          <p14:tracePt t="11655" x="6965950" y="5780088"/>
          <p14:tracePt t="11671" x="6972300" y="5780088"/>
          <p14:tracePt t="11688" x="6994525" y="5794375"/>
          <p14:tracePt t="11705" x="7015163" y="5800725"/>
          <p14:tracePt t="11722" x="7037388" y="5808663"/>
          <p14:tracePt t="11738" x="7043738" y="5808663"/>
          <p14:tracePt t="11755" x="7051675" y="5808663"/>
          <p14:tracePt t="11771" x="7051675" y="5815013"/>
          <p14:tracePt t="11801" x="7058025" y="5815013"/>
          <p14:tracePt t="12034" x="0" y="0"/>
        </p14:tracePtLst>
        <p14:tracePtLst>
          <p14:tracePt t="12954" x="2286000" y="5022850"/>
          <p14:tracePt t="13010" x="2286000" y="5029200"/>
          <p14:tracePt t="13018" x="2286000" y="5057775"/>
          <p14:tracePt t="13026" x="2300288" y="5072063"/>
          <p14:tracePt t="13038" x="2308225" y="5100638"/>
          <p14:tracePt t="13055" x="2328863" y="5151438"/>
          <p14:tracePt t="13071" x="2336800" y="5194300"/>
          <p14:tracePt t="13088" x="2351088" y="5229225"/>
          <p14:tracePt t="13105" x="2357438" y="5251450"/>
          <p14:tracePt t="13121" x="2371725" y="5265738"/>
          <p14:tracePt t="13138" x="2379663" y="5294313"/>
          <p14:tracePt t="13155" x="2386013" y="5308600"/>
          <p14:tracePt t="13171" x="2408238" y="5343525"/>
          <p14:tracePt t="13188" x="2414588" y="5365750"/>
          <p14:tracePt t="13205" x="2422525" y="5380038"/>
          <p14:tracePt t="13221" x="2443163" y="5400675"/>
          <p14:tracePt t="13238" x="2451100" y="5414963"/>
          <p14:tracePt t="13255" x="2457450" y="5414963"/>
          <p14:tracePt t="13271" x="2457450" y="5422900"/>
          <p14:tracePt t="13288" x="2465388" y="5422900"/>
          <p14:tracePt t="13305" x="2479675" y="5429250"/>
          <p14:tracePt t="13321" x="2493963" y="5437188"/>
          <p14:tracePt t="13338" x="2536825" y="5451475"/>
          <p14:tracePt t="13355" x="2557463" y="5457825"/>
          <p14:tracePt t="13371" x="2586038" y="5457825"/>
          <p14:tracePt t="13388" x="2600325" y="5465763"/>
          <p14:tracePt t="13405" x="2622550" y="5465763"/>
          <p14:tracePt t="13421" x="2643188" y="5465763"/>
          <p14:tracePt t="13438" x="2657475" y="5465763"/>
          <p14:tracePt t="13455" x="2671763" y="5465763"/>
          <p14:tracePt t="13471" x="2693988" y="5465763"/>
          <p14:tracePt t="13488" x="2708275" y="5457825"/>
          <p14:tracePt t="13505" x="2722563" y="5451475"/>
          <p14:tracePt t="13521" x="2743200" y="5429250"/>
          <p14:tracePt t="13538" x="2779713" y="5400675"/>
          <p14:tracePt t="13555" x="2786063" y="5386388"/>
          <p14:tracePt t="13571" x="2800350" y="5365750"/>
          <p14:tracePt t="13588" x="2814638" y="5351463"/>
          <p14:tracePt t="13604" x="2843213" y="5322888"/>
          <p14:tracePt t="13621" x="2851150" y="5308600"/>
          <p14:tracePt t="13638" x="2871788" y="5300663"/>
          <p14:tracePt t="13654" x="2900363" y="5280025"/>
          <p14:tracePt t="13671" x="2914650" y="5257800"/>
          <p14:tracePt t="13688" x="2928938" y="5229225"/>
          <p14:tracePt t="13704" x="2957513" y="5214938"/>
          <p14:tracePt t="13721" x="2971800" y="5194300"/>
          <p14:tracePt t="13722" x="2979738" y="5194300"/>
          <p14:tracePt t="13738" x="2994025" y="5186363"/>
          <p14:tracePt t="13755" x="3008313" y="5172075"/>
          <p14:tracePt t="13771" x="3022600" y="5165725"/>
          <p14:tracePt t="13788" x="3036888" y="5165725"/>
          <p14:tracePt t="13804" x="3043238" y="5157788"/>
          <p14:tracePt t="13821" x="3057525" y="5143500"/>
          <p14:tracePt t="13838" x="3071813" y="5143500"/>
          <p14:tracePt t="13854" x="3079750" y="5143500"/>
          <p14:tracePt t="1408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5" descr="http://www.sciencephoto.com/image/260880/350wm/M2400471-Pneumothorax,_X-ray-SPL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9156" y="1371600"/>
            <a:ext cx="5689601" cy="48768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3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Pneumothorax</a:t>
            </a:r>
          </a:p>
        </p:txBody>
      </p:sp>
      <p:pic>
        <p:nvPicPr>
          <p:cNvPr id="6" name="Content Placeholder 5" descr="http://www.sciencephoto.com/image/260880/350wm/M2400471-Pneumothorax,_X-ray-SPL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9156" y="1371600"/>
            <a:ext cx="5689601" cy="48768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291" x="5186363" y="2508250"/>
          <p14:tracePt t="5635" x="5194300" y="2522538"/>
          <p14:tracePt t="5643" x="5200650" y="2536825"/>
          <p14:tracePt t="5659" x="5200650" y="2543175"/>
          <p14:tracePt t="5667" x="5200650" y="2551113"/>
          <p14:tracePt t="5675" x="5208588" y="2557463"/>
          <p14:tracePt t="5691" x="5214938" y="2571750"/>
          <p14:tracePt t="5723" x="5214938" y="2579688"/>
          <p14:tracePt t="5763" x="5214938" y="2586038"/>
          <p14:tracePt t="5779" x="5222875" y="2593975"/>
          <p14:tracePt t="5803" x="5237163" y="2614613"/>
          <p14:tracePt t="5827" x="5243513" y="2622550"/>
          <p14:tracePt t="5835" x="5251450" y="2628900"/>
          <p14:tracePt t="5851" x="5251450" y="2636838"/>
          <p14:tracePt t="5859" x="5251450" y="2643188"/>
          <p14:tracePt t="5875" x="5257800" y="2651125"/>
          <p14:tracePt t="5891" x="5257800" y="2657475"/>
          <p14:tracePt t="5908" x="5257800" y="2665413"/>
          <p14:tracePt t="5925" x="5265738" y="2671763"/>
          <p14:tracePt t="5941" x="5272088" y="2679700"/>
          <p14:tracePt t="5958" x="5272088" y="2686050"/>
          <p14:tracePt t="5975" x="5280025" y="2693988"/>
          <p14:tracePt t="5991" x="5280025" y="2700338"/>
          <p14:tracePt t="6008" x="5286375" y="2708275"/>
          <p14:tracePt t="6025" x="5286375" y="2714625"/>
          <p14:tracePt t="6041" x="5294313" y="2722563"/>
          <p14:tracePt t="6059" x="5294313" y="2728913"/>
          <p14:tracePt t="6075" x="5294313" y="2736850"/>
          <p14:tracePt t="6091" x="5294313" y="2743200"/>
          <p14:tracePt t="6108" x="5300663" y="2751138"/>
          <p14:tracePt t="6125" x="5308600" y="2765425"/>
          <p14:tracePt t="6141" x="5308600" y="2771775"/>
          <p14:tracePt t="6158" x="5314950" y="2779713"/>
          <p14:tracePt t="6203" x="5314950" y="2786063"/>
          <p14:tracePt t="6235" x="5322888" y="2794000"/>
          <p14:tracePt t="6251" x="5322888" y="2800350"/>
          <p14:tracePt t="6259" x="5322888" y="2808288"/>
          <p14:tracePt t="6267" x="5329238" y="2814638"/>
          <p14:tracePt t="6275" x="5329238" y="2822575"/>
          <p14:tracePt t="6291" x="5343525" y="2828925"/>
          <p14:tracePt t="6308" x="5351463" y="2836863"/>
          <p14:tracePt t="6325" x="5351463" y="2851150"/>
          <p14:tracePt t="6341" x="5357813" y="2857500"/>
          <p14:tracePt t="6358" x="5357813" y="2865438"/>
          <p14:tracePt t="6375" x="5365750" y="2865438"/>
          <p14:tracePt t="6395" x="5365750" y="2871788"/>
          <p14:tracePt t="6419" x="5380038" y="2871788"/>
          <p14:tracePt t="6435" x="5386388" y="2894013"/>
          <p14:tracePt t="6443" x="5394325" y="2900363"/>
          <p14:tracePt t="6458" x="5400675" y="2908300"/>
          <p14:tracePt t="6475" x="5414963" y="2922588"/>
          <p14:tracePt t="6491" x="5429250" y="2951163"/>
          <p14:tracePt t="6508" x="5437188" y="2965450"/>
          <p14:tracePt t="6525" x="5437188" y="2971800"/>
          <p14:tracePt t="6541" x="5443538" y="2979738"/>
          <p14:tracePt t="6571" x="5451475" y="2994025"/>
          <p14:tracePt t="6579" x="5457825" y="3000375"/>
          <p14:tracePt t="6591" x="5457825" y="3008313"/>
          <p14:tracePt t="6608" x="5465763" y="3014663"/>
          <p14:tracePt t="6625" x="5472113" y="3028950"/>
          <p14:tracePt t="6641" x="5480050" y="3028950"/>
          <p14:tracePt t="6658" x="5486400" y="3028950"/>
          <p14:tracePt t="6675" x="5486400" y="3036888"/>
          <p14:tracePt t="6691" x="5486400" y="3051175"/>
          <p14:tracePt t="6708" x="5508625" y="3065463"/>
          <p14:tracePt t="6725" x="5522913" y="3079750"/>
          <p14:tracePt t="6741" x="5529263" y="3094038"/>
          <p14:tracePt t="6758" x="5537200" y="3108325"/>
          <p14:tracePt t="6774" x="5543550" y="3122613"/>
          <p14:tracePt t="6791" x="5543550" y="3143250"/>
          <p14:tracePt t="6808" x="5551488" y="3151188"/>
          <p14:tracePt t="6824" x="5551488" y="3157538"/>
          <p14:tracePt t="6841" x="5557838" y="3171825"/>
          <p14:tracePt t="6858" x="5572125" y="3179763"/>
          <p14:tracePt t="6874" x="5580063" y="3194050"/>
          <p14:tracePt t="6891" x="5586413" y="3208338"/>
          <p14:tracePt t="6908" x="5600700" y="3222625"/>
          <p14:tracePt t="6925" x="5600700" y="3228975"/>
          <p14:tracePt t="6941" x="5608638" y="3236913"/>
          <p14:tracePt t="6958" x="5614988" y="3251200"/>
          <p14:tracePt t="6979" x="5614988" y="3257550"/>
          <p14:tracePt t="6991" x="5622925" y="3257550"/>
          <p14:tracePt t="7008" x="5629275" y="3286125"/>
          <p14:tracePt t="7024" x="5637213" y="3294063"/>
          <p14:tracePt t="7041" x="5651500" y="3308350"/>
          <p14:tracePt t="7058" x="5657850" y="3322638"/>
          <p14:tracePt t="7074" x="5665788" y="3328988"/>
          <p14:tracePt t="7091" x="5672138" y="3343275"/>
          <p14:tracePt t="7108" x="5680075" y="3357563"/>
          <p14:tracePt t="7124" x="5694363" y="3371850"/>
          <p14:tracePt t="7141" x="5700713" y="3394075"/>
          <p14:tracePt t="7158" x="5708650" y="3408363"/>
          <p14:tracePt t="7174" x="5715000" y="3414713"/>
          <p14:tracePt t="7191" x="5722938" y="3429000"/>
          <p14:tracePt t="7208" x="5729288" y="3443288"/>
          <p14:tracePt t="7224" x="5737225" y="3457575"/>
          <p14:tracePt t="7241" x="5743575" y="3471863"/>
          <p14:tracePt t="7258" x="5757863" y="3494088"/>
          <p14:tracePt t="7274" x="5765800" y="3514725"/>
          <p14:tracePt t="7291" x="5780088" y="3551238"/>
          <p14:tracePt t="7308" x="5780088" y="3565525"/>
          <p14:tracePt t="7324" x="5780088" y="3586163"/>
          <p14:tracePt t="7341" x="5786438" y="3608388"/>
          <p14:tracePt t="7358" x="5794375" y="3636963"/>
          <p14:tracePt t="7374" x="5800725" y="3665538"/>
          <p14:tracePt t="7391" x="5800725" y="3686175"/>
          <p14:tracePt t="7408" x="5800725" y="3700463"/>
          <p14:tracePt t="7424" x="5800725" y="3722688"/>
          <p14:tracePt t="7441" x="5800725" y="3736975"/>
          <p14:tracePt t="7458" x="5808663" y="3765550"/>
          <p14:tracePt t="7474" x="5808663" y="3779838"/>
          <p14:tracePt t="7491" x="5808663" y="3808413"/>
          <p14:tracePt t="7508" x="5815013" y="3836988"/>
          <p14:tracePt t="7524" x="5815013" y="3857625"/>
          <p14:tracePt t="7541" x="5815013" y="3879850"/>
          <p14:tracePt t="7558" x="5815013" y="3894138"/>
          <p14:tracePt t="7574" x="5815013" y="3908425"/>
          <p14:tracePt t="7591" x="5815013" y="3929063"/>
          <p14:tracePt t="7608" x="5822950" y="3937000"/>
          <p14:tracePt t="7624" x="5822950" y="3957638"/>
          <p14:tracePt t="7641" x="5822950" y="3971925"/>
          <p14:tracePt t="7658" x="5822950" y="3994150"/>
          <p14:tracePt t="7674" x="5822950" y="4022725"/>
          <p14:tracePt t="7691" x="5837238" y="4051300"/>
          <p14:tracePt t="7708" x="5837238" y="4065588"/>
          <p14:tracePt t="7724" x="5837238" y="4071938"/>
          <p14:tracePt t="7741" x="5837238" y="4086225"/>
          <p14:tracePt t="7758" x="5843588" y="4094163"/>
          <p14:tracePt t="7774" x="5851525" y="4122738"/>
          <p14:tracePt t="7791" x="5857875" y="4157663"/>
          <p14:tracePt t="7808" x="5857875" y="4179888"/>
          <p14:tracePt t="7824" x="5865813" y="4200525"/>
          <p14:tracePt t="7841" x="5872163" y="4214813"/>
          <p14:tracePt t="7858" x="5872163" y="4237038"/>
          <p14:tracePt t="7874" x="5872163" y="4243388"/>
          <p14:tracePt t="7891" x="5880100" y="4279900"/>
          <p14:tracePt t="7908" x="5880100" y="4314825"/>
          <p14:tracePt t="7924" x="5886450" y="4357688"/>
          <p14:tracePt t="7941" x="5900738" y="4394200"/>
          <p14:tracePt t="7958" x="5908675" y="4443413"/>
          <p14:tracePt t="7974" x="5908675" y="4471988"/>
          <p14:tracePt t="7991" x="5915025" y="4522788"/>
          <p14:tracePt t="8008" x="5915025" y="4557713"/>
          <p14:tracePt t="8024" x="5929313" y="4594225"/>
          <p14:tracePt t="8041" x="5937250" y="4614863"/>
          <p14:tracePt t="8058" x="5937250" y="4622800"/>
          <p14:tracePt t="8074" x="5937250" y="4643438"/>
          <p14:tracePt t="8091" x="5951538" y="4686300"/>
          <p14:tracePt t="8108" x="5965825" y="4737100"/>
          <p14:tracePt t="8124" x="5972175" y="4779963"/>
          <p14:tracePt t="8141" x="5980113" y="4814888"/>
          <p14:tracePt t="8158" x="5980113" y="4857750"/>
          <p14:tracePt t="8174" x="5986463" y="4894263"/>
          <p14:tracePt t="8191" x="6008688" y="4922838"/>
          <p14:tracePt t="8208" x="6015038" y="4943475"/>
          <p14:tracePt t="8224" x="6022975" y="4965700"/>
          <p14:tracePt t="8241" x="6029325" y="4986338"/>
          <p14:tracePt t="8258" x="6037263" y="5008563"/>
          <p14:tracePt t="8274" x="6037263" y="5022850"/>
          <p14:tracePt t="8291" x="6043613" y="5057775"/>
          <p14:tracePt t="8308" x="6051550" y="5086350"/>
          <p14:tracePt t="8324" x="6057900" y="5108575"/>
          <p14:tracePt t="8341" x="6057900" y="5143500"/>
          <p14:tracePt t="8358" x="6072188" y="5180013"/>
          <p14:tracePt t="8374" x="6072188" y="5222875"/>
          <p14:tracePt t="8391" x="6080125" y="5265738"/>
          <p14:tracePt t="8408" x="6086475" y="5300663"/>
          <p14:tracePt t="8424" x="6094413" y="5337175"/>
          <p14:tracePt t="8441" x="6108700" y="5365750"/>
          <p14:tracePt t="8458" x="6108700" y="5380038"/>
          <p14:tracePt t="8474" x="6108700" y="5394325"/>
          <p14:tracePt t="8491" x="6115050" y="5408613"/>
          <p14:tracePt t="8491" x="6115050" y="5414963"/>
          <p14:tracePt t="8508" x="6115050" y="5437188"/>
          <p14:tracePt t="8524" x="6122988" y="5472113"/>
          <p14:tracePt t="8541" x="6122988" y="5486400"/>
          <p14:tracePt t="8558" x="6122988" y="5508625"/>
          <p14:tracePt t="8574" x="6122988" y="5522913"/>
          <p14:tracePt t="8591" x="6122988" y="5529263"/>
          <p14:tracePt t="8608" x="6122988" y="5537200"/>
          <p14:tracePt t="8659" x="6129338" y="5537200"/>
          <p14:tracePt t="8675" x="6129338" y="5551488"/>
          <p14:tracePt t="8683" x="6129338" y="5557838"/>
          <p14:tracePt t="8723" x="6129338" y="5565775"/>
          <p14:tracePt t="8763" x="6129338" y="5572125"/>
          <p14:tracePt t="9027" x="6129338" y="5529263"/>
          <p14:tracePt t="9035" x="6080125" y="5465763"/>
          <p14:tracePt t="9043" x="6015038" y="5414963"/>
          <p14:tracePt t="9057" x="5965825" y="5351463"/>
          <p14:tracePt t="9074" x="5886450" y="5214938"/>
          <p14:tracePt t="9091" x="5837238" y="5137150"/>
          <p14:tracePt t="9107" x="5786438" y="5037138"/>
          <p14:tracePt t="9124" x="5765800" y="4994275"/>
          <p14:tracePt t="9141" x="5737225" y="4922838"/>
          <p14:tracePt t="9157" x="5694363" y="4865688"/>
          <p14:tracePt t="9174" x="5665788" y="4779963"/>
          <p14:tracePt t="9191" x="5594350" y="4672013"/>
          <p14:tracePt t="9207" x="5565775" y="4614863"/>
          <p14:tracePt t="9224" x="5529263" y="4543425"/>
          <p14:tracePt t="9241" x="5500688" y="4494213"/>
          <p14:tracePt t="9258" x="5494338" y="4451350"/>
          <p14:tracePt t="9274" x="5486400" y="4400550"/>
          <p14:tracePt t="9291" x="5457825" y="4343400"/>
          <p14:tracePt t="9307" x="5437188" y="4279900"/>
          <p14:tracePt t="9324" x="5422900" y="4222750"/>
          <p14:tracePt t="9341" x="5422900" y="4165600"/>
          <p14:tracePt t="9357" x="5408613" y="4108450"/>
          <p14:tracePt t="9374" x="5380038" y="4037013"/>
          <p14:tracePt t="9391" x="5308600" y="3957638"/>
          <p14:tracePt t="9407" x="5222875" y="3900488"/>
          <p14:tracePt t="9424" x="5129213" y="3836988"/>
          <p14:tracePt t="9441" x="5072063" y="3794125"/>
          <p14:tracePt t="9457" x="5022850" y="3765550"/>
          <p14:tracePt t="9474" x="4994275" y="3743325"/>
          <p14:tracePt t="9491" x="4994275" y="3729038"/>
          <p14:tracePt t="9507" x="5072063" y="3694113"/>
          <p14:tracePt t="9524" x="5157788" y="3651250"/>
          <p14:tracePt t="9541" x="5208588" y="3600450"/>
          <p14:tracePt t="9557" x="5243513" y="3551238"/>
          <p14:tracePt t="9574" x="5272088" y="3500438"/>
          <p14:tracePt t="9591" x="5272088" y="3457575"/>
          <p14:tracePt t="9607" x="5237163" y="3371850"/>
          <p14:tracePt t="9624" x="5172075" y="3294063"/>
          <p14:tracePt t="9641" x="5114925" y="3236913"/>
          <p14:tracePt t="9657" x="5051425" y="3186113"/>
          <p14:tracePt t="9674" x="5014913" y="3157538"/>
          <p14:tracePt t="9708" x="5022850" y="3157538"/>
          <p14:tracePt t="9715" x="5043488" y="3157538"/>
          <p14:tracePt t="9724" x="5065713" y="3157538"/>
          <p14:tracePt t="9741" x="5122863" y="3157538"/>
          <p14:tracePt t="9757" x="5172075" y="3151188"/>
          <p14:tracePt t="9774" x="5214938" y="3151188"/>
          <p14:tracePt t="9791" x="5229225" y="3151188"/>
          <p14:tracePt t="9819" x="5229225" y="3143250"/>
          <p14:tracePt t="9835" x="5214938" y="3143250"/>
          <p14:tracePt t="9844" x="5194300" y="3151188"/>
          <p14:tracePt t="9860" x="5180013" y="3157538"/>
          <p14:tracePt t="9874" x="5172075" y="3157538"/>
          <p14:tracePt t="9891" x="5165725" y="3165475"/>
          <p14:tracePt t="9907" x="5157788" y="3194050"/>
          <p14:tracePt t="9924" x="5180013" y="3214688"/>
          <p14:tracePt t="9941" x="5214938" y="3236913"/>
          <p14:tracePt t="9957" x="5265738" y="3271838"/>
          <p14:tracePt t="9974" x="5322888" y="3300413"/>
          <p14:tracePt t="9991" x="5357813" y="3322638"/>
          <p14:tracePt t="10007" x="5386388" y="3336925"/>
          <p14:tracePt t="10024" x="5386388" y="3343275"/>
          <p14:tracePt t="10041" x="5365750" y="3365500"/>
          <p14:tracePt t="10057" x="5329238" y="3379788"/>
          <p14:tracePt t="10074" x="5294313" y="3394075"/>
          <p14:tracePt t="10108" x="5294313" y="3400425"/>
          <p14:tracePt t="10116" x="5308600" y="3400425"/>
          <p14:tracePt t="10124" x="5337175" y="3400425"/>
          <p14:tracePt t="10141" x="5372100" y="3400425"/>
          <p14:tracePt t="10157" x="5408613" y="3400425"/>
          <p14:tracePt t="10212" x="5394325" y="3400425"/>
          <p14:tracePt t="10220" x="5380038" y="3408363"/>
          <p14:tracePt t="10228" x="5372100" y="3408363"/>
          <p14:tracePt t="10241" x="5357813" y="3408363"/>
          <p14:tracePt t="10257" x="5343525" y="3408363"/>
          <p14:tracePt t="10324" x="5351463" y="3400425"/>
          <p14:tracePt t="10332" x="5357813" y="3394075"/>
          <p14:tracePt t="10348" x="5365750" y="3386138"/>
          <p14:tracePt t="10357" x="5380038" y="3379788"/>
          <p14:tracePt t="10374" x="5414963" y="3357563"/>
          <p14:tracePt t="10391" x="5451475" y="3357563"/>
          <p14:tracePt t="10407" x="5457825" y="3351213"/>
          <p14:tracePt t="10424" x="5465763" y="3336925"/>
          <p14:tracePt t="10441" x="5472113" y="3328988"/>
          <p14:tracePt t="10457" x="5472113" y="3308350"/>
          <p14:tracePt t="10474" x="5472113" y="3286125"/>
          <p14:tracePt t="10491" x="5480050" y="3243263"/>
          <p14:tracePt t="10507" x="5480050" y="3214688"/>
          <p14:tracePt t="10508" x="5480050" y="3186113"/>
          <p14:tracePt t="10524" x="5480050" y="3157538"/>
          <p14:tracePt t="10541" x="5486400" y="3108325"/>
          <p14:tracePt t="10557" x="5486400" y="3065463"/>
          <p14:tracePt t="10574" x="5486400" y="3008313"/>
          <p14:tracePt t="10591" x="5486400" y="2951163"/>
          <p14:tracePt t="10607" x="5486400" y="2914650"/>
          <p14:tracePt t="10624" x="5500688" y="2871788"/>
          <p14:tracePt t="10641" x="5500688" y="2828925"/>
          <p14:tracePt t="10657" x="5500688" y="2800350"/>
          <p14:tracePt t="10674" x="5500688" y="2771775"/>
          <p14:tracePt t="10690" x="5508625" y="2743200"/>
          <p14:tracePt t="10707" x="5514975" y="2722563"/>
          <p14:tracePt t="10708" x="5514975" y="2714625"/>
          <p14:tracePt t="10724" x="5514975" y="2700338"/>
          <p14:tracePt t="10740" x="5514975" y="2686050"/>
          <p14:tracePt t="10757" x="5514975" y="2671763"/>
          <p14:tracePt t="10774" x="5522913" y="2665413"/>
          <p14:tracePt t="10791" x="5522913" y="2628900"/>
          <p14:tracePt t="10807" x="5522913" y="2608263"/>
          <p14:tracePt t="10824" x="5529263" y="2579688"/>
          <p14:tracePt t="10841" x="5529263" y="2565400"/>
          <p14:tracePt t="10857" x="5529263" y="2551113"/>
          <p14:tracePt t="10874" x="5529263" y="2543175"/>
          <p14:tracePt t="10890" x="5529263" y="2536825"/>
          <p14:tracePt t="10907" x="5537200" y="2528888"/>
          <p14:tracePt t="10924" x="5557838" y="2522538"/>
          <p14:tracePt t="10940" x="5572125" y="2514600"/>
          <p14:tracePt t="10957" x="5600700" y="2508250"/>
          <p14:tracePt t="10974" x="5629275" y="2500313"/>
          <p14:tracePt t="10990" x="5686425" y="2500313"/>
          <p14:tracePt t="11007" x="5737225" y="2500313"/>
          <p14:tracePt t="11024" x="5780088" y="2500313"/>
          <p14:tracePt t="11041" x="5865813" y="2508250"/>
          <p14:tracePt t="11057" x="5908675" y="2528888"/>
          <p14:tracePt t="11074" x="5943600" y="2551113"/>
          <p14:tracePt t="11090" x="5972175" y="2557463"/>
          <p14:tracePt t="11107" x="5986463" y="2571750"/>
          <p14:tracePt t="11108" x="6008688" y="2579688"/>
          <p14:tracePt t="11124" x="6029325" y="2600325"/>
          <p14:tracePt t="11140" x="6065838" y="2622550"/>
          <p14:tracePt t="11157" x="6080125" y="2643188"/>
          <p14:tracePt t="11174" x="6100763" y="2651125"/>
          <p14:tracePt t="11191" x="6100763" y="2657475"/>
          <p14:tracePt t="11207" x="6100763" y="2671763"/>
          <p14:tracePt t="11224" x="6100763" y="2686050"/>
          <p14:tracePt t="11240" x="6086475" y="2722563"/>
          <p14:tracePt t="11257" x="6072188" y="2743200"/>
          <p14:tracePt t="11274" x="6043613" y="2771775"/>
          <p14:tracePt t="11290" x="6015038" y="2808288"/>
          <p14:tracePt t="11307" x="5994400" y="2828925"/>
          <p14:tracePt t="11324" x="5986463" y="2857500"/>
          <p14:tracePt t="11340" x="5980113" y="2871788"/>
          <p14:tracePt t="11357" x="5980113" y="2879725"/>
          <p14:tracePt t="11396" x="5980113" y="2886075"/>
          <p14:tracePt t="11420" x="5980113" y="2894013"/>
          <p14:tracePt t="11428" x="5986463" y="2908300"/>
          <p14:tracePt t="11436" x="6008688" y="2928938"/>
          <p14:tracePt t="11444" x="6037263" y="2936875"/>
          <p14:tracePt t="11457" x="6065838" y="2971800"/>
          <p14:tracePt t="11474" x="6115050" y="3000375"/>
          <p14:tracePt t="11490" x="6129338" y="3014663"/>
          <p14:tracePt t="11507" x="6129338" y="3022600"/>
          <p14:tracePt t="11524" x="6129338" y="3036888"/>
          <p14:tracePt t="11540" x="6115050" y="3051175"/>
          <p14:tracePt t="11557" x="6086475" y="3071813"/>
          <p14:tracePt t="11574" x="6043613" y="3108325"/>
          <p14:tracePt t="11590" x="6015038" y="3128963"/>
          <p14:tracePt t="11607" x="6000750" y="3165475"/>
          <p14:tracePt t="11624" x="5980113" y="3186113"/>
          <p14:tracePt t="11640" x="5965825" y="3200400"/>
          <p14:tracePt t="11657" x="5965825" y="3222625"/>
          <p14:tracePt t="11674" x="5965825" y="3228975"/>
          <p14:tracePt t="11690" x="5965825" y="3243263"/>
          <p14:tracePt t="11707" x="5986463" y="3279775"/>
          <p14:tracePt t="11724" x="6022975" y="3314700"/>
          <p14:tracePt t="11740" x="6037263" y="3336925"/>
          <p14:tracePt t="11757" x="6051550" y="3365500"/>
          <p14:tracePt t="11774" x="6057900" y="3379788"/>
          <p14:tracePt t="11790" x="6065838" y="3400425"/>
          <p14:tracePt t="11807" x="6065838" y="3422650"/>
          <p14:tracePt t="11824" x="6065838" y="3471863"/>
          <p14:tracePt t="11840" x="6065838" y="3500438"/>
          <p14:tracePt t="11857" x="6065838" y="3557588"/>
          <p14:tracePt t="11874" x="6065838" y="3579813"/>
          <p14:tracePt t="11890" x="6065838" y="3608388"/>
          <p14:tracePt t="11907" x="6065838" y="3629025"/>
          <p14:tracePt t="11924" x="6065838" y="3651250"/>
          <p14:tracePt t="11940" x="6065838" y="3679825"/>
          <p14:tracePt t="11957" x="6094413" y="3714750"/>
          <p14:tracePt t="11974" x="6137275" y="3765550"/>
          <p14:tracePt t="11990" x="6172200" y="3822700"/>
          <p14:tracePt t="12007" x="6237288" y="3894138"/>
          <p14:tracePt t="12024" x="6280150" y="3965575"/>
          <p14:tracePt t="12040" x="6308725" y="4037013"/>
          <p14:tracePt t="12057" x="6337300" y="4094163"/>
          <p14:tracePt t="12074" x="6343650" y="4143375"/>
          <p14:tracePt t="12090" x="6343650" y="4157663"/>
          <p14:tracePt t="12107" x="6343650" y="4179888"/>
          <p14:tracePt t="12124" x="6343650" y="4243388"/>
          <p14:tracePt t="12140" x="6329363" y="4279900"/>
          <p14:tracePt t="12157" x="6315075" y="4314825"/>
          <p14:tracePt t="12174" x="6308725" y="4351338"/>
          <p14:tracePt t="12190" x="6308725" y="4371975"/>
          <p14:tracePt t="12207" x="6308725" y="4408488"/>
          <p14:tracePt t="12224" x="6308725" y="4451350"/>
          <p14:tracePt t="12240" x="6323013" y="4522788"/>
          <p14:tracePt t="12257" x="6337300" y="4579938"/>
          <p14:tracePt t="12274" x="6337300" y="4637088"/>
          <p14:tracePt t="12290" x="6337300" y="4679950"/>
          <p14:tracePt t="12307" x="6351588" y="4729163"/>
          <p14:tracePt t="12324" x="6351588" y="4786313"/>
          <p14:tracePt t="12340" x="6337300" y="4822825"/>
          <p14:tracePt t="12357" x="6329363" y="4857750"/>
          <p14:tracePt t="12374" x="6308725" y="4894263"/>
          <p14:tracePt t="12390" x="6286500" y="4929188"/>
          <p14:tracePt t="12407" x="6265863" y="4957763"/>
          <p14:tracePt t="12423" x="6257925" y="4965700"/>
          <p14:tracePt t="12440" x="6257925" y="4979988"/>
          <p14:tracePt t="12457" x="6257925" y="5008563"/>
          <p14:tracePt t="12474" x="6265863" y="5043488"/>
          <p14:tracePt t="12490" x="6265863" y="5072063"/>
          <p14:tracePt t="12507" x="6280150" y="5094288"/>
          <p14:tracePt t="12524" x="6286500" y="5114925"/>
          <p14:tracePt t="12524" x="6294438" y="5122863"/>
          <p14:tracePt t="12540" x="6315075" y="5157788"/>
          <p14:tracePt t="12557" x="6337300" y="5194300"/>
          <p14:tracePt t="12573" x="6351588" y="5229225"/>
          <p14:tracePt t="12590" x="6380163" y="5257800"/>
          <p14:tracePt t="12607" x="6394450" y="5272088"/>
          <p14:tracePt t="12624" x="6423025" y="5300663"/>
          <p14:tracePt t="12640" x="6437313" y="5322888"/>
          <p14:tracePt t="12657" x="6451600" y="5329238"/>
          <p14:tracePt t="13188" x="0" y="0"/>
        </p14:tracePtLst>
        <p14:tracePtLst>
          <p14:tracePt t="23334" x="5129213" y="2100263"/>
          <p14:tracePt t="23414" x="5151438" y="2093913"/>
          <p14:tracePt t="23422" x="5165725" y="2093913"/>
          <p14:tracePt t="23430" x="5172075" y="2079625"/>
          <p14:tracePt t="23438" x="5200650" y="2079625"/>
          <p14:tracePt t="23455" x="5237163" y="2065338"/>
          <p14:tracePt t="23472" x="5272088" y="2057400"/>
          <p14:tracePt t="23488" x="5286375" y="2057400"/>
          <p14:tracePt t="23518" x="5294313" y="2057400"/>
          <p14:tracePt t="23534" x="5300663" y="2057400"/>
          <p14:tracePt t="23542" x="5308600" y="2057400"/>
          <p14:tracePt t="23555" x="5314950" y="2057400"/>
          <p14:tracePt t="23572" x="5337175" y="2057400"/>
          <p14:tracePt t="23588" x="5365750" y="2057400"/>
          <p14:tracePt t="23605" x="5372100" y="2051050"/>
          <p14:tracePt t="23622" x="5380038" y="2051050"/>
          <p14:tracePt t="23638" x="5386388" y="2051050"/>
          <p14:tracePt t="23655" x="5400675" y="2051050"/>
          <p14:tracePt t="23672" x="5414963" y="2043113"/>
          <p14:tracePt t="23688" x="5422900" y="2043113"/>
          <p14:tracePt t="23705" x="5429250" y="2043113"/>
          <p14:tracePt t="23722" x="5437188" y="2043113"/>
          <p14:tracePt t="23758" x="5443538" y="2043113"/>
          <p14:tracePt t="23766" x="5451475" y="2043113"/>
          <p14:tracePt t="23774" x="5457825" y="2043113"/>
          <p14:tracePt t="23788" x="5465763" y="2043113"/>
          <p14:tracePt t="23805" x="5494338" y="2043113"/>
          <p14:tracePt t="23822" x="5522913" y="2043113"/>
          <p14:tracePt t="23838" x="5537200" y="2043113"/>
          <p14:tracePt t="23855" x="5551488" y="2043113"/>
          <p14:tracePt t="23878" x="5557838" y="2043113"/>
          <p14:tracePt t="23902" x="5565775" y="2043113"/>
          <p14:tracePt t="23910" x="5572125" y="2043113"/>
          <p14:tracePt t="23922" x="5580063" y="2043113"/>
          <p14:tracePt t="23938" x="5594350" y="2043113"/>
          <p14:tracePt t="23955" x="5608638" y="2051050"/>
          <p14:tracePt t="23972" x="5643563" y="2071688"/>
          <p14:tracePt t="23988" x="5672138" y="2085975"/>
          <p14:tracePt t="24005" x="5708650" y="2093913"/>
          <p14:tracePt t="24022" x="5780088" y="2122488"/>
          <p14:tracePt t="24038" x="5808663" y="2143125"/>
          <p14:tracePt t="24055" x="5815013" y="2143125"/>
          <p14:tracePt t="24072" x="5822950" y="2151063"/>
          <p14:tracePt t="24088" x="5829300" y="2157413"/>
          <p14:tracePt t="24105" x="5837238" y="2171700"/>
          <p14:tracePt t="24122" x="5865813" y="2193925"/>
          <p14:tracePt t="24138" x="5886450" y="2222500"/>
          <p14:tracePt t="24155" x="5937250" y="2279650"/>
          <p14:tracePt t="24172" x="5965825" y="2314575"/>
          <p14:tracePt t="24188" x="5972175" y="2365375"/>
          <p14:tracePt t="24205" x="6015038" y="2400300"/>
          <p14:tracePt t="24222" x="6037263" y="2428875"/>
          <p14:tracePt t="24238" x="6043613" y="2457450"/>
          <p14:tracePt t="24255" x="6051550" y="2465388"/>
          <p14:tracePt t="24271" x="6065838" y="2479675"/>
          <p14:tracePt t="24288" x="6080125" y="2500313"/>
          <p14:tracePt t="24305" x="6086475" y="2514600"/>
          <p14:tracePt t="24321" x="6094413" y="2528888"/>
          <p14:tracePt t="24338" x="6108700" y="2543175"/>
          <p14:tracePt t="24355" x="6122988" y="2571750"/>
          <p14:tracePt t="24372" x="6122988" y="2586038"/>
          <p14:tracePt t="24388" x="6129338" y="2608263"/>
          <p14:tracePt t="24405" x="6137275" y="2628900"/>
          <p14:tracePt t="24422" x="6143625" y="2651125"/>
          <p14:tracePt t="24438" x="6151563" y="2657475"/>
          <p14:tracePt t="24455" x="6151563" y="2665413"/>
          <p14:tracePt t="24590" x="6151563" y="2651125"/>
          <p14:tracePt t="24598" x="6151563" y="2628900"/>
          <p14:tracePt t="24606" x="6151563" y="2608263"/>
          <p14:tracePt t="24622" x="6122988" y="2522538"/>
          <p14:tracePt t="24638" x="6086475" y="2451100"/>
          <p14:tracePt t="24655" x="6043613" y="2379663"/>
          <p14:tracePt t="24671" x="5994400" y="2328863"/>
          <p14:tracePt t="24688" x="5965825" y="2286000"/>
          <p14:tracePt t="24705" x="5937250" y="2257425"/>
          <p14:tracePt t="24721" x="5900738" y="2228850"/>
          <p14:tracePt t="24738" x="5857875" y="2208213"/>
          <p14:tracePt t="24755" x="5794375" y="2179638"/>
          <p14:tracePt t="24771" x="5722938" y="2151063"/>
          <p14:tracePt t="24788" x="5657850" y="2128838"/>
          <p14:tracePt t="24805" x="5608638" y="2108200"/>
          <p14:tracePt t="24821" x="5551488" y="2093913"/>
          <p14:tracePt t="24822" x="5529263" y="2079625"/>
          <p14:tracePt t="24838" x="5486400" y="2071688"/>
          <p14:tracePt t="24855" x="5451475" y="2065338"/>
          <p14:tracePt t="24871" x="5443538" y="2057400"/>
          <p14:tracePt t="24958" x="5457825" y="2057400"/>
          <p14:tracePt t="24966" x="5486400" y="2065338"/>
          <p14:tracePt t="24974" x="5529263" y="2079625"/>
          <p14:tracePt t="24988" x="5586413" y="2100263"/>
          <p14:tracePt t="25005" x="5694363" y="2157413"/>
          <p14:tracePt t="25021" x="5780088" y="2193925"/>
          <p14:tracePt t="25038" x="5894388" y="2265363"/>
          <p14:tracePt t="25055" x="5922963" y="2314575"/>
          <p14:tracePt t="25071" x="5951538" y="2343150"/>
          <p14:tracePt t="25088" x="5951538" y="2351088"/>
          <p14:tracePt t="25105" x="5957888" y="2357438"/>
          <p14:tracePt t="25318" x="5957888" y="2365375"/>
          <p14:tracePt t="25334" x="5965825" y="2371725"/>
          <p14:tracePt t="25342" x="5965825" y="2379663"/>
          <p14:tracePt t="25350" x="5972175" y="2386013"/>
          <p14:tracePt t="25358" x="5986463" y="2414588"/>
          <p14:tracePt t="25371" x="5994400" y="2428875"/>
          <p14:tracePt t="25388" x="6008688" y="2443163"/>
          <p14:tracePt t="25405" x="6022975" y="2471738"/>
          <p14:tracePt t="25421" x="6029325" y="2486025"/>
          <p14:tracePt t="25438" x="6037263" y="2493963"/>
          <p14:tracePt t="25455" x="6043613" y="2508250"/>
          <p14:tracePt t="25471" x="6051550" y="2514600"/>
          <p14:tracePt t="25488" x="6057900" y="2522538"/>
          <p14:tracePt t="25505" x="6080125" y="2543175"/>
          <p14:tracePt t="25521" x="6086475" y="2571750"/>
          <p14:tracePt t="25538" x="6094413" y="2586038"/>
          <p14:tracePt t="25558" x="6100763" y="2593975"/>
          <p14:tracePt t="25571" x="6108700" y="2600325"/>
          <p14:tracePt t="25588" x="6115050" y="2608263"/>
          <p14:tracePt t="25606" x="6122988" y="2614613"/>
          <p14:tracePt t="25621" x="6122988" y="2622550"/>
          <p14:tracePt t="25638" x="6129338" y="2628900"/>
          <p14:tracePt t="25655" x="6129338" y="2643188"/>
          <p14:tracePt t="25671" x="6137275" y="2657475"/>
          <p14:tracePt t="25688" x="6143625" y="2679700"/>
          <p14:tracePt t="25705" x="6143625" y="2700338"/>
          <p14:tracePt t="25721" x="6151563" y="2708275"/>
          <p14:tracePt t="25738" x="6157913" y="2714625"/>
          <p14:tracePt t="25798" x="6157913" y="2722563"/>
          <p14:tracePt t="25806" x="6157913" y="2728913"/>
          <p14:tracePt t="25814" x="6165850" y="2736850"/>
          <p14:tracePt t="25822" x="6165850" y="2743200"/>
          <p14:tracePt t="25838" x="6180138" y="2757488"/>
          <p14:tracePt t="25854" x="6180138" y="2765425"/>
          <p14:tracePt t="26022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Pneumothorax</a:t>
            </a:r>
          </a:p>
        </p:txBody>
      </p:sp>
      <p:pic>
        <p:nvPicPr>
          <p:cNvPr id="4" name="Picture 2" descr="http://images.radiopaedia.org/images/627661/58ee6a387a37478b9cc1176087a3a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1" y="1335468"/>
            <a:ext cx="4963249" cy="49891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2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850" x="5472113" y="2622550"/>
          <p14:tracePt t="9210" x="5465763" y="2622550"/>
          <p14:tracePt t="9218" x="5457825" y="2643188"/>
          <p14:tracePt t="9226" x="5451475" y="2657475"/>
          <p14:tracePt t="9239" x="5429250" y="2679700"/>
          <p14:tracePt t="9256" x="5372100" y="2714625"/>
          <p14:tracePt t="9272" x="5337175" y="2736850"/>
          <p14:tracePt t="9289" x="5329238" y="2751138"/>
          <p14:tracePt t="9305" x="5329238" y="2757488"/>
          <p14:tracePt t="9394" x="5329238" y="2743200"/>
          <p14:tracePt t="9402" x="5351463" y="2700338"/>
          <p14:tracePt t="9410" x="5400675" y="2651125"/>
          <p14:tracePt t="9422" x="5443538" y="2614613"/>
          <p14:tracePt t="9439" x="5572125" y="2514600"/>
          <p14:tracePt t="9455" x="5729288" y="2408238"/>
          <p14:tracePt t="9472" x="5857875" y="2322513"/>
          <p14:tracePt t="9489" x="5943600" y="2279650"/>
          <p14:tracePt t="9505" x="5965825" y="2271713"/>
          <p14:tracePt t="9554" x="5951538" y="2279650"/>
          <p14:tracePt t="9562" x="5915025" y="2300288"/>
          <p14:tracePt t="9572" x="5886450" y="2314575"/>
          <p14:tracePt t="9589" x="5837238" y="2357438"/>
          <p14:tracePt t="9605" x="5780088" y="2422525"/>
          <p14:tracePt t="9622" x="5737225" y="2479675"/>
          <p14:tracePt t="9639" x="5729288" y="2514600"/>
          <p14:tracePt t="9655" x="5729288" y="2528888"/>
          <p14:tracePt t="9672" x="5751513" y="2536825"/>
          <p14:tracePt t="9689" x="5829300" y="2536825"/>
          <p14:tracePt t="9705" x="5957888" y="2536825"/>
          <p14:tracePt t="9722" x="6029325" y="2536825"/>
          <p14:tracePt t="9739" x="6051550" y="2528888"/>
          <p14:tracePt t="9786" x="6037263" y="2528888"/>
          <p14:tracePt t="9794" x="6022975" y="2536825"/>
          <p14:tracePt t="9805" x="5994400" y="2557463"/>
          <p14:tracePt t="9822" x="5915025" y="2579688"/>
          <p14:tracePt t="9839" x="5780088" y="2600325"/>
          <p14:tracePt t="9855" x="5694363" y="2643188"/>
          <p14:tracePt t="9872" x="5686425" y="2665413"/>
          <p14:tracePt t="9889" x="5686425" y="2671763"/>
          <p14:tracePt t="9905" x="5722938" y="2700338"/>
          <p14:tracePt t="9922" x="5843588" y="2700338"/>
          <p14:tracePt t="9939" x="5900738" y="2700338"/>
          <p14:tracePt t="9955" x="5937250" y="2700338"/>
          <p14:tracePt t="9972" x="5951538" y="2700338"/>
          <p14:tracePt t="9989" x="5957888" y="2700338"/>
          <p14:tracePt t="10005" x="5957888" y="2708275"/>
          <p14:tracePt t="10022" x="5965825" y="2722563"/>
          <p14:tracePt t="10039" x="5965825" y="2743200"/>
          <p14:tracePt t="10055" x="5937250" y="2794000"/>
          <p14:tracePt t="10072" x="5908675" y="2828925"/>
          <p14:tracePt t="10089" x="5865813" y="2871788"/>
          <p14:tracePt t="10105" x="5851525" y="2914650"/>
          <p14:tracePt t="10122" x="5843588" y="2936875"/>
          <p14:tracePt t="10139" x="5843588" y="2965450"/>
          <p14:tracePt t="10155" x="5851525" y="2986088"/>
          <p14:tracePt t="10172" x="5894388" y="3000375"/>
          <p14:tracePt t="10189" x="5943600" y="3028950"/>
          <p14:tracePt t="10205" x="6000750" y="3071813"/>
          <p14:tracePt t="10222" x="6051550" y="3100388"/>
          <p14:tracePt t="10239" x="6086475" y="3128963"/>
          <p14:tracePt t="10255" x="6100763" y="3143250"/>
          <p14:tracePt t="10272" x="6100763" y="3165475"/>
          <p14:tracePt t="10289" x="6100763" y="3214688"/>
          <p14:tracePt t="10305" x="6080125" y="3271838"/>
          <p14:tracePt t="10322" x="6051550" y="3314700"/>
          <p14:tracePt t="10339" x="5994400" y="3386138"/>
          <p14:tracePt t="10355" x="5994400" y="3429000"/>
          <p14:tracePt t="10372" x="5994400" y="3451225"/>
          <p14:tracePt t="10389" x="5994400" y="3479800"/>
          <p14:tracePt t="10405" x="6029325" y="3508375"/>
          <p14:tracePt t="10422" x="6100763" y="3543300"/>
          <p14:tracePt t="10439" x="6165850" y="3579813"/>
          <p14:tracePt t="10455" x="6223000" y="3629025"/>
          <p14:tracePt t="10472" x="6286500" y="3679825"/>
          <p14:tracePt t="10489" x="6294438" y="3708400"/>
          <p14:tracePt t="10505" x="6294438" y="3751263"/>
          <p14:tracePt t="10522" x="6294438" y="3800475"/>
          <p14:tracePt t="10539" x="6251575" y="3914775"/>
          <p14:tracePt t="10555" x="6223000" y="3957638"/>
          <p14:tracePt t="10572" x="6194425" y="4008438"/>
          <p14:tracePt t="10589" x="6186488" y="4043363"/>
          <p14:tracePt t="10605" x="6186488" y="4079875"/>
          <p14:tracePt t="10622" x="6208713" y="4137025"/>
          <p14:tracePt t="10639" x="6265863" y="4222750"/>
          <p14:tracePt t="10655" x="6351588" y="4294188"/>
          <p14:tracePt t="10672" x="6400800" y="4343400"/>
          <p14:tracePt t="10689" x="6423025" y="4400550"/>
          <p14:tracePt t="10705" x="6423025" y="4479925"/>
          <p14:tracePt t="10722" x="6408738" y="4557713"/>
          <p14:tracePt t="10739" x="6337300" y="4665663"/>
          <p14:tracePt t="10755" x="6294438" y="4751388"/>
          <p14:tracePt t="10772" x="6257925" y="4794250"/>
          <p14:tracePt t="10789" x="6237288" y="4843463"/>
          <p14:tracePt t="10805" x="6237288" y="4879975"/>
          <p14:tracePt t="10822" x="6257925" y="4929188"/>
          <p14:tracePt t="10839" x="6294438" y="4972050"/>
          <p14:tracePt t="10855" x="6343650" y="5022850"/>
          <p14:tracePt t="10872" x="6365875" y="5057775"/>
          <p14:tracePt t="10889" x="6365875" y="5080000"/>
          <p14:tracePt t="10905" x="6365875" y="5114925"/>
          <p14:tracePt t="10922" x="6337300" y="5129213"/>
          <p14:tracePt t="10939" x="6300788" y="5137150"/>
          <p14:tracePt t="10955" x="6294438" y="5137150"/>
          <p14:tracePt t="11027" x="6294438" y="5114925"/>
          <p14:tracePt t="11035" x="6323013" y="5029200"/>
          <p14:tracePt t="11043" x="6372225" y="4965700"/>
          <p14:tracePt t="11055" x="6408738" y="4886325"/>
          <p14:tracePt t="11072" x="6480175" y="4686300"/>
          <p14:tracePt t="11089" x="6480175" y="4494213"/>
          <p14:tracePt t="11105" x="6480175" y="4314825"/>
          <p14:tracePt t="11122" x="6472238" y="4165600"/>
          <p14:tracePt t="11139" x="6337300" y="3851275"/>
          <p14:tracePt t="11155" x="6215063" y="3708400"/>
          <p14:tracePt t="11172" x="6051550" y="3529013"/>
          <p14:tracePt t="11189" x="5922963" y="3379788"/>
          <p14:tracePt t="11205" x="5808663" y="3300413"/>
          <p14:tracePt t="11222" x="5737225" y="3228975"/>
          <p14:tracePt t="11239" x="5715000" y="3214688"/>
          <p14:tracePt t="11255" x="5715000" y="3208338"/>
          <p14:tracePt t="11283" x="5715000" y="3200400"/>
          <p14:tracePt t="11291" x="5715000" y="3179763"/>
          <p14:tracePt t="11305" x="5715000" y="3136900"/>
          <p14:tracePt t="11322" x="5722938" y="3065463"/>
          <p14:tracePt t="11339" x="5715000" y="2936875"/>
          <p14:tracePt t="11355" x="5686425" y="2851150"/>
          <p14:tracePt t="11372" x="5643563" y="2779713"/>
          <p14:tracePt t="11389" x="5551488" y="2686050"/>
          <p14:tracePt t="11405" x="5414963" y="2608263"/>
          <p14:tracePt t="11422" x="5272088" y="2551113"/>
          <p14:tracePt t="11439" x="5237163" y="2528888"/>
          <p14:tracePt t="11475" x="5265738" y="2528888"/>
          <p14:tracePt t="11483" x="5294313" y="2514600"/>
          <p14:tracePt t="11491" x="5322888" y="2514600"/>
          <p14:tracePt t="11505" x="5337175" y="2514600"/>
          <p14:tracePt t="11522" x="5343525" y="2514600"/>
          <p14:tracePt t="11539" x="5300663" y="2536825"/>
          <p14:tracePt t="11555" x="5137150" y="2579688"/>
          <p14:tracePt t="11572" x="4957763" y="2600325"/>
          <p14:tracePt t="11588" x="4743450" y="2614613"/>
          <p14:tracePt t="11605" x="4551363" y="2614613"/>
          <p14:tracePt t="11622" x="4400550" y="2608263"/>
          <p14:tracePt t="11639" x="4308475" y="2600325"/>
          <p14:tracePt t="11655" x="4229100" y="2600325"/>
          <p14:tracePt t="11672" x="4157663" y="2571750"/>
          <p14:tracePt t="11688" x="4086225" y="2551113"/>
          <p14:tracePt t="11705" x="4029075" y="2522538"/>
          <p14:tracePt t="11722" x="3994150" y="2500313"/>
          <p14:tracePt t="11738" x="3957638" y="2479675"/>
          <p14:tracePt t="11739" x="3937000" y="2465388"/>
          <p14:tracePt t="11755" x="3900488" y="2436813"/>
          <p14:tracePt t="11772" x="3886200" y="2422525"/>
          <p14:tracePt t="11788" x="3836988" y="2386013"/>
          <p14:tracePt t="11805" x="3779838" y="2343150"/>
          <p14:tracePt t="11822" x="3722688" y="2314575"/>
          <p14:tracePt t="11838" x="3679825" y="2279650"/>
          <p14:tracePt t="11855" x="3643313" y="2257425"/>
          <p14:tracePt t="11872" x="3643313" y="2251075"/>
          <p14:tracePt t="11995" x="3665538" y="2251075"/>
          <p14:tracePt t="12003" x="3679825" y="2271713"/>
          <p14:tracePt t="12011" x="3714750" y="2293938"/>
          <p14:tracePt t="12022" x="3751263" y="2314575"/>
          <p14:tracePt t="12038" x="3843338" y="2357438"/>
          <p14:tracePt t="12055" x="3914775" y="2414588"/>
          <p14:tracePt t="12072" x="3965575" y="2486025"/>
          <p14:tracePt t="12088" x="4008438" y="2543175"/>
          <p14:tracePt t="12105" x="4029075" y="2593975"/>
          <p14:tracePt t="12122" x="4029075" y="2628900"/>
          <p14:tracePt t="12138" x="4037013" y="2665413"/>
          <p14:tracePt t="12155" x="4043363" y="2671763"/>
          <p14:tracePt t="12251" x="4014788" y="2657475"/>
          <p14:tracePt t="12259" x="3965575" y="2651125"/>
          <p14:tracePt t="12267" x="3886200" y="2622550"/>
          <p14:tracePt t="12275" x="3814763" y="2614613"/>
          <p14:tracePt t="12288" x="3708400" y="2586038"/>
          <p14:tracePt t="12305" x="3465513" y="2514600"/>
          <p14:tracePt t="12322" x="3286125" y="2486025"/>
          <p14:tracePt t="12338" x="3214688" y="2479675"/>
          <p14:tracePt t="12355" x="3200400" y="2479675"/>
          <p14:tracePt t="12372" x="3200400" y="2486025"/>
          <p14:tracePt t="12388" x="3243263" y="2536825"/>
          <p14:tracePt t="12405" x="3300413" y="2586038"/>
          <p14:tracePt t="12422" x="3371850" y="2651125"/>
          <p14:tracePt t="12438" x="3486150" y="2736850"/>
          <p14:tracePt t="12455" x="3586163" y="2836863"/>
          <p14:tracePt t="12472" x="3694113" y="2922588"/>
          <p14:tracePt t="12488" x="3751263" y="2979738"/>
          <p14:tracePt t="12505" x="3779838" y="3014663"/>
          <p14:tracePt t="12522" x="3786188" y="3043238"/>
          <p14:tracePt t="12538" x="3794125" y="3057525"/>
          <p14:tracePt t="12555" x="3794125" y="3079750"/>
          <p14:tracePt t="12572" x="3786188" y="3086100"/>
          <p14:tracePt t="12588" x="3765550" y="3086100"/>
          <p14:tracePt t="12605" x="3694113" y="3086100"/>
          <p14:tracePt t="12622" x="3600450" y="3086100"/>
          <p14:tracePt t="12638" x="3486150" y="3057525"/>
          <p14:tracePt t="12655" x="3422650" y="3051175"/>
          <p14:tracePt t="12672" x="3379788" y="3051175"/>
          <p14:tracePt t="12688" x="3365500" y="3051175"/>
          <p14:tracePt t="12705" x="3365500" y="3057525"/>
          <p14:tracePt t="12722" x="3379788" y="3100388"/>
          <p14:tracePt t="12738" x="3443288" y="3165475"/>
          <p14:tracePt t="12755" x="3565525" y="3243263"/>
          <p14:tracePt t="12772" x="3651250" y="3286125"/>
          <p14:tracePt t="12788" x="3736975" y="3308350"/>
          <p14:tracePt t="12805" x="3757613" y="3322638"/>
          <p14:tracePt t="12843" x="3757613" y="3328988"/>
          <p14:tracePt t="12851" x="3757613" y="3336925"/>
          <p14:tracePt t="12859" x="3757613" y="3351213"/>
          <p14:tracePt t="12872" x="3751263" y="3365500"/>
          <p14:tracePt t="12888" x="3714750" y="3422650"/>
          <p14:tracePt t="12905" x="3671888" y="3479800"/>
          <p14:tracePt t="12922" x="3579813" y="3571875"/>
          <p14:tracePt t="12938" x="3457575" y="3657600"/>
          <p14:tracePt t="12955" x="3286125" y="3771900"/>
          <p14:tracePt t="12972" x="3194050" y="3865563"/>
          <p14:tracePt t="12988" x="3143250" y="3922713"/>
          <p14:tracePt t="13005" x="3128963" y="3951288"/>
          <p14:tracePt t="13035" x="3128963" y="3957638"/>
          <p14:tracePt t="13059" x="3136900" y="3951288"/>
          <p14:tracePt t="13067" x="3151188" y="3929063"/>
          <p14:tracePt t="13075" x="3179763" y="3908425"/>
          <p14:tracePt t="13088" x="3208338" y="3886200"/>
          <p14:tracePt t="13105" x="3271838" y="3851275"/>
          <p14:tracePt t="13122" x="3379788" y="3794125"/>
          <p14:tracePt t="13138" x="3451225" y="3757613"/>
          <p14:tracePt t="13155" x="3465513" y="3757613"/>
          <p14:tracePt t="13179" x="3471863" y="3757613"/>
          <p14:tracePt t="13188" x="3471863" y="3771900"/>
          <p14:tracePt t="13205" x="3457575" y="3814763"/>
          <p14:tracePt t="13222" x="3422650" y="3886200"/>
          <p14:tracePt t="13238" x="3336925" y="3994150"/>
          <p14:tracePt t="13255" x="3251200" y="4122738"/>
          <p14:tracePt t="13272" x="3157538" y="4243388"/>
          <p14:tracePt t="13288" x="3108325" y="4337050"/>
          <p14:tracePt t="13305" x="3086100" y="4414838"/>
          <p14:tracePt t="13322" x="3071813" y="4465638"/>
          <p14:tracePt t="13338" x="3071813" y="4471988"/>
          <p14:tracePt t="13355" x="3071813" y="4479925"/>
          <p14:tracePt t="13371" x="3100388" y="4471988"/>
          <p14:tracePt t="13388" x="3200400" y="4414838"/>
          <p14:tracePt t="13405" x="3351213" y="4371975"/>
          <p14:tracePt t="13422" x="3522663" y="4294188"/>
          <p14:tracePt t="13438" x="3636963" y="4194175"/>
          <p14:tracePt t="13455" x="3700463" y="4143375"/>
          <p14:tracePt t="13472" x="3714750" y="4122738"/>
          <p14:tracePt t="13488" x="3722688" y="4108450"/>
          <p14:tracePt t="13507" x="3722688" y="4122738"/>
          <p14:tracePt t="13521" x="3714750" y="4151313"/>
          <p14:tracePt t="13538" x="3694113" y="4222750"/>
          <p14:tracePt t="13555" x="3651250" y="4343400"/>
          <p14:tracePt t="13571" x="3629025" y="4443413"/>
          <p14:tracePt t="13588" x="3614738" y="4522788"/>
          <p14:tracePt t="13605" x="3614738" y="4586288"/>
          <p14:tracePt t="13621" x="3614738" y="4637088"/>
          <p14:tracePt t="13638" x="3643313" y="4657725"/>
          <p14:tracePt t="13655" x="3665538" y="4665663"/>
          <p14:tracePt t="13671" x="3679825" y="4665663"/>
          <p14:tracePt t="13688" x="3694113" y="4651375"/>
          <p14:tracePt t="13705" x="3714750" y="4629150"/>
          <p14:tracePt t="13721" x="3714750" y="4614863"/>
          <p14:tracePt t="13755" x="3729038" y="4614863"/>
          <p14:tracePt t="13763" x="3722688" y="4643438"/>
          <p14:tracePt t="13771" x="3708400" y="4665663"/>
          <p14:tracePt t="13789" x="3679825" y="4700588"/>
          <p14:tracePt t="13805" x="3636963" y="4729163"/>
          <p14:tracePt t="13821" x="3579813" y="4757738"/>
          <p14:tracePt t="13838" x="3500438" y="4757738"/>
          <p14:tracePt t="13855" x="3394075" y="4757738"/>
          <p14:tracePt t="13871" x="3251200" y="4751388"/>
          <p14:tracePt t="13888" x="3136900" y="4729163"/>
          <p14:tracePt t="13905" x="3036888" y="4679950"/>
          <p14:tracePt t="13921" x="2936875" y="4657725"/>
          <p14:tracePt t="13938" x="2922588" y="4637088"/>
          <p14:tracePt t="13955" x="2922588" y="4565650"/>
          <p14:tracePt t="13955" x="2922588" y="4529138"/>
          <p14:tracePt t="13972" x="2971800" y="4457700"/>
          <p14:tracePt t="13988" x="3079750" y="4329113"/>
          <p14:tracePt t="14005" x="3194050" y="4171950"/>
          <p14:tracePt t="14021" x="3286125" y="3994150"/>
          <p14:tracePt t="14038" x="3357563" y="3808413"/>
          <p14:tracePt t="14055" x="3400425" y="3694113"/>
          <p14:tracePt t="14071" x="3422650" y="3651250"/>
          <p14:tracePt t="14088" x="3429000" y="3643313"/>
          <p14:tracePt t="14107" x="3414713" y="3643313"/>
          <p14:tracePt t="14122" x="3386138" y="3657600"/>
          <p14:tracePt t="14138" x="3336925" y="3694113"/>
          <p14:tracePt t="14155" x="3265488" y="3722688"/>
          <p14:tracePt t="14155" x="3208338" y="3743325"/>
          <p14:tracePt t="14172" x="3151188" y="3765550"/>
          <p14:tracePt t="14188" x="3122613" y="3765550"/>
          <p14:tracePt t="14219" x="3122613" y="3757613"/>
          <p14:tracePt t="14227" x="3143250" y="3722688"/>
          <p14:tracePt t="14238" x="3186113" y="3694113"/>
          <p14:tracePt t="14255" x="3336925" y="3557588"/>
          <p14:tracePt t="14271" x="3479800" y="3429000"/>
          <p14:tracePt t="14288" x="3636963" y="3294063"/>
          <p14:tracePt t="14305" x="3751263" y="3179763"/>
          <p14:tracePt t="14321" x="3794125" y="3122613"/>
          <p14:tracePt t="14338" x="3800475" y="3079750"/>
          <p14:tracePt t="14355" x="3808413" y="3051175"/>
          <p14:tracePt t="14371" x="3794125" y="3036888"/>
          <p14:tracePt t="14388" x="3729038" y="3036888"/>
          <p14:tracePt t="14405" x="3614738" y="3065463"/>
          <p14:tracePt t="14421" x="3508375" y="3136900"/>
          <p14:tracePt t="14438" x="3422650" y="3179763"/>
          <p14:tracePt t="14455" x="3386138" y="3214688"/>
          <p14:tracePt t="14471" x="3386138" y="3228975"/>
          <p14:tracePt t="14491" x="3394075" y="3243263"/>
          <p14:tracePt t="14505" x="3422650" y="3243263"/>
          <p14:tracePt t="14521" x="3479800" y="3228975"/>
          <p14:tracePt t="14538" x="3551238" y="3200400"/>
          <p14:tracePt t="14555" x="3622675" y="3143250"/>
          <p14:tracePt t="14571" x="3700463" y="3065463"/>
          <p14:tracePt t="14588" x="3714750" y="3028950"/>
          <p14:tracePt t="14605" x="3714750" y="2994025"/>
          <p14:tracePt t="14621" x="3714750" y="2979738"/>
          <p14:tracePt t="14638" x="3700463" y="2979738"/>
          <p14:tracePt t="14655" x="3643313" y="2979738"/>
          <p14:tracePt t="14671" x="3594100" y="3008313"/>
          <p14:tracePt t="14688" x="3543300" y="3051175"/>
          <p14:tracePt t="14705" x="3529013" y="3086100"/>
          <p14:tracePt t="14721" x="3529013" y="3100388"/>
          <p14:tracePt t="14738" x="3529013" y="3108325"/>
          <p14:tracePt t="14771" x="3557588" y="3094038"/>
          <p14:tracePt t="14779" x="3571875" y="3079750"/>
          <p14:tracePt t="14788" x="3594100" y="3071813"/>
          <p14:tracePt t="14805" x="3614738" y="3051175"/>
          <p14:tracePt t="14821" x="3622675" y="3022600"/>
          <p14:tracePt t="14838" x="3629025" y="3008313"/>
          <p14:tracePt t="14855" x="3629025" y="3000375"/>
          <p14:tracePt t="14972" x="0" y="0"/>
        </p14:tracePtLst>
        <p14:tracePtLst>
          <p14:tracePt t="17500" x="5208588" y="3336925"/>
          <p14:tracePt t="17708" x="5214938" y="3322638"/>
          <p14:tracePt t="17716" x="5214938" y="3308350"/>
          <p14:tracePt t="17724" x="5222875" y="3300413"/>
          <p14:tracePt t="17737" x="5229225" y="3294063"/>
          <p14:tracePt t="17754" x="5229225" y="3279775"/>
          <p14:tracePt t="17771" x="5229225" y="3257550"/>
          <p14:tracePt t="17884" x="5237163" y="3257550"/>
          <p14:tracePt t="17892" x="5237163" y="3251200"/>
          <p14:tracePt t="17900" x="5243513" y="3251200"/>
          <p14:tracePt t="17908" x="5251450" y="3243263"/>
          <p14:tracePt t="17921" x="5257800" y="3236913"/>
          <p14:tracePt t="17937" x="5272088" y="3222625"/>
          <p14:tracePt t="17954" x="5280025" y="3214688"/>
          <p14:tracePt t="17971" x="5280025" y="3208338"/>
          <p14:tracePt t="17987" x="5280025" y="3200400"/>
          <p14:tracePt t="18004" x="5286375" y="3194050"/>
          <p14:tracePt t="18021" x="5300663" y="3186113"/>
          <p14:tracePt t="18037" x="5314950" y="3179763"/>
          <p14:tracePt t="18054" x="5343525" y="3171825"/>
          <p14:tracePt t="18071" x="5357813" y="3165475"/>
          <p14:tracePt t="18087" x="5365750" y="3165475"/>
          <p14:tracePt t="18104" x="5380038" y="3165475"/>
          <p14:tracePt t="18121" x="5386388" y="3165475"/>
          <p14:tracePt t="18137" x="5408613" y="3157538"/>
          <p14:tracePt t="18154" x="5437188" y="3151188"/>
          <p14:tracePt t="18171" x="5457825" y="3151188"/>
          <p14:tracePt t="18187" x="5480050" y="3151188"/>
          <p14:tracePt t="18188" x="5486400" y="3151188"/>
          <p14:tracePt t="18204" x="5514975" y="3151188"/>
          <p14:tracePt t="18221" x="5537200" y="3136900"/>
          <p14:tracePt t="18237" x="5557838" y="3136900"/>
          <p14:tracePt t="18254" x="5594350" y="3136900"/>
          <p14:tracePt t="18271" x="5637213" y="3136900"/>
          <p14:tracePt t="18287" x="5672138" y="3136900"/>
          <p14:tracePt t="18304" x="5700713" y="3136900"/>
          <p14:tracePt t="18321" x="5729288" y="3136900"/>
          <p14:tracePt t="18337" x="5743575" y="3136900"/>
          <p14:tracePt t="18354" x="5772150" y="3143250"/>
          <p14:tracePt t="18371" x="5808663" y="3151188"/>
          <p14:tracePt t="18387" x="5843588" y="3157538"/>
          <p14:tracePt t="18404" x="5894388" y="3157538"/>
          <p14:tracePt t="18421" x="5929313" y="3157538"/>
          <p14:tracePt t="18437" x="5951538" y="3165475"/>
          <p14:tracePt t="18454" x="5965825" y="3165475"/>
          <p14:tracePt t="18471" x="5986463" y="3171825"/>
          <p14:tracePt t="18487" x="5994400" y="3179763"/>
          <p14:tracePt t="18504" x="6015038" y="3200400"/>
          <p14:tracePt t="18521" x="6029325" y="3208338"/>
          <p14:tracePt t="18537" x="6043613" y="3214688"/>
          <p14:tracePt t="18554" x="6065838" y="3222625"/>
          <p14:tracePt t="18571" x="6086475" y="3236913"/>
          <p14:tracePt t="18587" x="6108700" y="3251200"/>
          <p14:tracePt t="18604" x="6122988" y="3251200"/>
          <p14:tracePt t="18628" x="6129338" y="3251200"/>
          <p14:tracePt t="18652" x="6129338" y="3257550"/>
          <p14:tracePt t="18660" x="6129338" y="3265488"/>
          <p14:tracePt t="18671" x="6137275" y="3265488"/>
          <p14:tracePt t="18687" x="6143625" y="3271838"/>
          <p14:tracePt t="18704" x="6151563" y="3279775"/>
          <p14:tracePt t="18721" x="6157913" y="3308350"/>
          <p14:tracePt t="18737" x="6165850" y="3314700"/>
          <p14:tracePt t="18754" x="6172200" y="3322638"/>
          <p14:tracePt t="18771" x="6172200" y="3328988"/>
          <p14:tracePt t="18787" x="6186488" y="3336925"/>
          <p14:tracePt t="18804" x="6194425" y="3351213"/>
          <p14:tracePt t="18821" x="6200775" y="3365500"/>
          <p14:tracePt t="18837" x="6208713" y="3379788"/>
          <p14:tracePt t="18854" x="6208713" y="3394075"/>
          <p14:tracePt t="18871" x="6208713" y="3414713"/>
          <p14:tracePt t="18887" x="6223000" y="3429000"/>
          <p14:tracePt t="18904" x="6223000" y="3457575"/>
          <p14:tracePt t="18921" x="6229350" y="3479800"/>
          <p14:tracePt t="18937" x="6229350" y="3500438"/>
          <p14:tracePt t="18954" x="6237288" y="3522663"/>
          <p14:tracePt t="18971" x="6243638" y="3536950"/>
          <p14:tracePt t="18987" x="6243638" y="3543300"/>
          <p14:tracePt t="19004" x="6251575" y="3565525"/>
          <p14:tracePt t="19021" x="6251575" y="3579813"/>
          <p14:tracePt t="19037" x="6251575" y="3600450"/>
          <p14:tracePt t="19054" x="6251575" y="3622675"/>
          <p14:tracePt t="19071" x="6251575" y="3651250"/>
          <p14:tracePt t="19087" x="6257925" y="3665538"/>
          <p14:tracePt t="19104" x="6257925" y="3686175"/>
          <p14:tracePt t="19121" x="6257925" y="3694113"/>
          <p14:tracePt t="19137" x="6257925" y="3714750"/>
          <p14:tracePt t="19154" x="6257925" y="3736975"/>
          <p14:tracePt t="19171" x="6257925" y="3751263"/>
          <p14:tracePt t="19187" x="6257925" y="3765550"/>
          <p14:tracePt t="19204" x="6257925" y="3786188"/>
          <p14:tracePt t="19220" x="6257925" y="3794125"/>
          <p14:tracePt t="19237" x="6257925" y="3808413"/>
          <p14:tracePt t="19254" x="6257925" y="3822700"/>
          <p14:tracePt t="19271" x="6257925" y="3851275"/>
          <p14:tracePt t="19287" x="6257925" y="3865563"/>
          <p14:tracePt t="19304" x="6257925" y="3886200"/>
          <p14:tracePt t="19321" x="6257925" y="3908425"/>
          <p14:tracePt t="19337" x="6257925" y="3929063"/>
          <p14:tracePt t="19354" x="6257925" y="3943350"/>
          <p14:tracePt t="19371" x="6251575" y="3965575"/>
          <p14:tracePt t="19387" x="6251575" y="3979863"/>
          <p14:tracePt t="19404" x="6251575" y="3994150"/>
          <p14:tracePt t="19421" x="6251575" y="4008438"/>
          <p14:tracePt t="19437" x="6251575" y="4014788"/>
          <p14:tracePt t="19454" x="6251575" y="4029075"/>
          <p14:tracePt t="19470" x="6243638" y="4043363"/>
          <p14:tracePt t="19487" x="6243638" y="4065588"/>
          <p14:tracePt t="19504" x="6237288" y="4079875"/>
          <p14:tracePt t="19520" x="6237288" y="4086225"/>
          <p14:tracePt t="19537" x="6229350" y="4094163"/>
          <p14:tracePt t="19554" x="6229350" y="4108450"/>
          <p14:tracePt t="19571" x="6223000" y="4129088"/>
          <p14:tracePt t="19587" x="6200775" y="4151313"/>
          <p14:tracePt t="19604" x="6180138" y="4200525"/>
          <p14:tracePt t="19620" x="6165850" y="4222750"/>
          <p14:tracePt t="19637" x="6151563" y="4237038"/>
          <p14:tracePt t="19654" x="6129338" y="4257675"/>
          <p14:tracePt t="19670" x="6122988" y="4271963"/>
          <p14:tracePt t="19687" x="6100763" y="4286250"/>
          <p14:tracePt t="19704" x="6094413" y="4300538"/>
          <p14:tracePt t="19720" x="6080125" y="4308475"/>
          <p14:tracePt t="19737" x="6065838" y="4322763"/>
          <p14:tracePt t="19754" x="6051550" y="4329113"/>
          <p14:tracePt t="19770" x="6022975" y="4343400"/>
          <p14:tracePt t="19787" x="6000750" y="4365625"/>
          <p14:tracePt t="19804" x="5986463" y="4371975"/>
          <p14:tracePt t="19820" x="5972175" y="4371975"/>
          <p14:tracePt t="19837" x="5957888" y="4379913"/>
          <p14:tracePt t="19854" x="5929313" y="4394200"/>
          <p14:tracePt t="19870" x="5900738" y="4414838"/>
          <p14:tracePt t="19887" x="5857875" y="4437063"/>
          <p14:tracePt t="19904" x="5843588" y="4451350"/>
          <p14:tracePt t="19920" x="5829300" y="4471988"/>
          <p14:tracePt t="19937" x="5815013" y="4500563"/>
          <p14:tracePt t="19954" x="5800725" y="4514850"/>
          <p14:tracePt t="19970" x="5765800" y="4529138"/>
          <p14:tracePt t="19987" x="5729288" y="4537075"/>
          <p14:tracePt t="20004" x="5700713" y="4551363"/>
          <p14:tracePt t="20084" x="5700713" y="4543425"/>
          <p14:tracePt t="20100" x="5700713" y="4537075"/>
          <p14:tracePt t="20108" x="5700713" y="4529138"/>
          <p14:tracePt t="20116" x="5700713" y="4514850"/>
          <p14:tracePt t="20124" x="5700713" y="4500563"/>
          <p14:tracePt t="20137" x="5700713" y="4486275"/>
          <p14:tracePt t="20154" x="5708650" y="4451350"/>
          <p14:tracePt t="20170" x="5722938" y="4429125"/>
          <p14:tracePt t="20187" x="5743575" y="4400550"/>
          <p14:tracePt t="20204" x="5757863" y="4365625"/>
          <p14:tracePt t="20204" x="5765800" y="4357688"/>
          <p14:tracePt t="20220" x="5794375" y="4322763"/>
          <p14:tracePt t="20237" x="5808663" y="4314825"/>
          <p14:tracePt t="20254" x="5822950" y="4300538"/>
          <p14:tracePt t="20270" x="5829300" y="4286250"/>
          <p14:tracePt t="20287" x="5843588" y="4265613"/>
          <p14:tracePt t="20304" x="5865813" y="4243388"/>
          <p14:tracePt t="20320" x="5872163" y="4222750"/>
          <p14:tracePt t="20337" x="5886450" y="4200525"/>
          <p14:tracePt t="20354" x="5886450" y="4186238"/>
          <p14:tracePt t="20370" x="5900738" y="4157663"/>
          <p14:tracePt t="20387" x="5929313" y="4122738"/>
          <p14:tracePt t="20404" x="5929313" y="4100513"/>
          <p14:tracePt t="20404" x="5937250" y="4086225"/>
          <p14:tracePt t="20420" x="5951538" y="4057650"/>
          <p14:tracePt t="20437" x="5965825" y="4037013"/>
          <p14:tracePt t="20454" x="5980113" y="4000500"/>
          <p14:tracePt t="20470" x="5994400" y="3979863"/>
          <p14:tracePt t="20487" x="6000750" y="3965575"/>
          <p14:tracePt t="20504" x="6008688" y="3937000"/>
          <p14:tracePt t="20520" x="6029325" y="3908425"/>
          <p14:tracePt t="20537" x="6029325" y="3871913"/>
          <p14:tracePt t="20554" x="6029325" y="3851275"/>
          <p14:tracePt t="20570" x="6037263" y="3822700"/>
          <p14:tracePt t="20587" x="6043613" y="3808413"/>
          <p14:tracePt t="20604" x="6051550" y="3786188"/>
          <p14:tracePt t="20620" x="6057900" y="3757613"/>
          <p14:tracePt t="20637" x="6065838" y="3729038"/>
          <p14:tracePt t="20653" x="6072188" y="3700463"/>
          <p14:tracePt t="20670" x="6072188" y="3686175"/>
          <p14:tracePt t="20687" x="6080125" y="3665538"/>
          <p14:tracePt t="20704" x="6080125" y="3651250"/>
          <p14:tracePt t="20720" x="6080125" y="3629025"/>
          <p14:tracePt t="20737" x="6080125" y="3600450"/>
          <p14:tracePt t="20754" x="6080125" y="3586163"/>
          <p14:tracePt t="20770" x="6080125" y="3571875"/>
          <p14:tracePt t="20787" x="6080125" y="3557588"/>
          <p14:tracePt t="20804" x="6080125" y="3536950"/>
          <p14:tracePt t="20820" x="6080125" y="3522663"/>
          <p14:tracePt t="20837" x="6080125" y="3500438"/>
          <p14:tracePt t="20853" x="6080125" y="3479800"/>
          <p14:tracePt t="20870" x="6080125" y="3457575"/>
          <p14:tracePt t="20887" x="6080125" y="3422650"/>
          <p14:tracePt t="20903" x="6072188" y="3386138"/>
          <p14:tracePt t="20920" x="6072188" y="3365500"/>
          <p14:tracePt t="20937" x="6065838" y="3343275"/>
          <p14:tracePt t="20954" x="6051550" y="3314700"/>
          <p14:tracePt t="20970" x="6022975" y="3300413"/>
          <p14:tracePt t="20987" x="5986463" y="3271838"/>
          <p14:tracePt t="21004" x="5951538" y="3243263"/>
          <p14:tracePt t="21020" x="5865813" y="3228975"/>
          <p14:tracePt t="21037" x="5822950" y="3228975"/>
          <p14:tracePt t="21054" x="5786438" y="3228975"/>
          <p14:tracePt t="21070" x="5765800" y="3228975"/>
          <p14:tracePt t="21087" x="5729288" y="3228975"/>
          <p14:tracePt t="21103" x="5708650" y="3228975"/>
          <p14:tracePt t="21120" x="5672138" y="3228975"/>
          <p14:tracePt t="21137" x="5614988" y="3228975"/>
          <p14:tracePt t="21153" x="5557838" y="3228975"/>
          <p14:tracePt t="21170" x="5514975" y="3251200"/>
          <p14:tracePt t="21187" x="5480050" y="3265488"/>
          <p14:tracePt t="21204" x="5443538" y="3286125"/>
          <p14:tracePt t="21220" x="5386388" y="3322638"/>
          <p14:tracePt t="21237" x="5365750" y="3343275"/>
          <p14:tracePt t="21253" x="5329238" y="3365500"/>
          <p14:tracePt t="21270" x="5300663" y="3394075"/>
          <p14:tracePt t="21287" x="5280025" y="3408363"/>
          <p14:tracePt t="21303" x="5257800" y="3451225"/>
          <p14:tracePt t="21320" x="5243513" y="3479800"/>
          <p14:tracePt t="21337" x="5214938" y="3514725"/>
          <p14:tracePt t="21353" x="5214938" y="3536950"/>
          <p14:tracePt t="21370" x="5194300" y="3571875"/>
          <p14:tracePt t="21387" x="5180013" y="3586163"/>
          <p14:tracePt t="21403" x="5172075" y="3608388"/>
          <p14:tracePt t="21420" x="5165725" y="3614738"/>
          <p14:tracePt t="21437" x="5165725" y="3622675"/>
          <p14:tracePt t="21540" x="5165725" y="3608388"/>
          <p14:tracePt t="21548" x="5180013" y="3579813"/>
          <p14:tracePt t="21556" x="5186363" y="3565525"/>
          <p14:tracePt t="21570" x="5194300" y="3536950"/>
          <p14:tracePt t="21587" x="5237163" y="3486150"/>
          <p14:tracePt t="21603" x="5265738" y="3457575"/>
          <p14:tracePt t="21620" x="5308600" y="3414713"/>
          <p14:tracePt t="21637" x="5343525" y="3386138"/>
          <p14:tracePt t="21653" x="5394325" y="3357563"/>
          <p14:tracePt t="21670" x="5429250" y="3328988"/>
          <p14:tracePt t="21687" x="5465763" y="3322638"/>
          <p14:tracePt t="21703" x="5508625" y="3300413"/>
          <p14:tracePt t="21720" x="5543550" y="3286125"/>
          <p14:tracePt t="21737" x="5594350" y="3265488"/>
          <p14:tracePt t="21753" x="5657850" y="3257550"/>
          <p14:tracePt t="21770" x="5700713" y="3257550"/>
          <p14:tracePt t="21787" x="5751513" y="3257550"/>
          <p14:tracePt t="21803" x="5786438" y="3243263"/>
          <p14:tracePt t="21820" x="5829300" y="3243263"/>
          <p14:tracePt t="21820" x="5843588" y="3243263"/>
          <p14:tracePt t="21837" x="5900738" y="3243263"/>
          <p14:tracePt t="21853" x="5937250" y="3243263"/>
          <p14:tracePt t="21870" x="5957888" y="3243263"/>
          <p14:tracePt t="21887" x="5994400" y="3251200"/>
          <p14:tracePt t="21903" x="6029325" y="3265488"/>
          <p14:tracePt t="21920" x="6051550" y="3279775"/>
          <p14:tracePt t="21937" x="6080125" y="3294063"/>
          <p14:tracePt t="21953" x="6094413" y="3300413"/>
          <p14:tracePt t="22012" x="6094413" y="3322638"/>
          <p14:tracePt t="22020" x="6100763" y="3328988"/>
          <p14:tracePt t="22028" x="6108700" y="3336925"/>
          <p14:tracePt t="22037" x="6115050" y="3343275"/>
          <p14:tracePt t="22053" x="6129338" y="3365500"/>
          <p14:tracePt t="22070" x="6137275" y="3394075"/>
          <p14:tracePt t="22087" x="6143625" y="3414713"/>
          <p14:tracePt t="22103" x="6143625" y="3436938"/>
          <p14:tracePt t="22120" x="6143625" y="3479800"/>
          <p14:tracePt t="22137" x="6143625" y="3529013"/>
          <p14:tracePt t="22153" x="6143625" y="3571875"/>
          <p14:tracePt t="22170" x="6143625" y="3629025"/>
          <p14:tracePt t="22187" x="6143625" y="3686175"/>
          <p14:tracePt t="22203" x="6143625" y="3729038"/>
          <p14:tracePt t="22220" x="6143625" y="3786188"/>
          <p14:tracePt t="22220" x="6143625" y="3800475"/>
          <p14:tracePt t="22237" x="6143625" y="3851275"/>
          <p14:tracePt t="22253" x="6143625" y="3879850"/>
          <p14:tracePt t="22270" x="6143625" y="3929063"/>
          <p14:tracePt t="22287" x="6143625" y="3965575"/>
          <p14:tracePt t="22303" x="6143625" y="4008438"/>
          <p14:tracePt t="22320" x="6129338" y="4022725"/>
          <p14:tracePt t="22337" x="6108700" y="4057650"/>
          <p14:tracePt t="22353" x="6086475" y="4094163"/>
          <p14:tracePt t="22370" x="6043613" y="4143375"/>
          <p14:tracePt t="22387" x="6037263" y="4157663"/>
          <p14:tracePt t="22403" x="6022975" y="4186238"/>
          <p14:tracePt t="22420" x="6000750" y="4200525"/>
          <p14:tracePt t="22437" x="5957888" y="4222750"/>
          <p14:tracePt t="22453" x="5943600" y="4237038"/>
          <p14:tracePt t="22470" x="5929313" y="4243388"/>
          <p14:tracePt t="22487" x="5922963" y="4251325"/>
          <p14:tracePt t="22503" x="5915025" y="4257675"/>
          <p14:tracePt t="22520" x="5894388" y="4265613"/>
          <p14:tracePt t="22957" x="0" y="0"/>
        </p14:tracePtLst>
        <p14:tracePtLst>
          <p14:tracePt t="23757" x="5994400" y="2471738"/>
          <p14:tracePt t="23765" x="6015038" y="2471738"/>
          <p14:tracePt t="23773" x="6022975" y="2471738"/>
          <p14:tracePt t="23829" x="6029325" y="2471738"/>
          <p14:tracePt t="23845" x="6037263" y="2471738"/>
          <p14:tracePt t="23901" x="6043613" y="2471738"/>
          <p14:tracePt t="23909" x="6043613" y="2479675"/>
          <p14:tracePt t="23920" x="6043613" y="2486025"/>
          <p14:tracePt t="23936" x="6022975" y="2543175"/>
          <p14:tracePt t="23953" x="5986463" y="2586038"/>
          <p14:tracePt t="23970" x="5965825" y="2657475"/>
          <p14:tracePt t="23986" x="5943600" y="2708275"/>
          <p14:tracePt t="24003" x="5943600" y="2728913"/>
          <p14:tracePt t="24020" x="5951538" y="2743200"/>
          <p14:tracePt t="24037" x="5972175" y="2779713"/>
          <p14:tracePt t="24053" x="5994400" y="2800350"/>
          <p14:tracePt t="24070" x="6029325" y="2800350"/>
          <p14:tracePt t="24086" x="6080125" y="2836863"/>
          <p14:tracePt t="24103" x="6137275" y="2900363"/>
          <p14:tracePt t="24120" x="6200775" y="2951163"/>
          <p14:tracePt t="24136" x="6237288" y="3022600"/>
          <p14:tracePt t="24153" x="6257925" y="3114675"/>
          <p14:tracePt t="24170" x="6286500" y="3251200"/>
          <p14:tracePt t="24186" x="6337300" y="3322638"/>
          <p14:tracePt t="24203" x="6343650" y="3379788"/>
          <p14:tracePt t="24220" x="6343650" y="3400425"/>
          <p14:tracePt t="24236" x="6343650" y="3422650"/>
          <p14:tracePt t="24237" x="6343650" y="3436938"/>
          <p14:tracePt t="24253" x="6343650" y="3486150"/>
          <p14:tracePt t="24270" x="6343650" y="3536950"/>
          <p14:tracePt t="24286" x="6343650" y="3629025"/>
          <p14:tracePt t="24303" x="6343650" y="3700463"/>
          <p14:tracePt t="24320" x="6343650" y="3779838"/>
          <p14:tracePt t="24336" x="6329363" y="3871913"/>
          <p14:tracePt t="24353" x="6323013" y="3965575"/>
          <p14:tracePt t="24370" x="6315075" y="4043363"/>
          <p14:tracePt t="24386" x="6315075" y="4094163"/>
          <p14:tracePt t="24403" x="6315075" y="4122738"/>
          <p14:tracePt t="24420" x="6315075" y="4157663"/>
          <p14:tracePt t="24436" x="6329363" y="4194175"/>
          <p14:tracePt t="24437" x="6343650" y="4222750"/>
          <p14:tracePt t="24453" x="6357938" y="4279900"/>
          <p14:tracePt t="24470" x="6380163" y="4365625"/>
          <p14:tracePt t="24486" x="6400800" y="4437063"/>
          <p14:tracePt t="24503" x="6415088" y="4529138"/>
          <p14:tracePt t="24520" x="6415088" y="4608513"/>
          <p14:tracePt t="24536" x="6408738" y="4679950"/>
          <p14:tracePt t="24553" x="6394450" y="4743450"/>
          <p14:tracePt t="24570" x="6372225" y="4800600"/>
          <p14:tracePt t="24586" x="6343650" y="4851400"/>
          <p14:tracePt t="24603" x="6343650" y="4894263"/>
          <p14:tracePt t="24619" x="6343650" y="4900613"/>
          <p14:tracePt t="24636" x="6343650" y="4922838"/>
          <p14:tracePt t="24653" x="6343650" y="4943475"/>
          <p14:tracePt t="24670" x="6343650" y="4965700"/>
          <p14:tracePt t="24686" x="6343650" y="4979988"/>
          <p14:tracePt t="24703" x="6343650" y="5000625"/>
          <p14:tracePt t="24720" x="6343650" y="5008563"/>
          <p14:tracePt t="24736" x="6343650" y="5022850"/>
          <p14:tracePt t="24797" x="6343650" y="5029200"/>
          <p14:tracePt t="24813" x="6343650" y="5037138"/>
          <p14:tracePt t="24901" x="0" y="0"/>
        </p14:tracePtLst>
        <p14:tracePtLst>
          <p14:tracePt t="25709" x="4022725" y="2828925"/>
          <p14:tracePt t="25717" x="4022725" y="2822575"/>
          <p14:tracePt t="25725" x="4022725" y="2814638"/>
          <p14:tracePt t="25736" x="4000500" y="2814638"/>
          <p14:tracePt t="25753" x="3908425" y="2794000"/>
          <p14:tracePt t="25769" x="3771900" y="2743200"/>
          <p14:tracePt t="25786" x="3614738" y="2665413"/>
          <p14:tracePt t="25803" x="3479800" y="2600325"/>
          <p14:tracePt t="25819" x="3408363" y="2571750"/>
          <p14:tracePt t="25836" x="3365500" y="2557463"/>
          <p14:tracePt t="25853" x="3322638" y="2536825"/>
          <p14:tracePt t="25853" x="3314700" y="2536825"/>
          <p14:tracePt t="25869" x="3294063" y="2536825"/>
          <p14:tracePt t="25901" x="3294063" y="2557463"/>
          <p14:tracePt t="25909" x="3294063" y="2565400"/>
          <p14:tracePt t="25919" x="3294063" y="2579688"/>
          <p14:tracePt t="25936" x="3336925" y="2628900"/>
          <p14:tracePt t="25953" x="3408363" y="2679700"/>
          <p14:tracePt t="25969" x="3565525" y="2771775"/>
          <p14:tracePt t="25986" x="3736975" y="2865438"/>
          <p14:tracePt t="26003" x="3829050" y="2900363"/>
          <p14:tracePt t="26019" x="3843338" y="2914650"/>
          <p14:tracePt t="26037" x="3843338" y="2922588"/>
          <p14:tracePt t="26053" x="3822700" y="2936875"/>
          <p14:tracePt t="26069" x="3743325" y="3000375"/>
          <p14:tracePt t="26086" x="3657600" y="3051175"/>
          <p14:tracePt t="26103" x="3551238" y="3108325"/>
          <p14:tracePt t="26119" x="3486150" y="3171825"/>
          <p14:tracePt t="26136" x="3443288" y="3222625"/>
          <p14:tracePt t="26153" x="3429000" y="3265488"/>
          <p14:tracePt t="26169" x="3422650" y="3322638"/>
          <p14:tracePt t="26186" x="3422650" y="3394075"/>
          <p14:tracePt t="26203" x="3471863" y="3451225"/>
          <p14:tracePt t="26219" x="3571875" y="3557588"/>
          <p14:tracePt t="26236" x="3636963" y="3636963"/>
          <p14:tracePt t="26253" x="3686175" y="3700463"/>
          <p14:tracePt t="26269" x="3714750" y="3743325"/>
          <p14:tracePt t="26286" x="3714750" y="3786188"/>
          <p14:tracePt t="26303" x="3714750" y="3857625"/>
          <p14:tracePt t="26319" x="3700463" y="3914775"/>
          <p14:tracePt t="26336" x="3651250" y="3986213"/>
          <p14:tracePt t="26352" x="3600450" y="4037013"/>
          <p14:tracePt t="26369" x="3551238" y="4100513"/>
          <p14:tracePt t="26386" x="3522663" y="4143375"/>
          <p14:tracePt t="26403" x="3500438" y="4194175"/>
          <p14:tracePt t="26419" x="3494088" y="4214813"/>
          <p14:tracePt t="26436" x="3494088" y="4229100"/>
          <p14:tracePt t="26453" x="3494088" y="4286250"/>
          <p14:tracePt t="26469" x="3536950" y="4371975"/>
          <p14:tracePt t="26486" x="3571875" y="4422775"/>
          <p14:tracePt t="26503" x="3614738" y="4494213"/>
          <p14:tracePt t="26519" x="3622675" y="4572000"/>
          <p14:tracePt t="26536" x="3636963" y="4657725"/>
          <p14:tracePt t="26553" x="3636963" y="4737100"/>
          <p14:tracePt t="26569" x="3622675" y="4808538"/>
          <p14:tracePt t="26586" x="3594100" y="4865688"/>
          <p14:tracePt t="26603" x="3586163" y="4908550"/>
          <p14:tracePt t="26619" x="3557588" y="4957763"/>
          <p14:tracePt t="26636" x="3536950" y="4994275"/>
          <p14:tracePt t="26652" x="3522663" y="5008563"/>
          <p14:tracePt t="26669" x="3514725" y="5022850"/>
          <p14:tracePt t="26893" x="0" y="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130</Words>
  <Application>Microsoft Macintosh PowerPoint</Application>
  <PresentationFormat>Widescreen</PresentationFormat>
  <Paragraphs>40</Paragraphs>
  <Slides>43</Slides>
  <Notes>0</Notes>
  <HiddenSlides>0</HiddenSlides>
  <MMClips>43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Pleural Effusion</vt:lpstr>
      <vt:lpstr>Pleural Effusion</vt:lpstr>
      <vt:lpstr>Pleural Effusion</vt:lpstr>
      <vt:lpstr>Pleural Effusion</vt:lpstr>
      <vt:lpstr>PowerPoint Presentation</vt:lpstr>
      <vt:lpstr>Pneumothorax</vt:lpstr>
      <vt:lpstr>Pneumothorax</vt:lpstr>
      <vt:lpstr>PowerPoint Presentation</vt:lpstr>
      <vt:lpstr>COPD</vt:lpstr>
      <vt:lpstr>PowerPoint Presentation</vt:lpstr>
      <vt:lpstr>PowerPoint Presentation</vt:lpstr>
      <vt:lpstr>CHF</vt:lpstr>
      <vt:lpstr>CHF</vt:lpstr>
      <vt:lpstr>CHF</vt:lpstr>
      <vt:lpstr>CHF</vt:lpstr>
      <vt:lpstr>CHF</vt:lpstr>
      <vt:lpstr>Cephalization</vt:lpstr>
      <vt:lpstr>Peri-Bronchial Cuffing</vt:lpstr>
      <vt:lpstr>Interstitial Edema</vt:lpstr>
      <vt:lpstr>Kerley B lines</vt:lpstr>
      <vt:lpstr>Interstitial Edema</vt:lpstr>
      <vt:lpstr>Alveolar Edema</vt:lpstr>
      <vt:lpstr>PowerPoint Presentation</vt:lpstr>
      <vt:lpstr>Mass (&gt;3cm)</vt:lpstr>
      <vt:lpstr>Nodule</vt:lpstr>
      <vt:lpstr>Is Your Brain Full ?</vt:lpstr>
      <vt:lpstr>How do CXRs work ?</vt:lpstr>
      <vt:lpstr>Classic Examples</vt:lpstr>
      <vt:lpstr>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 Job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Olson, Bradley</dc:creator>
  <cp:lastModifiedBy>Olson, Bradley</cp:lastModifiedBy>
  <cp:revision>1</cp:revision>
  <dcterms:created xsi:type="dcterms:W3CDTF">2018-10-19T12:05:14Z</dcterms:created>
  <dcterms:modified xsi:type="dcterms:W3CDTF">2018-10-19T12:07:55Z</dcterms:modified>
</cp:coreProperties>
</file>