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2" r:id="rId4"/>
    <p:sldId id="259" r:id="rId5"/>
    <p:sldId id="271" r:id="rId6"/>
    <p:sldId id="272" r:id="rId7"/>
    <p:sldId id="264" r:id="rId8"/>
    <p:sldId id="268" r:id="rId9"/>
    <p:sldId id="258" r:id="rId10"/>
    <p:sldId id="265" r:id="rId11"/>
    <p:sldId id="267" r:id="rId12"/>
    <p:sldId id="269" r:id="rId13"/>
    <p:sldId id="273" r:id="rId14"/>
    <p:sldId id="260" r:id="rId15"/>
    <p:sldId id="261" r:id="rId16"/>
    <p:sldId id="26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Documents\GI%20STATISTICS\FY%2010%20STATISTICS\Monthly%20Procedures%20GIP%20FY%2010.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E:\Documents\GI%20STATISTICS\FY%2010%20STATISTICS\Monthly%20Procedures%20GIP%20FY%20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otX val="30"/>
      <c:perspective val="30"/>
    </c:view3D>
    <c:plotArea>
      <c:layout/>
      <c:pie3DChart>
        <c:varyColors val="1"/>
        <c:ser>
          <c:idx val="0"/>
          <c:order val="0"/>
          <c:explosion val="25"/>
          <c:dLbls>
            <c:showVal val="1"/>
            <c:showLeaderLines val="1"/>
          </c:dLbls>
          <c:cat>
            <c:strRef>
              <c:f>'Monthly FY 09'!$P$2:$P$13</c:f>
              <c:strCache>
                <c:ptCount val="12"/>
                <c:pt idx="0">
                  <c:v>Colonoscopy</c:v>
                </c:pt>
                <c:pt idx="1">
                  <c:v>EGD</c:v>
                </c:pt>
                <c:pt idx="2">
                  <c:v>Flex Sig</c:v>
                </c:pt>
                <c:pt idx="3">
                  <c:v>ERCP</c:v>
                </c:pt>
                <c:pt idx="4">
                  <c:v>Lower Eus</c:v>
                </c:pt>
                <c:pt idx="5">
                  <c:v>Upper Eus</c:v>
                </c:pt>
                <c:pt idx="6">
                  <c:v>Esophagoscopy</c:v>
                </c:pt>
                <c:pt idx="7">
                  <c:v>Capsule</c:v>
                </c:pt>
                <c:pt idx="8">
                  <c:v>Liver Bx.</c:v>
                </c:pt>
                <c:pt idx="9">
                  <c:v>Stomal Endoscopy/Illeoscopy</c:v>
                </c:pt>
                <c:pt idx="10">
                  <c:v>Enteroscopy</c:v>
                </c:pt>
                <c:pt idx="11">
                  <c:v>PEG/PEJ Change</c:v>
                </c:pt>
              </c:strCache>
            </c:strRef>
          </c:cat>
          <c:val>
            <c:numRef>
              <c:f>'Monthly FY 09'!$Q$2:$Q$13</c:f>
              <c:numCache>
                <c:formatCode>0%</c:formatCode>
                <c:ptCount val="12"/>
                <c:pt idx="0">
                  <c:v>0.3033873343151694</c:v>
                </c:pt>
                <c:pt idx="1">
                  <c:v>0.40486008836524312</c:v>
                </c:pt>
                <c:pt idx="2">
                  <c:v>6.9366715758468367E-2</c:v>
                </c:pt>
                <c:pt idx="3">
                  <c:v>7.0103092783505169E-2</c:v>
                </c:pt>
                <c:pt idx="4">
                  <c:v>8.1001472754050133E-3</c:v>
                </c:pt>
                <c:pt idx="5">
                  <c:v>4.9042709867452142E-2</c:v>
                </c:pt>
                <c:pt idx="6">
                  <c:v>1.6789396170839469E-2</c:v>
                </c:pt>
                <c:pt idx="7">
                  <c:v>2.7540500736377031E-2</c:v>
                </c:pt>
                <c:pt idx="8">
                  <c:v>1.5758468335787926E-2</c:v>
                </c:pt>
                <c:pt idx="9">
                  <c:v>7.5110456553755542E-3</c:v>
                </c:pt>
                <c:pt idx="10">
                  <c:v>1.5022091310751107E-2</c:v>
                </c:pt>
                <c:pt idx="11">
                  <c:v>1.2518409425625921E-2</c:v>
                </c:pt>
              </c:numCache>
            </c:numRef>
          </c:val>
        </c:ser>
      </c:pie3DChart>
    </c:plotArea>
    <c:legend>
      <c:legendPos val="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explosion val="25"/>
          <c:dLbls>
            <c:showVal val="1"/>
            <c:showLeaderLines val="1"/>
          </c:dLbls>
          <c:cat>
            <c:strRef>
              <c:f>'Monthly FY 09'!$P$18:$P$19</c:f>
              <c:strCache>
                <c:ptCount val="2"/>
                <c:pt idx="0">
                  <c:v>Inpatient</c:v>
                </c:pt>
                <c:pt idx="1">
                  <c:v>Outpatient</c:v>
                </c:pt>
              </c:strCache>
            </c:strRef>
          </c:cat>
          <c:val>
            <c:numRef>
              <c:f>'Monthly FY 09'!$Q$18:$Q$19</c:f>
              <c:numCache>
                <c:formatCode>0%</c:formatCode>
                <c:ptCount val="2"/>
                <c:pt idx="0">
                  <c:v>0.27</c:v>
                </c:pt>
                <c:pt idx="1">
                  <c:v>0.73000000000000009</c:v>
                </c:pt>
              </c:numCache>
            </c:numRef>
          </c:val>
        </c:ser>
        <c:firstSliceAng val="0"/>
      </c:pieChart>
    </c:plotArea>
    <c:legend>
      <c:legendPos val="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0C15EA-D81D-4E4C-B636-ACBB7BA73ED8}"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6EF8E4C2-240F-434A-8778-FE173832AA9C}">
      <dgm:prSet phldrT="[Text]"/>
      <dgm:spPr/>
      <dgm:t>
        <a:bodyPr/>
        <a:lstStyle/>
        <a:p>
          <a:r>
            <a:rPr lang="en-US" dirty="0" smtClean="0"/>
            <a:t>Marvetta Walker</a:t>
          </a:r>
        </a:p>
        <a:p>
          <a:r>
            <a:rPr lang="en-US" dirty="0" smtClean="0"/>
            <a:t>Manager, GIP</a:t>
          </a:r>
          <a:endParaRPr lang="en-US" dirty="0"/>
        </a:p>
      </dgm:t>
    </dgm:pt>
    <dgm:pt modelId="{8C05E6E6-35ED-44B0-9471-BEF78238ED15}" type="parTrans" cxnId="{FDB99EE4-A0B7-49F7-9537-8706A6539DD6}">
      <dgm:prSet/>
      <dgm:spPr/>
      <dgm:t>
        <a:bodyPr/>
        <a:lstStyle/>
        <a:p>
          <a:endParaRPr lang="en-US"/>
        </a:p>
      </dgm:t>
    </dgm:pt>
    <dgm:pt modelId="{8B047A7C-75B4-4B6A-BD69-16052E830142}" type="sibTrans" cxnId="{FDB99EE4-A0B7-49F7-9537-8706A6539DD6}">
      <dgm:prSet/>
      <dgm:spPr/>
      <dgm:t>
        <a:bodyPr/>
        <a:lstStyle/>
        <a:p>
          <a:endParaRPr lang="en-US"/>
        </a:p>
      </dgm:t>
    </dgm:pt>
    <dgm:pt modelId="{F3431E1B-167F-4385-8A49-FF14CD043372}">
      <dgm:prSet phldrT="[Text]"/>
      <dgm:spPr/>
      <dgm:t>
        <a:bodyPr/>
        <a:lstStyle/>
        <a:p>
          <a:r>
            <a:rPr lang="en-US" dirty="0" smtClean="0"/>
            <a:t>Susan Phillips</a:t>
          </a:r>
        </a:p>
        <a:p>
          <a:r>
            <a:rPr lang="en-US" dirty="0" smtClean="0"/>
            <a:t>VP, Surgical Services</a:t>
          </a:r>
          <a:endParaRPr lang="en-US" dirty="0"/>
        </a:p>
      </dgm:t>
    </dgm:pt>
    <dgm:pt modelId="{6FF209BB-CA14-4DCF-AAD8-9BAA940253F3}" type="parTrans" cxnId="{E4D91ADD-82E3-4BF5-98A0-504406FF0620}">
      <dgm:prSet/>
      <dgm:spPr/>
      <dgm:t>
        <a:bodyPr/>
        <a:lstStyle/>
        <a:p>
          <a:endParaRPr lang="en-US"/>
        </a:p>
      </dgm:t>
    </dgm:pt>
    <dgm:pt modelId="{8F88F2CD-04F2-474C-8544-0A8BA7539F2D}" type="sibTrans" cxnId="{E4D91ADD-82E3-4BF5-98A0-504406FF0620}">
      <dgm:prSet/>
      <dgm:spPr/>
      <dgm:t>
        <a:bodyPr/>
        <a:lstStyle/>
        <a:p>
          <a:endParaRPr lang="en-US"/>
        </a:p>
      </dgm:t>
    </dgm:pt>
    <dgm:pt modelId="{9CF17FDA-F034-4DC2-8D43-6855B5A173C7}">
      <dgm:prSet phldrT="[Text]"/>
      <dgm:spPr/>
      <dgm:t>
        <a:bodyPr/>
        <a:lstStyle/>
        <a:p>
          <a:r>
            <a:rPr lang="en-US" dirty="0" smtClean="0"/>
            <a:t>Dr. Sid Levinson Medical Director, Meadowmont</a:t>
          </a:r>
          <a:endParaRPr lang="en-US" dirty="0"/>
        </a:p>
      </dgm:t>
    </dgm:pt>
    <dgm:pt modelId="{F6A1500A-228D-42FA-8F5A-6BF60780430E}" type="parTrans" cxnId="{AFFBABB0-ED93-4640-B694-CAD15247AA6E}">
      <dgm:prSet/>
      <dgm:spPr/>
      <dgm:t>
        <a:bodyPr/>
        <a:lstStyle/>
        <a:p>
          <a:endParaRPr lang="en-US"/>
        </a:p>
      </dgm:t>
    </dgm:pt>
    <dgm:pt modelId="{9A20BC12-CFEB-4583-9AFD-A8DBDEF9314F}" type="sibTrans" cxnId="{AFFBABB0-ED93-4640-B694-CAD15247AA6E}">
      <dgm:prSet/>
      <dgm:spPr/>
      <dgm:t>
        <a:bodyPr/>
        <a:lstStyle/>
        <a:p>
          <a:endParaRPr lang="en-US"/>
        </a:p>
      </dgm:t>
    </dgm:pt>
    <dgm:pt modelId="{ACF69B64-19B4-4CE7-86F6-252353B18D5A}">
      <dgm:prSet phldrT="[Text]"/>
      <dgm:spPr/>
      <dgm:t>
        <a:bodyPr/>
        <a:lstStyle/>
        <a:p>
          <a:r>
            <a:rPr lang="en-US" dirty="0" smtClean="0"/>
            <a:t>Dr. Robert Sandler</a:t>
          </a:r>
        </a:p>
        <a:p>
          <a:r>
            <a:rPr lang="en-US" dirty="0" smtClean="0"/>
            <a:t>Chief, Gastroenterology and Hepatology</a:t>
          </a:r>
          <a:endParaRPr lang="en-US" dirty="0"/>
        </a:p>
      </dgm:t>
    </dgm:pt>
    <dgm:pt modelId="{65919FDE-80D9-4E96-BD6D-F300C308152D}" type="parTrans" cxnId="{6D20A7C0-0588-4C2F-9056-8218E6A19FC0}">
      <dgm:prSet/>
      <dgm:spPr/>
      <dgm:t>
        <a:bodyPr/>
        <a:lstStyle/>
        <a:p>
          <a:endParaRPr lang="en-US"/>
        </a:p>
      </dgm:t>
    </dgm:pt>
    <dgm:pt modelId="{98E349EA-B569-420E-A579-49B52E87961F}" type="sibTrans" cxnId="{6D20A7C0-0588-4C2F-9056-8218E6A19FC0}">
      <dgm:prSet/>
      <dgm:spPr/>
      <dgm:t>
        <a:bodyPr/>
        <a:lstStyle/>
        <a:p>
          <a:endParaRPr lang="en-US"/>
        </a:p>
      </dgm:t>
    </dgm:pt>
    <dgm:pt modelId="{551BC501-B38D-4359-97F1-5FA40CEADC04}">
      <dgm:prSet phldrT="[Text]"/>
      <dgm:spPr/>
      <dgm:t>
        <a:bodyPr/>
        <a:lstStyle/>
        <a:p>
          <a:r>
            <a:rPr lang="en-US" dirty="0" smtClean="0"/>
            <a:t>Dr. Ian Grimm</a:t>
          </a:r>
        </a:p>
        <a:p>
          <a:r>
            <a:rPr lang="en-US" dirty="0" smtClean="0"/>
            <a:t>Medical Dir, Memorial</a:t>
          </a:r>
          <a:endParaRPr lang="en-US" dirty="0"/>
        </a:p>
      </dgm:t>
    </dgm:pt>
    <dgm:pt modelId="{A2E7A28E-7573-4D5D-BB63-FDB57E065C04}" type="parTrans" cxnId="{50F0514E-F115-439F-BAC5-CAA9EBE39D09}">
      <dgm:prSet/>
      <dgm:spPr/>
      <dgm:t>
        <a:bodyPr/>
        <a:lstStyle/>
        <a:p>
          <a:endParaRPr lang="en-US"/>
        </a:p>
      </dgm:t>
    </dgm:pt>
    <dgm:pt modelId="{57FA99D9-4A4E-4C2B-8CD5-A3C0CC0B9C70}" type="sibTrans" cxnId="{50F0514E-F115-439F-BAC5-CAA9EBE39D09}">
      <dgm:prSet/>
      <dgm:spPr/>
      <dgm:t>
        <a:bodyPr/>
        <a:lstStyle/>
        <a:p>
          <a:endParaRPr lang="en-US"/>
        </a:p>
      </dgm:t>
    </dgm:pt>
    <dgm:pt modelId="{2AEF44EE-A862-4092-B7A3-06ED568E3F9F}">
      <dgm:prSet phldrT="[Text]"/>
      <dgm:spPr/>
      <dgm:t>
        <a:bodyPr/>
        <a:lstStyle/>
        <a:p>
          <a:endParaRPr lang="en-US"/>
        </a:p>
      </dgm:t>
    </dgm:pt>
    <dgm:pt modelId="{149AD028-5419-4436-887D-02F912994B67}" type="parTrans" cxnId="{5D620003-77F0-4806-88BD-34BDB231B3D8}">
      <dgm:prSet/>
      <dgm:spPr/>
      <dgm:t>
        <a:bodyPr/>
        <a:lstStyle/>
        <a:p>
          <a:endParaRPr lang="en-US"/>
        </a:p>
      </dgm:t>
    </dgm:pt>
    <dgm:pt modelId="{2347F51A-5AB5-4483-BF2A-57BAE738C32C}" type="sibTrans" cxnId="{5D620003-77F0-4806-88BD-34BDB231B3D8}">
      <dgm:prSet/>
      <dgm:spPr/>
      <dgm:t>
        <a:bodyPr/>
        <a:lstStyle/>
        <a:p>
          <a:endParaRPr lang="en-US"/>
        </a:p>
      </dgm:t>
    </dgm:pt>
    <dgm:pt modelId="{3E6604A1-1A3D-41EC-914A-FAA1939C8A92}">
      <dgm:prSet phldrT="[Text]"/>
      <dgm:spPr/>
      <dgm:t>
        <a:bodyPr/>
        <a:lstStyle/>
        <a:p>
          <a:endParaRPr lang="en-US"/>
        </a:p>
      </dgm:t>
    </dgm:pt>
    <dgm:pt modelId="{A1DFA02F-BF91-40A7-917E-8C5AE3019ABC}" type="parTrans" cxnId="{690C4E70-924F-449B-A8D7-283CCD61606F}">
      <dgm:prSet/>
      <dgm:spPr/>
      <dgm:t>
        <a:bodyPr/>
        <a:lstStyle/>
        <a:p>
          <a:endParaRPr lang="en-US"/>
        </a:p>
      </dgm:t>
    </dgm:pt>
    <dgm:pt modelId="{9FA13636-3199-4FE9-B3CB-0D808C93B87F}" type="sibTrans" cxnId="{690C4E70-924F-449B-A8D7-283CCD61606F}">
      <dgm:prSet/>
      <dgm:spPr/>
      <dgm:t>
        <a:bodyPr/>
        <a:lstStyle/>
        <a:p>
          <a:endParaRPr lang="en-US"/>
        </a:p>
      </dgm:t>
    </dgm:pt>
    <dgm:pt modelId="{53468FF9-7301-4326-9A36-0CBC79535FB3}">
      <dgm:prSet phldrT="[Text]"/>
      <dgm:spPr/>
      <dgm:t>
        <a:bodyPr/>
        <a:lstStyle/>
        <a:p>
          <a:endParaRPr lang="en-US"/>
        </a:p>
      </dgm:t>
    </dgm:pt>
    <dgm:pt modelId="{4B5CB895-75C6-4389-BDB9-AD7B8538EDC4}" type="parTrans" cxnId="{26CFA95E-6731-47A2-A6E7-5BD1BC2A2CD1}">
      <dgm:prSet/>
      <dgm:spPr/>
      <dgm:t>
        <a:bodyPr/>
        <a:lstStyle/>
        <a:p>
          <a:endParaRPr lang="en-US"/>
        </a:p>
      </dgm:t>
    </dgm:pt>
    <dgm:pt modelId="{9F7788B4-A423-4FB8-A2E9-32901F3BEF7A}" type="sibTrans" cxnId="{26CFA95E-6731-47A2-A6E7-5BD1BC2A2CD1}">
      <dgm:prSet/>
      <dgm:spPr/>
      <dgm:t>
        <a:bodyPr/>
        <a:lstStyle/>
        <a:p>
          <a:endParaRPr lang="en-US"/>
        </a:p>
      </dgm:t>
    </dgm:pt>
    <dgm:pt modelId="{75C4BA8A-BA7F-4F91-A57A-3B197C3E97B7}">
      <dgm:prSet/>
      <dgm:spPr/>
      <dgm:t>
        <a:bodyPr/>
        <a:lstStyle/>
        <a:p>
          <a:r>
            <a:rPr lang="en-US" dirty="0" smtClean="0"/>
            <a:t>Pediatric Endoscopy / Bronchoscopy</a:t>
          </a:r>
          <a:endParaRPr lang="en-US" dirty="0"/>
        </a:p>
      </dgm:t>
    </dgm:pt>
    <dgm:pt modelId="{8F9C644D-EAC7-452A-8F56-73C995D92499}" type="parTrans" cxnId="{D2BF185F-65D1-43D0-BB62-C31CCCAF80A1}">
      <dgm:prSet/>
      <dgm:spPr/>
      <dgm:t>
        <a:bodyPr/>
        <a:lstStyle/>
        <a:p>
          <a:endParaRPr lang="en-US"/>
        </a:p>
      </dgm:t>
    </dgm:pt>
    <dgm:pt modelId="{4459FE66-A1AF-4F5D-8753-F9973940401B}" type="sibTrans" cxnId="{D2BF185F-65D1-43D0-BB62-C31CCCAF80A1}">
      <dgm:prSet/>
      <dgm:spPr/>
      <dgm:t>
        <a:bodyPr/>
        <a:lstStyle/>
        <a:p>
          <a:endParaRPr lang="en-US"/>
        </a:p>
      </dgm:t>
    </dgm:pt>
    <dgm:pt modelId="{3BE016C5-357D-4089-B496-FB69DA305277}" type="pres">
      <dgm:prSet presAssocID="{AE0C15EA-D81D-4E4C-B636-ACBB7BA73ED8}" presName="composite" presStyleCnt="0">
        <dgm:presLayoutVars>
          <dgm:chMax val="1"/>
          <dgm:dir/>
          <dgm:resizeHandles val="exact"/>
        </dgm:presLayoutVars>
      </dgm:prSet>
      <dgm:spPr/>
      <dgm:t>
        <a:bodyPr/>
        <a:lstStyle/>
        <a:p>
          <a:endParaRPr lang="en-US"/>
        </a:p>
      </dgm:t>
    </dgm:pt>
    <dgm:pt modelId="{7EA5BB8E-E355-4869-BCD8-AA42FF83539D}" type="pres">
      <dgm:prSet presAssocID="{AE0C15EA-D81D-4E4C-B636-ACBB7BA73ED8}" presName="radial" presStyleCnt="0">
        <dgm:presLayoutVars>
          <dgm:animLvl val="ctr"/>
        </dgm:presLayoutVars>
      </dgm:prSet>
      <dgm:spPr/>
    </dgm:pt>
    <dgm:pt modelId="{67DB8193-AFCD-44FB-865B-6DCFC6080E88}" type="pres">
      <dgm:prSet presAssocID="{6EF8E4C2-240F-434A-8778-FE173832AA9C}" presName="centerShape" presStyleLbl="vennNode1" presStyleIdx="0" presStyleCnt="6"/>
      <dgm:spPr/>
      <dgm:t>
        <a:bodyPr/>
        <a:lstStyle/>
        <a:p>
          <a:endParaRPr lang="en-US"/>
        </a:p>
      </dgm:t>
    </dgm:pt>
    <dgm:pt modelId="{48A5E05C-E8E6-4E16-B274-9F03F8512560}" type="pres">
      <dgm:prSet presAssocID="{F3431E1B-167F-4385-8A49-FF14CD043372}" presName="node" presStyleLbl="vennNode1" presStyleIdx="1" presStyleCnt="6">
        <dgm:presLayoutVars>
          <dgm:bulletEnabled val="1"/>
        </dgm:presLayoutVars>
      </dgm:prSet>
      <dgm:spPr/>
      <dgm:t>
        <a:bodyPr/>
        <a:lstStyle/>
        <a:p>
          <a:endParaRPr lang="en-US"/>
        </a:p>
      </dgm:t>
    </dgm:pt>
    <dgm:pt modelId="{88821FF9-9A1D-4B57-B983-D9DDD4A9E001}" type="pres">
      <dgm:prSet presAssocID="{75C4BA8A-BA7F-4F91-A57A-3B197C3E97B7}" presName="node" presStyleLbl="vennNode1" presStyleIdx="2" presStyleCnt="6">
        <dgm:presLayoutVars>
          <dgm:bulletEnabled val="1"/>
        </dgm:presLayoutVars>
      </dgm:prSet>
      <dgm:spPr/>
      <dgm:t>
        <a:bodyPr/>
        <a:lstStyle/>
        <a:p>
          <a:endParaRPr lang="en-US"/>
        </a:p>
      </dgm:t>
    </dgm:pt>
    <dgm:pt modelId="{F0708E5F-4F37-44A2-A276-63B914B9AECD}" type="pres">
      <dgm:prSet presAssocID="{9CF17FDA-F034-4DC2-8D43-6855B5A173C7}" presName="node" presStyleLbl="vennNode1" presStyleIdx="3" presStyleCnt="6">
        <dgm:presLayoutVars>
          <dgm:bulletEnabled val="1"/>
        </dgm:presLayoutVars>
      </dgm:prSet>
      <dgm:spPr/>
      <dgm:t>
        <a:bodyPr/>
        <a:lstStyle/>
        <a:p>
          <a:endParaRPr lang="en-US"/>
        </a:p>
      </dgm:t>
    </dgm:pt>
    <dgm:pt modelId="{5489FA58-1389-4C3C-9B12-989E05C85704}" type="pres">
      <dgm:prSet presAssocID="{ACF69B64-19B4-4CE7-86F6-252353B18D5A}" presName="node" presStyleLbl="vennNode1" presStyleIdx="4" presStyleCnt="6">
        <dgm:presLayoutVars>
          <dgm:bulletEnabled val="1"/>
        </dgm:presLayoutVars>
      </dgm:prSet>
      <dgm:spPr/>
      <dgm:t>
        <a:bodyPr/>
        <a:lstStyle/>
        <a:p>
          <a:endParaRPr lang="en-US"/>
        </a:p>
      </dgm:t>
    </dgm:pt>
    <dgm:pt modelId="{22387B9A-F10F-4F75-BB17-DCA9C5896023}" type="pres">
      <dgm:prSet presAssocID="{551BC501-B38D-4359-97F1-5FA40CEADC04}" presName="node" presStyleLbl="vennNode1" presStyleIdx="5" presStyleCnt="6">
        <dgm:presLayoutVars>
          <dgm:bulletEnabled val="1"/>
        </dgm:presLayoutVars>
      </dgm:prSet>
      <dgm:spPr/>
      <dgm:t>
        <a:bodyPr/>
        <a:lstStyle/>
        <a:p>
          <a:endParaRPr lang="en-US"/>
        </a:p>
      </dgm:t>
    </dgm:pt>
  </dgm:ptLst>
  <dgm:cxnLst>
    <dgm:cxn modelId="{EBF5F113-689D-42C1-A673-D9883B33C5D0}" type="presOf" srcId="{F3431E1B-167F-4385-8A49-FF14CD043372}" destId="{48A5E05C-E8E6-4E16-B274-9F03F8512560}" srcOrd="0" destOrd="0" presId="urn:microsoft.com/office/officeart/2005/8/layout/radial3"/>
    <dgm:cxn modelId="{690C4E70-924F-449B-A8D7-283CCD61606F}" srcId="{AE0C15EA-D81D-4E4C-B636-ACBB7BA73ED8}" destId="{3E6604A1-1A3D-41EC-914A-FAA1939C8A92}" srcOrd="2" destOrd="0" parTransId="{A1DFA02F-BF91-40A7-917E-8C5AE3019ABC}" sibTransId="{9FA13636-3199-4FE9-B3CB-0D808C93B87F}"/>
    <dgm:cxn modelId="{A086023B-11B7-49ED-ACA5-E38991D3C5C8}" type="presOf" srcId="{ACF69B64-19B4-4CE7-86F6-252353B18D5A}" destId="{5489FA58-1389-4C3C-9B12-989E05C85704}" srcOrd="0" destOrd="0" presId="urn:microsoft.com/office/officeart/2005/8/layout/radial3"/>
    <dgm:cxn modelId="{B80E8709-5CBB-4468-9938-299E1D549FEF}" type="presOf" srcId="{551BC501-B38D-4359-97F1-5FA40CEADC04}" destId="{22387B9A-F10F-4F75-BB17-DCA9C5896023}" srcOrd="0" destOrd="0" presId="urn:microsoft.com/office/officeart/2005/8/layout/radial3"/>
    <dgm:cxn modelId="{D2BF185F-65D1-43D0-BB62-C31CCCAF80A1}" srcId="{6EF8E4C2-240F-434A-8778-FE173832AA9C}" destId="{75C4BA8A-BA7F-4F91-A57A-3B197C3E97B7}" srcOrd="1" destOrd="0" parTransId="{8F9C644D-EAC7-452A-8F56-73C995D92499}" sibTransId="{4459FE66-A1AF-4F5D-8753-F9973940401B}"/>
    <dgm:cxn modelId="{E4D91ADD-82E3-4BF5-98A0-504406FF0620}" srcId="{6EF8E4C2-240F-434A-8778-FE173832AA9C}" destId="{F3431E1B-167F-4385-8A49-FF14CD043372}" srcOrd="0" destOrd="0" parTransId="{6FF209BB-CA14-4DCF-AAD8-9BAA940253F3}" sibTransId="{8F88F2CD-04F2-474C-8544-0A8BA7539F2D}"/>
    <dgm:cxn modelId="{AFFBABB0-ED93-4640-B694-CAD15247AA6E}" srcId="{6EF8E4C2-240F-434A-8778-FE173832AA9C}" destId="{9CF17FDA-F034-4DC2-8D43-6855B5A173C7}" srcOrd="2" destOrd="0" parTransId="{F6A1500A-228D-42FA-8F5A-6BF60780430E}" sibTransId="{9A20BC12-CFEB-4583-9AFD-A8DBDEF9314F}"/>
    <dgm:cxn modelId="{6D20A7C0-0588-4C2F-9056-8218E6A19FC0}" srcId="{6EF8E4C2-240F-434A-8778-FE173832AA9C}" destId="{ACF69B64-19B4-4CE7-86F6-252353B18D5A}" srcOrd="3" destOrd="0" parTransId="{65919FDE-80D9-4E96-BD6D-F300C308152D}" sibTransId="{98E349EA-B569-420E-A579-49B52E87961F}"/>
    <dgm:cxn modelId="{C5E558ED-C222-4628-B808-A5AB55090318}" type="presOf" srcId="{9CF17FDA-F034-4DC2-8D43-6855B5A173C7}" destId="{F0708E5F-4F37-44A2-A276-63B914B9AECD}" srcOrd="0" destOrd="0" presId="urn:microsoft.com/office/officeart/2005/8/layout/radial3"/>
    <dgm:cxn modelId="{5D620003-77F0-4806-88BD-34BDB231B3D8}" srcId="{AE0C15EA-D81D-4E4C-B636-ACBB7BA73ED8}" destId="{2AEF44EE-A862-4092-B7A3-06ED568E3F9F}" srcOrd="1" destOrd="0" parTransId="{149AD028-5419-4436-887D-02F912994B67}" sibTransId="{2347F51A-5AB5-4483-BF2A-57BAE738C32C}"/>
    <dgm:cxn modelId="{356D64E1-9A46-4C6A-BCC4-F756780A9585}" type="presOf" srcId="{75C4BA8A-BA7F-4F91-A57A-3B197C3E97B7}" destId="{88821FF9-9A1D-4B57-B983-D9DDD4A9E001}" srcOrd="0" destOrd="0" presId="urn:microsoft.com/office/officeart/2005/8/layout/radial3"/>
    <dgm:cxn modelId="{26CFA95E-6731-47A2-A6E7-5BD1BC2A2CD1}" srcId="{AE0C15EA-D81D-4E4C-B636-ACBB7BA73ED8}" destId="{53468FF9-7301-4326-9A36-0CBC79535FB3}" srcOrd="3" destOrd="0" parTransId="{4B5CB895-75C6-4389-BDB9-AD7B8538EDC4}" sibTransId="{9F7788B4-A423-4FB8-A2E9-32901F3BEF7A}"/>
    <dgm:cxn modelId="{50F0514E-F115-439F-BAC5-CAA9EBE39D09}" srcId="{6EF8E4C2-240F-434A-8778-FE173832AA9C}" destId="{551BC501-B38D-4359-97F1-5FA40CEADC04}" srcOrd="4" destOrd="0" parTransId="{A2E7A28E-7573-4D5D-BB63-FDB57E065C04}" sibTransId="{57FA99D9-4A4E-4C2B-8CD5-A3C0CC0B9C70}"/>
    <dgm:cxn modelId="{43EDFB9C-3781-4AEC-B0FC-E8BDE9E4C194}" type="presOf" srcId="{6EF8E4C2-240F-434A-8778-FE173832AA9C}" destId="{67DB8193-AFCD-44FB-865B-6DCFC6080E88}" srcOrd="0" destOrd="0" presId="urn:microsoft.com/office/officeart/2005/8/layout/radial3"/>
    <dgm:cxn modelId="{FDB99EE4-A0B7-49F7-9537-8706A6539DD6}" srcId="{AE0C15EA-D81D-4E4C-B636-ACBB7BA73ED8}" destId="{6EF8E4C2-240F-434A-8778-FE173832AA9C}" srcOrd="0" destOrd="0" parTransId="{8C05E6E6-35ED-44B0-9471-BEF78238ED15}" sibTransId="{8B047A7C-75B4-4B6A-BD69-16052E830142}"/>
    <dgm:cxn modelId="{385E8DFE-6FD6-44D8-A564-0D39BB2C742A}" type="presOf" srcId="{AE0C15EA-D81D-4E4C-B636-ACBB7BA73ED8}" destId="{3BE016C5-357D-4089-B496-FB69DA305277}" srcOrd="0" destOrd="0" presId="urn:microsoft.com/office/officeart/2005/8/layout/radial3"/>
    <dgm:cxn modelId="{01F41120-0DC4-4D60-9B0A-ED43314B8EF3}" type="presParOf" srcId="{3BE016C5-357D-4089-B496-FB69DA305277}" destId="{7EA5BB8E-E355-4869-BCD8-AA42FF83539D}" srcOrd="0" destOrd="0" presId="urn:microsoft.com/office/officeart/2005/8/layout/radial3"/>
    <dgm:cxn modelId="{994F7020-7321-4EC4-807D-473B5AD8F88C}" type="presParOf" srcId="{7EA5BB8E-E355-4869-BCD8-AA42FF83539D}" destId="{67DB8193-AFCD-44FB-865B-6DCFC6080E88}" srcOrd="0" destOrd="0" presId="urn:microsoft.com/office/officeart/2005/8/layout/radial3"/>
    <dgm:cxn modelId="{C7C2BB51-0B7E-40A6-94D9-CCB15017E8FB}" type="presParOf" srcId="{7EA5BB8E-E355-4869-BCD8-AA42FF83539D}" destId="{48A5E05C-E8E6-4E16-B274-9F03F8512560}" srcOrd="1" destOrd="0" presId="urn:microsoft.com/office/officeart/2005/8/layout/radial3"/>
    <dgm:cxn modelId="{E6FBF2AD-8133-4B33-9359-948CC9DF43C7}" type="presParOf" srcId="{7EA5BB8E-E355-4869-BCD8-AA42FF83539D}" destId="{88821FF9-9A1D-4B57-B983-D9DDD4A9E001}" srcOrd="2" destOrd="0" presId="urn:microsoft.com/office/officeart/2005/8/layout/radial3"/>
    <dgm:cxn modelId="{FE82A7AB-69F2-46F3-966E-5B1FDCEBFE67}" type="presParOf" srcId="{7EA5BB8E-E355-4869-BCD8-AA42FF83539D}" destId="{F0708E5F-4F37-44A2-A276-63B914B9AECD}" srcOrd="3" destOrd="0" presId="urn:microsoft.com/office/officeart/2005/8/layout/radial3"/>
    <dgm:cxn modelId="{957BECA5-8E28-45EE-B6CE-21C4EED46056}" type="presParOf" srcId="{7EA5BB8E-E355-4869-BCD8-AA42FF83539D}" destId="{5489FA58-1389-4C3C-9B12-989E05C85704}" srcOrd="4" destOrd="0" presId="urn:microsoft.com/office/officeart/2005/8/layout/radial3"/>
    <dgm:cxn modelId="{CFF761EF-0E34-4C88-89B3-09408516C7E3}" type="presParOf" srcId="{7EA5BB8E-E355-4869-BCD8-AA42FF83539D}" destId="{22387B9A-F10F-4F75-BB17-DCA9C5896023}"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4AE24F-9479-4502-91BA-BC434DBA99C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EFD8D61-7581-4E21-A4B4-4A01B7F79F78}">
      <dgm:prSet phldrT="[Text]"/>
      <dgm:spPr/>
      <dgm:t>
        <a:bodyPr/>
        <a:lstStyle/>
        <a:p>
          <a:r>
            <a:rPr lang="en-US" dirty="0" smtClean="0"/>
            <a:t>Marvetta Walker</a:t>
          </a:r>
        </a:p>
        <a:p>
          <a:r>
            <a:rPr lang="en-US" dirty="0" smtClean="0"/>
            <a:t>Manager, GI Procedures</a:t>
          </a:r>
          <a:endParaRPr lang="en-US" dirty="0"/>
        </a:p>
      </dgm:t>
    </dgm:pt>
    <dgm:pt modelId="{0D7C8492-088C-48B4-9F65-B4F39053BC34}" type="parTrans" cxnId="{35C33BDC-89AE-40DD-B0A1-7109274890F2}">
      <dgm:prSet/>
      <dgm:spPr/>
      <dgm:t>
        <a:bodyPr/>
        <a:lstStyle/>
        <a:p>
          <a:endParaRPr lang="en-US"/>
        </a:p>
      </dgm:t>
    </dgm:pt>
    <dgm:pt modelId="{7DF640DF-37AA-4BE9-BDC6-59AC20AC3FAC}" type="sibTrans" cxnId="{35C33BDC-89AE-40DD-B0A1-7109274890F2}">
      <dgm:prSet/>
      <dgm:spPr/>
      <dgm:t>
        <a:bodyPr/>
        <a:lstStyle/>
        <a:p>
          <a:endParaRPr lang="en-US"/>
        </a:p>
      </dgm:t>
    </dgm:pt>
    <dgm:pt modelId="{9D4C27BB-8F53-4F64-8EAE-F325E121ABF9}">
      <dgm:prSet phldrT="[Text]"/>
      <dgm:spPr/>
      <dgm:t>
        <a:bodyPr/>
        <a:lstStyle/>
        <a:p>
          <a:r>
            <a:rPr lang="en-US" dirty="0" smtClean="0"/>
            <a:t>Nadine Shivers</a:t>
          </a:r>
        </a:p>
        <a:p>
          <a:r>
            <a:rPr lang="en-US" dirty="0" smtClean="0"/>
            <a:t>CNIV, Memorial</a:t>
          </a:r>
          <a:endParaRPr lang="en-US" dirty="0"/>
        </a:p>
      </dgm:t>
    </dgm:pt>
    <dgm:pt modelId="{CE1962E9-11DB-435F-8C6D-57B8D18F429C}" type="parTrans" cxnId="{AEFE8134-BED5-4B8E-9569-131A4A72447E}">
      <dgm:prSet/>
      <dgm:spPr/>
      <dgm:t>
        <a:bodyPr/>
        <a:lstStyle/>
        <a:p>
          <a:endParaRPr lang="en-US"/>
        </a:p>
      </dgm:t>
    </dgm:pt>
    <dgm:pt modelId="{4DB2C288-D169-4A4B-8D66-D3094AA67274}" type="sibTrans" cxnId="{AEFE8134-BED5-4B8E-9569-131A4A72447E}">
      <dgm:prSet/>
      <dgm:spPr/>
      <dgm:t>
        <a:bodyPr/>
        <a:lstStyle/>
        <a:p>
          <a:endParaRPr lang="en-US"/>
        </a:p>
      </dgm:t>
    </dgm:pt>
    <dgm:pt modelId="{E3B08B61-60E2-40D0-B1F6-F91112DF4CC1}">
      <dgm:prSet phldrT="[Text]"/>
      <dgm:spPr/>
      <dgm:t>
        <a:bodyPr/>
        <a:lstStyle/>
        <a:p>
          <a:r>
            <a:rPr lang="en-US" dirty="0" smtClean="0"/>
            <a:t>Bonnie Streeter</a:t>
          </a:r>
        </a:p>
        <a:p>
          <a:r>
            <a:rPr lang="en-US" dirty="0" smtClean="0"/>
            <a:t>CN IV, Meadowmont</a:t>
          </a:r>
          <a:endParaRPr lang="en-US" dirty="0"/>
        </a:p>
      </dgm:t>
    </dgm:pt>
    <dgm:pt modelId="{9804389D-01CA-475A-9B60-285CDB747307}" type="parTrans" cxnId="{7B1FD57B-541E-48A2-92EC-20E8C1B76462}">
      <dgm:prSet/>
      <dgm:spPr/>
      <dgm:t>
        <a:bodyPr/>
        <a:lstStyle/>
        <a:p>
          <a:endParaRPr lang="en-US"/>
        </a:p>
      </dgm:t>
    </dgm:pt>
    <dgm:pt modelId="{0182BA2E-8DE2-4431-BB9A-EF90FC13E5A3}" type="sibTrans" cxnId="{7B1FD57B-541E-48A2-92EC-20E8C1B76462}">
      <dgm:prSet/>
      <dgm:spPr/>
      <dgm:t>
        <a:bodyPr/>
        <a:lstStyle/>
        <a:p>
          <a:endParaRPr lang="en-US"/>
        </a:p>
      </dgm:t>
    </dgm:pt>
    <dgm:pt modelId="{EC33BE33-E021-4316-B6AB-2BED146554FC}">
      <dgm:prSet phldrT="[Text]"/>
      <dgm:spPr/>
      <dgm:t>
        <a:bodyPr/>
        <a:lstStyle/>
        <a:p>
          <a:r>
            <a:rPr lang="en-US" dirty="0" smtClean="0"/>
            <a:t>Kathy Abode</a:t>
          </a:r>
        </a:p>
        <a:p>
          <a:r>
            <a:rPr lang="en-US" dirty="0" smtClean="0"/>
            <a:t>Director, Pediatric Bronchoscopy</a:t>
          </a:r>
          <a:endParaRPr lang="en-US" dirty="0"/>
        </a:p>
      </dgm:t>
    </dgm:pt>
    <dgm:pt modelId="{B7AE5F1D-1F7C-4924-8714-D156874A7B6F}" type="parTrans" cxnId="{6FA6CDB9-2665-4C24-9D9D-AAD04907005C}">
      <dgm:prSet/>
      <dgm:spPr/>
      <dgm:t>
        <a:bodyPr/>
        <a:lstStyle/>
        <a:p>
          <a:endParaRPr lang="en-US"/>
        </a:p>
      </dgm:t>
    </dgm:pt>
    <dgm:pt modelId="{359131D6-0406-42D7-A012-365B46AFB295}" type="sibTrans" cxnId="{6FA6CDB9-2665-4C24-9D9D-AAD04907005C}">
      <dgm:prSet/>
      <dgm:spPr/>
      <dgm:t>
        <a:bodyPr/>
        <a:lstStyle/>
        <a:p>
          <a:endParaRPr lang="en-US"/>
        </a:p>
      </dgm:t>
    </dgm:pt>
    <dgm:pt modelId="{1A8149A4-2E08-470D-AA32-E83F929D05BC}">
      <dgm:prSet/>
      <dgm:spPr/>
      <dgm:t>
        <a:bodyPr/>
        <a:lstStyle/>
        <a:p>
          <a:r>
            <a:rPr lang="en-US" dirty="0" smtClean="0"/>
            <a:t>GI Motility</a:t>
          </a:r>
          <a:endParaRPr lang="en-US" dirty="0"/>
        </a:p>
      </dgm:t>
    </dgm:pt>
    <dgm:pt modelId="{1C365D91-F282-40D9-AC54-A3BC11D2572C}" type="parTrans" cxnId="{CA099CF2-192A-4E42-858C-DDFEE44229CD}">
      <dgm:prSet/>
      <dgm:spPr/>
      <dgm:t>
        <a:bodyPr/>
        <a:lstStyle/>
        <a:p>
          <a:endParaRPr lang="en-US"/>
        </a:p>
      </dgm:t>
    </dgm:pt>
    <dgm:pt modelId="{0375320C-8F36-4A5B-9923-AF06EDB07451}" type="sibTrans" cxnId="{CA099CF2-192A-4E42-858C-DDFEE44229CD}">
      <dgm:prSet/>
      <dgm:spPr/>
      <dgm:t>
        <a:bodyPr/>
        <a:lstStyle/>
        <a:p>
          <a:endParaRPr lang="en-US"/>
        </a:p>
      </dgm:t>
    </dgm:pt>
    <dgm:pt modelId="{E92E243D-85D2-4EA3-AC59-DE393C8A28EE}">
      <dgm:prSet/>
      <dgm:spPr/>
      <dgm:t>
        <a:bodyPr/>
        <a:lstStyle/>
        <a:p>
          <a:r>
            <a:rPr lang="en-US" dirty="0" smtClean="0"/>
            <a:t>Mary Scholz</a:t>
          </a:r>
        </a:p>
        <a:p>
          <a:r>
            <a:rPr lang="en-US" dirty="0" smtClean="0"/>
            <a:t>Biofeedback</a:t>
          </a:r>
          <a:endParaRPr lang="en-US" dirty="0"/>
        </a:p>
      </dgm:t>
    </dgm:pt>
    <dgm:pt modelId="{B417B83E-1DBA-47A6-8CFD-54DD5A6EA0E1}" type="parTrans" cxnId="{3C730F92-002A-4399-9E05-92B41FF20303}">
      <dgm:prSet/>
      <dgm:spPr/>
      <dgm:t>
        <a:bodyPr/>
        <a:lstStyle/>
        <a:p>
          <a:endParaRPr lang="en-US"/>
        </a:p>
      </dgm:t>
    </dgm:pt>
    <dgm:pt modelId="{F32576D0-8F9B-45B3-A94F-600FCE0CCE9C}" type="sibTrans" cxnId="{3C730F92-002A-4399-9E05-92B41FF20303}">
      <dgm:prSet/>
      <dgm:spPr/>
      <dgm:t>
        <a:bodyPr/>
        <a:lstStyle/>
        <a:p>
          <a:endParaRPr lang="en-US"/>
        </a:p>
      </dgm:t>
    </dgm:pt>
    <dgm:pt modelId="{CA718D4F-73DF-4E4C-92D6-C62F0CC330CE}">
      <dgm:prSet/>
      <dgm:spPr/>
      <dgm:t>
        <a:bodyPr/>
        <a:lstStyle/>
        <a:p>
          <a:r>
            <a:rPr lang="en-US" dirty="0" smtClean="0"/>
            <a:t>Jill Williams</a:t>
          </a:r>
        </a:p>
        <a:p>
          <a:r>
            <a:rPr lang="en-US" dirty="0" smtClean="0"/>
            <a:t>Manometry</a:t>
          </a:r>
          <a:endParaRPr lang="en-US" dirty="0"/>
        </a:p>
      </dgm:t>
    </dgm:pt>
    <dgm:pt modelId="{4FA80247-62F0-4588-ACEB-AE4A317A5DEC}" type="parTrans" cxnId="{E47FCB57-6A22-4258-AC5B-8EC2333EBD7C}">
      <dgm:prSet/>
      <dgm:spPr/>
      <dgm:t>
        <a:bodyPr/>
        <a:lstStyle/>
        <a:p>
          <a:endParaRPr lang="en-US"/>
        </a:p>
      </dgm:t>
    </dgm:pt>
    <dgm:pt modelId="{6683E856-9C50-446E-B33A-30722B2E2A7F}" type="sibTrans" cxnId="{E47FCB57-6A22-4258-AC5B-8EC2333EBD7C}">
      <dgm:prSet/>
      <dgm:spPr/>
      <dgm:t>
        <a:bodyPr/>
        <a:lstStyle/>
        <a:p>
          <a:endParaRPr lang="en-US"/>
        </a:p>
      </dgm:t>
    </dgm:pt>
    <dgm:pt modelId="{018010F3-DCF0-4C9E-838C-D8504D8DC1EB}">
      <dgm:prSet/>
      <dgm:spPr/>
      <dgm:t>
        <a:bodyPr/>
        <a:lstStyle/>
        <a:p>
          <a:r>
            <a:rPr lang="en-US" dirty="0" smtClean="0"/>
            <a:t>Sheila Crawford</a:t>
          </a:r>
        </a:p>
        <a:p>
          <a:r>
            <a:rPr lang="en-US" dirty="0" smtClean="0"/>
            <a:t>Manometry</a:t>
          </a:r>
          <a:endParaRPr lang="en-US" dirty="0"/>
        </a:p>
      </dgm:t>
    </dgm:pt>
    <dgm:pt modelId="{1FFB9B14-BF82-4D80-A36D-FC32213B625A}" type="parTrans" cxnId="{A13E0C09-D485-4106-9815-E0FCC9C5EBAF}">
      <dgm:prSet/>
      <dgm:spPr/>
      <dgm:t>
        <a:bodyPr/>
        <a:lstStyle/>
        <a:p>
          <a:endParaRPr lang="en-US"/>
        </a:p>
      </dgm:t>
    </dgm:pt>
    <dgm:pt modelId="{D5C8C0FC-18E9-465A-A983-2CA43D43BA89}" type="sibTrans" cxnId="{A13E0C09-D485-4106-9815-E0FCC9C5EBAF}">
      <dgm:prSet/>
      <dgm:spPr/>
      <dgm:t>
        <a:bodyPr/>
        <a:lstStyle/>
        <a:p>
          <a:endParaRPr lang="en-US"/>
        </a:p>
      </dgm:t>
    </dgm:pt>
    <dgm:pt modelId="{1077FD1F-40E0-4DD4-9C6C-19B69A3E05AA}">
      <dgm:prSet/>
      <dgm:spPr/>
      <dgm:t>
        <a:bodyPr/>
        <a:lstStyle/>
        <a:p>
          <a:r>
            <a:rPr lang="en-US" dirty="0" smtClean="0"/>
            <a:t>Elaine White</a:t>
          </a:r>
        </a:p>
        <a:p>
          <a:r>
            <a:rPr lang="en-US" dirty="0" smtClean="0"/>
            <a:t>(GI Contract RN) </a:t>
          </a:r>
          <a:endParaRPr lang="en-US" dirty="0"/>
        </a:p>
      </dgm:t>
    </dgm:pt>
    <dgm:pt modelId="{6C844CA8-B82B-4A69-A2D7-F5E67424C8BC}" type="parTrans" cxnId="{CA128704-B93F-48C4-9A4F-1CED058F3616}">
      <dgm:prSet/>
      <dgm:spPr/>
      <dgm:t>
        <a:bodyPr/>
        <a:lstStyle/>
        <a:p>
          <a:endParaRPr lang="en-US"/>
        </a:p>
      </dgm:t>
    </dgm:pt>
    <dgm:pt modelId="{02B1D8CF-3191-4D20-BCBD-C15BDD5001F6}" type="sibTrans" cxnId="{CA128704-B93F-48C4-9A4F-1CED058F3616}">
      <dgm:prSet/>
      <dgm:spPr/>
      <dgm:t>
        <a:bodyPr/>
        <a:lstStyle/>
        <a:p>
          <a:endParaRPr lang="en-US"/>
        </a:p>
      </dgm:t>
    </dgm:pt>
    <dgm:pt modelId="{FF779D2F-EF27-47A0-8978-1610D4F0A98E}">
      <dgm:prSet/>
      <dgm:spPr/>
      <dgm:t>
        <a:bodyPr/>
        <a:lstStyle/>
        <a:p>
          <a:r>
            <a:rPr lang="en-US" dirty="0" smtClean="0"/>
            <a:t>Pamela Harris</a:t>
          </a:r>
        </a:p>
        <a:p>
          <a:r>
            <a:rPr lang="en-US" dirty="0" smtClean="0"/>
            <a:t>(GI Contract RN)</a:t>
          </a:r>
          <a:endParaRPr lang="en-US" dirty="0"/>
        </a:p>
      </dgm:t>
    </dgm:pt>
    <dgm:pt modelId="{9A7A8E70-1999-40CD-AAC1-12F0AEDC00A6}" type="parTrans" cxnId="{4B7355B1-11A8-4ABF-A3DB-1C7E00D2FF83}">
      <dgm:prSet/>
      <dgm:spPr/>
      <dgm:t>
        <a:bodyPr/>
        <a:lstStyle/>
        <a:p>
          <a:endParaRPr lang="en-US"/>
        </a:p>
      </dgm:t>
    </dgm:pt>
    <dgm:pt modelId="{40089823-D711-45B4-89A5-F7F9DD91A5C8}" type="sibTrans" cxnId="{4B7355B1-11A8-4ABF-A3DB-1C7E00D2FF83}">
      <dgm:prSet/>
      <dgm:spPr/>
      <dgm:t>
        <a:bodyPr/>
        <a:lstStyle/>
        <a:p>
          <a:endParaRPr lang="en-US"/>
        </a:p>
      </dgm:t>
    </dgm:pt>
    <dgm:pt modelId="{C437A860-6CDA-4F78-A29A-710C946036B6}">
      <dgm:prSet/>
      <dgm:spPr/>
      <dgm:t>
        <a:bodyPr/>
        <a:lstStyle/>
        <a:p>
          <a:r>
            <a:rPr lang="en-US" dirty="0" smtClean="0"/>
            <a:t>Debra Groves</a:t>
          </a:r>
        </a:p>
        <a:p>
          <a:r>
            <a:rPr lang="en-US" dirty="0" smtClean="0"/>
            <a:t>CNIII</a:t>
          </a:r>
          <a:endParaRPr lang="en-US" dirty="0"/>
        </a:p>
      </dgm:t>
    </dgm:pt>
    <dgm:pt modelId="{052BADE9-83CB-4231-AFD3-4722D38BC970}" type="parTrans" cxnId="{ACBFCE36-9D2B-48C6-B668-14938701D0C2}">
      <dgm:prSet/>
      <dgm:spPr/>
      <dgm:t>
        <a:bodyPr/>
        <a:lstStyle/>
        <a:p>
          <a:endParaRPr lang="en-US"/>
        </a:p>
      </dgm:t>
    </dgm:pt>
    <dgm:pt modelId="{BA97E848-2A78-4E0F-9C04-FC0C21770E4C}" type="sibTrans" cxnId="{ACBFCE36-9D2B-48C6-B668-14938701D0C2}">
      <dgm:prSet/>
      <dgm:spPr/>
      <dgm:t>
        <a:bodyPr/>
        <a:lstStyle/>
        <a:p>
          <a:endParaRPr lang="en-US"/>
        </a:p>
      </dgm:t>
    </dgm:pt>
    <dgm:pt modelId="{C992BFCE-61B3-46A3-BD88-2FE23FBD6A33}">
      <dgm:prSet/>
      <dgm:spPr/>
      <dgm:t>
        <a:bodyPr/>
        <a:lstStyle/>
        <a:p>
          <a:r>
            <a:rPr lang="en-US" dirty="0" smtClean="0"/>
            <a:t>Clinical Nurses CNII</a:t>
          </a:r>
        </a:p>
        <a:p>
          <a:r>
            <a:rPr lang="en-US" dirty="0" smtClean="0"/>
            <a:t>(8 = 88.8%)</a:t>
          </a:r>
          <a:endParaRPr lang="en-US" dirty="0"/>
        </a:p>
      </dgm:t>
    </dgm:pt>
    <dgm:pt modelId="{DAB79AD4-0A56-422B-8701-079E4B4A9FA3}" type="parTrans" cxnId="{15DFDDB1-8CCF-4EF4-957A-50CD4C05E88E}">
      <dgm:prSet/>
      <dgm:spPr/>
      <dgm:t>
        <a:bodyPr/>
        <a:lstStyle/>
        <a:p>
          <a:endParaRPr lang="en-US"/>
        </a:p>
      </dgm:t>
    </dgm:pt>
    <dgm:pt modelId="{61E475F3-7749-4DF5-A0EE-1FA6E1151183}" type="sibTrans" cxnId="{15DFDDB1-8CCF-4EF4-957A-50CD4C05E88E}">
      <dgm:prSet/>
      <dgm:spPr/>
      <dgm:t>
        <a:bodyPr/>
        <a:lstStyle/>
        <a:p>
          <a:endParaRPr lang="en-US"/>
        </a:p>
      </dgm:t>
    </dgm:pt>
    <dgm:pt modelId="{3D4FE51F-B7BB-4B4F-8D33-ECB1858135A5}">
      <dgm:prSet/>
      <dgm:spPr/>
      <dgm:t>
        <a:bodyPr/>
        <a:lstStyle/>
        <a:p>
          <a:r>
            <a:rPr lang="en-US" dirty="0" smtClean="0"/>
            <a:t>Endoscopy Tech</a:t>
          </a:r>
        </a:p>
        <a:p>
          <a:r>
            <a:rPr lang="en-US" dirty="0" smtClean="0"/>
            <a:t>(5-100%)</a:t>
          </a:r>
          <a:endParaRPr lang="en-US" dirty="0"/>
        </a:p>
      </dgm:t>
    </dgm:pt>
    <dgm:pt modelId="{F877F2B8-28B1-43B3-B1C1-F15B81F8048C}" type="parTrans" cxnId="{C7D8E702-976D-4430-B169-E6A5A9AFBC52}">
      <dgm:prSet/>
      <dgm:spPr/>
      <dgm:t>
        <a:bodyPr/>
        <a:lstStyle/>
        <a:p>
          <a:endParaRPr lang="en-US"/>
        </a:p>
      </dgm:t>
    </dgm:pt>
    <dgm:pt modelId="{B926C3F1-7D8D-427E-98E8-77AE77740562}" type="sibTrans" cxnId="{C7D8E702-976D-4430-B169-E6A5A9AFBC52}">
      <dgm:prSet/>
      <dgm:spPr/>
      <dgm:t>
        <a:bodyPr/>
        <a:lstStyle/>
        <a:p>
          <a:endParaRPr lang="en-US"/>
        </a:p>
      </dgm:t>
    </dgm:pt>
    <dgm:pt modelId="{E4978166-6C8E-4E9C-B3DB-1961BA76C118}">
      <dgm:prSet/>
      <dgm:spPr/>
      <dgm:t>
        <a:bodyPr/>
        <a:lstStyle/>
        <a:p>
          <a:r>
            <a:rPr lang="en-US" dirty="0" smtClean="0"/>
            <a:t>Kris Barman</a:t>
          </a:r>
        </a:p>
        <a:p>
          <a:r>
            <a:rPr lang="en-US" dirty="0" smtClean="0"/>
            <a:t>CNIII</a:t>
          </a:r>
          <a:endParaRPr lang="en-US" dirty="0"/>
        </a:p>
      </dgm:t>
    </dgm:pt>
    <dgm:pt modelId="{68821FFB-A120-4A2E-8F45-2D1332B36019}" type="parTrans" cxnId="{E3A221EC-0D68-4238-918B-B2065CFFA553}">
      <dgm:prSet/>
      <dgm:spPr/>
      <dgm:t>
        <a:bodyPr/>
        <a:lstStyle/>
        <a:p>
          <a:endParaRPr lang="en-US"/>
        </a:p>
      </dgm:t>
    </dgm:pt>
    <dgm:pt modelId="{5DE6381E-9B15-4C68-8366-C4487AB5FFCF}" type="sibTrans" cxnId="{E3A221EC-0D68-4238-918B-B2065CFFA553}">
      <dgm:prSet/>
      <dgm:spPr/>
      <dgm:t>
        <a:bodyPr/>
        <a:lstStyle/>
        <a:p>
          <a:endParaRPr lang="en-US"/>
        </a:p>
      </dgm:t>
    </dgm:pt>
    <dgm:pt modelId="{88544EFD-6342-45DF-9B2B-D8919D07EA4A}">
      <dgm:prSet/>
      <dgm:spPr/>
      <dgm:t>
        <a:bodyPr/>
        <a:lstStyle/>
        <a:p>
          <a:r>
            <a:rPr lang="en-US" dirty="0" smtClean="0"/>
            <a:t>Clinical Nurse II</a:t>
          </a:r>
        </a:p>
        <a:p>
          <a:r>
            <a:rPr lang="en-US" dirty="0" smtClean="0"/>
            <a:t>(10/12 = 83.3%)</a:t>
          </a:r>
        </a:p>
      </dgm:t>
    </dgm:pt>
    <dgm:pt modelId="{A42DA7D2-F668-4C2A-BBEA-EAAF14064D42}" type="parTrans" cxnId="{4A369CDF-CC1B-4DF1-8C46-40FB4DB01A65}">
      <dgm:prSet/>
      <dgm:spPr/>
      <dgm:t>
        <a:bodyPr/>
        <a:lstStyle/>
        <a:p>
          <a:endParaRPr lang="en-US"/>
        </a:p>
      </dgm:t>
    </dgm:pt>
    <dgm:pt modelId="{D0B26CB1-C115-4484-8792-1A2A6EF5AD90}" type="sibTrans" cxnId="{4A369CDF-CC1B-4DF1-8C46-40FB4DB01A65}">
      <dgm:prSet/>
      <dgm:spPr/>
      <dgm:t>
        <a:bodyPr/>
        <a:lstStyle/>
        <a:p>
          <a:endParaRPr lang="en-US"/>
        </a:p>
      </dgm:t>
    </dgm:pt>
    <dgm:pt modelId="{961C8C6D-8BDE-427C-BD11-2DCE8B3B4EC8}">
      <dgm:prSet/>
      <dgm:spPr/>
      <dgm:t>
        <a:bodyPr/>
        <a:lstStyle/>
        <a:p>
          <a:r>
            <a:rPr lang="en-US" dirty="0" smtClean="0"/>
            <a:t>Endoscopy Tech</a:t>
          </a:r>
        </a:p>
        <a:p>
          <a:r>
            <a:rPr lang="en-US" dirty="0" smtClean="0"/>
            <a:t>(5/8 = 63%)</a:t>
          </a:r>
          <a:endParaRPr lang="en-US" dirty="0"/>
        </a:p>
      </dgm:t>
    </dgm:pt>
    <dgm:pt modelId="{192F5BAD-1B53-4E4E-B7F0-37D29CF0917B}" type="parTrans" cxnId="{11F31C4F-1F84-46C1-A022-A8F23AA08652}">
      <dgm:prSet/>
      <dgm:spPr/>
      <dgm:t>
        <a:bodyPr/>
        <a:lstStyle/>
        <a:p>
          <a:endParaRPr lang="en-US"/>
        </a:p>
      </dgm:t>
    </dgm:pt>
    <dgm:pt modelId="{8E5FB77E-2233-496F-9E06-77FBA9F6A7FC}" type="sibTrans" cxnId="{11F31C4F-1F84-46C1-A022-A8F23AA08652}">
      <dgm:prSet/>
      <dgm:spPr/>
      <dgm:t>
        <a:bodyPr/>
        <a:lstStyle/>
        <a:p>
          <a:endParaRPr lang="en-US"/>
        </a:p>
      </dgm:t>
    </dgm:pt>
    <dgm:pt modelId="{2112F17B-0B65-446A-A910-B1A940CACB35}">
      <dgm:prSet/>
      <dgm:spPr/>
      <dgm:t>
        <a:bodyPr/>
        <a:lstStyle/>
        <a:p>
          <a:r>
            <a:rPr lang="en-US" dirty="0" smtClean="0"/>
            <a:t>Patient Business Associates</a:t>
          </a:r>
        </a:p>
        <a:p>
          <a:r>
            <a:rPr lang="en-US" dirty="0" smtClean="0"/>
            <a:t>2</a:t>
          </a:r>
          <a:endParaRPr lang="en-US" dirty="0"/>
        </a:p>
      </dgm:t>
    </dgm:pt>
    <dgm:pt modelId="{8F73611D-9BC3-4022-BD9F-C8E5FC241FB6}" type="parTrans" cxnId="{3A45B60D-EEEC-43AE-AFEE-84ED00926AD7}">
      <dgm:prSet/>
      <dgm:spPr/>
      <dgm:t>
        <a:bodyPr/>
        <a:lstStyle/>
        <a:p>
          <a:endParaRPr lang="en-US"/>
        </a:p>
      </dgm:t>
    </dgm:pt>
    <dgm:pt modelId="{80E2AEA4-05EE-449E-A30E-5B257E35160D}" type="sibTrans" cxnId="{3A45B60D-EEEC-43AE-AFEE-84ED00926AD7}">
      <dgm:prSet/>
      <dgm:spPr/>
      <dgm:t>
        <a:bodyPr/>
        <a:lstStyle/>
        <a:p>
          <a:endParaRPr lang="en-US"/>
        </a:p>
      </dgm:t>
    </dgm:pt>
    <dgm:pt modelId="{7F17C08E-0E60-4549-AD16-E6C2DC9BA1CD}">
      <dgm:prSet/>
      <dgm:spPr/>
      <dgm:t>
        <a:bodyPr/>
        <a:lstStyle/>
        <a:p>
          <a:r>
            <a:rPr lang="en-US" dirty="0" smtClean="0"/>
            <a:t>Medical Services Assistant II</a:t>
          </a:r>
        </a:p>
        <a:p>
          <a:r>
            <a:rPr lang="en-US" dirty="0" smtClean="0"/>
            <a:t> 3</a:t>
          </a:r>
          <a:endParaRPr lang="en-US" dirty="0"/>
        </a:p>
      </dgm:t>
    </dgm:pt>
    <dgm:pt modelId="{E07D0F95-9680-404E-841B-37B1C1FC8A63}" type="parTrans" cxnId="{6F8473E5-45FA-40A0-A428-3FB283822FEF}">
      <dgm:prSet/>
      <dgm:spPr/>
      <dgm:t>
        <a:bodyPr/>
        <a:lstStyle/>
        <a:p>
          <a:endParaRPr lang="en-US"/>
        </a:p>
      </dgm:t>
    </dgm:pt>
    <dgm:pt modelId="{B99501BD-B68E-4ECD-8A0A-084BA8B950DA}" type="sibTrans" cxnId="{6F8473E5-45FA-40A0-A428-3FB283822FEF}">
      <dgm:prSet/>
      <dgm:spPr/>
      <dgm:t>
        <a:bodyPr/>
        <a:lstStyle/>
        <a:p>
          <a:endParaRPr lang="en-US"/>
        </a:p>
      </dgm:t>
    </dgm:pt>
    <dgm:pt modelId="{A7096530-92FB-43FA-B08D-0D8958680EA4}" type="pres">
      <dgm:prSet presAssocID="{B24AE24F-9479-4502-91BA-BC434DBA99CE}" presName="hierChild1" presStyleCnt="0">
        <dgm:presLayoutVars>
          <dgm:orgChart val="1"/>
          <dgm:chPref val="1"/>
          <dgm:dir/>
          <dgm:animOne val="branch"/>
          <dgm:animLvl val="lvl"/>
          <dgm:resizeHandles/>
        </dgm:presLayoutVars>
      </dgm:prSet>
      <dgm:spPr/>
      <dgm:t>
        <a:bodyPr/>
        <a:lstStyle/>
        <a:p>
          <a:endParaRPr lang="en-US"/>
        </a:p>
      </dgm:t>
    </dgm:pt>
    <dgm:pt modelId="{BB967DF6-E9DB-4816-9005-0BE627CCBE35}" type="pres">
      <dgm:prSet presAssocID="{BEFD8D61-7581-4E21-A4B4-4A01B7F79F78}" presName="hierRoot1" presStyleCnt="0">
        <dgm:presLayoutVars>
          <dgm:hierBranch val="init"/>
        </dgm:presLayoutVars>
      </dgm:prSet>
      <dgm:spPr/>
    </dgm:pt>
    <dgm:pt modelId="{BFEC3CFF-0006-4338-A1C8-E357E1F5AB93}" type="pres">
      <dgm:prSet presAssocID="{BEFD8D61-7581-4E21-A4B4-4A01B7F79F78}" presName="rootComposite1" presStyleCnt="0"/>
      <dgm:spPr/>
    </dgm:pt>
    <dgm:pt modelId="{1E2C6CB8-C6F1-46CC-814E-2238E53EFA30}" type="pres">
      <dgm:prSet presAssocID="{BEFD8D61-7581-4E21-A4B4-4A01B7F79F78}" presName="rootText1" presStyleLbl="node0" presStyleIdx="0" presStyleCnt="1">
        <dgm:presLayoutVars>
          <dgm:chPref val="3"/>
        </dgm:presLayoutVars>
      </dgm:prSet>
      <dgm:spPr/>
      <dgm:t>
        <a:bodyPr/>
        <a:lstStyle/>
        <a:p>
          <a:endParaRPr lang="en-US"/>
        </a:p>
      </dgm:t>
    </dgm:pt>
    <dgm:pt modelId="{5A7F1437-5A06-429C-83D3-B6EF08A19B7E}" type="pres">
      <dgm:prSet presAssocID="{BEFD8D61-7581-4E21-A4B4-4A01B7F79F78}" presName="rootConnector1" presStyleLbl="node1" presStyleIdx="0" presStyleCnt="0"/>
      <dgm:spPr/>
      <dgm:t>
        <a:bodyPr/>
        <a:lstStyle/>
        <a:p>
          <a:endParaRPr lang="en-US"/>
        </a:p>
      </dgm:t>
    </dgm:pt>
    <dgm:pt modelId="{664CA886-629A-499B-92D2-CA3F4BD8E706}" type="pres">
      <dgm:prSet presAssocID="{BEFD8D61-7581-4E21-A4B4-4A01B7F79F78}" presName="hierChild2" presStyleCnt="0"/>
      <dgm:spPr/>
    </dgm:pt>
    <dgm:pt modelId="{BAAF511C-BB33-4280-815D-8B0A9124131B}" type="pres">
      <dgm:prSet presAssocID="{CE1962E9-11DB-435F-8C6D-57B8D18F429C}" presName="Name37" presStyleLbl="parChTrans1D2" presStyleIdx="0" presStyleCnt="4"/>
      <dgm:spPr/>
      <dgm:t>
        <a:bodyPr/>
        <a:lstStyle/>
        <a:p>
          <a:endParaRPr lang="en-US"/>
        </a:p>
      </dgm:t>
    </dgm:pt>
    <dgm:pt modelId="{6E79DF73-1A56-4DD8-8EFE-C6E0F7388F78}" type="pres">
      <dgm:prSet presAssocID="{9D4C27BB-8F53-4F64-8EAE-F325E121ABF9}" presName="hierRoot2" presStyleCnt="0">
        <dgm:presLayoutVars>
          <dgm:hierBranch val="init"/>
        </dgm:presLayoutVars>
      </dgm:prSet>
      <dgm:spPr/>
    </dgm:pt>
    <dgm:pt modelId="{B644C57A-567C-4541-847E-7E486BB74014}" type="pres">
      <dgm:prSet presAssocID="{9D4C27BB-8F53-4F64-8EAE-F325E121ABF9}" presName="rootComposite" presStyleCnt="0"/>
      <dgm:spPr/>
    </dgm:pt>
    <dgm:pt modelId="{C525C0DB-0A6E-4E6B-8EAE-7DFE863A4920}" type="pres">
      <dgm:prSet presAssocID="{9D4C27BB-8F53-4F64-8EAE-F325E121ABF9}" presName="rootText" presStyleLbl="node2" presStyleIdx="0" presStyleCnt="4">
        <dgm:presLayoutVars>
          <dgm:chPref val="3"/>
        </dgm:presLayoutVars>
      </dgm:prSet>
      <dgm:spPr/>
      <dgm:t>
        <a:bodyPr/>
        <a:lstStyle/>
        <a:p>
          <a:endParaRPr lang="en-US"/>
        </a:p>
      </dgm:t>
    </dgm:pt>
    <dgm:pt modelId="{A379AE26-AADE-4816-A47D-9E72A93D1A80}" type="pres">
      <dgm:prSet presAssocID="{9D4C27BB-8F53-4F64-8EAE-F325E121ABF9}" presName="rootConnector" presStyleLbl="node2" presStyleIdx="0" presStyleCnt="4"/>
      <dgm:spPr/>
      <dgm:t>
        <a:bodyPr/>
        <a:lstStyle/>
        <a:p>
          <a:endParaRPr lang="en-US"/>
        </a:p>
      </dgm:t>
    </dgm:pt>
    <dgm:pt modelId="{E43127FA-090A-4DB7-9D24-95773DC2594A}" type="pres">
      <dgm:prSet presAssocID="{9D4C27BB-8F53-4F64-8EAE-F325E121ABF9}" presName="hierChild4" presStyleCnt="0"/>
      <dgm:spPr/>
    </dgm:pt>
    <dgm:pt modelId="{68C7D33D-9356-4FCA-9E80-D7540C99E100}" type="pres">
      <dgm:prSet presAssocID="{68821FFB-A120-4A2E-8F45-2D1332B36019}" presName="Name37" presStyleLbl="parChTrans1D3" presStyleIdx="0" presStyleCnt="7"/>
      <dgm:spPr/>
      <dgm:t>
        <a:bodyPr/>
        <a:lstStyle/>
        <a:p>
          <a:endParaRPr lang="en-US"/>
        </a:p>
      </dgm:t>
    </dgm:pt>
    <dgm:pt modelId="{1E953833-EC05-4C2D-BE49-B5EA4AFE63C4}" type="pres">
      <dgm:prSet presAssocID="{E4978166-6C8E-4E9C-B3DB-1961BA76C118}" presName="hierRoot2" presStyleCnt="0">
        <dgm:presLayoutVars>
          <dgm:hierBranch val="init"/>
        </dgm:presLayoutVars>
      </dgm:prSet>
      <dgm:spPr/>
    </dgm:pt>
    <dgm:pt modelId="{E3C5A292-52D3-464F-89BF-50370B57D198}" type="pres">
      <dgm:prSet presAssocID="{E4978166-6C8E-4E9C-B3DB-1961BA76C118}" presName="rootComposite" presStyleCnt="0"/>
      <dgm:spPr/>
    </dgm:pt>
    <dgm:pt modelId="{D0E1268B-8EA8-478B-83C8-7B5257DE9820}" type="pres">
      <dgm:prSet presAssocID="{E4978166-6C8E-4E9C-B3DB-1961BA76C118}" presName="rootText" presStyleLbl="node3" presStyleIdx="0" presStyleCnt="7">
        <dgm:presLayoutVars>
          <dgm:chPref val="3"/>
        </dgm:presLayoutVars>
      </dgm:prSet>
      <dgm:spPr/>
      <dgm:t>
        <a:bodyPr/>
        <a:lstStyle/>
        <a:p>
          <a:endParaRPr lang="en-US"/>
        </a:p>
      </dgm:t>
    </dgm:pt>
    <dgm:pt modelId="{78EDDBF1-8922-4681-9772-F2FDFD5B4814}" type="pres">
      <dgm:prSet presAssocID="{E4978166-6C8E-4E9C-B3DB-1961BA76C118}" presName="rootConnector" presStyleLbl="node3" presStyleIdx="0" presStyleCnt="7"/>
      <dgm:spPr/>
      <dgm:t>
        <a:bodyPr/>
        <a:lstStyle/>
        <a:p>
          <a:endParaRPr lang="en-US"/>
        </a:p>
      </dgm:t>
    </dgm:pt>
    <dgm:pt modelId="{D913234A-70CE-40B2-B785-2367AF09A7AD}" type="pres">
      <dgm:prSet presAssocID="{E4978166-6C8E-4E9C-B3DB-1961BA76C118}" presName="hierChild4" presStyleCnt="0"/>
      <dgm:spPr/>
    </dgm:pt>
    <dgm:pt modelId="{710AD3EE-24BD-40C3-9A28-DAAB49AFD697}" type="pres">
      <dgm:prSet presAssocID="{A42DA7D2-F668-4C2A-BBEA-EAAF14064D42}" presName="Name37" presStyleLbl="parChTrans1D4" presStyleIdx="0" presStyleCnt="6"/>
      <dgm:spPr/>
      <dgm:t>
        <a:bodyPr/>
        <a:lstStyle/>
        <a:p>
          <a:endParaRPr lang="en-US"/>
        </a:p>
      </dgm:t>
    </dgm:pt>
    <dgm:pt modelId="{788291B2-65A5-403A-8363-81CDD1B5ABA7}" type="pres">
      <dgm:prSet presAssocID="{88544EFD-6342-45DF-9B2B-D8919D07EA4A}" presName="hierRoot2" presStyleCnt="0">
        <dgm:presLayoutVars>
          <dgm:hierBranch val="init"/>
        </dgm:presLayoutVars>
      </dgm:prSet>
      <dgm:spPr/>
    </dgm:pt>
    <dgm:pt modelId="{91230848-5C99-4BDD-80B9-71350548BCA3}" type="pres">
      <dgm:prSet presAssocID="{88544EFD-6342-45DF-9B2B-D8919D07EA4A}" presName="rootComposite" presStyleCnt="0"/>
      <dgm:spPr/>
    </dgm:pt>
    <dgm:pt modelId="{58FA7F62-036D-41B0-873F-FCF60C598D44}" type="pres">
      <dgm:prSet presAssocID="{88544EFD-6342-45DF-9B2B-D8919D07EA4A}" presName="rootText" presStyleLbl="node4" presStyleIdx="0" presStyleCnt="6">
        <dgm:presLayoutVars>
          <dgm:chPref val="3"/>
        </dgm:presLayoutVars>
      </dgm:prSet>
      <dgm:spPr/>
      <dgm:t>
        <a:bodyPr/>
        <a:lstStyle/>
        <a:p>
          <a:endParaRPr lang="en-US"/>
        </a:p>
      </dgm:t>
    </dgm:pt>
    <dgm:pt modelId="{EFDD9A0E-71BE-40CA-BD63-F471A977E9C1}" type="pres">
      <dgm:prSet presAssocID="{88544EFD-6342-45DF-9B2B-D8919D07EA4A}" presName="rootConnector" presStyleLbl="node4" presStyleIdx="0" presStyleCnt="6"/>
      <dgm:spPr/>
      <dgm:t>
        <a:bodyPr/>
        <a:lstStyle/>
        <a:p>
          <a:endParaRPr lang="en-US"/>
        </a:p>
      </dgm:t>
    </dgm:pt>
    <dgm:pt modelId="{02B09D7B-22F2-42D7-A0E8-661DD10500E0}" type="pres">
      <dgm:prSet presAssocID="{88544EFD-6342-45DF-9B2B-D8919D07EA4A}" presName="hierChild4" presStyleCnt="0"/>
      <dgm:spPr/>
    </dgm:pt>
    <dgm:pt modelId="{B4A90051-438D-4192-9C4C-D77714B56DEE}" type="pres">
      <dgm:prSet presAssocID="{192F5BAD-1B53-4E4E-B7F0-37D29CF0917B}" presName="Name37" presStyleLbl="parChTrans1D4" presStyleIdx="1" presStyleCnt="6"/>
      <dgm:spPr/>
      <dgm:t>
        <a:bodyPr/>
        <a:lstStyle/>
        <a:p>
          <a:endParaRPr lang="en-US"/>
        </a:p>
      </dgm:t>
    </dgm:pt>
    <dgm:pt modelId="{8E6EE7FA-656A-47BF-9F49-326633AA7660}" type="pres">
      <dgm:prSet presAssocID="{961C8C6D-8BDE-427C-BD11-2DCE8B3B4EC8}" presName="hierRoot2" presStyleCnt="0">
        <dgm:presLayoutVars>
          <dgm:hierBranch val="init"/>
        </dgm:presLayoutVars>
      </dgm:prSet>
      <dgm:spPr/>
    </dgm:pt>
    <dgm:pt modelId="{964C693C-50B7-4F9C-B97C-1197330B14F1}" type="pres">
      <dgm:prSet presAssocID="{961C8C6D-8BDE-427C-BD11-2DCE8B3B4EC8}" presName="rootComposite" presStyleCnt="0"/>
      <dgm:spPr/>
    </dgm:pt>
    <dgm:pt modelId="{7126D717-9D36-4052-A2FF-3BCC1D8C8E4C}" type="pres">
      <dgm:prSet presAssocID="{961C8C6D-8BDE-427C-BD11-2DCE8B3B4EC8}" presName="rootText" presStyleLbl="node4" presStyleIdx="1" presStyleCnt="6">
        <dgm:presLayoutVars>
          <dgm:chPref val="3"/>
        </dgm:presLayoutVars>
      </dgm:prSet>
      <dgm:spPr/>
      <dgm:t>
        <a:bodyPr/>
        <a:lstStyle/>
        <a:p>
          <a:endParaRPr lang="en-US"/>
        </a:p>
      </dgm:t>
    </dgm:pt>
    <dgm:pt modelId="{454A253B-05AB-4614-B615-C5102B29EC57}" type="pres">
      <dgm:prSet presAssocID="{961C8C6D-8BDE-427C-BD11-2DCE8B3B4EC8}" presName="rootConnector" presStyleLbl="node4" presStyleIdx="1" presStyleCnt="6"/>
      <dgm:spPr/>
      <dgm:t>
        <a:bodyPr/>
        <a:lstStyle/>
        <a:p>
          <a:endParaRPr lang="en-US"/>
        </a:p>
      </dgm:t>
    </dgm:pt>
    <dgm:pt modelId="{9335ABE0-1DED-4BB1-84AD-5657BB74F629}" type="pres">
      <dgm:prSet presAssocID="{961C8C6D-8BDE-427C-BD11-2DCE8B3B4EC8}" presName="hierChild4" presStyleCnt="0"/>
      <dgm:spPr/>
    </dgm:pt>
    <dgm:pt modelId="{E68A2A3D-2977-48C6-8F04-6C35990DC75B}" type="pres">
      <dgm:prSet presAssocID="{961C8C6D-8BDE-427C-BD11-2DCE8B3B4EC8}" presName="hierChild5" presStyleCnt="0"/>
      <dgm:spPr/>
    </dgm:pt>
    <dgm:pt modelId="{453409C3-8E04-457C-B1C1-044EC05FF0DF}" type="pres">
      <dgm:prSet presAssocID="{E07D0F95-9680-404E-841B-37B1C1FC8A63}" presName="Name37" presStyleLbl="parChTrans1D4" presStyleIdx="2" presStyleCnt="6"/>
      <dgm:spPr/>
      <dgm:t>
        <a:bodyPr/>
        <a:lstStyle/>
        <a:p>
          <a:endParaRPr lang="en-US"/>
        </a:p>
      </dgm:t>
    </dgm:pt>
    <dgm:pt modelId="{4683311D-2F3E-46F2-9C38-B36D4569AE0C}" type="pres">
      <dgm:prSet presAssocID="{7F17C08E-0E60-4549-AD16-E6C2DC9BA1CD}" presName="hierRoot2" presStyleCnt="0">
        <dgm:presLayoutVars>
          <dgm:hierBranch val="init"/>
        </dgm:presLayoutVars>
      </dgm:prSet>
      <dgm:spPr/>
    </dgm:pt>
    <dgm:pt modelId="{04A01385-93DE-45D4-8470-E7E704019206}" type="pres">
      <dgm:prSet presAssocID="{7F17C08E-0E60-4549-AD16-E6C2DC9BA1CD}" presName="rootComposite" presStyleCnt="0"/>
      <dgm:spPr/>
    </dgm:pt>
    <dgm:pt modelId="{368A08A0-A3EB-417F-953B-6C3630E72E04}" type="pres">
      <dgm:prSet presAssocID="{7F17C08E-0E60-4549-AD16-E6C2DC9BA1CD}" presName="rootText" presStyleLbl="node4" presStyleIdx="2" presStyleCnt="6">
        <dgm:presLayoutVars>
          <dgm:chPref val="3"/>
        </dgm:presLayoutVars>
      </dgm:prSet>
      <dgm:spPr/>
      <dgm:t>
        <a:bodyPr/>
        <a:lstStyle/>
        <a:p>
          <a:endParaRPr lang="en-US"/>
        </a:p>
      </dgm:t>
    </dgm:pt>
    <dgm:pt modelId="{1EFD24D9-CF7C-4E26-A024-FF3450E101A1}" type="pres">
      <dgm:prSet presAssocID="{7F17C08E-0E60-4549-AD16-E6C2DC9BA1CD}" presName="rootConnector" presStyleLbl="node4" presStyleIdx="2" presStyleCnt="6"/>
      <dgm:spPr/>
      <dgm:t>
        <a:bodyPr/>
        <a:lstStyle/>
        <a:p>
          <a:endParaRPr lang="en-US"/>
        </a:p>
      </dgm:t>
    </dgm:pt>
    <dgm:pt modelId="{6BF764F1-DCBC-482A-B12A-8A2A1B92C5D0}" type="pres">
      <dgm:prSet presAssocID="{7F17C08E-0E60-4549-AD16-E6C2DC9BA1CD}" presName="hierChild4" presStyleCnt="0"/>
      <dgm:spPr/>
    </dgm:pt>
    <dgm:pt modelId="{25A22CA2-C664-4EFD-B47B-35AAEE778B17}" type="pres">
      <dgm:prSet presAssocID="{7F17C08E-0E60-4549-AD16-E6C2DC9BA1CD}" presName="hierChild5" presStyleCnt="0"/>
      <dgm:spPr/>
    </dgm:pt>
    <dgm:pt modelId="{8A757283-FBDD-4402-9632-D2C8DE4EB468}" type="pres">
      <dgm:prSet presAssocID="{88544EFD-6342-45DF-9B2B-D8919D07EA4A}" presName="hierChild5" presStyleCnt="0"/>
      <dgm:spPr/>
    </dgm:pt>
    <dgm:pt modelId="{2B6BAB53-D038-4C79-A60F-BAC6927BCAB1}" type="pres">
      <dgm:prSet presAssocID="{E4978166-6C8E-4E9C-B3DB-1961BA76C118}" presName="hierChild5" presStyleCnt="0"/>
      <dgm:spPr/>
    </dgm:pt>
    <dgm:pt modelId="{90A7437D-8540-45A0-8FF6-6F23B1C109ED}" type="pres">
      <dgm:prSet presAssocID="{9D4C27BB-8F53-4F64-8EAE-F325E121ABF9}" presName="hierChild5" presStyleCnt="0"/>
      <dgm:spPr/>
    </dgm:pt>
    <dgm:pt modelId="{5A26971B-137F-4495-A6A1-A5641EC8CC75}" type="pres">
      <dgm:prSet presAssocID="{9804389D-01CA-475A-9B60-285CDB747307}" presName="Name37" presStyleLbl="parChTrans1D2" presStyleIdx="1" presStyleCnt="4"/>
      <dgm:spPr/>
      <dgm:t>
        <a:bodyPr/>
        <a:lstStyle/>
        <a:p>
          <a:endParaRPr lang="en-US"/>
        </a:p>
      </dgm:t>
    </dgm:pt>
    <dgm:pt modelId="{A3A7CF02-3053-44CF-B392-4D8AF4E791BA}" type="pres">
      <dgm:prSet presAssocID="{E3B08B61-60E2-40D0-B1F6-F91112DF4CC1}" presName="hierRoot2" presStyleCnt="0">
        <dgm:presLayoutVars>
          <dgm:hierBranch val="init"/>
        </dgm:presLayoutVars>
      </dgm:prSet>
      <dgm:spPr/>
    </dgm:pt>
    <dgm:pt modelId="{2020479E-20FA-4CAC-9FC7-9E8E097C8CC0}" type="pres">
      <dgm:prSet presAssocID="{E3B08B61-60E2-40D0-B1F6-F91112DF4CC1}" presName="rootComposite" presStyleCnt="0"/>
      <dgm:spPr/>
    </dgm:pt>
    <dgm:pt modelId="{9E276226-480D-445B-A269-8BD64007E432}" type="pres">
      <dgm:prSet presAssocID="{E3B08B61-60E2-40D0-B1F6-F91112DF4CC1}" presName="rootText" presStyleLbl="node2" presStyleIdx="1" presStyleCnt="4">
        <dgm:presLayoutVars>
          <dgm:chPref val="3"/>
        </dgm:presLayoutVars>
      </dgm:prSet>
      <dgm:spPr/>
      <dgm:t>
        <a:bodyPr/>
        <a:lstStyle/>
        <a:p>
          <a:endParaRPr lang="en-US"/>
        </a:p>
      </dgm:t>
    </dgm:pt>
    <dgm:pt modelId="{E76CAFD4-E44C-497A-8220-640CCBC03C90}" type="pres">
      <dgm:prSet presAssocID="{E3B08B61-60E2-40D0-B1F6-F91112DF4CC1}" presName="rootConnector" presStyleLbl="node2" presStyleIdx="1" presStyleCnt="4"/>
      <dgm:spPr/>
      <dgm:t>
        <a:bodyPr/>
        <a:lstStyle/>
        <a:p>
          <a:endParaRPr lang="en-US"/>
        </a:p>
      </dgm:t>
    </dgm:pt>
    <dgm:pt modelId="{1541F3FA-1523-447E-A450-028FCC98EA64}" type="pres">
      <dgm:prSet presAssocID="{E3B08B61-60E2-40D0-B1F6-F91112DF4CC1}" presName="hierChild4" presStyleCnt="0"/>
      <dgm:spPr/>
    </dgm:pt>
    <dgm:pt modelId="{63097B39-BAF8-4F80-B788-357EF724F34C}" type="pres">
      <dgm:prSet presAssocID="{052BADE9-83CB-4231-AFD3-4722D38BC970}" presName="Name37" presStyleLbl="parChTrans1D3" presStyleIdx="1" presStyleCnt="7"/>
      <dgm:spPr/>
      <dgm:t>
        <a:bodyPr/>
        <a:lstStyle/>
        <a:p>
          <a:endParaRPr lang="en-US"/>
        </a:p>
      </dgm:t>
    </dgm:pt>
    <dgm:pt modelId="{4D624486-37A9-4A6D-AE1A-979C7E8C76DE}" type="pres">
      <dgm:prSet presAssocID="{C437A860-6CDA-4F78-A29A-710C946036B6}" presName="hierRoot2" presStyleCnt="0">
        <dgm:presLayoutVars>
          <dgm:hierBranch val="init"/>
        </dgm:presLayoutVars>
      </dgm:prSet>
      <dgm:spPr/>
    </dgm:pt>
    <dgm:pt modelId="{F56FEFFD-B687-4115-8A59-306B0DF15C33}" type="pres">
      <dgm:prSet presAssocID="{C437A860-6CDA-4F78-A29A-710C946036B6}" presName="rootComposite" presStyleCnt="0"/>
      <dgm:spPr/>
    </dgm:pt>
    <dgm:pt modelId="{F3536FAA-ABC1-480A-B241-30B0E5423989}" type="pres">
      <dgm:prSet presAssocID="{C437A860-6CDA-4F78-A29A-710C946036B6}" presName="rootText" presStyleLbl="node3" presStyleIdx="1" presStyleCnt="7">
        <dgm:presLayoutVars>
          <dgm:chPref val="3"/>
        </dgm:presLayoutVars>
      </dgm:prSet>
      <dgm:spPr/>
      <dgm:t>
        <a:bodyPr/>
        <a:lstStyle/>
        <a:p>
          <a:endParaRPr lang="en-US"/>
        </a:p>
      </dgm:t>
    </dgm:pt>
    <dgm:pt modelId="{7D5771B9-762E-44A7-B83F-B19F530C5D56}" type="pres">
      <dgm:prSet presAssocID="{C437A860-6CDA-4F78-A29A-710C946036B6}" presName="rootConnector" presStyleLbl="node3" presStyleIdx="1" presStyleCnt="7"/>
      <dgm:spPr/>
      <dgm:t>
        <a:bodyPr/>
        <a:lstStyle/>
        <a:p>
          <a:endParaRPr lang="en-US"/>
        </a:p>
      </dgm:t>
    </dgm:pt>
    <dgm:pt modelId="{69CB87AA-E2B9-4506-B013-16AB2D68863C}" type="pres">
      <dgm:prSet presAssocID="{C437A860-6CDA-4F78-A29A-710C946036B6}" presName="hierChild4" presStyleCnt="0"/>
      <dgm:spPr/>
    </dgm:pt>
    <dgm:pt modelId="{0B377135-EFB0-4666-9326-4215FA19234B}" type="pres">
      <dgm:prSet presAssocID="{DAB79AD4-0A56-422B-8701-079E4B4A9FA3}" presName="Name37" presStyleLbl="parChTrans1D4" presStyleIdx="3" presStyleCnt="6"/>
      <dgm:spPr/>
      <dgm:t>
        <a:bodyPr/>
        <a:lstStyle/>
        <a:p>
          <a:endParaRPr lang="en-US"/>
        </a:p>
      </dgm:t>
    </dgm:pt>
    <dgm:pt modelId="{41A2E51C-7703-4D7A-B4BC-D1B907CACADF}" type="pres">
      <dgm:prSet presAssocID="{C992BFCE-61B3-46A3-BD88-2FE23FBD6A33}" presName="hierRoot2" presStyleCnt="0">
        <dgm:presLayoutVars>
          <dgm:hierBranch val="init"/>
        </dgm:presLayoutVars>
      </dgm:prSet>
      <dgm:spPr/>
    </dgm:pt>
    <dgm:pt modelId="{5E2EEB9B-35D3-4E4F-9A65-4B1239CDE618}" type="pres">
      <dgm:prSet presAssocID="{C992BFCE-61B3-46A3-BD88-2FE23FBD6A33}" presName="rootComposite" presStyleCnt="0"/>
      <dgm:spPr/>
    </dgm:pt>
    <dgm:pt modelId="{3CB588B0-C771-433C-A839-18B30D6C68B6}" type="pres">
      <dgm:prSet presAssocID="{C992BFCE-61B3-46A3-BD88-2FE23FBD6A33}" presName="rootText" presStyleLbl="node4" presStyleIdx="3" presStyleCnt="6">
        <dgm:presLayoutVars>
          <dgm:chPref val="3"/>
        </dgm:presLayoutVars>
      </dgm:prSet>
      <dgm:spPr/>
      <dgm:t>
        <a:bodyPr/>
        <a:lstStyle/>
        <a:p>
          <a:endParaRPr lang="en-US"/>
        </a:p>
      </dgm:t>
    </dgm:pt>
    <dgm:pt modelId="{55B889FA-1BFB-4564-8255-54DCC5FDD25A}" type="pres">
      <dgm:prSet presAssocID="{C992BFCE-61B3-46A3-BD88-2FE23FBD6A33}" presName="rootConnector" presStyleLbl="node4" presStyleIdx="3" presStyleCnt="6"/>
      <dgm:spPr/>
      <dgm:t>
        <a:bodyPr/>
        <a:lstStyle/>
        <a:p>
          <a:endParaRPr lang="en-US"/>
        </a:p>
      </dgm:t>
    </dgm:pt>
    <dgm:pt modelId="{4F3280F8-D833-46AA-B34E-3D0BA73936A6}" type="pres">
      <dgm:prSet presAssocID="{C992BFCE-61B3-46A3-BD88-2FE23FBD6A33}" presName="hierChild4" presStyleCnt="0"/>
      <dgm:spPr/>
    </dgm:pt>
    <dgm:pt modelId="{CA785E4B-5532-43B1-99AA-FC03108548E8}" type="pres">
      <dgm:prSet presAssocID="{F877F2B8-28B1-43B3-B1C1-F15B81F8048C}" presName="Name37" presStyleLbl="parChTrans1D4" presStyleIdx="4" presStyleCnt="6"/>
      <dgm:spPr/>
      <dgm:t>
        <a:bodyPr/>
        <a:lstStyle/>
        <a:p>
          <a:endParaRPr lang="en-US"/>
        </a:p>
      </dgm:t>
    </dgm:pt>
    <dgm:pt modelId="{7CA352D9-A76E-4816-B43D-29F9CCB14491}" type="pres">
      <dgm:prSet presAssocID="{3D4FE51F-B7BB-4B4F-8D33-ECB1858135A5}" presName="hierRoot2" presStyleCnt="0">
        <dgm:presLayoutVars>
          <dgm:hierBranch val="init"/>
        </dgm:presLayoutVars>
      </dgm:prSet>
      <dgm:spPr/>
    </dgm:pt>
    <dgm:pt modelId="{A26757BB-D11E-47F5-AE42-FCFE892690D2}" type="pres">
      <dgm:prSet presAssocID="{3D4FE51F-B7BB-4B4F-8D33-ECB1858135A5}" presName="rootComposite" presStyleCnt="0"/>
      <dgm:spPr/>
    </dgm:pt>
    <dgm:pt modelId="{C0AA4C46-1791-4B08-A506-AD0E63F9480D}" type="pres">
      <dgm:prSet presAssocID="{3D4FE51F-B7BB-4B4F-8D33-ECB1858135A5}" presName="rootText" presStyleLbl="node4" presStyleIdx="4" presStyleCnt="6">
        <dgm:presLayoutVars>
          <dgm:chPref val="3"/>
        </dgm:presLayoutVars>
      </dgm:prSet>
      <dgm:spPr/>
      <dgm:t>
        <a:bodyPr/>
        <a:lstStyle/>
        <a:p>
          <a:endParaRPr lang="en-US"/>
        </a:p>
      </dgm:t>
    </dgm:pt>
    <dgm:pt modelId="{B7945DEC-5A11-4107-ADFA-92DCB3CF7EAC}" type="pres">
      <dgm:prSet presAssocID="{3D4FE51F-B7BB-4B4F-8D33-ECB1858135A5}" presName="rootConnector" presStyleLbl="node4" presStyleIdx="4" presStyleCnt="6"/>
      <dgm:spPr/>
      <dgm:t>
        <a:bodyPr/>
        <a:lstStyle/>
        <a:p>
          <a:endParaRPr lang="en-US"/>
        </a:p>
      </dgm:t>
    </dgm:pt>
    <dgm:pt modelId="{195CE009-6AED-45A6-9674-7BB70566811E}" type="pres">
      <dgm:prSet presAssocID="{3D4FE51F-B7BB-4B4F-8D33-ECB1858135A5}" presName="hierChild4" presStyleCnt="0"/>
      <dgm:spPr/>
    </dgm:pt>
    <dgm:pt modelId="{CACABE47-9F68-458B-BA9D-E91552D8613E}" type="pres">
      <dgm:prSet presAssocID="{8F73611D-9BC3-4022-BD9F-C8E5FC241FB6}" presName="Name37" presStyleLbl="parChTrans1D4" presStyleIdx="5" presStyleCnt="6"/>
      <dgm:spPr/>
      <dgm:t>
        <a:bodyPr/>
        <a:lstStyle/>
        <a:p>
          <a:endParaRPr lang="en-US"/>
        </a:p>
      </dgm:t>
    </dgm:pt>
    <dgm:pt modelId="{BDB5A32E-ABCD-48D9-9025-B82FF81F78B8}" type="pres">
      <dgm:prSet presAssocID="{2112F17B-0B65-446A-A910-B1A940CACB35}" presName="hierRoot2" presStyleCnt="0">
        <dgm:presLayoutVars>
          <dgm:hierBranch val="init"/>
        </dgm:presLayoutVars>
      </dgm:prSet>
      <dgm:spPr/>
    </dgm:pt>
    <dgm:pt modelId="{DC71045D-E34C-44D8-920E-0C18FCD69C6E}" type="pres">
      <dgm:prSet presAssocID="{2112F17B-0B65-446A-A910-B1A940CACB35}" presName="rootComposite" presStyleCnt="0"/>
      <dgm:spPr/>
    </dgm:pt>
    <dgm:pt modelId="{12F8B789-4C29-421E-9A8C-74F9BC1CEFCA}" type="pres">
      <dgm:prSet presAssocID="{2112F17B-0B65-446A-A910-B1A940CACB35}" presName="rootText" presStyleLbl="node4" presStyleIdx="5" presStyleCnt="6">
        <dgm:presLayoutVars>
          <dgm:chPref val="3"/>
        </dgm:presLayoutVars>
      </dgm:prSet>
      <dgm:spPr/>
      <dgm:t>
        <a:bodyPr/>
        <a:lstStyle/>
        <a:p>
          <a:endParaRPr lang="en-US"/>
        </a:p>
      </dgm:t>
    </dgm:pt>
    <dgm:pt modelId="{C4D0CCB1-9B87-47AA-AE94-DB9137BC26E6}" type="pres">
      <dgm:prSet presAssocID="{2112F17B-0B65-446A-A910-B1A940CACB35}" presName="rootConnector" presStyleLbl="node4" presStyleIdx="5" presStyleCnt="6"/>
      <dgm:spPr/>
      <dgm:t>
        <a:bodyPr/>
        <a:lstStyle/>
        <a:p>
          <a:endParaRPr lang="en-US"/>
        </a:p>
      </dgm:t>
    </dgm:pt>
    <dgm:pt modelId="{DE9C3A32-8355-4388-B7B7-F0B7A7841B00}" type="pres">
      <dgm:prSet presAssocID="{2112F17B-0B65-446A-A910-B1A940CACB35}" presName="hierChild4" presStyleCnt="0"/>
      <dgm:spPr/>
    </dgm:pt>
    <dgm:pt modelId="{4281DFDC-CE7B-44DE-9DE9-242F097021C8}" type="pres">
      <dgm:prSet presAssocID="{2112F17B-0B65-446A-A910-B1A940CACB35}" presName="hierChild5" presStyleCnt="0"/>
      <dgm:spPr/>
    </dgm:pt>
    <dgm:pt modelId="{D2199BBA-994A-4C3E-B77D-C24C80CC4642}" type="pres">
      <dgm:prSet presAssocID="{3D4FE51F-B7BB-4B4F-8D33-ECB1858135A5}" presName="hierChild5" presStyleCnt="0"/>
      <dgm:spPr/>
    </dgm:pt>
    <dgm:pt modelId="{A5DD4025-B90E-4728-B8B8-B132F6D3E558}" type="pres">
      <dgm:prSet presAssocID="{C992BFCE-61B3-46A3-BD88-2FE23FBD6A33}" presName="hierChild5" presStyleCnt="0"/>
      <dgm:spPr/>
    </dgm:pt>
    <dgm:pt modelId="{6402A414-4A71-40D9-B0A0-B24A23098C28}" type="pres">
      <dgm:prSet presAssocID="{C437A860-6CDA-4F78-A29A-710C946036B6}" presName="hierChild5" presStyleCnt="0"/>
      <dgm:spPr/>
    </dgm:pt>
    <dgm:pt modelId="{350B032F-A50E-4763-9D9B-1C5A7FD27D94}" type="pres">
      <dgm:prSet presAssocID="{E3B08B61-60E2-40D0-B1F6-F91112DF4CC1}" presName="hierChild5" presStyleCnt="0"/>
      <dgm:spPr/>
    </dgm:pt>
    <dgm:pt modelId="{4DF77AC1-07FB-483B-A085-93E1437E253F}" type="pres">
      <dgm:prSet presAssocID="{B7AE5F1D-1F7C-4924-8714-D156874A7B6F}" presName="Name37" presStyleLbl="parChTrans1D2" presStyleIdx="2" presStyleCnt="4"/>
      <dgm:spPr/>
      <dgm:t>
        <a:bodyPr/>
        <a:lstStyle/>
        <a:p>
          <a:endParaRPr lang="en-US"/>
        </a:p>
      </dgm:t>
    </dgm:pt>
    <dgm:pt modelId="{F40DC58A-7F18-4A1F-A795-9E5F94A58373}" type="pres">
      <dgm:prSet presAssocID="{EC33BE33-E021-4316-B6AB-2BED146554FC}" presName="hierRoot2" presStyleCnt="0">
        <dgm:presLayoutVars>
          <dgm:hierBranch val="init"/>
        </dgm:presLayoutVars>
      </dgm:prSet>
      <dgm:spPr/>
    </dgm:pt>
    <dgm:pt modelId="{1F3FAD81-6189-4BEC-989B-335AA89B9F1D}" type="pres">
      <dgm:prSet presAssocID="{EC33BE33-E021-4316-B6AB-2BED146554FC}" presName="rootComposite" presStyleCnt="0"/>
      <dgm:spPr/>
    </dgm:pt>
    <dgm:pt modelId="{E96EE995-8787-406C-B181-A603739A474B}" type="pres">
      <dgm:prSet presAssocID="{EC33BE33-E021-4316-B6AB-2BED146554FC}" presName="rootText" presStyleLbl="node2" presStyleIdx="2" presStyleCnt="4">
        <dgm:presLayoutVars>
          <dgm:chPref val="3"/>
        </dgm:presLayoutVars>
      </dgm:prSet>
      <dgm:spPr/>
      <dgm:t>
        <a:bodyPr/>
        <a:lstStyle/>
        <a:p>
          <a:endParaRPr lang="en-US"/>
        </a:p>
      </dgm:t>
    </dgm:pt>
    <dgm:pt modelId="{A188D7F7-8CA2-40C5-9176-57DC8A63281E}" type="pres">
      <dgm:prSet presAssocID="{EC33BE33-E021-4316-B6AB-2BED146554FC}" presName="rootConnector" presStyleLbl="node2" presStyleIdx="2" presStyleCnt="4"/>
      <dgm:spPr/>
      <dgm:t>
        <a:bodyPr/>
        <a:lstStyle/>
        <a:p>
          <a:endParaRPr lang="en-US"/>
        </a:p>
      </dgm:t>
    </dgm:pt>
    <dgm:pt modelId="{FCB49610-C74A-4456-9D48-941F7740C86A}" type="pres">
      <dgm:prSet presAssocID="{EC33BE33-E021-4316-B6AB-2BED146554FC}" presName="hierChild4" presStyleCnt="0"/>
      <dgm:spPr/>
    </dgm:pt>
    <dgm:pt modelId="{BD8EE889-9E9B-4820-9B8C-FCF9D42FB9BF}" type="pres">
      <dgm:prSet presAssocID="{6C844CA8-B82B-4A69-A2D7-F5E67424C8BC}" presName="Name37" presStyleLbl="parChTrans1D3" presStyleIdx="2" presStyleCnt="7"/>
      <dgm:spPr/>
      <dgm:t>
        <a:bodyPr/>
        <a:lstStyle/>
        <a:p>
          <a:endParaRPr lang="en-US"/>
        </a:p>
      </dgm:t>
    </dgm:pt>
    <dgm:pt modelId="{9E1B78E0-731A-4D32-BF59-B06B1B767A62}" type="pres">
      <dgm:prSet presAssocID="{1077FD1F-40E0-4DD4-9C6C-19B69A3E05AA}" presName="hierRoot2" presStyleCnt="0">
        <dgm:presLayoutVars>
          <dgm:hierBranch val="init"/>
        </dgm:presLayoutVars>
      </dgm:prSet>
      <dgm:spPr/>
    </dgm:pt>
    <dgm:pt modelId="{97007DAD-2312-4467-B51A-7E6FFEC4BB6D}" type="pres">
      <dgm:prSet presAssocID="{1077FD1F-40E0-4DD4-9C6C-19B69A3E05AA}" presName="rootComposite" presStyleCnt="0"/>
      <dgm:spPr/>
    </dgm:pt>
    <dgm:pt modelId="{CFD8C789-4573-4F82-8E33-A9EF86EC186C}" type="pres">
      <dgm:prSet presAssocID="{1077FD1F-40E0-4DD4-9C6C-19B69A3E05AA}" presName="rootText" presStyleLbl="node3" presStyleIdx="2" presStyleCnt="7">
        <dgm:presLayoutVars>
          <dgm:chPref val="3"/>
        </dgm:presLayoutVars>
      </dgm:prSet>
      <dgm:spPr/>
      <dgm:t>
        <a:bodyPr/>
        <a:lstStyle/>
        <a:p>
          <a:endParaRPr lang="en-US"/>
        </a:p>
      </dgm:t>
    </dgm:pt>
    <dgm:pt modelId="{01682C16-5E47-4480-9349-55F47105D6ED}" type="pres">
      <dgm:prSet presAssocID="{1077FD1F-40E0-4DD4-9C6C-19B69A3E05AA}" presName="rootConnector" presStyleLbl="node3" presStyleIdx="2" presStyleCnt="7"/>
      <dgm:spPr/>
      <dgm:t>
        <a:bodyPr/>
        <a:lstStyle/>
        <a:p>
          <a:endParaRPr lang="en-US"/>
        </a:p>
      </dgm:t>
    </dgm:pt>
    <dgm:pt modelId="{3C35746B-2893-4578-BCE1-B38FE5F3CC57}" type="pres">
      <dgm:prSet presAssocID="{1077FD1F-40E0-4DD4-9C6C-19B69A3E05AA}" presName="hierChild4" presStyleCnt="0"/>
      <dgm:spPr/>
    </dgm:pt>
    <dgm:pt modelId="{DAB2D94D-E677-4DF1-8568-7F3EE5EDF004}" type="pres">
      <dgm:prSet presAssocID="{1077FD1F-40E0-4DD4-9C6C-19B69A3E05AA}" presName="hierChild5" presStyleCnt="0"/>
      <dgm:spPr/>
    </dgm:pt>
    <dgm:pt modelId="{1460057A-4AC3-4B57-90B2-B0A963FAE084}" type="pres">
      <dgm:prSet presAssocID="{9A7A8E70-1999-40CD-AAC1-12F0AEDC00A6}" presName="Name37" presStyleLbl="parChTrans1D3" presStyleIdx="3" presStyleCnt="7"/>
      <dgm:spPr/>
      <dgm:t>
        <a:bodyPr/>
        <a:lstStyle/>
        <a:p>
          <a:endParaRPr lang="en-US"/>
        </a:p>
      </dgm:t>
    </dgm:pt>
    <dgm:pt modelId="{AF8697FA-8E94-4680-8F01-CF523E85FFDB}" type="pres">
      <dgm:prSet presAssocID="{FF779D2F-EF27-47A0-8978-1610D4F0A98E}" presName="hierRoot2" presStyleCnt="0">
        <dgm:presLayoutVars>
          <dgm:hierBranch val="init"/>
        </dgm:presLayoutVars>
      </dgm:prSet>
      <dgm:spPr/>
    </dgm:pt>
    <dgm:pt modelId="{B29E0D55-39D4-4CDE-BE8C-CBDE425F63F2}" type="pres">
      <dgm:prSet presAssocID="{FF779D2F-EF27-47A0-8978-1610D4F0A98E}" presName="rootComposite" presStyleCnt="0"/>
      <dgm:spPr/>
    </dgm:pt>
    <dgm:pt modelId="{17E2D441-0CBE-424E-AF54-DDB89DC53DBD}" type="pres">
      <dgm:prSet presAssocID="{FF779D2F-EF27-47A0-8978-1610D4F0A98E}" presName="rootText" presStyleLbl="node3" presStyleIdx="3" presStyleCnt="7">
        <dgm:presLayoutVars>
          <dgm:chPref val="3"/>
        </dgm:presLayoutVars>
      </dgm:prSet>
      <dgm:spPr/>
      <dgm:t>
        <a:bodyPr/>
        <a:lstStyle/>
        <a:p>
          <a:endParaRPr lang="en-US"/>
        </a:p>
      </dgm:t>
    </dgm:pt>
    <dgm:pt modelId="{944FF48A-E48D-40D0-8918-2A76E61AE96E}" type="pres">
      <dgm:prSet presAssocID="{FF779D2F-EF27-47A0-8978-1610D4F0A98E}" presName="rootConnector" presStyleLbl="node3" presStyleIdx="3" presStyleCnt="7"/>
      <dgm:spPr/>
      <dgm:t>
        <a:bodyPr/>
        <a:lstStyle/>
        <a:p>
          <a:endParaRPr lang="en-US"/>
        </a:p>
      </dgm:t>
    </dgm:pt>
    <dgm:pt modelId="{8BDEAC6A-B60F-4D75-95B6-D0472C137779}" type="pres">
      <dgm:prSet presAssocID="{FF779D2F-EF27-47A0-8978-1610D4F0A98E}" presName="hierChild4" presStyleCnt="0"/>
      <dgm:spPr/>
    </dgm:pt>
    <dgm:pt modelId="{0F46538D-D45E-4F9A-A102-5045E38D18A3}" type="pres">
      <dgm:prSet presAssocID="{FF779D2F-EF27-47A0-8978-1610D4F0A98E}" presName="hierChild5" presStyleCnt="0"/>
      <dgm:spPr/>
    </dgm:pt>
    <dgm:pt modelId="{89E4925F-B39B-4E24-A736-4A61609B7821}" type="pres">
      <dgm:prSet presAssocID="{EC33BE33-E021-4316-B6AB-2BED146554FC}" presName="hierChild5" presStyleCnt="0"/>
      <dgm:spPr/>
    </dgm:pt>
    <dgm:pt modelId="{6DE9DE0B-9B30-4F28-B766-48ADFFEBB4D0}" type="pres">
      <dgm:prSet presAssocID="{1C365D91-F282-40D9-AC54-A3BC11D2572C}" presName="Name37" presStyleLbl="parChTrans1D2" presStyleIdx="3" presStyleCnt="4"/>
      <dgm:spPr/>
      <dgm:t>
        <a:bodyPr/>
        <a:lstStyle/>
        <a:p>
          <a:endParaRPr lang="en-US"/>
        </a:p>
      </dgm:t>
    </dgm:pt>
    <dgm:pt modelId="{264701E0-3E53-4E8F-BE70-9527C5728B76}" type="pres">
      <dgm:prSet presAssocID="{1A8149A4-2E08-470D-AA32-E83F929D05BC}" presName="hierRoot2" presStyleCnt="0">
        <dgm:presLayoutVars>
          <dgm:hierBranch val="init"/>
        </dgm:presLayoutVars>
      </dgm:prSet>
      <dgm:spPr/>
    </dgm:pt>
    <dgm:pt modelId="{FCAD5311-D195-4BE9-A172-CA033DB3886E}" type="pres">
      <dgm:prSet presAssocID="{1A8149A4-2E08-470D-AA32-E83F929D05BC}" presName="rootComposite" presStyleCnt="0"/>
      <dgm:spPr/>
    </dgm:pt>
    <dgm:pt modelId="{88C0517E-1EA3-40EC-98CF-551C334E6203}" type="pres">
      <dgm:prSet presAssocID="{1A8149A4-2E08-470D-AA32-E83F929D05BC}" presName="rootText" presStyleLbl="node2" presStyleIdx="3" presStyleCnt="4">
        <dgm:presLayoutVars>
          <dgm:chPref val="3"/>
        </dgm:presLayoutVars>
      </dgm:prSet>
      <dgm:spPr/>
      <dgm:t>
        <a:bodyPr/>
        <a:lstStyle/>
        <a:p>
          <a:endParaRPr lang="en-US"/>
        </a:p>
      </dgm:t>
    </dgm:pt>
    <dgm:pt modelId="{0D3E59FA-DE7E-4C81-9A1D-D3C1226ABB20}" type="pres">
      <dgm:prSet presAssocID="{1A8149A4-2E08-470D-AA32-E83F929D05BC}" presName="rootConnector" presStyleLbl="node2" presStyleIdx="3" presStyleCnt="4"/>
      <dgm:spPr/>
      <dgm:t>
        <a:bodyPr/>
        <a:lstStyle/>
        <a:p>
          <a:endParaRPr lang="en-US"/>
        </a:p>
      </dgm:t>
    </dgm:pt>
    <dgm:pt modelId="{6D1F6613-1C7F-4D65-9166-E5C0555ECA27}" type="pres">
      <dgm:prSet presAssocID="{1A8149A4-2E08-470D-AA32-E83F929D05BC}" presName="hierChild4" presStyleCnt="0"/>
      <dgm:spPr/>
    </dgm:pt>
    <dgm:pt modelId="{B8F5C94A-166A-4445-81C3-3B794DD61786}" type="pres">
      <dgm:prSet presAssocID="{1FFB9B14-BF82-4D80-A36D-FC32213B625A}" presName="Name37" presStyleLbl="parChTrans1D3" presStyleIdx="4" presStyleCnt="7"/>
      <dgm:spPr/>
      <dgm:t>
        <a:bodyPr/>
        <a:lstStyle/>
        <a:p>
          <a:endParaRPr lang="en-US"/>
        </a:p>
      </dgm:t>
    </dgm:pt>
    <dgm:pt modelId="{F4129F08-D233-46E7-BC0A-448811697DB3}" type="pres">
      <dgm:prSet presAssocID="{018010F3-DCF0-4C9E-838C-D8504D8DC1EB}" presName="hierRoot2" presStyleCnt="0">
        <dgm:presLayoutVars>
          <dgm:hierBranch val="init"/>
        </dgm:presLayoutVars>
      </dgm:prSet>
      <dgm:spPr/>
    </dgm:pt>
    <dgm:pt modelId="{8AD0DE04-6152-4492-B835-AC12A0DD689F}" type="pres">
      <dgm:prSet presAssocID="{018010F3-DCF0-4C9E-838C-D8504D8DC1EB}" presName="rootComposite" presStyleCnt="0"/>
      <dgm:spPr/>
    </dgm:pt>
    <dgm:pt modelId="{1128F309-3996-4787-AF07-3245F124C009}" type="pres">
      <dgm:prSet presAssocID="{018010F3-DCF0-4C9E-838C-D8504D8DC1EB}" presName="rootText" presStyleLbl="node3" presStyleIdx="4" presStyleCnt="7">
        <dgm:presLayoutVars>
          <dgm:chPref val="3"/>
        </dgm:presLayoutVars>
      </dgm:prSet>
      <dgm:spPr/>
      <dgm:t>
        <a:bodyPr/>
        <a:lstStyle/>
        <a:p>
          <a:endParaRPr lang="en-US"/>
        </a:p>
      </dgm:t>
    </dgm:pt>
    <dgm:pt modelId="{6EC3FD48-9AB6-41D0-9D73-582A8E10125E}" type="pres">
      <dgm:prSet presAssocID="{018010F3-DCF0-4C9E-838C-D8504D8DC1EB}" presName="rootConnector" presStyleLbl="node3" presStyleIdx="4" presStyleCnt="7"/>
      <dgm:spPr/>
      <dgm:t>
        <a:bodyPr/>
        <a:lstStyle/>
        <a:p>
          <a:endParaRPr lang="en-US"/>
        </a:p>
      </dgm:t>
    </dgm:pt>
    <dgm:pt modelId="{7739BD53-D0A6-41B9-8939-B6F366CAD478}" type="pres">
      <dgm:prSet presAssocID="{018010F3-DCF0-4C9E-838C-D8504D8DC1EB}" presName="hierChild4" presStyleCnt="0"/>
      <dgm:spPr/>
    </dgm:pt>
    <dgm:pt modelId="{9F57B02A-24C6-4AF1-B7B6-4EECA93654F4}" type="pres">
      <dgm:prSet presAssocID="{018010F3-DCF0-4C9E-838C-D8504D8DC1EB}" presName="hierChild5" presStyleCnt="0"/>
      <dgm:spPr/>
    </dgm:pt>
    <dgm:pt modelId="{939FE33B-B40D-4C2A-B361-C2C8D0CADE00}" type="pres">
      <dgm:prSet presAssocID="{4FA80247-62F0-4588-ACEB-AE4A317A5DEC}" presName="Name37" presStyleLbl="parChTrans1D3" presStyleIdx="5" presStyleCnt="7"/>
      <dgm:spPr/>
      <dgm:t>
        <a:bodyPr/>
        <a:lstStyle/>
        <a:p>
          <a:endParaRPr lang="en-US"/>
        </a:p>
      </dgm:t>
    </dgm:pt>
    <dgm:pt modelId="{46A15A1D-3D90-4A77-9B14-7E3BBE564602}" type="pres">
      <dgm:prSet presAssocID="{CA718D4F-73DF-4E4C-92D6-C62F0CC330CE}" presName="hierRoot2" presStyleCnt="0">
        <dgm:presLayoutVars>
          <dgm:hierBranch val="init"/>
        </dgm:presLayoutVars>
      </dgm:prSet>
      <dgm:spPr/>
    </dgm:pt>
    <dgm:pt modelId="{947867E1-CCA6-4279-A4D4-2A15688782CF}" type="pres">
      <dgm:prSet presAssocID="{CA718D4F-73DF-4E4C-92D6-C62F0CC330CE}" presName="rootComposite" presStyleCnt="0"/>
      <dgm:spPr/>
    </dgm:pt>
    <dgm:pt modelId="{0E01635C-1F33-4167-A34F-3329EA8F511B}" type="pres">
      <dgm:prSet presAssocID="{CA718D4F-73DF-4E4C-92D6-C62F0CC330CE}" presName="rootText" presStyleLbl="node3" presStyleIdx="5" presStyleCnt="7">
        <dgm:presLayoutVars>
          <dgm:chPref val="3"/>
        </dgm:presLayoutVars>
      </dgm:prSet>
      <dgm:spPr/>
      <dgm:t>
        <a:bodyPr/>
        <a:lstStyle/>
        <a:p>
          <a:endParaRPr lang="en-US"/>
        </a:p>
      </dgm:t>
    </dgm:pt>
    <dgm:pt modelId="{7AABECB0-DFB3-438A-824D-22CB537E59AE}" type="pres">
      <dgm:prSet presAssocID="{CA718D4F-73DF-4E4C-92D6-C62F0CC330CE}" presName="rootConnector" presStyleLbl="node3" presStyleIdx="5" presStyleCnt="7"/>
      <dgm:spPr/>
      <dgm:t>
        <a:bodyPr/>
        <a:lstStyle/>
        <a:p>
          <a:endParaRPr lang="en-US"/>
        </a:p>
      </dgm:t>
    </dgm:pt>
    <dgm:pt modelId="{CBFA17DD-30E3-49B5-9F63-30A5113FE6DC}" type="pres">
      <dgm:prSet presAssocID="{CA718D4F-73DF-4E4C-92D6-C62F0CC330CE}" presName="hierChild4" presStyleCnt="0"/>
      <dgm:spPr/>
    </dgm:pt>
    <dgm:pt modelId="{A50DAC17-015B-448D-B0CC-F6D3CD4B8985}" type="pres">
      <dgm:prSet presAssocID="{CA718D4F-73DF-4E4C-92D6-C62F0CC330CE}" presName="hierChild5" presStyleCnt="0"/>
      <dgm:spPr/>
    </dgm:pt>
    <dgm:pt modelId="{56C71C1C-4A53-4252-AF31-DB647CC77829}" type="pres">
      <dgm:prSet presAssocID="{B417B83E-1DBA-47A6-8CFD-54DD5A6EA0E1}" presName="Name37" presStyleLbl="parChTrans1D3" presStyleIdx="6" presStyleCnt="7"/>
      <dgm:spPr/>
      <dgm:t>
        <a:bodyPr/>
        <a:lstStyle/>
        <a:p>
          <a:endParaRPr lang="en-US"/>
        </a:p>
      </dgm:t>
    </dgm:pt>
    <dgm:pt modelId="{5A92FFF8-3F52-4324-BF23-AA52CB60FA62}" type="pres">
      <dgm:prSet presAssocID="{E92E243D-85D2-4EA3-AC59-DE393C8A28EE}" presName="hierRoot2" presStyleCnt="0">
        <dgm:presLayoutVars>
          <dgm:hierBranch val="init"/>
        </dgm:presLayoutVars>
      </dgm:prSet>
      <dgm:spPr/>
    </dgm:pt>
    <dgm:pt modelId="{DED81EDF-F001-401F-AC61-57D6046A9DE5}" type="pres">
      <dgm:prSet presAssocID="{E92E243D-85D2-4EA3-AC59-DE393C8A28EE}" presName="rootComposite" presStyleCnt="0"/>
      <dgm:spPr/>
    </dgm:pt>
    <dgm:pt modelId="{5175D1C0-1290-4A44-82FC-DFABF4944A8D}" type="pres">
      <dgm:prSet presAssocID="{E92E243D-85D2-4EA3-AC59-DE393C8A28EE}" presName="rootText" presStyleLbl="node3" presStyleIdx="6" presStyleCnt="7">
        <dgm:presLayoutVars>
          <dgm:chPref val="3"/>
        </dgm:presLayoutVars>
      </dgm:prSet>
      <dgm:spPr/>
      <dgm:t>
        <a:bodyPr/>
        <a:lstStyle/>
        <a:p>
          <a:endParaRPr lang="en-US"/>
        </a:p>
      </dgm:t>
    </dgm:pt>
    <dgm:pt modelId="{16253231-A07A-42D3-AA0B-E55241415219}" type="pres">
      <dgm:prSet presAssocID="{E92E243D-85D2-4EA3-AC59-DE393C8A28EE}" presName="rootConnector" presStyleLbl="node3" presStyleIdx="6" presStyleCnt="7"/>
      <dgm:spPr/>
      <dgm:t>
        <a:bodyPr/>
        <a:lstStyle/>
        <a:p>
          <a:endParaRPr lang="en-US"/>
        </a:p>
      </dgm:t>
    </dgm:pt>
    <dgm:pt modelId="{F45C48F0-F466-4A7F-96F9-7EF4E1164EEC}" type="pres">
      <dgm:prSet presAssocID="{E92E243D-85D2-4EA3-AC59-DE393C8A28EE}" presName="hierChild4" presStyleCnt="0"/>
      <dgm:spPr/>
    </dgm:pt>
    <dgm:pt modelId="{A02B6803-22E7-46AA-BD5B-3F7C3061E217}" type="pres">
      <dgm:prSet presAssocID="{E92E243D-85D2-4EA3-AC59-DE393C8A28EE}" presName="hierChild5" presStyleCnt="0"/>
      <dgm:spPr/>
    </dgm:pt>
    <dgm:pt modelId="{43060F4C-EB48-4BAB-B55A-D7BFBDA63E1B}" type="pres">
      <dgm:prSet presAssocID="{1A8149A4-2E08-470D-AA32-E83F929D05BC}" presName="hierChild5" presStyleCnt="0"/>
      <dgm:spPr/>
    </dgm:pt>
    <dgm:pt modelId="{21C109E5-E01C-4E64-B80B-6AF99EDCE6C0}" type="pres">
      <dgm:prSet presAssocID="{BEFD8D61-7581-4E21-A4B4-4A01B7F79F78}" presName="hierChild3" presStyleCnt="0"/>
      <dgm:spPr/>
    </dgm:pt>
  </dgm:ptLst>
  <dgm:cxnLst>
    <dgm:cxn modelId="{8FE77861-0A28-4CC8-A20F-D44CE60DF389}" type="presOf" srcId="{A42DA7D2-F668-4C2A-BBEA-EAAF14064D42}" destId="{710AD3EE-24BD-40C3-9A28-DAAB49AFD697}" srcOrd="0" destOrd="0" presId="urn:microsoft.com/office/officeart/2005/8/layout/orgChart1"/>
    <dgm:cxn modelId="{56501748-C0C5-4148-AA68-DBF4273AC2EC}" type="presOf" srcId="{961C8C6D-8BDE-427C-BD11-2DCE8B3B4EC8}" destId="{454A253B-05AB-4614-B615-C5102B29EC57}" srcOrd="1" destOrd="0" presId="urn:microsoft.com/office/officeart/2005/8/layout/orgChart1"/>
    <dgm:cxn modelId="{CA099CF2-192A-4E42-858C-DDFEE44229CD}" srcId="{BEFD8D61-7581-4E21-A4B4-4A01B7F79F78}" destId="{1A8149A4-2E08-470D-AA32-E83F929D05BC}" srcOrd="3" destOrd="0" parTransId="{1C365D91-F282-40D9-AC54-A3BC11D2572C}" sibTransId="{0375320C-8F36-4A5B-9923-AF06EDB07451}"/>
    <dgm:cxn modelId="{465EA7CA-AE79-488B-94E9-CF21F2EA9C58}" type="presOf" srcId="{2112F17B-0B65-446A-A910-B1A940CACB35}" destId="{12F8B789-4C29-421E-9A8C-74F9BC1CEFCA}" srcOrd="0" destOrd="0" presId="urn:microsoft.com/office/officeart/2005/8/layout/orgChart1"/>
    <dgm:cxn modelId="{C8F025B3-4ACB-4006-87C2-532B05E9C95E}" type="presOf" srcId="{C437A860-6CDA-4F78-A29A-710C946036B6}" destId="{7D5771B9-762E-44A7-B83F-B19F530C5D56}" srcOrd="1" destOrd="0" presId="urn:microsoft.com/office/officeart/2005/8/layout/orgChart1"/>
    <dgm:cxn modelId="{35C33BDC-89AE-40DD-B0A1-7109274890F2}" srcId="{B24AE24F-9479-4502-91BA-BC434DBA99CE}" destId="{BEFD8D61-7581-4E21-A4B4-4A01B7F79F78}" srcOrd="0" destOrd="0" parTransId="{0D7C8492-088C-48B4-9F65-B4F39053BC34}" sibTransId="{7DF640DF-37AA-4BE9-BDC6-59AC20AC3FAC}"/>
    <dgm:cxn modelId="{AA99FD84-EF4C-46A4-9C6D-55DBCC7C6967}" type="presOf" srcId="{052BADE9-83CB-4231-AFD3-4722D38BC970}" destId="{63097B39-BAF8-4F80-B788-357EF724F34C}" srcOrd="0" destOrd="0" presId="urn:microsoft.com/office/officeart/2005/8/layout/orgChart1"/>
    <dgm:cxn modelId="{AF2F577B-119D-409B-BEB5-A32CE9FBC635}" type="presOf" srcId="{3D4FE51F-B7BB-4B4F-8D33-ECB1858135A5}" destId="{C0AA4C46-1791-4B08-A506-AD0E63F9480D}" srcOrd="0" destOrd="0" presId="urn:microsoft.com/office/officeart/2005/8/layout/orgChart1"/>
    <dgm:cxn modelId="{0AADE66F-8CE8-4391-991C-3E56FC1E0105}" type="presOf" srcId="{9A7A8E70-1999-40CD-AAC1-12F0AEDC00A6}" destId="{1460057A-4AC3-4B57-90B2-B0A963FAE084}" srcOrd="0" destOrd="0" presId="urn:microsoft.com/office/officeart/2005/8/layout/orgChart1"/>
    <dgm:cxn modelId="{36F19398-3BCC-48A3-94AE-853CCCAAC994}" type="presOf" srcId="{018010F3-DCF0-4C9E-838C-D8504D8DC1EB}" destId="{1128F309-3996-4787-AF07-3245F124C009}" srcOrd="0" destOrd="0" presId="urn:microsoft.com/office/officeart/2005/8/layout/orgChart1"/>
    <dgm:cxn modelId="{4A369CDF-CC1B-4DF1-8C46-40FB4DB01A65}" srcId="{E4978166-6C8E-4E9C-B3DB-1961BA76C118}" destId="{88544EFD-6342-45DF-9B2B-D8919D07EA4A}" srcOrd="0" destOrd="0" parTransId="{A42DA7D2-F668-4C2A-BBEA-EAAF14064D42}" sibTransId="{D0B26CB1-C115-4484-8792-1A2A6EF5AD90}"/>
    <dgm:cxn modelId="{DC8BAD53-6AF6-4B82-B7D5-5974FEF3F02F}" type="presOf" srcId="{961C8C6D-8BDE-427C-BD11-2DCE8B3B4EC8}" destId="{7126D717-9D36-4052-A2FF-3BCC1D8C8E4C}" srcOrd="0" destOrd="0" presId="urn:microsoft.com/office/officeart/2005/8/layout/orgChart1"/>
    <dgm:cxn modelId="{E57C31A0-BBD1-4715-8728-41B7DF7D5B90}" type="presOf" srcId="{C992BFCE-61B3-46A3-BD88-2FE23FBD6A33}" destId="{3CB588B0-C771-433C-A839-18B30D6C68B6}" srcOrd="0" destOrd="0" presId="urn:microsoft.com/office/officeart/2005/8/layout/orgChart1"/>
    <dgm:cxn modelId="{6FA6CDB9-2665-4C24-9D9D-AAD04907005C}" srcId="{BEFD8D61-7581-4E21-A4B4-4A01B7F79F78}" destId="{EC33BE33-E021-4316-B6AB-2BED146554FC}" srcOrd="2" destOrd="0" parTransId="{B7AE5F1D-1F7C-4924-8714-D156874A7B6F}" sibTransId="{359131D6-0406-42D7-A012-365B46AFB295}"/>
    <dgm:cxn modelId="{A13E0C09-D485-4106-9815-E0FCC9C5EBAF}" srcId="{1A8149A4-2E08-470D-AA32-E83F929D05BC}" destId="{018010F3-DCF0-4C9E-838C-D8504D8DC1EB}" srcOrd="0" destOrd="0" parTransId="{1FFB9B14-BF82-4D80-A36D-FC32213B625A}" sibTransId="{D5C8C0FC-18E9-465A-A983-2CA43D43BA89}"/>
    <dgm:cxn modelId="{53D0B156-29BE-49BD-82D0-9728F0888E99}" type="presOf" srcId="{CA718D4F-73DF-4E4C-92D6-C62F0CC330CE}" destId="{7AABECB0-DFB3-438A-824D-22CB537E59AE}" srcOrd="1" destOrd="0" presId="urn:microsoft.com/office/officeart/2005/8/layout/orgChart1"/>
    <dgm:cxn modelId="{4C6FD58C-9AEC-4BDB-838E-E59D8B7BD2C7}" type="presOf" srcId="{EC33BE33-E021-4316-B6AB-2BED146554FC}" destId="{A188D7F7-8CA2-40C5-9176-57DC8A63281E}" srcOrd="1" destOrd="0" presId="urn:microsoft.com/office/officeart/2005/8/layout/orgChart1"/>
    <dgm:cxn modelId="{218D961E-BEBD-4B69-BCB4-9E1DAA9E13F2}" type="presOf" srcId="{FF779D2F-EF27-47A0-8978-1610D4F0A98E}" destId="{944FF48A-E48D-40D0-8918-2A76E61AE96E}" srcOrd="1" destOrd="0" presId="urn:microsoft.com/office/officeart/2005/8/layout/orgChart1"/>
    <dgm:cxn modelId="{C814379C-931D-46E5-B8A0-38CDC0B24784}" type="presOf" srcId="{1A8149A4-2E08-470D-AA32-E83F929D05BC}" destId="{88C0517E-1EA3-40EC-98CF-551C334E6203}" srcOrd="0" destOrd="0" presId="urn:microsoft.com/office/officeart/2005/8/layout/orgChart1"/>
    <dgm:cxn modelId="{2D0AE351-4B39-438B-AAEB-506987A459BA}" type="presOf" srcId="{B7AE5F1D-1F7C-4924-8714-D156874A7B6F}" destId="{4DF77AC1-07FB-483B-A085-93E1437E253F}" srcOrd="0" destOrd="0" presId="urn:microsoft.com/office/officeart/2005/8/layout/orgChart1"/>
    <dgm:cxn modelId="{2B5EDCB3-343E-43BE-9594-3B817DEEED76}" type="presOf" srcId="{E4978166-6C8E-4E9C-B3DB-1961BA76C118}" destId="{D0E1268B-8EA8-478B-83C8-7B5257DE9820}" srcOrd="0" destOrd="0" presId="urn:microsoft.com/office/officeart/2005/8/layout/orgChart1"/>
    <dgm:cxn modelId="{CCC6D08B-56D1-405B-B80C-3D252500CA4C}" type="presOf" srcId="{88544EFD-6342-45DF-9B2B-D8919D07EA4A}" destId="{EFDD9A0E-71BE-40CA-BD63-F471A977E9C1}" srcOrd="1" destOrd="0" presId="urn:microsoft.com/office/officeart/2005/8/layout/orgChart1"/>
    <dgm:cxn modelId="{6F8473E5-45FA-40A0-A428-3FB283822FEF}" srcId="{88544EFD-6342-45DF-9B2B-D8919D07EA4A}" destId="{7F17C08E-0E60-4549-AD16-E6C2DC9BA1CD}" srcOrd="1" destOrd="0" parTransId="{E07D0F95-9680-404E-841B-37B1C1FC8A63}" sibTransId="{B99501BD-B68E-4ECD-8A0A-084BA8B950DA}"/>
    <dgm:cxn modelId="{3C730F92-002A-4399-9E05-92B41FF20303}" srcId="{1A8149A4-2E08-470D-AA32-E83F929D05BC}" destId="{E92E243D-85D2-4EA3-AC59-DE393C8A28EE}" srcOrd="2" destOrd="0" parTransId="{B417B83E-1DBA-47A6-8CFD-54DD5A6EA0E1}" sibTransId="{F32576D0-8F9B-45B3-A94F-600FCE0CCE9C}"/>
    <dgm:cxn modelId="{2E67B497-0B61-46C7-B5AB-CC50D90A3A3F}" type="presOf" srcId="{E4978166-6C8E-4E9C-B3DB-1961BA76C118}" destId="{78EDDBF1-8922-4681-9772-F2FDFD5B4814}" srcOrd="1" destOrd="0" presId="urn:microsoft.com/office/officeart/2005/8/layout/orgChart1"/>
    <dgm:cxn modelId="{90F02AB6-975B-42D9-93B8-82F3184137D0}" type="presOf" srcId="{1FFB9B14-BF82-4D80-A36D-FC32213B625A}" destId="{B8F5C94A-166A-4445-81C3-3B794DD61786}" srcOrd="0" destOrd="0" presId="urn:microsoft.com/office/officeart/2005/8/layout/orgChart1"/>
    <dgm:cxn modelId="{8B0046EE-F842-4AB3-B2AB-E93B39522B3A}" type="presOf" srcId="{CE1962E9-11DB-435F-8C6D-57B8D18F429C}" destId="{BAAF511C-BB33-4280-815D-8B0A9124131B}" srcOrd="0" destOrd="0" presId="urn:microsoft.com/office/officeart/2005/8/layout/orgChart1"/>
    <dgm:cxn modelId="{E68873D1-1B93-464A-9B3F-5E5FE4615F7C}" type="presOf" srcId="{E92E243D-85D2-4EA3-AC59-DE393C8A28EE}" destId="{16253231-A07A-42D3-AA0B-E55241415219}" srcOrd="1" destOrd="0" presId="urn:microsoft.com/office/officeart/2005/8/layout/orgChart1"/>
    <dgm:cxn modelId="{3A45B60D-EEEC-43AE-AFEE-84ED00926AD7}" srcId="{3D4FE51F-B7BB-4B4F-8D33-ECB1858135A5}" destId="{2112F17B-0B65-446A-A910-B1A940CACB35}" srcOrd="0" destOrd="0" parTransId="{8F73611D-9BC3-4022-BD9F-C8E5FC241FB6}" sibTransId="{80E2AEA4-05EE-449E-A30E-5B257E35160D}"/>
    <dgm:cxn modelId="{61F914C7-7842-4737-9366-47E1D562E087}" type="presOf" srcId="{B417B83E-1DBA-47A6-8CFD-54DD5A6EA0E1}" destId="{56C71C1C-4A53-4252-AF31-DB647CC77829}" srcOrd="0" destOrd="0" presId="urn:microsoft.com/office/officeart/2005/8/layout/orgChart1"/>
    <dgm:cxn modelId="{F1776E92-C829-400D-BBE0-9FCB7AD9EB84}" type="presOf" srcId="{FF779D2F-EF27-47A0-8978-1610D4F0A98E}" destId="{17E2D441-0CBE-424E-AF54-DDB89DC53DBD}" srcOrd="0" destOrd="0" presId="urn:microsoft.com/office/officeart/2005/8/layout/orgChart1"/>
    <dgm:cxn modelId="{CA128704-B93F-48C4-9A4F-1CED058F3616}" srcId="{EC33BE33-E021-4316-B6AB-2BED146554FC}" destId="{1077FD1F-40E0-4DD4-9C6C-19B69A3E05AA}" srcOrd="0" destOrd="0" parTransId="{6C844CA8-B82B-4A69-A2D7-F5E67424C8BC}" sibTransId="{02B1D8CF-3191-4D20-BCBD-C15BDD5001F6}"/>
    <dgm:cxn modelId="{26A7549D-878B-4E28-B0CB-33407BCBB090}" type="presOf" srcId="{1077FD1F-40E0-4DD4-9C6C-19B69A3E05AA}" destId="{CFD8C789-4573-4F82-8E33-A9EF86EC186C}" srcOrd="0" destOrd="0" presId="urn:microsoft.com/office/officeart/2005/8/layout/orgChart1"/>
    <dgm:cxn modelId="{74196AC3-26C2-4A65-87C1-780BD43DDA2A}" type="presOf" srcId="{4FA80247-62F0-4588-ACEB-AE4A317A5DEC}" destId="{939FE33B-B40D-4C2A-B361-C2C8D0CADE00}" srcOrd="0" destOrd="0" presId="urn:microsoft.com/office/officeart/2005/8/layout/orgChart1"/>
    <dgm:cxn modelId="{35ABBDDF-9E9D-4EF5-B5A0-5C922E408262}" type="presOf" srcId="{BEFD8D61-7581-4E21-A4B4-4A01B7F79F78}" destId="{5A7F1437-5A06-429C-83D3-B6EF08A19B7E}" srcOrd="1" destOrd="0" presId="urn:microsoft.com/office/officeart/2005/8/layout/orgChart1"/>
    <dgm:cxn modelId="{15DFDDB1-8CCF-4EF4-957A-50CD4C05E88E}" srcId="{C437A860-6CDA-4F78-A29A-710C946036B6}" destId="{C992BFCE-61B3-46A3-BD88-2FE23FBD6A33}" srcOrd="0" destOrd="0" parTransId="{DAB79AD4-0A56-422B-8701-079E4B4A9FA3}" sibTransId="{61E475F3-7749-4DF5-A0EE-1FA6E1151183}"/>
    <dgm:cxn modelId="{C4CE8950-47AA-4268-824F-79B075F03654}" type="presOf" srcId="{E3B08B61-60E2-40D0-B1F6-F91112DF4CC1}" destId="{9E276226-480D-445B-A269-8BD64007E432}" srcOrd="0" destOrd="0" presId="urn:microsoft.com/office/officeart/2005/8/layout/orgChart1"/>
    <dgm:cxn modelId="{3B8317D1-7AB2-41BB-A30F-613F01241EC3}" type="presOf" srcId="{68821FFB-A120-4A2E-8F45-2D1332B36019}" destId="{68C7D33D-9356-4FCA-9E80-D7540C99E100}" srcOrd="0" destOrd="0" presId="urn:microsoft.com/office/officeart/2005/8/layout/orgChart1"/>
    <dgm:cxn modelId="{9F2CFEAF-459E-4EB7-910C-3B257936986E}" type="presOf" srcId="{1077FD1F-40E0-4DD4-9C6C-19B69A3E05AA}" destId="{01682C16-5E47-4480-9349-55F47105D6ED}" srcOrd="1" destOrd="0" presId="urn:microsoft.com/office/officeart/2005/8/layout/orgChart1"/>
    <dgm:cxn modelId="{11F31C4F-1F84-46C1-A022-A8F23AA08652}" srcId="{88544EFD-6342-45DF-9B2B-D8919D07EA4A}" destId="{961C8C6D-8BDE-427C-BD11-2DCE8B3B4EC8}" srcOrd="0" destOrd="0" parTransId="{192F5BAD-1B53-4E4E-B7F0-37D29CF0917B}" sibTransId="{8E5FB77E-2233-496F-9E06-77FBA9F6A7FC}"/>
    <dgm:cxn modelId="{02937FBF-2D51-409A-9D76-1215CFABC9EF}" type="presOf" srcId="{3D4FE51F-B7BB-4B4F-8D33-ECB1858135A5}" destId="{B7945DEC-5A11-4107-ADFA-92DCB3CF7EAC}" srcOrd="1" destOrd="0" presId="urn:microsoft.com/office/officeart/2005/8/layout/orgChart1"/>
    <dgm:cxn modelId="{C7EA46BE-29AE-44C9-A401-397B13670D7F}" type="presOf" srcId="{9D4C27BB-8F53-4F64-8EAE-F325E121ABF9}" destId="{C525C0DB-0A6E-4E6B-8EAE-7DFE863A4920}" srcOrd="0" destOrd="0" presId="urn:microsoft.com/office/officeart/2005/8/layout/orgChart1"/>
    <dgm:cxn modelId="{12D13B45-5B4A-4E43-AE86-94F8D78FC89A}" type="presOf" srcId="{7F17C08E-0E60-4549-AD16-E6C2DC9BA1CD}" destId="{1EFD24D9-CF7C-4E26-A024-FF3450E101A1}" srcOrd="1" destOrd="0" presId="urn:microsoft.com/office/officeart/2005/8/layout/orgChart1"/>
    <dgm:cxn modelId="{3622C34C-6A19-416F-ACB1-42D1E95A6880}" type="presOf" srcId="{F877F2B8-28B1-43B3-B1C1-F15B81F8048C}" destId="{CA785E4B-5532-43B1-99AA-FC03108548E8}" srcOrd="0" destOrd="0" presId="urn:microsoft.com/office/officeart/2005/8/layout/orgChart1"/>
    <dgm:cxn modelId="{449C1914-6D52-4950-8FFE-4F3F9EB2E126}" type="presOf" srcId="{6C844CA8-B82B-4A69-A2D7-F5E67424C8BC}" destId="{BD8EE889-9E9B-4820-9B8C-FCF9D42FB9BF}" srcOrd="0" destOrd="0" presId="urn:microsoft.com/office/officeart/2005/8/layout/orgChart1"/>
    <dgm:cxn modelId="{31819548-BB36-46FA-B38E-F9517E7E8A68}" type="presOf" srcId="{CA718D4F-73DF-4E4C-92D6-C62F0CC330CE}" destId="{0E01635C-1F33-4167-A34F-3329EA8F511B}" srcOrd="0" destOrd="0" presId="urn:microsoft.com/office/officeart/2005/8/layout/orgChart1"/>
    <dgm:cxn modelId="{428ADEDE-5930-4D37-9E08-CAB94A6DD8FC}" type="presOf" srcId="{1C365D91-F282-40D9-AC54-A3BC11D2572C}" destId="{6DE9DE0B-9B30-4F28-B766-48ADFFEBB4D0}" srcOrd="0" destOrd="0" presId="urn:microsoft.com/office/officeart/2005/8/layout/orgChart1"/>
    <dgm:cxn modelId="{8BA5DCCF-07F1-48F5-AB2C-C3DBD8F39E41}" type="presOf" srcId="{8F73611D-9BC3-4022-BD9F-C8E5FC241FB6}" destId="{CACABE47-9F68-458B-BA9D-E91552D8613E}" srcOrd="0" destOrd="0" presId="urn:microsoft.com/office/officeart/2005/8/layout/orgChart1"/>
    <dgm:cxn modelId="{E47FCB57-6A22-4258-AC5B-8EC2333EBD7C}" srcId="{1A8149A4-2E08-470D-AA32-E83F929D05BC}" destId="{CA718D4F-73DF-4E4C-92D6-C62F0CC330CE}" srcOrd="1" destOrd="0" parTransId="{4FA80247-62F0-4588-ACEB-AE4A317A5DEC}" sibTransId="{6683E856-9C50-446E-B33A-30722B2E2A7F}"/>
    <dgm:cxn modelId="{4B7355B1-11A8-4ABF-A3DB-1C7E00D2FF83}" srcId="{EC33BE33-E021-4316-B6AB-2BED146554FC}" destId="{FF779D2F-EF27-47A0-8978-1610D4F0A98E}" srcOrd="1" destOrd="0" parTransId="{9A7A8E70-1999-40CD-AAC1-12F0AEDC00A6}" sibTransId="{40089823-D711-45B4-89A5-F7F9DD91A5C8}"/>
    <dgm:cxn modelId="{005BF974-AC68-4576-B0C5-010BBA32A53B}" type="presOf" srcId="{E92E243D-85D2-4EA3-AC59-DE393C8A28EE}" destId="{5175D1C0-1290-4A44-82FC-DFABF4944A8D}" srcOrd="0" destOrd="0" presId="urn:microsoft.com/office/officeart/2005/8/layout/orgChart1"/>
    <dgm:cxn modelId="{D55C6B91-85FC-4B60-BAD3-8D328607D919}" type="presOf" srcId="{88544EFD-6342-45DF-9B2B-D8919D07EA4A}" destId="{58FA7F62-036D-41B0-873F-FCF60C598D44}" srcOrd="0" destOrd="0" presId="urn:microsoft.com/office/officeart/2005/8/layout/orgChart1"/>
    <dgm:cxn modelId="{84BA912F-E4B3-4206-A9D6-CCD04857A975}" type="presOf" srcId="{E3B08B61-60E2-40D0-B1F6-F91112DF4CC1}" destId="{E76CAFD4-E44C-497A-8220-640CCBC03C90}" srcOrd="1" destOrd="0" presId="urn:microsoft.com/office/officeart/2005/8/layout/orgChart1"/>
    <dgm:cxn modelId="{AEFE8134-BED5-4B8E-9569-131A4A72447E}" srcId="{BEFD8D61-7581-4E21-A4B4-4A01B7F79F78}" destId="{9D4C27BB-8F53-4F64-8EAE-F325E121ABF9}" srcOrd="0" destOrd="0" parTransId="{CE1962E9-11DB-435F-8C6D-57B8D18F429C}" sibTransId="{4DB2C288-D169-4A4B-8D66-D3094AA67274}"/>
    <dgm:cxn modelId="{748EF5B1-D6B5-432D-99DB-D7D6C8CF1FBB}" type="presOf" srcId="{DAB79AD4-0A56-422B-8701-079E4B4A9FA3}" destId="{0B377135-EFB0-4666-9326-4215FA19234B}" srcOrd="0" destOrd="0" presId="urn:microsoft.com/office/officeart/2005/8/layout/orgChart1"/>
    <dgm:cxn modelId="{E3A221EC-0D68-4238-918B-B2065CFFA553}" srcId="{9D4C27BB-8F53-4F64-8EAE-F325E121ABF9}" destId="{E4978166-6C8E-4E9C-B3DB-1961BA76C118}" srcOrd="0" destOrd="0" parTransId="{68821FFB-A120-4A2E-8F45-2D1332B36019}" sibTransId="{5DE6381E-9B15-4C68-8366-C4487AB5FFCF}"/>
    <dgm:cxn modelId="{C7D8E702-976D-4430-B169-E6A5A9AFBC52}" srcId="{C992BFCE-61B3-46A3-BD88-2FE23FBD6A33}" destId="{3D4FE51F-B7BB-4B4F-8D33-ECB1858135A5}" srcOrd="0" destOrd="0" parTransId="{F877F2B8-28B1-43B3-B1C1-F15B81F8048C}" sibTransId="{B926C3F1-7D8D-427E-98E8-77AE77740562}"/>
    <dgm:cxn modelId="{95F0B1C3-BD8D-4AD8-80E5-85DA2AD08E8F}" type="presOf" srcId="{1A8149A4-2E08-470D-AA32-E83F929D05BC}" destId="{0D3E59FA-DE7E-4C81-9A1D-D3C1226ABB20}" srcOrd="1" destOrd="0" presId="urn:microsoft.com/office/officeart/2005/8/layout/orgChart1"/>
    <dgm:cxn modelId="{C69008AF-387D-4A99-A08C-6A03CAF93F46}" type="presOf" srcId="{EC33BE33-E021-4316-B6AB-2BED146554FC}" destId="{E96EE995-8787-406C-B181-A603739A474B}" srcOrd="0" destOrd="0" presId="urn:microsoft.com/office/officeart/2005/8/layout/orgChart1"/>
    <dgm:cxn modelId="{8C46EEB2-6ABB-4F75-B4C1-D06902C66F8C}" type="presOf" srcId="{C437A860-6CDA-4F78-A29A-710C946036B6}" destId="{F3536FAA-ABC1-480A-B241-30B0E5423989}" srcOrd="0" destOrd="0" presId="urn:microsoft.com/office/officeart/2005/8/layout/orgChart1"/>
    <dgm:cxn modelId="{EC8CDABA-3744-42AE-A294-50A60A2A268A}" type="presOf" srcId="{9D4C27BB-8F53-4F64-8EAE-F325E121ABF9}" destId="{A379AE26-AADE-4816-A47D-9E72A93D1A80}" srcOrd="1" destOrd="0" presId="urn:microsoft.com/office/officeart/2005/8/layout/orgChart1"/>
    <dgm:cxn modelId="{F3F16832-AFB3-4CB2-AA9F-D061D2AA3D9C}" type="presOf" srcId="{018010F3-DCF0-4C9E-838C-D8504D8DC1EB}" destId="{6EC3FD48-9AB6-41D0-9D73-582A8E10125E}" srcOrd="1" destOrd="0" presId="urn:microsoft.com/office/officeart/2005/8/layout/orgChart1"/>
    <dgm:cxn modelId="{5CEFDFFB-067F-4AC7-A170-B77D18361775}" type="presOf" srcId="{B24AE24F-9479-4502-91BA-BC434DBA99CE}" destId="{A7096530-92FB-43FA-B08D-0D8958680EA4}" srcOrd="0" destOrd="0" presId="urn:microsoft.com/office/officeart/2005/8/layout/orgChart1"/>
    <dgm:cxn modelId="{E559E5F6-3BF2-4A48-B94E-B6988A508D23}" type="presOf" srcId="{9804389D-01CA-475A-9B60-285CDB747307}" destId="{5A26971B-137F-4495-A6A1-A5641EC8CC75}" srcOrd="0" destOrd="0" presId="urn:microsoft.com/office/officeart/2005/8/layout/orgChart1"/>
    <dgm:cxn modelId="{7B1FD57B-541E-48A2-92EC-20E8C1B76462}" srcId="{BEFD8D61-7581-4E21-A4B4-4A01B7F79F78}" destId="{E3B08B61-60E2-40D0-B1F6-F91112DF4CC1}" srcOrd="1" destOrd="0" parTransId="{9804389D-01CA-475A-9B60-285CDB747307}" sibTransId="{0182BA2E-8DE2-4431-BB9A-EF90FC13E5A3}"/>
    <dgm:cxn modelId="{ACBFCE36-9D2B-48C6-B668-14938701D0C2}" srcId="{E3B08B61-60E2-40D0-B1F6-F91112DF4CC1}" destId="{C437A860-6CDA-4F78-A29A-710C946036B6}" srcOrd="0" destOrd="0" parTransId="{052BADE9-83CB-4231-AFD3-4722D38BC970}" sibTransId="{BA97E848-2A78-4E0F-9C04-FC0C21770E4C}"/>
    <dgm:cxn modelId="{636361CA-79EA-4E1D-AE67-CE79CB8A0410}" type="presOf" srcId="{192F5BAD-1B53-4E4E-B7F0-37D29CF0917B}" destId="{B4A90051-438D-4192-9C4C-D77714B56DEE}" srcOrd="0" destOrd="0" presId="urn:microsoft.com/office/officeart/2005/8/layout/orgChart1"/>
    <dgm:cxn modelId="{42D2E511-A9D0-4465-A069-AE63AA2F3CD8}" type="presOf" srcId="{2112F17B-0B65-446A-A910-B1A940CACB35}" destId="{C4D0CCB1-9B87-47AA-AE94-DB9137BC26E6}" srcOrd="1" destOrd="0" presId="urn:microsoft.com/office/officeart/2005/8/layout/orgChart1"/>
    <dgm:cxn modelId="{5BF22FDE-9FD8-4FB1-8E80-B6D1CBA7460C}" type="presOf" srcId="{BEFD8D61-7581-4E21-A4B4-4A01B7F79F78}" destId="{1E2C6CB8-C6F1-46CC-814E-2238E53EFA30}" srcOrd="0" destOrd="0" presId="urn:microsoft.com/office/officeart/2005/8/layout/orgChart1"/>
    <dgm:cxn modelId="{27ADCB8A-085A-478E-B76F-94D1F0183337}" type="presOf" srcId="{C992BFCE-61B3-46A3-BD88-2FE23FBD6A33}" destId="{55B889FA-1BFB-4564-8255-54DCC5FDD25A}" srcOrd="1" destOrd="0" presId="urn:microsoft.com/office/officeart/2005/8/layout/orgChart1"/>
    <dgm:cxn modelId="{A5943CD7-ED87-441A-8594-BBEDB4589BC6}" type="presOf" srcId="{7F17C08E-0E60-4549-AD16-E6C2DC9BA1CD}" destId="{368A08A0-A3EB-417F-953B-6C3630E72E04}" srcOrd="0" destOrd="0" presId="urn:microsoft.com/office/officeart/2005/8/layout/orgChart1"/>
    <dgm:cxn modelId="{17FB33F6-6BCF-4ADE-9EA7-001BCD298191}" type="presOf" srcId="{E07D0F95-9680-404E-841B-37B1C1FC8A63}" destId="{453409C3-8E04-457C-B1C1-044EC05FF0DF}" srcOrd="0" destOrd="0" presId="urn:microsoft.com/office/officeart/2005/8/layout/orgChart1"/>
    <dgm:cxn modelId="{647FBD8E-13ED-483E-8FC1-94E002D26853}" type="presParOf" srcId="{A7096530-92FB-43FA-B08D-0D8958680EA4}" destId="{BB967DF6-E9DB-4816-9005-0BE627CCBE35}" srcOrd="0" destOrd="0" presId="urn:microsoft.com/office/officeart/2005/8/layout/orgChart1"/>
    <dgm:cxn modelId="{11C4BD25-E34B-4F60-9CA1-2881552BDECF}" type="presParOf" srcId="{BB967DF6-E9DB-4816-9005-0BE627CCBE35}" destId="{BFEC3CFF-0006-4338-A1C8-E357E1F5AB93}" srcOrd="0" destOrd="0" presId="urn:microsoft.com/office/officeart/2005/8/layout/orgChart1"/>
    <dgm:cxn modelId="{4CC75506-DA0E-457F-91AF-A470931E5949}" type="presParOf" srcId="{BFEC3CFF-0006-4338-A1C8-E357E1F5AB93}" destId="{1E2C6CB8-C6F1-46CC-814E-2238E53EFA30}" srcOrd="0" destOrd="0" presId="urn:microsoft.com/office/officeart/2005/8/layout/orgChart1"/>
    <dgm:cxn modelId="{30184281-AA9E-4145-83C6-B910F48FD640}" type="presParOf" srcId="{BFEC3CFF-0006-4338-A1C8-E357E1F5AB93}" destId="{5A7F1437-5A06-429C-83D3-B6EF08A19B7E}" srcOrd="1" destOrd="0" presId="urn:microsoft.com/office/officeart/2005/8/layout/orgChart1"/>
    <dgm:cxn modelId="{0E2410B9-A196-4FED-BC1F-3662D03E9FC4}" type="presParOf" srcId="{BB967DF6-E9DB-4816-9005-0BE627CCBE35}" destId="{664CA886-629A-499B-92D2-CA3F4BD8E706}" srcOrd="1" destOrd="0" presId="urn:microsoft.com/office/officeart/2005/8/layout/orgChart1"/>
    <dgm:cxn modelId="{0FAA02E3-BD1A-4344-8FE8-3660A85AE4AB}" type="presParOf" srcId="{664CA886-629A-499B-92D2-CA3F4BD8E706}" destId="{BAAF511C-BB33-4280-815D-8B0A9124131B}" srcOrd="0" destOrd="0" presId="urn:microsoft.com/office/officeart/2005/8/layout/orgChart1"/>
    <dgm:cxn modelId="{EA8181D1-50A7-490D-85E1-E1FAE8B1C5BC}" type="presParOf" srcId="{664CA886-629A-499B-92D2-CA3F4BD8E706}" destId="{6E79DF73-1A56-4DD8-8EFE-C6E0F7388F78}" srcOrd="1" destOrd="0" presId="urn:microsoft.com/office/officeart/2005/8/layout/orgChart1"/>
    <dgm:cxn modelId="{8A837878-FA9B-4AFB-9077-DD5E0C3CEA9B}" type="presParOf" srcId="{6E79DF73-1A56-4DD8-8EFE-C6E0F7388F78}" destId="{B644C57A-567C-4541-847E-7E486BB74014}" srcOrd="0" destOrd="0" presId="urn:microsoft.com/office/officeart/2005/8/layout/orgChart1"/>
    <dgm:cxn modelId="{CF1E7651-40EE-4DCC-8CB4-482F100E1714}" type="presParOf" srcId="{B644C57A-567C-4541-847E-7E486BB74014}" destId="{C525C0DB-0A6E-4E6B-8EAE-7DFE863A4920}" srcOrd="0" destOrd="0" presId="urn:microsoft.com/office/officeart/2005/8/layout/orgChart1"/>
    <dgm:cxn modelId="{8C0D269F-7889-4962-A4B5-88AB85CBD392}" type="presParOf" srcId="{B644C57A-567C-4541-847E-7E486BB74014}" destId="{A379AE26-AADE-4816-A47D-9E72A93D1A80}" srcOrd="1" destOrd="0" presId="urn:microsoft.com/office/officeart/2005/8/layout/orgChart1"/>
    <dgm:cxn modelId="{57108D34-2AD2-4FC4-B5AC-2DFA94FBDC1F}" type="presParOf" srcId="{6E79DF73-1A56-4DD8-8EFE-C6E0F7388F78}" destId="{E43127FA-090A-4DB7-9D24-95773DC2594A}" srcOrd="1" destOrd="0" presId="urn:microsoft.com/office/officeart/2005/8/layout/orgChart1"/>
    <dgm:cxn modelId="{537EA7B0-70E8-4A88-985B-4869C1C1EEA8}" type="presParOf" srcId="{E43127FA-090A-4DB7-9D24-95773DC2594A}" destId="{68C7D33D-9356-4FCA-9E80-D7540C99E100}" srcOrd="0" destOrd="0" presId="urn:microsoft.com/office/officeart/2005/8/layout/orgChart1"/>
    <dgm:cxn modelId="{AC006ACB-4CC7-43FD-9E53-D527AAFBC21B}" type="presParOf" srcId="{E43127FA-090A-4DB7-9D24-95773DC2594A}" destId="{1E953833-EC05-4C2D-BE49-B5EA4AFE63C4}" srcOrd="1" destOrd="0" presId="urn:microsoft.com/office/officeart/2005/8/layout/orgChart1"/>
    <dgm:cxn modelId="{5B644586-00A5-435B-816D-87C0C38B2BC3}" type="presParOf" srcId="{1E953833-EC05-4C2D-BE49-B5EA4AFE63C4}" destId="{E3C5A292-52D3-464F-89BF-50370B57D198}" srcOrd="0" destOrd="0" presId="urn:microsoft.com/office/officeart/2005/8/layout/orgChart1"/>
    <dgm:cxn modelId="{082621C0-F75F-4C74-A5A2-18EFDA2DE745}" type="presParOf" srcId="{E3C5A292-52D3-464F-89BF-50370B57D198}" destId="{D0E1268B-8EA8-478B-83C8-7B5257DE9820}" srcOrd="0" destOrd="0" presId="urn:microsoft.com/office/officeart/2005/8/layout/orgChart1"/>
    <dgm:cxn modelId="{BC4DF771-C226-4BDE-82B7-E622AD130E1E}" type="presParOf" srcId="{E3C5A292-52D3-464F-89BF-50370B57D198}" destId="{78EDDBF1-8922-4681-9772-F2FDFD5B4814}" srcOrd="1" destOrd="0" presId="urn:microsoft.com/office/officeart/2005/8/layout/orgChart1"/>
    <dgm:cxn modelId="{91A14E80-9E27-42CD-A739-A51D15F36E3C}" type="presParOf" srcId="{1E953833-EC05-4C2D-BE49-B5EA4AFE63C4}" destId="{D913234A-70CE-40B2-B785-2367AF09A7AD}" srcOrd="1" destOrd="0" presId="urn:microsoft.com/office/officeart/2005/8/layout/orgChart1"/>
    <dgm:cxn modelId="{AFFDCA8C-648D-4BF7-BAA6-BBA93373DDB5}" type="presParOf" srcId="{D913234A-70CE-40B2-B785-2367AF09A7AD}" destId="{710AD3EE-24BD-40C3-9A28-DAAB49AFD697}" srcOrd="0" destOrd="0" presId="urn:microsoft.com/office/officeart/2005/8/layout/orgChart1"/>
    <dgm:cxn modelId="{1BB7400F-132D-49A1-81F7-FA83B9ACFC88}" type="presParOf" srcId="{D913234A-70CE-40B2-B785-2367AF09A7AD}" destId="{788291B2-65A5-403A-8363-81CDD1B5ABA7}" srcOrd="1" destOrd="0" presId="urn:microsoft.com/office/officeart/2005/8/layout/orgChart1"/>
    <dgm:cxn modelId="{97390800-400D-4311-9BD6-EBCE810F6D32}" type="presParOf" srcId="{788291B2-65A5-403A-8363-81CDD1B5ABA7}" destId="{91230848-5C99-4BDD-80B9-71350548BCA3}" srcOrd="0" destOrd="0" presId="urn:microsoft.com/office/officeart/2005/8/layout/orgChart1"/>
    <dgm:cxn modelId="{807B2D62-621F-4F81-B59B-0860BF04C42E}" type="presParOf" srcId="{91230848-5C99-4BDD-80B9-71350548BCA3}" destId="{58FA7F62-036D-41B0-873F-FCF60C598D44}" srcOrd="0" destOrd="0" presId="urn:microsoft.com/office/officeart/2005/8/layout/orgChart1"/>
    <dgm:cxn modelId="{41C39788-628E-4A20-B265-1BBF513C25F8}" type="presParOf" srcId="{91230848-5C99-4BDD-80B9-71350548BCA3}" destId="{EFDD9A0E-71BE-40CA-BD63-F471A977E9C1}" srcOrd="1" destOrd="0" presId="urn:microsoft.com/office/officeart/2005/8/layout/orgChart1"/>
    <dgm:cxn modelId="{DE352A26-6DF5-4410-A831-A7A474001679}" type="presParOf" srcId="{788291B2-65A5-403A-8363-81CDD1B5ABA7}" destId="{02B09D7B-22F2-42D7-A0E8-661DD10500E0}" srcOrd="1" destOrd="0" presId="urn:microsoft.com/office/officeart/2005/8/layout/orgChart1"/>
    <dgm:cxn modelId="{B389CFCF-655C-4A93-BFB0-C58024BF0FF4}" type="presParOf" srcId="{02B09D7B-22F2-42D7-A0E8-661DD10500E0}" destId="{B4A90051-438D-4192-9C4C-D77714B56DEE}" srcOrd="0" destOrd="0" presId="urn:microsoft.com/office/officeart/2005/8/layout/orgChart1"/>
    <dgm:cxn modelId="{F59971E1-88C5-438D-B1DB-89989711AF00}" type="presParOf" srcId="{02B09D7B-22F2-42D7-A0E8-661DD10500E0}" destId="{8E6EE7FA-656A-47BF-9F49-326633AA7660}" srcOrd="1" destOrd="0" presId="urn:microsoft.com/office/officeart/2005/8/layout/orgChart1"/>
    <dgm:cxn modelId="{DB691DBD-2464-46E9-B26C-6E90F9F91058}" type="presParOf" srcId="{8E6EE7FA-656A-47BF-9F49-326633AA7660}" destId="{964C693C-50B7-4F9C-B97C-1197330B14F1}" srcOrd="0" destOrd="0" presId="urn:microsoft.com/office/officeart/2005/8/layout/orgChart1"/>
    <dgm:cxn modelId="{13D343F4-A816-4100-9341-EED3C9B87315}" type="presParOf" srcId="{964C693C-50B7-4F9C-B97C-1197330B14F1}" destId="{7126D717-9D36-4052-A2FF-3BCC1D8C8E4C}" srcOrd="0" destOrd="0" presId="urn:microsoft.com/office/officeart/2005/8/layout/orgChart1"/>
    <dgm:cxn modelId="{B951E091-408D-4ADD-8EE7-1F99548B4C85}" type="presParOf" srcId="{964C693C-50B7-4F9C-B97C-1197330B14F1}" destId="{454A253B-05AB-4614-B615-C5102B29EC57}" srcOrd="1" destOrd="0" presId="urn:microsoft.com/office/officeart/2005/8/layout/orgChart1"/>
    <dgm:cxn modelId="{F9950EE7-2B29-40D2-B486-E73E98E65D04}" type="presParOf" srcId="{8E6EE7FA-656A-47BF-9F49-326633AA7660}" destId="{9335ABE0-1DED-4BB1-84AD-5657BB74F629}" srcOrd="1" destOrd="0" presId="urn:microsoft.com/office/officeart/2005/8/layout/orgChart1"/>
    <dgm:cxn modelId="{741D4BAD-5407-4D17-B88E-E8C0128C36AC}" type="presParOf" srcId="{8E6EE7FA-656A-47BF-9F49-326633AA7660}" destId="{E68A2A3D-2977-48C6-8F04-6C35990DC75B}" srcOrd="2" destOrd="0" presId="urn:microsoft.com/office/officeart/2005/8/layout/orgChart1"/>
    <dgm:cxn modelId="{6801F092-9D19-4B9B-885C-3289CFC904E6}" type="presParOf" srcId="{02B09D7B-22F2-42D7-A0E8-661DD10500E0}" destId="{453409C3-8E04-457C-B1C1-044EC05FF0DF}" srcOrd="2" destOrd="0" presId="urn:microsoft.com/office/officeart/2005/8/layout/orgChart1"/>
    <dgm:cxn modelId="{CA2EA452-1D87-4777-8302-FCAE334251DF}" type="presParOf" srcId="{02B09D7B-22F2-42D7-A0E8-661DD10500E0}" destId="{4683311D-2F3E-46F2-9C38-B36D4569AE0C}" srcOrd="3" destOrd="0" presId="urn:microsoft.com/office/officeart/2005/8/layout/orgChart1"/>
    <dgm:cxn modelId="{A9BB6C28-22E5-4FF0-A849-1D10CC0A7617}" type="presParOf" srcId="{4683311D-2F3E-46F2-9C38-B36D4569AE0C}" destId="{04A01385-93DE-45D4-8470-E7E704019206}" srcOrd="0" destOrd="0" presId="urn:microsoft.com/office/officeart/2005/8/layout/orgChart1"/>
    <dgm:cxn modelId="{29A5B56E-049D-47C8-99F3-C3C8D4253050}" type="presParOf" srcId="{04A01385-93DE-45D4-8470-E7E704019206}" destId="{368A08A0-A3EB-417F-953B-6C3630E72E04}" srcOrd="0" destOrd="0" presId="urn:microsoft.com/office/officeart/2005/8/layout/orgChart1"/>
    <dgm:cxn modelId="{752C97AA-CEC1-4C12-80A4-FF6D8D8EC491}" type="presParOf" srcId="{04A01385-93DE-45D4-8470-E7E704019206}" destId="{1EFD24D9-CF7C-4E26-A024-FF3450E101A1}" srcOrd="1" destOrd="0" presId="urn:microsoft.com/office/officeart/2005/8/layout/orgChart1"/>
    <dgm:cxn modelId="{0F8C48AC-5D22-41BE-9011-B879E93CC3B7}" type="presParOf" srcId="{4683311D-2F3E-46F2-9C38-B36D4569AE0C}" destId="{6BF764F1-DCBC-482A-B12A-8A2A1B92C5D0}" srcOrd="1" destOrd="0" presId="urn:microsoft.com/office/officeart/2005/8/layout/orgChart1"/>
    <dgm:cxn modelId="{35A04F38-DE45-4616-9BB9-ABB9C7EB603E}" type="presParOf" srcId="{4683311D-2F3E-46F2-9C38-B36D4569AE0C}" destId="{25A22CA2-C664-4EFD-B47B-35AAEE778B17}" srcOrd="2" destOrd="0" presId="urn:microsoft.com/office/officeart/2005/8/layout/orgChart1"/>
    <dgm:cxn modelId="{376692E1-CC85-4079-B45D-70DAFBDAB1CC}" type="presParOf" srcId="{788291B2-65A5-403A-8363-81CDD1B5ABA7}" destId="{8A757283-FBDD-4402-9632-D2C8DE4EB468}" srcOrd="2" destOrd="0" presId="urn:microsoft.com/office/officeart/2005/8/layout/orgChart1"/>
    <dgm:cxn modelId="{22DF9C3E-F263-4D83-BB3C-32F002836CF1}" type="presParOf" srcId="{1E953833-EC05-4C2D-BE49-B5EA4AFE63C4}" destId="{2B6BAB53-D038-4C79-A60F-BAC6927BCAB1}" srcOrd="2" destOrd="0" presId="urn:microsoft.com/office/officeart/2005/8/layout/orgChart1"/>
    <dgm:cxn modelId="{AE45BE9A-805D-4F7B-B708-7FAF28499EBB}" type="presParOf" srcId="{6E79DF73-1A56-4DD8-8EFE-C6E0F7388F78}" destId="{90A7437D-8540-45A0-8FF6-6F23B1C109ED}" srcOrd="2" destOrd="0" presId="urn:microsoft.com/office/officeart/2005/8/layout/orgChart1"/>
    <dgm:cxn modelId="{4CB1BF69-085F-4F5C-9E41-71B09752A1BF}" type="presParOf" srcId="{664CA886-629A-499B-92D2-CA3F4BD8E706}" destId="{5A26971B-137F-4495-A6A1-A5641EC8CC75}" srcOrd="2" destOrd="0" presId="urn:microsoft.com/office/officeart/2005/8/layout/orgChart1"/>
    <dgm:cxn modelId="{DF652307-0726-424F-AA4D-82F4EF0B0EEB}" type="presParOf" srcId="{664CA886-629A-499B-92D2-CA3F4BD8E706}" destId="{A3A7CF02-3053-44CF-B392-4D8AF4E791BA}" srcOrd="3" destOrd="0" presId="urn:microsoft.com/office/officeart/2005/8/layout/orgChart1"/>
    <dgm:cxn modelId="{100B4C06-A4C3-49C5-A92B-F9C6DE7A5472}" type="presParOf" srcId="{A3A7CF02-3053-44CF-B392-4D8AF4E791BA}" destId="{2020479E-20FA-4CAC-9FC7-9E8E097C8CC0}" srcOrd="0" destOrd="0" presId="urn:microsoft.com/office/officeart/2005/8/layout/orgChart1"/>
    <dgm:cxn modelId="{1D83DC3D-CB26-482E-A01F-27DCE88691BE}" type="presParOf" srcId="{2020479E-20FA-4CAC-9FC7-9E8E097C8CC0}" destId="{9E276226-480D-445B-A269-8BD64007E432}" srcOrd="0" destOrd="0" presId="urn:microsoft.com/office/officeart/2005/8/layout/orgChart1"/>
    <dgm:cxn modelId="{AE9619B3-3CD7-4D36-82FF-AC0134609A30}" type="presParOf" srcId="{2020479E-20FA-4CAC-9FC7-9E8E097C8CC0}" destId="{E76CAFD4-E44C-497A-8220-640CCBC03C90}" srcOrd="1" destOrd="0" presId="urn:microsoft.com/office/officeart/2005/8/layout/orgChart1"/>
    <dgm:cxn modelId="{9868DC76-9DD9-476C-A760-8C37436F3F49}" type="presParOf" srcId="{A3A7CF02-3053-44CF-B392-4D8AF4E791BA}" destId="{1541F3FA-1523-447E-A450-028FCC98EA64}" srcOrd="1" destOrd="0" presId="urn:microsoft.com/office/officeart/2005/8/layout/orgChart1"/>
    <dgm:cxn modelId="{9F436628-B4B3-4320-A4BA-0369841FACE0}" type="presParOf" srcId="{1541F3FA-1523-447E-A450-028FCC98EA64}" destId="{63097B39-BAF8-4F80-B788-357EF724F34C}" srcOrd="0" destOrd="0" presId="urn:microsoft.com/office/officeart/2005/8/layout/orgChart1"/>
    <dgm:cxn modelId="{F59607F3-CC30-45FB-AD2A-361CA0051D5B}" type="presParOf" srcId="{1541F3FA-1523-447E-A450-028FCC98EA64}" destId="{4D624486-37A9-4A6D-AE1A-979C7E8C76DE}" srcOrd="1" destOrd="0" presId="urn:microsoft.com/office/officeart/2005/8/layout/orgChart1"/>
    <dgm:cxn modelId="{4081C810-8E3E-442B-8E7E-66E06B30CE07}" type="presParOf" srcId="{4D624486-37A9-4A6D-AE1A-979C7E8C76DE}" destId="{F56FEFFD-B687-4115-8A59-306B0DF15C33}" srcOrd="0" destOrd="0" presId="urn:microsoft.com/office/officeart/2005/8/layout/orgChart1"/>
    <dgm:cxn modelId="{1F8A9A5C-41FD-4D48-9CE3-2D4058666724}" type="presParOf" srcId="{F56FEFFD-B687-4115-8A59-306B0DF15C33}" destId="{F3536FAA-ABC1-480A-B241-30B0E5423989}" srcOrd="0" destOrd="0" presId="urn:microsoft.com/office/officeart/2005/8/layout/orgChart1"/>
    <dgm:cxn modelId="{2E50ADAC-7680-4A2E-8C73-933C296892B0}" type="presParOf" srcId="{F56FEFFD-B687-4115-8A59-306B0DF15C33}" destId="{7D5771B9-762E-44A7-B83F-B19F530C5D56}" srcOrd="1" destOrd="0" presId="urn:microsoft.com/office/officeart/2005/8/layout/orgChart1"/>
    <dgm:cxn modelId="{B5BAA8C2-5250-4D1D-9F03-A69B99954BD0}" type="presParOf" srcId="{4D624486-37A9-4A6D-AE1A-979C7E8C76DE}" destId="{69CB87AA-E2B9-4506-B013-16AB2D68863C}" srcOrd="1" destOrd="0" presId="urn:microsoft.com/office/officeart/2005/8/layout/orgChart1"/>
    <dgm:cxn modelId="{FAEEA90B-306A-4A60-A300-13353B5E04FF}" type="presParOf" srcId="{69CB87AA-E2B9-4506-B013-16AB2D68863C}" destId="{0B377135-EFB0-4666-9326-4215FA19234B}" srcOrd="0" destOrd="0" presId="urn:microsoft.com/office/officeart/2005/8/layout/orgChart1"/>
    <dgm:cxn modelId="{A7B3207A-5D3B-4123-B202-A0F7738B2D8D}" type="presParOf" srcId="{69CB87AA-E2B9-4506-B013-16AB2D68863C}" destId="{41A2E51C-7703-4D7A-B4BC-D1B907CACADF}" srcOrd="1" destOrd="0" presId="urn:microsoft.com/office/officeart/2005/8/layout/orgChart1"/>
    <dgm:cxn modelId="{A5C14E91-B3BB-43BD-94E9-F2452A501622}" type="presParOf" srcId="{41A2E51C-7703-4D7A-B4BC-D1B907CACADF}" destId="{5E2EEB9B-35D3-4E4F-9A65-4B1239CDE618}" srcOrd="0" destOrd="0" presId="urn:microsoft.com/office/officeart/2005/8/layout/orgChart1"/>
    <dgm:cxn modelId="{0BF0A032-E23B-479D-B960-064734A58601}" type="presParOf" srcId="{5E2EEB9B-35D3-4E4F-9A65-4B1239CDE618}" destId="{3CB588B0-C771-433C-A839-18B30D6C68B6}" srcOrd="0" destOrd="0" presId="urn:microsoft.com/office/officeart/2005/8/layout/orgChart1"/>
    <dgm:cxn modelId="{F144C8F2-15F7-4DC9-A7F9-315309436B58}" type="presParOf" srcId="{5E2EEB9B-35D3-4E4F-9A65-4B1239CDE618}" destId="{55B889FA-1BFB-4564-8255-54DCC5FDD25A}" srcOrd="1" destOrd="0" presId="urn:microsoft.com/office/officeart/2005/8/layout/orgChart1"/>
    <dgm:cxn modelId="{EB7A8764-387F-409E-8BE2-3A815D6C4BB5}" type="presParOf" srcId="{41A2E51C-7703-4D7A-B4BC-D1B907CACADF}" destId="{4F3280F8-D833-46AA-B34E-3D0BA73936A6}" srcOrd="1" destOrd="0" presId="urn:microsoft.com/office/officeart/2005/8/layout/orgChart1"/>
    <dgm:cxn modelId="{9D51E4DA-D979-4EEA-8EF5-A387A23B3B8C}" type="presParOf" srcId="{4F3280F8-D833-46AA-B34E-3D0BA73936A6}" destId="{CA785E4B-5532-43B1-99AA-FC03108548E8}" srcOrd="0" destOrd="0" presId="urn:microsoft.com/office/officeart/2005/8/layout/orgChart1"/>
    <dgm:cxn modelId="{0DC802E4-9B6B-4393-93E3-D51F7FFBD039}" type="presParOf" srcId="{4F3280F8-D833-46AA-B34E-3D0BA73936A6}" destId="{7CA352D9-A76E-4816-B43D-29F9CCB14491}" srcOrd="1" destOrd="0" presId="urn:microsoft.com/office/officeart/2005/8/layout/orgChart1"/>
    <dgm:cxn modelId="{F3826245-997F-43F3-B078-121DC6E9049F}" type="presParOf" srcId="{7CA352D9-A76E-4816-B43D-29F9CCB14491}" destId="{A26757BB-D11E-47F5-AE42-FCFE892690D2}" srcOrd="0" destOrd="0" presId="urn:microsoft.com/office/officeart/2005/8/layout/orgChart1"/>
    <dgm:cxn modelId="{660E147F-9CE8-4801-ADE3-425051ACBA9D}" type="presParOf" srcId="{A26757BB-D11E-47F5-AE42-FCFE892690D2}" destId="{C0AA4C46-1791-4B08-A506-AD0E63F9480D}" srcOrd="0" destOrd="0" presId="urn:microsoft.com/office/officeart/2005/8/layout/orgChart1"/>
    <dgm:cxn modelId="{585DAF79-6B6E-43C5-BD24-0E6585743107}" type="presParOf" srcId="{A26757BB-D11E-47F5-AE42-FCFE892690D2}" destId="{B7945DEC-5A11-4107-ADFA-92DCB3CF7EAC}" srcOrd="1" destOrd="0" presId="urn:microsoft.com/office/officeart/2005/8/layout/orgChart1"/>
    <dgm:cxn modelId="{ABE70AB2-A0FA-4387-9CB4-8BB500DB5B8A}" type="presParOf" srcId="{7CA352D9-A76E-4816-B43D-29F9CCB14491}" destId="{195CE009-6AED-45A6-9674-7BB70566811E}" srcOrd="1" destOrd="0" presId="urn:microsoft.com/office/officeart/2005/8/layout/orgChart1"/>
    <dgm:cxn modelId="{39F38FF0-CFBA-4FDA-B76F-C07CBD60D6AC}" type="presParOf" srcId="{195CE009-6AED-45A6-9674-7BB70566811E}" destId="{CACABE47-9F68-458B-BA9D-E91552D8613E}" srcOrd="0" destOrd="0" presId="urn:microsoft.com/office/officeart/2005/8/layout/orgChart1"/>
    <dgm:cxn modelId="{CC94DD1B-AE49-40AE-BC8F-2D34AC0514E0}" type="presParOf" srcId="{195CE009-6AED-45A6-9674-7BB70566811E}" destId="{BDB5A32E-ABCD-48D9-9025-B82FF81F78B8}" srcOrd="1" destOrd="0" presId="urn:microsoft.com/office/officeart/2005/8/layout/orgChart1"/>
    <dgm:cxn modelId="{CE9DE8C4-0126-477D-81E2-56804D7411BA}" type="presParOf" srcId="{BDB5A32E-ABCD-48D9-9025-B82FF81F78B8}" destId="{DC71045D-E34C-44D8-920E-0C18FCD69C6E}" srcOrd="0" destOrd="0" presId="urn:microsoft.com/office/officeart/2005/8/layout/orgChart1"/>
    <dgm:cxn modelId="{D43CBD92-C81E-4450-AA4A-AB0FE3BF581D}" type="presParOf" srcId="{DC71045D-E34C-44D8-920E-0C18FCD69C6E}" destId="{12F8B789-4C29-421E-9A8C-74F9BC1CEFCA}" srcOrd="0" destOrd="0" presId="urn:microsoft.com/office/officeart/2005/8/layout/orgChart1"/>
    <dgm:cxn modelId="{2A7F16FD-F914-4C92-A767-C4B8B904E644}" type="presParOf" srcId="{DC71045D-E34C-44D8-920E-0C18FCD69C6E}" destId="{C4D0CCB1-9B87-47AA-AE94-DB9137BC26E6}" srcOrd="1" destOrd="0" presId="urn:microsoft.com/office/officeart/2005/8/layout/orgChart1"/>
    <dgm:cxn modelId="{F1E5BCB7-705D-4ACC-AD81-FF0BFC6B26E0}" type="presParOf" srcId="{BDB5A32E-ABCD-48D9-9025-B82FF81F78B8}" destId="{DE9C3A32-8355-4388-B7B7-F0B7A7841B00}" srcOrd="1" destOrd="0" presId="urn:microsoft.com/office/officeart/2005/8/layout/orgChart1"/>
    <dgm:cxn modelId="{066A27D4-718E-4299-8294-B12B75BAC309}" type="presParOf" srcId="{BDB5A32E-ABCD-48D9-9025-B82FF81F78B8}" destId="{4281DFDC-CE7B-44DE-9DE9-242F097021C8}" srcOrd="2" destOrd="0" presId="urn:microsoft.com/office/officeart/2005/8/layout/orgChart1"/>
    <dgm:cxn modelId="{B31E4921-8739-4A41-B5EE-7F364D589942}" type="presParOf" srcId="{7CA352D9-A76E-4816-B43D-29F9CCB14491}" destId="{D2199BBA-994A-4C3E-B77D-C24C80CC4642}" srcOrd="2" destOrd="0" presId="urn:microsoft.com/office/officeart/2005/8/layout/orgChart1"/>
    <dgm:cxn modelId="{A8B8DA66-E7B1-4F16-93BB-B60AF831820F}" type="presParOf" srcId="{41A2E51C-7703-4D7A-B4BC-D1B907CACADF}" destId="{A5DD4025-B90E-4728-B8B8-B132F6D3E558}" srcOrd="2" destOrd="0" presId="urn:microsoft.com/office/officeart/2005/8/layout/orgChart1"/>
    <dgm:cxn modelId="{1BAD4067-EA0A-42E0-B47F-9098BAC808D4}" type="presParOf" srcId="{4D624486-37A9-4A6D-AE1A-979C7E8C76DE}" destId="{6402A414-4A71-40D9-B0A0-B24A23098C28}" srcOrd="2" destOrd="0" presId="urn:microsoft.com/office/officeart/2005/8/layout/orgChart1"/>
    <dgm:cxn modelId="{14FCD146-38AB-4844-89AA-6CF7A09F34B5}" type="presParOf" srcId="{A3A7CF02-3053-44CF-B392-4D8AF4E791BA}" destId="{350B032F-A50E-4763-9D9B-1C5A7FD27D94}" srcOrd="2" destOrd="0" presId="urn:microsoft.com/office/officeart/2005/8/layout/orgChart1"/>
    <dgm:cxn modelId="{D46CF9A3-3694-4BDB-90C9-6EC255BD5479}" type="presParOf" srcId="{664CA886-629A-499B-92D2-CA3F4BD8E706}" destId="{4DF77AC1-07FB-483B-A085-93E1437E253F}" srcOrd="4" destOrd="0" presId="urn:microsoft.com/office/officeart/2005/8/layout/orgChart1"/>
    <dgm:cxn modelId="{5647982E-E2AA-4570-BB10-63A188F43314}" type="presParOf" srcId="{664CA886-629A-499B-92D2-CA3F4BD8E706}" destId="{F40DC58A-7F18-4A1F-A795-9E5F94A58373}" srcOrd="5" destOrd="0" presId="urn:microsoft.com/office/officeart/2005/8/layout/orgChart1"/>
    <dgm:cxn modelId="{1450CF71-59F0-4A52-AE2D-BC76C15FB9C1}" type="presParOf" srcId="{F40DC58A-7F18-4A1F-A795-9E5F94A58373}" destId="{1F3FAD81-6189-4BEC-989B-335AA89B9F1D}" srcOrd="0" destOrd="0" presId="urn:microsoft.com/office/officeart/2005/8/layout/orgChart1"/>
    <dgm:cxn modelId="{D1608FCD-283C-4CD2-A67C-194B88079DCE}" type="presParOf" srcId="{1F3FAD81-6189-4BEC-989B-335AA89B9F1D}" destId="{E96EE995-8787-406C-B181-A603739A474B}" srcOrd="0" destOrd="0" presId="urn:microsoft.com/office/officeart/2005/8/layout/orgChart1"/>
    <dgm:cxn modelId="{9B8F8990-7D45-4F57-A5A3-EA0C40E93CB9}" type="presParOf" srcId="{1F3FAD81-6189-4BEC-989B-335AA89B9F1D}" destId="{A188D7F7-8CA2-40C5-9176-57DC8A63281E}" srcOrd="1" destOrd="0" presId="urn:microsoft.com/office/officeart/2005/8/layout/orgChart1"/>
    <dgm:cxn modelId="{BF17565B-E05B-4DA8-9EEC-8A676DDCB69D}" type="presParOf" srcId="{F40DC58A-7F18-4A1F-A795-9E5F94A58373}" destId="{FCB49610-C74A-4456-9D48-941F7740C86A}" srcOrd="1" destOrd="0" presId="urn:microsoft.com/office/officeart/2005/8/layout/orgChart1"/>
    <dgm:cxn modelId="{A7DDD68A-4375-4180-B53A-B0E555E7695B}" type="presParOf" srcId="{FCB49610-C74A-4456-9D48-941F7740C86A}" destId="{BD8EE889-9E9B-4820-9B8C-FCF9D42FB9BF}" srcOrd="0" destOrd="0" presId="urn:microsoft.com/office/officeart/2005/8/layout/orgChart1"/>
    <dgm:cxn modelId="{D7D9AA26-42C0-4E70-B322-89CF68BFCA07}" type="presParOf" srcId="{FCB49610-C74A-4456-9D48-941F7740C86A}" destId="{9E1B78E0-731A-4D32-BF59-B06B1B767A62}" srcOrd="1" destOrd="0" presId="urn:microsoft.com/office/officeart/2005/8/layout/orgChart1"/>
    <dgm:cxn modelId="{EA7FB7F5-0BC8-4247-BBCF-55B76213F2E3}" type="presParOf" srcId="{9E1B78E0-731A-4D32-BF59-B06B1B767A62}" destId="{97007DAD-2312-4467-B51A-7E6FFEC4BB6D}" srcOrd="0" destOrd="0" presId="urn:microsoft.com/office/officeart/2005/8/layout/orgChart1"/>
    <dgm:cxn modelId="{45E7DB53-3687-4ED2-8C64-70A1F92975C2}" type="presParOf" srcId="{97007DAD-2312-4467-B51A-7E6FFEC4BB6D}" destId="{CFD8C789-4573-4F82-8E33-A9EF86EC186C}" srcOrd="0" destOrd="0" presId="urn:microsoft.com/office/officeart/2005/8/layout/orgChart1"/>
    <dgm:cxn modelId="{3E5A05BD-0D0F-4A37-B85E-71F41893106B}" type="presParOf" srcId="{97007DAD-2312-4467-B51A-7E6FFEC4BB6D}" destId="{01682C16-5E47-4480-9349-55F47105D6ED}" srcOrd="1" destOrd="0" presId="urn:microsoft.com/office/officeart/2005/8/layout/orgChart1"/>
    <dgm:cxn modelId="{7C186D00-395F-43A0-89B9-1CDF0C61EC44}" type="presParOf" srcId="{9E1B78E0-731A-4D32-BF59-B06B1B767A62}" destId="{3C35746B-2893-4578-BCE1-B38FE5F3CC57}" srcOrd="1" destOrd="0" presId="urn:microsoft.com/office/officeart/2005/8/layout/orgChart1"/>
    <dgm:cxn modelId="{83917DB4-072F-4687-BB91-067B181CC84F}" type="presParOf" srcId="{9E1B78E0-731A-4D32-BF59-B06B1B767A62}" destId="{DAB2D94D-E677-4DF1-8568-7F3EE5EDF004}" srcOrd="2" destOrd="0" presId="urn:microsoft.com/office/officeart/2005/8/layout/orgChart1"/>
    <dgm:cxn modelId="{C1A6EEF5-AD74-4F6C-BF15-0D0D989F9183}" type="presParOf" srcId="{FCB49610-C74A-4456-9D48-941F7740C86A}" destId="{1460057A-4AC3-4B57-90B2-B0A963FAE084}" srcOrd="2" destOrd="0" presId="urn:microsoft.com/office/officeart/2005/8/layout/orgChart1"/>
    <dgm:cxn modelId="{6A3D4170-CF9B-47DA-8429-8F98A3C20060}" type="presParOf" srcId="{FCB49610-C74A-4456-9D48-941F7740C86A}" destId="{AF8697FA-8E94-4680-8F01-CF523E85FFDB}" srcOrd="3" destOrd="0" presId="urn:microsoft.com/office/officeart/2005/8/layout/orgChart1"/>
    <dgm:cxn modelId="{C99BD059-ACDD-4723-8719-44A9956C7BAF}" type="presParOf" srcId="{AF8697FA-8E94-4680-8F01-CF523E85FFDB}" destId="{B29E0D55-39D4-4CDE-BE8C-CBDE425F63F2}" srcOrd="0" destOrd="0" presId="urn:microsoft.com/office/officeart/2005/8/layout/orgChart1"/>
    <dgm:cxn modelId="{1648EA29-DC1B-40CC-A752-13B3612064F4}" type="presParOf" srcId="{B29E0D55-39D4-4CDE-BE8C-CBDE425F63F2}" destId="{17E2D441-0CBE-424E-AF54-DDB89DC53DBD}" srcOrd="0" destOrd="0" presId="urn:microsoft.com/office/officeart/2005/8/layout/orgChart1"/>
    <dgm:cxn modelId="{90001A52-6976-4519-980B-28CBA6395AAC}" type="presParOf" srcId="{B29E0D55-39D4-4CDE-BE8C-CBDE425F63F2}" destId="{944FF48A-E48D-40D0-8918-2A76E61AE96E}" srcOrd="1" destOrd="0" presId="urn:microsoft.com/office/officeart/2005/8/layout/orgChart1"/>
    <dgm:cxn modelId="{871B9055-DD79-467A-8A8D-F9A01DAD8D31}" type="presParOf" srcId="{AF8697FA-8E94-4680-8F01-CF523E85FFDB}" destId="{8BDEAC6A-B60F-4D75-95B6-D0472C137779}" srcOrd="1" destOrd="0" presId="urn:microsoft.com/office/officeart/2005/8/layout/orgChart1"/>
    <dgm:cxn modelId="{A7A7F19F-86A9-433A-800C-C2DE3A44B098}" type="presParOf" srcId="{AF8697FA-8E94-4680-8F01-CF523E85FFDB}" destId="{0F46538D-D45E-4F9A-A102-5045E38D18A3}" srcOrd="2" destOrd="0" presId="urn:microsoft.com/office/officeart/2005/8/layout/orgChart1"/>
    <dgm:cxn modelId="{C01A27DC-C375-4C4A-847B-8D70FB2BED4C}" type="presParOf" srcId="{F40DC58A-7F18-4A1F-A795-9E5F94A58373}" destId="{89E4925F-B39B-4E24-A736-4A61609B7821}" srcOrd="2" destOrd="0" presId="urn:microsoft.com/office/officeart/2005/8/layout/orgChart1"/>
    <dgm:cxn modelId="{EE580FF9-14AE-40BE-B299-0A6A025F1D65}" type="presParOf" srcId="{664CA886-629A-499B-92D2-CA3F4BD8E706}" destId="{6DE9DE0B-9B30-4F28-B766-48ADFFEBB4D0}" srcOrd="6" destOrd="0" presId="urn:microsoft.com/office/officeart/2005/8/layout/orgChart1"/>
    <dgm:cxn modelId="{B4AFE62B-6377-4068-B688-1355017CB5ED}" type="presParOf" srcId="{664CA886-629A-499B-92D2-CA3F4BD8E706}" destId="{264701E0-3E53-4E8F-BE70-9527C5728B76}" srcOrd="7" destOrd="0" presId="urn:microsoft.com/office/officeart/2005/8/layout/orgChart1"/>
    <dgm:cxn modelId="{3CB891FA-7133-4757-9ED6-7E0977C735F4}" type="presParOf" srcId="{264701E0-3E53-4E8F-BE70-9527C5728B76}" destId="{FCAD5311-D195-4BE9-A172-CA033DB3886E}" srcOrd="0" destOrd="0" presId="urn:microsoft.com/office/officeart/2005/8/layout/orgChart1"/>
    <dgm:cxn modelId="{FF0209F2-5F40-46A2-8575-0810E898C7F3}" type="presParOf" srcId="{FCAD5311-D195-4BE9-A172-CA033DB3886E}" destId="{88C0517E-1EA3-40EC-98CF-551C334E6203}" srcOrd="0" destOrd="0" presId="urn:microsoft.com/office/officeart/2005/8/layout/orgChart1"/>
    <dgm:cxn modelId="{B8F3126A-1B2E-4038-A057-43E9360638C6}" type="presParOf" srcId="{FCAD5311-D195-4BE9-A172-CA033DB3886E}" destId="{0D3E59FA-DE7E-4C81-9A1D-D3C1226ABB20}" srcOrd="1" destOrd="0" presId="urn:microsoft.com/office/officeart/2005/8/layout/orgChart1"/>
    <dgm:cxn modelId="{063F5FEF-5F59-450F-9E15-88C24C30EEC2}" type="presParOf" srcId="{264701E0-3E53-4E8F-BE70-9527C5728B76}" destId="{6D1F6613-1C7F-4D65-9166-E5C0555ECA27}" srcOrd="1" destOrd="0" presId="urn:microsoft.com/office/officeart/2005/8/layout/orgChart1"/>
    <dgm:cxn modelId="{D25D4EED-8CAE-488E-88D1-38FDF4674C35}" type="presParOf" srcId="{6D1F6613-1C7F-4D65-9166-E5C0555ECA27}" destId="{B8F5C94A-166A-4445-81C3-3B794DD61786}" srcOrd="0" destOrd="0" presId="urn:microsoft.com/office/officeart/2005/8/layout/orgChart1"/>
    <dgm:cxn modelId="{B96F45D6-8187-43F4-AFAC-307B53DD3329}" type="presParOf" srcId="{6D1F6613-1C7F-4D65-9166-E5C0555ECA27}" destId="{F4129F08-D233-46E7-BC0A-448811697DB3}" srcOrd="1" destOrd="0" presId="urn:microsoft.com/office/officeart/2005/8/layout/orgChart1"/>
    <dgm:cxn modelId="{0B80ED68-5252-4810-B001-CFE3783A1A53}" type="presParOf" srcId="{F4129F08-D233-46E7-BC0A-448811697DB3}" destId="{8AD0DE04-6152-4492-B835-AC12A0DD689F}" srcOrd="0" destOrd="0" presId="urn:microsoft.com/office/officeart/2005/8/layout/orgChart1"/>
    <dgm:cxn modelId="{C5C4B767-43FE-4271-BE3C-84B11878E2CD}" type="presParOf" srcId="{8AD0DE04-6152-4492-B835-AC12A0DD689F}" destId="{1128F309-3996-4787-AF07-3245F124C009}" srcOrd="0" destOrd="0" presId="urn:microsoft.com/office/officeart/2005/8/layout/orgChart1"/>
    <dgm:cxn modelId="{E8E728FC-BB6A-4147-9A33-51B570674C65}" type="presParOf" srcId="{8AD0DE04-6152-4492-B835-AC12A0DD689F}" destId="{6EC3FD48-9AB6-41D0-9D73-582A8E10125E}" srcOrd="1" destOrd="0" presId="urn:microsoft.com/office/officeart/2005/8/layout/orgChart1"/>
    <dgm:cxn modelId="{008B645C-1B2A-444E-96FD-B6B1973C5287}" type="presParOf" srcId="{F4129F08-D233-46E7-BC0A-448811697DB3}" destId="{7739BD53-D0A6-41B9-8939-B6F366CAD478}" srcOrd="1" destOrd="0" presId="urn:microsoft.com/office/officeart/2005/8/layout/orgChart1"/>
    <dgm:cxn modelId="{C2A11F42-AAFE-4B30-A37B-E8972177221A}" type="presParOf" srcId="{F4129F08-D233-46E7-BC0A-448811697DB3}" destId="{9F57B02A-24C6-4AF1-B7B6-4EECA93654F4}" srcOrd="2" destOrd="0" presId="urn:microsoft.com/office/officeart/2005/8/layout/orgChart1"/>
    <dgm:cxn modelId="{1073470B-09AF-4A3F-8FA3-63F5700FEC2D}" type="presParOf" srcId="{6D1F6613-1C7F-4D65-9166-E5C0555ECA27}" destId="{939FE33B-B40D-4C2A-B361-C2C8D0CADE00}" srcOrd="2" destOrd="0" presId="urn:microsoft.com/office/officeart/2005/8/layout/orgChart1"/>
    <dgm:cxn modelId="{63677943-A9B5-4471-8511-916A6DAFEE30}" type="presParOf" srcId="{6D1F6613-1C7F-4D65-9166-E5C0555ECA27}" destId="{46A15A1D-3D90-4A77-9B14-7E3BBE564602}" srcOrd="3" destOrd="0" presId="urn:microsoft.com/office/officeart/2005/8/layout/orgChart1"/>
    <dgm:cxn modelId="{F987DE83-499D-4AC2-BAD5-EABA30403980}" type="presParOf" srcId="{46A15A1D-3D90-4A77-9B14-7E3BBE564602}" destId="{947867E1-CCA6-4279-A4D4-2A15688782CF}" srcOrd="0" destOrd="0" presId="urn:microsoft.com/office/officeart/2005/8/layout/orgChart1"/>
    <dgm:cxn modelId="{2CD13E4C-BF47-4341-B33F-C7605BFB00E1}" type="presParOf" srcId="{947867E1-CCA6-4279-A4D4-2A15688782CF}" destId="{0E01635C-1F33-4167-A34F-3329EA8F511B}" srcOrd="0" destOrd="0" presId="urn:microsoft.com/office/officeart/2005/8/layout/orgChart1"/>
    <dgm:cxn modelId="{4B6F223C-F4A0-45B1-9BF4-1014086AC715}" type="presParOf" srcId="{947867E1-CCA6-4279-A4D4-2A15688782CF}" destId="{7AABECB0-DFB3-438A-824D-22CB537E59AE}" srcOrd="1" destOrd="0" presId="urn:microsoft.com/office/officeart/2005/8/layout/orgChart1"/>
    <dgm:cxn modelId="{D24EC00F-ED49-494A-B3F1-46A6177ED20C}" type="presParOf" srcId="{46A15A1D-3D90-4A77-9B14-7E3BBE564602}" destId="{CBFA17DD-30E3-49B5-9F63-30A5113FE6DC}" srcOrd="1" destOrd="0" presId="urn:microsoft.com/office/officeart/2005/8/layout/orgChart1"/>
    <dgm:cxn modelId="{55813D95-E863-474C-868A-647616ABFC87}" type="presParOf" srcId="{46A15A1D-3D90-4A77-9B14-7E3BBE564602}" destId="{A50DAC17-015B-448D-B0CC-F6D3CD4B8985}" srcOrd="2" destOrd="0" presId="urn:microsoft.com/office/officeart/2005/8/layout/orgChart1"/>
    <dgm:cxn modelId="{BDD95310-AB36-4C4B-9186-0A96BD62C146}" type="presParOf" srcId="{6D1F6613-1C7F-4D65-9166-E5C0555ECA27}" destId="{56C71C1C-4A53-4252-AF31-DB647CC77829}" srcOrd="4" destOrd="0" presId="urn:microsoft.com/office/officeart/2005/8/layout/orgChart1"/>
    <dgm:cxn modelId="{9929F64A-6ABA-46F1-BFE3-E82D514ECD88}" type="presParOf" srcId="{6D1F6613-1C7F-4D65-9166-E5C0555ECA27}" destId="{5A92FFF8-3F52-4324-BF23-AA52CB60FA62}" srcOrd="5" destOrd="0" presId="urn:microsoft.com/office/officeart/2005/8/layout/orgChart1"/>
    <dgm:cxn modelId="{5B1B2943-6FB2-4ED9-A98F-34A715132449}" type="presParOf" srcId="{5A92FFF8-3F52-4324-BF23-AA52CB60FA62}" destId="{DED81EDF-F001-401F-AC61-57D6046A9DE5}" srcOrd="0" destOrd="0" presId="urn:microsoft.com/office/officeart/2005/8/layout/orgChart1"/>
    <dgm:cxn modelId="{20B4BE31-4BC3-4633-9D35-B9B41C32688C}" type="presParOf" srcId="{DED81EDF-F001-401F-AC61-57D6046A9DE5}" destId="{5175D1C0-1290-4A44-82FC-DFABF4944A8D}" srcOrd="0" destOrd="0" presId="urn:microsoft.com/office/officeart/2005/8/layout/orgChart1"/>
    <dgm:cxn modelId="{B05AE020-AF57-45BA-A8E4-B31456F28029}" type="presParOf" srcId="{DED81EDF-F001-401F-AC61-57D6046A9DE5}" destId="{16253231-A07A-42D3-AA0B-E55241415219}" srcOrd="1" destOrd="0" presId="urn:microsoft.com/office/officeart/2005/8/layout/orgChart1"/>
    <dgm:cxn modelId="{6C570CD2-7A57-4328-B97D-800A7D1956A9}" type="presParOf" srcId="{5A92FFF8-3F52-4324-BF23-AA52CB60FA62}" destId="{F45C48F0-F466-4A7F-96F9-7EF4E1164EEC}" srcOrd="1" destOrd="0" presId="urn:microsoft.com/office/officeart/2005/8/layout/orgChart1"/>
    <dgm:cxn modelId="{B5304CE2-6616-4E68-847D-39E9746BE331}" type="presParOf" srcId="{5A92FFF8-3F52-4324-BF23-AA52CB60FA62}" destId="{A02B6803-22E7-46AA-BD5B-3F7C3061E217}" srcOrd="2" destOrd="0" presId="urn:microsoft.com/office/officeart/2005/8/layout/orgChart1"/>
    <dgm:cxn modelId="{90471F22-2458-4A14-B0D2-CFA1845A37CD}" type="presParOf" srcId="{264701E0-3E53-4E8F-BE70-9527C5728B76}" destId="{43060F4C-EB48-4BAB-B55A-D7BFBDA63E1B}" srcOrd="2" destOrd="0" presId="urn:microsoft.com/office/officeart/2005/8/layout/orgChart1"/>
    <dgm:cxn modelId="{20FA2671-B70D-4030-A4CE-83A3457086C1}" type="presParOf" srcId="{BB967DF6-E9DB-4816-9005-0BE627CCBE35}" destId="{21C109E5-E01C-4E64-B80B-6AF99EDCE6C0}" srcOrd="2" destOrd="0" presId="urn:microsoft.com/office/officeart/2005/8/layout/orgChar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7DB8193-AFCD-44FB-865B-6DCFC6080E88}">
      <dsp:nvSpPr>
        <dsp:cNvPr id="0" name=""/>
        <dsp:cNvSpPr/>
      </dsp:nvSpPr>
      <dsp:spPr>
        <a:xfrm>
          <a:off x="2703568" y="1217584"/>
          <a:ext cx="2822462" cy="2822462"/>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en-US" sz="3100" kern="1200" dirty="0" smtClean="0"/>
            <a:t>Marvetta Walker</a:t>
          </a:r>
        </a:p>
        <a:p>
          <a:pPr lvl="0" algn="ctr" defTabSz="1377950">
            <a:lnSpc>
              <a:spcPct val="90000"/>
            </a:lnSpc>
            <a:spcBef>
              <a:spcPct val="0"/>
            </a:spcBef>
            <a:spcAft>
              <a:spcPct val="35000"/>
            </a:spcAft>
          </a:pPr>
          <a:r>
            <a:rPr lang="en-US" sz="3100" kern="1200" dirty="0" smtClean="0"/>
            <a:t>Manager, GIP</a:t>
          </a:r>
          <a:endParaRPr lang="en-US" sz="3100" kern="1200" dirty="0"/>
        </a:p>
      </dsp:txBody>
      <dsp:txXfrm>
        <a:off x="2703568" y="1217584"/>
        <a:ext cx="2822462" cy="2822462"/>
      </dsp:txXfrm>
    </dsp:sp>
    <dsp:sp modelId="{48A5E05C-E8E6-4E16-B274-9F03F8512560}">
      <dsp:nvSpPr>
        <dsp:cNvPr id="0" name=""/>
        <dsp:cNvSpPr/>
      </dsp:nvSpPr>
      <dsp:spPr>
        <a:xfrm>
          <a:off x="3409184" y="87079"/>
          <a:ext cx="1411231" cy="14112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Susan Phillips</a:t>
          </a:r>
        </a:p>
        <a:p>
          <a:pPr lvl="0" algn="ctr" defTabSz="444500">
            <a:lnSpc>
              <a:spcPct val="90000"/>
            </a:lnSpc>
            <a:spcBef>
              <a:spcPct val="0"/>
            </a:spcBef>
            <a:spcAft>
              <a:spcPct val="35000"/>
            </a:spcAft>
          </a:pPr>
          <a:r>
            <a:rPr lang="en-US" sz="1000" kern="1200" dirty="0" smtClean="0"/>
            <a:t>VP, Surgical Services</a:t>
          </a:r>
          <a:endParaRPr lang="en-US" sz="1000" kern="1200" dirty="0"/>
        </a:p>
      </dsp:txBody>
      <dsp:txXfrm>
        <a:off x="3409184" y="87079"/>
        <a:ext cx="1411231" cy="1411231"/>
      </dsp:txXfrm>
    </dsp:sp>
    <dsp:sp modelId="{88821FF9-9A1D-4B57-B983-D9DDD4A9E001}">
      <dsp:nvSpPr>
        <dsp:cNvPr id="0" name=""/>
        <dsp:cNvSpPr/>
      </dsp:nvSpPr>
      <dsp:spPr>
        <a:xfrm>
          <a:off x="5155438" y="1355807"/>
          <a:ext cx="1411231" cy="14112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Pediatric Endoscopy / Bronchoscopy</a:t>
          </a:r>
          <a:endParaRPr lang="en-US" sz="1000" kern="1200" dirty="0"/>
        </a:p>
      </dsp:txBody>
      <dsp:txXfrm>
        <a:off x="5155438" y="1355807"/>
        <a:ext cx="1411231" cy="1411231"/>
      </dsp:txXfrm>
    </dsp:sp>
    <dsp:sp modelId="{F0708E5F-4F37-44A2-A276-63B914B9AECD}">
      <dsp:nvSpPr>
        <dsp:cNvPr id="0" name=""/>
        <dsp:cNvSpPr/>
      </dsp:nvSpPr>
      <dsp:spPr>
        <a:xfrm>
          <a:off x="4488428" y="3408652"/>
          <a:ext cx="1411231" cy="14112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Dr. Sid Levinson Medical Director, Meadowmont</a:t>
          </a:r>
          <a:endParaRPr lang="en-US" sz="1000" kern="1200" dirty="0"/>
        </a:p>
      </dsp:txBody>
      <dsp:txXfrm>
        <a:off x="4488428" y="3408652"/>
        <a:ext cx="1411231" cy="1411231"/>
      </dsp:txXfrm>
    </dsp:sp>
    <dsp:sp modelId="{5489FA58-1389-4C3C-9B12-989E05C85704}">
      <dsp:nvSpPr>
        <dsp:cNvPr id="0" name=""/>
        <dsp:cNvSpPr/>
      </dsp:nvSpPr>
      <dsp:spPr>
        <a:xfrm>
          <a:off x="2329940" y="3408652"/>
          <a:ext cx="1411231" cy="14112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Dr. Robert Sandler</a:t>
          </a:r>
        </a:p>
        <a:p>
          <a:pPr lvl="0" algn="ctr" defTabSz="444500">
            <a:lnSpc>
              <a:spcPct val="90000"/>
            </a:lnSpc>
            <a:spcBef>
              <a:spcPct val="0"/>
            </a:spcBef>
            <a:spcAft>
              <a:spcPct val="35000"/>
            </a:spcAft>
          </a:pPr>
          <a:r>
            <a:rPr lang="en-US" sz="1000" kern="1200" dirty="0" smtClean="0"/>
            <a:t>Chief, Gastroenterology and Hepatology</a:t>
          </a:r>
          <a:endParaRPr lang="en-US" sz="1000" kern="1200" dirty="0"/>
        </a:p>
      </dsp:txBody>
      <dsp:txXfrm>
        <a:off x="2329940" y="3408652"/>
        <a:ext cx="1411231" cy="1411231"/>
      </dsp:txXfrm>
    </dsp:sp>
    <dsp:sp modelId="{22387B9A-F10F-4F75-BB17-DCA9C5896023}">
      <dsp:nvSpPr>
        <dsp:cNvPr id="0" name=""/>
        <dsp:cNvSpPr/>
      </dsp:nvSpPr>
      <dsp:spPr>
        <a:xfrm>
          <a:off x="1662930" y="1355807"/>
          <a:ext cx="1411231" cy="1411231"/>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kern="1200" dirty="0" smtClean="0"/>
            <a:t>Dr. Ian Grimm</a:t>
          </a:r>
        </a:p>
        <a:p>
          <a:pPr lvl="0" algn="ctr" defTabSz="444500">
            <a:lnSpc>
              <a:spcPct val="90000"/>
            </a:lnSpc>
            <a:spcBef>
              <a:spcPct val="0"/>
            </a:spcBef>
            <a:spcAft>
              <a:spcPct val="35000"/>
            </a:spcAft>
          </a:pPr>
          <a:r>
            <a:rPr lang="en-US" sz="1000" kern="1200" dirty="0" smtClean="0"/>
            <a:t>Medical Dir, Memorial</a:t>
          </a:r>
          <a:endParaRPr lang="en-US" sz="1000" kern="1200" dirty="0"/>
        </a:p>
      </dsp:txBody>
      <dsp:txXfrm>
        <a:off x="1662930" y="1355807"/>
        <a:ext cx="1411231" cy="141123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C71C1C-4A53-4252-AF31-DB647CC77829}">
      <dsp:nvSpPr>
        <dsp:cNvPr id="0" name=""/>
        <dsp:cNvSpPr/>
      </dsp:nvSpPr>
      <dsp:spPr>
        <a:xfrm>
          <a:off x="5801048" y="1444150"/>
          <a:ext cx="178754" cy="2240386"/>
        </a:xfrm>
        <a:custGeom>
          <a:avLst/>
          <a:gdLst/>
          <a:ahLst/>
          <a:cxnLst/>
          <a:rect l="0" t="0" r="0" b="0"/>
          <a:pathLst>
            <a:path>
              <a:moveTo>
                <a:pt x="0" y="0"/>
              </a:moveTo>
              <a:lnTo>
                <a:pt x="0" y="2240386"/>
              </a:lnTo>
              <a:lnTo>
                <a:pt x="178754" y="224038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9FE33B-B40D-4C2A-B361-C2C8D0CADE00}">
      <dsp:nvSpPr>
        <dsp:cNvPr id="0" name=""/>
        <dsp:cNvSpPr/>
      </dsp:nvSpPr>
      <dsp:spPr>
        <a:xfrm>
          <a:off x="5801048" y="1444150"/>
          <a:ext cx="178754" cy="1394282"/>
        </a:xfrm>
        <a:custGeom>
          <a:avLst/>
          <a:gdLst/>
          <a:ahLst/>
          <a:cxnLst/>
          <a:rect l="0" t="0" r="0" b="0"/>
          <a:pathLst>
            <a:path>
              <a:moveTo>
                <a:pt x="0" y="0"/>
              </a:moveTo>
              <a:lnTo>
                <a:pt x="0" y="1394282"/>
              </a:lnTo>
              <a:lnTo>
                <a:pt x="178754" y="13942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F5C94A-166A-4445-81C3-3B794DD61786}">
      <dsp:nvSpPr>
        <dsp:cNvPr id="0" name=""/>
        <dsp:cNvSpPr/>
      </dsp:nvSpPr>
      <dsp:spPr>
        <a:xfrm>
          <a:off x="5801048" y="1444150"/>
          <a:ext cx="178754" cy="548179"/>
        </a:xfrm>
        <a:custGeom>
          <a:avLst/>
          <a:gdLst/>
          <a:ahLst/>
          <a:cxnLst/>
          <a:rect l="0" t="0" r="0" b="0"/>
          <a:pathLst>
            <a:path>
              <a:moveTo>
                <a:pt x="0" y="0"/>
              </a:moveTo>
              <a:lnTo>
                <a:pt x="0" y="548179"/>
              </a:lnTo>
              <a:lnTo>
                <a:pt x="178754" y="5481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E9DE0B-9B30-4F28-B766-48ADFFEBB4D0}">
      <dsp:nvSpPr>
        <dsp:cNvPr id="0" name=""/>
        <dsp:cNvSpPr/>
      </dsp:nvSpPr>
      <dsp:spPr>
        <a:xfrm>
          <a:off x="3965838" y="598047"/>
          <a:ext cx="2311887" cy="250255"/>
        </a:xfrm>
        <a:custGeom>
          <a:avLst/>
          <a:gdLst/>
          <a:ahLst/>
          <a:cxnLst/>
          <a:rect l="0" t="0" r="0" b="0"/>
          <a:pathLst>
            <a:path>
              <a:moveTo>
                <a:pt x="0" y="0"/>
              </a:moveTo>
              <a:lnTo>
                <a:pt x="0" y="125127"/>
              </a:lnTo>
              <a:lnTo>
                <a:pt x="2311887" y="125127"/>
              </a:lnTo>
              <a:lnTo>
                <a:pt x="2311887" y="250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60057A-4AC3-4B57-90B2-B0A963FAE084}">
      <dsp:nvSpPr>
        <dsp:cNvPr id="0" name=""/>
        <dsp:cNvSpPr/>
      </dsp:nvSpPr>
      <dsp:spPr>
        <a:xfrm>
          <a:off x="4359097" y="1444150"/>
          <a:ext cx="178754" cy="1394282"/>
        </a:xfrm>
        <a:custGeom>
          <a:avLst/>
          <a:gdLst/>
          <a:ahLst/>
          <a:cxnLst/>
          <a:rect l="0" t="0" r="0" b="0"/>
          <a:pathLst>
            <a:path>
              <a:moveTo>
                <a:pt x="0" y="0"/>
              </a:moveTo>
              <a:lnTo>
                <a:pt x="0" y="1394282"/>
              </a:lnTo>
              <a:lnTo>
                <a:pt x="178754" y="13942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8EE889-9E9B-4820-9B8C-FCF9D42FB9BF}">
      <dsp:nvSpPr>
        <dsp:cNvPr id="0" name=""/>
        <dsp:cNvSpPr/>
      </dsp:nvSpPr>
      <dsp:spPr>
        <a:xfrm>
          <a:off x="4359097" y="1444150"/>
          <a:ext cx="178754" cy="548179"/>
        </a:xfrm>
        <a:custGeom>
          <a:avLst/>
          <a:gdLst/>
          <a:ahLst/>
          <a:cxnLst/>
          <a:rect l="0" t="0" r="0" b="0"/>
          <a:pathLst>
            <a:path>
              <a:moveTo>
                <a:pt x="0" y="0"/>
              </a:moveTo>
              <a:lnTo>
                <a:pt x="0" y="548179"/>
              </a:lnTo>
              <a:lnTo>
                <a:pt x="178754" y="5481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DF77AC1-07FB-483B-A085-93E1437E253F}">
      <dsp:nvSpPr>
        <dsp:cNvPr id="0" name=""/>
        <dsp:cNvSpPr/>
      </dsp:nvSpPr>
      <dsp:spPr>
        <a:xfrm>
          <a:off x="3965838" y="598047"/>
          <a:ext cx="869937" cy="250255"/>
        </a:xfrm>
        <a:custGeom>
          <a:avLst/>
          <a:gdLst/>
          <a:ahLst/>
          <a:cxnLst/>
          <a:rect l="0" t="0" r="0" b="0"/>
          <a:pathLst>
            <a:path>
              <a:moveTo>
                <a:pt x="0" y="0"/>
              </a:moveTo>
              <a:lnTo>
                <a:pt x="0" y="125127"/>
              </a:lnTo>
              <a:lnTo>
                <a:pt x="869937" y="125127"/>
              </a:lnTo>
              <a:lnTo>
                <a:pt x="869937" y="250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CABE47-9F68-458B-BA9D-E91552D8613E}">
      <dsp:nvSpPr>
        <dsp:cNvPr id="0" name=""/>
        <dsp:cNvSpPr/>
      </dsp:nvSpPr>
      <dsp:spPr>
        <a:xfrm>
          <a:off x="2917146" y="3982460"/>
          <a:ext cx="178754" cy="548179"/>
        </a:xfrm>
        <a:custGeom>
          <a:avLst/>
          <a:gdLst/>
          <a:ahLst/>
          <a:cxnLst/>
          <a:rect l="0" t="0" r="0" b="0"/>
          <a:pathLst>
            <a:path>
              <a:moveTo>
                <a:pt x="0" y="0"/>
              </a:moveTo>
              <a:lnTo>
                <a:pt x="0" y="548179"/>
              </a:lnTo>
              <a:lnTo>
                <a:pt x="178754" y="5481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785E4B-5532-43B1-99AA-FC03108548E8}">
      <dsp:nvSpPr>
        <dsp:cNvPr id="0" name=""/>
        <dsp:cNvSpPr/>
      </dsp:nvSpPr>
      <dsp:spPr>
        <a:xfrm>
          <a:off x="3348104" y="3136356"/>
          <a:ext cx="91440" cy="250255"/>
        </a:xfrm>
        <a:custGeom>
          <a:avLst/>
          <a:gdLst/>
          <a:ahLst/>
          <a:cxnLst/>
          <a:rect l="0" t="0" r="0" b="0"/>
          <a:pathLst>
            <a:path>
              <a:moveTo>
                <a:pt x="45720" y="0"/>
              </a:moveTo>
              <a:lnTo>
                <a:pt x="45720" y="2502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377135-EFB0-4666-9326-4215FA19234B}">
      <dsp:nvSpPr>
        <dsp:cNvPr id="0" name=""/>
        <dsp:cNvSpPr/>
      </dsp:nvSpPr>
      <dsp:spPr>
        <a:xfrm>
          <a:off x="3348104" y="2290253"/>
          <a:ext cx="91440" cy="250255"/>
        </a:xfrm>
        <a:custGeom>
          <a:avLst/>
          <a:gdLst/>
          <a:ahLst/>
          <a:cxnLst/>
          <a:rect l="0" t="0" r="0" b="0"/>
          <a:pathLst>
            <a:path>
              <a:moveTo>
                <a:pt x="45720" y="0"/>
              </a:moveTo>
              <a:lnTo>
                <a:pt x="45720" y="2502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097B39-BAF8-4F80-B788-357EF724F34C}">
      <dsp:nvSpPr>
        <dsp:cNvPr id="0" name=""/>
        <dsp:cNvSpPr/>
      </dsp:nvSpPr>
      <dsp:spPr>
        <a:xfrm>
          <a:off x="3348104" y="1444150"/>
          <a:ext cx="91440" cy="250255"/>
        </a:xfrm>
        <a:custGeom>
          <a:avLst/>
          <a:gdLst/>
          <a:ahLst/>
          <a:cxnLst/>
          <a:rect l="0" t="0" r="0" b="0"/>
          <a:pathLst>
            <a:path>
              <a:moveTo>
                <a:pt x="45720" y="0"/>
              </a:moveTo>
              <a:lnTo>
                <a:pt x="45720" y="2502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6971B-137F-4495-A6A1-A5641EC8CC75}">
      <dsp:nvSpPr>
        <dsp:cNvPr id="0" name=""/>
        <dsp:cNvSpPr/>
      </dsp:nvSpPr>
      <dsp:spPr>
        <a:xfrm>
          <a:off x="3393824" y="598047"/>
          <a:ext cx="572013" cy="250255"/>
        </a:xfrm>
        <a:custGeom>
          <a:avLst/>
          <a:gdLst/>
          <a:ahLst/>
          <a:cxnLst/>
          <a:rect l="0" t="0" r="0" b="0"/>
          <a:pathLst>
            <a:path>
              <a:moveTo>
                <a:pt x="572013" y="0"/>
              </a:moveTo>
              <a:lnTo>
                <a:pt x="572013" y="125127"/>
              </a:lnTo>
              <a:lnTo>
                <a:pt x="0" y="125127"/>
              </a:lnTo>
              <a:lnTo>
                <a:pt x="0" y="250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3409C3-8E04-457C-B1C1-044EC05FF0DF}">
      <dsp:nvSpPr>
        <dsp:cNvPr id="0" name=""/>
        <dsp:cNvSpPr/>
      </dsp:nvSpPr>
      <dsp:spPr>
        <a:xfrm>
          <a:off x="1177272" y="3136356"/>
          <a:ext cx="178754" cy="1394282"/>
        </a:xfrm>
        <a:custGeom>
          <a:avLst/>
          <a:gdLst/>
          <a:ahLst/>
          <a:cxnLst/>
          <a:rect l="0" t="0" r="0" b="0"/>
          <a:pathLst>
            <a:path>
              <a:moveTo>
                <a:pt x="0" y="0"/>
              </a:moveTo>
              <a:lnTo>
                <a:pt x="0" y="1394282"/>
              </a:lnTo>
              <a:lnTo>
                <a:pt x="178754" y="13942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A90051-438D-4192-9C4C-D77714B56DEE}">
      <dsp:nvSpPr>
        <dsp:cNvPr id="0" name=""/>
        <dsp:cNvSpPr/>
      </dsp:nvSpPr>
      <dsp:spPr>
        <a:xfrm>
          <a:off x="1177272" y="3136356"/>
          <a:ext cx="178754" cy="548179"/>
        </a:xfrm>
        <a:custGeom>
          <a:avLst/>
          <a:gdLst/>
          <a:ahLst/>
          <a:cxnLst/>
          <a:rect l="0" t="0" r="0" b="0"/>
          <a:pathLst>
            <a:path>
              <a:moveTo>
                <a:pt x="0" y="0"/>
              </a:moveTo>
              <a:lnTo>
                <a:pt x="0" y="548179"/>
              </a:lnTo>
              <a:lnTo>
                <a:pt x="178754" y="54817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0AD3EE-24BD-40C3-9A28-DAAB49AFD697}">
      <dsp:nvSpPr>
        <dsp:cNvPr id="0" name=""/>
        <dsp:cNvSpPr/>
      </dsp:nvSpPr>
      <dsp:spPr>
        <a:xfrm>
          <a:off x="1608230" y="2290253"/>
          <a:ext cx="91440" cy="250255"/>
        </a:xfrm>
        <a:custGeom>
          <a:avLst/>
          <a:gdLst/>
          <a:ahLst/>
          <a:cxnLst/>
          <a:rect l="0" t="0" r="0" b="0"/>
          <a:pathLst>
            <a:path>
              <a:moveTo>
                <a:pt x="45720" y="0"/>
              </a:moveTo>
              <a:lnTo>
                <a:pt x="45720" y="2502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C7D33D-9356-4FCA-9E80-D7540C99E100}">
      <dsp:nvSpPr>
        <dsp:cNvPr id="0" name=""/>
        <dsp:cNvSpPr/>
      </dsp:nvSpPr>
      <dsp:spPr>
        <a:xfrm>
          <a:off x="1608230" y="1444150"/>
          <a:ext cx="91440" cy="250255"/>
        </a:xfrm>
        <a:custGeom>
          <a:avLst/>
          <a:gdLst/>
          <a:ahLst/>
          <a:cxnLst/>
          <a:rect l="0" t="0" r="0" b="0"/>
          <a:pathLst>
            <a:path>
              <a:moveTo>
                <a:pt x="45720" y="0"/>
              </a:moveTo>
              <a:lnTo>
                <a:pt x="45720" y="25025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AF511C-BB33-4280-815D-8B0A9124131B}">
      <dsp:nvSpPr>
        <dsp:cNvPr id="0" name=""/>
        <dsp:cNvSpPr/>
      </dsp:nvSpPr>
      <dsp:spPr>
        <a:xfrm>
          <a:off x="1653950" y="598047"/>
          <a:ext cx="2311887" cy="250255"/>
        </a:xfrm>
        <a:custGeom>
          <a:avLst/>
          <a:gdLst/>
          <a:ahLst/>
          <a:cxnLst/>
          <a:rect l="0" t="0" r="0" b="0"/>
          <a:pathLst>
            <a:path>
              <a:moveTo>
                <a:pt x="2311887" y="0"/>
              </a:moveTo>
              <a:lnTo>
                <a:pt x="2311887" y="125127"/>
              </a:lnTo>
              <a:lnTo>
                <a:pt x="0" y="125127"/>
              </a:lnTo>
              <a:lnTo>
                <a:pt x="0" y="250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2C6CB8-C6F1-46CC-814E-2238E53EFA30}">
      <dsp:nvSpPr>
        <dsp:cNvPr id="0" name=""/>
        <dsp:cNvSpPr/>
      </dsp:nvSpPr>
      <dsp:spPr>
        <a:xfrm>
          <a:off x="3369990" y="2199"/>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Marvetta Walker</a:t>
          </a:r>
        </a:p>
        <a:p>
          <a:pPr lvl="0" algn="ctr" defTabSz="533400">
            <a:lnSpc>
              <a:spcPct val="90000"/>
            </a:lnSpc>
            <a:spcBef>
              <a:spcPct val="0"/>
            </a:spcBef>
            <a:spcAft>
              <a:spcPct val="35000"/>
            </a:spcAft>
          </a:pPr>
          <a:r>
            <a:rPr lang="en-US" sz="1200" kern="1200" dirty="0" smtClean="0"/>
            <a:t>Manager, GI Procedures</a:t>
          </a:r>
          <a:endParaRPr lang="en-US" sz="1200" kern="1200" dirty="0"/>
        </a:p>
      </dsp:txBody>
      <dsp:txXfrm>
        <a:off x="3369990" y="2199"/>
        <a:ext cx="1191694" cy="595847"/>
      </dsp:txXfrm>
    </dsp:sp>
    <dsp:sp modelId="{C525C0DB-0A6E-4E6B-8EAE-7DFE863A4920}">
      <dsp:nvSpPr>
        <dsp:cNvPr id="0" name=""/>
        <dsp:cNvSpPr/>
      </dsp:nvSpPr>
      <dsp:spPr>
        <a:xfrm>
          <a:off x="1058103" y="84830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Nadine Shivers</a:t>
          </a:r>
        </a:p>
        <a:p>
          <a:pPr lvl="0" algn="ctr" defTabSz="533400">
            <a:lnSpc>
              <a:spcPct val="90000"/>
            </a:lnSpc>
            <a:spcBef>
              <a:spcPct val="0"/>
            </a:spcBef>
            <a:spcAft>
              <a:spcPct val="35000"/>
            </a:spcAft>
          </a:pPr>
          <a:r>
            <a:rPr lang="en-US" sz="1200" kern="1200" dirty="0" smtClean="0"/>
            <a:t>CNIV, Memorial</a:t>
          </a:r>
          <a:endParaRPr lang="en-US" sz="1200" kern="1200" dirty="0"/>
        </a:p>
      </dsp:txBody>
      <dsp:txXfrm>
        <a:off x="1058103" y="848302"/>
        <a:ext cx="1191694" cy="595847"/>
      </dsp:txXfrm>
    </dsp:sp>
    <dsp:sp modelId="{D0E1268B-8EA8-478B-83C8-7B5257DE9820}">
      <dsp:nvSpPr>
        <dsp:cNvPr id="0" name=""/>
        <dsp:cNvSpPr/>
      </dsp:nvSpPr>
      <dsp:spPr>
        <a:xfrm>
          <a:off x="1058103" y="1694406"/>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Kris Barman</a:t>
          </a:r>
        </a:p>
        <a:p>
          <a:pPr lvl="0" algn="ctr" defTabSz="533400">
            <a:lnSpc>
              <a:spcPct val="90000"/>
            </a:lnSpc>
            <a:spcBef>
              <a:spcPct val="0"/>
            </a:spcBef>
            <a:spcAft>
              <a:spcPct val="35000"/>
            </a:spcAft>
          </a:pPr>
          <a:r>
            <a:rPr lang="en-US" sz="1200" kern="1200" dirty="0" smtClean="0"/>
            <a:t>CNIII</a:t>
          </a:r>
          <a:endParaRPr lang="en-US" sz="1200" kern="1200" dirty="0"/>
        </a:p>
      </dsp:txBody>
      <dsp:txXfrm>
        <a:off x="1058103" y="1694406"/>
        <a:ext cx="1191694" cy="595847"/>
      </dsp:txXfrm>
    </dsp:sp>
    <dsp:sp modelId="{58FA7F62-036D-41B0-873F-FCF60C598D44}">
      <dsp:nvSpPr>
        <dsp:cNvPr id="0" name=""/>
        <dsp:cNvSpPr/>
      </dsp:nvSpPr>
      <dsp:spPr>
        <a:xfrm>
          <a:off x="1058103" y="2540509"/>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Clinical Nurse II</a:t>
          </a:r>
        </a:p>
        <a:p>
          <a:pPr lvl="0" algn="ctr" defTabSz="533400">
            <a:lnSpc>
              <a:spcPct val="90000"/>
            </a:lnSpc>
            <a:spcBef>
              <a:spcPct val="0"/>
            </a:spcBef>
            <a:spcAft>
              <a:spcPct val="35000"/>
            </a:spcAft>
          </a:pPr>
          <a:r>
            <a:rPr lang="en-US" sz="1200" kern="1200" dirty="0" smtClean="0"/>
            <a:t>(10/12 = 83.3%)</a:t>
          </a:r>
        </a:p>
      </dsp:txBody>
      <dsp:txXfrm>
        <a:off x="1058103" y="2540509"/>
        <a:ext cx="1191694" cy="595847"/>
      </dsp:txXfrm>
    </dsp:sp>
    <dsp:sp modelId="{7126D717-9D36-4052-A2FF-3BCC1D8C8E4C}">
      <dsp:nvSpPr>
        <dsp:cNvPr id="0" name=""/>
        <dsp:cNvSpPr/>
      </dsp:nvSpPr>
      <dsp:spPr>
        <a:xfrm>
          <a:off x="1356026" y="338661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Endoscopy Tech</a:t>
          </a:r>
        </a:p>
        <a:p>
          <a:pPr lvl="0" algn="ctr" defTabSz="533400">
            <a:lnSpc>
              <a:spcPct val="90000"/>
            </a:lnSpc>
            <a:spcBef>
              <a:spcPct val="0"/>
            </a:spcBef>
            <a:spcAft>
              <a:spcPct val="35000"/>
            </a:spcAft>
          </a:pPr>
          <a:r>
            <a:rPr lang="en-US" sz="1200" kern="1200" dirty="0" smtClean="0"/>
            <a:t>(5/8 = 63%)</a:t>
          </a:r>
          <a:endParaRPr lang="en-US" sz="1200" kern="1200" dirty="0"/>
        </a:p>
      </dsp:txBody>
      <dsp:txXfrm>
        <a:off x="1356026" y="3386612"/>
        <a:ext cx="1191694" cy="595847"/>
      </dsp:txXfrm>
    </dsp:sp>
    <dsp:sp modelId="{368A08A0-A3EB-417F-953B-6C3630E72E04}">
      <dsp:nvSpPr>
        <dsp:cNvPr id="0" name=""/>
        <dsp:cNvSpPr/>
      </dsp:nvSpPr>
      <dsp:spPr>
        <a:xfrm>
          <a:off x="1356026" y="4232715"/>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Medical Services Assistant II</a:t>
          </a:r>
        </a:p>
        <a:p>
          <a:pPr lvl="0" algn="ctr" defTabSz="533400">
            <a:lnSpc>
              <a:spcPct val="90000"/>
            </a:lnSpc>
            <a:spcBef>
              <a:spcPct val="0"/>
            </a:spcBef>
            <a:spcAft>
              <a:spcPct val="35000"/>
            </a:spcAft>
          </a:pPr>
          <a:r>
            <a:rPr lang="en-US" sz="1200" kern="1200" dirty="0" smtClean="0"/>
            <a:t> 3</a:t>
          </a:r>
          <a:endParaRPr lang="en-US" sz="1200" kern="1200" dirty="0"/>
        </a:p>
      </dsp:txBody>
      <dsp:txXfrm>
        <a:off x="1356026" y="4232715"/>
        <a:ext cx="1191694" cy="595847"/>
      </dsp:txXfrm>
    </dsp:sp>
    <dsp:sp modelId="{9E276226-480D-445B-A269-8BD64007E432}">
      <dsp:nvSpPr>
        <dsp:cNvPr id="0" name=""/>
        <dsp:cNvSpPr/>
      </dsp:nvSpPr>
      <dsp:spPr>
        <a:xfrm>
          <a:off x="2797977" y="84830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Bonnie Streeter</a:t>
          </a:r>
        </a:p>
        <a:p>
          <a:pPr lvl="0" algn="ctr" defTabSz="533400">
            <a:lnSpc>
              <a:spcPct val="90000"/>
            </a:lnSpc>
            <a:spcBef>
              <a:spcPct val="0"/>
            </a:spcBef>
            <a:spcAft>
              <a:spcPct val="35000"/>
            </a:spcAft>
          </a:pPr>
          <a:r>
            <a:rPr lang="en-US" sz="1200" kern="1200" dirty="0" smtClean="0"/>
            <a:t>CN IV, Meadowmont</a:t>
          </a:r>
          <a:endParaRPr lang="en-US" sz="1200" kern="1200" dirty="0"/>
        </a:p>
      </dsp:txBody>
      <dsp:txXfrm>
        <a:off x="2797977" y="848302"/>
        <a:ext cx="1191694" cy="595847"/>
      </dsp:txXfrm>
    </dsp:sp>
    <dsp:sp modelId="{F3536FAA-ABC1-480A-B241-30B0E5423989}">
      <dsp:nvSpPr>
        <dsp:cNvPr id="0" name=""/>
        <dsp:cNvSpPr/>
      </dsp:nvSpPr>
      <dsp:spPr>
        <a:xfrm>
          <a:off x="2797977" y="1694406"/>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Debra Groves</a:t>
          </a:r>
        </a:p>
        <a:p>
          <a:pPr lvl="0" algn="ctr" defTabSz="533400">
            <a:lnSpc>
              <a:spcPct val="90000"/>
            </a:lnSpc>
            <a:spcBef>
              <a:spcPct val="0"/>
            </a:spcBef>
            <a:spcAft>
              <a:spcPct val="35000"/>
            </a:spcAft>
          </a:pPr>
          <a:r>
            <a:rPr lang="en-US" sz="1200" kern="1200" dirty="0" smtClean="0"/>
            <a:t>CNIII</a:t>
          </a:r>
          <a:endParaRPr lang="en-US" sz="1200" kern="1200" dirty="0"/>
        </a:p>
      </dsp:txBody>
      <dsp:txXfrm>
        <a:off x="2797977" y="1694406"/>
        <a:ext cx="1191694" cy="595847"/>
      </dsp:txXfrm>
    </dsp:sp>
    <dsp:sp modelId="{3CB588B0-C771-433C-A839-18B30D6C68B6}">
      <dsp:nvSpPr>
        <dsp:cNvPr id="0" name=""/>
        <dsp:cNvSpPr/>
      </dsp:nvSpPr>
      <dsp:spPr>
        <a:xfrm>
          <a:off x="2797977" y="2540509"/>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Clinical Nurses CNII</a:t>
          </a:r>
        </a:p>
        <a:p>
          <a:pPr lvl="0" algn="ctr" defTabSz="533400">
            <a:lnSpc>
              <a:spcPct val="90000"/>
            </a:lnSpc>
            <a:spcBef>
              <a:spcPct val="0"/>
            </a:spcBef>
            <a:spcAft>
              <a:spcPct val="35000"/>
            </a:spcAft>
          </a:pPr>
          <a:r>
            <a:rPr lang="en-US" sz="1200" kern="1200" dirty="0" smtClean="0"/>
            <a:t>(8 = 88.8%)</a:t>
          </a:r>
          <a:endParaRPr lang="en-US" sz="1200" kern="1200" dirty="0"/>
        </a:p>
      </dsp:txBody>
      <dsp:txXfrm>
        <a:off x="2797977" y="2540509"/>
        <a:ext cx="1191694" cy="595847"/>
      </dsp:txXfrm>
    </dsp:sp>
    <dsp:sp modelId="{C0AA4C46-1791-4B08-A506-AD0E63F9480D}">
      <dsp:nvSpPr>
        <dsp:cNvPr id="0" name=""/>
        <dsp:cNvSpPr/>
      </dsp:nvSpPr>
      <dsp:spPr>
        <a:xfrm>
          <a:off x="2797977" y="338661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Endoscopy Tech</a:t>
          </a:r>
        </a:p>
        <a:p>
          <a:pPr lvl="0" algn="ctr" defTabSz="533400">
            <a:lnSpc>
              <a:spcPct val="90000"/>
            </a:lnSpc>
            <a:spcBef>
              <a:spcPct val="0"/>
            </a:spcBef>
            <a:spcAft>
              <a:spcPct val="35000"/>
            </a:spcAft>
          </a:pPr>
          <a:r>
            <a:rPr lang="en-US" sz="1200" kern="1200" dirty="0" smtClean="0"/>
            <a:t>(5-100%)</a:t>
          </a:r>
          <a:endParaRPr lang="en-US" sz="1200" kern="1200" dirty="0"/>
        </a:p>
      </dsp:txBody>
      <dsp:txXfrm>
        <a:off x="2797977" y="3386612"/>
        <a:ext cx="1191694" cy="595847"/>
      </dsp:txXfrm>
    </dsp:sp>
    <dsp:sp modelId="{12F8B789-4C29-421E-9A8C-74F9BC1CEFCA}">
      <dsp:nvSpPr>
        <dsp:cNvPr id="0" name=""/>
        <dsp:cNvSpPr/>
      </dsp:nvSpPr>
      <dsp:spPr>
        <a:xfrm>
          <a:off x="3095901" y="4232715"/>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Patient Business Associates</a:t>
          </a:r>
        </a:p>
        <a:p>
          <a:pPr lvl="0" algn="ctr" defTabSz="533400">
            <a:lnSpc>
              <a:spcPct val="90000"/>
            </a:lnSpc>
            <a:spcBef>
              <a:spcPct val="0"/>
            </a:spcBef>
            <a:spcAft>
              <a:spcPct val="35000"/>
            </a:spcAft>
          </a:pPr>
          <a:r>
            <a:rPr lang="en-US" sz="1200" kern="1200" dirty="0" smtClean="0"/>
            <a:t>2</a:t>
          </a:r>
          <a:endParaRPr lang="en-US" sz="1200" kern="1200" dirty="0"/>
        </a:p>
      </dsp:txBody>
      <dsp:txXfrm>
        <a:off x="3095901" y="4232715"/>
        <a:ext cx="1191694" cy="595847"/>
      </dsp:txXfrm>
    </dsp:sp>
    <dsp:sp modelId="{E96EE995-8787-406C-B181-A603739A474B}">
      <dsp:nvSpPr>
        <dsp:cNvPr id="0" name=""/>
        <dsp:cNvSpPr/>
      </dsp:nvSpPr>
      <dsp:spPr>
        <a:xfrm>
          <a:off x="4239927" y="84830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Kathy Abode</a:t>
          </a:r>
        </a:p>
        <a:p>
          <a:pPr lvl="0" algn="ctr" defTabSz="533400">
            <a:lnSpc>
              <a:spcPct val="90000"/>
            </a:lnSpc>
            <a:spcBef>
              <a:spcPct val="0"/>
            </a:spcBef>
            <a:spcAft>
              <a:spcPct val="35000"/>
            </a:spcAft>
          </a:pPr>
          <a:r>
            <a:rPr lang="en-US" sz="1200" kern="1200" dirty="0" smtClean="0"/>
            <a:t>Director, Pediatric Bronchoscopy</a:t>
          </a:r>
          <a:endParaRPr lang="en-US" sz="1200" kern="1200" dirty="0"/>
        </a:p>
      </dsp:txBody>
      <dsp:txXfrm>
        <a:off x="4239927" y="848302"/>
        <a:ext cx="1191694" cy="595847"/>
      </dsp:txXfrm>
    </dsp:sp>
    <dsp:sp modelId="{CFD8C789-4573-4F82-8E33-A9EF86EC186C}">
      <dsp:nvSpPr>
        <dsp:cNvPr id="0" name=""/>
        <dsp:cNvSpPr/>
      </dsp:nvSpPr>
      <dsp:spPr>
        <a:xfrm>
          <a:off x="4537851" y="1694406"/>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Elaine White</a:t>
          </a:r>
        </a:p>
        <a:p>
          <a:pPr lvl="0" algn="ctr" defTabSz="533400">
            <a:lnSpc>
              <a:spcPct val="90000"/>
            </a:lnSpc>
            <a:spcBef>
              <a:spcPct val="0"/>
            </a:spcBef>
            <a:spcAft>
              <a:spcPct val="35000"/>
            </a:spcAft>
          </a:pPr>
          <a:r>
            <a:rPr lang="en-US" sz="1200" kern="1200" dirty="0" smtClean="0"/>
            <a:t>(GI Contract RN) </a:t>
          </a:r>
          <a:endParaRPr lang="en-US" sz="1200" kern="1200" dirty="0"/>
        </a:p>
      </dsp:txBody>
      <dsp:txXfrm>
        <a:off x="4537851" y="1694406"/>
        <a:ext cx="1191694" cy="595847"/>
      </dsp:txXfrm>
    </dsp:sp>
    <dsp:sp modelId="{17E2D441-0CBE-424E-AF54-DDB89DC53DBD}">
      <dsp:nvSpPr>
        <dsp:cNvPr id="0" name=""/>
        <dsp:cNvSpPr/>
      </dsp:nvSpPr>
      <dsp:spPr>
        <a:xfrm>
          <a:off x="4537851" y="2540509"/>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Pamela Harris</a:t>
          </a:r>
        </a:p>
        <a:p>
          <a:pPr lvl="0" algn="ctr" defTabSz="533400">
            <a:lnSpc>
              <a:spcPct val="90000"/>
            </a:lnSpc>
            <a:spcBef>
              <a:spcPct val="0"/>
            </a:spcBef>
            <a:spcAft>
              <a:spcPct val="35000"/>
            </a:spcAft>
          </a:pPr>
          <a:r>
            <a:rPr lang="en-US" sz="1200" kern="1200" dirty="0" smtClean="0"/>
            <a:t>(GI Contract RN)</a:t>
          </a:r>
          <a:endParaRPr lang="en-US" sz="1200" kern="1200" dirty="0"/>
        </a:p>
      </dsp:txBody>
      <dsp:txXfrm>
        <a:off x="4537851" y="2540509"/>
        <a:ext cx="1191694" cy="595847"/>
      </dsp:txXfrm>
    </dsp:sp>
    <dsp:sp modelId="{88C0517E-1EA3-40EC-98CF-551C334E6203}">
      <dsp:nvSpPr>
        <dsp:cNvPr id="0" name=""/>
        <dsp:cNvSpPr/>
      </dsp:nvSpPr>
      <dsp:spPr>
        <a:xfrm>
          <a:off x="5681878" y="84830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GI Motility</a:t>
          </a:r>
          <a:endParaRPr lang="en-US" sz="1200" kern="1200" dirty="0"/>
        </a:p>
      </dsp:txBody>
      <dsp:txXfrm>
        <a:off x="5681878" y="848302"/>
        <a:ext cx="1191694" cy="595847"/>
      </dsp:txXfrm>
    </dsp:sp>
    <dsp:sp modelId="{1128F309-3996-4787-AF07-3245F124C009}">
      <dsp:nvSpPr>
        <dsp:cNvPr id="0" name=""/>
        <dsp:cNvSpPr/>
      </dsp:nvSpPr>
      <dsp:spPr>
        <a:xfrm>
          <a:off x="5979802" y="1694406"/>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Sheila Crawford</a:t>
          </a:r>
        </a:p>
        <a:p>
          <a:pPr lvl="0" algn="ctr" defTabSz="533400">
            <a:lnSpc>
              <a:spcPct val="90000"/>
            </a:lnSpc>
            <a:spcBef>
              <a:spcPct val="0"/>
            </a:spcBef>
            <a:spcAft>
              <a:spcPct val="35000"/>
            </a:spcAft>
          </a:pPr>
          <a:r>
            <a:rPr lang="en-US" sz="1200" kern="1200" dirty="0" smtClean="0"/>
            <a:t>Manometry</a:t>
          </a:r>
          <a:endParaRPr lang="en-US" sz="1200" kern="1200" dirty="0"/>
        </a:p>
      </dsp:txBody>
      <dsp:txXfrm>
        <a:off x="5979802" y="1694406"/>
        <a:ext cx="1191694" cy="595847"/>
      </dsp:txXfrm>
    </dsp:sp>
    <dsp:sp modelId="{0E01635C-1F33-4167-A34F-3329EA8F511B}">
      <dsp:nvSpPr>
        <dsp:cNvPr id="0" name=""/>
        <dsp:cNvSpPr/>
      </dsp:nvSpPr>
      <dsp:spPr>
        <a:xfrm>
          <a:off x="5979802" y="2540509"/>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Jill Williams</a:t>
          </a:r>
        </a:p>
        <a:p>
          <a:pPr lvl="0" algn="ctr" defTabSz="533400">
            <a:lnSpc>
              <a:spcPct val="90000"/>
            </a:lnSpc>
            <a:spcBef>
              <a:spcPct val="0"/>
            </a:spcBef>
            <a:spcAft>
              <a:spcPct val="35000"/>
            </a:spcAft>
          </a:pPr>
          <a:r>
            <a:rPr lang="en-US" sz="1200" kern="1200" dirty="0" smtClean="0"/>
            <a:t>Manometry</a:t>
          </a:r>
          <a:endParaRPr lang="en-US" sz="1200" kern="1200" dirty="0"/>
        </a:p>
      </dsp:txBody>
      <dsp:txXfrm>
        <a:off x="5979802" y="2540509"/>
        <a:ext cx="1191694" cy="595847"/>
      </dsp:txXfrm>
    </dsp:sp>
    <dsp:sp modelId="{5175D1C0-1290-4A44-82FC-DFABF4944A8D}">
      <dsp:nvSpPr>
        <dsp:cNvPr id="0" name=""/>
        <dsp:cNvSpPr/>
      </dsp:nvSpPr>
      <dsp:spPr>
        <a:xfrm>
          <a:off x="5979802" y="3386612"/>
          <a:ext cx="1191694" cy="59584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kern="1200" dirty="0" smtClean="0"/>
            <a:t>Mary Scholz</a:t>
          </a:r>
        </a:p>
        <a:p>
          <a:pPr lvl="0" algn="ctr" defTabSz="533400">
            <a:lnSpc>
              <a:spcPct val="90000"/>
            </a:lnSpc>
            <a:spcBef>
              <a:spcPct val="0"/>
            </a:spcBef>
            <a:spcAft>
              <a:spcPct val="35000"/>
            </a:spcAft>
          </a:pPr>
          <a:r>
            <a:rPr lang="en-US" sz="1200" kern="1200" dirty="0" smtClean="0"/>
            <a:t>Biofeedback</a:t>
          </a:r>
          <a:endParaRPr lang="en-US" sz="1200" kern="1200" dirty="0"/>
        </a:p>
      </dsp:txBody>
      <dsp:txXfrm>
        <a:off x="5979802" y="3386612"/>
        <a:ext cx="1191694" cy="59584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D0A8F1-4DB6-4C8E-9AAC-9DA511F24B46}" type="datetimeFigureOut">
              <a:rPr lang="en-US" smtClean="0"/>
              <a:pPr/>
              <a:t>7/13/2010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83FA79-7523-4645-A89F-91A1F4DFDF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a:t>
            </a:r>
            <a:r>
              <a:rPr lang="en-US" baseline="0" dirty="0" smtClean="0"/>
              <a:t> them to understand managerial responsibilities </a:t>
            </a:r>
          </a:p>
          <a:p>
            <a:endParaRPr lang="en-US" baseline="0" dirty="0" smtClean="0"/>
          </a:p>
          <a:p>
            <a:r>
              <a:rPr lang="en-US" baseline="0" dirty="0" smtClean="0"/>
              <a:t>Budget, purchasing, strategic planning, operational efficiency, blah </a:t>
            </a:r>
            <a:r>
              <a:rPr lang="en-US" baseline="0" dirty="0" err="1" smtClean="0"/>
              <a:t>blah</a:t>
            </a:r>
            <a:endParaRPr lang="en-US" dirty="0"/>
          </a:p>
        </p:txBody>
      </p:sp>
      <p:sp>
        <p:nvSpPr>
          <p:cNvPr id="4" name="Slide Number Placeholder 3"/>
          <p:cNvSpPr>
            <a:spLocks noGrp="1"/>
          </p:cNvSpPr>
          <p:nvPr>
            <p:ph type="sldNum" sz="quarter" idx="10"/>
          </p:nvPr>
        </p:nvSpPr>
        <p:spPr/>
        <p:txBody>
          <a:bodyPr/>
          <a:lstStyle/>
          <a:p>
            <a:fld id="{C083FA79-7523-4645-A89F-91A1F4DFDF58}"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83FA79-7523-4645-A89F-91A1F4DFDF58}"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83FA79-7523-4645-A89F-91A1F4DFDF5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46F2AC-E83C-4E2E-B202-52A340005608}" type="datetimeFigureOut">
              <a:rPr lang="en-US" smtClean="0"/>
              <a:pPr/>
              <a:t>7/13/2010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69C776-AC5C-47B6-95C3-10D368EF783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46F2AC-E83C-4E2E-B202-52A340005608}" type="datetimeFigureOut">
              <a:rPr lang="en-US" smtClean="0"/>
              <a:pPr/>
              <a:t>7/13/2010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9C776-AC5C-47B6-95C3-10D368EF783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imgurl=http://www.net-inspect.com/images/pages/sas_airplane.jpg&amp;imgrefurl=http://www.net-inspect.com/industry.aspx&amp;usg=__m0f4bP3HCH3gS9lyCvBFurELmzs=&amp;h=375&amp;w=665&amp;sz=22&amp;hl=en&amp;start=2&amp;um=1&amp;itbs=1&amp;tbnid=4GwE5Fu3K9-V4M:&amp;tbnh=78&amp;tbnw=138&amp;prev=/images?q=airplane&amp;um=1&amp;hl=en&amp;sa=N&amp;tbs=isch:1"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google.com/imgres?imgurl=http://www.bass.dcharme.com/dl~/desktop%20backgrounds/miscs/San_Francisco%2527s_Golden_Gate_bridge_at_night.jpg&amp;imgrefurl=http://www.bass.dcharme.com/dl~/desktop%20backgrounds/miscs/&amp;usg=__vTceeO37pEwAhC6ybwxfYGDsx48=&amp;h=900&amp;w=1201&amp;sz=127&amp;hl=en&amp;start=2&amp;um=1&amp;itbs=1&amp;tbnid=qXR_zdyur_6k6M:&amp;tbnh=112&amp;tbnw=150&amp;prev=/images?q=san+francisco+bridge&amp;um=1&amp;hl=en&amp;tbs=isch:1"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Fellows Orientation to </a:t>
            </a:r>
            <a:br>
              <a:rPr lang="en-US" dirty="0" smtClean="0"/>
            </a:br>
            <a:r>
              <a:rPr lang="en-US" dirty="0" smtClean="0"/>
              <a:t>GI Procedures </a:t>
            </a:r>
            <a:endParaRPr lang="en-US" dirty="0"/>
          </a:p>
        </p:txBody>
      </p:sp>
      <p:sp>
        <p:nvSpPr>
          <p:cNvPr id="3" name="Subtitle 2"/>
          <p:cNvSpPr>
            <a:spLocks noGrp="1"/>
          </p:cNvSpPr>
          <p:nvPr>
            <p:ph type="subTitle" idx="1"/>
          </p:nvPr>
        </p:nvSpPr>
        <p:spPr/>
        <p:txBody>
          <a:bodyPr>
            <a:normAutofit/>
          </a:bodyPr>
          <a:lstStyle/>
          <a:p>
            <a:r>
              <a:rPr lang="en-US" dirty="0" smtClean="0"/>
              <a:t>Presented b y</a:t>
            </a:r>
          </a:p>
          <a:p>
            <a:r>
              <a:rPr lang="en-US" dirty="0" smtClean="0"/>
              <a:t>Kristine Barman RN, BSN, CGRN</a:t>
            </a:r>
          </a:p>
          <a:p>
            <a:r>
              <a:rPr lang="en-US" dirty="0" smtClean="0"/>
              <a:t>CN III</a:t>
            </a:r>
            <a:endParaRPr lang="en-US" dirty="0"/>
          </a:p>
        </p:txBody>
      </p:sp>
      <p:pic>
        <p:nvPicPr>
          <p:cNvPr id="12289" name="Picture 1"/>
          <p:cNvPicPr>
            <a:picLocks noChangeAspect="1" noChangeArrowheads="1"/>
          </p:cNvPicPr>
          <p:nvPr/>
        </p:nvPicPr>
        <p:blipFill>
          <a:blip r:embed="rId2" cstate="print"/>
          <a:srcRect/>
          <a:stretch>
            <a:fillRect/>
          </a:stretch>
        </p:blipFill>
        <p:spPr bwMode="auto">
          <a:xfrm>
            <a:off x="2286000" y="457200"/>
            <a:ext cx="4591050" cy="141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 10 Procedures - Memorial</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Inpatient vs. Outpatient</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Rules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great place to learn; if you’re unsure please ask. We are here to ensure your overall success</a:t>
            </a:r>
          </a:p>
          <a:p>
            <a:r>
              <a:rPr lang="en-US" dirty="0" smtClean="0"/>
              <a:t>In an effort to prevent major delays</a:t>
            </a:r>
          </a:p>
          <a:p>
            <a:pPr lvl="1"/>
            <a:r>
              <a:rPr lang="en-US" dirty="0" smtClean="0"/>
              <a:t>The nurse may provide a 20-minute time check to the Attending.</a:t>
            </a:r>
          </a:p>
          <a:p>
            <a:pPr lvl="1"/>
            <a:r>
              <a:rPr lang="en-US" dirty="0" smtClean="0"/>
              <a:t>This will serve as a warning that we are running behind schedule</a:t>
            </a:r>
          </a:p>
          <a:p>
            <a:pPr lvl="1"/>
            <a:r>
              <a:rPr lang="en-US" dirty="0" smtClean="0"/>
              <a:t>At this time the Attending may complete the procedure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Initiatives</a:t>
            </a:r>
            <a:endParaRPr lang="en-US" dirty="0"/>
          </a:p>
        </p:txBody>
      </p:sp>
      <p:sp>
        <p:nvSpPr>
          <p:cNvPr id="3" name="Content Placeholder 2"/>
          <p:cNvSpPr>
            <a:spLocks noGrp="1"/>
          </p:cNvSpPr>
          <p:nvPr>
            <p:ph idx="1"/>
          </p:nvPr>
        </p:nvSpPr>
        <p:spPr/>
        <p:txBody>
          <a:bodyPr/>
          <a:lstStyle/>
          <a:p>
            <a:r>
              <a:rPr lang="en-US" dirty="0" smtClean="0"/>
              <a:t>First case start: Patient should be in room prepared for procedure no later than 8:05 am</a:t>
            </a:r>
          </a:p>
          <a:p>
            <a:r>
              <a:rPr lang="en-US" dirty="0" smtClean="0"/>
              <a:t>Inpatient Wait Time: Less than 45 minutes from arrival to procedure</a:t>
            </a:r>
          </a:p>
          <a:p>
            <a:r>
              <a:rPr lang="en-US" dirty="0" smtClean="0"/>
              <a:t>Decrease recovery time</a:t>
            </a:r>
          </a:p>
          <a:p>
            <a:pPr lvl="1"/>
            <a:r>
              <a:rPr lang="en-US" dirty="0" smtClean="0"/>
              <a:t>Minimum = 30 minutes	</a:t>
            </a:r>
          </a:p>
          <a:p>
            <a:pPr lvl="1"/>
            <a:r>
              <a:rPr lang="en-US" dirty="0" smtClean="0"/>
              <a:t>Maximum = 40 minutes for conscious sedation</a:t>
            </a:r>
          </a:p>
          <a:p>
            <a:r>
              <a:rPr lang="en-US" dirty="0" smtClean="0"/>
              <a:t>Increase patient satisfaction.</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Renovations Projects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Physician Workroom</a:t>
            </a:r>
          </a:p>
          <a:p>
            <a:pPr lvl="1"/>
            <a:r>
              <a:rPr lang="en-US" dirty="0" smtClean="0"/>
              <a:t>Increased from 3 to 6 computer workstations </a:t>
            </a:r>
          </a:p>
          <a:p>
            <a:pPr lvl="1"/>
            <a:r>
              <a:rPr lang="en-US" dirty="0" smtClean="0"/>
              <a:t>50% of computer available</a:t>
            </a:r>
          </a:p>
          <a:p>
            <a:pPr lvl="1"/>
            <a:r>
              <a:rPr lang="en-US" dirty="0" smtClean="0"/>
              <a:t>Remaining equipment installation within 2-weeks</a:t>
            </a:r>
          </a:p>
          <a:p>
            <a:r>
              <a:rPr lang="en-US" dirty="0" smtClean="0"/>
              <a:t>PAX Station</a:t>
            </a:r>
          </a:p>
          <a:p>
            <a:pPr lvl="1"/>
            <a:r>
              <a:rPr lang="en-US" dirty="0" smtClean="0"/>
              <a:t>Will be stationed outside Procedure Room 4</a:t>
            </a:r>
          </a:p>
          <a:p>
            <a:pPr lvl="1"/>
            <a:r>
              <a:rPr lang="en-US" dirty="0"/>
              <a:t>V</a:t>
            </a:r>
            <a:r>
              <a:rPr lang="en-US" dirty="0" smtClean="0"/>
              <a:t>iew of radiology images using high resolution </a:t>
            </a:r>
          </a:p>
          <a:p>
            <a:r>
              <a:rPr lang="en-US" dirty="0" smtClean="0"/>
              <a:t>Expansion of recovery bays</a:t>
            </a:r>
          </a:p>
          <a:p>
            <a:pPr lvl="1"/>
            <a:r>
              <a:rPr lang="en-US" dirty="0" smtClean="0"/>
              <a:t>To improve overall efficiency</a:t>
            </a:r>
          </a:p>
          <a:p>
            <a:pPr lvl="1"/>
            <a:r>
              <a:rPr lang="en-US" dirty="0"/>
              <a:t>N</a:t>
            </a:r>
            <a:r>
              <a:rPr lang="en-US" dirty="0" smtClean="0"/>
              <a:t>o change in physical space required</a:t>
            </a:r>
          </a:p>
          <a:p>
            <a:pPr lvl="1">
              <a:buNone/>
            </a:pPr>
            <a:endParaRPr lang="en-US" dirty="0" smtClean="0"/>
          </a:p>
          <a:p>
            <a:pPr lvl="1"/>
            <a:endParaRPr lang="en-US" dirty="0" smtClean="0"/>
          </a:p>
          <a:p>
            <a:pPr lvl="1"/>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Technologies</a:t>
            </a:r>
            <a:endParaRPr lang="en-US" dirty="0"/>
          </a:p>
        </p:txBody>
      </p:sp>
      <p:sp>
        <p:nvSpPr>
          <p:cNvPr id="3" name="Content Placeholder 2"/>
          <p:cNvSpPr>
            <a:spLocks noGrp="1"/>
          </p:cNvSpPr>
          <p:nvPr>
            <p:ph idx="1"/>
          </p:nvPr>
        </p:nvSpPr>
        <p:spPr/>
        <p:txBody>
          <a:bodyPr>
            <a:normAutofit lnSpcReduction="10000"/>
          </a:bodyPr>
          <a:lstStyle/>
          <a:p>
            <a:r>
              <a:rPr lang="pt-BR" dirty="0" smtClean="0"/>
              <a:t>Electronic GI Schedule</a:t>
            </a:r>
          </a:p>
          <a:p>
            <a:pPr lvl="1"/>
            <a:r>
              <a:rPr lang="pt-BR" dirty="0" smtClean="0"/>
              <a:t>50” Plasma monitor to replace white board</a:t>
            </a:r>
          </a:p>
          <a:p>
            <a:pPr lvl="1"/>
            <a:r>
              <a:rPr lang="pt-BR" dirty="0" smtClean="0"/>
              <a:t>Controlled by Charge Nurse from desk</a:t>
            </a:r>
          </a:p>
          <a:p>
            <a:r>
              <a:rPr lang="pt-BR" dirty="0" smtClean="0"/>
              <a:t>Fluroscopy Table</a:t>
            </a:r>
          </a:p>
          <a:p>
            <a:r>
              <a:rPr lang="pt-BR" dirty="0" smtClean="0"/>
              <a:t>EU-ME1 Endoscopic Ultrasound - universal processor for mechanical and electronic scanning</a:t>
            </a:r>
          </a:p>
          <a:p>
            <a:r>
              <a:rPr lang="pt-BR" dirty="0" smtClean="0"/>
              <a:t>Titan ultrasound machine to perform liver biopsy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Trial</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Propofol</a:t>
            </a:r>
            <a:r>
              <a:rPr lang="en-US" dirty="0" smtClean="0"/>
              <a:t> Trial</a:t>
            </a:r>
          </a:p>
          <a:p>
            <a:pPr lvl="1"/>
            <a:r>
              <a:rPr lang="en-US" dirty="0" smtClean="0"/>
              <a:t>Performed on Friday – full day (# of weeks TBD)</a:t>
            </a:r>
          </a:p>
          <a:p>
            <a:pPr lvl="1"/>
            <a:r>
              <a:rPr lang="en-US" dirty="0" smtClean="0"/>
              <a:t>Use of 2 Rooms</a:t>
            </a:r>
          </a:p>
          <a:p>
            <a:pPr lvl="1"/>
            <a:r>
              <a:rPr lang="en-US" dirty="0" smtClean="0"/>
              <a:t>Designated staff</a:t>
            </a:r>
          </a:p>
          <a:p>
            <a:pPr lvl="1"/>
            <a:r>
              <a:rPr lang="en-US" dirty="0" smtClean="0"/>
              <a:t>Sorry, but Fellows will not serve as part of this trial</a:t>
            </a:r>
          </a:p>
          <a:p>
            <a:pPr lvl="2"/>
            <a:r>
              <a:rPr lang="en-US" dirty="0" smtClean="0"/>
              <a:t>We hope you are still in the early phase of your fellowship when it is adopted as our standard practice</a:t>
            </a:r>
          </a:p>
          <a:p>
            <a:pPr lvl="1"/>
            <a:r>
              <a:rPr lang="en-US" dirty="0" smtClean="0"/>
              <a:t>Goal is to improve overall efficiency and increase patient satisfactory in the department</a:t>
            </a:r>
          </a:p>
          <a:p>
            <a:pPr lvl="2"/>
            <a:r>
              <a:rPr lang="en-US" dirty="0" smtClean="0"/>
              <a:t>Decrease sedation time </a:t>
            </a:r>
          </a:p>
          <a:p>
            <a:pPr lvl="2"/>
            <a:r>
              <a:rPr lang="en-US" dirty="0" smtClean="0"/>
              <a:t>Decrease recovery times</a:t>
            </a:r>
          </a:p>
          <a:p>
            <a:pPr lvl="2"/>
            <a:r>
              <a:rPr lang="en-US" dirty="0" smtClean="0"/>
              <a:t>Increasing patient satisfaction</a:t>
            </a:r>
          </a:p>
          <a:p>
            <a:pPr lvl="2"/>
            <a:r>
              <a:rPr lang="en-US" dirty="0" smtClean="0"/>
              <a:t>Come on par with our competitors by providing options for patients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10 Things Fellows Should Know</a:t>
            </a:r>
            <a:endParaRPr lang="en-US" dirty="0"/>
          </a:p>
        </p:txBody>
      </p:sp>
      <p:sp>
        <p:nvSpPr>
          <p:cNvPr id="3" name="Content Placeholder 2"/>
          <p:cNvSpPr>
            <a:spLocks noGrp="1"/>
          </p:cNvSpPr>
          <p:nvPr>
            <p:ph idx="1"/>
          </p:nvPr>
        </p:nvSpPr>
        <p:spPr/>
        <p:txBody>
          <a:bodyPr/>
          <a:lstStyle/>
          <a:p>
            <a:r>
              <a:rPr lang="en-US" dirty="0" smtClean="0"/>
              <a:t>We’re like the government; we’re here to help you</a:t>
            </a:r>
          </a:p>
          <a:p>
            <a:r>
              <a:rPr lang="en-US" dirty="0" smtClean="0"/>
              <a:t>We are not reimbursed for Capsules on inpatients</a:t>
            </a:r>
          </a:p>
          <a:p>
            <a:r>
              <a:rPr lang="en-US" dirty="0" smtClean="0"/>
              <a:t>Inpatients should not come to suite for procedures that can be performed on an outpatient basis</a:t>
            </a:r>
          </a:p>
          <a:p>
            <a:r>
              <a:rPr lang="en-US" dirty="0" smtClean="0"/>
              <a:t>Take it away Kris…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5362" name="Picture 2"/>
          <p:cNvPicPr>
            <a:picLocks noGrp="1" noChangeAspect="1" noChangeArrowheads="1"/>
          </p:cNvPicPr>
          <p:nvPr>
            <p:ph idx="1"/>
          </p:nvPr>
        </p:nvPicPr>
        <p:blipFill>
          <a:blip r:embed="rId2" cstate="print"/>
          <a:srcRect/>
          <a:stretch>
            <a:fillRect/>
          </a:stretch>
        </p:blipFill>
        <p:spPr bwMode="auto">
          <a:xfrm>
            <a:off x="1554691" y="1600200"/>
            <a:ext cx="6034617" cy="45259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t>
            </a:r>
            <a:endParaRPr lang="en-US" dirty="0"/>
          </a:p>
        </p:txBody>
      </p:sp>
      <p:sp>
        <p:nvSpPr>
          <p:cNvPr id="5" name="Content Placeholder 4"/>
          <p:cNvSpPr>
            <a:spLocks noGrp="1"/>
          </p:cNvSpPr>
          <p:nvPr>
            <p:ph idx="1"/>
          </p:nvPr>
        </p:nvSpPr>
        <p:spPr>
          <a:xfrm>
            <a:off x="457200" y="1600200"/>
            <a:ext cx="8229600" cy="4953000"/>
          </a:xfrm>
        </p:spPr>
        <p:txBody>
          <a:bodyPr>
            <a:normAutofit lnSpcReduction="10000"/>
          </a:bodyPr>
          <a:lstStyle/>
          <a:p>
            <a:r>
              <a:rPr lang="en-US" dirty="0" smtClean="0"/>
              <a:t>On behalf of the staff of GI Procedures, I would like to welcome you to UNC Health Care and the School of Medicine. You have the distinct privilege of working with some of the best Gastroenterologist and nursing staff in the country. You will be challenged to go deeper, look closer and GET TO THE CECUM! We have no doubt, you will get there.  We are excited to have you on board and look forward to working with you.  </a:t>
            </a:r>
            <a:endParaRPr lang="en-US" dirty="0"/>
          </a:p>
        </p:txBody>
      </p:sp>
      <p:sp>
        <p:nvSpPr>
          <p:cNvPr id="6" name="Content Placeholder 4"/>
          <p:cNvSpPr txBox="1">
            <a:spLocks/>
          </p:cNvSpPr>
          <p:nvPr/>
        </p:nvSpPr>
        <p:spPr>
          <a:xfrm>
            <a:off x="914400" y="5791201"/>
            <a:ext cx="8229600" cy="1066800"/>
          </a:xfrm>
          <a:prstGeom prst="rect">
            <a:avLst/>
          </a:prstGeom>
        </p:spPr>
        <p:txBody>
          <a:bodyPr vert="horz" lIns="91440" tIns="45720" rIns="91440" bIns="45720" rtlCol="0">
            <a:normAutofit/>
          </a:bodyPr>
          <a:lstStyle/>
          <a:p>
            <a:pPr marL="3086100" lvl="6" indent="-342900">
              <a:spcBef>
                <a:spcPct val="20000"/>
              </a:spcBef>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086100" lvl="6" indent="-342900">
              <a:spcBef>
                <a:spcPct val="20000"/>
              </a:spcBef>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Marvetta M. Walker RN, MHA</a:t>
            </a:r>
          </a:p>
        </p:txBody>
      </p:sp>
      <p:pic>
        <p:nvPicPr>
          <p:cNvPr id="10242" name="Picture 2" descr="http://t0.gstatic.com/images?q=tbn:4GwE5Fu3K9-V4M:http://www.net-inspect.com/images/pages/sas_airplane.jpg">
            <a:hlinkClick r:id="rId2"/>
          </p:cNvPr>
          <p:cNvPicPr>
            <a:picLocks noChangeAspect="1" noChangeArrowheads="1"/>
          </p:cNvPicPr>
          <p:nvPr/>
        </p:nvPicPr>
        <p:blipFill>
          <a:blip r:embed="rId3" cstate="print"/>
          <a:srcRect/>
          <a:stretch>
            <a:fillRect/>
          </a:stretch>
        </p:blipFill>
        <p:spPr bwMode="auto">
          <a:xfrm>
            <a:off x="322387" y="218661"/>
            <a:ext cx="2039813" cy="1152939"/>
          </a:xfrm>
          <a:prstGeom prst="rect">
            <a:avLst/>
          </a:prstGeom>
          <a:noFill/>
        </p:spPr>
      </p:pic>
      <p:pic>
        <p:nvPicPr>
          <p:cNvPr id="10244" name="Picture 4" descr="http://t3.gstatic.com/images?q=tbn:qXR_zdyur_6k6M:http://www.bass.dcharme.com/dl~/desktop%2520backgrounds/miscs/San_Francisco%252527s_Golden_Gate_bridge_at_night.jpg">
            <a:hlinkClick r:id="rId4"/>
          </p:cNvPr>
          <p:cNvPicPr>
            <a:picLocks noChangeAspect="1" noChangeArrowheads="1"/>
          </p:cNvPicPr>
          <p:nvPr/>
        </p:nvPicPr>
        <p:blipFill>
          <a:blip r:embed="rId5" cstate="print"/>
          <a:srcRect/>
          <a:stretch>
            <a:fillRect/>
          </a:stretch>
        </p:blipFill>
        <p:spPr bwMode="auto">
          <a:xfrm>
            <a:off x="7086600" y="139191"/>
            <a:ext cx="1752600" cy="130860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Team</a:t>
            </a:r>
            <a:endParaRPr lang="en-US" dirty="0"/>
          </a:p>
        </p:txBody>
      </p:sp>
      <p:graphicFrame>
        <p:nvGraphicFramePr>
          <p:cNvPr id="5" name="Content Placeholder 4"/>
          <p:cNvGraphicFramePr>
            <a:graphicFrameLocks noGrp="1"/>
          </p:cNvGraphicFramePr>
          <p:nvPr>
            <p:ph idx="1"/>
          </p:nvPr>
        </p:nvGraphicFramePr>
        <p:xfrm>
          <a:off x="457200" y="1219200"/>
          <a:ext cx="8229600" cy="490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Departmental Organizational Structure</a:t>
            </a:r>
            <a:endParaRPr lang="en-US" dirty="0"/>
          </a:p>
        </p:txBody>
      </p:sp>
      <p:graphicFrame>
        <p:nvGraphicFramePr>
          <p:cNvPr id="7" name="Content Placeholder 6"/>
          <p:cNvGraphicFramePr>
            <a:graphicFrameLocks noGrp="1"/>
          </p:cNvGraphicFramePr>
          <p:nvPr>
            <p:ph idx="1"/>
          </p:nvPr>
        </p:nvGraphicFramePr>
        <p:xfrm>
          <a:off x="457200" y="1295400"/>
          <a:ext cx="8229600" cy="4830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We have exceptional staff</a:t>
            </a:r>
          </a:p>
          <a:p>
            <a:pPr lvl="1"/>
            <a:r>
              <a:rPr lang="en-US" dirty="0" smtClean="0"/>
              <a:t>Highly skilled</a:t>
            </a:r>
          </a:p>
          <a:p>
            <a:pPr lvl="1"/>
            <a:r>
              <a:rPr lang="en-US" dirty="0" smtClean="0"/>
              <a:t>Compassionate </a:t>
            </a:r>
          </a:p>
          <a:p>
            <a:pPr lvl="1"/>
            <a:r>
              <a:rPr lang="en-US" dirty="0" smtClean="0"/>
              <a:t>Willing to assist</a:t>
            </a:r>
          </a:p>
          <a:p>
            <a:pPr lvl="1"/>
            <a:r>
              <a:rPr lang="en-US" dirty="0" smtClean="0"/>
              <a:t>FUN!</a:t>
            </a:r>
          </a:p>
          <a:p>
            <a:r>
              <a:rPr lang="en-US" dirty="0" smtClean="0"/>
              <a:t>Highly skilled with more than 100-years experience in GI</a:t>
            </a:r>
          </a:p>
          <a:p>
            <a:r>
              <a:rPr lang="en-US" dirty="0" smtClean="0"/>
              <a:t>High speed, low drag technicians</a:t>
            </a:r>
          </a:p>
          <a:p>
            <a:pPr lvl="1"/>
            <a:r>
              <a:rPr lang="en-US" dirty="0" smtClean="0"/>
              <a:t>Eager to learn</a:t>
            </a:r>
          </a:p>
          <a:p>
            <a:pPr lvl="1"/>
            <a:r>
              <a:rPr lang="en-US" dirty="0" smtClean="0"/>
              <a:t>Willing to teach </a:t>
            </a:r>
          </a:p>
          <a:p>
            <a:r>
              <a:rPr lang="en-US" dirty="0" smtClean="0"/>
              <a:t>Diverse Group</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GI Procedures Community Agreement</a:t>
            </a:r>
            <a:endParaRPr lang="en-US" dirty="0"/>
          </a:p>
        </p:txBody>
      </p:sp>
      <p:sp>
        <p:nvSpPr>
          <p:cNvPr id="3" name="Content Placeholder 2"/>
          <p:cNvSpPr>
            <a:spLocks noGrp="1"/>
          </p:cNvSpPr>
          <p:nvPr>
            <p:ph idx="1"/>
          </p:nvPr>
        </p:nvSpPr>
        <p:spPr/>
        <p:txBody>
          <a:bodyPr>
            <a:noAutofit/>
          </a:bodyPr>
          <a:lstStyle/>
          <a:p>
            <a:pPr lvl="0"/>
            <a:r>
              <a:rPr lang="en-US" sz="1400" dirty="0"/>
              <a:t>We will direct all of our efforts to support a GOOD patient experience</a:t>
            </a:r>
          </a:p>
          <a:p>
            <a:pPr lvl="0"/>
            <a:r>
              <a:rPr lang="en-US" sz="1400" dirty="0"/>
              <a:t>We will work to the same standard and level of consistency when caring for patients</a:t>
            </a:r>
          </a:p>
          <a:p>
            <a:pPr lvl="0"/>
            <a:r>
              <a:rPr lang="en-US" sz="1400" dirty="0"/>
              <a:t>We will clearly communicate roles and expectations - of and between team members</a:t>
            </a:r>
          </a:p>
          <a:p>
            <a:pPr lvl="0"/>
            <a:r>
              <a:rPr lang="en-US" sz="1400" dirty="0"/>
              <a:t>We will be considerate of others and honor our scheduled time commitments </a:t>
            </a:r>
          </a:p>
          <a:p>
            <a:pPr lvl="0"/>
            <a:r>
              <a:rPr lang="en-US" sz="1400" dirty="0"/>
              <a:t>We will be motivated and take pride in our work </a:t>
            </a:r>
          </a:p>
          <a:p>
            <a:pPr lvl="0"/>
            <a:r>
              <a:rPr lang="en-US" sz="1400" dirty="0"/>
              <a:t>We will seek assistance when necessary (Don’t go it alone)</a:t>
            </a:r>
          </a:p>
          <a:p>
            <a:pPr lvl="0"/>
            <a:r>
              <a:rPr lang="en-US" sz="1400" dirty="0"/>
              <a:t>We will do our part</a:t>
            </a:r>
          </a:p>
          <a:p>
            <a:pPr lvl="0"/>
            <a:r>
              <a:rPr lang="en-US" sz="1400" dirty="0"/>
              <a:t>We will be clear about our expectations of self and others</a:t>
            </a:r>
          </a:p>
          <a:p>
            <a:pPr lvl="0"/>
            <a:r>
              <a:rPr lang="en-US" sz="1400" dirty="0"/>
              <a:t>We will acknowledge our strengths &amp; weaknesses, as well as the strength &amp; weaknesses of others</a:t>
            </a:r>
          </a:p>
          <a:p>
            <a:pPr lvl="0"/>
            <a:r>
              <a:rPr lang="en-US" sz="1400" dirty="0"/>
              <a:t>We will Lead by example: Each One - Teach One </a:t>
            </a:r>
          </a:p>
          <a:p>
            <a:pPr lvl="0"/>
            <a:r>
              <a:rPr lang="en-US" sz="1400" dirty="0"/>
              <a:t>We will celebrate each other through encouragement, praise and recognition </a:t>
            </a:r>
          </a:p>
          <a:p>
            <a:pPr lvl="0"/>
            <a:r>
              <a:rPr lang="en-US" sz="1400" dirty="0"/>
              <a:t>We will be honest and gentle in sharing our truth</a:t>
            </a:r>
          </a:p>
          <a:p>
            <a:pPr lvl="0"/>
            <a:r>
              <a:rPr lang="en-US" sz="1400" dirty="0"/>
              <a:t>We will remember the “Golden Rule” – Treat others the way you want to be treated </a:t>
            </a:r>
          </a:p>
          <a:p>
            <a:pPr lvl="0"/>
            <a:r>
              <a:rPr lang="en-US" sz="1400" dirty="0"/>
              <a:t>We will appreciate differences of others (i.e., opinions, styles) </a:t>
            </a:r>
          </a:p>
          <a:p>
            <a:pPr lvl="0"/>
            <a:r>
              <a:rPr lang="en-US" sz="1400" dirty="0"/>
              <a:t>We will care for each other</a:t>
            </a:r>
          </a:p>
          <a:p>
            <a:pPr lvl="0"/>
            <a:r>
              <a:rPr lang="en-US" sz="1400" dirty="0"/>
              <a:t>We will thank each other </a:t>
            </a:r>
          </a:p>
          <a:p>
            <a:pPr lvl="0"/>
            <a:r>
              <a:rPr lang="en-US" sz="1400" dirty="0"/>
              <a:t>We will exercise teamwork – Recognize what needs to be done/Do it/Share  in responsibility</a:t>
            </a:r>
          </a:p>
          <a:p>
            <a:pPr lvl="0"/>
            <a:r>
              <a:rPr lang="en-US" sz="1400" dirty="0"/>
              <a:t>We will listen before we answer </a:t>
            </a:r>
          </a:p>
          <a:p>
            <a:pPr lvl="0"/>
            <a:r>
              <a:rPr lang="en-US" sz="1400" dirty="0"/>
              <a:t>We will “Let it go!” </a:t>
            </a:r>
          </a:p>
          <a:p>
            <a:pPr lvl="0"/>
            <a:r>
              <a:rPr lang="en-US" sz="1400" dirty="0"/>
              <a:t>We will know when and how to say “no” and support each other in saying “no”</a:t>
            </a:r>
          </a:p>
          <a:p>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First case start at 8:00 am (staff has patient ready)</a:t>
            </a:r>
          </a:p>
          <a:p>
            <a:r>
              <a:rPr lang="en-US" dirty="0" smtClean="0"/>
              <a:t>Hours of operation: 8:00 am to 6:30 pm (last inpatient down by 3:00 pm (unless emergent)</a:t>
            </a:r>
          </a:p>
          <a:p>
            <a:pPr lvl="1"/>
            <a:r>
              <a:rPr lang="en-US" dirty="0" smtClean="0"/>
              <a:t>RN and Technician reports at 7:30</a:t>
            </a:r>
          </a:p>
          <a:p>
            <a:pPr lvl="1"/>
            <a:r>
              <a:rPr lang="en-US" dirty="0" smtClean="0"/>
              <a:t>Core staff report from 8:00 am – 4:30 pm</a:t>
            </a:r>
          </a:p>
          <a:p>
            <a:pPr lvl="1"/>
            <a:r>
              <a:rPr lang="en-US" dirty="0" smtClean="0"/>
              <a:t>Late staff report from 9:30 am – 6:30 pm</a:t>
            </a:r>
          </a:p>
          <a:p>
            <a:r>
              <a:rPr lang="en-US" dirty="0" smtClean="0"/>
              <a:t>1 RN and 1 Endoscopy Tech per room </a:t>
            </a:r>
          </a:p>
          <a:p>
            <a:r>
              <a:rPr lang="en-US" dirty="0" smtClean="0"/>
              <a:t>Charge Nurse of Day runs the board </a:t>
            </a:r>
          </a:p>
          <a:p>
            <a:r>
              <a:rPr lang="en-US" dirty="0" smtClean="0"/>
              <a:t>Nadine Shivers is the Supervisor for Memorial</a:t>
            </a:r>
          </a:p>
          <a:p>
            <a:pPr lvl="1"/>
            <a:r>
              <a:rPr lang="en-US" dirty="0" smtClean="0"/>
              <a:t>In orientation</a:t>
            </a:r>
          </a:p>
          <a:p>
            <a:pPr lvl="1"/>
            <a:r>
              <a:rPr lang="en-US" dirty="0" smtClean="0"/>
              <a:t>Marvetta will assist you in the mean time</a:t>
            </a:r>
          </a:p>
          <a:p>
            <a:pPr lvl="1"/>
            <a:r>
              <a:rPr lang="en-US" dirty="0" smtClean="0"/>
              <a:t>Concerns that cannot be resolved by the Charge Nurse or Supervisor will be as gladly addressed by Marvetta</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Consulting providers should provide inpatient list at or prior to 8:00 am to prevent delays and allow for on time departure</a:t>
            </a:r>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Day in GI Memorial</a:t>
            </a:r>
            <a:endParaRPr lang="en-US" dirty="0"/>
          </a:p>
        </p:txBody>
      </p:sp>
      <p:sp>
        <p:nvSpPr>
          <p:cNvPr id="3" name="Content Placeholder 2"/>
          <p:cNvSpPr>
            <a:spLocks noGrp="1"/>
          </p:cNvSpPr>
          <p:nvPr>
            <p:ph idx="1"/>
          </p:nvPr>
        </p:nvSpPr>
        <p:spPr/>
        <p:txBody>
          <a:bodyPr/>
          <a:lstStyle/>
          <a:p>
            <a:r>
              <a:rPr lang="en-US" dirty="0" smtClean="0"/>
              <a:t>Number of Procedures: 30 (21 – 49)</a:t>
            </a:r>
          </a:p>
          <a:p>
            <a:r>
              <a:rPr lang="en-US" dirty="0" smtClean="0"/>
              <a:t>Inpatients: 7</a:t>
            </a:r>
          </a:p>
          <a:p>
            <a:r>
              <a:rPr lang="en-US" dirty="0" smtClean="0"/>
              <a:t>Outpatients: 24</a:t>
            </a:r>
          </a:p>
          <a:p>
            <a:r>
              <a:rPr lang="en-US" dirty="0" smtClean="0"/>
              <a:t>Busiest Days: Monday &amp; Friday</a:t>
            </a:r>
          </a:p>
          <a:p>
            <a:pPr lvl="1"/>
            <a:r>
              <a:rPr lang="en-US" dirty="0" smtClean="0"/>
              <a:t>A rapidly changing environment</a:t>
            </a:r>
          </a:p>
          <a:p>
            <a:pPr lvl="1"/>
            <a:r>
              <a:rPr lang="en-US" dirty="0" smtClean="0"/>
              <a:t>Must be present and engaged to ensure overall efficiency and quality care</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TotalTime>
  <Words>1044</Words>
  <Application>Microsoft Office PowerPoint</Application>
  <PresentationFormat>On-screen Show (4:3)</PresentationFormat>
  <Paragraphs>166</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New Fellows Orientation to  GI Procedures </vt:lpstr>
      <vt:lpstr>Welcome </vt:lpstr>
      <vt:lpstr>Collaborative Team</vt:lpstr>
      <vt:lpstr>Departmental Organizational Structure</vt:lpstr>
      <vt:lpstr>Staff</vt:lpstr>
      <vt:lpstr>GI Procedures Community Agreement</vt:lpstr>
      <vt:lpstr>General Overview</vt:lpstr>
      <vt:lpstr>Overview</vt:lpstr>
      <vt:lpstr>A Day in GI Memorial</vt:lpstr>
      <vt:lpstr>FY 10 Procedures - Memorial</vt:lpstr>
      <vt:lpstr>Inpatient vs. Outpatient</vt:lpstr>
      <vt:lpstr>Procedural Rules</vt:lpstr>
      <vt:lpstr>Quality Initiatives</vt:lpstr>
      <vt:lpstr>Renovations Projects</vt:lpstr>
      <vt:lpstr>New Technologies</vt:lpstr>
      <vt:lpstr>Upcoming Trial</vt:lpstr>
      <vt:lpstr>Top 10 Things Fellows Should Know</vt:lpstr>
      <vt:lpstr>Questions</vt:lpstr>
    </vt:vector>
  </TitlesOfParts>
  <Company>UNC HEALTH CARE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Fellows Orientation to  GI Procedures </dc:title>
  <dc:creator>mmwalker</dc:creator>
  <cp:lastModifiedBy>skennedy</cp:lastModifiedBy>
  <cp:revision>42</cp:revision>
  <dcterms:created xsi:type="dcterms:W3CDTF">2010-07-01T02:57:23Z</dcterms:created>
  <dcterms:modified xsi:type="dcterms:W3CDTF">2010-07-13T15:34:42Z</dcterms:modified>
</cp:coreProperties>
</file>