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58" r:id="rId3"/>
    <p:sldId id="259" r:id="rId4"/>
    <p:sldId id="257" r:id="rId5"/>
    <p:sldId id="487" r:id="rId6"/>
    <p:sldId id="385" r:id="rId7"/>
    <p:sldId id="265" r:id="rId8"/>
    <p:sldId id="488" r:id="rId9"/>
    <p:sldId id="302" r:id="rId10"/>
    <p:sldId id="511" r:id="rId11"/>
    <p:sldId id="366" r:id="rId12"/>
    <p:sldId id="367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84" r:id="rId21"/>
    <p:sldId id="382" r:id="rId22"/>
    <p:sldId id="489" r:id="rId23"/>
    <p:sldId id="490" r:id="rId24"/>
    <p:sldId id="497" r:id="rId25"/>
    <p:sldId id="507" r:id="rId26"/>
    <p:sldId id="425" r:id="rId27"/>
    <p:sldId id="414" r:id="rId28"/>
    <p:sldId id="415" r:id="rId29"/>
    <p:sldId id="416" r:id="rId30"/>
    <p:sldId id="417" r:id="rId31"/>
    <p:sldId id="418" r:id="rId32"/>
    <p:sldId id="411" r:id="rId33"/>
    <p:sldId id="412" r:id="rId34"/>
    <p:sldId id="419" r:id="rId35"/>
    <p:sldId id="423" r:id="rId36"/>
    <p:sldId id="420" r:id="rId37"/>
    <p:sldId id="424" r:id="rId38"/>
    <p:sldId id="426" r:id="rId39"/>
    <p:sldId id="430" r:id="rId40"/>
    <p:sldId id="431" r:id="rId41"/>
    <p:sldId id="432" r:id="rId42"/>
    <p:sldId id="434" r:id="rId43"/>
    <p:sldId id="435" r:id="rId44"/>
    <p:sldId id="436" r:id="rId45"/>
    <p:sldId id="500" r:id="rId46"/>
    <p:sldId id="496" r:id="rId47"/>
    <p:sldId id="499" r:id="rId48"/>
    <p:sldId id="438" r:id="rId49"/>
    <p:sldId id="441" r:id="rId50"/>
    <p:sldId id="442" r:id="rId51"/>
    <p:sldId id="491" r:id="rId52"/>
    <p:sldId id="492" r:id="rId53"/>
    <p:sldId id="493" r:id="rId54"/>
    <p:sldId id="444" r:id="rId55"/>
    <p:sldId id="445" r:id="rId56"/>
    <p:sldId id="447" r:id="rId57"/>
    <p:sldId id="446" r:id="rId58"/>
    <p:sldId id="448" r:id="rId59"/>
    <p:sldId id="449" r:id="rId60"/>
    <p:sldId id="450" r:id="rId61"/>
    <p:sldId id="451" r:id="rId62"/>
    <p:sldId id="452" r:id="rId63"/>
    <p:sldId id="453" r:id="rId64"/>
    <p:sldId id="454" r:id="rId65"/>
    <p:sldId id="455" r:id="rId66"/>
    <p:sldId id="456" r:id="rId67"/>
    <p:sldId id="437" r:id="rId68"/>
    <p:sldId id="495" r:id="rId69"/>
    <p:sldId id="494" r:id="rId70"/>
    <p:sldId id="457" r:id="rId71"/>
    <p:sldId id="484" r:id="rId72"/>
    <p:sldId id="458" r:id="rId73"/>
    <p:sldId id="460" r:id="rId74"/>
    <p:sldId id="508" r:id="rId75"/>
    <p:sldId id="503" r:id="rId76"/>
    <p:sldId id="504" r:id="rId77"/>
    <p:sldId id="506" r:id="rId78"/>
    <p:sldId id="510" r:id="rId79"/>
    <p:sldId id="512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1DE"/>
    <a:srgbClr val="262626"/>
    <a:srgbClr val="C1C3C4"/>
    <a:srgbClr val="EC2F2B"/>
    <a:srgbClr val="EB2924"/>
    <a:srgbClr val="FC4B45"/>
    <a:srgbClr val="000000"/>
    <a:srgbClr val="8856A7"/>
    <a:srgbClr val="3DF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2" autoAdjust="0"/>
    <p:restoredTop sz="74482" autoAdjust="0"/>
  </p:normalViewPr>
  <p:slideViewPr>
    <p:cSldViewPr snapToGrid="0">
      <p:cViewPr varScale="1">
        <p:scale>
          <a:sx n="64" d="100"/>
          <a:sy n="64" d="100"/>
        </p:scale>
        <p:origin x="2299" y="53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el, Pablo" userId="695102d8-7b7c-4e72-85ef-d390c20d6d1b" providerId="ADAL" clId="{F4A45D49-9274-4DB8-89CB-7F45329AD20A}"/>
    <pc:docChg chg="undo custSel addSld delSld modSld sldOrd">
      <pc:chgData name="Ariel, Pablo" userId="695102d8-7b7c-4e72-85ef-d390c20d6d1b" providerId="ADAL" clId="{F4A45D49-9274-4DB8-89CB-7F45329AD20A}" dt="2020-07-10T16:48:28.619" v="1314" actId="1076"/>
      <pc:docMkLst>
        <pc:docMk/>
      </pc:docMkLst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1244710432" sldId="256"/>
        </pc:sldMkLst>
      </pc:sldChg>
      <pc:sldChg chg="del">
        <pc:chgData name="Ariel, Pablo" userId="695102d8-7b7c-4e72-85ef-d390c20d6d1b" providerId="ADAL" clId="{F4A45D49-9274-4DB8-89CB-7F45329AD20A}" dt="2020-07-10T13:40:04.621" v="0" actId="47"/>
        <pc:sldMkLst>
          <pc:docMk/>
          <pc:sldMk cId="53370833" sldId="257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2747354944" sldId="257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751125976" sldId="258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122278343" sldId="259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850560207" sldId="265"/>
        </pc:sldMkLst>
      </pc:sldChg>
      <pc:sldChg chg="addSp modSp add mod">
        <pc:chgData name="Ariel, Pablo" userId="695102d8-7b7c-4e72-85ef-d390c20d6d1b" providerId="ADAL" clId="{F4A45D49-9274-4DB8-89CB-7F45329AD20A}" dt="2020-07-10T15:51:31.775" v="388" actId="1076"/>
        <pc:sldMkLst>
          <pc:docMk/>
          <pc:sldMk cId="4264595933" sldId="279"/>
        </pc:sldMkLst>
        <pc:spChg chg="add mod">
          <ac:chgData name="Ariel, Pablo" userId="695102d8-7b7c-4e72-85ef-d390c20d6d1b" providerId="ADAL" clId="{F4A45D49-9274-4DB8-89CB-7F45329AD20A}" dt="2020-07-10T15:51:10.206" v="383"/>
          <ac:spMkLst>
            <pc:docMk/>
            <pc:sldMk cId="4264595933" sldId="279"/>
            <ac:spMk id="81" creationId="{58F2B547-80A0-48F4-B6B3-FAF5CDC8A5E4}"/>
          </ac:spMkLst>
        </pc:spChg>
        <pc:grpChg chg="mod">
          <ac:chgData name="Ariel, Pablo" userId="695102d8-7b7c-4e72-85ef-d390c20d6d1b" providerId="ADAL" clId="{F4A45D49-9274-4DB8-89CB-7F45329AD20A}" dt="2020-07-10T15:51:31.775" v="388" actId="1076"/>
          <ac:grpSpMkLst>
            <pc:docMk/>
            <pc:sldMk cId="4264595933" sldId="279"/>
            <ac:grpSpMk id="2" creationId="{00000000-0000-0000-0000-000000000000}"/>
          </ac:grpSpMkLst>
        </pc:grpChg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2882930268" sldId="302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2117915755" sldId="366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1981872958" sldId="367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1687186952" sldId="371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1231954336" sldId="372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55676356" sldId="373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3231980538" sldId="374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2327661648" sldId="375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242264791" sldId="376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3262888502" sldId="377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2291791735" sldId="382"/>
        </pc:sldMkLst>
      </pc:sldChg>
      <pc:sldChg chg="modSp add">
        <pc:chgData name="Ariel, Pablo" userId="695102d8-7b7c-4e72-85ef-d390c20d6d1b" providerId="ADAL" clId="{F4A45D49-9274-4DB8-89CB-7F45329AD20A}" dt="2020-07-10T15:42:03.581" v="131" actId="20577"/>
        <pc:sldMkLst>
          <pc:docMk/>
          <pc:sldMk cId="1983368309" sldId="384"/>
        </pc:sldMkLst>
        <pc:spChg chg="mod">
          <ac:chgData name="Ariel, Pablo" userId="695102d8-7b7c-4e72-85ef-d390c20d6d1b" providerId="ADAL" clId="{F4A45D49-9274-4DB8-89CB-7F45329AD20A}" dt="2020-07-10T15:42:03.581" v="131" actId="20577"/>
          <ac:spMkLst>
            <pc:docMk/>
            <pc:sldMk cId="1983368309" sldId="384"/>
            <ac:spMk id="8" creationId="{00000000-0000-0000-0000-000000000000}"/>
          </ac:spMkLst>
        </pc:spChg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3569875571" sldId="385"/>
        </pc:sldMkLst>
      </pc:sldChg>
      <pc:sldChg chg="del mod modShow">
        <pc:chgData name="Ariel, Pablo" userId="695102d8-7b7c-4e72-85ef-d390c20d6d1b" providerId="ADAL" clId="{F4A45D49-9274-4DB8-89CB-7F45329AD20A}" dt="2020-07-10T16:28:32.198" v="800" actId="47"/>
        <pc:sldMkLst>
          <pc:docMk/>
          <pc:sldMk cId="2345647700" sldId="410"/>
        </pc:sldMkLst>
      </pc:sldChg>
      <pc:sldChg chg="modSp mod">
        <pc:chgData name="Ariel, Pablo" userId="695102d8-7b7c-4e72-85ef-d390c20d6d1b" providerId="ADAL" clId="{F4A45D49-9274-4DB8-89CB-7F45329AD20A}" dt="2020-07-10T15:50:27.847" v="377" actId="20577"/>
        <pc:sldMkLst>
          <pc:docMk/>
          <pc:sldMk cId="3082268167" sldId="431"/>
        </pc:sldMkLst>
        <pc:spChg chg="mod">
          <ac:chgData name="Ariel, Pablo" userId="695102d8-7b7c-4e72-85ef-d390c20d6d1b" providerId="ADAL" clId="{F4A45D49-9274-4DB8-89CB-7F45329AD20A}" dt="2020-07-10T15:50:27.847" v="377" actId="20577"/>
          <ac:spMkLst>
            <pc:docMk/>
            <pc:sldMk cId="3082268167" sldId="431"/>
            <ac:spMk id="22" creationId="{00000000-0000-0000-0000-000000000000}"/>
          </ac:spMkLst>
        </pc:spChg>
      </pc:sldChg>
      <pc:sldChg chg="addSp delSp modSp mod">
        <pc:chgData name="Ariel, Pablo" userId="695102d8-7b7c-4e72-85ef-d390c20d6d1b" providerId="ADAL" clId="{F4A45D49-9274-4DB8-89CB-7F45329AD20A}" dt="2020-07-10T15:50:41.204" v="379"/>
        <pc:sldMkLst>
          <pc:docMk/>
          <pc:sldMk cId="2780440117" sldId="432"/>
        </pc:sldMkLst>
        <pc:spChg chg="add mod">
          <ac:chgData name="Ariel, Pablo" userId="695102d8-7b7c-4e72-85ef-d390c20d6d1b" providerId="ADAL" clId="{F4A45D49-9274-4DB8-89CB-7F45329AD20A}" dt="2020-07-10T15:50:41.204" v="379"/>
          <ac:spMkLst>
            <pc:docMk/>
            <pc:sldMk cId="2780440117" sldId="432"/>
            <ac:spMk id="7" creationId="{1C79D272-6952-4058-882F-AB248F753975}"/>
          </ac:spMkLst>
        </pc:spChg>
        <pc:spChg chg="del">
          <ac:chgData name="Ariel, Pablo" userId="695102d8-7b7c-4e72-85ef-d390c20d6d1b" providerId="ADAL" clId="{F4A45D49-9274-4DB8-89CB-7F45329AD20A}" dt="2020-07-10T15:50:40.585" v="378" actId="478"/>
          <ac:spMkLst>
            <pc:docMk/>
            <pc:sldMk cId="2780440117" sldId="432"/>
            <ac:spMk id="22" creationId="{00000000-0000-0000-0000-000000000000}"/>
          </ac:spMkLst>
        </pc:spChg>
      </pc:sldChg>
      <pc:sldChg chg="addSp delSp modSp mod">
        <pc:chgData name="Ariel, Pablo" userId="695102d8-7b7c-4e72-85ef-d390c20d6d1b" providerId="ADAL" clId="{F4A45D49-9274-4DB8-89CB-7F45329AD20A}" dt="2020-07-10T15:50:45.240" v="381"/>
        <pc:sldMkLst>
          <pc:docMk/>
          <pc:sldMk cId="4082024334" sldId="434"/>
        </pc:sldMkLst>
        <pc:spChg chg="add mod">
          <ac:chgData name="Ariel, Pablo" userId="695102d8-7b7c-4e72-85ef-d390c20d6d1b" providerId="ADAL" clId="{F4A45D49-9274-4DB8-89CB-7F45329AD20A}" dt="2020-07-10T15:50:45.240" v="381"/>
          <ac:spMkLst>
            <pc:docMk/>
            <pc:sldMk cId="4082024334" sldId="434"/>
            <ac:spMk id="11" creationId="{700819E3-546E-4D38-A8B6-CB24F0C2639A}"/>
          </ac:spMkLst>
        </pc:spChg>
        <pc:spChg chg="del">
          <ac:chgData name="Ariel, Pablo" userId="695102d8-7b7c-4e72-85ef-d390c20d6d1b" providerId="ADAL" clId="{F4A45D49-9274-4DB8-89CB-7F45329AD20A}" dt="2020-07-10T15:50:44.625" v="380" actId="478"/>
          <ac:spMkLst>
            <pc:docMk/>
            <pc:sldMk cId="4082024334" sldId="434"/>
            <ac:spMk id="22" creationId="{00000000-0000-0000-0000-000000000000}"/>
          </ac:spMkLst>
        </pc:spChg>
      </pc:sldChg>
      <pc:sldChg chg="modSp mod modAnim">
        <pc:chgData name="Ariel, Pablo" userId="695102d8-7b7c-4e72-85ef-d390c20d6d1b" providerId="ADAL" clId="{F4A45D49-9274-4DB8-89CB-7F45329AD20A}" dt="2020-07-10T16:11:26.831" v="526"/>
        <pc:sldMkLst>
          <pc:docMk/>
          <pc:sldMk cId="3237738760" sldId="438"/>
        </pc:sldMkLst>
        <pc:spChg chg="mod">
          <ac:chgData name="Ariel, Pablo" userId="695102d8-7b7c-4e72-85ef-d390c20d6d1b" providerId="ADAL" clId="{F4A45D49-9274-4DB8-89CB-7F45329AD20A}" dt="2020-07-10T15:52:29.949" v="398" actId="20577"/>
          <ac:spMkLst>
            <pc:docMk/>
            <pc:sldMk cId="3237738760" sldId="438"/>
            <ac:spMk id="8" creationId="{00000000-0000-0000-0000-000000000000}"/>
          </ac:spMkLst>
        </pc:spChg>
      </pc:sldChg>
      <pc:sldChg chg="modSp mod">
        <pc:chgData name="Ariel, Pablo" userId="695102d8-7b7c-4e72-85ef-d390c20d6d1b" providerId="ADAL" clId="{F4A45D49-9274-4DB8-89CB-7F45329AD20A}" dt="2020-07-10T16:23:15.271" v="758" actId="207"/>
        <pc:sldMkLst>
          <pc:docMk/>
          <pc:sldMk cId="1898730810" sldId="456"/>
        </pc:sldMkLst>
        <pc:spChg chg="mod">
          <ac:chgData name="Ariel, Pablo" userId="695102d8-7b7c-4e72-85ef-d390c20d6d1b" providerId="ADAL" clId="{F4A45D49-9274-4DB8-89CB-7F45329AD20A}" dt="2020-07-10T16:23:15.271" v="758" actId="207"/>
          <ac:spMkLst>
            <pc:docMk/>
            <pc:sldMk cId="1898730810" sldId="456"/>
            <ac:spMk id="24" creationId="{00000000-0000-0000-0000-000000000000}"/>
          </ac:spMkLst>
        </pc:spChg>
      </pc:sldChg>
      <pc:sldChg chg="delSp mod delAnim">
        <pc:chgData name="Ariel, Pablo" userId="695102d8-7b7c-4e72-85ef-d390c20d6d1b" providerId="ADAL" clId="{F4A45D49-9274-4DB8-89CB-7F45329AD20A}" dt="2020-07-10T13:44:34.184" v="24" actId="478"/>
        <pc:sldMkLst>
          <pc:docMk/>
          <pc:sldMk cId="3494627889" sldId="457"/>
        </pc:sldMkLst>
        <pc:spChg chg="del">
          <ac:chgData name="Ariel, Pablo" userId="695102d8-7b7c-4e72-85ef-d390c20d6d1b" providerId="ADAL" clId="{F4A45D49-9274-4DB8-89CB-7F45329AD20A}" dt="2020-07-10T13:44:34.184" v="24" actId="478"/>
          <ac:spMkLst>
            <pc:docMk/>
            <pc:sldMk cId="3494627889" sldId="457"/>
            <ac:spMk id="22" creationId="{00000000-0000-0000-0000-000000000000}"/>
          </ac:spMkLst>
        </pc:spChg>
      </pc:sldChg>
      <pc:sldChg chg="delSp mod delAnim">
        <pc:chgData name="Ariel, Pablo" userId="695102d8-7b7c-4e72-85ef-d390c20d6d1b" providerId="ADAL" clId="{F4A45D49-9274-4DB8-89CB-7F45329AD20A}" dt="2020-07-10T16:22:47.808" v="744" actId="478"/>
        <pc:sldMkLst>
          <pc:docMk/>
          <pc:sldMk cId="3903019387" sldId="458"/>
        </pc:sldMkLst>
        <pc:spChg chg="del">
          <ac:chgData name="Ariel, Pablo" userId="695102d8-7b7c-4e72-85ef-d390c20d6d1b" providerId="ADAL" clId="{F4A45D49-9274-4DB8-89CB-7F45329AD20A}" dt="2020-07-10T16:22:47.808" v="744" actId="478"/>
          <ac:spMkLst>
            <pc:docMk/>
            <pc:sldMk cId="3903019387" sldId="458"/>
            <ac:spMk id="22" creationId="{00000000-0000-0000-0000-000000000000}"/>
          </ac:spMkLst>
        </pc:spChg>
      </pc:sldChg>
      <pc:sldChg chg="del">
        <pc:chgData name="Ariel, Pablo" userId="695102d8-7b7c-4e72-85ef-d390c20d6d1b" providerId="ADAL" clId="{F4A45D49-9274-4DB8-89CB-7F45329AD20A}" dt="2020-07-10T13:40:04.621" v="0" actId="47"/>
        <pc:sldMkLst>
          <pc:docMk/>
          <pc:sldMk cId="4199724766" sldId="459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3767322303" sldId="461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2449268236" sldId="462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4283254483" sldId="463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1172463152" sldId="464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209600628" sldId="465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3612992353" sldId="466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3642374786" sldId="467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264824465" sldId="468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611561241" sldId="469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1447033978" sldId="470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2548815897" sldId="471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2732011834" sldId="472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2585083116" sldId="473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2046891247" sldId="474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888517574" sldId="475"/>
        </pc:sldMkLst>
      </pc:sldChg>
      <pc:sldChg chg="del">
        <pc:chgData name="Ariel, Pablo" userId="695102d8-7b7c-4e72-85ef-d390c20d6d1b" providerId="ADAL" clId="{F4A45D49-9274-4DB8-89CB-7F45329AD20A}" dt="2020-07-10T16:23:34.094" v="759" actId="47"/>
        <pc:sldMkLst>
          <pc:docMk/>
          <pc:sldMk cId="59201007" sldId="476"/>
        </pc:sldMkLst>
      </pc:sldChg>
      <pc:sldChg chg="delSp modSp del mod">
        <pc:chgData name="Ariel, Pablo" userId="695102d8-7b7c-4e72-85ef-d390c20d6d1b" providerId="ADAL" clId="{F4A45D49-9274-4DB8-89CB-7F45329AD20A}" dt="2020-07-10T16:34:31.068" v="1002" actId="47"/>
        <pc:sldMkLst>
          <pc:docMk/>
          <pc:sldMk cId="4095619505" sldId="477"/>
        </pc:sldMkLst>
        <pc:spChg chg="mod">
          <ac:chgData name="Ariel, Pablo" userId="695102d8-7b7c-4e72-85ef-d390c20d6d1b" providerId="ADAL" clId="{F4A45D49-9274-4DB8-89CB-7F45329AD20A}" dt="2020-07-10T16:34:11.061" v="994" actId="20577"/>
          <ac:spMkLst>
            <pc:docMk/>
            <pc:sldMk cId="4095619505" sldId="477"/>
            <ac:spMk id="4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34:16.503" v="995" actId="478"/>
          <ac:spMkLst>
            <pc:docMk/>
            <pc:sldMk cId="4095619505" sldId="477"/>
            <ac:spMk id="5" creationId="{00000000-0000-0000-0000-000000000000}"/>
          </ac:spMkLst>
        </pc:spChg>
        <pc:spChg chg="mod">
          <ac:chgData name="Ariel, Pablo" userId="695102d8-7b7c-4e72-85ef-d390c20d6d1b" providerId="ADAL" clId="{F4A45D49-9274-4DB8-89CB-7F45329AD20A}" dt="2020-07-10T16:34:22.487" v="1001" actId="20577"/>
          <ac:spMkLst>
            <pc:docMk/>
            <pc:sldMk cId="4095619505" sldId="477"/>
            <ac:spMk id="30721" creationId="{00000000-0000-0000-0000-000000000000}"/>
          </ac:spMkLst>
        </pc:spChg>
      </pc:sldChg>
      <pc:sldChg chg="del">
        <pc:chgData name="Ariel, Pablo" userId="695102d8-7b7c-4e72-85ef-d390c20d6d1b" providerId="ADAL" clId="{F4A45D49-9274-4DB8-89CB-7F45329AD20A}" dt="2020-07-10T13:40:04.621" v="0" actId="47"/>
        <pc:sldMkLst>
          <pc:docMk/>
          <pc:sldMk cId="4046649549" sldId="478"/>
        </pc:sldMkLst>
      </pc:sldChg>
      <pc:sldChg chg="del">
        <pc:chgData name="Ariel, Pablo" userId="695102d8-7b7c-4e72-85ef-d390c20d6d1b" providerId="ADAL" clId="{F4A45D49-9274-4DB8-89CB-7F45329AD20A}" dt="2020-07-10T13:40:04.621" v="0" actId="47"/>
        <pc:sldMkLst>
          <pc:docMk/>
          <pc:sldMk cId="230238092" sldId="479"/>
        </pc:sldMkLst>
      </pc:sldChg>
      <pc:sldChg chg="del">
        <pc:chgData name="Ariel, Pablo" userId="695102d8-7b7c-4e72-85ef-d390c20d6d1b" providerId="ADAL" clId="{F4A45D49-9274-4DB8-89CB-7F45329AD20A}" dt="2020-07-10T13:46:36.001" v="26" actId="2696"/>
        <pc:sldMkLst>
          <pc:docMk/>
          <pc:sldMk cId="1295774794" sldId="480"/>
        </pc:sldMkLst>
      </pc:sldChg>
      <pc:sldChg chg="del">
        <pc:chgData name="Ariel, Pablo" userId="695102d8-7b7c-4e72-85ef-d390c20d6d1b" providerId="ADAL" clId="{F4A45D49-9274-4DB8-89CB-7F45329AD20A}" dt="2020-07-10T13:46:36.001" v="26" actId="2696"/>
        <pc:sldMkLst>
          <pc:docMk/>
          <pc:sldMk cId="1091302523" sldId="481"/>
        </pc:sldMkLst>
      </pc:sldChg>
      <pc:sldChg chg="del">
        <pc:chgData name="Ariel, Pablo" userId="695102d8-7b7c-4e72-85ef-d390c20d6d1b" providerId="ADAL" clId="{F4A45D49-9274-4DB8-89CB-7F45329AD20A}" dt="2020-07-10T13:46:36.001" v="26" actId="2696"/>
        <pc:sldMkLst>
          <pc:docMk/>
          <pc:sldMk cId="1725634289" sldId="482"/>
        </pc:sldMkLst>
      </pc:sldChg>
      <pc:sldChg chg="del">
        <pc:chgData name="Ariel, Pablo" userId="695102d8-7b7c-4e72-85ef-d390c20d6d1b" providerId="ADAL" clId="{F4A45D49-9274-4DB8-89CB-7F45329AD20A}" dt="2020-07-10T13:40:04.621" v="0" actId="47"/>
        <pc:sldMkLst>
          <pc:docMk/>
          <pc:sldMk cId="2887522784" sldId="483"/>
        </pc:sldMkLst>
      </pc:sldChg>
      <pc:sldChg chg="del">
        <pc:chgData name="Ariel, Pablo" userId="695102d8-7b7c-4e72-85ef-d390c20d6d1b" providerId="ADAL" clId="{F4A45D49-9274-4DB8-89CB-7F45329AD20A}" dt="2020-07-10T13:47:19.733" v="28" actId="47"/>
        <pc:sldMkLst>
          <pc:docMk/>
          <pc:sldMk cId="3724959091" sldId="485"/>
        </pc:sldMkLst>
      </pc:sldChg>
      <pc:sldChg chg="del">
        <pc:chgData name="Ariel, Pablo" userId="695102d8-7b7c-4e72-85ef-d390c20d6d1b" providerId="ADAL" clId="{F4A45D49-9274-4DB8-89CB-7F45329AD20A}" dt="2020-07-10T13:47:19.733" v="28" actId="47"/>
        <pc:sldMkLst>
          <pc:docMk/>
          <pc:sldMk cId="2342268215" sldId="486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1076134326" sldId="487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537622152" sldId="488"/>
        </pc:sldMkLst>
      </pc:sldChg>
      <pc:sldChg chg="add">
        <pc:chgData name="Ariel, Pablo" userId="695102d8-7b7c-4e72-85ef-d390c20d6d1b" providerId="ADAL" clId="{F4A45D49-9274-4DB8-89CB-7F45329AD20A}" dt="2020-07-10T13:40:31.054" v="1"/>
        <pc:sldMkLst>
          <pc:docMk/>
          <pc:sldMk cId="3005768720" sldId="489"/>
        </pc:sldMkLst>
      </pc:sldChg>
      <pc:sldChg chg="addSp delSp modSp add">
        <pc:chgData name="Ariel, Pablo" userId="695102d8-7b7c-4e72-85ef-d390c20d6d1b" providerId="ADAL" clId="{F4A45D49-9274-4DB8-89CB-7F45329AD20A}" dt="2020-07-10T15:42:45.173" v="133"/>
        <pc:sldMkLst>
          <pc:docMk/>
          <pc:sldMk cId="1159749288" sldId="490"/>
        </pc:sldMkLst>
        <pc:spChg chg="add del mod">
          <ac:chgData name="Ariel, Pablo" userId="695102d8-7b7c-4e72-85ef-d390c20d6d1b" providerId="ADAL" clId="{F4A45D49-9274-4DB8-89CB-7F45329AD20A}" dt="2020-07-10T15:42:45.173" v="133"/>
          <ac:spMkLst>
            <pc:docMk/>
            <pc:sldMk cId="1159749288" sldId="490"/>
            <ac:spMk id="6" creationId="{AF2EFE70-B438-470F-BDB0-11301CAD9ECB}"/>
          </ac:spMkLst>
        </pc:spChg>
      </pc:sldChg>
      <pc:sldChg chg="add">
        <pc:chgData name="Ariel, Pablo" userId="695102d8-7b7c-4e72-85ef-d390c20d6d1b" providerId="ADAL" clId="{F4A45D49-9274-4DB8-89CB-7F45329AD20A}" dt="2020-07-10T13:46:42.374" v="27" actId="22"/>
        <pc:sldMkLst>
          <pc:docMk/>
          <pc:sldMk cId="1091302523" sldId="491"/>
        </pc:sldMkLst>
      </pc:sldChg>
      <pc:sldChg chg="add">
        <pc:chgData name="Ariel, Pablo" userId="695102d8-7b7c-4e72-85ef-d390c20d6d1b" providerId="ADAL" clId="{F4A45D49-9274-4DB8-89CB-7F45329AD20A}" dt="2020-07-10T13:46:42.374" v="27" actId="22"/>
        <pc:sldMkLst>
          <pc:docMk/>
          <pc:sldMk cId="1295774794" sldId="492"/>
        </pc:sldMkLst>
      </pc:sldChg>
      <pc:sldChg chg="add">
        <pc:chgData name="Ariel, Pablo" userId="695102d8-7b7c-4e72-85ef-d390c20d6d1b" providerId="ADAL" clId="{F4A45D49-9274-4DB8-89CB-7F45329AD20A}" dt="2020-07-10T13:46:42.374" v="27" actId="22"/>
        <pc:sldMkLst>
          <pc:docMk/>
          <pc:sldMk cId="1725634289" sldId="493"/>
        </pc:sldMkLst>
      </pc:sldChg>
      <pc:sldChg chg="addSp modSp add mod modAnim">
        <pc:chgData name="Ariel, Pablo" userId="695102d8-7b7c-4e72-85ef-d390c20d6d1b" providerId="ADAL" clId="{F4A45D49-9274-4DB8-89CB-7F45329AD20A}" dt="2020-07-10T16:22:09.966" v="743" actId="1076"/>
        <pc:sldMkLst>
          <pc:docMk/>
          <pc:sldMk cId="2860464933" sldId="494"/>
        </pc:sldMkLst>
        <pc:spChg chg="add mod">
          <ac:chgData name="Ariel, Pablo" userId="695102d8-7b7c-4e72-85ef-d390c20d6d1b" providerId="ADAL" clId="{F4A45D49-9274-4DB8-89CB-7F45329AD20A}" dt="2020-07-10T16:19:34.141" v="703" actId="14100"/>
          <ac:spMkLst>
            <pc:docMk/>
            <pc:sldMk cId="2860464933" sldId="494"/>
            <ac:spMk id="292" creationId="{C0534AA4-BAA4-4EFB-9712-7D02B5BACC65}"/>
          </ac:spMkLst>
        </pc:spChg>
        <pc:spChg chg="add mod">
          <ac:chgData name="Ariel, Pablo" userId="695102d8-7b7c-4e72-85ef-d390c20d6d1b" providerId="ADAL" clId="{F4A45D49-9274-4DB8-89CB-7F45329AD20A}" dt="2020-07-10T16:20:31.452" v="716" actId="1076"/>
          <ac:spMkLst>
            <pc:docMk/>
            <pc:sldMk cId="2860464933" sldId="494"/>
            <ac:spMk id="355" creationId="{F2A3EC38-8789-49FE-98D5-C20EF5F51294}"/>
          </ac:spMkLst>
        </pc:spChg>
        <pc:spChg chg="add mod">
          <ac:chgData name="Ariel, Pablo" userId="695102d8-7b7c-4e72-85ef-d390c20d6d1b" providerId="ADAL" clId="{F4A45D49-9274-4DB8-89CB-7F45329AD20A}" dt="2020-07-10T16:21:04.152" v="725" actId="1037"/>
          <ac:spMkLst>
            <pc:docMk/>
            <pc:sldMk cId="2860464933" sldId="494"/>
            <ac:spMk id="360" creationId="{EA22999C-3F31-4517-8819-A4261F06E44B}"/>
          </ac:spMkLst>
        </pc:spChg>
        <pc:spChg chg="add mod">
          <ac:chgData name="Ariel, Pablo" userId="695102d8-7b7c-4e72-85ef-d390c20d6d1b" providerId="ADAL" clId="{F4A45D49-9274-4DB8-89CB-7F45329AD20A}" dt="2020-07-10T16:21:12.709" v="727" actId="1076"/>
          <ac:spMkLst>
            <pc:docMk/>
            <pc:sldMk cId="2860464933" sldId="494"/>
            <ac:spMk id="362" creationId="{E7012500-09FB-4703-B93D-7A7E40FAD24A}"/>
          </ac:spMkLst>
        </pc:spChg>
        <pc:spChg chg="add mod">
          <ac:chgData name="Ariel, Pablo" userId="695102d8-7b7c-4e72-85ef-d390c20d6d1b" providerId="ADAL" clId="{F4A45D49-9274-4DB8-89CB-7F45329AD20A}" dt="2020-07-10T16:21:37.012" v="734" actId="14100"/>
          <ac:spMkLst>
            <pc:docMk/>
            <pc:sldMk cId="2860464933" sldId="494"/>
            <ac:spMk id="363" creationId="{B2C5F041-D0E4-4DC7-8EDA-FD97AF27E44A}"/>
          </ac:spMkLst>
        </pc:spChg>
        <pc:spChg chg="add mod">
          <ac:chgData name="Ariel, Pablo" userId="695102d8-7b7c-4e72-85ef-d390c20d6d1b" providerId="ADAL" clId="{F4A45D49-9274-4DB8-89CB-7F45329AD20A}" dt="2020-07-10T16:21:32.989" v="733" actId="1076"/>
          <ac:spMkLst>
            <pc:docMk/>
            <pc:sldMk cId="2860464933" sldId="494"/>
            <ac:spMk id="370" creationId="{9CA09078-FB71-46AD-9A22-4D0647BDB832}"/>
          </ac:spMkLst>
        </pc:spChg>
        <pc:spChg chg="add mod">
          <ac:chgData name="Ariel, Pablo" userId="695102d8-7b7c-4e72-85ef-d390c20d6d1b" providerId="ADAL" clId="{F4A45D49-9274-4DB8-89CB-7F45329AD20A}" dt="2020-07-10T16:21:43.949" v="736" actId="1076"/>
          <ac:spMkLst>
            <pc:docMk/>
            <pc:sldMk cId="2860464933" sldId="494"/>
            <ac:spMk id="371" creationId="{5A7BFF39-0B68-4C29-8A93-8BB4C1283C1F}"/>
          </ac:spMkLst>
        </pc:spChg>
        <pc:spChg chg="add mod">
          <ac:chgData name="Ariel, Pablo" userId="695102d8-7b7c-4e72-85ef-d390c20d6d1b" providerId="ADAL" clId="{F4A45D49-9274-4DB8-89CB-7F45329AD20A}" dt="2020-07-10T16:21:57.429" v="738" actId="1076"/>
          <ac:spMkLst>
            <pc:docMk/>
            <pc:sldMk cId="2860464933" sldId="494"/>
            <ac:spMk id="372" creationId="{894B6191-3FA5-493C-8EF6-8AA498D9A674}"/>
          </ac:spMkLst>
        </pc:spChg>
        <pc:spChg chg="add mod">
          <ac:chgData name="Ariel, Pablo" userId="695102d8-7b7c-4e72-85ef-d390c20d6d1b" providerId="ADAL" clId="{F4A45D49-9274-4DB8-89CB-7F45329AD20A}" dt="2020-07-10T16:22:06.174" v="741" actId="1076"/>
          <ac:spMkLst>
            <pc:docMk/>
            <pc:sldMk cId="2860464933" sldId="494"/>
            <ac:spMk id="373" creationId="{AD23DAE1-73AA-44E1-BC32-3D2798DC68DA}"/>
          </ac:spMkLst>
        </pc:spChg>
        <pc:spChg chg="add mod">
          <ac:chgData name="Ariel, Pablo" userId="695102d8-7b7c-4e72-85ef-d390c20d6d1b" providerId="ADAL" clId="{F4A45D49-9274-4DB8-89CB-7F45329AD20A}" dt="2020-07-10T16:22:09.966" v="743" actId="1076"/>
          <ac:spMkLst>
            <pc:docMk/>
            <pc:sldMk cId="2860464933" sldId="494"/>
            <ac:spMk id="389" creationId="{F939FF74-9EA6-44ED-9571-B7DA746B74BE}"/>
          </ac:spMkLst>
        </pc:spChg>
      </pc:sldChg>
      <pc:sldChg chg="addSp delSp modSp add mod modAnim">
        <pc:chgData name="Ariel, Pablo" userId="695102d8-7b7c-4e72-85ef-d390c20d6d1b" providerId="ADAL" clId="{F4A45D49-9274-4DB8-89CB-7F45329AD20A}" dt="2020-07-10T16:19:18.844" v="699" actId="571"/>
        <pc:sldMkLst>
          <pc:docMk/>
          <pc:sldMk cId="4167753051" sldId="495"/>
        </pc:sldMkLst>
        <pc:spChg chg="mod">
          <ac:chgData name="Ariel, Pablo" userId="695102d8-7b7c-4e72-85ef-d390c20d6d1b" providerId="ADAL" clId="{F4A45D49-9274-4DB8-89CB-7F45329AD20A}" dt="2020-07-10T13:50:33.067" v="88" actId="20577"/>
          <ac:spMkLst>
            <pc:docMk/>
            <pc:sldMk cId="4167753051" sldId="495"/>
            <ac:spMk id="8" creationId="{00000000-0000-0000-0000-000000000000}"/>
          </ac:spMkLst>
        </pc:spChg>
        <pc:spChg chg="add mod">
          <ac:chgData name="Ariel, Pablo" userId="695102d8-7b7c-4e72-85ef-d390c20d6d1b" providerId="ADAL" clId="{F4A45D49-9274-4DB8-89CB-7F45329AD20A}" dt="2020-07-10T16:18:49.212" v="696" actId="1076"/>
          <ac:spMkLst>
            <pc:docMk/>
            <pc:sldMk cId="4167753051" sldId="495"/>
            <ac:spMk id="9" creationId="{2F673217-6E25-470A-9CB5-9E22B53DC643}"/>
          </ac:spMkLst>
        </pc:spChg>
        <pc:spChg chg="del">
          <ac:chgData name="Ariel, Pablo" userId="695102d8-7b7c-4e72-85ef-d390c20d6d1b" providerId="ADAL" clId="{F4A45D49-9274-4DB8-89CB-7F45329AD20A}" dt="2020-07-10T16:12:47.632" v="527" actId="478"/>
          <ac:spMkLst>
            <pc:docMk/>
            <pc:sldMk cId="4167753051" sldId="495"/>
            <ac:spMk id="12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12:47.632" v="527" actId="478"/>
          <ac:spMkLst>
            <pc:docMk/>
            <pc:sldMk cId="4167753051" sldId="495"/>
            <ac:spMk id="18" creationId="{00000000-0000-0000-0000-000000000000}"/>
          </ac:spMkLst>
        </pc:spChg>
        <pc:spChg chg="add mod">
          <ac:chgData name="Ariel, Pablo" userId="695102d8-7b7c-4e72-85ef-d390c20d6d1b" providerId="ADAL" clId="{F4A45D49-9274-4DB8-89CB-7F45329AD20A}" dt="2020-07-10T16:16:39.224" v="548" actId="1038"/>
          <ac:spMkLst>
            <pc:docMk/>
            <pc:sldMk cId="4167753051" sldId="495"/>
            <ac:spMk id="22" creationId="{1F7A7679-D5EF-49BA-AEBB-C78BD838F6CF}"/>
          </ac:spMkLst>
        </pc:spChg>
        <pc:spChg chg="add mod">
          <ac:chgData name="Ariel, Pablo" userId="695102d8-7b7c-4e72-85ef-d390c20d6d1b" providerId="ADAL" clId="{F4A45D49-9274-4DB8-89CB-7F45329AD20A}" dt="2020-07-10T16:16:47.912" v="551" actId="1037"/>
          <ac:spMkLst>
            <pc:docMk/>
            <pc:sldMk cId="4167753051" sldId="495"/>
            <ac:spMk id="23" creationId="{4C9DE633-DEE8-47E2-9BD0-017F188647DE}"/>
          </ac:spMkLst>
        </pc:spChg>
        <pc:spChg chg="del">
          <ac:chgData name="Ariel, Pablo" userId="695102d8-7b7c-4e72-85ef-d390c20d6d1b" providerId="ADAL" clId="{F4A45D49-9274-4DB8-89CB-7F45329AD20A}" dt="2020-07-10T16:12:47.632" v="527" actId="478"/>
          <ac:spMkLst>
            <pc:docMk/>
            <pc:sldMk cId="4167753051" sldId="495"/>
            <ac:spMk id="24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12:47.632" v="527" actId="478"/>
          <ac:spMkLst>
            <pc:docMk/>
            <pc:sldMk cId="4167753051" sldId="495"/>
            <ac:spMk id="25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12:49.544" v="528" actId="478"/>
          <ac:spMkLst>
            <pc:docMk/>
            <pc:sldMk cId="4167753051" sldId="495"/>
            <ac:spMk id="26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12:47.632" v="527" actId="478"/>
          <ac:spMkLst>
            <pc:docMk/>
            <pc:sldMk cId="4167753051" sldId="495"/>
            <ac:spMk id="27" creationId="{00000000-0000-0000-0000-000000000000}"/>
          </ac:spMkLst>
        </pc:spChg>
        <pc:spChg chg="add mod">
          <ac:chgData name="Ariel, Pablo" userId="695102d8-7b7c-4e72-85ef-d390c20d6d1b" providerId="ADAL" clId="{F4A45D49-9274-4DB8-89CB-7F45329AD20A}" dt="2020-07-10T16:18:43.181" v="695" actId="20577"/>
          <ac:spMkLst>
            <pc:docMk/>
            <pc:sldMk cId="4167753051" sldId="495"/>
            <ac:spMk id="28" creationId="{D314310F-98BF-4BD0-BD21-4A8C3DA664D3}"/>
          </ac:spMkLst>
        </pc:spChg>
        <pc:spChg chg="del">
          <ac:chgData name="Ariel, Pablo" userId="695102d8-7b7c-4e72-85ef-d390c20d6d1b" providerId="ADAL" clId="{F4A45D49-9274-4DB8-89CB-7F45329AD20A}" dt="2020-07-10T16:12:47.632" v="527" actId="478"/>
          <ac:spMkLst>
            <pc:docMk/>
            <pc:sldMk cId="4167753051" sldId="495"/>
            <ac:spMk id="29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12:47.632" v="527" actId="478"/>
          <ac:spMkLst>
            <pc:docMk/>
            <pc:sldMk cId="4167753051" sldId="495"/>
            <ac:spMk id="30" creationId="{00000000-0000-0000-0000-000000000000}"/>
          </ac:spMkLst>
        </pc:spChg>
        <pc:spChg chg="add mod">
          <ac:chgData name="Ariel, Pablo" userId="695102d8-7b7c-4e72-85ef-d390c20d6d1b" providerId="ADAL" clId="{F4A45D49-9274-4DB8-89CB-7F45329AD20A}" dt="2020-07-10T16:19:18.844" v="699" actId="571"/>
          <ac:spMkLst>
            <pc:docMk/>
            <pc:sldMk cId="4167753051" sldId="495"/>
            <ac:spMk id="31" creationId="{9481DCE9-30F1-4596-B531-1CAAEEC5D1A9}"/>
          </ac:spMkLst>
        </pc:spChg>
        <pc:grpChg chg="del">
          <ac:chgData name="Ariel, Pablo" userId="695102d8-7b7c-4e72-85ef-d390c20d6d1b" providerId="ADAL" clId="{F4A45D49-9274-4DB8-89CB-7F45329AD20A}" dt="2020-07-10T16:12:47.632" v="527" actId="478"/>
          <ac:grpSpMkLst>
            <pc:docMk/>
            <pc:sldMk cId="4167753051" sldId="495"/>
            <ac:grpSpMk id="13" creationId="{00000000-0000-0000-0000-000000000000}"/>
          </ac:grpSpMkLst>
        </pc:grpChg>
        <pc:picChg chg="add del mod">
          <ac:chgData name="Ariel, Pablo" userId="695102d8-7b7c-4e72-85ef-d390c20d6d1b" providerId="ADAL" clId="{F4A45D49-9274-4DB8-89CB-7F45329AD20A}" dt="2020-07-10T16:13:57.574" v="533" actId="478"/>
          <ac:picMkLst>
            <pc:docMk/>
            <pc:sldMk cId="4167753051" sldId="495"/>
            <ac:picMk id="3" creationId="{DA4DDD90-17CA-4024-B4EE-EC539CA228B9}"/>
          </ac:picMkLst>
        </pc:picChg>
        <pc:picChg chg="add del mod">
          <ac:chgData name="Ariel, Pablo" userId="695102d8-7b7c-4e72-85ef-d390c20d6d1b" providerId="ADAL" clId="{F4A45D49-9274-4DB8-89CB-7F45329AD20A}" dt="2020-07-10T16:14:06.679" v="535" actId="478"/>
          <ac:picMkLst>
            <pc:docMk/>
            <pc:sldMk cId="4167753051" sldId="495"/>
            <ac:picMk id="6" creationId="{37922268-7417-4B61-9263-99368F631D97}"/>
          </ac:picMkLst>
        </pc:picChg>
        <pc:picChg chg="add mod">
          <ac:chgData name="Ariel, Pablo" userId="695102d8-7b7c-4e72-85ef-d390c20d6d1b" providerId="ADAL" clId="{F4A45D49-9274-4DB8-89CB-7F45329AD20A}" dt="2020-07-10T16:18:40.175" v="678" actId="1076"/>
          <ac:picMkLst>
            <pc:docMk/>
            <pc:sldMk cId="4167753051" sldId="495"/>
            <ac:picMk id="7" creationId="{8A3BC11F-BDF4-4EF0-81A3-9CAE5275D3F2}"/>
          </ac:picMkLst>
        </pc:picChg>
        <pc:cxnChg chg="del">
          <ac:chgData name="Ariel, Pablo" userId="695102d8-7b7c-4e72-85ef-d390c20d6d1b" providerId="ADAL" clId="{F4A45D49-9274-4DB8-89CB-7F45329AD20A}" dt="2020-07-10T16:12:47.632" v="527" actId="478"/>
          <ac:cxnSpMkLst>
            <pc:docMk/>
            <pc:sldMk cId="4167753051" sldId="495"/>
            <ac:cxnSpMk id="4" creationId="{00000000-0000-0000-0000-000000000000}"/>
          </ac:cxnSpMkLst>
        </pc:cxnChg>
        <pc:cxnChg chg="del">
          <ac:chgData name="Ariel, Pablo" userId="695102d8-7b7c-4e72-85ef-d390c20d6d1b" providerId="ADAL" clId="{F4A45D49-9274-4DB8-89CB-7F45329AD20A}" dt="2020-07-10T16:12:47.632" v="527" actId="478"/>
          <ac:cxnSpMkLst>
            <pc:docMk/>
            <pc:sldMk cId="4167753051" sldId="495"/>
            <ac:cxnSpMk id="14" creationId="{00000000-0000-0000-0000-000000000000}"/>
          </ac:cxnSpMkLst>
        </pc:cxnChg>
      </pc:sldChg>
      <pc:sldChg chg="addSp delSp modSp add mod delAnim modAnim">
        <pc:chgData name="Ariel, Pablo" userId="695102d8-7b7c-4e72-85ef-d390c20d6d1b" providerId="ADAL" clId="{F4A45D49-9274-4DB8-89CB-7F45329AD20A}" dt="2020-07-10T16:10:45.254" v="524"/>
        <pc:sldMkLst>
          <pc:docMk/>
          <pc:sldMk cId="564278948" sldId="496"/>
        </pc:sldMkLst>
        <pc:spChg chg="mod">
          <ac:chgData name="Ariel, Pablo" userId="695102d8-7b7c-4e72-85ef-d390c20d6d1b" providerId="ADAL" clId="{F4A45D49-9274-4DB8-89CB-7F45329AD20A}" dt="2020-07-10T16:10:02.986" v="519" actId="20577"/>
          <ac:spMkLst>
            <pc:docMk/>
            <pc:sldMk cId="564278948" sldId="496"/>
            <ac:spMk id="8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3:52:52.888" v="90" actId="478"/>
          <ac:spMkLst>
            <pc:docMk/>
            <pc:sldMk cId="564278948" sldId="496"/>
            <ac:spMk id="12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3:52:52.888" v="90" actId="478"/>
          <ac:spMkLst>
            <pc:docMk/>
            <pc:sldMk cId="564278948" sldId="496"/>
            <ac:spMk id="17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3:52:55.210" v="91" actId="478"/>
          <ac:spMkLst>
            <pc:docMk/>
            <pc:sldMk cId="564278948" sldId="496"/>
            <ac:spMk id="21" creationId="{00000000-0000-0000-0000-000000000000}"/>
          </ac:spMkLst>
        </pc:spChg>
        <pc:spChg chg="del mod">
          <ac:chgData name="Ariel, Pablo" userId="695102d8-7b7c-4e72-85ef-d390c20d6d1b" providerId="ADAL" clId="{F4A45D49-9274-4DB8-89CB-7F45329AD20A}" dt="2020-07-10T16:10:04.785" v="520" actId="478"/>
          <ac:spMkLst>
            <pc:docMk/>
            <pc:sldMk cId="564278948" sldId="496"/>
            <ac:spMk id="30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3:52:52.888" v="90" actId="478"/>
          <ac:spMkLst>
            <pc:docMk/>
            <pc:sldMk cId="564278948" sldId="496"/>
            <ac:spMk id="33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3:52:52.888" v="90" actId="478"/>
          <ac:spMkLst>
            <pc:docMk/>
            <pc:sldMk cId="564278948" sldId="496"/>
            <ac:spMk id="34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3:52:52.888" v="90" actId="478"/>
          <ac:spMkLst>
            <pc:docMk/>
            <pc:sldMk cId="564278948" sldId="496"/>
            <ac:spMk id="35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3:52:52.888" v="90" actId="478"/>
          <ac:spMkLst>
            <pc:docMk/>
            <pc:sldMk cId="564278948" sldId="496"/>
            <ac:spMk id="36" creationId="{00000000-0000-0000-0000-000000000000}"/>
          </ac:spMkLst>
        </pc:spChg>
        <pc:spChg chg="mod topLvl">
          <ac:chgData name="Ariel, Pablo" userId="695102d8-7b7c-4e72-85ef-d390c20d6d1b" providerId="ADAL" clId="{F4A45D49-9274-4DB8-89CB-7F45329AD20A}" dt="2020-07-10T15:56:39.082" v="449" actId="164"/>
          <ac:spMkLst>
            <pc:docMk/>
            <pc:sldMk cId="564278948" sldId="496"/>
            <ac:spMk id="39" creationId="{342C9E1D-C614-4AA0-8CE5-DC23C51DCB97}"/>
          </ac:spMkLst>
        </pc:spChg>
        <pc:spChg chg="mod topLvl">
          <ac:chgData name="Ariel, Pablo" userId="695102d8-7b7c-4e72-85ef-d390c20d6d1b" providerId="ADAL" clId="{F4A45D49-9274-4DB8-89CB-7F45329AD20A}" dt="2020-07-10T15:56:39.082" v="449" actId="164"/>
          <ac:spMkLst>
            <pc:docMk/>
            <pc:sldMk cId="564278948" sldId="496"/>
            <ac:spMk id="40" creationId="{79332CFC-032D-481B-A910-E338EBD3E54C}"/>
          </ac:spMkLst>
        </pc:spChg>
        <pc:spChg chg="mod topLvl">
          <ac:chgData name="Ariel, Pablo" userId="695102d8-7b7c-4e72-85ef-d390c20d6d1b" providerId="ADAL" clId="{F4A45D49-9274-4DB8-89CB-7F45329AD20A}" dt="2020-07-10T15:53:11.784" v="404" actId="164"/>
          <ac:spMkLst>
            <pc:docMk/>
            <pc:sldMk cId="564278948" sldId="496"/>
            <ac:spMk id="42" creationId="{419DD68C-1BBC-4670-B28B-56009227EF98}"/>
          </ac:spMkLst>
        </pc:spChg>
        <pc:spChg chg="mod topLvl">
          <ac:chgData name="Ariel, Pablo" userId="695102d8-7b7c-4e72-85ef-d390c20d6d1b" providerId="ADAL" clId="{F4A45D49-9274-4DB8-89CB-7F45329AD20A}" dt="2020-07-10T15:53:11.784" v="404" actId="164"/>
          <ac:spMkLst>
            <pc:docMk/>
            <pc:sldMk cId="564278948" sldId="496"/>
            <ac:spMk id="43" creationId="{9175FDC8-4913-4730-BC74-15779868CD74}"/>
          </ac:spMkLst>
        </pc:spChg>
        <pc:spChg chg="add del mod">
          <ac:chgData name="Ariel, Pablo" userId="695102d8-7b7c-4e72-85ef-d390c20d6d1b" providerId="ADAL" clId="{F4A45D49-9274-4DB8-89CB-7F45329AD20A}" dt="2020-07-10T13:54:23.680" v="107" actId="478"/>
          <ac:spMkLst>
            <pc:docMk/>
            <pc:sldMk cId="564278948" sldId="496"/>
            <ac:spMk id="44" creationId="{E97C7479-8DA8-4BF8-83DB-ACAD64F77A29}"/>
          </ac:spMkLst>
        </pc:spChg>
        <pc:spChg chg="add mod">
          <ac:chgData name="Ariel, Pablo" userId="695102d8-7b7c-4e72-85ef-d390c20d6d1b" providerId="ADAL" clId="{F4A45D49-9274-4DB8-89CB-7F45329AD20A}" dt="2020-07-10T15:58:54.626" v="467" actId="207"/>
          <ac:spMkLst>
            <pc:docMk/>
            <pc:sldMk cId="564278948" sldId="496"/>
            <ac:spMk id="45" creationId="{B157F92E-239B-4921-B156-7B3F06965AB6}"/>
          </ac:spMkLst>
        </pc:spChg>
        <pc:spChg chg="add mod">
          <ac:chgData name="Ariel, Pablo" userId="695102d8-7b7c-4e72-85ef-d390c20d6d1b" providerId="ADAL" clId="{F4A45D49-9274-4DB8-89CB-7F45329AD20A}" dt="2020-07-10T15:58:12.804" v="460" actId="1076"/>
          <ac:spMkLst>
            <pc:docMk/>
            <pc:sldMk cId="564278948" sldId="496"/>
            <ac:spMk id="46" creationId="{512D6373-2593-42B0-A3F3-2A5102C02E96}"/>
          </ac:spMkLst>
        </pc:spChg>
        <pc:spChg chg="add mod">
          <ac:chgData name="Ariel, Pablo" userId="695102d8-7b7c-4e72-85ef-d390c20d6d1b" providerId="ADAL" clId="{F4A45D49-9274-4DB8-89CB-7F45329AD20A}" dt="2020-07-10T15:58:33.213" v="463" actId="1076"/>
          <ac:spMkLst>
            <pc:docMk/>
            <pc:sldMk cId="564278948" sldId="496"/>
            <ac:spMk id="47" creationId="{EF369D69-5344-4254-8AD7-2EE08025EB52}"/>
          </ac:spMkLst>
        </pc:spChg>
        <pc:spChg chg="del mod topLvl">
          <ac:chgData name="Ariel, Pablo" userId="695102d8-7b7c-4e72-85ef-d390c20d6d1b" providerId="ADAL" clId="{F4A45D49-9274-4DB8-89CB-7F45329AD20A}" dt="2020-07-10T16:00:03.266" v="475" actId="478"/>
          <ac:spMkLst>
            <pc:docMk/>
            <pc:sldMk cId="564278948" sldId="496"/>
            <ac:spMk id="51" creationId="{35D4E27B-84B9-4F38-8606-1810144A62A5}"/>
          </ac:spMkLst>
        </pc:spChg>
        <pc:spChg chg="del mod topLvl">
          <ac:chgData name="Ariel, Pablo" userId="695102d8-7b7c-4e72-85ef-d390c20d6d1b" providerId="ADAL" clId="{F4A45D49-9274-4DB8-89CB-7F45329AD20A}" dt="2020-07-10T16:00:03.266" v="475" actId="478"/>
          <ac:spMkLst>
            <pc:docMk/>
            <pc:sldMk cId="564278948" sldId="496"/>
            <ac:spMk id="52" creationId="{4FB44083-4347-49CD-8262-DE0967C92D97}"/>
          </ac:spMkLst>
        </pc:spChg>
        <pc:spChg chg="mod topLvl">
          <ac:chgData name="Ariel, Pablo" userId="695102d8-7b7c-4e72-85ef-d390c20d6d1b" providerId="ADAL" clId="{F4A45D49-9274-4DB8-89CB-7F45329AD20A}" dt="2020-07-10T15:53:05.623" v="403" actId="164"/>
          <ac:spMkLst>
            <pc:docMk/>
            <pc:sldMk cId="564278948" sldId="496"/>
            <ac:spMk id="54" creationId="{0D67F302-DC57-4871-B83A-7089C31D9395}"/>
          </ac:spMkLst>
        </pc:spChg>
        <pc:spChg chg="mod topLvl">
          <ac:chgData name="Ariel, Pablo" userId="695102d8-7b7c-4e72-85ef-d390c20d6d1b" providerId="ADAL" clId="{F4A45D49-9274-4DB8-89CB-7F45329AD20A}" dt="2020-07-10T15:53:05.623" v="403" actId="164"/>
          <ac:spMkLst>
            <pc:docMk/>
            <pc:sldMk cId="564278948" sldId="496"/>
            <ac:spMk id="55" creationId="{C73ACD47-D729-4F7D-BEE0-3C569F00CDD8}"/>
          </ac:spMkLst>
        </pc:spChg>
        <pc:spChg chg="add mod">
          <ac:chgData name="Ariel, Pablo" userId="695102d8-7b7c-4e72-85ef-d390c20d6d1b" providerId="ADAL" clId="{F4A45D49-9274-4DB8-89CB-7F45329AD20A}" dt="2020-07-10T15:53:05.623" v="403" actId="164"/>
          <ac:spMkLst>
            <pc:docMk/>
            <pc:sldMk cId="564278948" sldId="496"/>
            <ac:spMk id="56" creationId="{6DA141CA-508B-4A68-9FBF-D478FA9306A1}"/>
          </ac:spMkLst>
        </pc:spChg>
        <pc:spChg chg="add del mod">
          <ac:chgData name="Ariel, Pablo" userId="695102d8-7b7c-4e72-85ef-d390c20d6d1b" providerId="ADAL" clId="{F4A45D49-9274-4DB8-89CB-7F45329AD20A}" dt="2020-07-10T16:00:03.266" v="475" actId="478"/>
          <ac:spMkLst>
            <pc:docMk/>
            <pc:sldMk cId="564278948" sldId="496"/>
            <ac:spMk id="59" creationId="{A17464C8-A706-47F2-925B-6B4BE9647413}"/>
          </ac:spMkLst>
        </pc:spChg>
        <pc:spChg chg="mod topLvl">
          <ac:chgData name="Ariel, Pablo" userId="695102d8-7b7c-4e72-85ef-d390c20d6d1b" providerId="ADAL" clId="{F4A45D49-9274-4DB8-89CB-7F45329AD20A}" dt="2020-07-10T15:52:53.186" v="400" actId="164"/>
          <ac:spMkLst>
            <pc:docMk/>
            <pc:sldMk cId="564278948" sldId="496"/>
            <ac:spMk id="61" creationId="{A53A490B-E68E-4732-9B0C-898BA80DF78F}"/>
          </ac:spMkLst>
        </pc:spChg>
        <pc:spChg chg="del mod topLvl">
          <ac:chgData name="Ariel, Pablo" userId="695102d8-7b7c-4e72-85ef-d390c20d6d1b" providerId="ADAL" clId="{F4A45D49-9274-4DB8-89CB-7F45329AD20A}" dt="2020-07-10T13:58:56.680" v="125" actId="478"/>
          <ac:spMkLst>
            <pc:docMk/>
            <pc:sldMk cId="564278948" sldId="496"/>
            <ac:spMk id="62" creationId="{478F7C78-68A5-45FF-A575-40B625DB0D79}"/>
          </ac:spMkLst>
        </pc:spChg>
        <pc:spChg chg="add mod ord">
          <ac:chgData name="Ariel, Pablo" userId="695102d8-7b7c-4e72-85ef-d390c20d6d1b" providerId="ADAL" clId="{F4A45D49-9274-4DB8-89CB-7F45329AD20A}" dt="2020-07-10T15:52:53.186" v="400" actId="164"/>
          <ac:spMkLst>
            <pc:docMk/>
            <pc:sldMk cId="564278948" sldId="496"/>
            <ac:spMk id="63" creationId="{C4018106-8786-43FC-A5A3-AF7D6811AE5C}"/>
          </ac:spMkLst>
        </pc:spChg>
        <pc:spChg chg="add del mod">
          <ac:chgData name="Ariel, Pablo" userId="695102d8-7b7c-4e72-85ef-d390c20d6d1b" providerId="ADAL" clId="{F4A45D49-9274-4DB8-89CB-7F45329AD20A}" dt="2020-07-10T16:00:03.266" v="475" actId="478"/>
          <ac:spMkLst>
            <pc:docMk/>
            <pc:sldMk cId="564278948" sldId="496"/>
            <ac:spMk id="66" creationId="{FEF173E5-6154-4F88-A21E-8A77CECFDE41}"/>
          </ac:spMkLst>
        </pc:spChg>
        <pc:spChg chg="add del mod">
          <ac:chgData name="Ariel, Pablo" userId="695102d8-7b7c-4e72-85ef-d390c20d6d1b" providerId="ADAL" clId="{F4A45D49-9274-4DB8-89CB-7F45329AD20A}" dt="2020-07-10T13:53:28.210" v="102" actId="478"/>
          <ac:spMkLst>
            <pc:docMk/>
            <pc:sldMk cId="564278948" sldId="496"/>
            <ac:spMk id="67" creationId="{09BB1023-86EC-4DBD-9F40-40E3FA21C633}"/>
          </ac:spMkLst>
        </pc:spChg>
        <pc:spChg chg="add mod ord">
          <ac:chgData name="Ariel, Pablo" userId="695102d8-7b7c-4e72-85ef-d390c20d6d1b" providerId="ADAL" clId="{F4A45D49-9274-4DB8-89CB-7F45329AD20A}" dt="2020-07-10T15:52:49.547" v="399" actId="164"/>
          <ac:spMkLst>
            <pc:docMk/>
            <pc:sldMk cId="564278948" sldId="496"/>
            <ac:spMk id="68" creationId="{67C47C86-4504-4E4F-96B3-46388F97C2B3}"/>
          </ac:spMkLst>
        </pc:spChg>
        <pc:spChg chg="add mod">
          <ac:chgData name="Ariel, Pablo" userId="695102d8-7b7c-4e72-85ef-d390c20d6d1b" providerId="ADAL" clId="{F4A45D49-9274-4DB8-89CB-7F45329AD20A}" dt="2020-07-10T15:52:53.186" v="400" actId="164"/>
          <ac:spMkLst>
            <pc:docMk/>
            <pc:sldMk cId="564278948" sldId="496"/>
            <ac:spMk id="69" creationId="{3BD04211-3161-4711-B314-0C207AC36436}"/>
          </ac:spMkLst>
        </pc:spChg>
        <pc:grpChg chg="add mod">
          <ac:chgData name="Ariel, Pablo" userId="695102d8-7b7c-4e72-85ef-d390c20d6d1b" providerId="ADAL" clId="{F4A45D49-9274-4DB8-89CB-7F45329AD20A}" dt="2020-07-10T15:54:25.973" v="424" actId="1076"/>
          <ac:grpSpMkLst>
            <pc:docMk/>
            <pc:sldMk cId="564278948" sldId="496"/>
            <ac:grpSpMk id="4" creationId="{2145F8E8-FA37-4F45-A020-CAA517653B72}"/>
          </ac:grpSpMkLst>
        </pc:grpChg>
        <pc:grpChg chg="add del mod">
          <ac:chgData name="Ariel, Pablo" userId="695102d8-7b7c-4e72-85ef-d390c20d6d1b" providerId="ADAL" clId="{F4A45D49-9274-4DB8-89CB-7F45329AD20A}" dt="2020-07-10T15:59:26.358" v="471" actId="478"/>
          <ac:grpSpMkLst>
            <pc:docMk/>
            <pc:sldMk cId="564278948" sldId="496"/>
            <ac:grpSpMk id="5" creationId="{61E2CD55-F839-4363-B619-FFA936B45E2B}"/>
          </ac:grpSpMkLst>
        </pc:grpChg>
        <pc:grpChg chg="add del mod">
          <ac:chgData name="Ariel, Pablo" userId="695102d8-7b7c-4e72-85ef-d390c20d6d1b" providerId="ADAL" clId="{F4A45D49-9274-4DB8-89CB-7F45329AD20A}" dt="2020-07-10T15:59:26.358" v="471" actId="478"/>
          <ac:grpSpMkLst>
            <pc:docMk/>
            <pc:sldMk cId="564278948" sldId="496"/>
            <ac:grpSpMk id="6" creationId="{3B76A237-6C23-4EBA-8E4E-E19B35444DCD}"/>
          </ac:grpSpMkLst>
        </pc:grpChg>
        <pc:grpChg chg="add mod">
          <ac:chgData name="Ariel, Pablo" userId="695102d8-7b7c-4e72-85ef-d390c20d6d1b" providerId="ADAL" clId="{F4A45D49-9274-4DB8-89CB-7F45329AD20A}" dt="2020-07-10T15:56:15.878" v="443" actId="1076"/>
          <ac:grpSpMkLst>
            <pc:docMk/>
            <pc:sldMk cId="564278948" sldId="496"/>
            <ac:grpSpMk id="7" creationId="{F13B1327-77C3-42B3-8715-2BF82274B61C}"/>
          </ac:grpSpMkLst>
        </pc:grpChg>
        <pc:grpChg chg="add del mod">
          <ac:chgData name="Ariel, Pablo" userId="695102d8-7b7c-4e72-85ef-d390c20d6d1b" providerId="ADAL" clId="{F4A45D49-9274-4DB8-89CB-7F45329AD20A}" dt="2020-07-10T15:54:39.286" v="430" actId="165"/>
          <ac:grpSpMkLst>
            <pc:docMk/>
            <pc:sldMk cId="564278948" sldId="496"/>
            <ac:grpSpMk id="10" creationId="{4EA14687-8EE3-4F51-A919-19EE9148EF0E}"/>
          </ac:grpSpMkLst>
        </pc:grpChg>
        <pc:grpChg chg="del">
          <ac:chgData name="Ariel, Pablo" userId="695102d8-7b7c-4e72-85ef-d390c20d6d1b" providerId="ADAL" clId="{F4A45D49-9274-4DB8-89CB-7F45329AD20A}" dt="2020-07-10T13:52:52.888" v="90" actId="478"/>
          <ac:grpSpMkLst>
            <pc:docMk/>
            <pc:sldMk cId="564278948" sldId="496"/>
            <ac:grpSpMk id="13" creationId="{00000000-0000-0000-0000-000000000000}"/>
          </ac:grpSpMkLst>
        </pc:grpChg>
        <pc:grpChg chg="add mod">
          <ac:chgData name="Ariel, Pablo" userId="695102d8-7b7c-4e72-85ef-d390c20d6d1b" providerId="ADAL" clId="{F4A45D49-9274-4DB8-89CB-7F45329AD20A}" dt="2020-07-10T15:58:00.373" v="451" actId="1076"/>
          <ac:grpSpMkLst>
            <pc:docMk/>
            <pc:sldMk cId="564278948" sldId="496"/>
            <ac:grpSpMk id="18" creationId="{0A79ED14-10B5-4ACA-BDB5-2CDC5E7BD1BF}"/>
          </ac:grpSpMkLst>
        </pc:grpChg>
        <pc:grpChg chg="add del mod">
          <ac:chgData name="Ariel, Pablo" userId="695102d8-7b7c-4e72-85ef-d390c20d6d1b" providerId="ADAL" clId="{F4A45D49-9274-4DB8-89CB-7F45329AD20A}" dt="2020-07-10T13:54:33.614" v="109" actId="165"/>
          <ac:grpSpMkLst>
            <pc:docMk/>
            <pc:sldMk cId="564278948" sldId="496"/>
            <ac:grpSpMk id="29" creationId="{C23E9B65-CF01-4DF3-BA6B-957508CC7871}"/>
          </ac:grpSpMkLst>
        </pc:grpChg>
        <pc:grpChg chg="del">
          <ac:chgData name="Ariel, Pablo" userId="695102d8-7b7c-4e72-85ef-d390c20d6d1b" providerId="ADAL" clId="{F4A45D49-9274-4DB8-89CB-7F45329AD20A}" dt="2020-07-10T13:52:52.888" v="90" actId="478"/>
          <ac:grpSpMkLst>
            <pc:docMk/>
            <pc:sldMk cId="564278948" sldId="496"/>
            <ac:grpSpMk id="31" creationId="{00000000-0000-0000-0000-000000000000}"/>
          </ac:grpSpMkLst>
        </pc:grpChg>
        <pc:grpChg chg="del">
          <ac:chgData name="Ariel, Pablo" userId="695102d8-7b7c-4e72-85ef-d390c20d6d1b" providerId="ADAL" clId="{F4A45D49-9274-4DB8-89CB-7F45329AD20A}" dt="2020-07-10T13:52:52.888" v="90" actId="478"/>
          <ac:grpSpMkLst>
            <pc:docMk/>
            <pc:sldMk cId="564278948" sldId="496"/>
            <ac:grpSpMk id="38" creationId="{00000000-0000-0000-0000-000000000000}"/>
          </ac:grpSpMkLst>
        </pc:grpChg>
        <pc:grpChg chg="add del mod">
          <ac:chgData name="Ariel, Pablo" userId="695102d8-7b7c-4e72-85ef-d390c20d6d1b" providerId="ADAL" clId="{F4A45D49-9274-4DB8-89CB-7F45329AD20A}" dt="2020-07-10T13:54:17.431" v="104" actId="165"/>
          <ac:grpSpMkLst>
            <pc:docMk/>
            <pc:sldMk cId="564278948" sldId="496"/>
            <ac:grpSpMk id="41" creationId="{4953E972-6D0F-4CFA-BC54-2237626A8A0A}"/>
          </ac:grpSpMkLst>
        </pc:grpChg>
        <pc:grpChg chg="add del mod">
          <ac:chgData name="Ariel, Pablo" userId="695102d8-7b7c-4e72-85ef-d390c20d6d1b" providerId="ADAL" clId="{F4A45D49-9274-4DB8-89CB-7F45329AD20A}" dt="2020-07-10T13:54:33.614" v="109" actId="165"/>
          <ac:grpSpMkLst>
            <pc:docMk/>
            <pc:sldMk cId="564278948" sldId="496"/>
            <ac:grpSpMk id="48" creationId="{F293A970-5FB2-4CD0-8260-4B66508F2DEB}"/>
          </ac:grpSpMkLst>
        </pc:grpChg>
        <pc:grpChg chg="add del mod">
          <ac:chgData name="Ariel, Pablo" userId="695102d8-7b7c-4e72-85ef-d390c20d6d1b" providerId="ADAL" clId="{F4A45D49-9274-4DB8-89CB-7F45329AD20A}" dt="2020-07-10T13:54:33.614" v="109" actId="165"/>
          <ac:grpSpMkLst>
            <pc:docMk/>
            <pc:sldMk cId="564278948" sldId="496"/>
            <ac:grpSpMk id="53" creationId="{BCCEC0FF-0CBA-41C9-B122-EED82B12C88C}"/>
          </ac:grpSpMkLst>
        </pc:grpChg>
        <pc:grpChg chg="add del mod">
          <ac:chgData name="Ariel, Pablo" userId="695102d8-7b7c-4e72-85ef-d390c20d6d1b" providerId="ADAL" clId="{F4A45D49-9274-4DB8-89CB-7F45329AD20A}" dt="2020-07-10T13:54:33.614" v="109" actId="165"/>
          <ac:grpSpMkLst>
            <pc:docMk/>
            <pc:sldMk cId="564278948" sldId="496"/>
            <ac:grpSpMk id="60" creationId="{4FD169E7-96BF-4B6B-A303-2AB356FC0B57}"/>
          </ac:grpSpMkLst>
        </pc:grpChg>
        <pc:picChg chg="add del mod">
          <ac:chgData name="Ariel, Pablo" userId="695102d8-7b7c-4e72-85ef-d390c20d6d1b" providerId="ADAL" clId="{F4A45D49-9274-4DB8-89CB-7F45329AD20A}" dt="2020-07-10T13:53:01.895" v="97" actId="478"/>
          <ac:picMkLst>
            <pc:docMk/>
            <pc:sldMk cId="564278948" sldId="496"/>
            <ac:picMk id="3" creationId="{A307B80B-C177-4A05-85C7-34E495F729E8}"/>
          </ac:picMkLst>
        </pc:picChg>
        <pc:cxnChg chg="del">
          <ac:chgData name="Ariel, Pablo" userId="695102d8-7b7c-4e72-85ef-d390c20d6d1b" providerId="ADAL" clId="{F4A45D49-9274-4DB8-89CB-7F45329AD20A}" dt="2020-07-10T13:52:52.888" v="90" actId="478"/>
          <ac:cxnSpMkLst>
            <pc:docMk/>
            <pc:sldMk cId="564278948" sldId="496"/>
            <ac:cxnSpMk id="14" creationId="{00000000-0000-0000-0000-000000000000}"/>
          </ac:cxnSpMkLst>
        </pc:cxnChg>
        <pc:cxnChg chg="mod topLvl">
          <ac:chgData name="Ariel, Pablo" userId="695102d8-7b7c-4e72-85ef-d390c20d6d1b" providerId="ADAL" clId="{F4A45D49-9274-4DB8-89CB-7F45329AD20A}" dt="2020-07-10T15:56:39.082" v="449" actId="164"/>
          <ac:cxnSpMkLst>
            <pc:docMk/>
            <pc:sldMk cId="564278948" sldId="496"/>
            <ac:cxnSpMk id="32" creationId="{B25C3DAD-3FAB-491A-B6F9-90661BA07F84}"/>
          </ac:cxnSpMkLst>
        </pc:cxnChg>
        <pc:cxnChg chg="mod topLvl">
          <ac:chgData name="Ariel, Pablo" userId="695102d8-7b7c-4e72-85ef-d390c20d6d1b" providerId="ADAL" clId="{F4A45D49-9274-4DB8-89CB-7F45329AD20A}" dt="2020-07-10T15:56:39.082" v="449" actId="164"/>
          <ac:cxnSpMkLst>
            <pc:docMk/>
            <pc:sldMk cId="564278948" sldId="496"/>
            <ac:cxnSpMk id="37" creationId="{19633ADD-A557-4866-B17D-CC8B5CD0D233}"/>
          </ac:cxnSpMkLst>
        </pc:cxnChg>
        <pc:cxnChg chg="del mod topLvl">
          <ac:chgData name="Ariel, Pablo" userId="695102d8-7b7c-4e72-85ef-d390c20d6d1b" providerId="ADAL" clId="{F4A45D49-9274-4DB8-89CB-7F45329AD20A}" dt="2020-07-10T16:00:03.266" v="475" actId="478"/>
          <ac:cxnSpMkLst>
            <pc:docMk/>
            <pc:sldMk cId="564278948" sldId="496"/>
            <ac:cxnSpMk id="49" creationId="{F965FAB8-C7F4-4C0B-8FB2-5DC20F6509B9}"/>
          </ac:cxnSpMkLst>
        </pc:cxnChg>
        <pc:cxnChg chg="del mod topLvl">
          <ac:chgData name="Ariel, Pablo" userId="695102d8-7b7c-4e72-85ef-d390c20d6d1b" providerId="ADAL" clId="{F4A45D49-9274-4DB8-89CB-7F45329AD20A}" dt="2020-07-10T16:00:03.266" v="475" actId="478"/>
          <ac:cxnSpMkLst>
            <pc:docMk/>
            <pc:sldMk cId="564278948" sldId="496"/>
            <ac:cxnSpMk id="50" creationId="{628C52A4-1459-43F8-9BD6-2D2C15FDFE20}"/>
          </ac:cxnSpMkLst>
        </pc:cxnChg>
        <pc:cxnChg chg="add mod">
          <ac:chgData name="Ariel, Pablo" userId="695102d8-7b7c-4e72-85ef-d390c20d6d1b" providerId="ADAL" clId="{F4A45D49-9274-4DB8-89CB-7F45329AD20A}" dt="2020-07-10T15:53:05.623" v="403" actId="164"/>
          <ac:cxnSpMkLst>
            <pc:docMk/>
            <pc:sldMk cId="564278948" sldId="496"/>
            <ac:cxnSpMk id="57" creationId="{252F8605-4779-4205-984E-3CEE95EF3C8D}"/>
          </ac:cxnSpMkLst>
        </pc:cxnChg>
        <pc:cxnChg chg="add mod">
          <ac:chgData name="Ariel, Pablo" userId="695102d8-7b7c-4e72-85ef-d390c20d6d1b" providerId="ADAL" clId="{F4A45D49-9274-4DB8-89CB-7F45329AD20A}" dt="2020-07-10T15:53:05.623" v="403" actId="164"/>
          <ac:cxnSpMkLst>
            <pc:docMk/>
            <pc:sldMk cId="564278948" sldId="496"/>
            <ac:cxnSpMk id="58" creationId="{4BCC17AC-7ECF-4E87-88AB-87B3F4E085A4}"/>
          </ac:cxnSpMkLst>
        </pc:cxnChg>
        <pc:cxnChg chg="add mod ord">
          <ac:chgData name="Ariel, Pablo" userId="695102d8-7b7c-4e72-85ef-d390c20d6d1b" providerId="ADAL" clId="{F4A45D49-9274-4DB8-89CB-7F45329AD20A}" dt="2020-07-10T15:52:53.186" v="400" actId="164"/>
          <ac:cxnSpMkLst>
            <pc:docMk/>
            <pc:sldMk cId="564278948" sldId="496"/>
            <ac:cxnSpMk id="64" creationId="{64FBF08F-5D1F-483B-A5FB-B9BB1001AAC8}"/>
          </ac:cxnSpMkLst>
        </pc:cxnChg>
        <pc:cxnChg chg="add mod ord">
          <ac:chgData name="Ariel, Pablo" userId="695102d8-7b7c-4e72-85ef-d390c20d6d1b" providerId="ADAL" clId="{F4A45D49-9274-4DB8-89CB-7F45329AD20A}" dt="2020-07-10T15:52:53.186" v="400" actId="164"/>
          <ac:cxnSpMkLst>
            <pc:docMk/>
            <pc:sldMk cId="564278948" sldId="496"/>
            <ac:cxnSpMk id="65" creationId="{81D3F331-16DD-4EBC-A17B-798FCB9EA6BB}"/>
          </ac:cxnSpMkLst>
        </pc:cxnChg>
      </pc:sldChg>
      <pc:sldChg chg="addSp delSp modSp add mod">
        <pc:chgData name="Ariel, Pablo" userId="695102d8-7b7c-4e72-85ef-d390c20d6d1b" providerId="ADAL" clId="{F4A45D49-9274-4DB8-89CB-7F45329AD20A}" dt="2020-07-10T15:47:09.213" v="230" actId="1076"/>
        <pc:sldMkLst>
          <pc:docMk/>
          <pc:sldMk cId="2391735768" sldId="497"/>
        </pc:sldMkLst>
        <pc:spChg chg="add mod">
          <ac:chgData name="Ariel, Pablo" userId="695102d8-7b7c-4e72-85ef-d390c20d6d1b" providerId="ADAL" clId="{F4A45D49-9274-4DB8-89CB-7F45329AD20A}" dt="2020-07-10T15:47:09.213" v="230" actId="1076"/>
          <ac:spMkLst>
            <pc:docMk/>
            <pc:sldMk cId="2391735768" sldId="497"/>
            <ac:spMk id="6" creationId="{EE7CB112-B6FC-4311-8AC3-2ADE7289717C}"/>
          </ac:spMkLst>
        </pc:spChg>
        <pc:spChg chg="mod">
          <ac:chgData name="Ariel, Pablo" userId="695102d8-7b7c-4e72-85ef-d390c20d6d1b" providerId="ADAL" clId="{F4A45D49-9274-4DB8-89CB-7F45329AD20A}" dt="2020-07-10T15:45:25.142" v="224" actId="404"/>
          <ac:spMkLst>
            <pc:docMk/>
            <pc:sldMk cId="2391735768" sldId="497"/>
            <ac:spMk id="18" creationId="{00000000-0000-0000-0000-000000000000}"/>
          </ac:spMkLst>
        </pc:spChg>
        <pc:picChg chg="add del mod">
          <ac:chgData name="Ariel, Pablo" userId="695102d8-7b7c-4e72-85ef-d390c20d6d1b" providerId="ADAL" clId="{F4A45D49-9274-4DB8-89CB-7F45329AD20A}" dt="2020-07-10T15:43:59.486" v="208" actId="478"/>
          <ac:picMkLst>
            <pc:docMk/>
            <pc:sldMk cId="2391735768" sldId="497"/>
            <ac:picMk id="2" creationId="{76F36F7A-2624-404C-9B88-3A5B9FB23EB9}"/>
          </ac:picMkLst>
        </pc:picChg>
        <pc:picChg chg="del">
          <ac:chgData name="Ariel, Pablo" userId="695102d8-7b7c-4e72-85ef-d390c20d6d1b" providerId="ADAL" clId="{F4A45D49-9274-4DB8-89CB-7F45329AD20A}" dt="2020-07-10T15:42:51.198" v="135" actId="478"/>
          <ac:picMkLst>
            <pc:docMk/>
            <pc:sldMk cId="2391735768" sldId="497"/>
            <ac:picMk id="3" creationId="{00000000-0000-0000-0000-000000000000}"/>
          </ac:picMkLst>
        </pc:picChg>
        <pc:picChg chg="add mod">
          <ac:chgData name="Ariel, Pablo" userId="695102d8-7b7c-4e72-85ef-d390c20d6d1b" providerId="ADAL" clId="{F4A45D49-9274-4DB8-89CB-7F45329AD20A}" dt="2020-07-10T15:45:27.583" v="225" actId="1076"/>
          <ac:picMkLst>
            <pc:docMk/>
            <pc:sldMk cId="2391735768" sldId="497"/>
            <ac:picMk id="4" creationId="{4D1A2E73-D74C-4CBA-B056-741B50926ECB}"/>
          </ac:picMkLst>
        </pc:picChg>
      </pc:sldChg>
      <pc:sldChg chg="add del">
        <pc:chgData name="Ariel, Pablo" userId="695102d8-7b7c-4e72-85ef-d390c20d6d1b" providerId="ADAL" clId="{F4A45D49-9274-4DB8-89CB-7F45329AD20A}" dt="2020-07-10T16:08:21.231" v="483" actId="47"/>
        <pc:sldMkLst>
          <pc:docMk/>
          <pc:sldMk cId="616177847" sldId="498"/>
        </pc:sldMkLst>
      </pc:sldChg>
      <pc:sldChg chg="addSp delSp modSp add mod addAnim delAnim modAnim">
        <pc:chgData name="Ariel, Pablo" userId="695102d8-7b7c-4e72-85ef-d390c20d6d1b" providerId="ADAL" clId="{F4A45D49-9274-4DB8-89CB-7F45329AD20A}" dt="2020-07-10T16:10:41.645" v="523"/>
        <pc:sldMkLst>
          <pc:docMk/>
          <pc:sldMk cId="4019072441" sldId="499"/>
        </pc:sldMkLst>
        <pc:spChg chg="mod">
          <ac:chgData name="Ariel, Pablo" userId="695102d8-7b7c-4e72-85ef-d390c20d6d1b" providerId="ADAL" clId="{F4A45D49-9274-4DB8-89CB-7F45329AD20A}" dt="2020-07-10T16:09:54.199" v="503" actId="20577"/>
          <ac:spMkLst>
            <pc:docMk/>
            <pc:sldMk cId="4019072441" sldId="499"/>
            <ac:spMk id="8" creationId="{00000000-0000-0000-0000-000000000000}"/>
          </ac:spMkLst>
        </pc:spChg>
        <pc:spChg chg="add del">
          <ac:chgData name="Ariel, Pablo" userId="695102d8-7b7c-4e72-85ef-d390c20d6d1b" providerId="ADAL" clId="{F4A45D49-9274-4DB8-89CB-7F45329AD20A}" dt="2020-07-10T16:09:51.106" v="497" actId="478"/>
          <ac:spMkLst>
            <pc:docMk/>
            <pc:sldMk cId="4019072441" sldId="499"/>
            <ac:spMk id="30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00:13.245" v="479" actId="478"/>
          <ac:spMkLst>
            <pc:docMk/>
            <pc:sldMk cId="4019072441" sldId="499"/>
            <ac:spMk id="46" creationId="{512D6373-2593-42B0-A3F3-2A5102C02E96}"/>
          </ac:spMkLst>
        </pc:spChg>
        <pc:spChg chg="del">
          <ac:chgData name="Ariel, Pablo" userId="695102d8-7b7c-4e72-85ef-d390c20d6d1b" providerId="ADAL" clId="{F4A45D49-9274-4DB8-89CB-7F45329AD20A}" dt="2020-07-10T16:00:13.245" v="479" actId="478"/>
          <ac:spMkLst>
            <pc:docMk/>
            <pc:sldMk cId="4019072441" sldId="499"/>
            <ac:spMk id="47" creationId="{EF369D69-5344-4254-8AD7-2EE08025EB52}"/>
          </ac:spMkLst>
        </pc:spChg>
        <pc:spChg chg="del">
          <ac:chgData name="Ariel, Pablo" userId="695102d8-7b7c-4e72-85ef-d390c20d6d1b" providerId="ADAL" clId="{F4A45D49-9274-4DB8-89CB-7F45329AD20A}" dt="2020-07-10T16:00:06.378" v="476" actId="478"/>
          <ac:spMkLst>
            <pc:docMk/>
            <pc:sldMk cId="4019072441" sldId="499"/>
            <ac:spMk id="51" creationId="{35D4E27B-84B9-4F38-8606-1810144A62A5}"/>
          </ac:spMkLst>
        </pc:spChg>
        <pc:spChg chg="del">
          <ac:chgData name="Ariel, Pablo" userId="695102d8-7b7c-4e72-85ef-d390c20d6d1b" providerId="ADAL" clId="{F4A45D49-9274-4DB8-89CB-7F45329AD20A}" dt="2020-07-10T16:00:06.378" v="476" actId="478"/>
          <ac:spMkLst>
            <pc:docMk/>
            <pc:sldMk cId="4019072441" sldId="499"/>
            <ac:spMk id="52" creationId="{4FB44083-4347-49CD-8262-DE0967C92D97}"/>
          </ac:spMkLst>
        </pc:spChg>
        <pc:spChg chg="mod">
          <ac:chgData name="Ariel, Pablo" userId="695102d8-7b7c-4e72-85ef-d390c20d6d1b" providerId="ADAL" clId="{F4A45D49-9274-4DB8-89CB-7F45329AD20A}" dt="2020-07-10T16:08:02.852" v="482" actId="255"/>
          <ac:spMkLst>
            <pc:docMk/>
            <pc:sldMk cId="4019072441" sldId="499"/>
            <ac:spMk id="59" creationId="{A17464C8-A706-47F2-925B-6B4BE9647413}"/>
          </ac:spMkLst>
        </pc:spChg>
        <pc:spChg chg="mod">
          <ac:chgData name="Ariel, Pablo" userId="695102d8-7b7c-4e72-85ef-d390c20d6d1b" providerId="ADAL" clId="{F4A45D49-9274-4DB8-89CB-7F45329AD20A}" dt="2020-07-10T16:08:02.852" v="482" actId="255"/>
          <ac:spMkLst>
            <pc:docMk/>
            <pc:sldMk cId="4019072441" sldId="499"/>
            <ac:spMk id="66" creationId="{FEF173E5-6154-4F88-A21E-8A77CECFDE41}"/>
          </ac:spMkLst>
        </pc:spChg>
        <pc:grpChg chg="del">
          <ac:chgData name="Ariel, Pablo" userId="695102d8-7b7c-4e72-85ef-d390c20d6d1b" providerId="ADAL" clId="{F4A45D49-9274-4DB8-89CB-7F45329AD20A}" dt="2020-07-10T15:59:53.525" v="474" actId="478"/>
          <ac:grpSpMkLst>
            <pc:docMk/>
            <pc:sldMk cId="4019072441" sldId="499"/>
            <ac:grpSpMk id="4" creationId="{2145F8E8-FA37-4F45-A020-CAA517653B72}"/>
          </ac:grpSpMkLst>
        </pc:grpChg>
        <pc:grpChg chg="ord">
          <ac:chgData name="Ariel, Pablo" userId="695102d8-7b7c-4e72-85ef-d390c20d6d1b" providerId="ADAL" clId="{F4A45D49-9274-4DB8-89CB-7F45329AD20A}" dt="2020-07-10T15:59:50.535" v="473" actId="167"/>
          <ac:grpSpMkLst>
            <pc:docMk/>
            <pc:sldMk cId="4019072441" sldId="499"/>
            <ac:grpSpMk id="5" creationId="{61E2CD55-F839-4363-B619-FFA936B45E2B}"/>
          </ac:grpSpMkLst>
        </pc:grpChg>
        <pc:grpChg chg="mod ord">
          <ac:chgData name="Ariel, Pablo" userId="695102d8-7b7c-4e72-85ef-d390c20d6d1b" providerId="ADAL" clId="{F4A45D49-9274-4DB8-89CB-7F45329AD20A}" dt="2020-07-10T15:59:50.535" v="473" actId="167"/>
          <ac:grpSpMkLst>
            <pc:docMk/>
            <pc:sldMk cId="4019072441" sldId="499"/>
            <ac:grpSpMk id="6" creationId="{3B76A237-6C23-4EBA-8E4E-E19B35444DCD}"/>
          </ac:grpSpMkLst>
        </pc:grpChg>
        <pc:grpChg chg="del">
          <ac:chgData name="Ariel, Pablo" userId="695102d8-7b7c-4e72-85ef-d390c20d6d1b" providerId="ADAL" clId="{F4A45D49-9274-4DB8-89CB-7F45329AD20A}" dt="2020-07-10T15:59:53.525" v="474" actId="478"/>
          <ac:grpSpMkLst>
            <pc:docMk/>
            <pc:sldMk cId="4019072441" sldId="499"/>
            <ac:grpSpMk id="7" creationId="{F13B1327-77C3-42B3-8715-2BF82274B61C}"/>
          </ac:grpSpMkLst>
        </pc:grpChg>
        <pc:cxnChg chg="del">
          <ac:chgData name="Ariel, Pablo" userId="695102d8-7b7c-4e72-85ef-d390c20d6d1b" providerId="ADAL" clId="{F4A45D49-9274-4DB8-89CB-7F45329AD20A}" dt="2020-07-10T16:00:06.378" v="476" actId="478"/>
          <ac:cxnSpMkLst>
            <pc:docMk/>
            <pc:sldMk cId="4019072441" sldId="499"/>
            <ac:cxnSpMk id="49" creationId="{F965FAB8-C7F4-4C0B-8FB2-5DC20F6509B9}"/>
          </ac:cxnSpMkLst>
        </pc:cxnChg>
        <pc:cxnChg chg="del">
          <ac:chgData name="Ariel, Pablo" userId="695102d8-7b7c-4e72-85ef-d390c20d6d1b" providerId="ADAL" clId="{F4A45D49-9274-4DB8-89CB-7F45329AD20A}" dt="2020-07-10T16:00:06.378" v="476" actId="478"/>
          <ac:cxnSpMkLst>
            <pc:docMk/>
            <pc:sldMk cId="4019072441" sldId="499"/>
            <ac:cxnSpMk id="50" creationId="{628C52A4-1459-43F8-9BD6-2D2C15FDFE20}"/>
          </ac:cxnSpMkLst>
        </pc:cxnChg>
      </pc:sldChg>
      <pc:sldChg chg="delSp modSp add mod delAnim">
        <pc:chgData name="Ariel, Pablo" userId="695102d8-7b7c-4e72-85ef-d390c20d6d1b" providerId="ADAL" clId="{F4A45D49-9274-4DB8-89CB-7F45329AD20A}" dt="2020-07-10T16:11:05.503" v="525" actId="478"/>
        <pc:sldMkLst>
          <pc:docMk/>
          <pc:sldMk cId="1220193061" sldId="500"/>
        </pc:sldMkLst>
        <pc:spChg chg="mod">
          <ac:chgData name="Ariel, Pablo" userId="695102d8-7b7c-4e72-85ef-d390c20d6d1b" providerId="ADAL" clId="{F4A45D49-9274-4DB8-89CB-7F45329AD20A}" dt="2020-07-10T16:08:35.275" v="485" actId="20577"/>
          <ac:spMkLst>
            <pc:docMk/>
            <pc:sldMk cId="1220193061" sldId="500"/>
            <ac:spMk id="8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08:37.902" v="486" actId="478"/>
          <ac:spMkLst>
            <pc:docMk/>
            <pc:sldMk cId="1220193061" sldId="500"/>
            <ac:spMk id="21" creationId="{00000000-0000-0000-0000-000000000000}"/>
          </ac:spMkLst>
        </pc:spChg>
        <pc:grpChg chg="del">
          <ac:chgData name="Ariel, Pablo" userId="695102d8-7b7c-4e72-85ef-d390c20d6d1b" providerId="ADAL" clId="{F4A45D49-9274-4DB8-89CB-7F45329AD20A}" dt="2020-07-10T16:11:05.503" v="525" actId="478"/>
          <ac:grpSpMkLst>
            <pc:docMk/>
            <pc:sldMk cId="1220193061" sldId="500"/>
            <ac:grpSpMk id="13" creationId="{00000000-0000-0000-0000-000000000000}"/>
          </ac:grpSpMkLst>
        </pc:grpChg>
      </pc:sldChg>
      <pc:sldChg chg="add del">
        <pc:chgData name="Ariel, Pablo" userId="695102d8-7b7c-4e72-85ef-d390c20d6d1b" providerId="ADAL" clId="{F4A45D49-9274-4DB8-89CB-7F45329AD20A}" dt="2020-07-10T16:33:51.329" v="974" actId="47"/>
        <pc:sldMkLst>
          <pc:docMk/>
          <pc:sldMk cId="356487164" sldId="501"/>
        </pc:sldMkLst>
      </pc:sldChg>
      <pc:sldChg chg="addSp delSp modSp add del mod ord delAnim">
        <pc:chgData name="Ariel, Pablo" userId="695102d8-7b7c-4e72-85ef-d390c20d6d1b" providerId="ADAL" clId="{F4A45D49-9274-4DB8-89CB-7F45329AD20A}" dt="2020-07-10T16:42:12.296" v="1181" actId="47"/>
        <pc:sldMkLst>
          <pc:docMk/>
          <pc:sldMk cId="2741049753" sldId="502"/>
        </pc:sldMkLst>
        <pc:spChg chg="add mod">
          <ac:chgData name="Ariel, Pablo" userId="695102d8-7b7c-4e72-85ef-d390c20d6d1b" providerId="ADAL" clId="{F4A45D49-9274-4DB8-89CB-7F45329AD20A}" dt="2020-07-10T16:41:17.198" v="1161" actId="6549"/>
          <ac:spMkLst>
            <pc:docMk/>
            <pc:sldMk cId="2741049753" sldId="502"/>
            <ac:spMk id="2" creationId="{F05FF513-AD89-41ED-964D-FAC174699C58}"/>
          </ac:spMkLst>
        </pc:spChg>
        <pc:spChg chg="del mod">
          <ac:chgData name="Ariel, Pablo" userId="695102d8-7b7c-4e72-85ef-d390c20d6d1b" providerId="ADAL" clId="{F4A45D49-9274-4DB8-89CB-7F45329AD20A}" dt="2020-07-10T16:39:25.394" v="1121" actId="478"/>
          <ac:spMkLst>
            <pc:docMk/>
            <pc:sldMk cId="2741049753" sldId="502"/>
            <ac:spMk id="4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39:25.394" v="1121" actId="478"/>
          <ac:spMkLst>
            <pc:docMk/>
            <pc:sldMk cId="2741049753" sldId="502"/>
            <ac:spMk id="5" creationId="{00000000-0000-0000-0000-000000000000}"/>
          </ac:spMkLst>
        </pc:spChg>
        <pc:spChg chg="add mod">
          <ac:chgData name="Ariel, Pablo" userId="695102d8-7b7c-4e72-85ef-d390c20d6d1b" providerId="ADAL" clId="{F4A45D49-9274-4DB8-89CB-7F45329AD20A}" dt="2020-07-10T16:41:28.646" v="1180" actId="20577"/>
          <ac:spMkLst>
            <pc:docMk/>
            <pc:sldMk cId="2741049753" sldId="502"/>
            <ac:spMk id="7" creationId="{E9F4B5C9-6F50-47B6-AD01-871E87F88055}"/>
          </ac:spMkLst>
        </pc:spChg>
        <pc:spChg chg="mod">
          <ac:chgData name="Ariel, Pablo" userId="695102d8-7b7c-4e72-85ef-d390c20d6d1b" providerId="ADAL" clId="{F4A45D49-9274-4DB8-89CB-7F45329AD20A}" dt="2020-07-10T16:34:50.020" v="1025" actId="20577"/>
          <ac:spMkLst>
            <pc:docMk/>
            <pc:sldMk cId="2741049753" sldId="502"/>
            <ac:spMk id="8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39:25.394" v="1121" actId="478"/>
          <ac:spMkLst>
            <pc:docMk/>
            <pc:sldMk cId="2741049753" sldId="502"/>
            <ac:spMk id="9" creationId="{00000000-0000-0000-0000-000000000000}"/>
          </ac:spMkLst>
        </pc:spChg>
      </pc:sldChg>
      <pc:sldChg chg="delSp modSp add mod delAnim">
        <pc:chgData name="Ariel, Pablo" userId="695102d8-7b7c-4e72-85ef-d390c20d6d1b" providerId="ADAL" clId="{F4A45D49-9274-4DB8-89CB-7F45329AD20A}" dt="2020-07-10T16:27:08.575" v="778" actId="478"/>
        <pc:sldMkLst>
          <pc:docMk/>
          <pc:sldMk cId="2548815897" sldId="503"/>
        </pc:sldMkLst>
        <pc:spChg chg="mod">
          <ac:chgData name="Ariel, Pablo" userId="695102d8-7b7c-4e72-85ef-d390c20d6d1b" providerId="ADAL" clId="{F4A45D49-9274-4DB8-89CB-7F45329AD20A}" dt="2020-07-10T16:27:04.345" v="777" actId="20577"/>
          <ac:spMkLst>
            <pc:docMk/>
            <pc:sldMk cId="2548815897" sldId="503"/>
            <ac:spMk id="3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7:08.575" v="778" actId="478"/>
          <ac:spMkLst>
            <pc:docMk/>
            <pc:sldMk cId="2548815897" sldId="503"/>
            <ac:spMk id="46" creationId="{00000000-0000-0000-0000-000000000000}"/>
          </ac:spMkLst>
        </pc:spChg>
        <pc:cxnChg chg="del">
          <ac:chgData name="Ariel, Pablo" userId="695102d8-7b7c-4e72-85ef-d390c20d6d1b" providerId="ADAL" clId="{F4A45D49-9274-4DB8-89CB-7F45329AD20A}" dt="2020-07-10T16:27:08.575" v="778" actId="478"/>
          <ac:cxnSpMkLst>
            <pc:docMk/>
            <pc:sldMk cId="2548815897" sldId="503"/>
            <ac:cxnSpMk id="14" creationId="{00000000-0000-0000-0000-000000000000}"/>
          </ac:cxnSpMkLst>
        </pc:cxnChg>
      </pc:sldChg>
      <pc:sldChg chg="modSp add mod">
        <pc:chgData name="Ariel, Pablo" userId="695102d8-7b7c-4e72-85ef-d390c20d6d1b" providerId="ADAL" clId="{F4A45D49-9274-4DB8-89CB-7F45329AD20A}" dt="2020-07-10T16:29:23.185" v="814" actId="20577"/>
        <pc:sldMkLst>
          <pc:docMk/>
          <pc:sldMk cId="2732011834" sldId="504"/>
        </pc:sldMkLst>
        <pc:spChg chg="mod">
          <ac:chgData name="Ariel, Pablo" userId="695102d8-7b7c-4e72-85ef-d390c20d6d1b" providerId="ADAL" clId="{F4A45D49-9274-4DB8-89CB-7F45329AD20A}" dt="2020-07-10T16:29:23.185" v="814" actId="20577"/>
          <ac:spMkLst>
            <pc:docMk/>
            <pc:sldMk cId="2732011834" sldId="504"/>
            <ac:spMk id="3" creationId="{00000000-0000-0000-0000-000000000000}"/>
          </ac:spMkLst>
        </pc:spChg>
      </pc:sldChg>
      <pc:sldChg chg="add del modAnim">
        <pc:chgData name="Ariel, Pablo" userId="695102d8-7b7c-4e72-85ef-d390c20d6d1b" providerId="ADAL" clId="{F4A45D49-9274-4DB8-89CB-7F45329AD20A}" dt="2020-07-10T16:29:17.405" v="810" actId="47"/>
        <pc:sldMkLst>
          <pc:docMk/>
          <pc:sldMk cId="3888416339" sldId="505"/>
        </pc:sldMkLst>
      </pc:sldChg>
      <pc:sldChg chg="addSp delSp modSp add mod delAnim modNotesTx">
        <pc:chgData name="Ariel, Pablo" userId="695102d8-7b7c-4e72-85ef-d390c20d6d1b" providerId="ADAL" clId="{F4A45D49-9274-4DB8-89CB-7F45329AD20A}" dt="2020-07-10T16:38:54.963" v="1087" actId="1076"/>
        <pc:sldMkLst>
          <pc:docMk/>
          <pc:sldMk cId="3576265209" sldId="506"/>
        </pc:sldMkLst>
        <pc:spChg chg="mod">
          <ac:chgData name="Ariel, Pablo" userId="695102d8-7b7c-4e72-85ef-d390c20d6d1b" providerId="ADAL" clId="{F4A45D49-9274-4DB8-89CB-7F45329AD20A}" dt="2020-07-10T16:27:23.009" v="798" actId="20577"/>
          <ac:spMkLst>
            <pc:docMk/>
            <pc:sldMk cId="3576265209" sldId="506"/>
            <ac:spMk id="3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10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27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28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41" creationId="{00000000-0000-0000-0000-000000000000}"/>
          </ac:spMkLst>
        </pc:spChg>
        <pc:spChg chg="add mod">
          <ac:chgData name="Ariel, Pablo" userId="695102d8-7b7c-4e72-85ef-d390c20d6d1b" providerId="ADAL" clId="{F4A45D49-9274-4DB8-89CB-7F45329AD20A}" dt="2020-07-10T16:38:54.963" v="1087" actId="1076"/>
          <ac:spMkLst>
            <pc:docMk/>
            <pc:sldMk cId="3576265209" sldId="506"/>
            <ac:spMk id="45" creationId="{9835E28F-0B4F-4964-8F3A-48000DD6BC0B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48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49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53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55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60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61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74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77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29:29.227" v="815" actId="478"/>
          <ac:spMkLst>
            <pc:docMk/>
            <pc:sldMk cId="3576265209" sldId="506"/>
            <ac:spMk id="78" creationId="{00000000-0000-0000-0000-000000000000}"/>
          </ac:spMkLst>
        </pc:spChg>
        <pc:grpChg chg="del">
          <ac:chgData name="Ariel, Pablo" userId="695102d8-7b7c-4e72-85ef-d390c20d6d1b" providerId="ADAL" clId="{F4A45D49-9274-4DB8-89CB-7F45329AD20A}" dt="2020-07-10T16:29:29.227" v="815" actId="478"/>
          <ac:grpSpMkLst>
            <pc:docMk/>
            <pc:sldMk cId="3576265209" sldId="506"/>
            <ac:grpSpMk id="39" creationId="{00000000-0000-0000-0000-000000000000}"/>
          </ac:grpSpMkLst>
        </pc:grpChg>
        <pc:grpChg chg="del">
          <ac:chgData name="Ariel, Pablo" userId="695102d8-7b7c-4e72-85ef-d390c20d6d1b" providerId="ADAL" clId="{F4A45D49-9274-4DB8-89CB-7F45329AD20A}" dt="2020-07-10T16:29:29.227" v="815" actId="478"/>
          <ac:grpSpMkLst>
            <pc:docMk/>
            <pc:sldMk cId="3576265209" sldId="506"/>
            <ac:grpSpMk id="56" creationId="{00000000-0000-0000-0000-000000000000}"/>
          </ac:grpSpMkLst>
        </pc:grpChg>
        <pc:grpChg chg="del">
          <ac:chgData name="Ariel, Pablo" userId="695102d8-7b7c-4e72-85ef-d390c20d6d1b" providerId="ADAL" clId="{F4A45D49-9274-4DB8-89CB-7F45329AD20A}" dt="2020-07-10T16:29:29.227" v="815" actId="478"/>
          <ac:grpSpMkLst>
            <pc:docMk/>
            <pc:sldMk cId="3576265209" sldId="506"/>
            <ac:grpSpMk id="63" creationId="{00000000-0000-0000-0000-000000000000}"/>
          </ac:grpSpMkLst>
        </pc:grpChg>
        <pc:grpChg chg="del">
          <ac:chgData name="Ariel, Pablo" userId="695102d8-7b7c-4e72-85ef-d390c20d6d1b" providerId="ADAL" clId="{F4A45D49-9274-4DB8-89CB-7F45329AD20A}" dt="2020-07-10T16:29:29.227" v="815" actId="478"/>
          <ac:grpSpMkLst>
            <pc:docMk/>
            <pc:sldMk cId="3576265209" sldId="506"/>
            <ac:grpSpMk id="67" creationId="{00000000-0000-0000-0000-000000000000}"/>
          </ac:grpSpMkLst>
        </pc:grpChg>
        <pc:grpChg chg="del">
          <ac:chgData name="Ariel, Pablo" userId="695102d8-7b7c-4e72-85ef-d390c20d6d1b" providerId="ADAL" clId="{F4A45D49-9274-4DB8-89CB-7F45329AD20A}" dt="2020-07-10T16:29:29.227" v="815" actId="478"/>
          <ac:grpSpMkLst>
            <pc:docMk/>
            <pc:sldMk cId="3576265209" sldId="506"/>
            <ac:grpSpMk id="68" creationId="{00000000-0000-0000-0000-000000000000}"/>
          </ac:grpSpMkLst>
        </pc:grpChg>
        <pc:grpChg chg="del">
          <ac:chgData name="Ariel, Pablo" userId="695102d8-7b7c-4e72-85ef-d390c20d6d1b" providerId="ADAL" clId="{F4A45D49-9274-4DB8-89CB-7F45329AD20A}" dt="2020-07-10T16:29:29.227" v="815" actId="478"/>
          <ac:grpSpMkLst>
            <pc:docMk/>
            <pc:sldMk cId="3576265209" sldId="506"/>
            <ac:grpSpMk id="69" creationId="{00000000-0000-0000-0000-000000000000}"/>
          </ac:grpSpMkLst>
        </pc:grpChg>
        <pc:grpChg chg="del">
          <ac:chgData name="Ariel, Pablo" userId="695102d8-7b7c-4e72-85ef-d390c20d6d1b" providerId="ADAL" clId="{F4A45D49-9274-4DB8-89CB-7F45329AD20A}" dt="2020-07-10T16:29:29.227" v="815" actId="478"/>
          <ac:grpSpMkLst>
            <pc:docMk/>
            <pc:sldMk cId="3576265209" sldId="506"/>
            <ac:grpSpMk id="70" creationId="{00000000-0000-0000-0000-000000000000}"/>
          </ac:grpSpMkLst>
        </pc:grpChg>
        <pc:grpChg chg="del">
          <ac:chgData name="Ariel, Pablo" userId="695102d8-7b7c-4e72-85ef-d390c20d6d1b" providerId="ADAL" clId="{F4A45D49-9274-4DB8-89CB-7F45329AD20A}" dt="2020-07-10T16:29:29.227" v="815" actId="478"/>
          <ac:grpSpMkLst>
            <pc:docMk/>
            <pc:sldMk cId="3576265209" sldId="506"/>
            <ac:grpSpMk id="71" creationId="{00000000-0000-0000-0000-000000000000}"/>
          </ac:grpSpMkLst>
        </pc:grpChg>
        <pc:grpChg chg="del">
          <ac:chgData name="Ariel, Pablo" userId="695102d8-7b7c-4e72-85ef-d390c20d6d1b" providerId="ADAL" clId="{F4A45D49-9274-4DB8-89CB-7F45329AD20A}" dt="2020-07-10T16:29:29.227" v="815" actId="478"/>
          <ac:grpSpMkLst>
            <pc:docMk/>
            <pc:sldMk cId="3576265209" sldId="506"/>
            <ac:grpSpMk id="72" creationId="{00000000-0000-0000-0000-000000000000}"/>
          </ac:grpSpMkLst>
        </pc:grpChg>
        <pc:cxnChg chg="del">
          <ac:chgData name="Ariel, Pablo" userId="695102d8-7b7c-4e72-85ef-d390c20d6d1b" providerId="ADAL" clId="{F4A45D49-9274-4DB8-89CB-7F45329AD20A}" dt="2020-07-10T16:29:29.227" v="815" actId="478"/>
          <ac:cxnSpMkLst>
            <pc:docMk/>
            <pc:sldMk cId="3576265209" sldId="506"/>
            <ac:cxnSpMk id="12" creationId="{00000000-0000-0000-0000-000000000000}"/>
          </ac:cxnSpMkLst>
        </pc:cxnChg>
        <pc:cxnChg chg="del">
          <ac:chgData name="Ariel, Pablo" userId="695102d8-7b7c-4e72-85ef-d390c20d6d1b" providerId="ADAL" clId="{F4A45D49-9274-4DB8-89CB-7F45329AD20A}" dt="2020-07-10T16:29:29.227" v="815" actId="478"/>
          <ac:cxnSpMkLst>
            <pc:docMk/>
            <pc:sldMk cId="3576265209" sldId="506"/>
            <ac:cxnSpMk id="62" creationId="{00000000-0000-0000-0000-000000000000}"/>
          </ac:cxnSpMkLst>
        </pc:cxnChg>
      </pc:sldChg>
      <pc:sldChg chg="modSp add mod">
        <pc:chgData name="Ariel, Pablo" userId="695102d8-7b7c-4e72-85ef-d390c20d6d1b" providerId="ADAL" clId="{F4A45D49-9274-4DB8-89CB-7F45329AD20A}" dt="2020-07-10T16:28:40.520" v="801" actId="20577"/>
        <pc:sldMkLst>
          <pc:docMk/>
          <pc:sldMk cId="744974701" sldId="507"/>
        </pc:sldMkLst>
        <pc:spChg chg="mod">
          <ac:chgData name="Ariel, Pablo" userId="695102d8-7b7c-4e72-85ef-d390c20d6d1b" providerId="ADAL" clId="{F4A45D49-9274-4DB8-89CB-7F45329AD20A}" dt="2020-07-10T16:28:40.520" v="801" actId="20577"/>
          <ac:spMkLst>
            <pc:docMk/>
            <pc:sldMk cId="744974701" sldId="507"/>
            <ac:spMk id="5" creationId="{00000000-0000-0000-0000-000000000000}"/>
          </ac:spMkLst>
        </pc:spChg>
      </pc:sldChg>
      <pc:sldChg chg="modSp add modAnim">
        <pc:chgData name="Ariel, Pablo" userId="695102d8-7b7c-4e72-85ef-d390c20d6d1b" providerId="ADAL" clId="{F4A45D49-9274-4DB8-89CB-7F45329AD20A}" dt="2020-07-10T16:29:13.340" v="809" actId="113"/>
        <pc:sldMkLst>
          <pc:docMk/>
          <pc:sldMk cId="3401572116" sldId="508"/>
        </pc:sldMkLst>
        <pc:spChg chg="mod">
          <ac:chgData name="Ariel, Pablo" userId="695102d8-7b7c-4e72-85ef-d390c20d6d1b" providerId="ADAL" clId="{F4A45D49-9274-4DB8-89CB-7F45329AD20A}" dt="2020-07-10T16:29:07.742" v="807" actId="113"/>
          <ac:spMkLst>
            <pc:docMk/>
            <pc:sldMk cId="3401572116" sldId="508"/>
            <ac:spMk id="11" creationId="{00000000-0000-0000-0000-000000000000}"/>
          </ac:spMkLst>
        </pc:spChg>
        <pc:spChg chg="mod">
          <ac:chgData name="Ariel, Pablo" userId="695102d8-7b7c-4e72-85ef-d390c20d6d1b" providerId="ADAL" clId="{F4A45D49-9274-4DB8-89CB-7F45329AD20A}" dt="2020-07-10T16:29:04.916" v="806" actId="113"/>
          <ac:spMkLst>
            <pc:docMk/>
            <pc:sldMk cId="3401572116" sldId="508"/>
            <ac:spMk id="12" creationId="{00000000-0000-0000-0000-000000000000}"/>
          </ac:spMkLst>
        </pc:spChg>
        <pc:spChg chg="mod">
          <ac:chgData name="Ariel, Pablo" userId="695102d8-7b7c-4e72-85ef-d390c20d6d1b" providerId="ADAL" clId="{F4A45D49-9274-4DB8-89CB-7F45329AD20A}" dt="2020-07-10T16:29:13.340" v="809" actId="113"/>
          <ac:spMkLst>
            <pc:docMk/>
            <pc:sldMk cId="3401572116" sldId="508"/>
            <ac:spMk id="13" creationId="{00000000-0000-0000-0000-000000000000}"/>
          </ac:spMkLst>
        </pc:spChg>
      </pc:sldChg>
      <pc:sldChg chg="new del">
        <pc:chgData name="Ariel, Pablo" userId="695102d8-7b7c-4e72-85ef-d390c20d6d1b" providerId="ADAL" clId="{F4A45D49-9274-4DB8-89CB-7F45329AD20A}" dt="2020-07-10T16:34:40.224" v="1005" actId="47"/>
        <pc:sldMkLst>
          <pc:docMk/>
          <pc:sldMk cId="2464977282" sldId="509"/>
        </pc:sldMkLst>
      </pc:sldChg>
      <pc:sldChg chg="add">
        <pc:chgData name="Ariel, Pablo" userId="695102d8-7b7c-4e72-85ef-d390c20d6d1b" providerId="ADAL" clId="{F4A45D49-9274-4DB8-89CB-7F45329AD20A}" dt="2020-07-10T16:34:38.608" v="1004" actId="22"/>
        <pc:sldMkLst>
          <pc:docMk/>
          <pc:sldMk cId="2965472754" sldId="510"/>
        </pc:sldMkLst>
      </pc:sldChg>
      <pc:sldChg chg="addSp delSp modSp add mod">
        <pc:chgData name="Ariel, Pablo" userId="695102d8-7b7c-4e72-85ef-d390c20d6d1b" providerId="ADAL" clId="{F4A45D49-9274-4DB8-89CB-7F45329AD20A}" dt="2020-07-10T16:45:19.643" v="1191" actId="1076"/>
        <pc:sldMkLst>
          <pc:docMk/>
          <pc:sldMk cId="3472906467" sldId="511"/>
        </pc:sldMkLst>
        <pc:spChg chg="del">
          <ac:chgData name="Ariel, Pablo" userId="695102d8-7b7c-4e72-85ef-d390c20d6d1b" providerId="ADAL" clId="{F4A45D49-9274-4DB8-89CB-7F45329AD20A}" dt="2020-07-10T16:42:34.255" v="1183" actId="478"/>
          <ac:spMkLst>
            <pc:docMk/>
            <pc:sldMk cId="3472906467" sldId="511"/>
            <ac:spMk id="4" creationId="{00000000-0000-0000-0000-000000000000}"/>
          </ac:spMkLst>
        </pc:spChg>
        <pc:spChg chg="add mod">
          <ac:chgData name="Ariel, Pablo" userId="695102d8-7b7c-4e72-85ef-d390c20d6d1b" providerId="ADAL" clId="{F4A45D49-9274-4DB8-89CB-7F45329AD20A}" dt="2020-07-10T16:45:03.700" v="1188" actId="1076"/>
          <ac:spMkLst>
            <pc:docMk/>
            <pc:sldMk cId="3472906467" sldId="511"/>
            <ac:spMk id="5" creationId="{7DDE8D2F-4A41-44BE-A24D-67678F436455}"/>
          </ac:spMkLst>
        </pc:spChg>
        <pc:spChg chg="del">
          <ac:chgData name="Ariel, Pablo" userId="695102d8-7b7c-4e72-85ef-d390c20d6d1b" providerId="ADAL" clId="{F4A45D49-9274-4DB8-89CB-7F45329AD20A}" dt="2020-07-10T16:42:34.255" v="1183" actId="478"/>
          <ac:spMkLst>
            <pc:docMk/>
            <pc:sldMk cId="3472906467" sldId="511"/>
            <ac:spMk id="6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42:34.255" v="1183" actId="478"/>
          <ac:spMkLst>
            <pc:docMk/>
            <pc:sldMk cId="3472906467" sldId="511"/>
            <ac:spMk id="7" creationId="{00000000-0000-0000-0000-000000000000}"/>
          </ac:spMkLst>
        </pc:spChg>
        <pc:spChg chg="add mod">
          <ac:chgData name="Ariel, Pablo" userId="695102d8-7b7c-4e72-85ef-d390c20d6d1b" providerId="ADAL" clId="{F4A45D49-9274-4DB8-89CB-7F45329AD20A}" dt="2020-07-10T16:45:19.643" v="1191" actId="1076"/>
          <ac:spMkLst>
            <pc:docMk/>
            <pc:sldMk cId="3472906467" sldId="511"/>
            <ac:spMk id="8" creationId="{1B7E0C4B-C7BB-41D6-92D0-767A0C3687D1}"/>
          </ac:spMkLst>
        </pc:spChg>
        <pc:picChg chg="add del">
          <ac:chgData name="Ariel, Pablo" userId="695102d8-7b7c-4e72-85ef-d390c20d6d1b" providerId="ADAL" clId="{F4A45D49-9274-4DB8-89CB-7F45329AD20A}" dt="2020-07-10T16:44:48.517" v="1185" actId="478"/>
          <ac:picMkLst>
            <pc:docMk/>
            <pc:sldMk cId="3472906467" sldId="511"/>
            <ac:picMk id="2" creationId="{3B6370A0-2B45-4699-8CA6-37BC57BC4005}"/>
          </ac:picMkLst>
        </pc:picChg>
        <pc:picChg chg="add">
          <ac:chgData name="Ariel, Pablo" userId="695102d8-7b7c-4e72-85ef-d390c20d6d1b" providerId="ADAL" clId="{F4A45D49-9274-4DB8-89CB-7F45329AD20A}" dt="2020-07-10T16:44:49.136" v="1186"/>
          <ac:picMkLst>
            <pc:docMk/>
            <pc:sldMk cId="3472906467" sldId="511"/>
            <ac:picMk id="3" creationId="{5A99B57C-9EDC-445E-AFBB-80EA2183F291}"/>
          </ac:picMkLst>
        </pc:picChg>
      </pc:sldChg>
      <pc:sldChg chg="delSp modSp add mod delAnim">
        <pc:chgData name="Ariel, Pablo" userId="695102d8-7b7c-4e72-85ef-d390c20d6d1b" providerId="ADAL" clId="{F4A45D49-9274-4DB8-89CB-7F45329AD20A}" dt="2020-07-10T16:48:28.619" v="1314" actId="1076"/>
        <pc:sldMkLst>
          <pc:docMk/>
          <pc:sldMk cId="3204032135" sldId="512"/>
        </pc:sldMkLst>
        <pc:spChg chg="del">
          <ac:chgData name="Ariel, Pablo" userId="695102d8-7b7c-4e72-85ef-d390c20d6d1b" providerId="ADAL" clId="{F4A45D49-9274-4DB8-89CB-7F45329AD20A}" dt="2020-07-10T16:48:15.500" v="1309" actId="478"/>
          <ac:spMkLst>
            <pc:docMk/>
            <pc:sldMk cId="3204032135" sldId="512"/>
            <ac:spMk id="4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48:15.500" v="1309" actId="478"/>
          <ac:spMkLst>
            <pc:docMk/>
            <pc:sldMk cId="3204032135" sldId="512"/>
            <ac:spMk id="5" creationId="{00000000-0000-0000-0000-000000000000}"/>
          </ac:spMkLst>
        </pc:spChg>
        <pc:spChg chg="mod">
          <ac:chgData name="Ariel, Pablo" userId="695102d8-7b7c-4e72-85ef-d390c20d6d1b" providerId="ADAL" clId="{F4A45D49-9274-4DB8-89CB-7F45329AD20A}" dt="2020-07-10T16:48:28.619" v="1314" actId="1076"/>
          <ac:spMkLst>
            <pc:docMk/>
            <pc:sldMk cId="3204032135" sldId="512"/>
            <ac:spMk id="8" creationId="{00000000-0000-0000-0000-000000000000}"/>
          </ac:spMkLst>
        </pc:spChg>
        <pc:spChg chg="del">
          <ac:chgData name="Ariel, Pablo" userId="695102d8-7b7c-4e72-85ef-d390c20d6d1b" providerId="ADAL" clId="{F4A45D49-9274-4DB8-89CB-7F45329AD20A}" dt="2020-07-10T16:48:15.500" v="1309" actId="478"/>
          <ac:spMkLst>
            <pc:docMk/>
            <pc:sldMk cId="3204032135" sldId="512"/>
            <ac:spMk id="9" creationId="{00000000-0000-0000-0000-000000000000}"/>
          </ac:spMkLst>
        </pc:spChg>
      </pc:sldChg>
    </pc:docChg>
  </pc:docChgLst>
  <pc:docChgLst>
    <pc:chgData name="Ariel, Pablo" userId="695102d8-7b7c-4e72-85ef-d390c20d6d1b" providerId="ADAL" clId="{8EC8D497-7D42-48C6-AEC0-15BE59DC555E}"/>
    <pc:docChg chg="custSel delSld modSld">
      <pc:chgData name="Ariel, Pablo" userId="695102d8-7b7c-4e72-85ef-d390c20d6d1b" providerId="ADAL" clId="{8EC8D497-7D42-48C6-AEC0-15BE59DC555E}" dt="2020-07-10T18:07:37.604" v="25" actId="403"/>
      <pc:docMkLst>
        <pc:docMk/>
      </pc:docMkLst>
      <pc:sldChg chg="del">
        <pc:chgData name="Ariel, Pablo" userId="695102d8-7b7c-4e72-85ef-d390c20d6d1b" providerId="ADAL" clId="{8EC8D497-7D42-48C6-AEC0-15BE59DC555E}" dt="2020-07-10T18:01:42.647" v="1" actId="47"/>
        <pc:sldMkLst>
          <pc:docMk/>
          <pc:sldMk cId="4264595933" sldId="279"/>
        </pc:sldMkLst>
      </pc:sldChg>
      <pc:sldChg chg="modSp mod">
        <pc:chgData name="Ariel, Pablo" userId="695102d8-7b7c-4e72-85ef-d390c20d6d1b" providerId="ADAL" clId="{8EC8D497-7D42-48C6-AEC0-15BE59DC555E}" dt="2020-07-10T18:02:11.113" v="4" actId="20577"/>
        <pc:sldMkLst>
          <pc:docMk/>
          <pc:sldMk cId="3237738760" sldId="438"/>
        </pc:sldMkLst>
        <pc:spChg chg="mod">
          <ac:chgData name="Ariel, Pablo" userId="695102d8-7b7c-4e72-85ef-d390c20d6d1b" providerId="ADAL" clId="{8EC8D497-7D42-48C6-AEC0-15BE59DC555E}" dt="2020-07-10T18:02:11.113" v="4" actId="20577"/>
          <ac:spMkLst>
            <pc:docMk/>
            <pc:sldMk cId="3237738760" sldId="438"/>
            <ac:spMk id="8" creationId="{00000000-0000-0000-0000-000000000000}"/>
          </ac:spMkLst>
        </pc:spChg>
      </pc:sldChg>
      <pc:sldChg chg="modSp mod">
        <pc:chgData name="Ariel, Pablo" userId="695102d8-7b7c-4e72-85ef-d390c20d6d1b" providerId="ADAL" clId="{8EC8D497-7D42-48C6-AEC0-15BE59DC555E}" dt="2020-07-10T18:04:34.042" v="10" actId="14100"/>
        <pc:sldMkLst>
          <pc:docMk/>
          <pc:sldMk cId="2860464933" sldId="494"/>
        </pc:sldMkLst>
        <pc:spChg chg="mod">
          <ac:chgData name="Ariel, Pablo" userId="695102d8-7b7c-4e72-85ef-d390c20d6d1b" providerId="ADAL" clId="{8EC8D497-7D42-48C6-AEC0-15BE59DC555E}" dt="2020-07-10T18:04:34.042" v="10" actId="14100"/>
          <ac:spMkLst>
            <pc:docMk/>
            <pc:sldMk cId="2860464933" sldId="494"/>
            <ac:spMk id="363" creationId="{B2C5F041-D0E4-4DC7-8EDA-FD97AF27E44A}"/>
          </ac:spMkLst>
        </pc:spChg>
      </pc:sldChg>
      <pc:sldChg chg="modAnim">
        <pc:chgData name="Ariel, Pablo" userId="695102d8-7b7c-4e72-85ef-d390c20d6d1b" providerId="ADAL" clId="{8EC8D497-7D42-48C6-AEC0-15BE59DC555E}" dt="2020-07-10T18:03:06.529" v="8"/>
        <pc:sldMkLst>
          <pc:docMk/>
          <pc:sldMk cId="4167753051" sldId="495"/>
        </pc:sldMkLst>
      </pc:sldChg>
      <pc:sldChg chg="modAnim">
        <pc:chgData name="Ariel, Pablo" userId="695102d8-7b7c-4e72-85ef-d390c20d6d1b" providerId="ADAL" clId="{8EC8D497-7D42-48C6-AEC0-15BE59DC555E}" dt="2020-07-10T17:55:57.279" v="0"/>
        <pc:sldMkLst>
          <pc:docMk/>
          <pc:sldMk cId="2391735768" sldId="497"/>
        </pc:sldMkLst>
      </pc:sldChg>
      <pc:sldChg chg="delSp mod delAnim">
        <pc:chgData name="Ariel, Pablo" userId="695102d8-7b7c-4e72-85ef-d390c20d6d1b" providerId="ADAL" clId="{8EC8D497-7D42-48C6-AEC0-15BE59DC555E}" dt="2020-07-10T18:06:54.232" v="11" actId="478"/>
        <pc:sldMkLst>
          <pc:docMk/>
          <pc:sldMk cId="2548815897" sldId="503"/>
        </pc:sldMkLst>
        <pc:spChg chg="del">
          <ac:chgData name="Ariel, Pablo" userId="695102d8-7b7c-4e72-85ef-d390c20d6d1b" providerId="ADAL" clId="{8EC8D497-7D42-48C6-AEC0-15BE59DC555E}" dt="2020-07-10T18:06:54.232" v="11" actId="478"/>
          <ac:spMkLst>
            <pc:docMk/>
            <pc:sldMk cId="2548815897" sldId="503"/>
            <ac:spMk id="66" creationId="{00000000-0000-0000-0000-000000000000}"/>
          </ac:spMkLst>
        </pc:spChg>
      </pc:sldChg>
      <pc:sldChg chg="delSp mod delAnim">
        <pc:chgData name="Ariel, Pablo" userId="695102d8-7b7c-4e72-85ef-d390c20d6d1b" providerId="ADAL" clId="{8EC8D497-7D42-48C6-AEC0-15BE59DC555E}" dt="2020-07-10T18:07:13.540" v="12" actId="478"/>
        <pc:sldMkLst>
          <pc:docMk/>
          <pc:sldMk cId="2732011834" sldId="504"/>
        </pc:sldMkLst>
        <pc:spChg chg="del">
          <ac:chgData name="Ariel, Pablo" userId="695102d8-7b7c-4e72-85ef-d390c20d6d1b" providerId="ADAL" clId="{8EC8D497-7D42-48C6-AEC0-15BE59DC555E}" dt="2020-07-10T18:07:13.540" v="12" actId="478"/>
          <ac:spMkLst>
            <pc:docMk/>
            <pc:sldMk cId="2732011834" sldId="504"/>
            <ac:spMk id="78" creationId="{00000000-0000-0000-0000-000000000000}"/>
          </ac:spMkLst>
        </pc:spChg>
      </pc:sldChg>
      <pc:sldChg chg="modSp mod">
        <pc:chgData name="Ariel, Pablo" userId="695102d8-7b7c-4e72-85ef-d390c20d6d1b" providerId="ADAL" clId="{8EC8D497-7D42-48C6-AEC0-15BE59DC555E}" dt="2020-07-10T18:07:37.604" v="25" actId="403"/>
        <pc:sldMkLst>
          <pc:docMk/>
          <pc:sldMk cId="3204032135" sldId="512"/>
        </pc:sldMkLst>
        <pc:spChg chg="mod">
          <ac:chgData name="Ariel, Pablo" userId="695102d8-7b7c-4e72-85ef-d390c20d6d1b" providerId="ADAL" clId="{8EC8D497-7D42-48C6-AEC0-15BE59DC555E}" dt="2020-07-10T18:07:37.604" v="25" actId="403"/>
          <ac:spMkLst>
            <pc:docMk/>
            <pc:sldMk cId="3204032135" sldId="512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63C30-2298-4EA3-84C1-CAC1585EE0D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B2B9D-E22F-43E8-84CC-86E6680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04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07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GFAP: stains</a:t>
            </a:r>
            <a:r>
              <a:rPr lang="en-US" baseline="0" dirty="0"/>
              <a:t> glial cell cytoskeleton</a:t>
            </a:r>
          </a:p>
          <a:p>
            <a:r>
              <a:rPr lang="en-US" baseline="0" dirty="0"/>
              <a:t>Illustrates segmentation based on morphology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79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Narrower: better propagation</a:t>
            </a:r>
          </a:p>
          <a:p>
            <a:endParaRPr lang="en-US" dirty="0"/>
          </a:p>
          <a:p>
            <a:r>
              <a:rPr lang="en-US" dirty="0"/>
              <a:t>Centered: better for tiling; possibly less shadowing,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48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</a:t>
            </a:r>
            <a:r>
              <a:rPr lang="en-US" baseline="0" dirty="0"/>
              <a:t> designs available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7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Radial are zoom independent</a:t>
            </a:r>
          </a:p>
          <a:p>
            <a:r>
              <a:rPr lang="en-US" dirty="0"/>
              <a:t>Sheet</a:t>
            </a:r>
            <a:r>
              <a:rPr lang="en-US" baseline="0" dirty="0"/>
              <a:t> shape also affects Z, dramatically. Is zoom dependent</a:t>
            </a:r>
          </a:p>
          <a:p>
            <a:r>
              <a:rPr lang="en-US" baseline="0" dirty="0"/>
              <a:t>Light propagation: also in Z, a little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71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22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18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11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0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35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20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69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20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20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20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26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74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3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61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54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7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Resolution</a:t>
            </a:r>
            <a:r>
              <a:rPr lang="en-US" baseline="0" dirty="0"/>
              <a:t> 10-1um in XY, 5um in Z (sheet width and Z resolution of 2X/0.5 objective)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29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11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04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051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92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680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889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617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405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44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95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Subcellular details: counting spines,</a:t>
            </a:r>
            <a:r>
              <a:rPr lang="en-US" baseline="0" dirty="0"/>
              <a:t> </a:t>
            </a:r>
            <a:r>
              <a:rPr lang="en-US" baseline="0" dirty="0" err="1"/>
              <a:t>boutons</a:t>
            </a:r>
            <a:r>
              <a:rPr lang="en-US" baseline="0" dirty="0"/>
              <a:t>; is subcellular localization of a protein different in different areas of the tissue</a:t>
            </a:r>
          </a:p>
          <a:p>
            <a:r>
              <a:rPr lang="en-US" baseline="0" dirty="0"/>
              <a:t>Label all axons exiting region, trace all of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888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398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961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961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Beware</a:t>
            </a:r>
            <a:r>
              <a:rPr lang="en-US" baseline="0" dirty="0"/>
              <a:t> of edges when tiling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035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56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light-sheet time macro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074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5km/hour, 1.4m/s. Assuming</a:t>
            </a:r>
            <a:r>
              <a:rPr lang="en-US" baseline="0" dirty="0"/>
              <a:t> current consumer level max SSDs are 4TB, transporting 4TB over 14m takes 10s: 400Gb/s, or 4GB/s/m. Over 140m, it is 40Gb.s. Speed is same as SATA or 10Gb Ethernet if lab is 11.2km away (2 hours, 15 minute walk), assuming no motorized transport.</a:t>
            </a:r>
          </a:p>
          <a:p>
            <a:endParaRPr lang="en-US" baseline="0" dirty="0"/>
          </a:p>
          <a:p>
            <a:r>
              <a:rPr lang="en-US" baseline="0" dirty="0"/>
              <a:t>White paper available.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054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054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Typically 5-25GB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829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Typically 5-25GB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82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Typical: Studying circuits deep in brain; hemisphere as good</a:t>
            </a:r>
            <a:r>
              <a:rPr lang="en-US" baseline="0" dirty="0"/>
              <a:t> as both sides</a:t>
            </a:r>
            <a:endParaRPr lang="en-US" dirty="0"/>
          </a:p>
          <a:p>
            <a:r>
              <a:rPr lang="en-US" dirty="0"/>
              <a:t>Smaller samples clear faster, use less antibody, faster staining, easier to image, can be cut to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99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Typical: Studying circuits deep in brain; hemisphere as good</a:t>
            </a:r>
            <a:r>
              <a:rPr lang="en-US" baseline="0" dirty="0"/>
              <a:t> as both sides</a:t>
            </a:r>
            <a:endParaRPr lang="en-US" dirty="0"/>
          </a:p>
          <a:p>
            <a:r>
              <a:rPr lang="en-US" dirty="0"/>
              <a:t>Smaller samples clear faster, use less antibody, faster staining, easier to image, can be cut to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56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Typical: Studying circuits deep in brain; hemisphere as good</a:t>
            </a:r>
            <a:r>
              <a:rPr lang="en-US" baseline="0" dirty="0"/>
              <a:t> as both sides</a:t>
            </a:r>
            <a:endParaRPr lang="en-US" dirty="0"/>
          </a:p>
          <a:p>
            <a:r>
              <a:rPr lang="en-US" dirty="0"/>
              <a:t>Smaller samples clear faster, use less antibody, faster staining, easier to image, can be cut to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38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Typical: Studying circuits deep in brain; hemisphere as good</a:t>
            </a:r>
            <a:r>
              <a:rPr lang="en-US" baseline="0" dirty="0"/>
              <a:t> as both sides</a:t>
            </a:r>
            <a:endParaRPr lang="en-US" dirty="0"/>
          </a:p>
          <a:p>
            <a:r>
              <a:rPr lang="en-US" dirty="0"/>
              <a:t>Smaller samples clear faster, use less antibody, faster staining, easier to image, can be cut to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15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Typical: Studying circuits deep in brain; hemisphere as good</a:t>
            </a:r>
            <a:r>
              <a:rPr lang="en-US" baseline="0" dirty="0"/>
              <a:t> as both sides</a:t>
            </a:r>
            <a:endParaRPr lang="en-US" dirty="0"/>
          </a:p>
          <a:p>
            <a:r>
              <a:rPr lang="en-US" dirty="0"/>
              <a:t>Smaller samples clear faster, use less antibody, faster staining, easier to image, can be cut to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3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1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5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37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6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6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6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0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1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3AC6-370F-4179-B1F0-FF96F0C4C91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7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7615/C69M15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cbi.nlm.nih.gov/books/NBK536385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18286"/>
            <a:ext cx="9144000" cy="1506557"/>
          </a:xfrm>
        </p:spPr>
        <p:txBody>
          <a:bodyPr anchor="ctr">
            <a:noAutofit/>
          </a:bodyPr>
          <a:lstStyle/>
          <a:p>
            <a:r>
              <a:rPr lang="en-US" sz="3600" b="1" dirty="0">
                <a:latin typeface="Gill Sans MT" panose="020B0502020104020203" pitchFamily="34" charset="0"/>
              </a:rPr>
              <a:t>Light-sheet microscopy at MSL:</a:t>
            </a:r>
            <a:br>
              <a:rPr lang="en-US" sz="3600" b="1" dirty="0">
                <a:latin typeface="Gill Sans MT" panose="020B0502020104020203" pitchFamily="34" charset="0"/>
              </a:rPr>
            </a:br>
            <a:r>
              <a:rPr lang="en-US" sz="3600" b="1" dirty="0">
                <a:latin typeface="Gill Sans MT" panose="020B0502020104020203" pitchFamily="34" charset="0"/>
              </a:rPr>
              <a:t>what, why and how?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180114"/>
            <a:ext cx="9144000" cy="2066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Gill Sans MT" panose="020B0502020104020203" pitchFamily="34" charset="0"/>
              </a:rPr>
              <a:t>Pablo Ariel, Ph.D.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Microscopy Services Laboratory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Department of Pathology and Laboratory Medicine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University of North Carolina, Chapel Hill</a:t>
            </a:r>
          </a:p>
          <a:p>
            <a:endParaRPr lang="en-US" sz="2000" dirty="0">
              <a:latin typeface="Gill Sans MT" panose="020B0502020104020203" pitchFamily="34" charset="0"/>
            </a:endParaRPr>
          </a:p>
          <a:p>
            <a:r>
              <a:rPr lang="en-US" sz="2000" dirty="0">
                <a:latin typeface="Gill Sans MT" panose="020B0502020104020203" pitchFamily="34" charset="0"/>
              </a:rPr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124471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9B57C-9EDC-445E-AFBB-80EA2183F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132"/>
            <a:ext cx="9144000" cy="46977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DE8D2F-4A41-44BE-A24D-67678F436455}"/>
              </a:ext>
            </a:extLst>
          </p:cNvPr>
          <p:cNvSpPr/>
          <p:nvPr/>
        </p:nvSpPr>
        <p:spPr>
          <a:xfrm>
            <a:off x="5269035" y="648092"/>
            <a:ext cx="342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https://doi.org/10.17615/C69M15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7E0C4B-C7BB-41D6-92D0-767A0C3687D1}"/>
              </a:ext>
            </a:extLst>
          </p:cNvPr>
          <p:cNvSpPr/>
          <p:nvPr/>
        </p:nvSpPr>
        <p:spPr>
          <a:xfrm>
            <a:off x="0" y="648092"/>
            <a:ext cx="5306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https://www.ncbi.nlm.nih.gov/books/NBK536385/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906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782669"/>
            <a:ext cx="9144000" cy="1292662"/>
            <a:chOff x="0" y="1512144"/>
            <a:chExt cx="9144000" cy="1292662"/>
          </a:xfrm>
        </p:grpSpPr>
        <p:sp>
          <p:nvSpPr>
            <p:cNvPr id="6" name="Rectangle 5"/>
            <p:cNvSpPr/>
            <p:nvPr/>
          </p:nvSpPr>
          <p:spPr>
            <a:xfrm>
              <a:off x="0" y="2158475"/>
              <a:ext cx="91439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Gill Sans MT" panose="020B0502020104020203" pitchFamily="34" charset="0"/>
                </a:rPr>
                <a:t>Biological question at the right scale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" y="1512144"/>
              <a:ext cx="91439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Gill Sans MT" panose="020B0502020104020203" pitchFamily="34" charset="0"/>
                </a:rPr>
                <a:t>Requirement #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915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9505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What is the </a:t>
            </a:r>
            <a:r>
              <a:rPr lang="en-US" sz="3600" b="1" dirty="0">
                <a:solidFill>
                  <a:srgbClr val="C00000"/>
                </a:solidFill>
                <a:latin typeface="Gill Sans MT" panose="020B0502020104020203" pitchFamily="34" charset="0"/>
              </a:rPr>
              <a:t>spacing</a:t>
            </a:r>
            <a:r>
              <a:rPr lang="en-US" sz="3600" dirty="0">
                <a:latin typeface="Gill Sans MT" panose="020B0502020104020203" pitchFamily="34" charset="0"/>
              </a:rPr>
              <a:t> of the objects you study ? 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4657052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( more important than size of those objects)</a:t>
            </a:r>
          </a:p>
        </p:txBody>
      </p:sp>
    </p:spTree>
    <p:extLst>
      <p:ext uri="{BB962C8B-B14F-4D97-AF65-F5344CB8AC3E}">
        <p14:creationId xmlns:p14="http://schemas.microsoft.com/office/powerpoint/2010/main" val="198187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" y="3875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Example: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Labeled axons can be visualized (</a:t>
            </a:r>
            <a:r>
              <a:rPr lang="en-US" sz="3200" dirty="0">
                <a:latin typeface="Gill Sans MT" panose="020B0502020104020203" pitchFamily="34" charset="0"/>
                <a:cs typeface="Arial" pitchFamily="34" charset="0"/>
              </a:rPr>
              <a:t>0.2</a:t>
            </a:r>
            <a:r>
              <a:rPr lang="en-US" sz="3200" dirty="0">
                <a:latin typeface="Symbol" panose="05050102010706020507" pitchFamily="18" charset="2"/>
              </a:rPr>
              <a:t>m</a:t>
            </a:r>
            <a:r>
              <a:rPr lang="en-US" sz="3200" dirty="0">
                <a:latin typeface="Gill Sans MT" panose="020B0502020104020203" pitchFamily="34" charset="0"/>
              </a:rPr>
              <a:t>m)</a:t>
            </a:r>
          </a:p>
        </p:txBody>
      </p:sp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186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" y="3875"/>
            <a:ext cx="914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Example: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Labeled axons can be visualized (</a:t>
            </a:r>
            <a:r>
              <a:rPr lang="en-US" sz="3200" dirty="0">
                <a:latin typeface="Gill Sans MT" panose="020B0502020104020203" pitchFamily="34" charset="0"/>
                <a:cs typeface="Arial" pitchFamily="34" charset="0"/>
              </a:rPr>
              <a:t>0.2</a:t>
            </a:r>
            <a:r>
              <a:rPr lang="en-US" sz="3200" dirty="0">
                <a:latin typeface="Symbol" panose="05050102010706020507" pitchFamily="18" charset="2"/>
              </a:rPr>
              <a:t>m</a:t>
            </a:r>
            <a:r>
              <a:rPr lang="en-US" sz="3200" dirty="0">
                <a:latin typeface="Gill Sans MT" panose="020B0502020104020203" pitchFamily="34" charset="0"/>
              </a:rPr>
              <a:t>m)</a:t>
            </a:r>
          </a:p>
          <a:p>
            <a:r>
              <a:rPr lang="en-US" sz="3200" b="1" dirty="0">
                <a:latin typeface="Gill Sans MT" panose="020B0502020104020203" pitchFamily="34" charset="0"/>
              </a:rPr>
              <a:t>but</a:t>
            </a:r>
            <a:r>
              <a:rPr lang="en-US" sz="3200" dirty="0">
                <a:latin typeface="Gill Sans MT" panose="020B0502020104020203" pitchFamily="34" charset="0"/>
              </a:rPr>
              <a:t> they look bigger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54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094892" y="3657600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" y="-4092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Problem:</a:t>
            </a:r>
          </a:p>
          <a:p>
            <a:r>
              <a:rPr lang="en-US" sz="3200" dirty="0">
                <a:latin typeface="Gill Sans MT" panose="020B0502020104020203" pitchFamily="34" charset="0"/>
                <a:cs typeface="Arial" pitchFamily="34" charset="0"/>
              </a:rPr>
              <a:t>2</a:t>
            </a:r>
            <a:r>
              <a:rPr lang="en-US" sz="3200" dirty="0">
                <a:latin typeface="Gill Sans MT" panose="020B0502020104020203" pitchFamily="34" charset="0"/>
              </a:rPr>
              <a:t> objects close together</a:t>
            </a:r>
          </a:p>
        </p:txBody>
      </p:sp>
    </p:spTree>
    <p:extLst>
      <p:ext uri="{BB962C8B-B14F-4D97-AF65-F5344CB8AC3E}">
        <p14:creationId xmlns:p14="http://schemas.microsoft.com/office/powerpoint/2010/main" val="55676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094892" y="3657600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4667" y="1226849"/>
            <a:ext cx="5950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" y="-4092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Problem:</a:t>
            </a:r>
          </a:p>
          <a:p>
            <a:r>
              <a:rPr lang="en-US" sz="3200" dirty="0">
                <a:latin typeface="Gill Sans MT" panose="020B0502020104020203" pitchFamily="34" charset="0"/>
                <a:cs typeface="Arial" pitchFamily="34" charset="0"/>
              </a:rPr>
              <a:t>2</a:t>
            </a:r>
            <a:r>
              <a:rPr lang="en-US" sz="3200" dirty="0">
                <a:latin typeface="Gill Sans MT" panose="020B0502020104020203" pitchFamily="34" charset="0"/>
              </a:rPr>
              <a:t> objects close together</a:t>
            </a:r>
          </a:p>
        </p:txBody>
      </p:sp>
      <p:sp>
        <p:nvSpPr>
          <p:cNvPr id="7" name="Freeform 6"/>
          <p:cNvSpPr/>
          <p:nvPr/>
        </p:nvSpPr>
        <p:spPr>
          <a:xfrm>
            <a:off x="239150" y="998805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094892" y="3692769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80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94892" y="3657600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066756" y="1041010"/>
            <a:ext cx="4248443" cy="5859220"/>
          </a:xfrm>
          <a:custGeom>
            <a:avLst/>
            <a:gdLst>
              <a:gd name="connsiteX0" fmla="*/ 4009292 w 4009292"/>
              <a:gd name="connsiteY0" fmla="*/ 0 h 5838145"/>
              <a:gd name="connsiteX1" fmla="*/ 3868615 w 4009292"/>
              <a:gd name="connsiteY1" fmla="*/ 98474 h 5838145"/>
              <a:gd name="connsiteX2" fmla="*/ 3784209 w 4009292"/>
              <a:gd name="connsiteY2" fmla="*/ 154745 h 5838145"/>
              <a:gd name="connsiteX3" fmla="*/ 3756073 w 4009292"/>
              <a:gd name="connsiteY3" fmla="*/ 182880 h 5838145"/>
              <a:gd name="connsiteX4" fmla="*/ 3713870 w 4009292"/>
              <a:gd name="connsiteY4" fmla="*/ 196948 h 5838145"/>
              <a:gd name="connsiteX5" fmla="*/ 3629464 w 4009292"/>
              <a:gd name="connsiteY5" fmla="*/ 253218 h 5838145"/>
              <a:gd name="connsiteX6" fmla="*/ 3587261 w 4009292"/>
              <a:gd name="connsiteY6" fmla="*/ 281354 h 5838145"/>
              <a:gd name="connsiteX7" fmla="*/ 3488787 w 4009292"/>
              <a:gd name="connsiteY7" fmla="*/ 323557 h 5838145"/>
              <a:gd name="connsiteX8" fmla="*/ 3418449 w 4009292"/>
              <a:gd name="connsiteY8" fmla="*/ 393895 h 5838145"/>
              <a:gd name="connsiteX9" fmla="*/ 3334043 w 4009292"/>
              <a:gd name="connsiteY9" fmla="*/ 450166 h 5838145"/>
              <a:gd name="connsiteX10" fmla="*/ 3263704 w 4009292"/>
              <a:gd name="connsiteY10" fmla="*/ 520505 h 5838145"/>
              <a:gd name="connsiteX11" fmla="*/ 3207433 w 4009292"/>
              <a:gd name="connsiteY11" fmla="*/ 562708 h 5838145"/>
              <a:gd name="connsiteX12" fmla="*/ 3165230 w 4009292"/>
              <a:gd name="connsiteY12" fmla="*/ 590843 h 5838145"/>
              <a:gd name="connsiteX13" fmla="*/ 3066757 w 4009292"/>
              <a:gd name="connsiteY13" fmla="*/ 703385 h 5838145"/>
              <a:gd name="connsiteX14" fmla="*/ 2982350 w 4009292"/>
              <a:gd name="connsiteY14" fmla="*/ 787791 h 5838145"/>
              <a:gd name="connsiteX15" fmla="*/ 2897944 w 4009292"/>
              <a:gd name="connsiteY15" fmla="*/ 886265 h 5838145"/>
              <a:gd name="connsiteX16" fmla="*/ 2883877 w 4009292"/>
              <a:gd name="connsiteY16" fmla="*/ 928468 h 5838145"/>
              <a:gd name="connsiteX17" fmla="*/ 2855741 w 4009292"/>
              <a:gd name="connsiteY17" fmla="*/ 956603 h 5838145"/>
              <a:gd name="connsiteX18" fmla="*/ 2827606 w 4009292"/>
              <a:gd name="connsiteY18" fmla="*/ 1041009 h 5838145"/>
              <a:gd name="connsiteX19" fmla="*/ 2771335 w 4009292"/>
              <a:gd name="connsiteY19" fmla="*/ 1125415 h 5838145"/>
              <a:gd name="connsiteX20" fmla="*/ 2700997 w 4009292"/>
              <a:gd name="connsiteY20" fmla="*/ 1209822 h 5838145"/>
              <a:gd name="connsiteX21" fmla="*/ 2644726 w 4009292"/>
              <a:gd name="connsiteY21" fmla="*/ 1322363 h 5838145"/>
              <a:gd name="connsiteX22" fmla="*/ 2588455 w 4009292"/>
              <a:gd name="connsiteY22" fmla="*/ 1392702 h 5838145"/>
              <a:gd name="connsiteX23" fmla="*/ 2518117 w 4009292"/>
              <a:gd name="connsiteY23" fmla="*/ 1491175 h 5838145"/>
              <a:gd name="connsiteX24" fmla="*/ 2461846 w 4009292"/>
              <a:gd name="connsiteY24" fmla="*/ 1603717 h 5838145"/>
              <a:gd name="connsiteX25" fmla="*/ 2447778 w 4009292"/>
              <a:gd name="connsiteY25" fmla="*/ 1645920 h 5838145"/>
              <a:gd name="connsiteX26" fmla="*/ 2419643 w 4009292"/>
              <a:gd name="connsiteY26" fmla="*/ 1688123 h 5838145"/>
              <a:gd name="connsiteX27" fmla="*/ 2391507 w 4009292"/>
              <a:gd name="connsiteY27" fmla="*/ 1772529 h 5838145"/>
              <a:gd name="connsiteX28" fmla="*/ 2377440 w 4009292"/>
              <a:gd name="connsiteY28" fmla="*/ 1814732 h 5838145"/>
              <a:gd name="connsiteX29" fmla="*/ 2349304 w 4009292"/>
              <a:gd name="connsiteY29" fmla="*/ 1842868 h 5838145"/>
              <a:gd name="connsiteX30" fmla="*/ 2307101 w 4009292"/>
              <a:gd name="connsiteY30" fmla="*/ 1927274 h 5838145"/>
              <a:gd name="connsiteX31" fmla="*/ 2250830 w 4009292"/>
              <a:gd name="connsiteY31" fmla="*/ 2011680 h 5838145"/>
              <a:gd name="connsiteX32" fmla="*/ 2208627 w 4009292"/>
              <a:gd name="connsiteY32" fmla="*/ 2082018 h 5838145"/>
              <a:gd name="connsiteX33" fmla="*/ 2152357 w 4009292"/>
              <a:gd name="connsiteY33" fmla="*/ 2166425 h 5838145"/>
              <a:gd name="connsiteX34" fmla="*/ 2110153 w 4009292"/>
              <a:gd name="connsiteY34" fmla="*/ 2222695 h 5838145"/>
              <a:gd name="connsiteX35" fmla="*/ 2053883 w 4009292"/>
              <a:gd name="connsiteY35" fmla="*/ 2307102 h 5838145"/>
              <a:gd name="connsiteX36" fmla="*/ 2025747 w 4009292"/>
              <a:gd name="connsiteY36" fmla="*/ 2349305 h 5838145"/>
              <a:gd name="connsiteX37" fmla="*/ 1997612 w 4009292"/>
              <a:gd name="connsiteY37" fmla="*/ 2391508 h 5838145"/>
              <a:gd name="connsiteX38" fmla="*/ 1983544 w 4009292"/>
              <a:gd name="connsiteY38" fmla="*/ 2433711 h 5838145"/>
              <a:gd name="connsiteX39" fmla="*/ 1927273 w 4009292"/>
              <a:gd name="connsiteY39" fmla="*/ 2532185 h 5838145"/>
              <a:gd name="connsiteX40" fmla="*/ 1899138 w 4009292"/>
              <a:gd name="connsiteY40" fmla="*/ 2616591 h 5838145"/>
              <a:gd name="connsiteX41" fmla="*/ 1842867 w 4009292"/>
              <a:gd name="connsiteY41" fmla="*/ 2700997 h 5838145"/>
              <a:gd name="connsiteX42" fmla="*/ 1814732 w 4009292"/>
              <a:gd name="connsiteY42" fmla="*/ 2785403 h 5838145"/>
              <a:gd name="connsiteX43" fmla="*/ 1800664 w 4009292"/>
              <a:gd name="connsiteY43" fmla="*/ 2827606 h 5838145"/>
              <a:gd name="connsiteX44" fmla="*/ 1772529 w 4009292"/>
              <a:gd name="connsiteY44" fmla="*/ 2869809 h 5838145"/>
              <a:gd name="connsiteX45" fmla="*/ 1730326 w 4009292"/>
              <a:gd name="connsiteY45" fmla="*/ 2954215 h 5838145"/>
              <a:gd name="connsiteX46" fmla="*/ 1659987 w 4009292"/>
              <a:gd name="connsiteY46" fmla="*/ 3123028 h 5838145"/>
              <a:gd name="connsiteX47" fmla="*/ 1617784 w 4009292"/>
              <a:gd name="connsiteY47" fmla="*/ 3249637 h 5838145"/>
              <a:gd name="connsiteX48" fmla="*/ 1603717 w 4009292"/>
              <a:gd name="connsiteY48" fmla="*/ 3319975 h 5838145"/>
              <a:gd name="connsiteX49" fmla="*/ 1561513 w 4009292"/>
              <a:gd name="connsiteY49" fmla="*/ 3390314 h 5838145"/>
              <a:gd name="connsiteX50" fmla="*/ 1505243 w 4009292"/>
              <a:gd name="connsiteY50" fmla="*/ 3587262 h 5838145"/>
              <a:gd name="connsiteX51" fmla="*/ 1463040 w 4009292"/>
              <a:gd name="connsiteY51" fmla="*/ 3657600 h 5838145"/>
              <a:gd name="connsiteX52" fmla="*/ 1420837 w 4009292"/>
              <a:gd name="connsiteY52" fmla="*/ 3826412 h 5838145"/>
              <a:gd name="connsiteX53" fmla="*/ 1392701 w 4009292"/>
              <a:gd name="connsiteY53" fmla="*/ 3882683 h 5838145"/>
              <a:gd name="connsiteX54" fmla="*/ 1378633 w 4009292"/>
              <a:gd name="connsiteY54" fmla="*/ 3938954 h 5838145"/>
              <a:gd name="connsiteX55" fmla="*/ 1350498 w 4009292"/>
              <a:gd name="connsiteY55" fmla="*/ 3981157 h 5838145"/>
              <a:gd name="connsiteX56" fmla="*/ 1336430 w 4009292"/>
              <a:gd name="connsiteY56" fmla="*/ 4023360 h 5838145"/>
              <a:gd name="connsiteX57" fmla="*/ 1308295 w 4009292"/>
              <a:gd name="connsiteY57" fmla="*/ 4079631 h 5838145"/>
              <a:gd name="connsiteX58" fmla="*/ 1266092 w 4009292"/>
              <a:gd name="connsiteY58" fmla="*/ 4164037 h 5838145"/>
              <a:gd name="connsiteX59" fmla="*/ 1252024 w 4009292"/>
              <a:gd name="connsiteY59" fmla="*/ 4220308 h 5838145"/>
              <a:gd name="connsiteX60" fmla="*/ 1195753 w 4009292"/>
              <a:gd name="connsiteY60" fmla="*/ 4290646 h 5838145"/>
              <a:gd name="connsiteX61" fmla="*/ 1167618 w 4009292"/>
              <a:gd name="connsiteY61" fmla="*/ 4346917 h 5838145"/>
              <a:gd name="connsiteX62" fmla="*/ 1153550 w 4009292"/>
              <a:gd name="connsiteY62" fmla="*/ 4389120 h 5838145"/>
              <a:gd name="connsiteX63" fmla="*/ 1111347 w 4009292"/>
              <a:gd name="connsiteY63" fmla="*/ 4431323 h 5838145"/>
              <a:gd name="connsiteX64" fmla="*/ 1069144 w 4009292"/>
              <a:gd name="connsiteY64" fmla="*/ 4529797 h 5838145"/>
              <a:gd name="connsiteX65" fmla="*/ 1026941 w 4009292"/>
              <a:gd name="connsiteY65" fmla="*/ 4557932 h 5838145"/>
              <a:gd name="connsiteX66" fmla="*/ 970670 w 4009292"/>
              <a:gd name="connsiteY66" fmla="*/ 4656406 h 5838145"/>
              <a:gd name="connsiteX67" fmla="*/ 928467 w 4009292"/>
              <a:gd name="connsiteY67" fmla="*/ 4698609 h 5838145"/>
              <a:gd name="connsiteX68" fmla="*/ 886264 w 4009292"/>
              <a:gd name="connsiteY68" fmla="*/ 4768948 h 5838145"/>
              <a:gd name="connsiteX69" fmla="*/ 801858 w 4009292"/>
              <a:gd name="connsiteY69" fmla="*/ 4881489 h 5838145"/>
              <a:gd name="connsiteX70" fmla="*/ 717452 w 4009292"/>
              <a:gd name="connsiteY70" fmla="*/ 4994031 h 5838145"/>
              <a:gd name="connsiteX71" fmla="*/ 717452 w 4009292"/>
              <a:gd name="connsiteY71" fmla="*/ 4994031 h 5838145"/>
              <a:gd name="connsiteX72" fmla="*/ 647113 w 4009292"/>
              <a:gd name="connsiteY72" fmla="*/ 5092505 h 5838145"/>
              <a:gd name="connsiteX73" fmla="*/ 590843 w 4009292"/>
              <a:gd name="connsiteY73" fmla="*/ 5176911 h 5838145"/>
              <a:gd name="connsiteX74" fmla="*/ 562707 w 4009292"/>
              <a:gd name="connsiteY74" fmla="*/ 5233182 h 5838145"/>
              <a:gd name="connsiteX75" fmla="*/ 506437 w 4009292"/>
              <a:gd name="connsiteY75" fmla="*/ 5275385 h 5838145"/>
              <a:gd name="connsiteX76" fmla="*/ 450166 w 4009292"/>
              <a:gd name="connsiteY76" fmla="*/ 5359791 h 5838145"/>
              <a:gd name="connsiteX77" fmla="*/ 393895 w 4009292"/>
              <a:gd name="connsiteY77" fmla="*/ 5416062 h 5838145"/>
              <a:gd name="connsiteX78" fmla="*/ 351692 w 4009292"/>
              <a:gd name="connsiteY78" fmla="*/ 5458265 h 5838145"/>
              <a:gd name="connsiteX79" fmla="*/ 239150 w 4009292"/>
              <a:gd name="connsiteY79" fmla="*/ 5598942 h 5838145"/>
              <a:gd name="connsiteX80" fmla="*/ 196947 w 4009292"/>
              <a:gd name="connsiteY80" fmla="*/ 5627077 h 5838145"/>
              <a:gd name="connsiteX81" fmla="*/ 140677 w 4009292"/>
              <a:gd name="connsiteY81" fmla="*/ 5711483 h 5838145"/>
              <a:gd name="connsiteX82" fmla="*/ 56270 w 4009292"/>
              <a:gd name="connsiteY82" fmla="*/ 5795889 h 5838145"/>
              <a:gd name="connsiteX83" fmla="*/ 0 w 4009292"/>
              <a:gd name="connsiteY83" fmla="*/ 5838092 h 583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009292" h="5838145">
                <a:moveTo>
                  <a:pt x="4009292" y="0"/>
                </a:moveTo>
                <a:cubicBezTo>
                  <a:pt x="3865496" y="86277"/>
                  <a:pt x="4012695" y="-6312"/>
                  <a:pt x="3868615" y="98474"/>
                </a:cubicBezTo>
                <a:cubicBezTo>
                  <a:pt x="3841268" y="118363"/>
                  <a:pt x="3808120" y="130835"/>
                  <a:pt x="3784209" y="154745"/>
                </a:cubicBezTo>
                <a:cubicBezTo>
                  <a:pt x="3774830" y="164123"/>
                  <a:pt x="3767446" y="176056"/>
                  <a:pt x="3756073" y="182880"/>
                </a:cubicBezTo>
                <a:cubicBezTo>
                  <a:pt x="3743357" y="190509"/>
                  <a:pt x="3726833" y="189747"/>
                  <a:pt x="3713870" y="196948"/>
                </a:cubicBezTo>
                <a:cubicBezTo>
                  <a:pt x="3684311" y="213370"/>
                  <a:pt x="3657599" y="234461"/>
                  <a:pt x="3629464" y="253218"/>
                </a:cubicBezTo>
                <a:cubicBezTo>
                  <a:pt x="3615396" y="262597"/>
                  <a:pt x="3602383" y="273793"/>
                  <a:pt x="3587261" y="281354"/>
                </a:cubicBezTo>
                <a:cubicBezTo>
                  <a:pt x="3517727" y="316120"/>
                  <a:pt x="3550885" y="302857"/>
                  <a:pt x="3488787" y="323557"/>
                </a:cubicBezTo>
                <a:cubicBezTo>
                  <a:pt x="3437206" y="400929"/>
                  <a:pt x="3488787" y="335280"/>
                  <a:pt x="3418449" y="393895"/>
                </a:cubicBezTo>
                <a:cubicBezTo>
                  <a:pt x="3348197" y="452438"/>
                  <a:pt x="3408211" y="425443"/>
                  <a:pt x="3334043" y="450166"/>
                </a:cubicBezTo>
                <a:cubicBezTo>
                  <a:pt x="3310597" y="473612"/>
                  <a:pt x="3290231" y="500610"/>
                  <a:pt x="3263704" y="520505"/>
                </a:cubicBezTo>
                <a:cubicBezTo>
                  <a:pt x="3244947" y="534573"/>
                  <a:pt x="3226512" y="549080"/>
                  <a:pt x="3207433" y="562708"/>
                </a:cubicBezTo>
                <a:cubicBezTo>
                  <a:pt x="3193675" y="572535"/>
                  <a:pt x="3177954" y="579710"/>
                  <a:pt x="3165230" y="590843"/>
                </a:cubicBezTo>
                <a:cubicBezTo>
                  <a:pt x="2987200" y="746620"/>
                  <a:pt x="3162101" y="596124"/>
                  <a:pt x="3066757" y="703385"/>
                </a:cubicBezTo>
                <a:cubicBezTo>
                  <a:pt x="3040322" y="733124"/>
                  <a:pt x="3006224" y="755959"/>
                  <a:pt x="2982350" y="787791"/>
                </a:cubicBezTo>
                <a:cubicBezTo>
                  <a:pt x="2928210" y="859978"/>
                  <a:pt x="2956726" y="827483"/>
                  <a:pt x="2897944" y="886265"/>
                </a:cubicBezTo>
                <a:cubicBezTo>
                  <a:pt x="2893255" y="900333"/>
                  <a:pt x="2891506" y="915753"/>
                  <a:pt x="2883877" y="928468"/>
                </a:cubicBezTo>
                <a:cubicBezTo>
                  <a:pt x="2877053" y="939841"/>
                  <a:pt x="2861673" y="944740"/>
                  <a:pt x="2855741" y="956603"/>
                </a:cubicBezTo>
                <a:cubicBezTo>
                  <a:pt x="2842478" y="983129"/>
                  <a:pt x="2848577" y="1020038"/>
                  <a:pt x="2827606" y="1041009"/>
                </a:cubicBezTo>
                <a:cubicBezTo>
                  <a:pt x="2752322" y="1116293"/>
                  <a:pt x="2856502" y="1006181"/>
                  <a:pt x="2771335" y="1125415"/>
                </a:cubicBezTo>
                <a:cubicBezTo>
                  <a:pt x="2702635" y="1221595"/>
                  <a:pt x="2752526" y="1115352"/>
                  <a:pt x="2700997" y="1209822"/>
                </a:cubicBezTo>
                <a:cubicBezTo>
                  <a:pt x="2680913" y="1246642"/>
                  <a:pt x="2674384" y="1292706"/>
                  <a:pt x="2644726" y="1322363"/>
                </a:cubicBezTo>
                <a:cubicBezTo>
                  <a:pt x="2597672" y="1369416"/>
                  <a:pt x="2632823" y="1330587"/>
                  <a:pt x="2588455" y="1392702"/>
                </a:cubicBezTo>
                <a:cubicBezTo>
                  <a:pt x="2571935" y="1415830"/>
                  <a:pt x="2533421" y="1463117"/>
                  <a:pt x="2518117" y="1491175"/>
                </a:cubicBezTo>
                <a:cubicBezTo>
                  <a:pt x="2498033" y="1527996"/>
                  <a:pt x="2475109" y="1563927"/>
                  <a:pt x="2461846" y="1603717"/>
                </a:cubicBezTo>
                <a:cubicBezTo>
                  <a:pt x="2457157" y="1617785"/>
                  <a:pt x="2454410" y="1632657"/>
                  <a:pt x="2447778" y="1645920"/>
                </a:cubicBezTo>
                <a:cubicBezTo>
                  <a:pt x="2440217" y="1661042"/>
                  <a:pt x="2426510" y="1672673"/>
                  <a:pt x="2419643" y="1688123"/>
                </a:cubicBezTo>
                <a:cubicBezTo>
                  <a:pt x="2407598" y="1715224"/>
                  <a:pt x="2400885" y="1744394"/>
                  <a:pt x="2391507" y="1772529"/>
                </a:cubicBezTo>
                <a:cubicBezTo>
                  <a:pt x="2386818" y="1786597"/>
                  <a:pt x="2387925" y="1804247"/>
                  <a:pt x="2377440" y="1814732"/>
                </a:cubicBezTo>
                <a:lnTo>
                  <a:pt x="2349304" y="1842868"/>
                </a:lnTo>
                <a:cubicBezTo>
                  <a:pt x="2313949" y="1948939"/>
                  <a:pt x="2361639" y="1818200"/>
                  <a:pt x="2307101" y="1927274"/>
                </a:cubicBezTo>
                <a:cubicBezTo>
                  <a:pt x="2266382" y="2008711"/>
                  <a:pt x="2330834" y="1931676"/>
                  <a:pt x="2250830" y="2011680"/>
                </a:cubicBezTo>
                <a:cubicBezTo>
                  <a:pt x="2223933" y="2092376"/>
                  <a:pt x="2254973" y="2020223"/>
                  <a:pt x="2208627" y="2082018"/>
                </a:cubicBezTo>
                <a:cubicBezTo>
                  <a:pt x="2188338" y="2109070"/>
                  <a:pt x="2172646" y="2139374"/>
                  <a:pt x="2152357" y="2166425"/>
                </a:cubicBezTo>
                <a:cubicBezTo>
                  <a:pt x="2138289" y="2185182"/>
                  <a:pt x="2123598" y="2203487"/>
                  <a:pt x="2110153" y="2222695"/>
                </a:cubicBezTo>
                <a:cubicBezTo>
                  <a:pt x="2090762" y="2250397"/>
                  <a:pt x="2072640" y="2278966"/>
                  <a:pt x="2053883" y="2307102"/>
                </a:cubicBezTo>
                <a:lnTo>
                  <a:pt x="2025747" y="2349305"/>
                </a:lnTo>
                <a:cubicBezTo>
                  <a:pt x="2016369" y="2363373"/>
                  <a:pt x="2002959" y="2375468"/>
                  <a:pt x="1997612" y="2391508"/>
                </a:cubicBezTo>
                <a:cubicBezTo>
                  <a:pt x="1992923" y="2405576"/>
                  <a:pt x="1989385" y="2420081"/>
                  <a:pt x="1983544" y="2433711"/>
                </a:cubicBezTo>
                <a:cubicBezTo>
                  <a:pt x="1962124" y="2483690"/>
                  <a:pt x="1955532" y="2489798"/>
                  <a:pt x="1927273" y="2532185"/>
                </a:cubicBezTo>
                <a:cubicBezTo>
                  <a:pt x="1917895" y="2560320"/>
                  <a:pt x="1915589" y="2591915"/>
                  <a:pt x="1899138" y="2616591"/>
                </a:cubicBezTo>
                <a:lnTo>
                  <a:pt x="1842867" y="2700997"/>
                </a:lnTo>
                <a:lnTo>
                  <a:pt x="1814732" y="2785403"/>
                </a:lnTo>
                <a:cubicBezTo>
                  <a:pt x="1810043" y="2799471"/>
                  <a:pt x="1808889" y="2815268"/>
                  <a:pt x="1800664" y="2827606"/>
                </a:cubicBezTo>
                <a:cubicBezTo>
                  <a:pt x="1791286" y="2841674"/>
                  <a:pt x="1780090" y="2854687"/>
                  <a:pt x="1772529" y="2869809"/>
                </a:cubicBezTo>
                <a:cubicBezTo>
                  <a:pt x="1714286" y="2986294"/>
                  <a:pt x="1810957" y="2833267"/>
                  <a:pt x="1730326" y="2954215"/>
                </a:cubicBezTo>
                <a:cubicBezTo>
                  <a:pt x="1696503" y="3089503"/>
                  <a:pt x="1725391" y="3035822"/>
                  <a:pt x="1659987" y="3123028"/>
                </a:cubicBezTo>
                <a:cubicBezTo>
                  <a:pt x="1645919" y="3165231"/>
                  <a:pt x="1626508" y="3206015"/>
                  <a:pt x="1617784" y="3249637"/>
                </a:cubicBezTo>
                <a:cubicBezTo>
                  <a:pt x="1613095" y="3273083"/>
                  <a:pt x="1612597" y="3297775"/>
                  <a:pt x="1603717" y="3319975"/>
                </a:cubicBezTo>
                <a:cubicBezTo>
                  <a:pt x="1593562" y="3345362"/>
                  <a:pt x="1575581" y="3366868"/>
                  <a:pt x="1561513" y="3390314"/>
                </a:cubicBezTo>
                <a:cubicBezTo>
                  <a:pt x="1549420" y="3450780"/>
                  <a:pt x="1535102" y="3537497"/>
                  <a:pt x="1505243" y="3587262"/>
                </a:cubicBezTo>
                <a:lnTo>
                  <a:pt x="1463040" y="3657600"/>
                </a:lnTo>
                <a:cubicBezTo>
                  <a:pt x="1448972" y="3713871"/>
                  <a:pt x="1446777" y="3774533"/>
                  <a:pt x="1420837" y="3826412"/>
                </a:cubicBezTo>
                <a:cubicBezTo>
                  <a:pt x="1411458" y="3845169"/>
                  <a:pt x="1400065" y="3863047"/>
                  <a:pt x="1392701" y="3882683"/>
                </a:cubicBezTo>
                <a:cubicBezTo>
                  <a:pt x="1385912" y="3900786"/>
                  <a:pt x="1386249" y="3921183"/>
                  <a:pt x="1378633" y="3938954"/>
                </a:cubicBezTo>
                <a:cubicBezTo>
                  <a:pt x="1371973" y="3954494"/>
                  <a:pt x="1358059" y="3966035"/>
                  <a:pt x="1350498" y="3981157"/>
                </a:cubicBezTo>
                <a:cubicBezTo>
                  <a:pt x="1343866" y="3994420"/>
                  <a:pt x="1342271" y="4009730"/>
                  <a:pt x="1336430" y="4023360"/>
                </a:cubicBezTo>
                <a:cubicBezTo>
                  <a:pt x="1328169" y="4042635"/>
                  <a:pt x="1316556" y="4060356"/>
                  <a:pt x="1308295" y="4079631"/>
                </a:cubicBezTo>
                <a:cubicBezTo>
                  <a:pt x="1273350" y="4161169"/>
                  <a:pt x="1320159" y="4082935"/>
                  <a:pt x="1266092" y="4164037"/>
                </a:cubicBezTo>
                <a:cubicBezTo>
                  <a:pt x="1261403" y="4182794"/>
                  <a:pt x="1259640" y="4202537"/>
                  <a:pt x="1252024" y="4220308"/>
                </a:cubicBezTo>
                <a:cubicBezTo>
                  <a:pt x="1238713" y="4251366"/>
                  <a:pt x="1218444" y="4267956"/>
                  <a:pt x="1195753" y="4290646"/>
                </a:cubicBezTo>
                <a:cubicBezTo>
                  <a:pt x="1186375" y="4309403"/>
                  <a:pt x="1175879" y="4327642"/>
                  <a:pt x="1167618" y="4346917"/>
                </a:cubicBezTo>
                <a:cubicBezTo>
                  <a:pt x="1161777" y="4360547"/>
                  <a:pt x="1161775" y="4376782"/>
                  <a:pt x="1153550" y="4389120"/>
                </a:cubicBezTo>
                <a:cubicBezTo>
                  <a:pt x="1142514" y="4405673"/>
                  <a:pt x="1125415" y="4417255"/>
                  <a:pt x="1111347" y="4431323"/>
                </a:cubicBezTo>
                <a:cubicBezTo>
                  <a:pt x="1101574" y="4460644"/>
                  <a:pt x="1088461" y="4506617"/>
                  <a:pt x="1069144" y="4529797"/>
                </a:cubicBezTo>
                <a:cubicBezTo>
                  <a:pt x="1058320" y="4542785"/>
                  <a:pt x="1041009" y="4548554"/>
                  <a:pt x="1026941" y="4557932"/>
                </a:cubicBezTo>
                <a:cubicBezTo>
                  <a:pt x="1009740" y="4592335"/>
                  <a:pt x="995528" y="4626577"/>
                  <a:pt x="970670" y="4656406"/>
                </a:cubicBezTo>
                <a:cubicBezTo>
                  <a:pt x="957934" y="4671689"/>
                  <a:pt x="942535" y="4684541"/>
                  <a:pt x="928467" y="4698609"/>
                </a:cubicBezTo>
                <a:cubicBezTo>
                  <a:pt x="904038" y="4771899"/>
                  <a:pt x="930402" y="4713776"/>
                  <a:pt x="886264" y="4768948"/>
                </a:cubicBezTo>
                <a:cubicBezTo>
                  <a:pt x="856971" y="4805565"/>
                  <a:pt x="801858" y="4881489"/>
                  <a:pt x="801858" y="4881489"/>
                </a:cubicBezTo>
                <a:cubicBezTo>
                  <a:pt x="777304" y="4955148"/>
                  <a:pt x="798275" y="4913206"/>
                  <a:pt x="717452" y="4994031"/>
                </a:cubicBezTo>
                <a:lnTo>
                  <a:pt x="717452" y="4994031"/>
                </a:lnTo>
                <a:cubicBezTo>
                  <a:pt x="656373" y="5116192"/>
                  <a:pt x="726959" y="4989846"/>
                  <a:pt x="647113" y="5092505"/>
                </a:cubicBezTo>
                <a:cubicBezTo>
                  <a:pt x="626353" y="5119196"/>
                  <a:pt x="605965" y="5146667"/>
                  <a:pt x="590843" y="5176911"/>
                </a:cubicBezTo>
                <a:cubicBezTo>
                  <a:pt x="581464" y="5195668"/>
                  <a:pt x="576355" y="5217260"/>
                  <a:pt x="562707" y="5233182"/>
                </a:cubicBezTo>
                <a:cubicBezTo>
                  <a:pt x="547449" y="5250984"/>
                  <a:pt x="522014" y="5257861"/>
                  <a:pt x="506437" y="5275385"/>
                </a:cubicBezTo>
                <a:cubicBezTo>
                  <a:pt x="483972" y="5300658"/>
                  <a:pt x="474076" y="5335881"/>
                  <a:pt x="450166" y="5359791"/>
                </a:cubicBezTo>
                <a:lnTo>
                  <a:pt x="393895" y="5416062"/>
                </a:lnTo>
                <a:cubicBezTo>
                  <a:pt x="379827" y="5430130"/>
                  <a:pt x="362727" y="5441712"/>
                  <a:pt x="351692" y="5458265"/>
                </a:cubicBezTo>
                <a:cubicBezTo>
                  <a:pt x="318360" y="5508263"/>
                  <a:pt x="285896" y="5559987"/>
                  <a:pt x="239150" y="5598942"/>
                </a:cubicBezTo>
                <a:cubicBezTo>
                  <a:pt x="226162" y="5609766"/>
                  <a:pt x="211015" y="5617699"/>
                  <a:pt x="196947" y="5627077"/>
                </a:cubicBezTo>
                <a:cubicBezTo>
                  <a:pt x="178190" y="5655212"/>
                  <a:pt x="164587" y="5687573"/>
                  <a:pt x="140677" y="5711483"/>
                </a:cubicBezTo>
                <a:lnTo>
                  <a:pt x="56270" y="5795889"/>
                </a:lnTo>
                <a:cubicBezTo>
                  <a:pt x="10751" y="5841408"/>
                  <a:pt x="33962" y="5838092"/>
                  <a:pt x="0" y="5838092"/>
                </a:cubicBezTo>
              </a:path>
            </a:pathLst>
          </a:custGeom>
          <a:noFill/>
          <a:ln w="190500" cap="rnd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11015" y="3699803"/>
            <a:ext cx="8539090" cy="1477108"/>
          </a:xfrm>
          <a:custGeom>
            <a:avLst/>
            <a:gdLst>
              <a:gd name="connsiteX0" fmla="*/ 0 w 8539090"/>
              <a:gd name="connsiteY0" fmla="*/ 1477108 h 1477108"/>
              <a:gd name="connsiteX1" fmla="*/ 140677 w 8539090"/>
              <a:gd name="connsiteY1" fmla="*/ 1448972 h 1477108"/>
              <a:gd name="connsiteX2" fmla="*/ 196948 w 8539090"/>
              <a:gd name="connsiteY2" fmla="*/ 1434905 h 1477108"/>
              <a:gd name="connsiteX3" fmla="*/ 478302 w 8539090"/>
              <a:gd name="connsiteY3" fmla="*/ 1406769 h 1477108"/>
              <a:gd name="connsiteX4" fmla="*/ 562708 w 8539090"/>
              <a:gd name="connsiteY4" fmla="*/ 1392702 h 1477108"/>
              <a:gd name="connsiteX5" fmla="*/ 633047 w 8539090"/>
              <a:gd name="connsiteY5" fmla="*/ 1378634 h 1477108"/>
              <a:gd name="connsiteX6" fmla="*/ 801859 w 8539090"/>
              <a:gd name="connsiteY6" fmla="*/ 1364566 h 1477108"/>
              <a:gd name="connsiteX7" fmla="*/ 886265 w 8539090"/>
              <a:gd name="connsiteY7" fmla="*/ 1350499 h 1477108"/>
              <a:gd name="connsiteX8" fmla="*/ 1097280 w 8539090"/>
              <a:gd name="connsiteY8" fmla="*/ 1336431 h 1477108"/>
              <a:gd name="connsiteX9" fmla="*/ 1237957 w 8539090"/>
              <a:gd name="connsiteY9" fmla="*/ 1322363 h 1477108"/>
              <a:gd name="connsiteX10" fmla="*/ 1420837 w 8539090"/>
              <a:gd name="connsiteY10" fmla="*/ 1308295 h 1477108"/>
              <a:gd name="connsiteX11" fmla="*/ 1561514 w 8539090"/>
              <a:gd name="connsiteY11" fmla="*/ 1294228 h 1477108"/>
              <a:gd name="connsiteX12" fmla="*/ 1659988 w 8539090"/>
              <a:gd name="connsiteY12" fmla="*/ 1280160 h 1477108"/>
              <a:gd name="connsiteX13" fmla="*/ 1828800 w 8539090"/>
              <a:gd name="connsiteY13" fmla="*/ 1266092 h 1477108"/>
              <a:gd name="connsiteX14" fmla="*/ 1927274 w 8539090"/>
              <a:gd name="connsiteY14" fmla="*/ 1252025 h 1477108"/>
              <a:gd name="connsiteX15" fmla="*/ 2194560 w 8539090"/>
              <a:gd name="connsiteY15" fmla="*/ 1223889 h 1477108"/>
              <a:gd name="connsiteX16" fmla="*/ 2250831 w 8539090"/>
              <a:gd name="connsiteY16" fmla="*/ 1209822 h 1477108"/>
              <a:gd name="connsiteX17" fmla="*/ 2391508 w 8539090"/>
              <a:gd name="connsiteY17" fmla="*/ 1195754 h 1477108"/>
              <a:gd name="connsiteX18" fmla="*/ 2658794 w 8539090"/>
              <a:gd name="connsiteY18" fmla="*/ 1167619 h 1477108"/>
              <a:gd name="connsiteX19" fmla="*/ 2883877 w 8539090"/>
              <a:gd name="connsiteY19" fmla="*/ 1125415 h 1477108"/>
              <a:gd name="connsiteX20" fmla="*/ 3010487 w 8539090"/>
              <a:gd name="connsiteY20" fmla="*/ 1097280 h 1477108"/>
              <a:gd name="connsiteX21" fmla="*/ 3094893 w 8539090"/>
              <a:gd name="connsiteY21" fmla="*/ 1069145 h 1477108"/>
              <a:gd name="connsiteX22" fmla="*/ 3137096 w 8539090"/>
              <a:gd name="connsiteY22" fmla="*/ 1041009 h 1477108"/>
              <a:gd name="connsiteX23" fmla="*/ 3249637 w 8539090"/>
              <a:gd name="connsiteY23" fmla="*/ 1012874 h 1477108"/>
              <a:gd name="connsiteX24" fmla="*/ 3291840 w 8539090"/>
              <a:gd name="connsiteY24" fmla="*/ 984739 h 1477108"/>
              <a:gd name="connsiteX25" fmla="*/ 3376247 w 8539090"/>
              <a:gd name="connsiteY25" fmla="*/ 956603 h 1477108"/>
              <a:gd name="connsiteX26" fmla="*/ 3418450 w 8539090"/>
              <a:gd name="connsiteY26" fmla="*/ 928468 h 1477108"/>
              <a:gd name="connsiteX27" fmla="*/ 3559127 w 8539090"/>
              <a:gd name="connsiteY27" fmla="*/ 886265 h 1477108"/>
              <a:gd name="connsiteX28" fmla="*/ 3643533 w 8539090"/>
              <a:gd name="connsiteY28" fmla="*/ 844062 h 1477108"/>
              <a:gd name="connsiteX29" fmla="*/ 3685736 w 8539090"/>
              <a:gd name="connsiteY29" fmla="*/ 815926 h 1477108"/>
              <a:gd name="connsiteX30" fmla="*/ 3727939 w 8539090"/>
              <a:gd name="connsiteY30" fmla="*/ 801859 h 1477108"/>
              <a:gd name="connsiteX31" fmla="*/ 3854548 w 8539090"/>
              <a:gd name="connsiteY31" fmla="*/ 745588 h 1477108"/>
              <a:gd name="connsiteX32" fmla="*/ 3896751 w 8539090"/>
              <a:gd name="connsiteY32" fmla="*/ 731520 h 1477108"/>
              <a:gd name="connsiteX33" fmla="*/ 3938954 w 8539090"/>
              <a:gd name="connsiteY33" fmla="*/ 703385 h 1477108"/>
              <a:gd name="connsiteX34" fmla="*/ 4037428 w 8539090"/>
              <a:gd name="connsiteY34" fmla="*/ 675249 h 1477108"/>
              <a:gd name="connsiteX35" fmla="*/ 4135902 w 8539090"/>
              <a:gd name="connsiteY35" fmla="*/ 618979 h 1477108"/>
              <a:gd name="connsiteX36" fmla="*/ 4220308 w 8539090"/>
              <a:gd name="connsiteY36" fmla="*/ 590843 h 1477108"/>
              <a:gd name="connsiteX37" fmla="*/ 4262511 w 8539090"/>
              <a:gd name="connsiteY37" fmla="*/ 576775 h 1477108"/>
              <a:gd name="connsiteX38" fmla="*/ 4304714 w 8539090"/>
              <a:gd name="connsiteY38" fmla="*/ 548640 h 1477108"/>
              <a:gd name="connsiteX39" fmla="*/ 4389120 w 8539090"/>
              <a:gd name="connsiteY39" fmla="*/ 520505 h 1477108"/>
              <a:gd name="connsiteX40" fmla="*/ 4417256 w 8539090"/>
              <a:gd name="connsiteY40" fmla="*/ 492369 h 1477108"/>
              <a:gd name="connsiteX41" fmla="*/ 4487594 w 8539090"/>
              <a:gd name="connsiteY41" fmla="*/ 478302 h 1477108"/>
              <a:gd name="connsiteX42" fmla="*/ 4529797 w 8539090"/>
              <a:gd name="connsiteY42" fmla="*/ 464234 h 1477108"/>
              <a:gd name="connsiteX43" fmla="*/ 4600136 w 8539090"/>
              <a:gd name="connsiteY43" fmla="*/ 422031 h 1477108"/>
              <a:gd name="connsiteX44" fmla="*/ 4656407 w 8539090"/>
              <a:gd name="connsiteY44" fmla="*/ 393895 h 1477108"/>
              <a:gd name="connsiteX45" fmla="*/ 4740813 w 8539090"/>
              <a:gd name="connsiteY45" fmla="*/ 365760 h 1477108"/>
              <a:gd name="connsiteX46" fmla="*/ 4909625 w 8539090"/>
              <a:gd name="connsiteY46" fmla="*/ 309489 h 1477108"/>
              <a:gd name="connsiteX47" fmla="*/ 4994031 w 8539090"/>
              <a:gd name="connsiteY47" fmla="*/ 281354 h 1477108"/>
              <a:gd name="connsiteX48" fmla="*/ 5092505 w 8539090"/>
              <a:gd name="connsiteY48" fmla="*/ 239151 h 1477108"/>
              <a:gd name="connsiteX49" fmla="*/ 5148776 w 8539090"/>
              <a:gd name="connsiteY49" fmla="*/ 211015 h 1477108"/>
              <a:gd name="connsiteX50" fmla="*/ 5219114 w 8539090"/>
              <a:gd name="connsiteY50" fmla="*/ 196948 h 1477108"/>
              <a:gd name="connsiteX51" fmla="*/ 5261317 w 8539090"/>
              <a:gd name="connsiteY51" fmla="*/ 182880 h 1477108"/>
              <a:gd name="connsiteX52" fmla="*/ 5317588 w 8539090"/>
              <a:gd name="connsiteY52" fmla="*/ 168812 h 1477108"/>
              <a:gd name="connsiteX53" fmla="*/ 5359791 w 8539090"/>
              <a:gd name="connsiteY53" fmla="*/ 154745 h 1477108"/>
              <a:gd name="connsiteX54" fmla="*/ 5430130 w 8539090"/>
              <a:gd name="connsiteY54" fmla="*/ 140677 h 1477108"/>
              <a:gd name="connsiteX55" fmla="*/ 5472333 w 8539090"/>
              <a:gd name="connsiteY55" fmla="*/ 126609 h 1477108"/>
              <a:gd name="connsiteX56" fmla="*/ 5556739 w 8539090"/>
              <a:gd name="connsiteY56" fmla="*/ 112542 h 1477108"/>
              <a:gd name="connsiteX57" fmla="*/ 5627077 w 8539090"/>
              <a:gd name="connsiteY57" fmla="*/ 98474 h 1477108"/>
              <a:gd name="connsiteX58" fmla="*/ 5753687 w 8539090"/>
              <a:gd name="connsiteY58" fmla="*/ 84406 h 1477108"/>
              <a:gd name="connsiteX59" fmla="*/ 5824025 w 8539090"/>
              <a:gd name="connsiteY59" fmla="*/ 70339 h 1477108"/>
              <a:gd name="connsiteX60" fmla="*/ 6077243 w 8539090"/>
              <a:gd name="connsiteY60" fmla="*/ 42203 h 1477108"/>
              <a:gd name="connsiteX61" fmla="*/ 6175717 w 8539090"/>
              <a:gd name="connsiteY61" fmla="*/ 28135 h 1477108"/>
              <a:gd name="connsiteX62" fmla="*/ 6457071 w 8539090"/>
              <a:gd name="connsiteY62" fmla="*/ 0 h 1477108"/>
              <a:gd name="connsiteX63" fmla="*/ 7118253 w 8539090"/>
              <a:gd name="connsiteY63" fmla="*/ 14068 h 1477108"/>
              <a:gd name="connsiteX64" fmla="*/ 7315200 w 8539090"/>
              <a:gd name="connsiteY64" fmla="*/ 28135 h 1477108"/>
              <a:gd name="connsiteX65" fmla="*/ 7413674 w 8539090"/>
              <a:gd name="connsiteY65" fmla="*/ 42203 h 1477108"/>
              <a:gd name="connsiteX66" fmla="*/ 7540283 w 8539090"/>
              <a:gd name="connsiteY66" fmla="*/ 56271 h 1477108"/>
              <a:gd name="connsiteX67" fmla="*/ 7596554 w 8539090"/>
              <a:gd name="connsiteY67" fmla="*/ 70339 h 1477108"/>
              <a:gd name="connsiteX68" fmla="*/ 7638757 w 8539090"/>
              <a:gd name="connsiteY68" fmla="*/ 84406 h 1477108"/>
              <a:gd name="connsiteX69" fmla="*/ 7765367 w 8539090"/>
              <a:gd name="connsiteY69" fmla="*/ 98474 h 1477108"/>
              <a:gd name="connsiteX70" fmla="*/ 7934179 w 8539090"/>
              <a:gd name="connsiteY70" fmla="*/ 126609 h 1477108"/>
              <a:gd name="connsiteX71" fmla="*/ 7990450 w 8539090"/>
              <a:gd name="connsiteY71" fmla="*/ 140677 h 1477108"/>
              <a:gd name="connsiteX72" fmla="*/ 8131127 w 8539090"/>
              <a:gd name="connsiteY72" fmla="*/ 154745 h 1477108"/>
              <a:gd name="connsiteX73" fmla="*/ 8384345 w 8539090"/>
              <a:gd name="connsiteY73" fmla="*/ 182880 h 1477108"/>
              <a:gd name="connsiteX74" fmla="*/ 8539090 w 8539090"/>
              <a:gd name="connsiteY74" fmla="*/ 196948 h 147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539090" h="1477108">
                <a:moveTo>
                  <a:pt x="0" y="1477108"/>
                </a:moveTo>
                <a:cubicBezTo>
                  <a:pt x="46892" y="1467729"/>
                  <a:pt x="94284" y="1460570"/>
                  <a:pt x="140677" y="1448972"/>
                </a:cubicBezTo>
                <a:cubicBezTo>
                  <a:pt x="159434" y="1444283"/>
                  <a:pt x="177877" y="1438083"/>
                  <a:pt x="196948" y="1434905"/>
                </a:cubicBezTo>
                <a:cubicBezTo>
                  <a:pt x="308222" y="1416360"/>
                  <a:pt x="357392" y="1420203"/>
                  <a:pt x="478302" y="1406769"/>
                </a:cubicBezTo>
                <a:cubicBezTo>
                  <a:pt x="506651" y="1403619"/>
                  <a:pt x="534645" y="1397804"/>
                  <a:pt x="562708" y="1392702"/>
                </a:cubicBezTo>
                <a:cubicBezTo>
                  <a:pt x="586233" y="1388425"/>
                  <a:pt x="609300" y="1381428"/>
                  <a:pt x="633047" y="1378634"/>
                </a:cubicBezTo>
                <a:cubicBezTo>
                  <a:pt x="689126" y="1372036"/>
                  <a:pt x="745739" y="1370802"/>
                  <a:pt x="801859" y="1364566"/>
                </a:cubicBezTo>
                <a:cubicBezTo>
                  <a:pt x="830208" y="1361416"/>
                  <a:pt x="857870" y="1353203"/>
                  <a:pt x="886265" y="1350499"/>
                </a:cubicBezTo>
                <a:cubicBezTo>
                  <a:pt x="956442" y="1343816"/>
                  <a:pt x="1027010" y="1342053"/>
                  <a:pt x="1097280" y="1336431"/>
                </a:cubicBezTo>
                <a:cubicBezTo>
                  <a:pt x="1144256" y="1332673"/>
                  <a:pt x="1191008" y="1326446"/>
                  <a:pt x="1237957" y="1322363"/>
                </a:cubicBezTo>
                <a:cubicBezTo>
                  <a:pt x="1298867" y="1317066"/>
                  <a:pt x="1359927" y="1313591"/>
                  <a:pt x="1420837" y="1308295"/>
                </a:cubicBezTo>
                <a:cubicBezTo>
                  <a:pt x="1467786" y="1304213"/>
                  <a:pt x="1514711" y="1299734"/>
                  <a:pt x="1561514" y="1294228"/>
                </a:cubicBezTo>
                <a:cubicBezTo>
                  <a:pt x="1594445" y="1290354"/>
                  <a:pt x="1627012" y="1283631"/>
                  <a:pt x="1659988" y="1280160"/>
                </a:cubicBezTo>
                <a:cubicBezTo>
                  <a:pt x="1716143" y="1274249"/>
                  <a:pt x="1772645" y="1272003"/>
                  <a:pt x="1828800" y="1266092"/>
                </a:cubicBezTo>
                <a:cubicBezTo>
                  <a:pt x="1861776" y="1262621"/>
                  <a:pt x="1894319" y="1255687"/>
                  <a:pt x="1927274" y="1252025"/>
                </a:cubicBezTo>
                <a:cubicBezTo>
                  <a:pt x="2021194" y="1241590"/>
                  <a:pt x="2102503" y="1239232"/>
                  <a:pt x="2194560" y="1223889"/>
                </a:cubicBezTo>
                <a:cubicBezTo>
                  <a:pt x="2213631" y="1220711"/>
                  <a:pt x="2231691" y="1212556"/>
                  <a:pt x="2250831" y="1209822"/>
                </a:cubicBezTo>
                <a:cubicBezTo>
                  <a:pt x="2297484" y="1203157"/>
                  <a:pt x="2344670" y="1200958"/>
                  <a:pt x="2391508" y="1195754"/>
                </a:cubicBezTo>
                <a:cubicBezTo>
                  <a:pt x="2668115" y="1165019"/>
                  <a:pt x="2312040" y="1199141"/>
                  <a:pt x="2658794" y="1167619"/>
                </a:cubicBezTo>
                <a:cubicBezTo>
                  <a:pt x="2808013" y="1130314"/>
                  <a:pt x="2732966" y="1144279"/>
                  <a:pt x="2883877" y="1125415"/>
                </a:cubicBezTo>
                <a:cubicBezTo>
                  <a:pt x="3004631" y="1085166"/>
                  <a:pt x="2812407" y="1146800"/>
                  <a:pt x="3010487" y="1097280"/>
                </a:cubicBezTo>
                <a:cubicBezTo>
                  <a:pt x="3039259" y="1090087"/>
                  <a:pt x="3094893" y="1069145"/>
                  <a:pt x="3094893" y="1069145"/>
                </a:cubicBezTo>
                <a:cubicBezTo>
                  <a:pt x="3108961" y="1059766"/>
                  <a:pt x="3121207" y="1046787"/>
                  <a:pt x="3137096" y="1041009"/>
                </a:cubicBezTo>
                <a:cubicBezTo>
                  <a:pt x="3173436" y="1027794"/>
                  <a:pt x="3249637" y="1012874"/>
                  <a:pt x="3249637" y="1012874"/>
                </a:cubicBezTo>
                <a:cubicBezTo>
                  <a:pt x="3263705" y="1003496"/>
                  <a:pt x="3276390" y="991606"/>
                  <a:pt x="3291840" y="984739"/>
                </a:cubicBezTo>
                <a:cubicBezTo>
                  <a:pt x="3318941" y="972694"/>
                  <a:pt x="3351570" y="973054"/>
                  <a:pt x="3376247" y="956603"/>
                </a:cubicBezTo>
                <a:cubicBezTo>
                  <a:pt x="3390315" y="947225"/>
                  <a:pt x="3403000" y="935335"/>
                  <a:pt x="3418450" y="928468"/>
                </a:cubicBezTo>
                <a:cubicBezTo>
                  <a:pt x="3462492" y="908893"/>
                  <a:pt x="3512355" y="897957"/>
                  <a:pt x="3559127" y="886265"/>
                </a:cubicBezTo>
                <a:cubicBezTo>
                  <a:pt x="3615755" y="829635"/>
                  <a:pt x="3552789" y="882952"/>
                  <a:pt x="3643533" y="844062"/>
                </a:cubicBezTo>
                <a:cubicBezTo>
                  <a:pt x="3659073" y="837402"/>
                  <a:pt x="3670614" y="823487"/>
                  <a:pt x="3685736" y="815926"/>
                </a:cubicBezTo>
                <a:cubicBezTo>
                  <a:pt x="3698999" y="809294"/>
                  <a:pt x="3713871" y="806548"/>
                  <a:pt x="3727939" y="801859"/>
                </a:cubicBezTo>
                <a:cubicBezTo>
                  <a:pt x="3794819" y="757271"/>
                  <a:pt x="3754101" y="779070"/>
                  <a:pt x="3854548" y="745588"/>
                </a:cubicBezTo>
                <a:cubicBezTo>
                  <a:pt x="3868616" y="740899"/>
                  <a:pt x="3884413" y="739745"/>
                  <a:pt x="3896751" y="731520"/>
                </a:cubicBezTo>
                <a:cubicBezTo>
                  <a:pt x="3910819" y="722142"/>
                  <a:pt x="3923832" y="710946"/>
                  <a:pt x="3938954" y="703385"/>
                </a:cubicBezTo>
                <a:cubicBezTo>
                  <a:pt x="3959137" y="693294"/>
                  <a:pt x="4019397" y="679757"/>
                  <a:pt x="4037428" y="675249"/>
                </a:cubicBezTo>
                <a:cubicBezTo>
                  <a:pt x="4075497" y="649870"/>
                  <a:pt x="4091279" y="636828"/>
                  <a:pt x="4135902" y="618979"/>
                </a:cubicBezTo>
                <a:cubicBezTo>
                  <a:pt x="4163438" y="607965"/>
                  <a:pt x="4192173" y="600222"/>
                  <a:pt x="4220308" y="590843"/>
                </a:cubicBezTo>
                <a:cubicBezTo>
                  <a:pt x="4234376" y="586154"/>
                  <a:pt x="4250173" y="585000"/>
                  <a:pt x="4262511" y="576775"/>
                </a:cubicBezTo>
                <a:cubicBezTo>
                  <a:pt x="4276579" y="567397"/>
                  <a:pt x="4289264" y="555507"/>
                  <a:pt x="4304714" y="548640"/>
                </a:cubicBezTo>
                <a:cubicBezTo>
                  <a:pt x="4331815" y="536595"/>
                  <a:pt x="4389120" y="520505"/>
                  <a:pt x="4389120" y="520505"/>
                </a:cubicBezTo>
                <a:cubicBezTo>
                  <a:pt x="4398499" y="511126"/>
                  <a:pt x="4405065" y="497594"/>
                  <a:pt x="4417256" y="492369"/>
                </a:cubicBezTo>
                <a:cubicBezTo>
                  <a:pt x="4439233" y="482950"/>
                  <a:pt x="4464398" y="484101"/>
                  <a:pt x="4487594" y="478302"/>
                </a:cubicBezTo>
                <a:cubicBezTo>
                  <a:pt x="4501980" y="474706"/>
                  <a:pt x="4515729" y="468923"/>
                  <a:pt x="4529797" y="464234"/>
                </a:cubicBezTo>
                <a:cubicBezTo>
                  <a:pt x="4576586" y="417446"/>
                  <a:pt x="4536219" y="449425"/>
                  <a:pt x="4600136" y="422031"/>
                </a:cubicBezTo>
                <a:cubicBezTo>
                  <a:pt x="4619411" y="413770"/>
                  <a:pt x="4636936" y="401683"/>
                  <a:pt x="4656407" y="393895"/>
                </a:cubicBezTo>
                <a:cubicBezTo>
                  <a:pt x="4683943" y="382881"/>
                  <a:pt x="4712678" y="375138"/>
                  <a:pt x="4740813" y="365760"/>
                </a:cubicBezTo>
                <a:lnTo>
                  <a:pt x="4909625" y="309489"/>
                </a:lnTo>
                <a:cubicBezTo>
                  <a:pt x="4909630" y="309487"/>
                  <a:pt x="4994027" y="281357"/>
                  <a:pt x="4994031" y="281354"/>
                </a:cubicBezTo>
                <a:cubicBezTo>
                  <a:pt x="5079559" y="224336"/>
                  <a:pt x="4988684" y="278085"/>
                  <a:pt x="5092505" y="239151"/>
                </a:cubicBezTo>
                <a:cubicBezTo>
                  <a:pt x="5112141" y="231787"/>
                  <a:pt x="5128881" y="217647"/>
                  <a:pt x="5148776" y="211015"/>
                </a:cubicBezTo>
                <a:cubicBezTo>
                  <a:pt x="5171459" y="203454"/>
                  <a:pt x="5195918" y="202747"/>
                  <a:pt x="5219114" y="196948"/>
                </a:cubicBezTo>
                <a:cubicBezTo>
                  <a:pt x="5233500" y="193352"/>
                  <a:pt x="5247059" y="186954"/>
                  <a:pt x="5261317" y="182880"/>
                </a:cubicBezTo>
                <a:cubicBezTo>
                  <a:pt x="5279907" y="177568"/>
                  <a:pt x="5298998" y="174123"/>
                  <a:pt x="5317588" y="168812"/>
                </a:cubicBezTo>
                <a:cubicBezTo>
                  <a:pt x="5331846" y="164738"/>
                  <a:pt x="5345405" y="158341"/>
                  <a:pt x="5359791" y="154745"/>
                </a:cubicBezTo>
                <a:cubicBezTo>
                  <a:pt x="5382988" y="148946"/>
                  <a:pt x="5406933" y="146476"/>
                  <a:pt x="5430130" y="140677"/>
                </a:cubicBezTo>
                <a:cubicBezTo>
                  <a:pt x="5444516" y="137080"/>
                  <a:pt x="5457857" y="129826"/>
                  <a:pt x="5472333" y="126609"/>
                </a:cubicBezTo>
                <a:cubicBezTo>
                  <a:pt x="5500177" y="120421"/>
                  <a:pt x="5528676" y="117644"/>
                  <a:pt x="5556739" y="112542"/>
                </a:cubicBezTo>
                <a:cubicBezTo>
                  <a:pt x="5580264" y="108265"/>
                  <a:pt x="5603407" y="101856"/>
                  <a:pt x="5627077" y="98474"/>
                </a:cubicBezTo>
                <a:cubicBezTo>
                  <a:pt x="5669113" y="92469"/>
                  <a:pt x="5711651" y="90411"/>
                  <a:pt x="5753687" y="84406"/>
                </a:cubicBezTo>
                <a:cubicBezTo>
                  <a:pt x="5777357" y="81025"/>
                  <a:pt x="5800440" y="74270"/>
                  <a:pt x="5824025" y="70339"/>
                </a:cubicBezTo>
                <a:cubicBezTo>
                  <a:pt x="5953318" y="48790"/>
                  <a:pt x="5921428" y="59516"/>
                  <a:pt x="6077243" y="42203"/>
                </a:cubicBezTo>
                <a:cubicBezTo>
                  <a:pt x="6110198" y="38541"/>
                  <a:pt x="6142724" y="31434"/>
                  <a:pt x="6175717" y="28135"/>
                </a:cubicBezTo>
                <a:cubicBezTo>
                  <a:pt x="6507933" y="-5086"/>
                  <a:pt x="6235012" y="31723"/>
                  <a:pt x="6457071" y="0"/>
                </a:cubicBezTo>
                <a:lnTo>
                  <a:pt x="7118253" y="14068"/>
                </a:lnTo>
                <a:cubicBezTo>
                  <a:pt x="7184034" y="16225"/>
                  <a:pt x="7249680" y="21895"/>
                  <a:pt x="7315200" y="28135"/>
                </a:cubicBezTo>
                <a:cubicBezTo>
                  <a:pt x="7348209" y="31279"/>
                  <a:pt x="7380772" y="38090"/>
                  <a:pt x="7413674" y="42203"/>
                </a:cubicBezTo>
                <a:cubicBezTo>
                  <a:pt x="7455809" y="47470"/>
                  <a:pt x="7498080" y="51582"/>
                  <a:pt x="7540283" y="56271"/>
                </a:cubicBezTo>
                <a:cubicBezTo>
                  <a:pt x="7559040" y="60960"/>
                  <a:pt x="7577964" y="65028"/>
                  <a:pt x="7596554" y="70339"/>
                </a:cubicBezTo>
                <a:cubicBezTo>
                  <a:pt x="7610812" y="74413"/>
                  <a:pt x="7624130" y="81968"/>
                  <a:pt x="7638757" y="84406"/>
                </a:cubicBezTo>
                <a:cubicBezTo>
                  <a:pt x="7680642" y="91387"/>
                  <a:pt x="7723164" y="93785"/>
                  <a:pt x="7765367" y="98474"/>
                </a:cubicBezTo>
                <a:cubicBezTo>
                  <a:pt x="7859606" y="129888"/>
                  <a:pt x="7759177" y="99686"/>
                  <a:pt x="7934179" y="126609"/>
                </a:cubicBezTo>
                <a:cubicBezTo>
                  <a:pt x="7953288" y="129549"/>
                  <a:pt x="7971310" y="137943"/>
                  <a:pt x="7990450" y="140677"/>
                </a:cubicBezTo>
                <a:cubicBezTo>
                  <a:pt x="8037103" y="147342"/>
                  <a:pt x="8084324" y="149239"/>
                  <a:pt x="8131127" y="154745"/>
                </a:cubicBezTo>
                <a:cubicBezTo>
                  <a:pt x="8422054" y="188971"/>
                  <a:pt x="7976046" y="145761"/>
                  <a:pt x="8384345" y="182880"/>
                </a:cubicBezTo>
                <a:cubicBezTo>
                  <a:pt x="8462137" y="208811"/>
                  <a:pt x="8411719" y="196948"/>
                  <a:pt x="8539090" y="196948"/>
                </a:cubicBezTo>
              </a:path>
            </a:pathLst>
          </a:custGeom>
          <a:noFill/>
          <a:ln w="190500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4667" y="1226849"/>
            <a:ext cx="5950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" y="-4092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Problem:</a:t>
            </a:r>
          </a:p>
          <a:p>
            <a:r>
              <a:rPr lang="en-US" sz="3200" dirty="0">
                <a:latin typeface="Gill Sans MT" panose="020B0502020104020203" pitchFamily="34" charset="0"/>
                <a:cs typeface="Arial" pitchFamily="34" charset="0"/>
              </a:rPr>
              <a:t>2</a:t>
            </a:r>
            <a:r>
              <a:rPr lang="en-US" sz="3200" dirty="0">
                <a:latin typeface="Gill Sans MT" panose="020B0502020104020203" pitchFamily="34" charset="0"/>
              </a:rPr>
              <a:t> objects close together</a:t>
            </a:r>
          </a:p>
        </p:txBody>
      </p:sp>
    </p:spTree>
    <p:extLst>
      <p:ext uri="{BB962C8B-B14F-4D97-AF65-F5344CB8AC3E}">
        <p14:creationId xmlns:p14="http://schemas.microsoft.com/office/powerpoint/2010/main" val="2327661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94892" y="3657600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" y="-409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Spacing more important than size</a:t>
            </a:r>
          </a:p>
        </p:txBody>
      </p:sp>
    </p:spTree>
    <p:extLst>
      <p:ext uri="{BB962C8B-B14F-4D97-AF65-F5344CB8AC3E}">
        <p14:creationId xmlns:p14="http://schemas.microsoft.com/office/powerpoint/2010/main" val="242264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-1062196" y="-520505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94892" y="3657600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062196" y="-5205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094892" y="3692769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" y="-409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Spacing more important than size</a:t>
            </a:r>
          </a:p>
        </p:txBody>
      </p:sp>
    </p:spTree>
    <p:extLst>
      <p:ext uri="{BB962C8B-B14F-4D97-AF65-F5344CB8AC3E}">
        <p14:creationId xmlns:p14="http://schemas.microsoft.com/office/powerpoint/2010/main" val="32628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511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What 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Why 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912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How ?</a:t>
            </a:r>
          </a:p>
        </p:txBody>
      </p:sp>
    </p:spTree>
    <p:extLst>
      <p:ext uri="{BB962C8B-B14F-4D97-AF65-F5344CB8AC3E}">
        <p14:creationId xmlns:p14="http://schemas.microsoft.com/office/powerpoint/2010/main" val="751125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1247385"/>
            <a:ext cx="9143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Correct scale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Locating cells of interest in large pieces of tissue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Analysis of vasculature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Tracing sparsely labeled axons in brain</a:t>
            </a:r>
          </a:p>
        </p:txBody>
      </p:sp>
      <p:sp>
        <p:nvSpPr>
          <p:cNvPr id="7" name="Rectangle 6"/>
          <p:cNvSpPr/>
          <p:nvPr/>
        </p:nvSpPr>
        <p:spPr>
          <a:xfrm>
            <a:off x="-3" y="-19316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Examples of biological questions for the </a:t>
            </a:r>
            <a:r>
              <a:rPr lang="en-US" sz="2800" dirty="0" err="1">
                <a:latin typeface="Gill Sans MT" panose="020B0502020104020203" pitchFamily="34" charset="0"/>
              </a:rPr>
              <a:t>Ultramicroscope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3633218"/>
            <a:ext cx="9143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Incorrect scale: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Discerning subcellular details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Counting all cells in densely packed tissue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Tracing individual axons in densely labeled samples</a:t>
            </a:r>
          </a:p>
        </p:txBody>
      </p:sp>
    </p:spTree>
    <p:extLst>
      <p:ext uri="{BB962C8B-B14F-4D97-AF65-F5344CB8AC3E}">
        <p14:creationId xmlns:p14="http://schemas.microsoft.com/office/powerpoint/2010/main" val="19833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782669"/>
            <a:ext cx="9144000" cy="1292662"/>
            <a:chOff x="0" y="1512144"/>
            <a:chExt cx="9144000" cy="1292662"/>
          </a:xfrm>
        </p:grpSpPr>
        <p:sp>
          <p:nvSpPr>
            <p:cNvPr id="6" name="Rectangle 5"/>
            <p:cNvSpPr/>
            <p:nvPr/>
          </p:nvSpPr>
          <p:spPr>
            <a:xfrm>
              <a:off x="0" y="2158475"/>
              <a:ext cx="91439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Gill Sans MT" panose="020B0502020104020203" pitchFamily="34" charset="0"/>
                </a:rPr>
                <a:t>Sample must be transparent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" y="1512144"/>
              <a:ext cx="91439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Gill Sans MT" panose="020B0502020104020203" pitchFamily="34" charset="0"/>
                </a:rPr>
                <a:t>Requirement #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1791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19852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Which clearing method?</a:t>
            </a:r>
            <a:endParaRPr lang="en-US" sz="4400" dirty="0">
              <a:latin typeface="Gill Sans MT" panose="020B0502020104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74753" y="1190662"/>
            <a:ext cx="4071792" cy="2136426"/>
            <a:chOff x="4685537" y="1234383"/>
            <a:chExt cx="4071792" cy="21364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537" y="1234383"/>
              <a:ext cx="4071792" cy="182864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71480" y="3063032"/>
              <a:ext cx="27690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Gill Sans MT" panose="020B0502020104020203" pitchFamily="34" charset="0"/>
                </a:rPr>
                <a:t>Ert</a:t>
              </a:r>
              <a:r>
                <a:rPr lang="es-AR" sz="1400" dirty="0" err="1">
                  <a:latin typeface="Gill Sans MT" panose="020B0502020104020203" pitchFamily="34" charset="0"/>
                </a:rPr>
                <a:t>ürk</a:t>
              </a:r>
              <a:r>
                <a:rPr lang="es-AR" sz="1400" dirty="0">
                  <a:latin typeface="Gill Sans MT" panose="020B0502020104020203" pitchFamily="34" charset="0"/>
                </a:rPr>
                <a:t> </a:t>
              </a:r>
              <a:r>
                <a:rPr lang="es-AR" sz="1400" i="1" dirty="0">
                  <a:latin typeface="Gill Sans MT" panose="020B0502020104020203" pitchFamily="34" charset="0"/>
                </a:rPr>
                <a:t>et al </a:t>
              </a:r>
              <a:r>
                <a:rPr lang="es-AR" sz="1400" dirty="0">
                  <a:latin typeface="Gill Sans MT" panose="020B0502020104020203" pitchFamily="34" charset="0"/>
                  <a:cs typeface="Arial" pitchFamily="34" charset="0"/>
                </a:rPr>
                <a:t>2012 </a:t>
              </a:r>
              <a:r>
                <a:rPr lang="es-AR" sz="1400" dirty="0" err="1">
                  <a:latin typeface="Gill Sans MT" panose="020B0502020104020203" pitchFamily="34" charset="0"/>
                </a:rPr>
                <a:t>Nature</a:t>
              </a:r>
              <a:r>
                <a:rPr lang="es-AR" sz="1400" dirty="0">
                  <a:latin typeface="Gill Sans MT" panose="020B0502020104020203" pitchFamily="34" charset="0"/>
                </a:rPr>
                <a:t> </a:t>
              </a:r>
              <a:r>
                <a:rPr lang="es-AR" sz="1400" dirty="0" err="1">
                  <a:latin typeface="Gill Sans MT" panose="020B0502020104020203" pitchFamily="34" charset="0"/>
                </a:rPr>
                <a:t>Protocols</a:t>
              </a:r>
              <a:endParaRPr lang="en-US" sz="1400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7433" y="2014424"/>
            <a:ext cx="4175415" cy="2625327"/>
            <a:chOff x="203200" y="2179043"/>
            <a:chExt cx="4175415" cy="26253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2179043"/>
              <a:ext cx="4175415" cy="231019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94576" y="4496593"/>
              <a:ext cx="20197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400" dirty="0" err="1">
                  <a:latin typeface="Gill Sans MT" panose="020B0502020104020203" pitchFamily="34" charset="0"/>
                </a:rPr>
                <a:t>Chung</a:t>
              </a:r>
              <a:r>
                <a:rPr lang="es-AR" sz="1400" dirty="0">
                  <a:latin typeface="Gill Sans MT" panose="020B0502020104020203" pitchFamily="34" charset="0"/>
                </a:rPr>
                <a:t> </a:t>
              </a:r>
              <a:r>
                <a:rPr lang="es-AR" sz="1400" i="1" dirty="0">
                  <a:latin typeface="Gill Sans MT" panose="020B0502020104020203" pitchFamily="34" charset="0"/>
                </a:rPr>
                <a:t>et al </a:t>
              </a:r>
              <a:r>
                <a:rPr lang="es-AR" sz="1400" dirty="0">
                  <a:latin typeface="Gill Sans MT" panose="020B0502020104020203" pitchFamily="34" charset="0"/>
                  <a:cs typeface="Arial" pitchFamily="34" charset="0"/>
                </a:rPr>
                <a:t>2013</a:t>
              </a:r>
              <a:r>
                <a:rPr lang="es-AR" sz="1400" dirty="0">
                  <a:latin typeface="Gill Sans MT" panose="020B0502020104020203" pitchFamily="34" charset="0"/>
                </a:rPr>
                <a:t> </a:t>
              </a:r>
              <a:r>
                <a:rPr lang="es-AR" sz="1400" dirty="0" err="1">
                  <a:latin typeface="Gill Sans MT" panose="020B0502020104020203" pitchFamily="34" charset="0"/>
                </a:rPr>
                <a:t>Nature</a:t>
              </a:r>
              <a:endParaRPr lang="en-US" sz="1400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93407" y="4882429"/>
            <a:ext cx="6825658" cy="1898452"/>
            <a:chOff x="1793408" y="4959548"/>
            <a:chExt cx="6825658" cy="189845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408" y="4959548"/>
              <a:ext cx="6825658" cy="159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286177" y="6550223"/>
              <a:ext cx="18401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400" dirty="0" err="1">
                  <a:latin typeface="Gill Sans MT" panose="020B0502020104020203" pitchFamily="34" charset="0"/>
                </a:rPr>
                <a:t>Tainaka</a:t>
              </a:r>
              <a:r>
                <a:rPr lang="es-AR" sz="1400" dirty="0">
                  <a:latin typeface="Gill Sans MT" panose="020B0502020104020203" pitchFamily="34" charset="0"/>
                </a:rPr>
                <a:t> </a:t>
              </a:r>
              <a:r>
                <a:rPr lang="es-AR" sz="1400" i="1" dirty="0">
                  <a:latin typeface="Gill Sans MT" panose="020B0502020104020203" pitchFamily="34" charset="0"/>
                </a:rPr>
                <a:t>et al </a:t>
              </a:r>
              <a:r>
                <a:rPr lang="es-AR" sz="1400" dirty="0">
                  <a:latin typeface="Gill Sans MT" panose="020B0502020104020203" pitchFamily="34" charset="0"/>
                  <a:cs typeface="Arial" pitchFamily="34" charset="0"/>
                </a:rPr>
                <a:t>2014 </a:t>
              </a:r>
              <a:r>
                <a:rPr lang="es-AR" sz="1400" dirty="0" err="1">
                  <a:latin typeface="Gill Sans MT" panose="020B0502020104020203" pitchFamily="34" charset="0"/>
                </a:rPr>
                <a:t>Cell</a:t>
              </a:r>
              <a:endParaRPr lang="en-US" sz="1400" dirty="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76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395962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Key questions:</a:t>
            </a:r>
          </a:p>
          <a:p>
            <a:pPr algn="ctr"/>
            <a:r>
              <a:rPr lang="en-US" sz="4000" dirty="0">
                <a:latin typeface="Gill Sans MT" panose="020B0502020104020203" pitchFamily="34" charset="0"/>
              </a:rPr>
              <a:t>How big is your sample?</a:t>
            </a:r>
          </a:p>
          <a:p>
            <a:pPr algn="ctr"/>
            <a:r>
              <a:rPr lang="en-US" sz="4000" dirty="0">
                <a:latin typeface="Gill Sans MT" panose="020B0502020104020203" pitchFamily="34" charset="0"/>
              </a:rPr>
              <a:t>Do you need to stain lipids?</a:t>
            </a:r>
          </a:p>
          <a:p>
            <a:pPr algn="ctr"/>
            <a:r>
              <a:rPr lang="en-US" sz="4000" dirty="0">
                <a:latin typeface="Gill Sans MT" panose="020B0502020104020203" pitchFamily="34" charset="0"/>
              </a:rPr>
              <a:t>Do you need immunostaining?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31" y="1129932"/>
            <a:ext cx="7108335" cy="2686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9852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Which clearing method?</a:t>
            </a:r>
            <a:endParaRPr lang="en-US" sz="4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4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33072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At MSL the best answer has usually been</a:t>
            </a:r>
            <a:endParaRPr lang="en-US" sz="3600" b="1" dirty="0">
              <a:latin typeface="Gill Sans MT" panose="020B0502020104020203" pitchFamily="34" charset="0"/>
            </a:endParaRPr>
          </a:p>
          <a:p>
            <a:pPr algn="ctr"/>
            <a:r>
              <a:rPr lang="en-US" sz="3600" b="1" dirty="0" err="1">
                <a:latin typeface="Gill Sans MT" panose="020B0502020104020203" pitchFamily="34" charset="0"/>
              </a:rPr>
              <a:t>iDISCO</a:t>
            </a:r>
            <a:r>
              <a:rPr lang="en-US" sz="3600" b="1" dirty="0">
                <a:latin typeface="Gill Sans MT" panose="020B0502020104020203" pitchFamily="34" charset="0"/>
              </a:rPr>
              <a:t>+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9852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Which clearing method?</a:t>
            </a:r>
            <a:endParaRPr lang="en-US" sz="4400" dirty="0">
              <a:latin typeface="Gill Sans MT" panose="020B0502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A2E73-D74C-4CBA-B056-741B50926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965" y="2633433"/>
            <a:ext cx="5246068" cy="3685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7CB112-B6FC-4311-8AC3-2ADE7289717C}"/>
              </a:ext>
            </a:extLst>
          </p:cNvPr>
          <p:cNvSpPr/>
          <p:nvPr/>
        </p:nvSpPr>
        <p:spPr>
          <a:xfrm>
            <a:off x="3197969" y="6309892"/>
            <a:ext cx="2748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https://idisco.info/</a:t>
            </a:r>
          </a:p>
        </p:txBody>
      </p:sp>
    </p:spTree>
    <p:extLst>
      <p:ext uri="{BB962C8B-B14F-4D97-AF65-F5344CB8AC3E}">
        <p14:creationId xmlns:p14="http://schemas.microsoft.com/office/powerpoint/2010/main" val="2391735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</a:rPr>
              <a:t>Workflow</a:t>
            </a:r>
            <a:endParaRPr lang="en-US" sz="3200" dirty="0"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36876"/>
            <a:ext cx="44771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Sample preparation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days - weeks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203809"/>
            <a:ext cx="4152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Sample mounting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732826"/>
            <a:ext cx="38671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Sample imaging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 - hours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31432"/>
            <a:ext cx="4152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Data visualization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 – tens of minutes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130035"/>
            <a:ext cx="32832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Data analysis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hours - months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20592" y="4925853"/>
            <a:ext cx="31055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Data management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tens of GBs – thousands of GBs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02" y="734030"/>
            <a:ext cx="1890157" cy="10457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24" y="733621"/>
            <a:ext cx="2328637" cy="10457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602" y="2008815"/>
            <a:ext cx="1485686" cy="9904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602" y="3345161"/>
            <a:ext cx="1485686" cy="1186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402" y="4675846"/>
            <a:ext cx="1224949" cy="1071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7" y="4675846"/>
            <a:ext cx="1084667" cy="1071830"/>
          </a:xfrm>
          <a:prstGeom prst="rect">
            <a:avLst/>
          </a:prstGeom>
        </p:spPr>
      </p:pic>
      <p:sp>
        <p:nvSpPr>
          <p:cNvPr id="25" name="Right Brace 24"/>
          <p:cNvSpPr/>
          <p:nvPr/>
        </p:nvSpPr>
        <p:spPr>
          <a:xfrm>
            <a:off x="5715830" y="3495676"/>
            <a:ext cx="322661" cy="336232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241202" y="5945611"/>
            <a:ext cx="960330" cy="892068"/>
            <a:chOff x="3241202" y="5945611"/>
            <a:chExt cx="960330" cy="89206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41202" y="5945611"/>
              <a:ext cx="960330" cy="89206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244637" y="595503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31" name="Rectangle 1"/>
          <p:cNvSpPr txBox="1">
            <a:spLocks noChangeArrowheads="1"/>
          </p:cNvSpPr>
          <p:nvPr/>
        </p:nvSpPr>
        <p:spPr>
          <a:xfrm>
            <a:off x="6129397" y="6000751"/>
            <a:ext cx="3014602" cy="857250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latin typeface="Gill Sans MT" panose="020B0502020104020203" pitchFamily="34" charset="0"/>
              </a:rPr>
              <a:t>Chung </a:t>
            </a:r>
            <a:r>
              <a:rPr lang="en-US" sz="1200" i="1" dirty="0">
                <a:latin typeface="Gill Sans MT" panose="020B0502020104020203" pitchFamily="34" charset="0"/>
              </a:rPr>
              <a:t>et al</a:t>
            </a:r>
            <a:r>
              <a:rPr lang="en-US" sz="1200" dirty="0">
                <a:latin typeface="Gill Sans MT" panose="020B0502020104020203" pitchFamily="34" charset="0"/>
              </a:rPr>
              <a:t>, Nature 2013</a:t>
            </a:r>
          </a:p>
          <a:p>
            <a:pPr algn="r"/>
            <a:r>
              <a:rPr lang="en-US" sz="1200" dirty="0">
                <a:latin typeface="Gill Sans MT" panose="020B0502020104020203" pitchFamily="34" charset="0"/>
              </a:rPr>
              <a:t>Ertürk </a:t>
            </a:r>
            <a:r>
              <a:rPr lang="en-US" sz="1200" i="1" dirty="0">
                <a:latin typeface="Gill Sans MT" panose="020B0502020104020203" pitchFamily="34" charset="0"/>
              </a:rPr>
              <a:t>et al</a:t>
            </a:r>
            <a:r>
              <a:rPr lang="en-US" sz="1200" dirty="0">
                <a:latin typeface="Gill Sans MT" panose="020B0502020104020203" pitchFamily="34" charset="0"/>
              </a:rPr>
              <a:t>, 2012</a:t>
            </a:r>
          </a:p>
          <a:p>
            <a:pPr algn="r"/>
            <a:r>
              <a:rPr lang="en-US" sz="1200" dirty="0" err="1">
                <a:latin typeface="Gill Sans MT" panose="020B0502020104020203" pitchFamily="34" charset="0"/>
              </a:rPr>
              <a:t>Dobosz</a:t>
            </a:r>
            <a:r>
              <a:rPr lang="en-US" sz="1200" dirty="0">
                <a:latin typeface="Gill Sans MT" panose="020B0502020104020203" pitchFamily="34" charset="0"/>
              </a:rPr>
              <a:t> </a:t>
            </a:r>
            <a:r>
              <a:rPr lang="en-US" sz="1200" i="1" dirty="0">
                <a:latin typeface="Gill Sans MT" panose="020B0502020104020203" pitchFamily="34" charset="0"/>
              </a:rPr>
              <a:t>et al</a:t>
            </a:r>
            <a:r>
              <a:rPr lang="en-US" sz="1200" dirty="0">
                <a:latin typeface="Gill Sans MT" panose="020B0502020104020203" pitchFamily="34" charset="0"/>
              </a:rPr>
              <a:t>, Neoplasia 2014</a:t>
            </a:r>
            <a:r>
              <a:rPr lang="en-US" sz="1200" i="1" dirty="0">
                <a:latin typeface="Gill Sans MT" panose="020B0502020104020203" pitchFamily="34" charset="0"/>
              </a:rPr>
              <a:t> </a:t>
            </a:r>
            <a:endParaRPr lang="en-US" sz="1200" dirty="0">
              <a:latin typeface="Gill Sans MT" panose="020B0502020104020203" pitchFamily="34" charset="0"/>
            </a:endParaRPr>
          </a:p>
          <a:p>
            <a:pPr algn="r"/>
            <a:r>
              <a:rPr lang="en-US" sz="1200" dirty="0">
                <a:latin typeface="Gill Sans MT" panose="020B0502020104020203" pitchFamily="34" charset="0"/>
              </a:rPr>
              <a:t>Renier </a:t>
            </a:r>
            <a:r>
              <a:rPr lang="en-US" sz="1200" i="1" dirty="0">
                <a:latin typeface="Gill Sans MT" panose="020B0502020104020203" pitchFamily="34" charset="0"/>
              </a:rPr>
              <a:t>et al</a:t>
            </a:r>
            <a:r>
              <a:rPr lang="en-US" sz="1200" dirty="0">
                <a:latin typeface="Gill Sans MT" panose="020B0502020104020203" pitchFamily="34" charset="0"/>
              </a:rPr>
              <a:t>, Cell</a:t>
            </a:r>
            <a:r>
              <a:rPr lang="en-US" sz="1200" i="1" dirty="0">
                <a:latin typeface="Gill Sans MT" panose="020B0502020104020203" pitchFamily="34" charset="0"/>
              </a:rPr>
              <a:t> </a:t>
            </a:r>
            <a:r>
              <a:rPr lang="en-US" sz="1200" dirty="0">
                <a:latin typeface="Gill Sans MT" panose="020B0502020104020203" pitchFamily="34" charset="0"/>
                <a:cs typeface="Arial" panose="020B0604020202020204" pitchFamily="34" charset="0"/>
              </a:rPr>
              <a:t>2016</a:t>
            </a:r>
            <a:endParaRPr lang="en-US" sz="1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511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Before imaging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During imaging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912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After imaging</a:t>
            </a:r>
          </a:p>
        </p:txBody>
      </p:sp>
    </p:spTree>
    <p:extLst>
      <p:ext uri="{BB962C8B-B14F-4D97-AF65-F5344CB8AC3E}">
        <p14:creationId xmlns:p14="http://schemas.microsoft.com/office/powerpoint/2010/main" val="1746950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itchFamily="34" charset="0"/>
              </a:rPr>
              <a:t>Trim based on your biology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69552" y="1054345"/>
            <a:ext cx="3404893" cy="4931906"/>
            <a:chOff x="2945883" y="1270590"/>
            <a:chExt cx="2631618" cy="3811836"/>
          </a:xfrm>
        </p:grpSpPr>
        <p:grpSp>
          <p:nvGrpSpPr>
            <p:cNvPr id="11" name="Group 10"/>
            <p:cNvGrpSpPr/>
            <p:nvPr/>
          </p:nvGrpSpPr>
          <p:grpSpPr>
            <a:xfrm>
              <a:off x="2945883" y="1270590"/>
              <a:ext cx="1326826" cy="3811836"/>
              <a:chOff x="2368627" y="1277957"/>
              <a:chExt cx="1326826" cy="3811836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2368627" y="1662531"/>
                <a:ext cx="1322024" cy="2708420"/>
              </a:xfrm>
              <a:custGeom>
                <a:avLst/>
                <a:gdLst>
                  <a:gd name="connsiteX0" fmla="*/ 914400 w 1035585"/>
                  <a:gd name="connsiteY0" fmla="*/ 23050 h 2708420"/>
                  <a:gd name="connsiteX1" fmla="*/ 793214 w 1035585"/>
                  <a:gd name="connsiteY1" fmla="*/ 45083 h 2708420"/>
                  <a:gd name="connsiteX2" fmla="*/ 749146 w 1035585"/>
                  <a:gd name="connsiteY2" fmla="*/ 67117 h 2708420"/>
                  <a:gd name="connsiteX3" fmla="*/ 705079 w 1035585"/>
                  <a:gd name="connsiteY3" fmla="*/ 78134 h 2708420"/>
                  <a:gd name="connsiteX4" fmla="*/ 627961 w 1035585"/>
                  <a:gd name="connsiteY4" fmla="*/ 133218 h 2708420"/>
                  <a:gd name="connsiteX5" fmla="*/ 561860 w 1035585"/>
                  <a:gd name="connsiteY5" fmla="*/ 177286 h 2708420"/>
                  <a:gd name="connsiteX6" fmla="*/ 495759 w 1035585"/>
                  <a:gd name="connsiteY6" fmla="*/ 254404 h 2708420"/>
                  <a:gd name="connsiteX7" fmla="*/ 462708 w 1035585"/>
                  <a:gd name="connsiteY7" fmla="*/ 287455 h 2708420"/>
                  <a:gd name="connsiteX8" fmla="*/ 352539 w 1035585"/>
                  <a:gd name="connsiteY8" fmla="*/ 430674 h 2708420"/>
                  <a:gd name="connsiteX9" fmla="*/ 319489 w 1035585"/>
                  <a:gd name="connsiteY9" fmla="*/ 474741 h 2708420"/>
                  <a:gd name="connsiteX10" fmla="*/ 308472 w 1035585"/>
                  <a:gd name="connsiteY10" fmla="*/ 507792 h 2708420"/>
                  <a:gd name="connsiteX11" fmla="*/ 275421 w 1035585"/>
                  <a:gd name="connsiteY11" fmla="*/ 551859 h 2708420"/>
                  <a:gd name="connsiteX12" fmla="*/ 231354 w 1035585"/>
                  <a:gd name="connsiteY12" fmla="*/ 628977 h 2708420"/>
                  <a:gd name="connsiteX13" fmla="*/ 209320 w 1035585"/>
                  <a:gd name="connsiteY13" fmla="*/ 695079 h 2708420"/>
                  <a:gd name="connsiteX14" fmla="*/ 165253 w 1035585"/>
                  <a:gd name="connsiteY14" fmla="*/ 761180 h 2708420"/>
                  <a:gd name="connsiteX15" fmla="*/ 154236 w 1035585"/>
                  <a:gd name="connsiteY15" fmla="*/ 794230 h 2708420"/>
                  <a:gd name="connsiteX16" fmla="*/ 143219 w 1035585"/>
                  <a:gd name="connsiteY16" fmla="*/ 838298 h 2708420"/>
                  <a:gd name="connsiteX17" fmla="*/ 121185 w 1035585"/>
                  <a:gd name="connsiteY17" fmla="*/ 871349 h 2708420"/>
                  <a:gd name="connsiteX18" fmla="*/ 110168 w 1035585"/>
                  <a:gd name="connsiteY18" fmla="*/ 926433 h 2708420"/>
                  <a:gd name="connsiteX19" fmla="*/ 88134 w 1035585"/>
                  <a:gd name="connsiteY19" fmla="*/ 992534 h 2708420"/>
                  <a:gd name="connsiteX20" fmla="*/ 77118 w 1035585"/>
                  <a:gd name="connsiteY20" fmla="*/ 1080669 h 2708420"/>
                  <a:gd name="connsiteX21" fmla="*/ 55084 w 1035585"/>
                  <a:gd name="connsiteY21" fmla="*/ 1168804 h 2708420"/>
                  <a:gd name="connsiteX22" fmla="*/ 44067 w 1035585"/>
                  <a:gd name="connsiteY22" fmla="*/ 1278973 h 2708420"/>
                  <a:gd name="connsiteX23" fmla="*/ 22033 w 1035585"/>
                  <a:gd name="connsiteY23" fmla="*/ 1455242 h 2708420"/>
                  <a:gd name="connsiteX24" fmla="*/ 0 w 1035585"/>
                  <a:gd name="connsiteY24" fmla="*/ 1697614 h 2708420"/>
                  <a:gd name="connsiteX25" fmla="*/ 11016 w 1035585"/>
                  <a:gd name="connsiteY25" fmla="*/ 2292524 h 2708420"/>
                  <a:gd name="connsiteX26" fmla="*/ 44067 w 1035585"/>
                  <a:gd name="connsiteY26" fmla="*/ 2435744 h 2708420"/>
                  <a:gd name="connsiteX27" fmla="*/ 88134 w 1035585"/>
                  <a:gd name="connsiteY27" fmla="*/ 2501845 h 2708420"/>
                  <a:gd name="connsiteX28" fmla="*/ 176269 w 1035585"/>
                  <a:gd name="connsiteY28" fmla="*/ 2600997 h 2708420"/>
                  <a:gd name="connsiteX29" fmla="*/ 209320 w 1035585"/>
                  <a:gd name="connsiteY29" fmla="*/ 2612014 h 2708420"/>
                  <a:gd name="connsiteX30" fmla="*/ 242371 w 1035585"/>
                  <a:gd name="connsiteY30" fmla="*/ 2634047 h 2708420"/>
                  <a:gd name="connsiteX31" fmla="*/ 297455 w 1035585"/>
                  <a:gd name="connsiteY31" fmla="*/ 2645064 h 2708420"/>
                  <a:gd name="connsiteX32" fmla="*/ 407624 w 1035585"/>
                  <a:gd name="connsiteY32" fmla="*/ 2667098 h 2708420"/>
                  <a:gd name="connsiteX33" fmla="*/ 495759 w 1035585"/>
                  <a:gd name="connsiteY33" fmla="*/ 2678115 h 2708420"/>
                  <a:gd name="connsiteX34" fmla="*/ 661012 w 1035585"/>
                  <a:gd name="connsiteY34" fmla="*/ 2700149 h 2708420"/>
                  <a:gd name="connsiteX35" fmla="*/ 925416 w 1035585"/>
                  <a:gd name="connsiteY35" fmla="*/ 2656081 h 2708420"/>
                  <a:gd name="connsiteX36" fmla="*/ 947450 w 1035585"/>
                  <a:gd name="connsiteY36" fmla="*/ 2612014 h 2708420"/>
                  <a:gd name="connsiteX37" fmla="*/ 958467 w 1035585"/>
                  <a:gd name="connsiteY37" fmla="*/ 2567946 h 2708420"/>
                  <a:gd name="connsiteX38" fmla="*/ 980501 w 1035585"/>
                  <a:gd name="connsiteY38" fmla="*/ 2534896 h 2708420"/>
                  <a:gd name="connsiteX39" fmla="*/ 991518 w 1035585"/>
                  <a:gd name="connsiteY39" fmla="*/ 2479811 h 2708420"/>
                  <a:gd name="connsiteX40" fmla="*/ 1002534 w 1035585"/>
                  <a:gd name="connsiteY40" fmla="*/ 2369642 h 2708420"/>
                  <a:gd name="connsiteX41" fmla="*/ 1013551 w 1035585"/>
                  <a:gd name="connsiteY41" fmla="*/ 2281508 h 2708420"/>
                  <a:gd name="connsiteX42" fmla="*/ 1024568 w 1035585"/>
                  <a:gd name="connsiteY42" fmla="*/ 1245922 h 2708420"/>
                  <a:gd name="connsiteX43" fmla="*/ 1035585 w 1035585"/>
                  <a:gd name="connsiteY43" fmla="*/ 860332 h 2708420"/>
                  <a:gd name="connsiteX44" fmla="*/ 1024568 w 1035585"/>
                  <a:gd name="connsiteY44" fmla="*/ 177286 h 2708420"/>
                  <a:gd name="connsiteX45" fmla="*/ 991518 w 1035585"/>
                  <a:gd name="connsiteY45" fmla="*/ 67117 h 2708420"/>
                  <a:gd name="connsiteX46" fmla="*/ 947450 w 1035585"/>
                  <a:gd name="connsiteY46" fmla="*/ 1016 h 2708420"/>
                  <a:gd name="connsiteX47" fmla="*/ 914400 w 1035585"/>
                  <a:gd name="connsiteY47" fmla="*/ 23050 h 270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035585" h="2708420">
                    <a:moveTo>
                      <a:pt x="914400" y="23050"/>
                    </a:moveTo>
                    <a:cubicBezTo>
                      <a:pt x="888694" y="30394"/>
                      <a:pt x="832885" y="34504"/>
                      <a:pt x="793214" y="45083"/>
                    </a:cubicBezTo>
                    <a:cubicBezTo>
                      <a:pt x="777345" y="49315"/>
                      <a:pt x="764523" y="61350"/>
                      <a:pt x="749146" y="67117"/>
                    </a:cubicBezTo>
                    <a:cubicBezTo>
                      <a:pt x="734969" y="72433"/>
                      <a:pt x="719768" y="74462"/>
                      <a:pt x="705079" y="78134"/>
                    </a:cubicBezTo>
                    <a:cubicBezTo>
                      <a:pt x="597643" y="149758"/>
                      <a:pt x="764586" y="37580"/>
                      <a:pt x="627961" y="133218"/>
                    </a:cubicBezTo>
                    <a:cubicBezTo>
                      <a:pt x="606267" y="148404"/>
                      <a:pt x="580585" y="158561"/>
                      <a:pt x="561860" y="177286"/>
                    </a:cubicBezTo>
                    <a:cubicBezTo>
                      <a:pt x="479855" y="259288"/>
                      <a:pt x="580548" y="155482"/>
                      <a:pt x="495759" y="254404"/>
                    </a:cubicBezTo>
                    <a:cubicBezTo>
                      <a:pt x="485620" y="266234"/>
                      <a:pt x="472682" y="275486"/>
                      <a:pt x="462708" y="287455"/>
                    </a:cubicBezTo>
                    <a:cubicBezTo>
                      <a:pt x="431138" y="325339"/>
                      <a:pt x="385794" y="386334"/>
                      <a:pt x="352539" y="430674"/>
                    </a:cubicBezTo>
                    <a:lnTo>
                      <a:pt x="319489" y="474741"/>
                    </a:lnTo>
                    <a:cubicBezTo>
                      <a:pt x="315817" y="485758"/>
                      <a:pt x="314234" y="497709"/>
                      <a:pt x="308472" y="507792"/>
                    </a:cubicBezTo>
                    <a:cubicBezTo>
                      <a:pt x="299362" y="523734"/>
                      <a:pt x="286093" y="536918"/>
                      <a:pt x="275421" y="551859"/>
                    </a:cubicBezTo>
                    <a:cubicBezTo>
                      <a:pt x="257353" y="577154"/>
                      <a:pt x="243091" y="599635"/>
                      <a:pt x="231354" y="628977"/>
                    </a:cubicBezTo>
                    <a:cubicBezTo>
                      <a:pt x="222728" y="650542"/>
                      <a:pt x="219707" y="674305"/>
                      <a:pt x="209320" y="695079"/>
                    </a:cubicBezTo>
                    <a:cubicBezTo>
                      <a:pt x="197477" y="718764"/>
                      <a:pt x="173627" y="736058"/>
                      <a:pt x="165253" y="761180"/>
                    </a:cubicBezTo>
                    <a:cubicBezTo>
                      <a:pt x="161581" y="772197"/>
                      <a:pt x="157426" y="783064"/>
                      <a:pt x="154236" y="794230"/>
                    </a:cubicBezTo>
                    <a:cubicBezTo>
                      <a:pt x="150076" y="808789"/>
                      <a:pt x="149183" y="824381"/>
                      <a:pt x="143219" y="838298"/>
                    </a:cubicBezTo>
                    <a:cubicBezTo>
                      <a:pt x="138003" y="850468"/>
                      <a:pt x="128530" y="860332"/>
                      <a:pt x="121185" y="871349"/>
                    </a:cubicBezTo>
                    <a:cubicBezTo>
                      <a:pt x="117513" y="889710"/>
                      <a:pt x="115095" y="908368"/>
                      <a:pt x="110168" y="926433"/>
                    </a:cubicBezTo>
                    <a:cubicBezTo>
                      <a:pt x="104057" y="948840"/>
                      <a:pt x="88134" y="992534"/>
                      <a:pt x="88134" y="992534"/>
                    </a:cubicBezTo>
                    <a:cubicBezTo>
                      <a:pt x="84462" y="1021912"/>
                      <a:pt x="82574" y="1051569"/>
                      <a:pt x="77118" y="1080669"/>
                    </a:cubicBezTo>
                    <a:cubicBezTo>
                      <a:pt x="71537" y="1110433"/>
                      <a:pt x="55084" y="1168804"/>
                      <a:pt x="55084" y="1168804"/>
                    </a:cubicBezTo>
                    <a:cubicBezTo>
                      <a:pt x="51412" y="1205527"/>
                      <a:pt x="48297" y="1242310"/>
                      <a:pt x="44067" y="1278973"/>
                    </a:cubicBezTo>
                    <a:cubicBezTo>
                      <a:pt x="37280" y="1337796"/>
                      <a:pt x="26252" y="1396179"/>
                      <a:pt x="22033" y="1455242"/>
                    </a:cubicBezTo>
                    <a:cubicBezTo>
                      <a:pt x="8907" y="1639011"/>
                      <a:pt x="17409" y="1558334"/>
                      <a:pt x="0" y="1697614"/>
                    </a:cubicBezTo>
                    <a:cubicBezTo>
                      <a:pt x="3672" y="1895917"/>
                      <a:pt x="4517" y="2094293"/>
                      <a:pt x="11016" y="2292524"/>
                    </a:cubicBezTo>
                    <a:cubicBezTo>
                      <a:pt x="11979" y="2321904"/>
                      <a:pt x="25752" y="2408271"/>
                      <a:pt x="44067" y="2435744"/>
                    </a:cubicBezTo>
                    <a:lnTo>
                      <a:pt x="88134" y="2501845"/>
                    </a:lnTo>
                    <a:cubicBezTo>
                      <a:pt x="109129" y="2533337"/>
                      <a:pt x="143928" y="2590217"/>
                      <a:pt x="176269" y="2600997"/>
                    </a:cubicBezTo>
                    <a:cubicBezTo>
                      <a:pt x="187286" y="2604669"/>
                      <a:pt x="198933" y="2606821"/>
                      <a:pt x="209320" y="2612014"/>
                    </a:cubicBezTo>
                    <a:cubicBezTo>
                      <a:pt x="221163" y="2617935"/>
                      <a:pt x="229973" y="2629398"/>
                      <a:pt x="242371" y="2634047"/>
                    </a:cubicBezTo>
                    <a:cubicBezTo>
                      <a:pt x="259904" y="2640622"/>
                      <a:pt x="279176" y="2641002"/>
                      <a:pt x="297455" y="2645064"/>
                    </a:cubicBezTo>
                    <a:cubicBezTo>
                      <a:pt x="369724" y="2661124"/>
                      <a:pt x="316952" y="2654145"/>
                      <a:pt x="407624" y="2667098"/>
                    </a:cubicBezTo>
                    <a:cubicBezTo>
                      <a:pt x="436933" y="2671285"/>
                      <a:pt x="466450" y="2673928"/>
                      <a:pt x="495759" y="2678115"/>
                    </a:cubicBezTo>
                    <a:cubicBezTo>
                      <a:pt x="668839" y="2702841"/>
                      <a:pt x="429231" y="2674395"/>
                      <a:pt x="661012" y="2700149"/>
                    </a:cubicBezTo>
                    <a:cubicBezTo>
                      <a:pt x="779483" y="2694507"/>
                      <a:pt x="863695" y="2742491"/>
                      <a:pt x="925416" y="2656081"/>
                    </a:cubicBezTo>
                    <a:cubicBezTo>
                      <a:pt x="934962" y="2642717"/>
                      <a:pt x="940105" y="2626703"/>
                      <a:pt x="947450" y="2612014"/>
                    </a:cubicBezTo>
                    <a:cubicBezTo>
                      <a:pt x="951122" y="2597325"/>
                      <a:pt x="952502" y="2581863"/>
                      <a:pt x="958467" y="2567946"/>
                    </a:cubicBezTo>
                    <a:cubicBezTo>
                      <a:pt x="963683" y="2555776"/>
                      <a:pt x="975852" y="2547293"/>
                      <a:pt x="980501" y="2534896"/>
                    </a:cubicBezTo>
                    <a:cubicBezTo>
                      <a:pt x="987076" y="2517363"/>
                      <a:pt x="987846" y="2498173"/>
                      <a:pt x="991518" y="2479811"/>
                    </a:cubicBezTo>
                    <a:cubicBezTo>
                      <a:pt x="995190" y="2443088"/>
                      <a:pt x="998459" y="2406322"/>
                      <a:pt x="1002534" y="2369642"/>
                    </a:cubicBezTo>
                    <a:cubicBezTo>
                      <a:pt x="1005803" y="2340216"/>
                      <a:pt x="1012971" y="2311109"/>
                      <a:pt x="1013551" y="2281508"/>
                    </a:cubicBezTo>
                    <a:cubicBezTo>
                      <a:pt x="1020319" y="1936359"/>
                      <a:pt x="1019216" y="1591095"/>
                      <a:pt x="1024568" y="1245922"/>
                    </a:cubicBezTo>
                    <a:cubicBezTo>
                      <a:pt x="1026561" y="1117355"/>
                      <a:pt x="1031913" y="988862"/>
                      <a:pt x="1035585" y="860332"/>
                    </a:cubicBezTo>
                    <a:cubicBezTo>
                      <a:pt x="1031913" y="632650"/>
                      <a:pt x="1031166" y="404902"/>
                      <a:pt x="1024568" y="177286"/>
                    </a:cubicBezTo>
                    <a:cubicBezTo>
                      <a:pt x="1021486" y="70949"/>
                      <a:pt x="1022954" y="129989"/>
                      <a:pt x="991518" y="67117"/>
                    </a:cubicBezTo>
                    <a:cubicBezTo>
                      <a:pt x="976612" y="37305"/>
                      <a:pt x="987319" y="18103"/>
                      <a:pt x="947450" y="1016"/>
                    </a:cubicBezTo>
                    <a:cubicBezTo>
                      <a:pt x="933949" y="-4770"/>
                      <a:pt x="940106" y="15706"/>
                      <a:pt x="914400" y="2305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3381241" y="1277957"/>
                <a:ext cx="295346" cy="484742"/>
              </a:xfrm>
              <a:custGeom>
                <a:avLst/>
                <a:gdLst>
                  <a:gd name="connsiteX0" fmla="*/ 77118 w 231354"/>
                  <a:gd name="connsiteY0" fmla="*/ 429657 h 484742"/>
                  <a:gd name="connsiteX1" fmla="*/ 11017 w 231354"/>
                  <a:gd name="connsiteY1" fmla="*/ 308472 h 484742"/>
                  <a:gd name="connsiteX2" fmla="*/ 0 w 231354"/>
                  <a:gd name="connsiteY2" fmla="*/ 264404 h 484742"/>
                  <a:gd name="connsiteX3" fmla="*/ 11017 w 231354"/>
                  <a:gd name="connsiteY3" fmla="*/ 165253 h 484742"/>
                  <a:gd name="connsiteX4" fmla="*/ 66101 w 231354"/>
                  <a:gd name="connsiteY4" fmla="*/ 33050 h 484742"/>
                  <a:gd name="connsiteX5" fmla="*/ 132202 w 231354"/>
                  <a:gd name="connsiteY5" fmla="*/ 0 h 484742"/>
                  <a:gd name="connsiteX6" fmla="*/ 209320 w 231354"/>
                  <a:gd name="connsiteY6" fmla="*/ 11016 h 484742"/>
                  <a:gd name="connsiteX7" fmla="*/ 231354 w 231354"/>
                  <a:gd name="connsiteY7" fmla="*/ 77118 h 484742"/>
                  <a:gd name="connsiteX8" fmla="*/ 231354 w 231354"/>
                  <a:gd name="connsiteY8" fmla="*/ 484742 h 48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354" h="484742">
                    <a:moveTo>
                      <a:pt x="77118" y="429657"/>
                    </a:moveTo>
                    <a:cubicBezTo>
                      <a:pt x="33129" y="359274"/>
                      <a:pt x="27207" y="365138"/>
                      <a:pt x="11017" y="308472"/>
                    </a:cubicBezTo>
                    <a:cubicBezTo>
                      <a:pt x="6857" y="293913"/>
                      <a:pt x="3672" y="279093"/>
                      <a:pt x="0" y="264404"/>
                    </a:cubicBezTo>
                    <a:cubicBezTo>
                      <a:pt x="3672" y="231354"/>
                      <a:pt x="6622" y="198215"/>
                      <a:pt x="11017" y="165253"/>
                    </a:cubicBezTo>
                    <a:cubicBezTo>
                      <a:pt x="17206" y="118839"/>
                      <a:pt x="20528" y="63432"/>
                      <a:pt x="66101" y="33050"/>
                    </a:cubicBezTo>
                    <a:cubicBezTo>
                      <a:pt x="108814" y="4575"/>
                      <a:pt x="86591" y="15203"/>
                      <a:pt x="132202" y="0"/>
                    </a:cubicBezTo>
                    <a:cubicBezTo>
                      <a:pt x="157908" y="3672"/>
                      <a:pt x="188823" y="-4926"/>
                      <a:pt x="209320" y="11016"/>
                    </a:cubicBezTo>
                    <a:cubicBezTo>
                      <a:pt x="227653" y="25275"/>
                      <a:pt x="231354" y="53892"/>
                      <a:pt x="231354" y="77118"/>
                    </a:cubicBezTo>
                    <a:lnTo>
                      <a:pt x="231354" y="484742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2410819" y="4307595"/>
                <a:ext cx="1284634" cy="782198"/>
              </a:xfrm>
              <a:custGeom>
                <a:avLst/>
                <a:gdLst>
                  <a:gd name="connsiteX0" fmla="*/ 176270 w 904833"/>
                  <a:gd name="connsiteY0" fmla="*/ 0 h 782198"/>
                  <a:gd name="connsiteX1" fmla="*/ 99152 w 904833"/>
                  <a:gd name="connsiteY1" fmla="*/ 99152 h 782198"/>
                  <a:gd name="connsiteX2" fmla="*/ 55084 w 904833"/>
                  <a:gd name="connsiteY2" fmla="*/ 165253 h 782198"/>
                  <a:gd name="connsiteX3" fmla="*/ 33051 w 904833"/>
                  <a:gd name="connsiteY3" fmla="*/ 242371 h 782198"/>
                  <a:gd name="connsiteX4" fmla="*/ 22034 w 904833"/>
                  <a:gd name="connsiteY4" fmla="*/ 308472 h 782198"/>
                  <a:gd name="connsiteX5" fmla="*/ 11017 w 904833"/>
                  <a:gd name="connsiteY5" fmla="*/ 352540 h 782198"/>
                  <a:gd name="connsiteX6" fmla="*/ 0 w 904833"/>
                  <a:gd name="connsiteY6" fmla="*/ 418641 h 782198"/>
                  <a:gd name="connsiteX7" fmla="*/ 11017 w 904833"/>
                  <a:gd name="connsiteY7" fmla="*/ 550844 h 782198"/>
                  <a:gd name="connsiteX8" fmla="*/ 55084 w 904833"/>
                  <a:gd name="connsiteY8" fmla="*/ 616945 h 782198"/>
                  <a:gd name="connsiteX9" fmla="*/ 77118 w 904833"/>
                  <a:gd name="connsiteY9" fmla="*/ 649995 h 782198"/>
                  <a:gd name="connsiteX10" fmla="*/ 99152 w 904833"/>
                  <a:gd name="connsiteY10" fmla="*/ 683046 h 782198"/>
                  <a:gd name="connsiteX11" fmla="*/ 176270 w 904833"/>
                  <a:gd name="connsiteY11" fmla="*/ 738130 h 782198"/>
                  <a:gd name="connsiteX12" fmla="*/ 242371 w 904833"/>
                  <a:gd name="connsiteY12" fmla="*/ 760164 h 782198"/>
                  <a:gd name="connsiteX13" fmla="*/ 319489 w 904833"/>
                  <a:gd name="connsiteY13" fmla="*/ 782198 h 782198"/>
                  <a:gd name="connsiteX14" fmla="*/ 561860 w 904833"/>
                  <a:gd name="connsiteY14" fmla="*/ 771181 h 782198"/>
                  <a:gd name="connsiteX15" fmla="*/ 605928 w 904833"/>
                  <a:gd name="connsiteY15" fmla="*/ 760164 h 782198"/>
                  <a:gd name="connsiteX16" fmla="*/ 672029 w 904833"/>
                  <a:gd name="connsiteY16" fmla="*/ 749147 h 782198"/>
                  <a:gd name="connsiteX17" fmla="*/ 782198 w 904833"/>
                  <a:gd name="connsiteY17" fmla="*/ 705080 h 782198"/>
                  <a:gd name="connsiteX18" fmla="*/ 815248 w 904833"/>
                  <a:gd name="connsiteY18" fmla="*/ 672029 h 782198"/>
                  <a:gd name="connsiteX19" fmla="*/ 859316 w 904833"/>
                  <a:gd name="connsiteY19" fmla="*/ 605928 h 782198"/>
                  <a:gd name="connsiteX20" fmla="*/ 881350 w 904833"/>
                  <a:gd name="connsiteY20" fmla="*/ 539827 h 782198"/>
                  <a:gd name="connsiteX21" fmla="*/ 903383 w 904833"/>
                  <a:gd name="connsiteY21" fmla="*/ 451692 h 782198"/>
                  <a:gd name="connsiteX22" fmla="*/ 903383 w 904833"/>
                  <a:gd name="connsiteY22" fmla="*/ 11017 h 782198"/>
                  <a:gd name="connsiteX0" fmla="*/ 176270 w 904789"/>
                  <a:gd name="connsiteY0" fmla="*/ 0 h 782198"/>
                  <a:gd name="connsiteX1" fmla="*/ 99152 w 904789"/>
                  <a:gd name="connsiteY1" fmla="*/ 99152 h 782198"/>
                  <a:gd name="connsiteX2" fmla="*/ 55084 w 904789"/>
                  <a:gd name="connsiteY2" fmla="*/ 165253 h 782198"/>
                  <a:gd name="connsiteX3" fmla="*/ 33051 w 904789"/>
                  <a:gd name="connsiteY3" fmla="*/ 242371 h 782198"/>
                  <a:gd name="connsiteX4" fmla="*/ 22034 w 904789"/>
                  <a:gd name="connsiteY4" fmla="*/ 308472 h 782198"/>
                  <a:gd name="connsiteX5" fmla="*/ 11017 w 904789"/>
                  <a:gd name="connsiteY5" fmla="*/ 352540 h 782198"/>
                  <a:gd name="connsiteX6" fmla="*/ 0 w 904789"/>
                  <a:gd name="connsiteY6" fmla="*/ 418641 h 782198"/>
                  <a:gd name="connsiteX7" fmla="*/ 11017 w 904789"/>
                  <a:gd name="connsiteY7" fmla="*/ 550844 h 782198"/>
                  <a:gd name="connsiteX8" fmla="*/ 55084 w 904789"/>
                  <a:gd name="connsiteY8" fmla="*/ 616945 h 782198"/>
                  <a:gd name="connsiteX9" fmla="*/ 77118 w 904789"/>
                  <a:gd name="connsiteY9" fmla="*/ 649995 h 782198"/>
                  <a:gd name="connsiteX10" fmla="*/ 99152 w 904789"/>
                  <a:gd name="connsiteY10" fmla="*/ 683046 h 782198"/>
                  <a:gd name="connsiteX11" fmla="*/ 176270 w 904789"/>
                  <a:gd name="connsiteY11" fmla="*/ 738130 h 782198"/>
                  <a:gd name="connsiteX12" fmla="*/ 242371 w 904789"/>
                  <a:gd name="connsiteY12" fmla="*/ 760164 h 782198"/>
                  <a:gd name="connsiteX13" fmla="*/ 319489 w 904789"/>
                  <a:gd name="connsiteY13" fmla="*/ 782198 h 782198"/>
                  <a:gd name="connsiteX14" fmla="*/ 561860 w 904789"/>
                  <a:gd name="connsiteY14" fmla="*/ 771181 h 782198"/>
                  <a:gd name="connsiteX15" fmla="*/ 605928 w 904789"/>
                  <a:gd name="connsiteY15" fmla="*/ 760164 h 782198"/>
                  <a:gd name="connsiteX16" fmla="*/ 672029 w 904789"/>
                  <a:gd name="connsiteY16" fmla="*/ 749147 h 782198"/>
                  <a:gd name="connsiteX17" fmla="*/ 782198 w 904789"/>
                  <a:gd name="connsiteY17" fmla="*/ 705080 h 782198"/>
                  <a:gd name="connsiteX18" fmla="*/ 815248 w 904789"/>
                  <a:gd name="connsiteY18" fmla="*/ 672029 h 782198"/>
                  <a:gd name="connsiteX19" fmla="*/ 859316 w 904789"/>
                  <a:gd name="connsiteY19" fmla="*/ 605928 h 782198"/>
                  <a:gd name="connsiteX20" fmla="*/ 881350 w 904789"/>
                  <a:gd name="connsiteY20" fmla="*/ 539827 h 782198"/>
                  <a:gd name="connsiteX21" fmla="*/ 903383 w 904789"/>
                  <a:gd name="connsiteY21" fmla="*/ 451692 h 782198"/>
                  <a:gd name="connsiteX22" fmla="*/ 840380 w 904789"/>
                  <a:gd name="connsiteY22" fmla="*/ 0 h 782198"/>
                  <a:gd name="connsiteX0" fmla="*/ 176270 w 918320"/>
                  <a:gd name="connsiteY0" fmla="*/ 0 h 782198"/>
                  <a:gd name="connsiteX1" fmla="*/ 99152 w 918320"/>
                  <a:gd name="connsiteY1" fmla="*/ 99152 h 782198"/>
                  <a:gd name="connsiteX2" fmla="*/ 55084 w 918320"/>
                  <a:gd name="connsiteY2" fmla="*/ 165253 h 782198"/>
                  <a:gd name="connsiteX3" fmla="*/ 33051 w 918320"/>
                  <a:gd name="connsiteY3" fmla="*/ 242371 h 782198"/>
                  <a:gd name="connsiteX4" fmla="*/ 22034 w 918320"/>
                  <a:gd name="connsiteY4" fmla="*/ 308472 h 782198"/>
                  <a:gd name="connsiteX5" fmla="*/ 11017 w 918320"/>
                  <a:gd name="connsiteY5" fmla="*/ 352540 h 782198"/>
                  <a:gd name="connsiteX6" fmla="*/ 0 w 918320"/>
                  <a:gd name="connsiteY6" fmla="*/ 418641 h 782198"/>
                  <a:gd name="connsiteX7" fmla="*/ 11017 w 918320"/>
                  <a:gd name="connsiteY7" fmla="*/ 550844 h 782198"/>
                  <a:gd name="connsiteX8" fmla="*/ 55084 w 918320"/>
                  <a:gd name="connsiteY8" fmla="*/ 616945 h 782198"/>
                  <a:gd name="connsiteX9" fmla="*/ 77118 w 918320"/>
                  <a:gd name="connsiteY9" fmla="*/ 649995 h 782198"/>
                  <a:gd name="connsiteX10" fmla="*/ 99152 w 918320"/>
                  <a:gd name="connsiteY10" fmla="*/ 683046 h 782198"/>
                  <a:gd name="connsiteX11" fmla="*/ 176270 w 918320"/>
                  <a:gd name="connsiteY11" fmla="*/ 738130 h 782198"/>
                  <a:gd name="connsiteX12" fmla="*/ 242371 w 918320"/>
                  <a:gd name="connsiteY12" fmla="*/ 760164 h 782198"/>
                  <a:gd name="connsiteX13" fmla="*/ 319489 w 918320"/>
                  <a:gd name="connsiteY13" fmla="*/ 782198 h 782198"/>
                  <a:gd name="connsiteX14" fmla="*/ 561860 w 918320"/>
                  <a:gd name="connsiteY14" fmla="*/ 771181 h 782198"/>
                  <a:gd name="connsiteX15" fmla="*/ 605928 w 918320"/>
                  <a:gd name="connsiteY15" fmla="*/ 760164 h 782198"/>
                  <a:gd name="connsiteX16" fmla="*/ 672029 w 918320"/>
                  <a:gd name="connsiteY16" fmla="*/ 749147 h 782198"/>
                  <a:gd name="connsiteX17" fmla="*/ 782198 w 918320"/>
                  <a:gd name="connsiteY17" fmla="*/ 705080 h 782198"/>
                  <a:gd name="connsiteX18" fmla="*/ 815248 w 918320"/>
                  <a:gd name="connsiteY18" fmla="*/ 672029 h 782198"/>
                  <a:gd name="connsiteX19" fmla="*/ 859316 w 918320"/>
                  <a:gd name="connsiteY19" fmla="*/ 605928 h 782198"/>
                  <a:gd name="connsiteX20" fmla="*/ 881350 w 918320"/>
                  <a:gd name="connsiteY20" fmla="*/ 539827 h 782198"/>
                  <a:gd name="connsiteX21" fmla="*/ 903383 w 918320"/>
                  <a:gd name="connsiteY21" fmla="*/ 451692 h 782198"/>
                  <a:gd name="connsiteX22" fmla="*/ 914887 w 918320"/>
                  <a:gd name="connsiteY22" fmla="*/ 176270 h 782198"/>
                  <a:gd name="connsiteX23" fmla="*/ 840380 w 918320"/>
                  <a:gd name="connsiteY23" fmla="*/ 0 h 78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8320" h="782198">
                    <a:moveTo>
                      <a:pt x="176270" y="0"/>
                    </a:moveTo>
                    <a:cubicBezTo>
                      <a:pt x="82141" y="75304"/>
                      <a:pt x="149769" y="6355"/>
                      <a:pt x="99152" y="99152"/>
                    </a:cubicBezTo>
                    <a:cubicBezTo>
                      <a:pt x="86471" y="122400"/>
                      <a:pt x="55084" y="165253"/>
                      <a:pt x="55084" y="165253"/>
                    </a:cubicBezTo>
                    <a:cubicBezTo>
                      <a:pt x="44586" y="196749"/>
                      <a:pt x="39967" y="207794"/>
                      <a:pt x="33051" y="242371"/>
                    </a:cubicBezTo>
                    <a:cubicBezTo>
                      <a:pt x="28670" y="264275"/>
                      <a:pt x="26415" y="286568"/>
                      <a:pt x="22034" y="308472"/>
                    </a:cubicBezTo>
                    <a:cubicBezTo>
                      <a:pt x="19064" y="323319"/>
                      <a:pt x="13987" y="337693"/>
                      <a:pt x="11017" y="352540"/>
                    </a:cubicBezTo>
                    <a:cubicBezTo>
                      <a:pt x="6636" y="374444"/>
                      <a:pt x="3672" y="396607"/>
                      <a:pt x="0" y="418641"/>
                    </a:cubicBezTo>
                    <a:cubicBezTo>
                      <a:pt x="3672" y="462709"/>
                      <a:pt x="-818" y="508237"/>
                      <a:pt x="11017" y="550844"/>
                    </a:cubicBezTo>
                    <a:cubicBezTo>
                      <a:pt x="18104" y="576359"/>
                      <a:pt x="40395" y="594911"/>
                      <a:pt x="55084" y="616945"/>
                    </a:cubicBezTo>
                    <a:lnTo>
                      <a:pt x="77118" y="649995"/>
                    </a:lnTo>
                    <a:cubicBezTo>
                      <a:pt x="84463" y="661012"/>
                      <a:pt x="88559" y="675101"/>
                      <a:pt x="99152" y="683046"/>
                    </a:cubicBezTo>
                    <a:cubicBezTo>
                      <a:pt x="105079" y="687491"/>
                      <a:pt x="163083" y="732269"/>
                      <a:pt x="176270" y="738130"/>
                    </a:cubicBezTo>
                    <a:cubicBezTo>
                      <a:pt x="197494" y="747563"/>
                      <a:pt x="220337" y="752819"/>
                      <a:pt x="242371" y="760164"/>
                    </a:cubicBezTo>
                    <a:cubicBezTo>
                      <a:pt x="289784" y="775969"/>
                      <a:pt x="264158" y="768365"/>
                      <a:pt x="319489" y="782198"/>
                    </a:cubicBezTo>
                    <a:cubicBezTo>
                      <a:pt x="400279" y="778526"/>
                      <a:pt x="481224" y="777384"/>
                      <a:pt x="561860" y="771181"/>
                    </a:cubicBezTo>
                    <a:cubicBezTo>
                      <a:pt x="576957" y="770020"/>
                      <a:pt x="591081" y="763134"/>
                      <a:pt x="605928" y="760164"/>
                    </a:cubicBezTo>
                    <a:cubicBezTo>
                      <a:pt x="627832" y="755783"/>
                      <a:pt x="650358" y="754565"/>
                      <a:pt x="672029" y="749147"/>
                    </a:cubicBezTo>
                    <a:cubicBezTo>
                      <a:pt x="726480" y="735534"/>
                      <a:pt x="736611" y="727872"/>
                      <a:pt x="782198" y="705080"/>
                    </a:cubicBezTo>
                    <a:cubicBezTo>
                      <a:pt x="793215" y="694063"/>
                      <a:pt x="805683" y="684327"/>
                      <a:pt x="815248" y="672029"/>
                    </a:cubicBezTo>
                    <a:cubicBezTo>
                      <a:pt x="831506" y="651126"/>
                      <a:pt x="859316" y="605928"/>
                      <a:pt x="859316" y="605928"/>
                    </a:cubicBezTo>
                    <a:lnTo>
                      <a:pt x="881350" y="539827"/>
                    </a:lnTo>
                    <a:cubicBezTo>
                      <a:pt x="890434" y="512573"/>
                      <a:pt x="897794" y="512285"/>
                      <a:pt x="903383" y="451692"/>
                    </a:cubicBezTo>
                    <a:cubicBezTo>
                      <a:pt x="908973" y="391099"/>
                      <a:pt x="925387" y="251552"/>
                      <a:pt x="914887" y="176270"/>
                    </a:cubicBezTo>
                    <a:cubicBezTo>
                      <a:pt x="904387" y="100988"/>
                      <a:pt x="843610" y="36723"/>
                      <a:pt x="840380" y="0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H="1">
              <a:off x="4250675" y="1270590"/>
              <a:ext cx="1326826" cy="3811836"/>
              <a:chOff x="2368627" y="1277957"/>
              <a:chExt cx="1326826" cy="3811836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2368627" y="1662531"/>
                <a:ext cx="1322024" cy="2708420"/>
              </a:xfrm>
              <a:custGeom>
                <a:avLst/>
                <a:gdLst>
                  <a:gd name="connsiteX0" fmla="*/ 914400 w 1035585"/>
                  <a:gd name="connsiteY0" fmla="*/ 23050 h 2708420"/>
                  <a:gd name="connsiteX1" fmla="*/ 793214 w 1035585"/>
                  <a:gd name="connsiteY1" fmla="*/ 45083 h 2708420"/>
                  <a:gd name="connsiteX2" fmla="*/ 749146 w 1035585"/>
                  <a:gd name="connsiteY2" fmla="*/ 67117 h 2708420"/>
                  <a:gd name="connsiteX3" fmla="*/ 705079 w 1035585"/>
                  <a:gd name="connsiteY3" fmla="*/ 78134 h 2708420"/>
                  <a:gd name="connsiteX4" fmla="*/ 627961 w 1035585"/>
                  <a:gd name="connsiteY4" fmla="*/ 133218 h 2708420"/>
                  <a:gd name="connsiteX5" fmla="*/ 561860 w 1035585"/>
                  <a:gd name="connsiteY5" fmla="*/ 177286 h 2708420"/>
                  <a:gd name="connsiteX6" fmla="*/ 495759 w 1035585"/>
                  <a:gd name="connsiteY6" fmla="*/ 254404 h 2708420"/>
                  <a:gd name="connsiteX7" fmla="*/ 462708 w 1035585"/>
                  <a:gd name="connsiteY7" fmla="*/ 287455 h 2708420"/>
                  <a:gd name="connsiteX8" fmla="*/ 352539 w 1035585"/>
                  <a:gd name="connsiteY8" fmla="*/ 430674 h 2708420"/>
                  <a:gd name="connsiteX9" fmla="*/ 319489 w 1035585"/>
                  <a:gd name="connsiteY9" fmla="*/ 474741 h 2708420"/>
                  <a:gd name="connsiteX10" fmla="*/ 308472 w 1035585"/>
                  <a:gd name="connsiteY10" fmla="*/ 507792 h 2708420"/>
                  <a:gd name="connsiteX11" fmla="*/ 275421 w 1035585"/>
                  <a:gd name="connsiteY11" fmla="*/ 551859 h 2708420"/>
                  <a:gd name="connsiteX12" fmla="*/ 231354 w 1035585"/>
                  <a:gd name="connsiteY12" fmla="*/ 628977 h 2708420"/>
                  <a:gd name="connsiteX13" fmla="*/ 209320 w 1035585"/>
                  <a:gd name="connsiteY13" fmla="*/ 695079 h 2708420"/>
                  <a:gd name="connsiteX14" fmla="*/ 165253 w 1035585"/>
                  <a:gd name="connsiteY14" fmla="*/ 761180 h 2708420"/>
                  <a:gd name="connsiteX15" fmla="*/ 154236 w 1035585"/>
                  <a:gd name="connsiteY15" fmla="*/ 794230 h 2708420"/>
                  <a:gd name="connsiteX16" fmla="*/ 143219 w 1035585"/>
                  <a:gd name="connsiteY16" fmla="*/ 838298 h 2708420"/>
                  <a:gd name="connsiteX17" fmla="*/ 121185 w 1035585"/>
                  <a:gd name="connsiteY17" fmla="*/ 871349 h 2708420"/>
                  <a:gd name="connsiteX18" fmla="*/ 110168 w 1035585"/>
                  <a:gd name="connsiteY18" fmla="*/ 926433 h 2708420"/>
                  <a:gd name="connsiteX19" fmla="*/ 88134 w 1035585"/>
                  <a:gd name="connsiteY19" fmla="*/ 992534 h 2708420"/>
                  <a:gd name="connsiteX20" fmla="*/ 77118 w 1035585"/>
                  <a:gd name="connsiteY20" fmla="*/ 1080669 h 2708420"/>
                  <a:gd name="connsiteX21" fmla="*/ 55084 w 1035585"/>
                  <a:gd name="connsiteY21" fmla="*/ 1168804 h 2708420"/>
                  <a:gd name="connsiteX22" fmla="*/ 44067 w 1035585"/>
                  <a:gd name="connsiteY22" fmla="*/ 1278973 h 2708420"/>
                  <a:gd name="connsiteX23" fmla="*/ 22033 w 1035585"/>
                  <a:gd name="connsiteY23" fmla="*/ 1455242 h 2708420"/>
                  <a:gd name="connsiteX24" fmla="*/ 0 w 1035585"/>
                  <a:gd name="connsiteY24" fmla="*/ 1697614 h 2708420"/>
                  <a:gd name="connsiteX25" fmla="*/ 11016 w 1035585"/>
                  <a:gd name="connsiteY25" fmla="*/ 2292524 h 2708420"/>
                  <a:gd name="connsiteX26" fmla="*/ 44067 w 1035585"/>
                  <a:gd name="connsiteY26" fmla="*/ 2435744 h 2708420"/>
                  <a:gd name="connsiteX27" fmla="*/ 88134 w 1035585"/>
                  <a:gd name="connsiteY27" fmla="*/ 2501845 h 2708420"/>
                  <a:gd name="connsiteX28" fmla="*/ 176269 w 1035585"/>
                  <a:gd name="connsiteY28" fmla="*/ 2600997 h 2708420"/>
                  <a:gd name="connsiteX29" fmla="*/ 209320 w 1035585"/>
                  <a:gd name="connsiteY29" fmla="*/ 2612014 h 2708420"/>
                  <a:gd name="connsiteX30" fmla="*/ 242371 w 1035585"/>
                  <a:gd name="connsiteY30" fmla="*/ 2634047 h 2708420"/>
                  <a:gd name="connsiteX31" fmla="*/ 297455 w 1035585"/>
                  <a:gd name="connsiteY31" fmla="*/ 2645064 h 2708420"/>
                  <a:gd name="connsiteX32" fmla="*/ 407624 w 1035585"/>
                  <a:gd name="connsiteY32" fmla="*/ 2667098 h 2708420"/>
                  <a:gd name="connsiteX33" fmla="*/ 495759 w 1035585"/>
                  <a:gd name="connsiteY33" fmla="*/ 2678115 h 2708420"/>
                  <a:gd name="connsiteX34" fmla="*/ 661012 w 1035585"/>
                  <a:gd name="connsiteY34" fmla="*/ 2700149 h 2708420"/>
                  <a:gd name="connsiteX35" fmla="*/ 925416 w 1035585"/>
                  <a:gd name="connsiteY35" fmla="*/ 2656081 h 2708420"/>
                  <a:gd name="connsiteX36" fmla="*/ 947450 w 1035585"/>
                  <a:gd name="connsiteY36" fmla="*/ 2612014 h 2708420"/>
                  <a:gd name="connsiteX37" fmla="*/ 958467 w 1035585"/>
                  <a:gd name="connsiteY37" fmla="*/ 2567946 h 2708420"/>
                  <a:gd name="connsiteX38" fmla="*/ 980501 w 1035585"/>
                  <a:gd name="connsiteY38" fmla="*/ 2534896 h 2708420"/>
                  <a:gd name="connsiteX39" fmla="*/ 991518 w 1035585"/>
                  <a:gd name="connsiteY39" fmla="*/ 2479811 h 2708420"/>
                  <a:gd name="connsiteX40" fmla="*/ 1002534 w 1035585"/>
                  <a:gd name="connsiteY40" fmla="*/ 2369642 h 2708420"/>
                  <a:gd name="connsiteX41" fmla="*/ 1013551 w 1035585"/>
                  <a:gd name="connsiteY41" fmla="*/ 2281508 h 2708420"/>
                  <a:gd name="connsiteX42" fmla="*/ 1024568 w 1035585"/>
                  <a:gd name="connsiteY42" fmla="*/ 1245922 h 2708420"/>
                  <a:gd name="connsiteX43" fmla="*/ 1035585 w 1035585"/>
                  <a:gd name="connsiteY43" fmla="*/ 860332 h 2708420"/>
                  <a:gd name="connsiteX44" fmla="*/ 1024568 w 1035585"/>
                  <a:gd name="connsiteY44" fmla="*/ 177286 h 2708420"/>
                  <a:gd name="connsiteX45" fmla="*/ 991518 w 1035585"/>
                  <a:gd name="connsiteY45" fmla="*/ 67117 h 2708420"/>
                  <a:gd name="connsiteX46" fmla="*/ 947450 w 1035585"/>
                  <a:gd name="connsiteY46" fmla="*/ 1016 h 2708420"/>
                  <a:gd name="connsiteX47" fmla="*/ 914400 w 1035585"/>
                  <a:gd name="connsiteY47" fmla="*/ 23050 h 270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035585" h="2708420">
                    <a:moveTo>
                      <a:pt x="914400" y="23050"/>
                    </a:moveTo>
                    <a:cubicBezTo>
                      <a:pt x="888694" y="30394"/>
                      <a:pt x="832885" y="34504"/>
                      <a:pt x="793214" y="45083"/>
                    </a:cubicBezTo>
                    <a:cubicBezTo>
                      <a:pt x="777345" y="49315"/>
                      <a:pt x="764523" y="61350"/>
                      <a:pt x="749146" y="67117"/>
                    </a:cubicBezTo>
                    <a:cubicBezTo>
                      <a:pt x="734969" y="72433"/>
                      <a:pt x="719768" y="74462"/>
                      <a:pt x="705079" y="78134"/>
                    </a:cubicBezTo>
                    <a:cubicBezTo>
                      <a:pt x="597643" y="149758"/>
                      <a:pt x="764586" y="37580"/>
                      <a:pt x="627961" y="133218"/>
                    </a:cubicBezTo>
                    <a:cubicBezTo>
                      <a:pt x="606267" y="148404"/>
                      <a:pt x="580585" y="158561"/>
                      <a:pt x="561860" y="177286"/>
                    </a:cubicBezTo>
                    <a:cubicBezTo>
                      <a:pt x="479855" y="259288"/>
                      <a:pt x="580548" y="155482"/>
                      <a:pt x="495759" y="254404"/>
                    </a:cubicBezTo>
                    <a:cubicBezTo>
                      <a:pt x="485620" y="266234"/>
                      <a:pt x="472682" y="275486"/>
                      <a:pt x="462708" y="287455"/>
                    </a:cubicBezTo>
                    <a:cubicBezTo>
                      <a:pt x="431138" y="325339"/>
                      <a:pt x="385794" y="386334"/>
                      <a:pt x="352539" y="430674"/>
                    </a:cubicBezTo>
                    <a:lnTo>
                      <a:pt x="319489" y="474741"/>
                    </a:lnTo>
                    <a:cubicBezTo>
                      <a:pt x="315817" y="485758"/>
                      <a:pt x="314234" y="497709"/>
                      <a:pt x="308472" y="507792"/>
                    </a:cubicBezTo>
                    <a:cubicBezTo>
                      <a:pt x="299362" y="523734"/>
                      <a:pt x="286093" y="536918"/>
                      <a:pt x="275421" y="551859"/>
                    </a:cubicBezTo>
                    <a:cubicBezTo>
                      <a:pt x="257353" y="577154"/>
                      <a:pt x="243091" y="599635"/>
                      <a:pt x="231354" y="628977"/>
                    </a:cubicBezTo>
                    <a:cubicBezTo>
                      <a:pt x="222728" y="650542"/>
                      <a:pt x="219707" y="674305"/>
                      <a:pt x="209320" y="695079"/>
                    </a:cubicBezTo>
                    <a:cubicBezTo>
                      <a:pt x="197477" y="718764"/>
                      <a:pt x="173627" y="736058"/>
                      <a:pt x="165253" y="761180"/>
                    </a:cubicBezTo>
                    <a:cubicBezTo>
                      <a:pt x="161581" y="772197"/>
                      <a:pt x="157426" y="783064"/>
                      <a:pt x="154236" y="794230"/>
                    </a:cubicBezTo>
                    <a:cubicBezTo>
                      <a:pt x="150076" y="808789"/>
                      <a:pt x="149183" y="824381"/>
                      <a:pt x="143219" y="838298"/>
                    </a:cubicBezTo>
                    <a:cubicBezTo>
                      <a:pt x="138003" y="850468"/>
                      <a:pt x="128530" y="860332"/>
                      <a:pt x="121185" y="871349"/>
                    </a:cubicBezTo>
                    <a:cubicBezTo>
                      <a:pt x="117513" y="889710"/>
                      <a:pt x="115095" y="908368"/>
                      <a:pt x="110168" y="926433"/>
                    </a:cubicBezTo>
                    <a:cubicBezTo>
                      <a:pt x="104057" y="948840"/>
                      <a:pt x="88134" y="992534"/>
                      <a:pt x="88134" y="992534"/>
                    </a:cubicBezTo>
                    <a:cubicBezTo>
                      <a:pt x="84462" y="1021912"/>
                      <a:pt x="82574" y="1051569"/>
                      <a:pt x="77118" y="1080669"/>
                    </a:cubicBezTo>
                    <a:cubicBezTo>
                      <a:pt x="71537" y="1110433"/>
                      <a:pt x="55084" y="1168804"/>
                      <a:pt x="55084" y="1168804"/>
                    </a:cubicBezTo>
                    <a:cubicBezTo>
                      <a:pt x="51412" y="1205527"/>
                      <a:pt x="48297" y="1242310"/>
                      <a:pt x="44067" y="1278973"/>
                    </a:cubicBezTo>
                    <a:cubicBezTo>
                      <a:pt x="37280" y="1337796"/>
                      <a:pt x="26252" y="1396179"/>
                      <a:pt x="22033" y="1455242"/>
                    </a:cubicBezTo>
                    <a:cubicBezTo>
                      <a:pt x="8907" y="1639011"/>
                      <a:pt x="17409" y="1558334"/>
                      <a:pt x="0" y="1697614"/>
                    </a:cubicBezTo>
                    <a:cubicBezTo>
                      <a:pt x="3672" y="1895917"/>
                      <a:pt x="4517" y="2094293"/>
                      <a:pt x="11016" y="2292524"/>
                    </a:cubicBezTo>
                    <a:cubicBezTo>
                      <a:pt x="11979" y="2321904"/>
                      <a:pt x="25752" y="2408271"/>
                      <a:pt x="44067" y="2435744"/>
                    </a:cubicBezTo>
                    <a:lnTo>
                      <a:pt x="88134" y="2501845"/>
                    </a:lnTo>
                    <a:cubicBezTo>
                      <a:pt x="109129" y="2533337"/>
                      <a:pt x="143928" y="2590217"/>
                      <a:pt x="176269" y="2600997"/>
                    </a:cubicBezTo>
                    <a:cubicBezTo>
                      <a:pt x="187286" y="2604669"/>
                      <a:pt x="198933" y="2606821"/>
                      <a:pt x="209320" y="2612014"/>
                    </a:cubicBezTo>
                    <a:cubicBezTo>
                      <a:pt x="221163" y="2617935"/>
                      <a:pt x="229973" y="2629398"/>
                      <a:pt x="242371" y="2634047"/>
                    </a:cubicBezTo>
                    <a:cubicBezTo>
                      <a:pt x="259904" y="2640622"/>
                      <a:pt x="279176" y="2641002"/>
                      <a:pt x="297455" y="2645064"/>
                    </a:cubicBezTo>
                    <a:cubicBezTo>
                      <a:pt x="369724" y="2661124"/>
                      <a:pt x="316952" y="2654145"/>
                      <a:pt x="407624" y="2667098"/>
                    </a:cubicBezTo>
                    <a:cubicBezTo>
                      <a:pt x="436933" y="2671285"/>
                      <a:pt x="466450" y="2673928"/>
                      <a:pt x="495759" y="2678115"/>
                    </a:cubicBezTo>
                    <a:cubicBezTo>
                      <a:pt x="668839" y="2702841"/>
                      <a:pt x="429231" y="2674395"/>
                      <a:pt x="661012" y="2700149"/>
                    </a:cubicBezTo>
                    <a:cubicBezTo>
                      <a:pt x="779483" y="2694507"/>
                      <a:pt x="863695" y="2742491"/>
                      <a:pt x="925416" y="2656081"/>
                    </a:cubicBezTo>
                    <a:cubicBezTo>
                      <a:pt x="934962" y="2642717"/>
                      <a:pt x="940105" y="2626703"/>
                      <a:pt x="947450" y="2612014"/>
                    </a:cubicBezTo>
                    <a:cubicBezTo>
                      <a:pt x="951122" y="2597325"/>
                      <a:pt x="952502" y="2581863"/>
                      <a:pt x="958467" y="2567946"/>
                    </a:cubicBezTo>
                    <a:cubicBezTo>
                      <a:pt x="963683" y="2555776"/>
                      <a:pt x="975852" y="2547293"/>
                      <a:pt x="980501" y="2534896"/>
                    </a:cubicBezTo>
                    <a:cubicBezTo>
                      <a:pt x="987076" y="2517363"/>
                      <a:pt x="987846" y="2498173"/>
                      <a:pt x="991518" y="2479811"/>
                    </a:cubicBezTo>
                    <a:cubicBezTo>
                      <a:pt x="995190" y="2443088"/>
                      <a:pt x="998459" y="2406322"/>
                      <a:pt x="1002534" y="2369642"/>
                    </a:cubicBezTo>
                    <a:cubicBezTo>
                      <a:pt x="1005803" y="2340216"/>
                      <a:pt x="1012971" y="2311109"/>
                      <a:pt x="1013551" y="2281508"/>
                    </a:cubicBezTo>
                    <a:cubicBezTo>
                      <a:pt x="1020319" y="1936359"/>
                      <a:pt x="1019216" y="1591095"/>
                      <a:pt x="1024568" y="1245922"/>
                    </a:cubicBezTo>
                    <a:cubicBezTo>
                      <a:pt x="1026561" y="1117355"/>
                      <a:pt x="1031913" y="988862"/>
                      <a:pt x="1035585" y="860332"/>
                    </a:cubicBezTo>
                    <a:cubicBezTo>
                      <a:pt x="1031913" y="632650"/>
                      <a:pt x="1031166" y="404902"/>
                      <a:pt x="1024568" y="177286"/>
                    </a:cubicBezTo>
                    <a:cubicBezTo>
                      <a:pt x="1021486" y="70949"/>
                      <a:pt x="1022954" y="129989"/>
                      <a:pt x="991518" y="67117"/>
                    </a:cubicBezTo>
                    <a:cubicBezTo>
                      <a:pt x="976612" y="37305"/>
                      <a:pt x="987319" y="18103"/>
                      <a:pt x="947450" y="1016"/>
                    </a:cubicBezTo>
                    <a:cubicBezTo>
                      <a:pt x="933949" y="-4770"/>
                      <a:pt x="940106" y="15706"/>
                      <a:pt x="914400" y="2305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3381241" y="1277957"/>
                <a:ext cx="295346" cy="484742"/>
              </a:xfrm>
              <a:custGeom>
                <a:avLst/>
                <a:gdLst>
                  <a:gd name="connsiteX0" fmla="*/ 77118 w 231354"/>
                  <a:gd name="connsiteY0" fmla="*/ 429657 h 484742"/>
                  <a:gd name="connsiteX1" fmla="*/ 11017 w 231354"/>
                  <a:gd name="connsiteY1" fmla="*/ 308472 h 484742"/>
                  <a:gd name="connsiteX2" fmla="*/ 0 w 231354"/>
                  <a:gd name="connsiteY2" fmla="*/ 264404 h 484742"/>
                  <a:gd name="connsiteX3" fmla="*/ 11017 w 231354"/>
                  <a:gd name="connsiteY3" fmla="*/ 165253 h 484742"/>
                  <a:gd name="connsiteX4" fmla="*/ 66101 w 231354"/>
                  <a:gd name="connsiteY4" fmla="*/ 33050 h 484742"/>
                  <a:gd name="connsiteX5" fmla="*/ 132202 w 231354"/>
                  <a:gd name="connsiteY5" fmla="*/ 0 h 484742"/>
                  <a:gd name="connsiteX6" fmla="*/ 209320 w 231354"/>
                  <a:gd name="connsiteY6" fmla="*/ 11016 h 484742"/>
                  <a:gd name="connsiteX7" fmla="*/ 231354 w 231354"/>
                  <a:gd name="connsiteY7" fmla="*/ 77118 h 484742"/>
                  <a:gd name="connsiteX8" fmla="*/ 231354 w 231354"/>
                  <a:gd name="connsiteY8" fmla="*/ 484742 h 48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354" h="484742">
                    <a:moveTo>
                      <a:pt x="77118" y="429657"/>
                    </a:moveTo>
                    <a:cubicBezTo>
                      <a:pt x="33129" y="359274"/>
                      <a:pt x="27207" y="365138"/>
                      <a:pt x="11017" y="308472"/>
                    </a:cubicBezTo>
                    <a:cubicBezTo>
                      <a:pt x="6857" y="293913"/>
                      <a:pt x="3672" y="279093"/>
                      <a:pt x="0" y="264404"/>
                    </a:cubicBezTo>
                    <a:cubicBezTo>
                      <a:pt x="3672" y="231354"/>
                      <a:pt x="6622" y="198215"/>
                      <a:pt x="11017" y="165253"/>
                    </a:cubicBezTo>
                    <a:cubicBezTo>
                      <a:pt x="17206" y="118839"/>
                      <a:pt x="20528" y="63432"/>
                      <a:pt x="66101" y="33050"/>
                    </a:cubicBezTo>
                    <a:cubicBezTo>
                      <a:pt x="108814" y="4575"/>
                      <a:pt x="86591" y="15203"/>
                      <a:pt x="132202" y="0"/>
                    </a:cubicBezTo>
                    <a:cubicBezTo>
                      <a:pt x="157908" y="3672"/>
                      <a:pt x="188823" y="-4926"/>
                      <a:pt x="209320" y="11016"/>
                    </a:cubicBezTo>
                    <a:cubicBezTo>
                      <a:pt x="227653" y="25275"/>
                      <a:pt x="231354" y="53892"/>
                      <a:pt x="231354" y="77118"/>
                    </a:cubicBezTo>
                    <a:lnTo>
                      <a:pt x="231354" y="484742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2410819" y="4307595"/>
                <a:ext cx="1284634" cy="782198"/>
              </a:xfrm>
              <a:custGeom>
                <a:avLst/>
                <a:gdLst>
                  <a:gd name="connsiteX0" fmla="*/ 176270 w 904833"/>
                  <a:gd name="connsiteY0" fmla="*/ 0 h 782198"/>
                  <a:gd name="connsiteX1" fmla="*/ 99152 w 904833"/>
                  <a:gd name="connsiteY1" fmla="*/ 99152 h 782198"/>
                  <a:gd name="connsiteX2" fmla="*/ 55084 w 904833"/>
                  <a:gd name="connsiteY2" fmla="*/ 165253 h 782198"/>
                  <a:gd name="connsiteX3" fmla="*/ 33051 w 904833"/>
                  <a:gd name="connsiteY3" fmla="*/ 242371 h 782198"/>
                  <a:gd name="connsiteX4" fmla="*/ 22034 w 904833"/>
                  <a:gd name="connsiteY4" fmla="*/ 308472 h 782198"/>
                  <a:gd name="connsiteX5" fmla="*/ 11017 w 904833"/>
                  <a:gd name="connsiteY5" fmla="*/ 352540 h 782198"/>
                  <a:gd name="connsiteX6" fmla="*/ 0 w 904833"/>
                  <a:gd name="connsiteY6" fmla="*/ 418641 h 782198"/>
                  <a:gd name="connsiteX7" fmla="*/ 11017 w 904833"/>
                  <a:gd name="connsiteY7" fmla="*/ 550844 h 782198"/>
                  <a:gd name="connsiteX8" fmla="*/ 55084 w 904833"/>
                  <a:gd name="connsiteY8" fmla="*/ 616945 h 782198"/>
                  <a:gd name="connsiteX9" fmla="*/ 77118 w 904833"/>
                  <a:gd name="connsiteY9" fmla="*/ 649995 h 782198"/>
                  <a:gd name="connsiteX10" fmla="*/ 99152 w 904833"/>
                  <a:gd name="connsiteY10" fmla="*/ 683046 h 782198"/>
                  <a:gd name="connsiteX11" fmla="*/ 176270 w 904833"/>
                  <a:gd name="connsiteY11" fmla="*/ 738130 h 782198"/>
                  <a:gd name="connsiteX12" fmla="*/ 242371 w 904833"/>
                  <a:gd name="connsiteY12" fmla="*/ 760164 h 782198"/>
                  <a:gd name="connsiteX13" fmla="*/ 319489 w 904833"/>
                  <a:gd name="connsiteY13" fmla="*/ 782198 h 782198"/>
                  <a:gd name="connsiteX14" fmla="*/ 561860 w 904833"/>
                  <a:gd name="connsiteY14" fmla="*/ 771181 h 782198"/>
                  <a:gd name="connsiteX15" fmla="*/ 605928 w 904833"/>
                  <a:gd name="connsiteY15" fmla="*/ 760164 h 782198"/>
                  <a:gd name="connsiteX16" fmla="*/ 672029 w 904833"/>
                  <a:gd name="connsiteY16" fmla="*/ 749147 h 782198"/>
                  <a:gd name="connsiteX17" fmla="*/ 782198 w 904833"/>
                  <a:gd name="connsiteY17" fmla="*/ 705080 h 782198"/>
                  <a:gd name="connsiteX18" fmla="*/ 815248 w 904833"/>
                  <a:gd name="connsiteY18" fmla="*/ 672029 h 782198"/>
                  <a:gd name="connsiteX19" fmla="*/ 859316 w 904833"/>
                  <a:gd name="connsiteY19" fmla="*/ 605928 h 782198"/>
                  <a:gd name="connsiteX20" fmla="*/ 881350 w 904833"/>
                  <a:gd name="connsiteY20" fmla="*/ 539827 h 782198"/>
                  <a:gd name="connsiteX21" fmla="*/ 903383 w 904833"/>
                  <a:gd name="connsiteY21" fmla="*/ 451692 h 782198"/>
                  <a:gd name="connsiteX22" fmla="*/ 903383 w 904833"/>
                  <a:gd name="connsiteY22" fmla="*/ 11017 h 782198"/>
                  <a:gd name="connsiteX0" fmla="*/ 176270 w 904789"/>
                  <a:gd name="connsiteY0" fmla="*/ 0 h 782198"/>
                  <a:gd name="connsiteX1" fmla="*/ 99152 w 904789"/>
                  <a:gd name="connsiteY1" fmla="*/ 99152 h 782198"/>
                  <a:gd name="connsiteX2" fmla="*/ 55084 w 904789"/>
                  <a:gd name="connsiteY2" fmla="*/ 165253 h 782198"/>
                  <a:gd name="connsiteX3" fmla="*/ 33051 w 904789"/>
                  <a:gd name="connsiteY3" fmla="*/ 242371 h 782198"/>
                  <a:gd name="connsiteX4" fmla="*/ 22034 w 904789"/>
                  <a:gd name="connsiteY4" fmla="*/ 308472 h 782198"/>
                  <a:gd name="connsiteX5" fmla="*/ 11017 w 904789"/>
                  <a:gd name="connsiteY5" fmla="*/ 352540 h 782198"/>
                  <a:gd name="connsiteX6" fmla="*/ 0 w 904789"/>
                  <a:gd name="connsiteY6" fmla="*/ 418641 h 782198"/>
                  <a:gd name="connsiteX7" fmla="*/ 11017 w 904789"/>
                  <a:gd name="connsiteY7" fmla="*/ 550844 h 782198"/>
                  <a:gd name="connsiteX8" fmla="*/ 55084 w 904789"/>
                  <a:gd name="connsiteY8" fmla="*/ 616945 h 782198"/>
                  <a:gd name="connsiteX9" fmla="*/ 77118 w 904789"/>
                  <a:gd name="connsiteY9" fmla="*/ 649995 h 782198"/>
                  <a:gd name="connsiteX10" fmla="*/ 99152 w 904789"/>
                  <a:gd name="connsiteY10" fmla="*/ 683046 h 782198"/>
                  <a:gd name="connsiteX11" fmla="*/ 176270 w 904789"/>
                  <a:gd name="connsiteY11" fmla="*/ 738130 h 782198"/>
                  <a:gd name="connsiteX12" fmla="*/ 242371 w 904789"/>
                  <a:gd name="connsiteY12" fmla="*/ 760164 h 782198"/>
                  <a:gd name="connsiteX13" fmla="*/ 319489 w 904789"/>
                  <a:gd name="connsiteY13" fmla="*/ 782198 h 782198"/>
                  <a:gd name="connsiteX14" fmla="*/ 561860 w 904789"/>
                  <a:gd name="connsiteY14" fmla="*/ 771181 h 782198"/>
                  <a:gd name="connsiteX15" fmla="*/ 605928 w 904789"/>
                  <a:gd name="connsiteY15" fmla="*/ 760164 h 782198"/>
                  <a:gd name="connsiteX16" fmla="*/ 672029 w 904789"/>
                  <a:gd name="connsiteY16" fmla="*/ 749147 h 782198"/>
                  <a:gd name="connsiteX17" fmla="*/ 782198 w 904789"/>
                  <a:gd name="connsiteY17" fmla="*/ 705080 h 782198"/>
                  <a:gd name="connsiteX18" fmla="*/ 815248 w 904789"/>
                  <a:gd name="connsiteY18" fmla="*/ 672029 h 782198"/>
                  <a:gd name="connsiteX19" fmla="*/ 859316 w 904789"/>
                  <a:gd name="connsiteY19" fmla="*/ 605928 h 782198"/>
                  <a:gd name="connsiteX20" fmla="*/ 881350 w 904789"/>
                  <a:gd name="connsiteY20" fmla="*/ 539827 h 782198"/>
                  <a:gd name="connsiteX21" fmla="*/ 903383 w 904789"/>
                  <a:gd name="connsiteY21" fmla="*/ 451692 h 782198"/>
                  <a:gd name="connsiteX22" fmla="*/ 840380 w 904789"/>
                  <a:gd name="connsiteY22" fmla="*/ 0 h 782198"/>
                  <a:gd name="connsiteX0" fmla="*/ 176270 w 918320"/>
                  <a:gd name="connsiteY0" fmla="*/ 0 h 782198"/>
                  <a:gd name="connsiteX1" fmla="*/ 99152 w 918320"/>
                  <a:gd name="connsiteY1" fmla="*/ 99152 h 782198"/>
                  <a:gd name="connsiteX2" fmla="*/ 55084 w 918320"/>
                  <a:gd name="connsiteY2" fmla="*/ 165253 h 782198"/>
                  <a:gd name="connsiteX3" fmla="*/ 33051 w 918320"/>
                  <a:gd name="connsiteY3" fmla="*/ 242371 h 782198"/>
                  <a:gd name="connsiteX4" fmla="*/ 22034 w 918320"/>
                  <a:gd name="connsiteY4" fmla="*/ 308472 h 782198"/>
                  <a:gd name="connsiteX5" fmla="*/ 11017 w 918320"/>
                  <a:gd name="connsiteY5" fmla="*/ 352540 h 782198"/>
                  <a:gd name="connsiteX6" fmla="*/ 0 w 918320"/>
                  <a:gd name="connsiteY6" fmla="*/ 418641 h 782198"/>
                  <a:gd name="connsiteX7" fmla="*/ 11017 w 918320"/>
                  <a:gd name="connsiteY7" fmla="*/ 550844 h 782198"/>
                  <a:gd name="connsiteX8" fmla="*/ 55084 w 918320"/>
                  <a:gd name="connsiteY8" fmla="*/ 616945 h 782198"/>
                  <a:gd name="connsiteX9" fmla="*/ 77118 w 918320"/>
                  <a:gd name="connsiteY9" fmla="*/ 649995 h 782198"/>
                  <a:gd name="connsiteX10" fmla="*/ 99152 w 918320"/>
                  <a:gd name="connsiteY10" fmla="*/ 683046 h 782198"/>
                  <a:gd name="connsiteX11" fmla="*/ 176270 w 918320"/>
                  <a:gd name="connsiteY11" fmla="*/ 738130 h 782198"/>
                  <a:gd name="connsiteX12" fmla="*/ 242371 w 918320"/>
                  <a:gd name="connsiteY12" fmla="*/ 760164 h 782198"/>
                  <a:gd name="connsiteX13" fmla="*/ 319489 w 918320"/>
                  <a:gd name="connsiteY13" fmla="*/ 782198 h 782198"/>
                  <a:gd name="connsiteX14" fmla="*/ 561860 w 918320"/>
                  <a:gd name="connsiteY14" fmla="*/ 771181 h 782198"/>
                  <a:gd name="connsiteX15" fmla="*/ 605928 w 918320"/>
                  <a:gd name="connsiteY15" fmla="*/ 760164 h 782198"/>
                  <a:gd name="connsiteX16" fmla="*/ 672029 w 918320"/>
                  <a:gd name="connsiteY16" fmla="*/ 749147 h 782198"/>
                  <a:gd name="connsiteX17" fmla="*/ 782198 w 918320"/>
                  <a:gd name="connsiteY17" fmla="*/ 705080 h 782198"/>
                  <a:gd name="connsiteX18" fmla="*/ 815248 w 918320"/>
                  <a:gd name="connsiteY18" fmla="*/ 672029 h 782198"/>
                  <a:gd name="connsiteX19" fmla="*/ 859316 w 918320"/>
                  <a:gd name="connsiteY19" fmla="*/ 605928 h 782198"/>
                  <a:gd name="connsiteX20" fmla="*/ 881350 w 918320"/>
                  <a:gd name="connsiteY20" fmla="*/ 539827 h 782198"/>
                  <a:gd name="connsiteX21" fmla="*/ 903383 w 918320"/>
                  <a:gd name="connsiteY21" fmla="*/ 451692 h 782198"/>
                  <a:gd name="connsiteX22" fmla="*/ 914887 w 918320"/>
                  <a:gd name="connsiteY22" fmla="*/ 176270 h 782198"/>
                  <a:gd name="connsiteX23" fmla="*/ 840380 w 918320"/>
                  <a:gd name="connsiteY23" fmla="*/ 0 h 78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8320" h="782198">
                    <a:moveTo>
                      <a:pt x="176270" y="0"/>
                    </a:moveTo>
                    <a:cubicBezTo>
                      <a:pt x="82141" y="75304"/>
                      <a:pt x="149769" y="6355"/>
                      <a:pt x="99152" y="99152"/>
                    </a:cubicBezTo>
                    <a:cubicBezTo>
                      <a:pt x="86471" y="122400"/>
                      <a:pt x="55084" y="165253"/>
                      <a:pt x="55084" y="165253"/>
                    </a:cubicBezTo>
                    <a:cubicBezTo>
                      <a:pt x="44586" y="196749"/>
                      <a:pt x="39967" y="207794"/>
                      <a:pt x="33051" y="242371"/>
                    </a:cubicBezTo>
                    <a:cubicBezTo>
                      <a:pt x="28670" y="264275"/>
                      <a:pt x="26415" y="286568"/>
                      <a:pt x="22034" y="308472"/>
                    </a:cubicBezTo>
                    <a:cubicBezTo>
                      <a:pt x="19064" y="323319"/>
                      <a:pt x="13987" y="337693"/>
                      <a:pt x="11017" y="352540"/>
                    </a:cubicBezTo>
                    <a:cubicBezTo>
                      <a:pt x="6636" y="374444"/>
                      <a:pt x="3672" y="396607"/>
                      <a:pt x="0" y="418641"/>
                    </a:cubicBezTo>
                    <a:cubicBezTo>
                      <a:pt x="3672" y="462709"/>
                      <a:pt x="-818" y="508237"/>
                      <a:pt x="11017" y="550844"/>
                    </a:cubicBezTo>
                    <a:cubicBezTo>
                      <a:pt x="18104" y="576359"/>
                      <a:pt x="40395" y="594911"/>
                      <a:pt x="55084" y="616945"/>
                    </a:cubicBezTo>
                    <a:lnTo>
                      <a:pt x="77118" y="649995"/>
                    </a:lnTo>
                    <a:cubicBezTo>
                      <a:pt x="84463" y="661012"/>
                      <a:pt x="88559" y="675101"/>
                      <a:pt x="99152" y="683046"/>
                    </a:cubicBezTo>
                    <a:cubicBezTo>
                      <a:pt x="105079" y="687491"/>
                      <a:pt x="163083" y="732269"/>
                      <a:pt x="176270" y="738130"/>
                    </a:cubicBezTo>
                    <a:cubicBezTo>
                      <a:pt x="197494" y="747563"/>
                      <a:pt x="220337" y="752819"/>
                      <a:pt x="242371" y="760164"/>
                    </a:cubicBezTo>
                    <a:cubicBezTo>
                      <a:pt x="289784" y="775969"/>
                      <a:pt x="264158" y="768365"/>
                      <a:pt x="319489" y="782198"/>
                    </a:cubicBezTo>
                    <a:cubicBezTo>
                      <a:pt x="400279" y="778526"/>
                      <a:pt x="481224" y="777384"/>
                      <a:pt x="561860" y="771181"/>
                    </a:cubicBezTo>
                    <a:cubicBezTo>
                      <a:pt x="576957" y="770020"/>
                      <a:pt x="591081" y="763134"/>
                      <a:pt x="605928" y="760164"/>
                    </a:cubicBezTo>
                    <a:cubicBezTo>
                      <a:pt x="627832" y="755783"/>
                      <a:pt x="650358" y="754565"/>
                      <a:pt x="672029" y="749147"/>
                    </a:cubicBezTo>
                    <a:cubicBezTo>
                      <a:pt x="726480" y="735534"/>
                      <a:pt x="736611" y="727872"/>
                      <a:pt x="782198" y="705080"/>
                    </a:cubicBezTo>
                    <a:cubicBezTo>
                      <a:pt x="793215" y="694063"/>
                      <a:pt x="805683" y="684327"/>
                      <a:pt x="815248" y="672029"/>
                    </a:cubicBezTo>
                    <a:cubicBezTo>
                      <a:pt x="831506" y="651126"/>
                      <a:pt x="859316" y="605928"/>
                      <a:pt x="859316" y="605928"/>
                    </a:cubicBezTo>
                    <a:lnTo>
                      <a:pt x="881350" y="539827"/>
                    </a:lnTo>
                    <a:cubicBezTo>
                      <a:pt x="890434" y="512573"/>
                      <a:pt x="897794" y="512285"/>
                      <a:pt x="903383" y="451692"/>
                    </a:cubicBezTo>
                    <a:cubicBezTo>
                      <a:pt x="908973" y="391099"/>
                      <a:pt x="925387" y="251552"/>
                      <a:pt x="914887" y="176270"/>
                    </a:cubicBezTo>
                    <a:cubicBezTo>
                      <a:pt x="904387" y="100988"/>
                      <a:pt x="843610" y="36723"/>
                      <a:pt x="840380" y="0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3080817" y="1246245"/>
            <a:ext cx="2933790" cy="4430728"/>
            <a:chOff x="3080817" y="1246245"/>
            <a:chExt cx="2933790" cy="4430728"/>
          </a:xfrm>
        </p:grpSpPr>
        <p:sp>
          <p:nvSpPr>
            <p:cNvPr id="17" name="Oval 16"/>
            <p:cNvSpPr/>
            <p:nvPr/>
          </p:nvSpPr>
          <p:spPr>
            <a:xfrm>
              <a:off x="4902665" y="3871630"/>
              <a:ext cx="123238" cy="123238"/>
            </a:xfrm>
            <a:prstGeom prst="ellipse">
              <a:avLst/>
            </a:prstGeom>
            <a:solidFill>
              <a:srgbClr val="00B050"/>
            </a:solidFill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991010" y="3920925"/>
              <a:ext cx="948935" cy="702558"/>
            </a:xfrm>
            <a:custGeom>
              <a:avLst/>
              <a:gdLst>
                <a:gd name="connsiteX0" fmla="*/ 0 w 733425"/>
                <a:gd name="connsiteY0" fmla="*/ 0 h 543002"/>
                <a:gd name="connsiteX1" fmla="*/ 161925 w 733425"/>
                <a:gd name="connsiteY1" fmla="*/ 19050 h 543002"/>
                <a:gd name="connsiteX2" fmla="*/ 257175 w 733425"/>
                <a:gd name="connsiteY2" fmla="*/ 38100 h 543002"/>
                <a:gd name="connsiteX3" fmla="*/ 323850 w 733425"/>
                <a:gd name="connsiteY3" fmla="*/ 76200 h 543002"/>
                <a:gd name="connsiteX4" fmla="*/ 381000 w 733425"/>
                <a:gd name="connsiteY4" fmla="*/ 95250 h 543002"/>
                <a:gd name="connsiteX5" fmla="*/ 438150 w 733425"/>
                <a:gd name="connsiteY5" fmla="*/ 123825 h 543002"/>
                <a:gd name="connsiteX6" fmla="*/ 466725 w 733425"/>
                <a:gd name="connsiteY6" fmla="*/ 133350 h 543002"/>
                <a:gd name="connsiteX7" fmla="*/ 523875 w 733425"/>
                <a:gd name="connsiteY7" fmla="*/ 171450 h 543002"/>
                <a:gd name="connsiteX8" fmla="*/ 552450 w 733425"/>
                <a:gd name="connsiteY8" fmla="*/ 190500 h 543002"/>
                <a:gd name="connsiteX9" fmla="*/ 590550 w 733425"/>
                <a:gd name="connsiteY9" fmla="*/ 247650 h 543002"/>
                <a:gd name="connsiteX10" fmla="*/ 609600 w 733425"/>
                <a:gd name="connsiteY10" fmla="*/ 276225 h 543002"/>
                <a:gd name="connsiteX11" fmla="*/ 638175 w 733425"/>
                <a:gd name="connsiteY11" fmla="*/ 304800 h 543002"/>
                <a:gd name="connsiteX12" fmla="*/ 676275 w 733425"/>
                <a:gd name="connsiteY12" fmla="*/ 361950 h 543002"/>
                <a:gd name="connsiteX13" fmla="*/ 685800 w 733425"/>
                <a:gd name="connsiteY13" fmla="*/ 390525 h 543002"/>
                <a:gd name="connsiteX14" fmla="*/ 704850 w 733425"/>
                <a:gd name="connsiteY14" fmla="*/ 419100 h 543002"/>
                <a:gd name="connsiteX15" fmla="*/ 714375 w 733425"/>
                <a:gd name="connsiteY15" fmla="*/ 514350 h 543002"/>
                <a:gd name="connsiteX16" fmla="*/ 733425 w 733425"/>
                <a:gd name="connsiteY16" fmla="*/ 542925 h 54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33425" h="543002">
                  <a:moveTo>
                    <a:pt x="0" y="0"/>
                  </a:moveTo>
                  <a:cubicBezTo>
                    <a:pt x="237417" y="18263"/>
                    <a:pt x="51871" y="-2961"/>
                    <a:pt x="161925" y="19050"/>
                  </a:cubicBezTo>
                  <a:cubicBezTo>
                    <a:pt x="185440" y="23753"/>
                    <a:pt x="231890" y="28618"/>
                    <a:pt x="257175" y="38100"/>
                  </a:cubicBezTo>
                  <a:cubicBezTo>
                    <a:pt x="378813" y="83714"/>
                    <a:pt x="224365" y="31984"/>
                    <a:pt x="323850" y="76200"/>
                  </a:cubicBezTo>
                  <a:cubicBezTo>
                    <a:pt x="342200" y="84355"/>
                    <a:pt x="361950" y="88900"/>
                    <a:pt x="381000" y="95250"/>
                  </a:cubicBezTo>
                  <a:cubicBezTo>
                    <a:pt x="452824" y="119191"/>
                    <a:pt x="364292" y="86896"/>
                    <a:pt x="438150" y="123825"/>
                  </a:cubicBezTo>
                  <a:cubicBezTo>
                    <a:pt x="447130" y="128315"/>
                    <a:pt x="457948" y="128474"/>
                    <a:pt x="466725" y="133350"/>
                  </a:cubicBezTo>
                  <a:cubicBezTo>
                    <a:pt x="486739" y="144469"/>
                    <a:pt x="504825" y="158750"/>
                    <a:pt x="523875" y="171450"/>
                  </a:cubicBezTo>
                  <a:lnTo>
                    <a:pt x="552450" y="190500"/>
                  </a:lnTo>
                  <a:lnTo>
                    <a:pt x="590550" y="247650"/>
                  </a:lnTo>
                  <a:cubicBezTo>
                    <a:pt x="596900" y="257175"/>
                    <a:pt x="601505" y="268130"/>
                    <a:pt x="609600" y="276225"/>
                  </a:cubicBezTo>
                  <a:lnTo>
                    <a:pt x="638175" y="304800"/>
                  </a:lnTo>
                  <a:cubicBezTo>
                    <a:pt x="660823" y="372744"/>
                    <a:pt x="628709" y="290601"/>
                    <a:pt x="676275" y="361950"/>
                  </a:cubicBezTo>
                  <a:cubicBezTo>
                    <a:pt x="681844" y="370304"/>
                    <a:pt x="681310" y="381545"/>
                    <a:pt x="685800" y="390525"/>
                  </a:cubicBezTo>
                  <a:cubicBezTo>
                    <a:pt x="690920" y="400764"/>
                    <a:pt x="698500" y="409575"/>
                    <a:pt x="704850" y="419100"/>
                  </a:cubicBezTo>
                  <a:cubicBezTo>
                    <a:pt x="708025" y="450850"/>
                    <a:pt x="709523" y="482813"/>
                    <a:pt x="714375" y="514350"/>
                  </a:cubicBezTo>
                  <a:cubicBezTo>
                    <a:pt x="719235" y="545937"/>
                    <a:pt x="715653" y="542925"/>
                    <a:pt x="733425" y="54292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779735" y="3354029"/>
              <a:ext cx="234872" cy="911963"/>
            </a:xfrm>
            <a:custGeom>
              <a:avLst/>
              <a:gdLst>
                <a:gd name="connsiteX0" fmla="*/ 0 w 181531"/>
                <a:gd name="connsiteY0" fmla="*/ 704850 h 704850"/>
                <a:gd name="connsiteX1" fmla="*/ 28575 w 181531"/>
                <a:gd name="connsiteY1" fmla="*/ 657225 h 704850"/>
                <a:gd name="connsiteX2" fmla="*/ 57150 w 181531"/>
                <a:gd name="connsiteY2" fmla="*/ 628650 h 704850"/>
                <a:gd name="connsiteX3" fmla="*/ 76200 w 181531"/>
                <a:gd name="connsiteY3" fmla="*/ 600075 h 704850"/>
                <a:gd name="connsiteX4" fmla="*/ 85725 w 181531"/>
                <a:gd name="connsiteY4" fmla="*/ 552450 h 704850"/>
                <a:gd name="connsiteX5" fmla="*/ 95250 w 181531"/>
                <a:gd name="connsiteY5" fmla="*/ 514350 h 704850"/>
                <a:gd name="connsiteX6" fmla="*/ 104775 w 181531"/>
                <a:gd name="connsiteY6" fmla="*/ 457200 h 704850"/>
                <a:gd name="connsiteX7" fmla="*/ 95250 w 181531"/>
                <a:gd name="connsiteY7" fmla="*/ 352425 h 704850"/>
                <a:gd name="connsiteX8" fmla="*/ 85725 w 181531"/>
                <a:gd name="connsiteY8" fmla="*/ 314325 h 704850"/>
                <a:gd name="connsiteX9" fmla="*/ 76200 w 181531"/>
                <a:gd name="connsiteY9" fmla="*/ 257175 h 704850"/>
                <a:gd name="connsiteX10" fmla="*/ 95250 w 181531"/>
                <a:gd name="connsiteY10" fmla="*/ 133350 h 704850"/>
                <a:gd name="connsiteX11" fmla="*/ 114300 w 181531"/>
                <a:gd name="connsiteY11" fmla="*/ 104775 h 704850"/>
                <a:gd name="connsiteX12" fmla="*/ 171450 w 181531"/>
                <a:gd name="connsiteY12" fmla="*/ 66675 h 704850"/>
                <a:gd name="connsiteX13" fmla="*/ 180975 w 181531"/>
                <a:gd name="connsiteY13" fmla="*/ 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531" h="704850">
                  <a:moveTo>
                    <a:pt x="0" y="704850"/>
                  </a:moveTo>
                  <a:cubicBezTo>
                    <a:pt x="9525" y="688975"/>
                    <a:pt x="17467" y="672036"/>
                    <a:pt x="28575" y="657225"/>
                  </a:cubicBezTo>
                  <a:cubicBezTo>
                    <a:pt x="36657" y="646449"/>
                    <a:pt x="48526" y="638998"/>
                    <a:pt x="57150" y="628650"/>
                  </a:cubicBezTo>
                  <a:cubicBezTo>
                    <a:pt x="64479" y="619856"/>
                    <a:pt x="69850" y="609600"/>
                    <a:pt x="76200" y="600075"/>
                  </a:cubicBezTo>
                  <a:cubicBezTo>
                    <a:pt x="79375" y="584200"/>
                    <a:pt x="82213" y="568254"/>
                    <a:pt x="85725" y="552450"/>
                  </a:cubicBezTo>
                  <a:cubicBezTo>
                    <a:pt x="88565" y="539671"/>
                    <a:pt x="92683" y="527187"/>
                    <a:pt x="95250" y="514350"/>
                  </a:cubicBezTo>
                  <a:cubicBezTo>
                    <a:pt x="99038" y="495412"/>
                    <a:pt x="101600" y="476250"/>
                    <a:pt x="104775" y="457200"/>
                  </a:cubicBezTo>
                  <a:cubicBezTo>
                    <a:pt x="101600" y="422275"/>
                    <a:pt x="99885" y="387186"/>
                    <a:pt x="95250" y="352425"/>
                  </a:cubicBezTo>
                  <a:cubicBezTo>
                    <a:pt x="93520" y="339449"/>
                    <a:pt x="88292" y="327162"/>
                    <a:pt x="85725" y="314325"/>
                  </a:cubicBezTo>
                  <a:cubicBezTo>
                    <a:pt x="81937" y="295387"/>
                    <a:pt x="79375" y="276225"/>
                    <a:pt x="76200" y="257175"/>
                  </a:cubicBezTo>
                  <a:cubicBezTo>
                    <a:pt x="82550" y="215900"/>
                    <a:pt x="85122" y="173864"/>
                    <a:pt x="95250" y="133350"/>
                  </a:cubicBezTo>
                  <a:cubicBezTo>
                    <a:pt x="98026" y="122244"/>
                    <a:pt x="105685" y="112313"/>
                    <a:pt x="114300" y="104775"/>
                  </a:cubicBezTo>
                  <a:cubicBezTo>
                    <a:pt x="131530" y="89698"/>
                    <a:pt x="171450" y="66675"/>
                    <a:pt x="171450" y="66675"/>
                  </a:cubicBezTo>
                  <a:cubicBezTo>
                    <a:pt x="184991" y="26052"/>
                    <a:pt x="180975" y="48140"/>
                    <a:pt x="180975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941715" y="2454390"/>
              <a:ext cx="739430" cy="1441888"/>
            </a:xfrm>
            <a:custGeom>
              <a:avLst/>
              <a:gdLst>
                <a:gd name="connsiteX0" fmla="*/ 0 w 571500"/>
                <a:gd name="connsiteY0" fmla="*/ 1114425 h 1114425"/>
                <a:gd name="connsiteX1" fmla="*/ 85725 w 571500"/>
                <a:gd name="connsiteY1" fmla="*/ 1057275 h 1114425"/>
                <a:gd name="connsiteX2" fmla="*/ 142875 w 571500"/>
                <a:gd name="connsiteY2" fmla="*/ 1019175 h 1114425"/>
                <a:gd name="connsiteX3" fmla="*/ 180975 w 571500"/>
                <a:gd name="connsiteY3" fmla="*/ 962025 h 1114425"/>
                <a:gd name="connsiteX4" fmla="*/ 200025 w 571500"/>
                <a:gd name="connsiteY4" fmla="*/ 933450 h 1114425"/>
                <a:gd name="connsiteX5" fmla="*/ 219075 w 571500"/>
                <a:gd name="connsiteY5" fmla="*/ 857250 h 1114425"/>
                <a:gd name="connsiteX6" fmla="*/ 228600 w 571500"/>
                <a:gd name="connsiteY6" fmla="*/ 809625 h 1114425"/>
                <a:gd name="connsiteX7" fmla="*/ 238125 w 571500"/>
                <a:gd name="connsiteY7" fmla="*/ 781050 h 1114425"/>
                <a:gd name="connsiteX8" fmla="*/ 257175 w 571500"/>
                <a:gd name="connsiteY8" fmla="*/ 714375 h 1114425"/>
                <a:gd name="connsiteX9" fmla="*/ 266700 w 571500"/>
                <a:gd name="connsiteY9" fmla="*/ 619125 h 1114425"/>
                <a:gd name="connsiteX10" fmla="*/ 276225 w 571500"/>
                <a:gd name="connsiteY10" fmla="*/ 571500 h 1114425"/>
                <a:gd name="connsiteX11" fmla="*/ 285750 w 571500"/>
                <a:gd name="connsiteY11" fmla="*/ 47625 h 1114425"/>
                <a:gd name="connsiteX12" fmla="*/ 304800 w 571500"/>
                <a:gd name="connsiteY12" fmla="*/ 19050 h 1114425"/>
                <a:gd name="connsiteX13" fmla="*/ 333375 w 571500"/>
                <a:gd name="connsiteY13" fmla="*/ 0 h 1114425"/>
                <a:gd name="connsiteX14" fmla="*/ 447675 w 571500"/>
                <a:gd name="connsiteY14" fmla="*/ 9525 h 1114425"/>
                <a:gd name="connsiteX15" fmla="*/ 533400 w 571500"/>
                <a:gd name="connsiteY15" fmla="*/ 57150 h 1114425"/>
                <a:gd name="connsiteX16" fmla="*/ 571500 w 571500"/>
                <a:gd name="connsiteY16" fmla="*/ 5715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0" h="1114425">
                  <a:moveTo>
                    <a:pt x="0" y="1114425"/>
                  </a:moveTo>
                  <a:cubicBezTo>
                    <a:pt x="92090" y="1059171"/>
                    <a:pt x="6359" y="1112831"/>
                    <a:pt x="85725" y="1057275"/>
                  </a:cubicBezTo>
                  <a:cubicBezTo>
                    <a:pt x="104482" y="1044145"/>
                    <a:pt x="142875" y="1019175"/>
                    <a:pt x="142875" y="1019175"/>
                  </a:cubicBezTo>
                  <a:lnTo>
                    <a:pt x="180975" y="962025"/>
                  </a:lnTo>
                  <a:lnTo>
                    <a:pt x="200025" y="933450"/>
                  </a:lnTo>
                  <a:cubicBezTo>
                    <a:pt x="206375" y="908050"/>
                    <a:pt x="213940" y="882923"/>
                    <a:pt x="219075" y="857250"/>
                  </a:cubicBezTo>
                  <a:cubicBezTo>
                    <a:pt x="222250" y="841375"/>
                    <a:pt x="224673" y="825331"/>
                    <a:pt x="228600" y="809625"/>
                  </a:cubicBezTo>
                  <a:cubicBezTo>
                    <a:pt x="231035" y="799885"/>
                    <a:pt x="235367" y="790704"/>
                    <a:pt x="238125" y="781050"/>
                  </a:cubicBezTo>
                  <a:cubicBezTo>
                    <a:pt x="262045" y="697329"/>
                    <a:pt x="234337" y="782888"/>
                    <a:pt x="257175" y="714375"/>
                  </a:cubicBezTo>
                  <a:cubicBezTo>
                    <a:pt x="260350" y="682625"/>
                    <a:pt x="262483" y="650753"/>
                    <a:pt x="266700" y="619125"/>
                  </a:cubicBezTo>
                  <a:cubicBezTo>
                    <a:pt x="268840" y="603078"/>
                    <a:pt x="275686" y="587680"/>
                    <a:pt x="276225" y="571500"/>
                  </a:cubicBezTo>
                  <a:cubicBezTo>
                    <a:pt x="282044" y="396943"/>
                    <a:pt x="276728" y="222046"/>
                    <a:pt x="285750" y="47625"/>
                  </a:cubicBezTo>
                  <a:cubicBezTo>
                    <a:pt x="286341" y="36193"/>
                    <a:pt x="296705" y="27145"/>
                    <a:pt x="304800" y="19050"/>
                  </a:cubicBezTo>
                  <a:cubicBezTo>
                    <a:pt x="312895" y="10955"/>
                    <a:pt x="323850" y="6350"/>
                    <a:pt x="333375" y="0"/>
                  </a:cubicBezTo>
                  <a:cubicBezTo>
                    <a:pt x="371475" y="3175"/>
                    <a:pt x="410838" y="-708"/>
                    <a:pt x="447675" y="9525"/>
                  </a:cubicBezTo>
                  <a:cubicBezTo>
                    <a:pt x="540068" y="35190"/>
                    <a:pt x="471313" y="48280"/>
                    <a:pt x="533400" y="57150"/>
                  </a:cubicBezTo>
                  <a:cubicBezTo>
                    <a:pt x="545972" y="58946"/>
                    <a:pt x="558800" y="57150"/>
                    <a:pt x="571500" y="5715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336077" y="2663895"/>
              <a:ext cx="431334" cy="184857"/>
            </a:xfrm>
            <a:custGeom>
              <a:avLst/>
              <a:gdLst>
                <a:gd name="connsiteX0" fmla="*/ 0 w 333375"/>
                <a:gd name="connsiteY0" fmla="*/ 0 h 142875"/>
                <a:gd name="connsiteX1" fmla="*/ 85725 w 333375"/>
                <a:gd name="connsiteY1" fmla="*/ 38100 h 142875"/>
                <a:gd name="connsiteX2" fmla="*/ 123825 w 333375"/>
                <a:gd name="connsiteY2" fmla="*/ 95250 h 142875"/>
                <a:gd name="connsiteX3" fmla="*/ 209550 w 333375"/>
                <a:gd name="connsiteY3" fmla="*/ 142875 h 142875"/>
                <a:gd name="connsiteX4" fmla="*/ 276225 w 333375"/>
                <a:gd name="connsiteY4" fmla="*/ 123825 h 142875"/>
                <a:gd name="connsiteX5" fmla="*/ 333375 w 333375"/>
                <a:gd name="connsiteY5" fmla="*/ 1047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375" h="142875">
                  <a:moveTo>
                    <a:pt x="0" y="0"/>
                  </a:moveTo>
                  <a:cubicBezTo>
                    <a:pt x="21286" y="7095"/>
                    <a:pt x="67079" y="16790"/>
                    <a:pt x="85725" y="38100"/>
                  </a:cubicBezTo>
                  <a:cubicBezTo>
                    <a:pt x="100802" y="55330"/>
                    <a:pt x="104775" y="82550"/>
                    <a:pt x="123825" y="95250"/>
                  </a:cubicBezTo>
                  <a:cubicBezTo>
                    <a:pt x="189329" y="138919"/>
                    <a:pt x="159255" y="126110"/>
                    <a:pt x="209550" y="142875"/>
                  </a:cubicBezTo>
                  <a:cubicBezTo>
                    <a:pt x="221757" y="139823"/>
                    <a:pt x="262560" y="130657"/>
                    <a:pt x="276225" y="123825"/>
                  </a:cubicBezTo>
                  <a:cubicBezTo>
                    <a:pt x="324892" y="99491"/>
                    <a:pt x="283229" y="104775"/>
                    <a:pt x="333375" y="10477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237486" y="2146294"/>
              <a:ext cx="135562" cy="308096"/>
            </a:xfrm>
            <a:custGeom>
              <a:avLst/>
              <a:gdLst>
                <a:gd name="connsiteX0" fmla="*/ 104775 w 104775"/>
                <a:gd name="connsiteY0" fmla="*/ 238125 h 238125"/>
                <a:gd name="connsiteX1" fmla="*/ 47625 w 104775"/>
                <a:gd name="connsiteY1" fmla="*/ 152400 h 238125"/>
                <a:gd name="connsiteX2" fmla="*/ 19050 w 104775"/>
                <a:gd name="connsiteY2" fmla="*/ 133350 h 238125"/>
                <a:gd name="connsiteX3" fmla="*/ 0 w 104775"/>
                <a:gd name="connsiteY3" fmla="*/ 104775 h 238125"/>
                <a:gd name="connsiteX4" fmla="*/ 66675 w 104775"/>
                <a:gd name="connsiteY4" fmla="*/ 66675 h 238125"/>
                <a:gd name="connsiteX5" fmla="*/ 95250 w 104775"/>
                <a:gd name="connsiteY5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238125">
                  <a:moveTo>
                    <a:pt x="104775" y="238125"/>
                  </a:moveTo>
                  <a:cubicBezTo>
                    <a:pt x="91171" y="215452"/>
                    <a:pt x="67466" y="172241"/>
                    <a:pt x="47625" y="152400"/>
                  </a:cubicBezTo>
                  <a:cubicBezTo>
                    <a:pt x="39530" y="144305"/>
                    <a:pt x="28575" y="139700"/>
                    <a:pt x="19050" y="133350"/>
                  </a:cubicBezTo>
                  <a:cubicBezTo>
                    <a:pt x="12700" y="123825"/>
                    <a:pt x="0" y="116223"/>
                    <a:pt x="0" y="104775"/>
                  </a:cubicBezTo>
                  <a:cubicBezTo>
                    <a:pt x="0" y="68336"/>
                    <a:pt x="47465" y="70517"/>
                    <a:pt x="66675" y="66675"/>
                  </a:cubicBezTo>
                  <a:cubicBezTo>
                    <a:pt x="108459" y="38819"/>
                    <a:pt x="95250" y="59073"/>
                    <a:pt x="95250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954038" y="3933249"/>
              <a:ext cx="160237" cy="406686"/>
            </a:xfrm>
            <a:custGeom>
              <a:avLst/>
              <a:gdLst>
                <a:gd name="connsiteX0" fmla="*/ 9525 w 123846"/>
                <a:gd name="connsiteY0" fmla="*/ 0 h 314325"/>
                <a:gd name="connsiteX1" fmla="*/ 0 w 123846"/>
                <a:gd name="connsiteY1" fmla="*/ 47625 h 314325"/>
                <a:gd name="connsiteX2" fmla="*/ 28575 w 123846"/>
                <a:gd name="connsiteY2" fmla="*/ 123825 h 314325"/>
                <a:gd name="connsiteX3" fmla="*/ 57150 w 123846"/>
                <a:gd name="connsiteY3" fmla="*/ 152400 h 314325"/>
                <a:gd name="connsiteX4" fmla="*/ 85725 w 123846"/>
                <a:gd name="connsiteY4" fmla="*/ 161925 h 314325"/>
                <a:gd name="connsiteX5" fmla="*/ 114300 w 123846"/>
                <a:gd name="connsiteY5" fmla="*/ 190500 h 314325"/>
                <a:gd name="connsiteX6" fmla="*/ 104775 w 123846"/>
                <a:gd name="connsiteY6" fmla="*/ 257175 h 314325"/>
                <a:gd name="connsiteX7" fmla="*/ 47625 w 123846"/>
                <a:gd name="connsiteY7" fmla="*/ 276225 h 314325"/>
                <a:gd name="connsiteX8" fmla="*/ 38100 w 123846"/>
                <a:gd name="connsiteY8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846" h="314325">
                  <a:moveTo>
                    <a:pt x="9525" y="0"/>
                  </a:moveTo>
                  <a:cubicBezTo>
                    <a:pt x="6350" y="15875"/>
                    <a:pt x="0" y="31436"/>
                    <a:pt x="0" y="47625"/>
                  </a:cubicBezTo>
                  <a:cubicBezTo>
                    <a:pt x="0" y="80459"/>
                    <a:pt x="8867" y="100176"/>
                    <a:pt x="28575" y="123825"/>
                  </a:cubicBezTo>
                  <a:cubicBezTo>
                    <a:pt x="37199" y="134173"/>
                    <a:pt x="45942" y="144928"/>
                    <a:pt x="57150" y="152400"/>
                  </a:cubicBezTo>
                  <a:cubicBezTo>
                    <a:pt x="65504" y="157969"/>
                    <a:pt x="76200" y="158750"/>
                    <a:pt x="85725" y="161925"/>
                  </a:cubicBezTo>
                  <a:cubicBezTo>
                    <a:pt x="95250" y="171450"/>
                    <a:pt x="106828" y="179292"/>
                    <a:pt x="114300" y="190500"/>
                  </a:cubicBezTo>
                  <a:cubicBezTo>
                    <a:pt x="128411" y="211667"/>
                    <a:pt x="128179" y="239622"/>
                    <a:pt x="104775" y="257175"/>
                  </a:cubicBezTo>
                  <a:cubicBezTo>
                    <a:pt x="88711" y="269223"/>
                    <a:pt x="47625" y="276225"/>
                    <a:pt x="47625" y="276225"/>
                  </a:cubicBezTo>
                  <a:cubicBezTo>
                    <a:pt x="37096" y="307812"/>
                    <a:pt x="38100" y="294760"/>
                    <a:pt x="38100" y="31432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904743" y="3452620"/>
              <a:ext cx="86872" cy="455982"/>
            </a:xfrm>
            <a:custGeom>
              <a:avLst/>
              <a:gdLst>
                <a:gd name="connsiteX0" fmla="*/ 38100 w 67143"/>
                <a:gd name="connsiteY0" fmla="*/ 352425 h 352425"/>
                <a:gd name="connsiteX1" fmla="*/ 38100 w 67143"/>
                <a:gd name="connsiteY1" fmla="*/ 152400 h 352425"/>
                <a:gd name="connsiteX2" fmla="*/ 66675 w 67143"/>
                <a:gd name="connsiteY2" fmla="*/ 133350 h 352425"/>
                <a:gd name="connsiteX3" fmla="*/ 57150 w 67143"/>
                <a:gd name="connsiteY3" fmla="*/ 19050 h 352425"/>
                <a:gd name="connsiteX4" fmla="*/ 0 w 67143"/>
                <a:gd name="connsiteY4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43" h="352425">
                  <a:moveTo>
                    <a:pt x="38100" y="352425"/>
                  </a:moveTo>
                  <a:cubicBezTo>
                    <a:pt x="30445" y="283527"/>
                    <a:pt x="18087" y="222446"/>
                    <a:pt x="38100" y="152400"/>
                  </a:cubicBezTo>
                  <a:cubicBezTo>
                    <a:pt x="41245" y="141393"/>
                    <a:pt x="57150" y="139700"/>
                    <a:pt x="66675" y="133350"/>
                  </a:cubicBezTo>
                  <a:cubicBezTo>
                    <a:pt x="63500" y="95250"/>
                    <a:pt x="74248" y="53246"/>
                    <a:pt x="57150" y="19050"/>
                  </a:cubicBezTo>
                  <a:cubicBezTo>
                    <a:pt x="48170" y="1089"/>
                    <a:pt x="0" y="0"/>
                    <a:pt x="0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4731560" y="3772968"/>
              <a:ext cx="210155" cy="150003"/>
            </a:xfrm>
            <a:custGeom>
              <a:avLst/>
              <a:gdLst>
                <a:gd name="connsiteX0" fmla="*/ 162427 w 162427"/>
                <a:gd name="connsiteY0" fmla="*/ 85780 h 115936"/>
                <a:gd name="connsiteX1" fmla="*/ 86227 w 162427"/>
                <a:gd name="connsiteY1" fmla="*/ 95305 h 115936"/>
                <a:gd name="connsiteX2" fmla="*/ 19552 w 162427"/>
                <a:gd name="connsiteY2" fmla="*/ 104830 h 115936"/>
                <a:gd name="connsiteX3" fmla="*/ 10027 w 162427"/>
                <a:gd name="connsiteY3" fmla="*/ 28630 h 115936"/>
                <a:gd name="connsiteX4" fmla="*/ 19552 w 162427"/>
                <a:gd name="connsiteY4" fmla="*/ 55 h 11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427" h="115936">
                  <a:moveTo>
                    <a:pt x="162427" y="85780"/>
                  </a:moveTo>
                  <a:cubicBezTo>
                    <a:pt x="137027" y="88955"/>
                    <a:pt x="110923" y="88570"/>
                    <a:pt x="86227" y="95305"/>
                  </a:cubicBezTo>
                  <a:cubicBezTo>
                    <a:pt x="17016" y="114181"/>
                    <a:pt x="102771" y="125635"/>
                    <a:pt x="19552" y="104830"/>
                  </a:cubicBezTo>
                  <a:cubicBezTo>
                    <a:pt x="58" y="65842"/>
                    <a:pt x="-7930" y="70529"/>
                    <a:pt x="10027" y="28630"/>
                  </a:cubicBezTo>
                  <a:cubicBezTo>
                    <a:pt x="23406" y="-2587"/>
                    <a:pt x="42586" y="55"/>
                    <a:pt x="19552" y="5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817120" y="3933249"/>
              <a:ext cx="149242" cy="271124"/>
            </a:xfrm>
            <a:custGeom>
              <a:avLst/>
              <a:gdLst>
                <a:gd name="connsiteX0" fmla="*/ 115348 w 115348"/>
                <a:gd name="connsiteY0" fmla="*/ 0 h 209550"/>
                <a:gd name="connsiteX1" fmla="*/ 29623 w 115348"/>
                <a:gd name="connsiteY1" fmla="*/ 28575 h 209550"/>
                <a:gd name="connsiteX2" fmla="*/ 10573 w 115348"/>
                <a:gd name="connsiteY2" fmla="*/ 57150 h 209550"/>
                <a:gd name="connsiteX3" fmla="*/ 20098 w 115348"/>
                <a:gd name="connsiteY3" fmla="*/ 104775 h 209550"/>
                <a:gd name="connsiteX4" fmla="*/ 29623 w 115348"/>
                <a:gd name="connsiteY4" fmla="*/ 133350 h 209550"/>
                <a:gd name="connsiteX5" fmla="*/ 1048 w 115348"/>
                <a:gd name="connsiteY5" fmla="*/ 190500 h 209550"/>
                <a:gd name="connsiteX6" fmla="*/ 1048 w 115348"/>
                <a:gd name="connsiteY6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348" h="209550">
                  <a:moveTo>
                    <a:pt x="115348" y="0"/>
                  </a:moveTo>
                  <a:cubicBezTo>
                    <a:pt x="77033" y="6386"/>
                    <a:pt x="56410" y="1788"/>
                    <a:pt x="29623" y="28575"/>
                  </a:cubicBezTo>
                  <a:cubicBezTo>
                    <a:pt x="21528" y="36670"/>
                    <a:pt x="16923" y="47625"/>
                    <a:pt x="10573" y="57150"/>
                  </a:cubicBezTo>
                  <a:cubicBezTo>
                    <a:pt x="13748" y="73025"/>
                    <a:pt x="16171" y="89069"/>
                    <a:pt x="20098" y="104775"/>
                  </a:cubicBezTo>
                  <a:cubicBezTo>
                    <a:pt x="22533" y="114515"/>
                    <a:pt x="29623" y="123310"/>
                    <a:pt x="29623" y="133350"/>
                  </a:cubicBezTo>
                  <a:cubicBezTo>
                    <a:pt x="29623" y="161515"/>
                    <a:pt x="10680" y="166421"/>
                    <a:pt x="1048" y="190500"/>
                  </a:cubicBezTo>
                  <a:cubicBezTo>
                    <a:pt x="-1310" y="196396"/>
                    <a:pt x="1048" y="203200"/>
                    <a:pt x="1048" y="20955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4966362" y="3711420"/>
              <a:ext cx="394387" cy="209505"/>
            </a:xfrm>
            <a:custGeom>
              <a:avLst/>
              <a:gdLst>
                <a:gd name="connsiteX0" fmla="*/ 0 w 304819"/>
                <a:gd name="connsiteY0" fmla="*/ 161925 h 161925"/>
                <a:gd name="connsiteX1" fmla="*/ 47625 w 304819"/>
                <a:gd name="connsiteY1" fmla="*/ 133350 h 161925"/>
                <a:gd name="connsiteX2" fmla="*/ 76200 w 304819"/>
                <a:gd name="connsiteY2" fmla="*/ 114300 h 161925"/>
                <a:gd name="connsiteX3" fmla="*/ 171450 w 304819"/>
                <a:gd name="connsiteY3" fmla="*/ 85725 h 161925"/>
                <a:gd name="connsiteX4" fmla="*/ 295275 w 304819"/>
                <a:gd name="connsiteY4" fmla="*/ 85725 h 161925"/>
                <a:gd name="connsiteX5" fmla="*/ 304800 w 304819"/>
                <a:gd name="connsiteY5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19" h="161925">
                  <a:moveTo>
                    <a:pt x="0" y="161925"/>
                  </a:moveTo>
                  <a:cubicBezTo>
                    <a:pt x="15875" y="152400"/>
                    <a:pt x="31926" y="143162"/>
                    <a:pt x="47625" y="133350"/>
                  </a:cubicBezTo>
                  <a:cubicBezTo>
                    <a:pt x="57333" y="127283"/>
                    <a:pt x="65739" y="118949"/>
                    <a:pt x="76200" y="114300"/>
                  </a:cubicBezTo>
                  <a:cubicBezTo>
                    <a:pt x="106015" y="101049"/>
                    <a:pt x="139785" y="93641"/>
                    <a:pt x="171450" y="85725"/>
                  </a:cubicBezTo>
                  <a:cubicBezTo>
                    <a:pt x="196523" y="89904"/>
                    <a:pt x="272513" y="108487"/>
                    <a:pt x="295275" y="85725"/>
                  </a:cubicBezTo>
                  <a:cubicBezTo>
                    <a:pt x="305698" y="75302"/>
                    <a:pt x="304800" y="23812"/>
                    <a:pt x="304800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4694708" y="1246245"/>
              <a:ext cx="259331" cy="2637709"/>
            </a:xfrm>
            <a:custGeom>
              <a:avLst/>
              <a:gdLst>
                <a:gd name="connsiteX0" fmla="*/ 200435 w 200435"/>
                <a:gd name="connsiteY0" fmla="*/ 2038667 h 2038667"/>
                <a:gd name="connsiteX1" fmla="*/ 152810 w 200435"/>
                <a:gd name="connsiteY1" fmla="*/ 1943417 h 2038667"/>
                <a:gd name="connsiteX2" fmla="*/ 124235 w 200435"/>
                <a:gd name="connsiteY2" fmla="*/ 1895792 h 2038667"/>
                <a:gd name="connsiteX3" fmla="*/ 95660 w 200435"/>
                <a:gd name="connsiteY3" fmla="*/ 1800542 h 2038667"/>
                <a:gd name="connsiteX4" fmla="*/ 86135 w 200435"/>
                <a:gd name="connsiteY4" fmla="*/ 1771967 h 2038667"/>
                <a:gd name="connsiteX5" fmla="*/ 57560 w 200435"/>
                <a:gd name="connsiteY5" fmla="*/ 1705292 h 2038667"/>
                <a:gd name="connsiteX6" fmla="*/ 48035 w 200435"/>
                <a:gd name="connsiteY6" fmla="*/ 1638617 h 2038667"/>
                <a:gd name="connsiteX7" fmla="*/ 38510 w 200435"/>
                <a:gd name="connsiteY7" fmla="*/ 1600517 h 2038667"/>
                <a:gd name="connsiteX8" fmla="*/ 57560 w 200435"/>
                <a:gd name="connsiteY8" fmla="*/ 1343342 h 2038667"/>
                <a:gd name="connsiteX9" fmla="*/ 76610 w 200435"/>
                <a:gd name="connsiteY9" fmla="*/ 1267142 h 2038667"/>
                <a:gd name="connsiteX10" fmla="*/ 86135 w 200435"/>
                <a:gd name="connsiteY10" fmla="*/ 1219517 h 2038667"/>
                <a:gd name="connsiteX11" fmla="*/ 105185 w 200435"/>
                <a:gd name="connsiteY11" fmla="*/ 1162367 h 2038667"/>
                <a:gd name="connsiteX12" fmla="*/ 133760 w 200435"/>
                <a:gd name="connsiteY12" fmla="*/ 1076642 h 2038667"/>
                <a:gd name="connsiteX13" fmla="*/ 152810 w 200435"/>
                <a:gd name="connsiteY13" fmla="*/ 1019492 h 2038667"/>
                <a:gd name="connsiteX14" fmla="*/ 162335 w 200435"/>
                <a:gd name="connsiteY14" fmla="*/ 990917 h 2038667"/>
                <a:gd name="connsiteX15" fmla="*/ 162335 w 200435"/>
                <a:gd name="connsiteY15" fmla="*/ 705167 h 2038667"/>
                <a:gd name="connsiteX16" fmla="*/ 152810 w 200435"/>
                <a:gd name="connsiteY16" fmla="*/ 676592 h 2038667"/>
                <a:gd name="connsiteX17" fmla="*/ 133760 w 200435"/>
                <a:gd name="connsiteY17" fmla="*/ 648017 h 2038667"/>
                <a:gd name="connsiteX18" fmla="*/ 124235 w 200435"/>
                <a:gd name="connsiteY18" fmla="*/ 619442 h 2038667"/>
                <a:gd name="connsiteX19" fmla="*/ 95660 w 200435"/>
                <a:gd name="connsiteY19" fmla="*/ 543242 h 2038667"/>
                <a:gd name="connsiteX20" fmla="*/ 76610 w 200435"/>
                <a:gd name="connsiteY20" fmla="*/ 486092 h 2038667"/>
                <a:gd name="connsiteX21" fmla="*/ 67085 w 200435"/>
                <a:gd name="connsiteY21" fmla="*/ 409892 h 2038667"/>
                <a:gd name="connsiteX22" fmla="*/ 57560 w 200435"/>
                <a:gd name="connsiteY22" fmla="*/ 381317 h 2038667"/>
                <a:gd name="connsiteX23" fmla="*/ 48035 w 200435"/>
                <a:gd name="connsiteY23" fmla="*/ 324167 h 2038667"/>
                <a:gd name="connsiteX24" fmla="*/ 38510 w 200435"/>
                <a:gd name="connsiteY24" fmla="*/ 295592 h 2038667"/>
                <a:gd name="connsiteX25" fmla="*/ 19460 w 200435"/>
                <a:gd name="connsiteY25" fmla="*/ 181292 h 2038667"/>
                <a:gd name="connsiteX26" fmla="*/ 9935 w 200435"/>
                <a:gd name="connsiteY26" fmla="*/ 152717 h 2038667"/>
                <a:gd name="connsiteX27" fmla="*/ 9935 w 200435"/>
                <a:gd name="connsiteY27" fmla="*/ 9842 h 2038667"/>
                <a:gd name="connsiteX28" fmla="*/ 67085 w 200435"/>
                <a:gd name="connsiteY28" fmla="*/ 317 h 203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0435" h="2038667">
                  <a:moveTo>
                    <a:pt x="200435" y="2038667"/>
                  </a:moveTo>
                  <a:cubicBezTo>
                    <a:pt x="120956" y="1906201"/>
                    <a:pt x="217624" y="2073045"/>
                    <a:pt x="152810" y="1943417"/>
                  </a:cubicBezTo>
                  <a:cubicBezTo>
                    <a:pt x="144531" y="1926858"/>
                    <a:pt x="133760" y="1911667"/>
                    <a:pt x="124235" y="1895792"/>
                  </a:cubicBezTo>
                  <a:cubicBezTo>
                    <a:pt x="109840" y="1838211"/>
                    <a:pt x="118850" y="1870111"/>
                    <a:pt x="95660" y="1800542"/>
                  </a:cubicBezTo>
                  <a:cubicBezTo>
                    <a:pt x="92485" y="1791017"/>
                    <a:pt x="90625" y="1780947"/>
                    <a:pt x="86135" y="1771967"/>
                  </a:cubicBezTo>
                  <a:cubicBezTo>
                    <a:pt x="62595" y="1724887"/>
                    <a:pt x="71575" y="1747337"/>
                    <a:pt x="57560" y="1705292"/>
                  </a:cubicBezTo>
                  <a:cubicBezTo>
                    <a:pt x="54385" y="1683067"/>
                    <a:pt x="52051" y="1660706"/>
                    <a:pt x="48035" y="1638617"/>
                  </a:cubicBezTo>
                  <a:cubicBezTo>
                    <a:pt x="45693" y="1625737"/>
                    <a:pt x="38510" y="1613608"/>
                    <a:pt x="38510" y="1600517"/>
                  </a:cubicBezTo>
                  <a:cubicBezTo>
                    <a:pt x="38510" y="1524404"/>
                    <a:pt x="40083" y="1424902"/>
                    <a:pt x="57560" y="1343342"/>
                  </a:cubicBezTo>
                  <a:cubicBezTo>
                    <a:pt x="63046" y="1317741"/>
                    <a:pt x="71475" y="1292815"/>
                    <a:pt x="76610" y="1267142"/>
                  </a:cubicBezTo>
                  <a:cubicBezTo>
                    <a:pt x="79785" y="1251267"/>
                    <a:pt x="81875" y="1235136"/>
                    <a:pt x="86135" y="1219517"/>
                  </a:cubicBezTo>
                  <a:cubicBezTo>
                    <a:pt x="91419" y="1200144"/>
                    <a:pt x="98835" y="1181417"/>
                    <a:pt x="105185" y="1162367"/>
                  </a:cubicBezTo>
                  <a:lnTo>
                    <a:pt x="133760" y="1076642"/>
                  </a:lnTo>
                  <a:lnTo>
                    <a:pt x="152810" y="1019492"/>
                  </a:lnTo>
                  <a:lnTo>
                    <a:pt x="162335" y="990917"/>
                  </a:lnTo>
                  <a:cubicBezTo>
                    <a:pt x="177221" y="856946"/>
                    <a:pt x="177896" y="891896"/>
                    <a:pt x="162335" y="705167"/>
                  </a:cubicBezTo>
                  <a:cubicBezTo>
                    <a:pt x="161501" y="695161"/>
                    <a:pt x="157300" y="685572"/>
                    <a:pt x="152810" y="676592"/>
                  </a:cubicBezTo>
                  <a:cubicBezTo>
                    <a:pt x="147690" y="666353"/>
                    <a:pt x="138880" y="658256"/>
                    <a:pt x="133760" y="648017"/>
                  </a:cubicBezTo>
                  <a:cubicBezTo>
                    <a:pt x="129270" y="639037"/>
                    <a:pt x="128190" y="628670"/>
                    <a:pt x="124235" y="619442"/>
                  </a:cubicBezTo>
                  <a:cubicBezTo>
                    <a:pt x="81651" y="520080"/>
                    <a:pt x="124928" y="640803"/>
                    <a:pt x="95660" y="543242"/>
                  </a:cubicBezTo>
                  <a:cubicBezTo>
                    <a:pt x="89890" y="524008"/>
                    <a:pt x="76610" y="486092"/>
                    <a:pt x="76610" y="486092"/>
                  </a:cubicBezTo>
                  <a:cubicBezTo>
                    <a:pt x="73435" y="460692"/>
                    <a:pt x="71664" y="435077"/>
                    <a:pt x="67085" y="409892"/>
                  </a:cubicBezTo>
                  <a:cubicBezTo>
                    <a:pt x="65289" y="400014"/>
                    <a:pt x="59738" y="391118"/>
                    <a:pt x="57560" y="381317"/>
                  </a:cubicBezTo>
                  <a:cubicBezTo>
                    <a:pt x="53370" y="362464"/>
                    <a:pt x="52225" y="343020"/>
                    <a:pt x="48035" y="324167"/>
                  </a:cubicBezTo>
                  <a:cubicBezTo>
                    <a:pt x="45857" y="314366"/>
                    <a:pt x="40945" y="305332"/>
                    <a:pt x="38510" y="295592"/>
                  </a:cubicBezTo>
                  <a:cubicBezTo>
                    <a:pt x="21471" y="227435"/>
                    <a:pt x="35589" y="261937"/>
                    <a:pt x="19460" y="181292"/>
                  </a:cubicBezTo>
                  <a:cubicBezTo>
                    <a:pt x="17491" y="171447"/>
                    <a:pt x="13110" y="162242"/>
                    <a:pt x="9935" y="152717"/>
                  </a:cubicBezTo>
                  <a:cubicBezTo>
                    <a:pt x="5119" y="114190"/>
                    <a:pt x="-9783" y="49277"/>
                    <a:pt x="9935" y="9842"/>
                  </a:cubicBezTo>
                  <a:cubicBezTo>
                    <a:pt x="16204" y="-2695"/>
                    <a:pt x="58204" y="317"/>
                    <a:pt x="67085" y="317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4719886" y="1369893"/>
              <a:ext cx="184857" cy="123238"/>
            </a:xfrm>
            <a:custGeom>
              <a:avLst/>
              <a:gdLst>
                <a:gd name="connsiteX0" fmla="*/ 0 w 142875"/>
                <a:gd name="connsiteY0" fmla="*/ 95250 h 95250"/>
                <a:gd name="connsiteX1" fmla="*/ 9525 w 142875"/>
                <a:gd name="connsiteY1" fmla="*/ 47625 h 95250"/>
                <a:gd name="connsiteX2" fmla="*/ 85725 w 142875"/>
                <a:gd name="connsiteY2" fmla="*/ 19050 h 95250"/>
                <a:gd name="connsiteX3" fmla="*/ 142875 w 142875"/>
                <a:gd name="connsiteY3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5250">
                  <a:moveTo>
                    <a:pt x="0" y="95250"/>
                  </a:moveTo>
                  <a:cubicBezTo>
                    <a:pt x="3175" y="79375"/>
                    <a:pt x="1493" y="61681"/>
                    <a:pt x="9525" y="47625"/>
                  </a:cubicBezTo>
                  <a:cubicBezTo>
                    <a:pt x="22786" y="24419"/>
                    <a:pt x="67582" y="23998"/>
                    <a:pt x="85725" y="19050"/>
                  </a:cubicBezTo>
                  <a:cubicBezTo>
                    <a:pt x="105098" y="13766"/>
                    <a:pt x="142875" y="0"/>
                    <a:pt x="142875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732210" y="1505455"/>
              <a:ext cx="86267" cy="61619"/>
            </a:xfrm>
            <a:custGeom>
              <a:avLst/>
              <a:gdLst>
                <a:gd name="connsiteX0" fmla="*/ 0 w 66675"/>
                <a:gd name="connsiteY0" fmla="*/ 47625 h 47625"/>
                <a:gd name="connsiteX1" fmla="*/ 66675 w 66675"/>
                <a:gd name="connsiteY1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47625">
                  <a:moveTo>
                    <a:pt x="0" y="47625"/>
                  </a:moveTo>
                  <a:cubicBezTo>
                    <a:pt x="55326" y="14430"/>
                    <a:pt x="34534" y="32141"/>
                    <a:pt x="66675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904743" y="3883954"/>
              <a:ext cx="455982" cy="1793019"/>
            </a:xfrm>
            <a:custGeom>
              <a:avLst/>
              <a:gdLst>
                <a:gd name="connsiteX0" fmla="*/ 47625 w 352425"/>
                <a:gd name="connsiteY0" fmla="*/ 0 h 1385812"/>
                <a:gd name="connsiteX1" fmla="*/ 38100 w 352425"/>
                <a:gd name="connsiteY1" fmla="*/ 104775 h 1385812"/>
                <a:gd name="connsiteX2" fmla="*/ 19050 w 352425"/>
                <a:gd name="connsiteY2" fmla="*/ 171450 h 1385812"/>
                <a:gd name="connsiteX3" fmla="*/ 9525 w 352425"/>
                <a:gd name="connsiteY3" fmla="*/ 238125 h 1385812"/>
                <a:gd name="connsiteX4" fmla="*/ 0 w 352425"/>
                <a:gd name="connsiteY4" fmla="*/ 285750 h 1385812"/>
                <a:gd name="connsiteX5" fmla="*/ 9525 w 352425"/>
                <a:gd name="connsiteY5" fmla="*/ 476250 h 1385812"/>
                <a:gd name="connsiteX6" fmla="*/ 19050 w 352425"/>
                <a:gd name="connsiteY6" fmla="*/ 504825 h 1385812"/>
                <a:gd name="connsiteX7" fmla="*/ 38100 w 352425"/>
                <a:gd name="connsiteY7" fmla="*/ 581025 h 1385812"/>
                <a:gd name="connsiteX8" fmla="*/ 57150 w 352425"/>
                <a:gd name="connsiteY8" fmla="*/ 619125 h 1385812"/>
                <a:gd name="connsiteX9" fmla="*/ 95250 w 352425"/>
                <a:gd name="connsiteY9" fmla="*/ 676275 h 1385812"/>
                <a:gd name="connsiteX10" fmla="*/ 133350 w 352425"/>
                <a:gd name="connsiteY10" fmla="*/ 685800 h 1385812"/>
                <a:gd name="connsiteX11" fmla="*/ 171450 w 352425"/>
                <a:gd name="connsiteY11" fmla="*/ 704850 h 1385812"/>
                <a:gd name="connsiteX12" fmla="*/ 209550 w 352425"/>
                <a:gd name="connsiteY12" fmla="*/ 714375 h 1385812"/>
                <a:gd name="connsiteX13" fmla="*/ 238125 w 352425"/>
                <a:gd name="connsiteY13" fmla="*/ 723900 h 1385812"/>
                <a:gd name="connsiteX14" fmla="*/ 266700 w 352425"/>
                <a:gd name="connsiteY14" fmla="*/ 762000 h 1385812"/>
                <a:gd name="connsiteX15" fmla="*/ 295275 w 352425"/>
                <a:gd name="connsiteY15" fmla="*/ 781050 h 1385812"/>
                <a:gd name="connsiteX16" fmla="*/ 304800 w 352425"/>
                <a:gd name="connsiteY16" fmla="*/ 809625 h 1385812"/>
                <a:gd name="connsiteX17" fmla="*/ 323850 w 352425"/>
                <a:gd name="connsiteY17" fmla="*/ 838200 h 1385812"/>
                <a:gd name="connsiteX18" fmla="*/ 342900 w 352425"/>
                <a:gd name="connsiteY18" fmla="*/ 895350 h 1385812"/>
                <a:gd name="connsiteX19" fmla="*/ 352425 w 352425"/>
                <a:gd name="connsiteY19" fmla="*/ 962025 h 1385812"/>
                <a:gd name="connsiteX20" fmla="*/ 333375 w 352425"/>
                <a:gd name="connsiteY20" fmla="*/ 1047750 h 1385812"/>
                <a:gd name="connsiteX21" fmla="*/ 295275 w 352425"/>
                <a:gd name="connsiteY21" fmla="*/ 1114425 h 1385812"/>
                <a:gd name="connsiteX22" fmla="*/ 276225 w 352425"/>
                <a:gd name="connsiteY22" fmla="*/ 1171575 h 1385812"/>
                <a:gd name="connsiteX23" fmla="*/ 266700 w 352425"/>
                <a:gd name="connsiteY23" fmla="*/ 1200150 h 1385812"/>
                <a:gd name="connsiteX24" fmla="*/ 276225 w 352425"/>
                <a:gd name="connsiteY24" fmla="*/ 1333500 h 1385812"/>
                <a:gd name="connsiteX25" fmla="*/ 295275 w 352425"/>
                <a:gd name="connsiteY25" fmla="*/ 1371600 h 138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52425" h="1385812">
                  <a:moveTo>
                    <a:pt x="47625" y="0"/>
                  </a:moveTo>
                  <a:cubicBezTo>
                    <a:pt x="44450" y="34925"/>
                    <a:pt x="42735" y="70014"/>
                    <a:pt x="38100" y="104775"/>
                  </a:cubicBezTo>
                  <a:cubicBezTo>
                    <a:pt x="35442" y="124709"/>
                    <a:pt x="25580" y="151860"/>
                    <a:pt x="19050" y="171450"/>
                  </a:cubicBezTo>
                  <a:cubicBezTo>
                    <a:pt x="15875" y="193675"/>
                    <a:pt x="13216" y="215980"/>
                    <a:pt x="9525" y="238125"/>
                  </a:cubicBezTo>
                  <a:cubicBezTo>
                    <a:pt x="6863" y="254094"/>
                    <a:pt x="0" y="269561"/>
                    <a:pt x="0" y="285750"/>
                  </a:cubicBezTo>
                  <a:cubicBezTo>
                    <a:pt x="0" y="349329"/>
                    <a:pt x="4017" y="412910"/>
                    <a:pt x="9525" y="476250"/>
                  </a:cubicBezTo>
                  <a:cubicBezTo>
                    <a:pt x="10395" y="486252"/>
                    <a:pt x="16615" y="495085"/>
                    <a:pt x="19050" y="504825"/>
                  </a:cubicBezTo>
                  <a:cubicBezTo>
                    <a:pt x="27995" y="540605"/>
                    <a:pt x="25036" y="550543"/>
                    <a:pt x="38100" y="581025"/>
                  </a:cubicBezTo>
                  <a:cubicBezTo>
                    <a:pt x="43693" y="594076"/>
                    <a:pt x="51557" y="606074"/>
                    <a:pt x="57150" y="619125"/>
                  </a:cubicBezTo>
                  <a:cubicBezTo>
                    <a:pt x="69683" y="648368"/>
                    <a:pt x="61255" y="656849"/>
                    <a:pt x="95250" y="676275"/>
                  </a:cubicBezTo>
                  <a:cubicBezTo>
                    <a:pt x="106616" y="682770"/>
                    <a:pt x="121093" y="681203"/>
                    <a:pt x="133350" y="685800"/>
                  </a:cubicBezTo>
                  <a:cubicBezTo>
                    <a:pt x="146645" y="690786"/>
                    <a:pt x="158155" y="699864"/>
                    <a:pt x="171450" y="704850"/>
                  </a:cubicBezTo>
                  <a:cubicBezTo>
                    <a:pt x="183707" y="709447"/>
                    <a:pt x="196963" y="710779"/>
                    <a:pt x="209550" y="714375"/>
                  </a:cubicBezTo>
                  <a:cubicBezTo>
                    <a:pt x="219204" y="717133"/>
                    <a:pt x="228600" y="720725"/>
                    <a:pt x="238125" y="723900"/>
                  </a:cubicBezTo>
                  <a:cubicBezTo>
                    <a:pt x="247650" y="736600"/>
                    <a:pt x="255475" y="750775"/>
                    <a:pt x="266700" y="762000"/>
                  </a:cubicBezTo>
                  <a:cubicBezTo>
                    <a:pt x="274795" y="770095"/>
                    <a:pt x="288124" y="772111"/>
                    <a:pt x="295275" y="781050"/>
                  </a:cubicBezTo>
                  <a:cubicBezTo>
                    <a:pt x="301547" y="788890"/>
                    <a:pt x="300310" y="800645"/>
                    <a:pt x="304800" y="809625"/>
                  </a:cubicBezTo>
                  <a:cubicBezTo>
                    <a:pt x="309920" y="819864"/>
                    <a:pt x="319201" y="827739"/>
                    <a:pt x="323850" y="838200"/>
                  </a:cubicBezTo>
                  <a:cubicBezTo>
                    <a:pt x="332005" y="856550"/>
                    <a:pt x="342900" y="895350"/>
                    <a:pt x="342900" y="895350"/>
                  </a:cubicBezTo>
                  <a:cubicBezTo>
                    <a:pt x="346075" y="917575"/>
                    <a:pt x="352425" y="939574"/>
                    <a:pt x="352425" y="962025"/>
                  </a:cubicBezTo>
                  <a:cubicBezTo>
                    <a:pt x="352425" y="976658"/>
                    <a:pt x="343197" y="1028105"/>
                    <a:pt x="333375" y="1047750"/>
                  </a:cubicBezTo>
                  <a:cubicBezTo>
                    <a:pt x="299009" y="1116483"/>
                    <a:pt x="328673" y="1030930"/>
                    <a:pt x="295275" y="1114425"/>
                  </a:cubicBezTo>
                  <a:cubicBezTo>
                    <a:pt x="287817" y="1133069"/>
                    <a:pt x="282575" y="1152525"/>
                    <a:pt x="276225" y="1171575"/>
                  </a:cubicBezTo>
                  <a:lnTo>
                    <a:pt x="266700" y="1200150"/>
                  </a:lnTo>
                  <a:cubicBezTo>
                    <a:pt x="269875" y="1244600"/>
                    <a:pt x="268481" y="1289615"/>
                    <a:pt x="276225" y="1333500"/>
                  </a:cubicBezTo>
                  <a:cubicBezTo>
                    <a:pt x="297036" y="1451430"/>
                    <a:pt x="295275" y="1326577"/>
                    <a:pt x="295275" y="137160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336077" y="5264222"/>
              <a:ext cx="432690" cy="332743"/>
            </a:xfrm>
            <a:custGeom>
              <a:avLst/>
              <a:gdLst>
                <a:gd name="connsiteX0" fmla="*/ 0 w 334423"/>
                <a:gd name="connsiteY0" fmla="*/ 0 h 257175"/>
                <a:gd name="connsiteX1" fmla="*/ 47625 w 334423"/>
                <a:gd name="connsiteY1" fmla="*/ 9525 h 257175"/>
                <a:gd name="connsiteX2" fmla="*/ 104775 w 334423"/>
                <a:gd name="connsiteY2" fmla="*/ 57150 h 257175"/>
                <a:gd name="connsiteX3" fmla="*/ 161925 w 334423"/>
                <a:gd name="connsiteY3" fmla="*/ 104775 h 257175"/>
                <a:gd name="connsiteX4" fmla="*/ 190500 w 334423"/>
                <a:gd name="connsiteY4" fmla="*/ 171450 h 257175"/>
                <a:gd name="connsiteX5" fmla="*/ 219075 w 334423"/>
                <a:gd name="connsiteY5" fmla="*/ 180975 h 257175"/>
                <a:gd name="connsiteX6" fmla="*/ 285750 w 334423"/>
                <a:gd name="connsiteY6" fmla="*/ 190500 h 257175"/>
                <a:gd name="connsiteX7" fmla="*/ 333375 w 334423"/>
                <a:gd name="connsiteY7" fmla="*/ 238125 h 257175"/>
                <a:gd name="connsiteX8" fmla="*/ 333375 w 334423"/>
                <a:gd name="connsiteY8" fmla="*/ 25717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423" h="257175">
                  <a:moveTo>
                    <a:pt x="0" y="0"/>
                  </a:moveTo>
                  <a:cubicBezTo>
                    <a:pt x="15875" y="3175"/>
                    <a:pt x="32466" y="3841"/>
                    <a:pt x="47625" y="9525"/>
                  </a:cubicBezTo>
                  <a:cubicBezTo>
                    <a:pt x="73424" y="19199"/>
                    <a:pt x="84561" y="40305"/>
                    <a:pt x="104775" y="57150"/>
                  </a:cubicBezTo>
                  <a:cubicBezTo>
                    <a:pt x="184341" y="123455"/>
                    <a:pt x="78443" y="21293"/>
                    <a:pt x="161925" y="104775"/>
                  </a:cubicBezTo>
                  <a:cubicBezTo>
                    <a:pt x="167617" y="121852"/>
                    <a:pt x="178730" y="159680"/>
                    <a:pt x="190500" y="171450"/>
                  </a:cubicBezTo>
                  <a:cubicBezTo>
                    <a:pt x="197600" y="178550"/>
                    <a:pt x="209230" y="179006"/>
                    <a:pt x="219075" y="180975"/>
                  </a:cubicBezTo>
                  <a:cubicBezTo>
                    <a:pt x="241090" y="185378"/>
                    <a:pt x="263525" y="187325"/>
                    <a:pt x="285750" y="190500"/>
                  </a:cubicBezTo>
                  <a:cubicBezTo>
                    <a:pt x="309995" y="206664"/>
                    <a:pt x="321830" y="209261"/>
                    <a:pt x="333375" y="238125"/>
                  </a:cubicBezTo>
                  <a:cubicBezTo>
                    <a:pt x="335733" y="244021"/>
                    <a:pt x="333375" y="250825"/>
                    <a:pt x="333375" y="25717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4904601" y="5301194"/>
              <a:ext cx="382181" cy="295045"/>
            </a:xfrm>
            <a:custGeom>
              <a:avLst/>
              <a:gdLst>
                <a:gd name="connsiteX0" fmla="*/ 295385 w 295385"/>
                <a:gd name="connsiteY0" fmla="*/ 38100 h 228038"/>
                <a:gd name="connsiteX1" fmla="*/ 247760 w 295385"/>
                <a:gd name="connsiteY1" fmla="*/ 19050 h 228038"/>
                <a:gd name="connsiteX2" fmla="*/ 209660 w 295385"/>
                <a:gd name="connsiteY2" fmla="*/ 9525 h 228038"/>
                <a:gd name="connsiteX3" fmla="*/ 181085 w 295385"/>
                <a:gd name="connsiteY3" fmla="*/ 0 h 228038"/>
                <a:gd name="connsiteX4" fmla="*/ 76310 w 295385"/>
                <a:gd name="connsiteY4" fmla="*/ 9525 h 228038"/>
                <a:gd name="connsiteX5" fmla="*/ 66785 w 295385"/>
                <a:gd name="connsiteY5" fmla="*/ 38100 h 228038"/>
                <a:gd name="connsiteX6" fmla="*/ 57260 w 295385"/>
                <a:gd name="connsiteY6" fmla="*/ 161925 h 228038"/>
                <a:gd name="connsiteX7" fmla="*/ 110 w 295385"/>
                <a:gd name="connsiteY7" fmla="*/ 219075 h 22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385" h="228038">
                  <a:moveTo>
                    <a:pt x="295385" y="38100"/>
                  </a:moveTo>
                  <a:cubicBezTo>
                    <a:pt x="279510" y="31750"/>
                    <a:pt x="263980" y="24457"/>
                    <a:pt x="247760" y="19050"/>
                  </a:cubicBezTo>
                  <a:cubicBezTo>
                    <a:pt x="235341" y="14910"/>
                    <a:pt x="222247" y="13121"/>
                    <a:pt x="209660" y="9525"/>
                  </a:cubicBezTo>
                  <a:cubicBezTo>
                    <a:pt x="200006" y="6767"/>
                    <a:pt x="190610" y="3175"/>
                    <a:pt x="181085" y="0"/>
                  </a:cubicBezTo>
                  <a:cubicBezTo>
                    <a:pt x="146160" y="3175"/>
                    <a:pt x="109579" y="-1565"/>
                    <a:pt x="76310" y="9525"/>
                  </a:cubicBezTo>
                  <a:cubicBezTo>
                    <a:pt x="66785" y="12700"/>
                    <a:pt x="68030" y="28137"/>
                    <a:pt x="66785" y="38100"/>
                  </a:cubicBezTo>
                  <a:cubicBezTo>
                    <a:pt x="61650" y="79177"/>
                    <a:pt x="73022" y="123646"/>
                    <a:pt x="57260" y="161925"/>
                  </a:cubicBezTo>
                  <a:cubicBezTo>
                    <a:pt x="-5174" y="313549"/>
                    <a:pt x="110" y="146621"/>
                    <a:pt x="110" y="21907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080817" y="3021286"/>
              <a:ext cx="1885546" cy="1084497"/>
            </a:xfrm>
            <a:custGeom>
              <a:avLst/>
              <a:gdLst>
                <a:gd name="connsiteX0" fmla="*/ 1457325 w 1457325"/>
                <a:gd name="connsiteY0" fmla="*/ 685800 h 838200"/>
                <a:gd name="connsiteX1" fmla="*/ 1057275 w 1457325"/>
                <a:gd name="connsiteY1" fmla="*/ 628650 h 838200"/>
                <a:gd name="connsiteX2" fmla="*/ 952500 w 1457325"/>
                <a:gd name="connsiteY2" fmla="*/ 666750 h 838200"/>
                <a:gd name="connsiteX3" fmla="*/ 904875 w 1457325"/>
                <a:gd name="connsiteY3" fmla="*/ 714375 h 838200"/>
                <a:gd name="connsiteX4" fmla="*/ 847725 w 1457325"/>
                <a:gd name="connsiteY4" fmla="*/ 762000 h 838200"/>
                <a:gd name="connsiteX5" fmla="*/ 809625 w 1457325"/>
                <a:gd name="connsiteY5" fmla="*/ 771525 h 838200"/>
                <a:gd name="connsiteX6" fmla="*/ 752475 w 1457325"/>
                <a:gd name="connsiteY6" fmla="*/ 790575 h 838200"/>
                <a:gd name="connsiteX7" fmla="*/ 714375 w 1457325"/>
                <a:gd name="connsiteY7" fmla="*/ 800100 h 838200"/>
                <a:gd name="connsiteX8" fmla="*/ 685800 w 1457325"/>
                <a:gd name="connsiteY8" fmla="*/ 809625 h 838200"/>
                <a:gd name="connsiteX9" fmla="*/ 647700 w 1457325"/>
                <a:gd name="connsiteY9" fmla="*/ 819150 h 838200"/>
                <a:gd name="connsiteX10" fmla="*/ 619125 w 1457325"/>
                <a:gd name="connsiteY10" fmla="*/ 828675 h 838200"/>
                <a:gd name="connsiteX11" fmla="*/ 533400 w 1457325"/>
                <a:gd name="connsiteY11" fmla="*/ 838200 h 838200"/>
                <a:gd name="connsiteX12" fmla="*/ 409575 w 1457325"/>
                <a:gd name="connsiteY12" fmla="*/ 828675 h 838200"/>
                <a:gd name="connsiteX13" fmla="*/ 333375 w 1457325"/>
                <a:gd name="connsiteY13" fmla="*/ 800100 h 838200"/>
                <a:gd name="connsiteX14" fmla="*/ 304800 w 1457325"/>
                <a:gd name="connsiteY14" fmla="*/ 790575 h 838200"/>
                <a:gd name="connsiteX15" fmla="*/ 180975 w 1457325"/>
                <a:gd name="connsiteY15" fmla="*/ 685800 h 838200"/>
                <a:gd name="connsiteX16" fmla="*/ 133350 w 1457325"/>
                <a:gd name="connsiteY16" fmla="*/ 628650 h 838200"/>
                <a:gd name="connsiteX17" fmla="*/ 95250 w 1457325"/>
                <a:gd name="connsiteY17" fmla="*/ 571500 h 838200"/>
                <a:gd name="connsiteX18" fmla="*/ 38100 w 1457325"/>
                <a:gd name="connsiteY18" fmla="*/ 495300 h 838200"/>
                <a:gd name="connsiteX19" fmla="*/ 28575 w 1457325"/>
                <a:gd name="connsiteY19" fmla="*/ 457200 h 838200"/>
                <a:gd name="connsiteX20" fmla="*/ 9525 w 1457325"/>
                <a:gd name="connsiteY20" fmla="*/ 428625 h 838200"/>
                <a:gd name="connsiteX21" fmla="*/ 0 w 1457325"/>
                <a:gd name="connsiteY21" fmla="*/ 381000 h 838200"/>
                <a:gd name="connsiteX22" fmla="*/ 19050 w 1457325"/>
                <a:gd name="connsiteY22" fmla="*/ 228600 h 838200"/>
                <a:gd name="connsiteX23" fmla="*/ 38100 w 1457325"/>
                <a:gd name="connsiteY23" fmla="*/ 200025 h 838200"/>
                <a:gd name="connsiteX24" fmla="*/ 28575 w 1457325"/>
                <a:gd name="connsiteY24" fmla="*/ 76200 h 838200"/>
                <a:gd name="connsiteX25" fmla="*/ 0 w 1457325"/>
                <a:gd name="connsiteY25" fmla="*/ 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57325" h="838200">
                  <a:moveTo>
                    <a:pt x="1457325" y="685800"/>
                  </a:moveTo>
                  <a:cubicBezTo>
                    <a:pt x="1221945" y="588879"/>
                    <a:pt x="1353725" y="616792"/>
                    <a:pt x="1057275" y="628650"/>
                  </a:cubicBezTo>
                  <a:cubicBezTo>
                    <a:pt x="969969" y="650476"/>
                    <a:pt x="1002860" y="633177"/>
                    <a:pt x="952500" y="666750"/>
                  </a:cubicBezTo>
                  <a:cubicBezTo>
                    <a:pt x="917575" y="719137"/>
                    <a:pt x="952500" y="674688"/>
                    <a:pt x="904875" y="714375"/>
                  </a:cubicBezTo>
                  <a:cubicBezTo>
                    <a:pt x="880643" y="734568"/>
                    <a:pt x="876938" y="749480"/>
                    <a:pt x="847725" y="762000"/>
                  </a:cubicBezTo>
                  <a:cubicBezTo>
                    <a:pt x="835693" y="767157"/>
                    <a:pt x="822164" y="767763"/>
                    <a:pt x="809625" y="771525"/>
                  </a:cubicBezTo>
                  <a:cubicBezTo>
                    <a:pt x="790391" y="777295"/>
                    <a:pt x="771956" y="785705"/>
                    <a:pt x="752475" y="790575"/>
                  </a:cubicBezTo>
                  <a:cubicBezTo>
                    <a:pt x="739775" y="793750"/>
                    <a:pt x="726962" y="796504"/>
                    <a:pt x="714375" y="800100"/>
                  </a:cubicBezTo>
                  <a:cubicBezTo>
                    <a:pt x="704721" y="802858"/>
                    <a:pt x="695454" y="806867"/>
                    <a:pt x="685800" y="809625"/>
                  </a:cubicBezTo>
                  <a:cubicBezTo>
                    <a:pt x="673213" y="813221"/>
                    <a:pt x="660287" y="815554"/>
                    <a:pt x="647700" y="819150"/>
                  </a:cubicBezTo>
                  <a:cubicBezTo>
                    <a:pt x="638046" y="821908"/>
                    <a:pt x="629029" y="827024"/>
                    <a:pt x="619125" y="828675"/>
                  </a:cubicBezTo>
                  <a:cubicBezTo>
                    <a:pt x="590765" y="833402"/>
                    <a:pt x="561975" y="835025"/>
                    <a:pt x="533400" y="838200"/>
                  </a:cubicBezTo>
                  <a:cubicBezTo>
                    <a:pt x="492125" y="835025"/>
                    <a:pt x="450688" y="833512"/>
                    <a:pt x="409575" y="828675"/>
                  </a:cubicBezTo>
                  <a:cubicBezTo>
                    <a:pt x="369232" y="823929"/>
                    <a:pt x="370675" y="816086"/>
                    <a:pt x="333375" y="800100"/>
                  </a:cubicBezTo>
                  <a:cubicBezTo>
                    <a:pt x="324147" y="796145"/>
                    <a:pt x="313577" y="795451"/>
                    <a:pt x="304800" y="790575"/>
                  </a:cubicBezTo>
                  <a:cubicBezTo>
                    <a:pt x="263254" y="767494"/>
                    <a:pt x="206516" y="724112"/>
                    <a:pt x="180975" y="685800"/>
                  </a:cubicBezTo>
                  <a:cubicBezTo>
                    <a:pt x="112902" y="583690"/>
                    <a:pt x="218913" y="738659"/>
                    <a:pt x="133350" y="628650"/>
                  </a:cubicBezTo>
                  <a:cubicBezTo>
                    <a:pt x="119294" y="610578"/>
                    <a:pt x="108987" y="589816"/>
                    <a:pt x="95250" y="571500"/>
                  </a:cubicBezTo>
                  <a:lnTo>
                    <a:pt x="38100" y="495300"/>
                  </a:lnTo>
                  <a:cubicBezTo>
                    <a:pt x="34925" y="482600"/>
                    <a:pt x="33732" y="469232"/>
                    <a:pt x="28575" y="457200"/>
                  </a:cubicBezTo>
                  <a:cubicBezTo>
                    <a:pt x="24066" y="446678"/>
                    <a:pt x="13545" y="439344"/>
                    <a:pt x="9525" y="428625"/>
                  </a:cubicBezTo>
                  <a:cubicBezTo>
                    <a:pt x="3841" y="413466"/>
                    <a:pt x="3175" y="396875"/>
                    <a:pt x="0" y="381000"/>
                  </a:cubicBezTo>
                  <a:cubicBezTo>
                    <a:pt x="1818" y="357366"/>
                    <a:pt x="-1510" y="269720"/>
                    <a:pt x="19050" y="228600"/>
                  </a:cubicBezTo>
                  <a:cubicBezTo>
                    <a:pt x="24170" y="218361"/>
                    <a:pt x="31750" y="209550"/>
                    <a:pt x="38100" y="200025"/>
                  </a:cubicBezTo>
                  <a:cubicBezTo>
                    <a:pt x="34925" y="158750"/>
                    <a:pt x="35031" y="117090"/>
                    <a:pt x="28575" y="76200"/>
                  </a:cubicBezTo>
                  <a:cubicBezTo>
                    <a:pt x="23661" y="45076"/>
                    <a:pt x="12714" y="25428"/>
                    <a:pt x="0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117788" y="2516009"/>
              <a:ext cx="172534" cy="628515"/>
            </a:xfrm>
            <a:custGeom>
              <a:avLst/>
              <a:gdLst>
                <a:gd name="connsiteX0" fmla="*/ 0 w 133350"/>
                <a:gd name="connsiteY0" fmla="*/ 485775 h 485775"/>
                <a:gd name="connsiteX1" fmla="*/ 47625 w 133350"/>
                <a:gd name="connsiteY1" fmla="*/ 466725 h 485775"/>
                <a:gd name="connsiteX2" fmla="*/ 57150 w 133350"/>
                <a:gd name="connsiteY2" fmla="*/ 428625 h 485775"/>
                <a:gd name="connsiteX3" fmla="*/ 66675 w 133350"/>
                <a:gd name="connsiteY3" fmla="*/ 371475 h 485775"/>
                <a:gd name="connsiteX4" fmla="*/ 76200 w 133350"/>
                <a:gd name="connsiteY4" fmla="*/ 257175 h 485775"/>
                <a:gd name="connsiteX5" fmla="*/ 85725 w 133350"/>
                <a:gd name="connsiteY5" fmla="*/ 180975 h 485775"/>
                <a:gd name="connsiteX6" fmla="*/ 104775 w 133350"/>
                <a:gd name="connsiteY6" fmla="*/ 66675 h 485775"/>
                <a:gd name="connsiteX7" fmla="*/ 114300 w 133350"/>
                <a:gd name="connsiteY7" fmla="*/ 28575 h 485775"/>
                <a:gd name="connsiteX8" fmla="*/ 133350 w 133350"/>
                <a:gd name="connsiteY8" fmla="*/ 0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485775">
                  <a:moveTo>
                    <a:pt x="0" y="485775"/>
                  </a:moveTo>
                  <a:cubicBezTo>
                    <a:pt x="15875" y="479425"/>
                    <a:pt x="35535" y="478815"/>
                    <a:pt x="47625" y="466725"/>
                  </a:cubicBezTo>
                  <a:cubicBezTo>
                    <a:pt x="56882" y="457468"/>
                    <a:pt x="54583" y="441462"/>
                    <a:pt x="57150" y="428625"/>
                  </a:cubicBezTo>
                  <a:cubicBezTo>
                    <a:pt x="60938" y="409687"/>
                    <a:pt x="64542" y="390670"/>
                    <a:pt x="66675" y="371475"/>
                  </a:cubicBezTo>
                  <a:cubicBezTo>
                    <a:pt x="70897" y="333477"/>
                    <a:pt x="72396" y="295217"/>
                    <a:pt x="76200" y="257175"/>
                  </a:cubicBezTo>
                  <a:cubicBezTo>
                    <a:pt x="78747" y="231704"/>
                    <a:pt x="82734" y="206397"/>
                    <a:pt x="85725" y="180975"/>
                  </a:cubicBezTo>
                  <a:cubicBezTo>
                    <a:pt x="102753" y="36235"/>
                    <a:pt x="83925" y="139649"/>
                    <a:pt x="104775" y="66675"/>
                  </a:cubicBezTo>
                  <a:cubicBezTo>
                    <a:pt x="108371" y="54088"/>
                    <a:pt x="109143" y="40607"/>
                    <a:pt x="114300" y="28575"/>
                  </a:cubicBezTo>
                  <a:cubicBezTo>
                    <a:pt x="118809" y="18053"/>
                    <a:pt x="133350" y="0"/>
                    <a:pt x="133350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3253350" y="2009442"/>
              <a:ext cx="468305" cy="666777"/>
            </a:xfrm>
            <a:custGeom>
              <a:avLst/>
              <a:gdLst>
                <a:gd name="connsiteX0" fmla="*/ 0 w 361950"/>
                <a:gd name="connsiteY0" fmla="*/ 515347 h 515347"/>
                <a:gd name="connsiteX1" fmla="*/ 47625 w 361950"/>
                <a:gd name="connsiteY1" fmla="*/ 505822 h 515347"/>
                <a:gd name="connsiteX2" fmla="*/ 76200 w 361950"/>
                <a:gd name="connsiteY2" fmla="*/ 486772 h 515347"/>
                <a:gd name="connsiteX3" fmla="*/ 142875 w 361950"/>
                <a:gd name="connsiteY3" fmla="*/ 439147 h 515347"/>
                <a:gd name="connsiteX4" fmla="*/ 171450 w 361950"/>
                <a:gd name="connsiteY4" fmla="*/ 372472 h 515347"/>
                <a:gd name="connsiteX5" fmla="*/ 190500 w 361950"/>
                <a:gd name="connsiteY5" fmla="*/ 343897 h 515347"/>
                <a:gd name="connsiteX6" fmla="*/ 200025 w 361950"/>
                <a:gd name="connsiteY6" fmla="*/ 315322 h 515347"/>
                <a:gd name="connsiteX7" fmla="*/ 219075 w 361950"/>
                <a:gd name="connsiteY7" fmla="*/ 267697 h 515347"/>
                <a:gd name="connsiteX8" fmla="*/ 238125 w 361950"/>
                <a:gd name="connsiteY8" fmla="*/ 210547 h 515347"/>
                <a:gd name="connsiteX9" fmla="*/ 257175 w 361950"/>
                <a:gd name="connsiteY9" fmla="*/ 181972 h 515347"/>
                <a:gd name="connsiteX10" fmla="*/ 285750 w 361950"/>
                <a:gd name="connsiteY10" fmla="*/ 86722 h 515347"/>
                <a:gd name="connsiteX11" fmla="*/ 314325 w 361950"/>
                <a:gd name="connsiteY11" fmla="*/ 67672 h 515347"/>
                <a:gd name="connsiteX12" fmla="*/ 352425 w 361950"/>
                <a:gd name="connsiteY12" fmla="*/ 997 h 515347"/>
                <a:gd name="connsiteX13" fmla="*/ 361950 w 361950"/>
                <a:gd name="connsiteY13" fmla="*/ 997 h 51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1950" h="515347">
                  <a:moveTo>
                    <a:pt x="0" y="515347"/>
                  </a:moveTo>
                  <a:cubicBezTo>
                    <a:pt x="15875" y="512172"/>
                    <a:pt x="32466" y="511506"/>
                    <a:pt x="47625" y="505822"/>
                  </a:cubicBezTo>
                  <a:cubicBezTo>
                    <a:pt x="58344" y="501802"/>
                    <a:pt x="66885" y="493426"/>
                    <a:pt x="76200" y="486772"/>
                  </a:cubicBezTo>
                  <a:cubicBezTo>
                    <a:pt x="158902" y="427699"/>
                    <a:pt x="75532" y="484042"/>
                    <a:pt x="142875" y="439147"/>
                  </a:cubicBezTo>
                  <a:cubicBezTo>
                    <a:pt x="153561" y="407089"/>
                    <a:pt x="152618" y="405428"/>
                    <a:pt x="171450" y="372472"/>
                  </a:cubicBezTo>
                  <a:cubicBezTo>
                    <a:pt x="177130" y="362533"/>
                    <a:pt x="185380" y="354136"/>
                    <a:pt x="190500" y="343897"/>
                  </a:cubicBezTo>
                  <a:cubicBezTo>
                    <a:pt x="194990" y="334917"/>
                    <a:pt x="196500" y="324723"/>
                    <a:pt x="200025" y="315322"/>
                  </a:cubicBezTo>
                  <a:cubicBezTo>
                    <a:pt x="206028" y="299313"/>
                    <a:pt x="213232" y="283765"/>
                    <a:pt x="219075" y="267697"/>
                  </a:cubicBezTo>
                  <a:cubicBezTo>
                    <a:pt x="225937" y="248826"/>
                    <a:pt x="226986" y="227255"/>
                    <a:pt x="238125" y="210547"/>
                  </a:cubicBezTo>
                  <a:lnTo>
                    <a:pt x="257175" y="181972"/>
                  </a:lnTo>
                  <a:cubicBezTo>
                    <a:pt x="263170" y="140005"/>
                    <a:pt x="256872" y="115600"/>
                    <a:pt x="285750" y="86722"/>
                  </a:cubicBezTo>
                  <a:cubicBezTo>
                    <a:pt x="293845" y="78627"/>
                    <a:pt x="304800" y="74022"/>
                    <a:pt x="314325" y="67672"/>
                  </a:cubicBezTo>
                  <a:cubicBezTo>
                    <a:pt x="325223" y="34978"/>
                    <a:pt x="323592" y="29830"/>
                    <a:pt x="352425" y="997"/>
                  </a:cubicBezTo>
                  <a:cubicBezTo>
                    <a:pt x="354670" y="-1248"/>
                    <a:pt x="358775" y="997"/>
                    <a:pt x="361950" y="997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47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69552" y="1054345"/>
            <a:ext cx="1716701" cy="4931906"/>
            <a:chOff x="2368627" y="1277957"/>
            <a:chExt cx="1326826" cy="3811836"/>
          </a:xfrm>
        </p:grpSpPr>
        <p:sp>
          <p:nvSpPr>
            <p:cNvPr id="4" name="Freeform 3"/>
            <p:cNvSpPr/>
            <p:nvPr/>
          </p:nvSpPr>
          <p:spPr>
            <a:xfrm>
              <a:off x="2368627" y="1662531"/>
              <a:ext cx="1322024" cy="2708420"/>
            </a:xfrm>
            <a:custGeom>
              <a:avLst/>
              <a:gdLst>
                <a:gd name="connsiteX0" fmla="*/ 914400 w 1035585"/>
                <a:gd name="connsiteY0" fmla="*/ 23050 h 2708420"/>
                <a:gd name="connsiteX1" fmla="*/ 793214 w 1035585"/>
                <a:gd name="connsiteY1" fmla="*/ 45083 h 2708420"/>
                <a:gd name="connsiteX2" fmla="*/ 749146 w 1035585"/>
                <a:gd name="connsiteY2" fmla="*/ 67117 h 2708420"/>
                <a:gd name="connsiteX3" fmla="*/ 705079 w 1035585"/>
                <a:gd name="connsiteY3" fmla="*/ 78134 h 2708420"/>
                <a:gd name="connsiteX4" fmla="*/ 627961 w 1035585"/>
                <a:gd name="connsiteY4" fmla="*/ 133218 h 2708420"/>
                <a:gd name="connsiteX5" fmla="*/ 561860 w 1035585"/>
                <a:gd name="connsiteY5" fmla="*/ 177286 h 2708420"/>
                <a:gd name="connsiteX6" fmla="*/ 495759 w 1035585"/>
                <a:gd name="connsiteY6" fmla="*/ 254404 h 2708420"/>
                <a:gd name="connsiteX7" fmla="*/ 462708 w 1035585"/>
                <a:gd name="connsiteY7" fmla="*/ 287455 h 2708420"/>
                <a:gd name="connsiteX8" fmla="*/ 352539 w 1035585"/>
                <a:gd name="connsiteY8" fmla="*/ 430674 h 2708420"/>
                <a:gd name="connsiteX9" fmla="*/ 319489 w 1035585"/>
                <a:gd name="connsiteY9" fmla="*/ 474741 h 2708420"/>
                <a:gd name="connsiteX10" fmla="*/ 308472 w 1035585"/>
                <a:gd name="connsiteY10" fmla="*/ 507792 h 2708420"/>
                <a:gd name="connsiteX11" fmla="*/ 275421 w 1035585"/>
                <a:gd name="connsiteY11" fmla="*/ 551859 h 2708420"/>
                <a:gd name="connsiteX12" fmla="*/ 231354 w 1035585"/>
                <a:gd name="connsiteY12" fmla="*/ 628977 h 2708420"/>
                <a:gd name="connsiteX13" fmla="*/ 209320 w 1035585"/>
                <a:gd name="connsiteY13" fmla="*/ 695079 h 2708420"/>
                <a:gd name="connsiteX14" fmla="*/ 165253 w 1035585"/>
                <a:gd name="connsiteY14" fmla="*/ 761180 h 2708420"/>
                <a:gd name="connsiteX15" fmla="*/ 154236 w 1035585"/>
                <a:gd name="connsiteY15" fmla="*/ 794230 h 2708420"/>
                <a:gd name="connsiteX16" fmla="*/ 143219 w 1035585"/>
                <a:gd name="connsiteY16" fmla="*/ 838298 h 2708420"/>
                <a:gd name="connsiteX17" fmla="*/ 121185 w 1035585"/>
                <a:gd name="connsiteY17" fmla="*/ 871349 h 2708420"/>
                <a:gd name="connsiteX18" fmla="*/ 110168 w 1035585"/>
                <a:gd name="connsiteY18" fmla="*/ 926433 h 2708420"/>
                <a:gd name="connsiteX19" fmla="*/ 88134 w 1035585"/>
                <a:gd name="connsiteY19" fmla="*/ 992534 h 2708420"/>
                <a:gd name="connsiteX20" fmla="*/ 77118 w 1035585"/>
                <a:gd name="connsiteY20" fmla="*/ 1080669 h 2708420"/>
                <a:gd name="connsiteX21" fmla="*/ 55084 w 1035585"/>
                <a:gd name="connsiteY21" fmla="*/ 1168804 h 2708420"/>
                <a:gd name="connsiteX22" fmla="*/ 44067 w 1035585"/>
                <a:gd name="connsiteY22" fmla="*/ 1278973 h 2708420"/>
                <a:gd name="connsiteX23" fmla="*/ 22033 w 1035585"/>
                <a:gd name="connsiteY23" fmla="*/ 1455242 h 2708420"/>
                <a:gd name="connsiteX24" fmla="*/ 0 w 1035585"/>
                <a:gd name="connsiteY24" fmla="*/ 1697614 h 2708420"/>
                <a:gd name="connsiteX25" fmla="*/ 11016 w 1035585"/>
                <a:gd name="connsiteY25" fmla="*/ 2292524 h 2708420"/>
                <a:gd name="connsiteX26" fmla="*/ 44067 w 1035585"/>
                <a:gd name="connsiteY26" fmla="*/ 2435744 h 2708420"/>
                <a:gd name="connsiteX27" fmla="*/ 88134 w 1035585"/>
                <a:gd name="connsiteY27" fmla="*/ 2501845 h 2708420"/>
                <a:gd name="connsiteX28" fmla="*/ 176269 w 1035585"/>
                <a:gd name="connsiteY28" fmla="*/ 2600997 h 2708420"/>
                <a:gd name="connsiteX29" fmla="*/ 209320 w 1035585"/>
                <a:gd name="connsiteY29" fmla="*/ 2612014 h 2708420"/>
                <a:gd name="connsiteX30" fmla="*/ 242371 w 1035585"/>
                <a:gd name="connsiteY30" fmla="*/ 2634047 h 2708420"/>
                <a:gd name="connsiteX31" fmla="*/ 297455 w 1035585"/>
                <a:gd name="connsiteY31" fmla="*/ 2645064 h 2708420"/>
                <a:gd name="connsiteX32" fmla="*/ 407624 w 1035585"/>
                <a:gd name="connsiteY32" fmla="*/ 2667098 h 2708420"/>
                <a:gd name="connsiteX33" fmla="*/ 495759 w 1035585"/>
                <a:gd name="connsiteY33" fmla="*/ 2678115 h 2708420"/>
                <a:gd name="connsiteX34" fmla="*/ 661012 w 1035585"/>
                <a:gd name="connsiteY34" fmla="*/ 2700149 h 2708420"/>
                <a:gd name="connsiteX35" fmla="*/ 925416 w 1035585"/>
                <a:gd name="connsiteY35" fmla="*/ 2656081 h 2708420"/>
                <a:gd name="connsiteX36" fmla="*/ 947450 w 1035585"/>
                <a:gd name="connsiteY36" fmla="*/ 2612014 h 2708420"/>
                <a:gd name="connsiteX37" fmla="*/ 958467 w 1035585"/>
                <a:gd name="connsiteY37" fmla="*/ 2567946 h 2708420"/>
                <a:gd name="connsiteX38" fmla="*/ 980501 w 1035585"/>
                <a:gd name="connsiteY38" fmla="*/ 2534896 h 2708420"/>
                <a:gd name="connsiteX39" fmla="*/ 991518 w 1035585"/>
                <a:gd name="connsiteY39" fmla="*/ 2479811 h 2708420"/>
                <a:gd name="connsiteX40" fmla="*/ 1002534 w 1035585"/>
                <a:gd name="connsiteY40" fmla="*/ 2369642 h 2708420"/>
                <a:gd name="connsiteX41" fmla="*/ 1013551 w 1035585"/>
                <a:gd name="connsiteY41" fmla="*/ 2281508 h 2708420"/>
                <a:gd name="connsiteX42" fmla="*/ 1024568 w 1035585"/>
                <a:gd name="connsiteY42" fmla="*/ 1245922 h 2708420"/>
                <a:gd name="connsiteX43" fmla="*/ 1035585 w 1035585"/>
                <a:gd name="connsiteY43" fmla="*/ 860332 h 2708420"/>
                <a:gd name="connsiteX44" fmla="*/ 1024568 w 1035585"/>
                <a:gd name="connsiteY44" fmla="*/ 177286 h 2708420"/>
                <a:gd name="connsiteX45" fmla="*/ 991518 w 1035585"/>
                <a:gd name="connsiteY45" fmla="*/ 67117 h 2708420"/>
                <a:gd name="connsiteX46" fmla="*/ 947450 w 1035585"/>
                <a:gd name="connsiteY46" fmla="*/ 1016 h 2708420"/>
                <a:gd name="connsiteX47" fmla="*/ 914400 w 1035585"/>
                <a:gd name="connsiteY47" fmla="*/ 23050 h 270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35585" h="2708420">
                  <a:moveTo>
                    <a:pt x="914400" y="23050"/>
                  </a:moveTo>
                  <a:cubicBezTo>
                    <a:pt x="888694" y="30394"/>
                    <a:pt x="832885" y="34504"/>
                    <a:pt x="793214" y="45083"/>
                  </a:cubicBezTo>
                  <a:cubicBezTo>
                    <a:pt x="777345" y="49315"/>
                    <a:pt x="764523" y="61350"/>
                    <a:pt x="749146" y="67117"/>
                  </a:cubicBezTo>
                  <a:cubicBezTo>
                    <a:pt x="734969" y="72433"/>
                    <a:pt x="719768" y="74462"/>
                    <a:pt x="705079" y="78134"/>
                  </a:cubicBezTo>
                  <a:cubicBezTo>
                    <a:pt x="597643" y="149758"/>
                    <a:pt x="764586" y="37580"/>
                    <a:pt x="627961" y="133218"/>
                  </a:cubicBezTo>
                  <a:cubicBezTo>
                    <a:pt x="606267" y="148404"/>
                    <a:pt x="580585" y="158561"/>
                    <a:pt x="561860" y="177286"/>
                  </a:cubicBezTo>
                  <a:cubicBezTo>
                    <a:pt x="479855" y="259288"/>
                    <a:pt x="580548" y="155482"/>
                    <a:pt x="495759" y="254404"/>
                  </a:cubicBezTo>
                  <a:cubicBezTo>
                    <a:pt x="485620" y="266234"/>
                    <a:pt x="472682" y="275486"/>
                    <a:pt x="462708" y="287455"/>
                  </a:cubicBezTo>
                  <a:cubicBezTo>
                    <a:pt x="431138" y="325339"/>
                    <a:pt x="385794" y="386334"/>
                    <a:pt x="352539" y="430674"/>
                  </a:cubicBezTo>
                  <a:lnTo>
                    <a:pt x="319489" y="474741"/>
                  </a:lnTo>
                  <a:cubicBezTo>
                    <a:pt x="315817" y="485758"/>
                    <a:pt x="314234" y="497709"/>
                    <a:pt x="308472" y="507792"/>
                  </a:cubicBezTo>
                  <a:cubicBezTo>
                    <a:pt x="299362" y="523734"/>
                    <a:pt x="286093" y="536918"/>
                    <a:pt x="275421" y="551859"/>
                  </a:cubicBezTo>
                  <a:cubicBezTo>
                    <a:pt x="257353" y="577154"/>
                    <a:pt x="243091" y="599635"/>
                    <a:pt x="231354" y="628977"/>
                  </a:cubicBezTo>
                  <a:cubicBezTo>
                    <a:pt x="222728" y="650542"/>
                    <a:pt x="219707" y="674305"/>
                    <a:pt x="209320" y="695079"/>
                  </a:cubicBezTo>
                  <a:cubicBezTo>
                    <a:pt x="197477" y="718764"/>
                    <a:pt x="173627" y="736058"/>
                    <a:pt x="165253" y="761180"/>
                  </a:cubicBezTo>
                  <a:cubicBezTo>
                    <a:pt x="161581" y="772197"/>
                    <a:pt x="157426" y="783064"/>
                    <a:pt x="154236" y="794230"/>
                  </a:cubicBezTo>
                  <a:cubicBezTo>
                    <a:pt x="150076" y="808789"/>
                    <a:pt x="149183" y="824381"/>
                    <a:pt x="143219" y="838298"/>
                  </a:cubicBezTo>
                  <a:cubicBezTo>
                    <a:pt x="138003" y="850468"/>
                    <a:pt x="128530" y="860332"/>
                    <a:pt x="121185" y="871349"/>
                  </a:cubicBezTo>
                  <a:cubicBezTo>
                    <a:pt x="117513" y="889710"/>
                    <a:pt x="115095" y="908368"/>
                    <a:pt x="110168" y="926433"/>
                  </a:cubicBezTo>
                  <a:cubicBezTo>
                    <a:pt x="104057" y="948840"/>
                    <a:pt x="88134" y="992534"/>
                    <a:pt x="88134" y="992534"/>
                  </a:cubicBezTo>
                  <a:cubicBezTo>
                    <a:pt x="84462" y="1021912"/>
                    <a:pt x="82574" y="1051569"/>
                    <a:pt x="77118" y="1080669"/>
                  </a:cubicBezTo>
                  <a:cubicBezTo>
                    <a:pt x="71537" y="1110433"/>
                    <a:pt x="55084" y="1168804"/>
                    <a:pt x="55084" y="1168804"/>
                  </a:cubicBezTo>
                  <a:cubicBezTo>
                    <a:pt x="51412" y="1205527"/>
                    <a:pt x="48297" y="1242310"/>
                    <a:pt x="44067" y="1278973"/>
                  </a:cubicBezTo>
                  <a:cubicBezTo>
                    <a:pt x="37280" y="1337796"/>
                    <a:pt x="26252" y="1396179"/>
                    <a:pt x="22033" y="1455242"/>
                  </a:cubicBezTo>
                  <a:cubicBezTo>
                    <a:pt x="8907" y="1639011"/>
                    <a:pt x="17409" y="1558334"/>
                    <a:pt x="0" y="1697614"/>
                  </a:cubicBezTo>
                  <a:cubicBezTo>
                    <a:pt x="3672" y="1895917"/>
                    <a:pt x="4517" y="2094293"/>
                    <a:pt x="11016" y="2292524"/>
                  </a:cubicBezTo>
                  <a:cubicBezTo>
                    <a:pt x="11979" y="2321904"/>
                    <a:pt x="25752" y="2408271"/>
                    <a:pt x="44067" y="2435744"/>
                  </a:cubicBezTo>
                  <a:lnTo>
                    <a:pt x="88134" y="2501845"/>
                  </a:lnTo>
                  <a:cubicBezTo>
                    <a:pt x="109129" y="2533337"/>
                    <a:pt x="143928" y="2590217"/>
                    <a:pt x="176269" y="2600997"/>
                  </a:cubicBezTo>
                  <a:cubicBezTo>
                    <a:pt x="187286" y="2604669"/>
                    <a:pt x="198933" y="2606821"/>
                    <a:pt x="209320" y="2612014"/>
                  </a:cubicBezTo>
                  <a:cubicBezTo>
                    <a:pt x="221163" y="2617935"/>
                    <a:pt x="229973" y="2629398"/>
                    <a:pt x="242371" y="2634047"/>
                  </a:cubicBezTo>
                  <a:cubicBezTo>
                    <a:pt x="259904" y="2640622"/>
                    <a:pt x="279176" y="2641002"/>
                    <a:pt x="297455" y="2645064"/>
                  </a:cubicBezTo>
                  <a:cubicBezTo>
                    <a:pt x="369724" y="2661124"/>
                    <a:pt x="316952" y="2654145"/>
                    <a:pt x="407624" y="2667098"/>
                  </a:cubicBezTo>
                  <a:cubicBezTo>
                    <a:pt x="436933" y="2671285"/>
                    <a:pt x="466450" y="2673928"/>
                    <a:pt x="495759" y="2678115"/>
                  </a:cubicBezTo>
                  <a:cubicBezTo>
                    <a:pt x="668839" y="2702841"/>
                    <a:pt x="429231" y="2674395"/>
                    <a:pt x="661012" y="2700149"/>
                  </a:cubicBezTo>
                  <a:cubicBezTo>
                    <a:pt x="779483" y="2694507"/>
                    <a:pt x="863695" y="2742491"/>
                    <a:pt x="925416" y="2656081"/>
                  </a:cubicBezTo>
                  <a:cubicBezTo>
                    <a:pt x="934962" y="2642717"/>
                    <a:pt x="940105" y="2626703"/>
                    <a:pt x="947450" y="2612014"/>
                  </a:cubicBezTo>
                  <a:cubicBezTo>
                    <a:pt x="951122" y="2597325"/>
                    <a:pt x="952502" y="2581863"/>
                    <a:pt x="958467" y="2567946"/>
                  </a:cubicBezTo>
                  <a:cubicBezTo>
                    <a:pt x="963683" y="2555776"/>
                    <a:pt x="975852" y="2547293"/>
                    <a:pt x="980501" y="2534896"/>
                  </a:cubicBezTo>
                  <a:cubicBezTo>
                    <a:pt x="987076" y="2517363"/>
                    <a:pt x="987846" y="2498173"/>
                    <a:pt x="991518" y="2479811"/>
                  </a:cubicBezTo>
                  <a:cubicBezTo>
                    <a:pt x="995190" y="2443088"/>
                    <a:pt x="998459" y="2406322"/>
                    <a:pt x="1002534" y="2369642"/>
                  </a:cubicBezTo>
                  <a:cubicBezTo>
                    <a:pt x="1005803" y="2340216"/>
                    <a:pt x="1012971" y="2311109"/>
                    <a:pt x="1013551" y="2281508"/>
                  </a:cubicBezTo>
                  <a:cubicBezTo>
                    <a:pt x="1020319" y="1936359"/>
                    <a:pt x="1019216" y="1591095"/>
                    <a:pt x="1024568" y="1245922"/>
                  </a:cubicBezTo>
                  <a:cubicBezTo>
                    <a:pt x="1026561" y="1117355"/>
                    <a:pt x="1031913" y="988862"/>
                    <a:pt x="1035585" y="860332"/>
                  </a:cubicBezTo>
                  <a:cubicBezTo>
                    <a:pt x="1031913" y="632650"/>
                    <a:pt x="1031166" y="404902"/>
                    <a:pt x="1024568" y="177286"/>
                  </a:cubicBezTo>
                  <a:cubicBezTo>
                    <a:pt x="1021486" y="70949"/>
                    <a:pt x="1022954" y="129989"/>
                    <a:pt x="991518" y="67117"/>
                  </a:cubicBezTo>
                  <a:cubicBezTo>
                    <a:pt x="976612" y="37305"/>
                    <a:pt x="987319" y="18103"/>
                    <a:pt x="947450" y="1016"/>
                  </a:cubicBezTo>
                  <a:cubicBezTo>
                    <a:pt x="933949" y="-4770"/>
                    <a:pt x="940106" y="15706"/>
                    <a:pt x="914400" y="2305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3381241" y="1277957"/>
              <a:ext cx="295346" cy="484742"/>
            </a:xfrm>
            <a:custGeom>
              <a:avLst/>
              <a:gdLst>
                <a:gd name="connsiteX0" fmla="*/ 77118 w 231354"/>
                <a:gd name="connsiteY0" fmla="*/ 429657 h 484742"/>
                <a:gd name="connsiteX1" fmla="*/ 11017 w 231354"/>
                <a:gd name="connsiteY1" fmla="*/ 308472 h 484742"/>
                <a:gd name="connsiteX2" fmla="*/ 0 w 231354"/>
                <a:gd name="connsiteY2" fmla="*/ 264404 h 484742"/>
                <a:gd name="connsiteX3" fmla="*/ 11017 w 231354"/>
                <a:gd name="connsiteY3" fmla="*/ 165253 h 484742"/>
                <a:gd name="connsiteX4" fmla="*/ 66101 w 231354"/>
                <a:gd name="connsiteY4" fmla="*/ 33050 h 484742"/>
                <a:gd name="connsiteX5" fmla="*/ 132202 w 231354"/>
                <a:gd name="connsiteY5" fmla="*/ 0 h 484742"/>
                <a:gd name="connsiteX6" fmla="*/ 209320 w 231354"/>
                <a:gd name="connsiteY6" fmla="*/ 11016 h 484742"/>
                <a:gd name="connsiteX7" fmla="*/ 231354 w 231354"/>
                <a:gd name="connsiteY7" fmla="*/ 77118 h 484742"/>
                <a:gd name="connsiteX8" fmla="*/ 231354 w 231354"/>
                <a:gd name="connsiteY8" fmla="*/ 484742 h 48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354" h="484742">
                  <a:moveTo>
                    <a:pt x="77118" y="429657"/>
                  </a:moveTo>
                  <a:cubicBezTo>
                    <a:pt x="33129" y="359274"/>
                    <a:pt x="27207" y="365138"/>
                    <a:pt x="11017" y="308472"/>
                  </a:cubicBezTo>
                  <a:cubicBezTo>
                    <a:pt x="6857" y="293913"/>
                    <a:pt x="3672" y="279093"/>
                    <a:pt x="0" y="264404"/>
                  </a:cubicBezTo>
                  <a:cubicBezTo>
                    <a:pt x="3672" y="231354"/>
                    <a:pt x="6622" y="198215"/>
                    <a:pt x="11017" y="165253"/>
                  </a:cubicBezTo>
                  <a:cubicBezTo>
                    <a:pt x="17206" y="118839"/>
                    <a:pt x="20528" y="63432"/>
                    <a:pt x="66101" y="33050"/>
                  </a:cubicBezTo>
                  <a:cubicBezTo>
                    <a:pt x="108814" y="4575"/>
                    <a:pt x="86591" y="15203"/>
                    <a:pt x="132202" y="0"/>
                  </a:cubicBezTo>
                  <a:cubicBezTo>
                    <a:pt x="157908" y="3672"/>
                    <a:pt x="188823" y="-4926"/>
                    <a:pt x="209320" y="11016"/>
                  </a:cubicBezTo>
                  <a:cubicBezTo>
                    <a:pt x="227653" y="25275"/>
                    <a:pt x="231354" y="53892"/>
                    <a:pt x="231354" y="77118"/>
                  </a:cubicBezTo>
                  <a:lnTo>
                    <a:pt x="231354" y="484742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410819" y="4307595"/>
              <a:ext cx="1284634" cy="782198"/>
            </a:xfrm>
            <a:custGeom>
              <a:avLst/>
              <a:gdLst>
                <a:gd name="connsiteX0" fmla="*/ 176270 w 904833"/>
                <a:gd name="connsiteY0" fmla="*/ 0 h 782198"/>
                <a:gd name="connsiteX1" fmla="*/ 99152 w 904833"/>
                <a:gd name="connsiteY1" fmla="*/ 99152 h 782198"/>
                <a:gd name="connsiteX2" fmla="*/ 55084 w 904833"/>
                <a:gd name="connsiteY2" fmla="*/ 165253 h 782198"/>
                <a:gd name="connsiteX3" fmla="*/ 33051 w 904833"/>
                <a:gd name="connsiteY3" fmla="*/ 242371 h 782198"/>
                <a:gd name="connsiteX4" fmla="*/ 22034 w 904833"/>
                <a:gd name="connsiteY4" fmla="*/ 308472 h 782198"/>
                <a:gd name="connsiteX5" fmla="*/ 11017 w 904833"/>
                <a:gd name="connsiteY5" fmla="*/ 352540 h 782198"/>
                <a:gd name="connsiteX6" fmla="*/ 0 w 904833"/>
                <a:gd name="connsiteY6" fmla="*/ 418641 h 782198"/>
                <a:gd name="connsiteX7" fmla="*/ 11017 w 904833"/>
                <a:gd name="connsiteY7" fmla="*/ 550844 h 782198"/>
                <a:gd name="connsiteX8" fmla="*/ 55084 w 904833"/>
                <a:gd name="connsiteY8" fmla="*/ 616945 h 782198"/>
                <a:gd name="connsiteX9" fmla="*/ 77118 w 904833"/>
                <a:gd name="connsiteY9" fmla="*/ 649995 h 782198"/>
                <a:gd name="connsiteX10" fmla="*/ 99152 w 904833"/>
                <a:gd name="connsiteY10" fmla="*/ 683046 h 782198"/>
                <a:gd name="connsiteX11" fmla="*/ 176270 w 904833"/>
                <a:gd name="connsiteY11" fmla="*/ 738130 h 782198"/>
                <a:gd name="connsiteX12" fmla="*/ 242371 w 904833"/>
                <a:gd name="connsiteY12" fmla="*/ 760164 h 782198"/>
                <a:gd name="connsiteX13" fmla="*/ 319489 w 904833"/>
                <a:gd name="connsiteY13" fmla="*/ 782198 h 782198"/>
                <a:gd name="connsiteX14" fmla="*/ 561860 w 904833"/>
                <a:gd name="connsiteY14" fmla="*/ 771181 h 782198"/>
                <a:gd name="connsiteX15" fmla="*/ 605928 w 904833"/>
                <a:gd name="connsiteY15" fmla="*/ 760164 h 782198"/>
                <a:gd name="connsiteX16" fmla="*/ 672029 w 904833"/>
                <a:gd name="connsiteY16" fmla="*/ 749147 h 782198"/>
                <a:gd name="connsiteX17" fmla="*/ 782198 w 904833"/>
                <a:gd name="connsiteY17" fmla="*/ 705080 h 782198"/>
                <a:gd name="connsiteX18" fmla="*/ 815248 w 904833"/>
                <a:gd name="connsiteY18" fmla="*/ 672029 h 782198"/>
                <a:gd name="connsiteX19" fmla="*/ 859316 w 904833"/>
                <a:gd name="connsiteY19" fmla="*/ 605928 h 782198"/>
                <a:gd name="connsiteX20" fmla="*/ 881350 w 904833"/>
                <a:gd name="connsiteY20" fmla="*/ 539827 h 782198"/>
                <a:gd name="connsiteX21" fmla="*/ 903383 w 904833"/>
                <a:gd name="connsiteY21" fmla="*/ 451692 h 782198"/>
                <a:gd name="connsiteX22" fmla="*/ 903383 w 904833"/>
                <a:gd name="connsiteY22" fmla="*/ 11017 h 782198"/>
                <a:gd name="connsiteX0" fmla="*/ 176270 w 904789"/>
                <a:gd name="connsiteY0" fmla="*/ 0 h 782198"/>
                <a:gd name="connsiteX1" fmla="*/ 99152 w 904789"/>
                <a:gd name="connsiteY1" fmla="*/ 99152 h 782198"/>
                <a:gd name="connsiteX2" fmla="*/ 55084 w 904789"/>
                <a:gd name="connsiteY2" fmla="*/ 165253 h 782198"/>
                <a:gd name="connsiteX3" fmla="*/ 33051 w 904789"/>
                <a:gd name="connsiteY3" fmla="*/ 242371 h 782198"/>
                <a:gd name="connsiteX4" fmla="*/ 22034 w 904789"/>
                <a:gd name="connsiteY4" fmla="*/ 308472 h 782198"/>
                <a:gd name="connsiteX5" fmla="*/ 11017 w 904789"/>
                <a:gd name="connsiteY5" fmla="*/ 352540 h 782198"/>
                <a:gd name="connsiteX6" fmla="*/ 0 w 904789"/>
                <a:gd name="connsiteY6" fmla="*/ 418641 h 782198"/>
                <a:gd name="connsiteX7" fmla="*/ 11017 w 904789"/>
                <a:gd name="connsiteY7" fmla="*/ 550844 h 782198"/>
                <a:gd name="connsiteX8" fmla="*/ 55084 w 904789"/>
                <a:gd name="connsiteY8" fmla="*/ 616945 h 782198"/>
                <a:gd name="connsiteX9" fmla="*/ 77118 w 904789"/>
                <a:gd name="connsiteY9" fmla="*/ 649995 h 782198"/>
                <a:gd name="connsiteX10" fmla="*/ 99152 w 904789"/>
                <a:gd name="connsiteY10" fmla="*/ 683046 h 782198"/>
                <a:gd name="connsiteX11" fmla="*/ 176270 w 904789"/>
                <a:gd name="connsiteY11" fmla="*/ 738130 h 782198"/>
                <a:gd name="connsiteX12" fmla="*/ 242371 w 904789"/>
                <a:gd name="connsiteY12" fmla="*/ 760164 h 782198"/>
                <a:gd name="connsiteX13" fmla="*/ 319489 w 904789"/>
                <a:gd name="connsiteY13" fmla="*/ 782198 h 782198"/>
                <a:gd name="connsiteX14" fmla="*/ 561860 w 904789"/>
                <a:gd name="connsiteY14" fmla="*/ 771181 h 782198"/>
                <a:gd name="connsiteX15" fmla="*/ 605928 w 904789"/>
                <a:gd name="connsiteY15" fmla="*/ 760164 h 782198"/>
                <a:gd name="connsiteX16" fmla="*/ 672029 w 904789"/>
                <a:gd name="connsiteY16" fmla="*/ 749147 h 782198"/>
                <a:gd name="connsiteX17" fmla="*/ 782198 w 904789"/>
                <a:gd name="connsiteY17" fmla="*/ 705080 h 782198"/>
                <a:gd name="connsiteX18" fmla="*/ 815248 w 904789"/>
                <a:gd name="connsiteY18" fmla="*/ 672029 h 782198"/>
                <a:gd name="connsiteX19" fmla="*/ 859316 w 904789"/>
                <a:gd name="connsiteY19" fmla="*/ 605928 h 782198"/>
                <a:gd name="connsiteX20" fmla="*/ 881350 w 904789"/>
                <a:gd name="connsiteY20" fmla="*/ 539827 h 782198"/>
                <a:gd name="connsiteX21" fmla="*/ 903383 w 904789"/>
                <a:gd name="connsiteY21" fmla="*/ 451692 h 782198"/>
                <a:gd name="connsiteX22" fmla="*/ 840380 w 904789"/>
                <a:gd name="connsiteY22" fmla="*/ 0 h 782198"/>
                <a:gd name="connsiteX0" fmla="*/ 176270 w 918320"/>
                <a:gd name="connsiteY0" fmla="*/ 0 h 782198"/>
                <a:gd name="connsiteX1" fmla="*/ 99152 w 918320"/>
                <a:gd name="connsiteY1" fmla="*/ 99152 h 782198"/>
                <a:gd name="connsiteX2" fmla="*/ 55084 w 918320"/>
                <a:gd name="connsiteY2" fmla="*/ 165253 h 782198"/>
                <a:gd name="connsiteX3" fmla="*/ 33051 w 918320"/>
                <a:gd name="connsiteY3" fmla="*/ 242371 h 782198"/>
                <a:gd name="connsiteX4" fmla="*/ 22034 w 918320"/>
                <a:gd name="connsiteY4" fmla="*/ 308472 h 782198"/>
                <a:gd name="connsiteX5" fmla="*/ 11017 w 918320"/>
                <a:gd name="connsiteY5" fmla="*/ 352540 h 782198"/>
                <a:gd name="connsiteX6" fmla="*/ 0 w 918320"/>
                <a:gd name="connsiteY6" fmla="*/ 418641 h 782198"/>
                <a:gd name="connsiteX7" fmla="*/ 11017 w 918320"/>
                <a:gd name="connsiteY7" fmla="*/ 550844 h 782198"/>
                <a:gd name="connsiteX8" fmla="*/ 55084 w 918320"/>
                <a:gd name="connsiteY8" fmla="*/ 616945 h 782198"/>
                <a:gd name="connsiteX9" fmla="*/ 77118 w 918320"/>
                <a:gd name="connsiteY9" fmla="*/ 649995 h 782198"/>
                <a:gd name="connsiteX10" fmla="*/ 99152 w 918320"/>
                <a:gd name="connsiteY10" fmla="*/ 683046 h 782198"/>
                <a:gd name="connsiteX11" fmla="*/ 176270 w 918320"/>
                <a:gd name="connsiteY11" fmla="*/ 738130 h 782198"/>
                <a:gd name="connsiteX12" fmla="*/ 242371 w 918320"/>
                <a:gd name="connsiteY12" fmla="*/ 760164 h 782198"/>
                <a:gd name="connsiteX13" fmla="*/ 319489 w 918320"/>
                <a:gd name="connsiteY13" fmla="*/ 782198 h 782198"/>
                <a:gd name="connsiteX14" fmla="*/ 561860 w 918320"/>
                <a:gd name="connsiteY14" fmla="*/ 771181 h 782198"/>
                <a:gd name="connsiteX15" fmla="*/ 605928 w 918320"/>
                <a:gd name="connsiteY15" fmla="*/ 760164 h 782198"/>
                <a:gd name="connsiteX16" fmla="*/ 672029 w 918320"/>
                <a:gd name="connsiteY16" fmla="*/ 749147 h 782198"/>
                <a:gd name="connsiteX17" fmla="*/ 782198 w 918320"/>
                <a:gd name="connsiteY17" fmla="*/ 705080 h 782198"/>
                <a:gd name="connsiteX18" fmla="*/ 815248 w 918320"/>
                <a:gd name="connsiteY18" fmla="*/ 672029 h 782198"/>
                <a:gd name="connsiteX19" fmla="*/ 859316 w 918320"/>
                <a:gd name="connsiteY19" fmla="*/ 605928 h 782198"/>
                <a:gd name="connsiteX20" fmla="*/ 881350 w 918320"/>
                <a:gd name="connsiteY20" fmla="*/ 539827 h 782198"/>
                <a:gd name="connsiteX21" fmla="*/ 903383 w 918320"/>
                <a:gd name="connsiteY21" fmla="*/ 451692 h 782198"/>
                <a:gd name="connsiteX22" fmla="*/ 914887 w 918320"/>
                <a:gd name="connsiteY22" fmla="*/ 176270 h 782198"/>
                <a:gd name="connsiteX23" fmla="*/ 840380 w 918320"/>
                <a:gd name="connsiteY23" fmla="*/ 0 h 78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8320" h="782198">
                  <a:moveTo>
                    <a:pt x="176270" y="0"/>
                  </a:moveTo>
                  <a:cubicBezTo>
                    <a:pt x="82141" y="75304"/>
                    <a:pt x="149769" y="6355"/>
                    <a:pt x="99152" y="99152"/>
                  </a:cubicBezTo>
                  <a:cubicBezTo>
                    <a:pt x="86471" y="122400"/>
                    <a:pt x="55084" y="165253"/>
                    <a:pt x="55084" y="165253"/>
                  </a:cubicBezTo>
                  <a:cubicBezTo>
                    <a:pt x="44586" y="196749"/>
                    <a:pt x="39967" y="207794"/>
                    <a:pt x="33051" y="242371"/>
                  </a:cubicBezTo>
                  <a:cubicBezTo>
                    <a:pt x="28670" y="264275"/>
                    <a:pt x="26415" y="286568"/>
                    <a:pt x="22034" y="308472"/>
                  </a:cubicBezTo>
                  <a:cubicBezTo>
                    <a:pt x="19064" y="323319"/>
                    <a:pt x="13987" y="337693"/>
                    <a:pt x="11017" y="352540"/>
                  </a:cubicBezTo>
                  <a:cubicBezTo>
                    <a:pt x="6636" y="374444"/>
                    <a:pt x="3672" y="396607"/>
                    <a:pt x="0" y="418641"/>
                  </a:cubicBezTo>
                  <a:cubicBezTo>
                    <a:pt x="3672" y="462709"/>
                    <a:pt x="-818" y="508237"/>
                    <a:pt x="11017" y="550844"/>
                  </a:cubicBezTo>
                  <a:cubicBezTo>
                    <a:pt x="18104" y="576359"/>
                    <a:pt x="40395" y="594911"/>
                    <a:pt x="55084" y="616945"/>
                  </a:cubicBezTo>
                  <a:lnTo>
                    <a:pt x="77118" y="649995"/>
                  </a:lnTo>
                  <a:cubicBezTo>
                    <a:pt x="84463" y="661012"/>
                    <a:pt x="88559" y="675101"/>
                    <a:pt x="99152" y="683046"/>
                  </a:cubicBezTo>
                  <a:cubicBezTo>
                    <a:pt x="105079" y="687491"/>
                    <a:pt x="163083" y="732269"/>
                    <a:pt x="176270" y="738130"/>
                  </a:cubicBezTo>
                  <a:cubicBezTo>
                    <a:pt x="197494" y="747563"/>
                    <a:pt x="220337" y="752819"/>
                    <a:pt x="242371" y="760164"/>
                  </a:cubicBezTo>
                  <a:cubicBezTo>
                    <a:pt x="289784" y="775969"/>
                    <a:pt x="264158" y="768365"/>
                    <a:pt x="319489" y="782198"/>
                  </a:cubicBezTo>
                  <a:cubicBezTo>
                    <a:pt x="400279" y="778526"/>
                    <a:pt x="481224" y="777384"/>
                    <a:pt x="561860" y="771181"/>
                  </a:cubicBezTo>
                  <a:cubicBezTo>
                    <a:pt x="576957" y="770020"/>
                    <a:pt x="591081" y="763134"/>
                    <a:pt x="605928" y="760164"/>
                  </a:cubicBezTo>
                  <a:cubicBezTo>
                    <a:pt x="627832" y="755783"/>
                    <a:pt x="650358" y="754565"/>
                    <a:pt x="672029" y="749147"/>
                  </a:cubicBezTo>
                  <a:cubicBezTo>
                    <a:pt x="726480" y="735534"/>
                    <a:pt x="736611" y="727872"/>
                    <a:pt x="782198" y="705080"/>
                  </a:cubicBezTo>
                  <a:cubicBezTo>
                    <a:pt x="793215" y="694063"/>
                    <a:pt x="805683" y="684327"/>
                    <a:pt x="815248" y="672029"/>
                  </a:cubicBezTo>
                  <a:cubicBezTo>
                    <a:pt x="831506" y="651126"/>
                    <a:pt x="859316" y="605928"/>
                    <a:pt x="859316" y="605928"/>
                  </a:cubicBezTo>
                  <a:lnTo>
                    <a:pt x="881350" y="539827"/>
                  </a:lnTo>
                  <a:cubicBezTo>
                    <a:pt x="890434" y="512573"/>
                    <a:pt x="897794" y="512285"/>
                    <a:pt x="903383" y="451692"/>
                  </a:cubicBezTo>
                  <a:cubicBezTo>
                    <a:pt x="908973" y="391099"/>
                    <a:pt x="925387" y="251552"/>
                    <a:pt x="914887" y="176270"/>
                  </a:cubicBezTo>
                  <a:cubicBezTo>
                    <a:pt x="904387" y="100988"/>
                    <a:pt x="843610" y="36723"/>
                    <a:pt x="840380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 flipH="1">
            <a:off x="4557744" y="1054345"/>
            <a:ext cx="1716701" cy="4931906"/>
            <a:chOff x="2368627" y="1277957"/>
            <a:chExt cx="1326826" cy="3811836"/>
          </a:xfrm>
        </p:grpSpPr>
        <p:sp>
          <p:nvSpPr>
            <p:cNvPr id="13" name="Freeform 12"/>
            <p:cNvSpPr/>
            <p:nvPr/>
          </p:nvSpPr>
          <p:spPr>
            <a:xfrm>
              <a:off x="2368627" y="1662531"/>
              <a:ext cx="1322024" cy="2708420"/>
            </a:xfrm>
            <a:custGeom>
              <a:avLst/>
              <a:gdLst>
                <a:gd name="connsiteX0" fmla="*/ 914400 w 1035585"/>
                <a:gd name="connsiteY0" fmla="*/ 23050 h 2708420"/>
                <a:gd name="connsiteX1" fmla="*/ 793214 w 1035585"/>
                <a:gd name="connsiteY1" fmla="*/ 45083 h 2708420"/>
                <a:gd name="connsiteX2" fmla="*/ 749146 w 1035585"/>
                <a:gd name="connsiteY2" fmla="*/ 67117 h 2708420"/>
                <a:gd name="connsiteX3" fmla="*/ 705079 w 1035585"/>
                <a:gd name="connsiteY3" fmla="*/ 78134 h 2708420"/>
                <a:gd name="connsiteX4" fmla="*/ 627961 w 1035585"/>
                <a:gd name="connsiteY4" fmla="*/ 133218 h 2708420"/>
                <a:gd name="connsiteX5" fmla="*/ 561860 w 1035585"/>
                <a:gd name="connsiteY5" fmla="*/ 177286 h 2708420"/>
                <a:gd name="connsiteX6" fmla="*/ 495759 w 1035585"/>
                <a:gd name="connsiteY6" fmla="*/ 254404 h 2708420"/>
                <a:gd name="connsiteX7" fmla="*/ 462708 w 1035585"/>
                <a:gd name="connsiteY7" fmla="*/ 287455 h 2708420"/>
                <a:gd name="connsiteX8" fmla="*/ 352539 w 1035585"/>
                <a:gd name="connsiteY8" fmla="*/ 430674 h 2708420"/>
                <a:gd name="connsiteX9" fmla="*/ 319489 w 1035585"/>
                <a:gd name="connsiteY9" fmla="*/ 474741 h 2708420"/>
                <a:gd name="connsiteX10" fmla="*/ 308472 w 1035585"/>
                <a:gd name="connsiteY10" fmla="*/ 507792 h 2708420"/>
                <a:gd name="connsiteX11" fmla="*/ 275421 w 1035585"/>
                <a:gd name="connsiteY11" fmla="*/ 551859 h 2708420"/>
                <a:gd name="connsiteX12" fmla="*/ 231354 w 1035585"/>
                <a:gd name="connsiteY12" fmla="*/ 628977 h 2708420"/>
                <a:gd name="connsiteX13" fmla="*/ 209320 w 1035585"/>
                <a:gd name="connsiteY13" fmla="*/ 695079 h 2708420"/>
                <a:gd name="connsiteX14" fmla="*/ 165253 w 1035585"/>
                <a:gd name="connsiteY14" fmla="*/ 761180 h 2708420"/>
                <a:gd name="connsiteX15" fmla="*/ 154236 w 1035585"/>
                <a:gd name="connsiteY15" fmla="*/ 794230 h 2708420"/>
                <a:gd name="connsiteX16" fmla="*/ 143219 w 1035585"/>
                <a:gd name="connsiteY16" fmla="*/ 838298 h 2708420"/>
                <a:gd name="connsiteX17" fmla="*/ 121185 w 1035585"/>
                <a:gd name="connsiteY17" fmla="*/ 871349 h 2708420"/>
                <a:gd name="connsiteX18" fmla="*/ 110168 w 1035585"/>
                <a:gd name="connsiteY18" fmla="*/ 926433 h 2708420"/>
                <a:gd name="connsiteX19" fmla="*/ 88134 w 1035585"/>
                <a:gd name="connsiteY19" fmla="*/ 992534 h 2708420"/>
                <a:gd name="connsiteX20" fmla="*/ 77118 w 1035585"/>
                <a:gd name="connsiteY20" fmla="*/ 1080669 h 2708420"/>
                <a:gd name="connsiteX21" fmla="*/ 55084 w 1035585"/>
                <a:gd name="connsiteY21" fmla="*/ 1168804 h 2708420"/>
                <a:gd name="connsiteX22" fmla="*/ 44067 w 1035585"/>
                <a:gd name="connsiteY22" fmla="*/ 1278973 h 2708420"/>
                <a:gd name="connsiteX23" fmla="*/ 22033 w 1035585"/>
                <a:gd name="connsiteY23" fmla="*/ 1455242 h 2708420"/>
                <a:gd name="connsiteX24" fmla="*/ 0 w 1035585"/>
                <a:gd name="connsiteY24" fmla="*/ 1697614 h 2708420"/>
                <a:gd name="connsiteX25" fmla="*/ 11016 w 1035585"/>
                <a:gd name="connsiteY25" fmla="*/ 2292524 h 2708420"/>
                <a:gd name="connsiteX26" fmla="*/ 44067 w 1035585"/>
                <a:gd name="connsiteY26" fmla="*/ 2435744 h 2708420"/>
                <a:gd name="connsiteX27" fmla="*/ 88134 w 1035585"/>
                <a:gd name="connsiteY27" fmla="*/ 2501845 h 2708420"/>
                <a:gd name="connsiteX28" fmla="*/ 176269 w 1035585"/>
                <a:gd name="connsiteY28" fmla="*/ 2600997 h 2708420"/>
                <a:gd name="connsiteX29" fmla="*/ 209320 w 1035585"/>
                <a:gd name="connsiteY29" fmla="*/ 2612014 h 2708420"/>
                <a:gd name="connsiteX30" fmla="*/ 242371 w 1035585"/>
                <a:gd name="connsiteY30" fmla="*/ 2634047 h 2708420"/>
                <a:gd name="connsiteX31" fmla="*/ 297455 w 1035585"/>
                <a:gd name="connsiteY31" fmla="*/ 2645064 h 2708420"/>
                <a:gd name="connsiteX32" fmla="*/ 407624 w 1035585"/>
                <a:gd name="connsiteY32" fmla="*/ 2667098 h 2708420"/>
                <a:gd name="connsiteX33" fmla="*/ 495759 w 1035585"/>
                <a:gd name="connsiteY33" fmla="*/ 2678115 h 2708420"/>
                <a:gd name="connsiteX34" fmla="*/ 661012 w 1035585"/>
                <a:gd name="connsiteY34" fmla="*/ 2700149 h 2708420"/>
                <a:gd name="connsiteX35" fmla="*/ 925416 w 1035585"/>
                <a:gd name="connsiteY35" fmla="*/ 2656081 h 2708420"/>
                <a:gd name="connsiteX36" fmla="*/ 947450 w 1035585"/>
                <a:gd name="connsiteY36" fmla="*/ 2612014 h 2708420"/>
                <a:gd name="connsiteX37" fmla="*/ 958467 w 1035585"/>
                <a:gd name="connsiteY37" fmla="*/ 2567946 h 2708420"/>
                <a:gd name="connsiteX38" fmla="*/ 980501 w 1035585"/>
                <a:gd name="connsiteY38" fmla="*/ 2534896 h 2708420"/>
                <a:gd name="connsiteX39" fmla="*/ 991518 w 1035585"/>
                <a:gd name="connsiteY39" fmla="*/ 2479811 h 2708420"/>
                <a:gd name="connsiteX40" fmla="*/ 1002534 w 1035585"/>
                <a:gd name="connsiteY40" fmla="*/ 2369642 h 2708420"/>
                <a:gd name="connsiteX41" fmla="*/ 1013551 w 1035585"/>
                <a:gd name="connsiteY41" fmla="*/ 2281508 h 2708420"/>
                <a:gd name="connsiteX42" fmla="*/ 1024568 w 1035585"/>
                <a:gd name="connsiteY42" fmla="*/ 1245922 h 2708420"/>
                <a:gd name="connsiteX43" fmla="*/ 1035585 w 1035585"/>
                <a:gd name="connsiteY43" fmla="*/ 860332 h 2708420"/>
                <a:gd name="connsiteX44" fmla="*/ 1024568 w 1035585"/>
                <a:gd name="connsiteY44" fmla="*/ 177286 h 2708420"/>
                <a:gd name="connsiteX45" fmla="*/ 991518 w 1035585"/>
                <a:gd name="connsiteY45" fmla="*/ 67117 h 2708420"/>
                <a:gd name="connsiteX46" fmla="*/ 947450 w 1035585"/>
                <a:gd name="connsiteY46" fmla="*/ 1016 h 2708420"/>
                <a:gd name="connsiteX47" fmla="*/ 914400 w 1035585"/>
                <a:gd name="connsiteY47" fmla="*/ 23050 h 270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35585" h="2708420">
                  <a:moveTo>
                    <a:pt x="914400" y="23050"/>
                  </a:moveTo>
                  <a:cubicBezTo>
                    <a:pt x="888694" y="30394"/>
                    <a:pt x="832885" y="34504"/>
                    <a:pt x="793214" y="45083"/>
                  </a:cubicBezTo>
                  <a:cubicBezTo>
                    <a:pt x="777345" y="49315"/>
                    <a:pt x="764523" y="61350"/>
                    <a:pt x="749146" y="67117"/>
                  </a:cubicBezTo>
                  <a:cubicBezTo>
                    <a:pt x="734969" y="72433"/>
                    <a:pt x="719768" y="74462"/>
                    <a:pt x="705079" y="78134"/>
                  </a:cubicBezTo>
                  <a:cubicBezTo>
                    <a:pt x="597643" y="149758"/>
                    <a:pt x="764586" y="37580"/>
                    <a:pt x="627961" y="133218"/>
                  </a:cubicBezTo>
                  <a:cubicBezTo>
                    <a:pt x="606267" y="148404"/>
                    <a:pt x="580585" y="158561"/>
                    <a:pt x="561860" y="177286"/>
                  </a:cubicBezTo>
                  <a:cubicBezTo>
                    <a:pt x="479855" y="259288"/>
                    <a:pt x="580548" y="155482"/>
                    <a:pt x="495759" y="254404"/>
                  </a:cubicBezTo>
                  <a:cubicBezTo>
                    <a:pt x="485620" y="266234"/>
                    <a:pt x="472682" y="275486"/>
                    <a:pt x="462708" y="287455"/>
                  </a:cubicBezTo>
                  <a:cubicBezTo>
                    <a:pt x="431138" y="325339"/>
                    <a:pt x="385794" y="386334"/>
                    <a:pt x="352539" y="430674"/>
                  </a:cubicBezTo>
                  <a:lnTo>
                    <a:pt x="319489" y="474741"/>
                  </a:lnTo>
                  <a:cubicBezTo>
                    <a:pt x="315817" y="485758"/>
                    <a:pt x="314234" y="497709"/>
                    <a:pt x="308472" y="507792"/>
                  </a:cubicBezTo>
                  <a:cubicBezTo>
                    <a:pt x="299362" y="523734"/>
                    <a:pt x="286093" y="536918"/>
                    <a:pt x="275421" y="551859"/>
                  </a:cubicBezTo>
                  <a:cubicBezTo>
                    <a:pt x="257353" y="577154"/>
                    <a:pt x="243091" y="599635"/>
                    <a:pt x="231354" y="628977"/>
                  </a:cubicBezTo>
                  <a:cubicBezTo>
                    <a:pt x="222728" y="650542"/>
                    <a:pt x="219707" y="674305"/>
                    <a:pt x="209320" y="695079"/>
                  </a:cubicBezTo>
                  <a:cubicBezTo>
                    <a:pt x="197477" y="718764"/>
                    <a:pt x="173627" y="736058"/>
                    <a:pt x="165253" y="761180"/>
                  </a:cubicBezTo>
                  <a:cubicBezTo>
                    <a:pt x="161581" y="772197"/>
                    <a:pt x="157426" y="783064"/>
                    <a:pt x="154236" y="794230"/>
                  </a:cubicBezTo>
                  <a:cubicBezTo>
                    <a:pt x="150076" y="808789"/>
                    <a:pt x="149183" y="824381"/>
                    <a:pt x="143219" y="838298"/>
                  </a:cubicBezTo>
                  <a:cubicBezTo>
                    <a:pt x="138003" y="850468"/>
                    <a:pt x="128530" y="860332"/>
                    <a:pt x="121185" y="871349"/>
                  </a:cubicBezTo>
                  <a:cubicBezTo>
                    <a:pt x="117513" y="889710"/>
                    <a:pt x="115095" y="908368"/>
                    <a:pt x="110168" y="926433"/>
                  </a:cubicBezTo>
                  <a:cubicBezTo>
                    <a:pt x="104057" y="948840"/>
                    <a:pt x="88134" y="992534"/>
                    <a:pt x="88134" y="992534"/>
                  </a:cubicBezTo>
                  <a:cubicBezTo>
                    <a:pt x="84462" y="1021912"/>
                    <a:pt x="82574" y="1051569"/>
                    <a:pt x="77118" y="1080669"/>
                  </a:cubicBezTo>
                  <a:cubicBezTo>
                    <a:pt x="71537" y="1110433"/>
                    <a:pt x="55084" y="1168804"/>
                    <a:pt x="55084" y="1168804"/>
                  </a:cubicBezTo>
                  <a:cubicBezTo>
                    <a:pt x="51412" y="1205527"/>
                    <a:pt x="48297" y="1242310"/>
                    <a:pt x="44067" y="1278973"/>
                  </a:cubicBezTo>
                  <a:cubicBezTo>
                    <a:pt x="37280" y="1337796"/>
                    <a:pt x="26252" y="1396179"/>
                    <a:pt x="22033" y="1455242"/>
                  </a:cubicBezTo>
                  <a:cubicBezTo>
                    <a:pt x="8907" y="1639011"/>
                    <a:pt x="17409" y="1558334"/>
                    <a:pt x="0" y="1697614"/>
                  </a:cubicBezTo>
                  <a:cubicBezTo>
                    <a:pt x="3672" y="1895917"/>
                    <a:pt x="4517" y="2094293"/>
                    <a:pt x="11016" y="2292524"/>
                  </a:cubicBezTo>
                  <a:cubicBezTo>
                    <a:pt x="11979" y="2321904"/>
                    <a:pt x="25752" y="2408271"/>
                    <a:pt x="44067" y="2435744"/>
                  </a:cubicBezTo>
                  <a:lnTo>
                    <a:pt x="88134" y="2501845"/>
                  </a:lnTo>
                  <a:cubicBezTo>
                    <a:pt x="109129" y="2533337"/>
                    <a:pt x="143928" y="2590217"/>
                    <a:pt x="176269" y="2600997"/>
                  </a:cubicBezTo>
                  <a:cubicBezTo>
                    <a:pt x="187286" y="2604669"/>
                    <a:pt x="198933" y="2606821"/>
                    <a:pt x="209320" y="2612014"/>
                  </a:cubicBezTo>
                  <a:cubicBezTo>
                    <a:pt x="221163" y="2617935"/>
                    <a:pt x="229973" y="2629398"/>
                    <a:pt x="242371" y="2634047"/>
                  </a:cubicBezTo>
                  <a:cubicBezTo>
                    <a:pt x="259904" y="2640622"/>
                    <a:pt x="279176" y="2641002"/>
                    <a:pt x="297455" y="2645064"/>
                  </a:cubicBezTo>
                  <a:cubicBezTo>
                    <a:pt x="369724" y="2661124"/>
                    <a:pt x="316952" y="2654145"/>
                    <a:pt x="407624" y="2667098"/>
                  </a:cubicBezTo>
                  <a:cubicBezTo>
                    <a:pt x="436933" y="2671285"/>
                    <a:pt x="466450" y="2673928"/>
                    <a:pt x="495759" y="2678115"/>
                  </a:cubicBezTo>
                  <a:cubicBezTo>
                    <a:pt x="668839" y="2702841"/>
                    <a:pt x="429231" y="2674395"/>
                    <a:pt x="661012" y="2700149"/>
                  </a:cubicBezTo>
                  <a:cubicBezTo>
                    <a:pt x="779483" y="2694507"/>
                    <a:pt x="863695" y="2742491"/>
                    <a:pt x="925416" y="2656081"/>
                  </a:cubicBezTo>
                  <a:cubicBezTo>
                    <a:pt x="934962" y="2642717"/>
                    <a:pt x="940105" y="2626703"/>
                    <a:pt x="947450" y="2612014"/>
                  </a:cubicBezTo>
                  <a:cubicBezTo>
                    <a:pt x="951122" y="2597325"/>
                    <a:pt x="952502" y="2581863"/>
                    <a:pt x="958467" y="2567946"/>
                  </a:cubicBezTo>
                  <a:cubicBezTo>
                    <a:pt x="963683" y="2555776"/>
                    <a:pt x="975852" y="2547293"/>
                    <a:pt x="980501" y="2534896"/>
                  </a:cubicBezTo>
                  <a:cubicBezTo>
                    <a:pt x="987076" y="2517363"/>
                    <a:pt x="987846" y="2498173"/>
                    <a:pt x="991518" y="2479811"/>
                  </a:cubicBezTo>
                  <a:cubicBezTo>
                    <a:pt x="995190" y="2443088"/>
                    <a:pt x="998459" y="2406322"/>
                    <a:pt x="1002534" y="2369642"/>
                  </a:cubicBezTo>
                  <a:cubicBezTo>
                    <a:pt x="1005803" y="2340216"/>
                    <a:pt x="1012971" y="2311109"/>
                    <a:pt x="1013551" y="2281508"/>
                  </a:cubicBezTo>
                  <a:cubicBezTo>
                    <a:pt x="1020319" y="1936359"/>
                    <a:pt x="1019216" y="1591095"/>
                    <a:pt x="1024568" y="1245922"/>
                  </a:cubicBezTo>
                  <a:cubicBezTo>
                    <a:pt x="1026561" y="1117355"/>
                    <a:pt x="1031913" y="988862"/>
                    <a:pt x="1035585" y="860332"/>
                  </a:cubicBezTo>
                  <a:cubicBezTo>
                    <a:pt x="1031913" y="632650"/>
                    <a:pt x="1031166" y="404902"/>
                    <a:pt x="1024568" y="177286"/>
                  </a:cubicBezTo>
                  <a:cubicBezTo>
                    <a:pt x="1021486" y="70949"/>
                    <a:pt x="1022954" y="129989"/>
                    <a:pt x="991518" y="67117"/>
                  </a:cubicBezTo>
                  <a:cubicBezTo>
                    <a:pt x="976612" y="37305"/>
                    <a:pt x="987319" y="18103"/>
                    <a:pt x="947450" y="1016"/>
                  </a:cubicBezTo>
                  <a:cubicBezTo>
                    <a:pt x="933949" y="-4770"/>
                    <a:pt x="940106" y="15706"/>
                    <a:pt x="914400" y="2305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381241" y="1277957"/>
              <a:ext cx="295346" cy="484742"/>
            </a:xfrm>
            <a:custGeom>
              <a:avLst/>
              <a:gdLst>
                <a:gd name="connsiteX0" fmla="*/ 77118 w 231354"/>
                <a:gd name="connsiteY0" fmla="*/ 429657 h 484742"/>
                <a:gd name="connsiteX1" fmla="*/ 11017 w 231354"/>
                <a:gd name="connsiteY1" fmla="*/ 308472 h 484742"/>
                <a:gd name="connsiteX2" fmla="*/ 0 w 231354"/>
                <a:gd name="connsiteY2" fmla="*/ 264404 h 484742"/>
                <a:gd name="connsiteX3" fmla="*/ 11017 w 231354"/>
                <a:gd name="connsiteY3" fmla="*/ 165253 h 484742"/>
                <a:gd name="connsiteX4" fmla="*/ 66101 w 231354"/>
                <a:gd name="connsiteY4" fmla="*/ 33050 h 484742"/>
                <a:gd name="connsiteX5" fmla="*/ 132202 w 231354"/>
                <a:gd name="connsiteY5" fmla="*/ 0 h 484742"/>
                <a:gd name="connsiteX6" fmla="*/ 209320 w 231354"/>
                <a:gd name="connsiteY6" fmla="*/ 11016 h 484742"/>
                <a:gd name="connsiteX7" fmla="*/ 231354 w 231354"/>
                <a:gd name="connsiteY7" fmla="*/ 77118 h 484742"/>
                <a:gd name="connsiteX8" fmla="*/ 231354 w 231354"/>
                <a:gd name="connsiteY8" fmla="*/ 484742 h 48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354" h="484742">
                  <a:moveTo>
                    <a:pt x="77118" y="429657"/>
                  </a:moveTo>
                  <a:cubicBezTo>
                    <a:pt x="33129" y="359274"/>
                    <a:pt x="27207" y="365138"/>
                    <a:pt x="11017" y="308472"/>
                  </a:cubicBezTo>
                  <a:cubicBezTo>
                    <a:pt x="6857" y="293913"/>
                    <a:pt x="3672" y="279093"/>
                    <a:pt x="0" y="264404"/>
                  </a:cubicBezTo>
                  <a:cubicBezTo>
                    <a:pt x="3672" y="231354"/>
                    <a:pt x="6622" y="198215"/>
                    <a:pt x="11017" y="165253"/>
                  </a:cubicBezTo>
                  <a:cubicBezTo>
                    <a:pt x="17206" y="118839"/>
                    <a:pt x="20528" y="63432"/>
                    <a:pt x="66101" y="33050"/>
                  </a:cubicBezTo>
                  <a:cubicBezTo>
                    <a:pt x="108814" y="4575"/>
                    <a:pt x="86591" y="15203"/>
                    <a:pt x="132202" y="0"/>
                  </a:cubicBezTo>
                  <a:cubicBezTo>
                    <a:pt x="157908" y="3672"/>
                    <a:pt x="188823" y="-4926"/>
                    <a:pt x="209320" y="11016"/>
                  </a:cubicBezTo>
                  <a:cubicBezTo>
                    <a:pt x="227653" y="25275"/>
                    <a:pt x="231354" y="53892"/>
                    <a:pt x="231354" y="77118"/>
                  </a:cubicBezTo>
                  <a:lnTo>
                    <a:pt x="231354" y="484742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410819" y="4307595"/>
              <a:ext cx="1284634" cy="782198"/>
            </a:xfrm>
            <a:custGeom>
              <a:avLst/>
              <a:gdLst>
                <a:gd name="connsiteX0" fmla="*/ 176270 w 904833"/>
                <a:gd name="connsiteY0" fmla="*/ 0 h 782198"/>
                <a:gd name="connsiteX1" fmla="*/ 99152 w 904833"/>
                <a:gd name="connsiteY1" fmla="*/ 99152 h 782198"/>
                <a:gd name="connsiteX2" fmla="*/ 55084 w 904833"/>
                <a:gd name="connsiteY2" fmla="*/ 165253 h 782198"/>
                <a:gd name="connsiteX3" fmla="*/ 33051 w 904833"/>
                <a:gd name="connsiteY3" fmla="*/ 242371 h 782198"/>
                <a:gd name="connsiteX4" fmla="*/ 22034 w 904833"/>
                <a:gd name="connsiteY4" fmla="*/ 308472 h 782198"/>
                <a:gd name="connsiteX5" fmla="*/ 11017 w 904833"/>
                <a:gd name="connsiteY5" fmla="*/ 352540 h 782198"/>
                <a:gd name="connsiteX6" fmla="*/ 0 w 904833"/>
                <a:gd name="connsiteY6" fmla="*/ 418641 h 782198"/>
                <a:gd name="connsiteX7" fmla="*/ 11017 w 904833"/>
                <a:gd name="connsiteY7" fmla="*/ 550844 h 782198"/>
                <a:gd name="connsiteX8" fmla="*/ 55084 w 904833"/>
                <a:gd name="connsiteY8" fmla="*/ 616945 h 782198"/>
                <a:gd name="connsiteX9" fmla="*/ 77118 w 904833"/>
                <a:gd name="connsiteY9" fmla="*/ 649995 h 782198"/>
                <a:gd name="connsiteX10" fmla="*/ 99152 w 904833"/>
                <a:gd name="connsiteY10" fmla="*/ 683046 h 782198"/>
                <a:gd name="connsiteX11" fmla="*/ 176270 w 904833"/>
                <a:gd name="connsiteY11" fmla="*/ 738130 h 782198"/>
                <a:gd name="connsiteX12" fmla="*/ 242371 w 904833"/>
                <a:gd name="connsiteY12" fmla="*/ 760164 h 782198"/>
                <a:gd name="connsiteX13" fmla="*/ 319489 w 904833"/>
                <a:gd name="connsiteY13" fmla="*/ 782198 h 782198"/>
                <a:gd name="connsiteX14" fmla="*/ 561860 w 904833"/>
                <a:gd name="connsiteY14" fmla="*/ 771181 h 782198"/>
                <a:gd name="connsiteX15" fmla="*/ 605928 w 904833"/>
                <a:gd name="connsiteY15" fmla="*/ 760164 h 782198"/>
                <a:gd name="connsiteX16" fmla="*/ 672029 w 904833"/>
                <a:gd name="connsiteY16" fmla="*/ 749147 h 782198"/>
                <a:gd name="connsiteX17" fmla="*/ 782198 w 904833"/>
                <a:gd name="connsiteY17" fmla="*/ 705080 h 782198"/>
                <a:gd name="connsiteX18" fmla="*/ 815248 w 904833"/>
                <a:gd name="connsiteY18" fmla="*/ 672029 h 782198"/>
                <a:gd name="connsiteX19" fmla="*/ 859316 w 904833"/>
                <a:gd name="connsiteY19" fmla="*/ 605928 h 782198"/>
                <a:gd name="connsiteX20" fmla="*/ 881350 w 904833"/>
                <a:gd name="connsiteY20" fmla="*/ 539827 h 782198"/>
                <a:gd name="connsiteX21" fmla="*/ 903383 w 904833"/>
                <a:gd name="connsiteY21" fmla="*/ 451692 h 782198"/>
                <a:gd name="connsiteX22" fmla="*/ 903383 w 904833"/>
                <a:gd name="connsiteY22" fmla="*/ 11017 h 782198"/>
                <a:gd name="connsiteX0" fmla="*/ 176270 w 904789"/>
                <a:gd name="connsiteY0" fmla="*/ 0 h 782198"/>
                <a:gd name="connsiteX1" fmla="*/ 99152 w 904789"/>
                <a:gd name="connsiteY1" fmla="*/ 99152 h 782198"/>
                <a:gd name="connsiteX2" fmla="*/ 55084 w 904789"/>
                <a:gd name="connsiteY2" fmla="*/ 165253 h 782198"/>
                <a:gd name="connsiteX3" fmla="*/ 33051 w 904789"/>
                <a:gd name="connsiteY3" fmla="*/ 242371 h 782198"/>
                <a:gd name="connsiteX4" fmla="*/ 22034 w 904789"/>
                <a:gd name="connsiteY4" fmla="*/ 308472 h 782198"/>
                <a:gd name="connsiteX5" fmla="*/ 11017 w 904789"/>
                <a:gd name="connsiteY5" fmla="*/ 352540 h 782198"/>
                <a:gd name="connsiteX6" fmla="*/ 0 w 904789"/>
                <a:gd name="connsiteY6" fmla="*/ 418641 h 782198"/>
                <a:gd name="connsiteX7" fmla="*/ 11017 w 904789"/>
                <a:gd name="connsiteY7" fmla="*/ 550844 h 782198"/>
                <a:gd name="connsiteX8" fmla="*/ 55084 w 904789"/>
                <a:gd name="connsiteY8" fmla="*/ 616945 h 782198"/>
                <a:gd name="connsiteX9" fmla="*/ 77118 w 904789"/>
                <a:gd name="connsiteY9" fmla="*/ 649995 h 782198"/>
                <a:gd name="connsiteX10" fmla="*/ 99152 w 904789"/>
                <a:gd name="connsiteY10" fmla="*/ 683046 h 782198"/>
                <a:gd name="connsiteX11" fmla="*/ 176270 w 904789"/>
                <a:gd name="connsiteY11" fmla="*/ 738130 h 782198"/>
                <a:gd name="connsiteX12" fmla="*/ 242371 w 904789"/>
                <a:gd name="connsiteY12" fmla="*/ 760164 h 782198"/>
                <a:gd name="connsiteX13" fmla="*/ 319489 w 904789"/>
                <a:gd name="connsiteY13" fmla="*/ 782198 h 782198"/>
                <a:gd name="connsiteX14" fmla="*/ 561860 w 904789"/>
                <a:gd name="connsiteY14" fmla="*/ 771181 h 782198"/>
                <a:gd name="connsiteX15" fmla="*/ 605928 w 904789"/>
                <a:gd name="connsiteY15" fmla="*/ 760164 h 782198"/>
                <a:gd name="connsiteX16" fmla="*/ 672029 w 904789"/>
                <a:gd name="connsiteY16" fmla="*/ 749147 h 782198"/>
                <a:gd name="connsiteX17" fmla="*/ 782198 w 904789"/>
                <a:gd name="connsiteY17" fmla="*/ 705080 h 782198"/>
                <a:gd name="connsiteX18" fmla="*/ 815248 w 904789"/>
                <a:gd name="connsiteY18" fmla="*/ 672029 h 782198"/>
                <a:gd name="connsiteX19" fmla="*/ 859316 w 904789"/>
                <a:gd name="connsiteY19" fmla="*/ 605928 h 782198"/>
                <a:gd name="connsiteX20" fmla="*/ 881350 w 904789"/>
                <a:gd name="connsiteY20" fmla="*/ 539827 h 782198"/>
                <a:gd name="connsiteX21" fmla="*/ 903383 w 904789"/>
                <a:gd name="connsiteY21" fmla="*/ 451692 h 782198"/>
                <a:gd name="connsiteX22" fmla="*/ 840380 w 904789"/>
                <a:gd name="connsiteY22" fmla="*/ 0 h 782198"/>
                <a:gd name="connsiteX0" fmla="*/ 176270 w 918320"/>
                <a:gd name="connsiteY0" fmla="*/ 0 h 782198"/>
                <a:gd name="connsiteX1" fmla="*/ 99152 w 918320"/>
                <a:gd name="connsiteY1" fmla="*/ 99152 h 782198"/>
                <a:gd name="connsiteX2" fmla="*/ 55084 w 918320"/>
                <a:gd name="connsiteY2" fmla="*/ 165253 h 782198"/>
                <a:gd name="connsiteX3" fmla="*/ 33051 w 918320"/>
                <a:gd name="connsiteY3" fmla="*/ 242371 h 782198"/>
                <a:gd name="connsiteX4" fmla="*/ 22034 w 918320"/>
                <a:gd name="connsiteY4" fmla="*/ 308472 h 782198"/>
                <a:gd name="connsiteX5" fmla="*/ 11017 w 918320"/>
                <a:gd name="connsiteY5" fmla="*/ 352540 h 782198"/>
                <a:gd name="connsiteX6" fmla="*/ 0 w 918320"/>
                <a:gd name="connsiteY6" fmla="*/ 418641 h 782198"/>
                <a:gd name="connsiteX7" fmla="*/ 11017 w 918320"/>
                <a:gd name="connsiteY7" fmla="*/ 550844 h 782198"/>
                <a:gd name="connsiteX8" fmla="*/ 55084 w 918320"/>
                <a:gd name="connsiteY8" fmla="*/ 616945 h 782198"/>
                <a:gd name="connsiteX9" fmla="*/ 77118 w 918320"/>
                <a:gd name="connsiteY9" fmla="*/ 649995 h 782198"/>
                <a:gd name="connsiteX10" fmla="*/ 99152 w 918320"/>
                <a:gd name="connsiteY10" fmla="*/ 683046 h 782198"/>
                <a:gd name="connsiteX11" fmla="*/ 176270 w 918320"/>
                <a:gd name="connsiteY11" fmla="*/ 738130 h 782198"/>
                <a:gd name="connsiteX12" fmla="*/ 242371 w 918320"/>
                <a:gd name="connsiteY12" fmla="*/ 760164 h 782198"/>
                <a:gd name="connsiteX13" fmla="*/ 319489 w 918320"/>
                <a:gd name="connsiteY13" fmla="*/ 782198 h 782198"/>
                <a:gd name="connsiteX14" fmla="*/ 561860 w 918320"/>
                <a:gd name="connsiteY14" fmla="*/ 771181 h 782198"/>
                <a:gd name="connsiteX15" fmla="*/ 605928 w 918320"/>
                <a:gd name="connsiteY15" fmla="*/ 760164 h 782198"/>
                <a:gd name="connsiteX16" fmla="*/ 672029 w 918320"/>
                <a:gd name="connsiteY16" fmla="*/ 749147 h 782198"/>
                <a:gd name="connsiteX17" fmla="*/ 782198 w 918320"/>
                <a:gd name="connsiteY17" fmla="*/ 705080 h 782198"/>
                <a:gd name="connsiteX18" fmla="*/ 815248 w 918320"/>
                <a:gd name="connsiteY18" fmla="*/ 672029 h 782198"/>
                <a:gd name="connsiteX19" fmla="*/ 859316 w 918320"/>
                <a:gd name="connsiteY19" fmla="*/ 605928 h 782198"/>
                <a:gd name="connsiteX20" fmla="*/ 881350 w 918320"/>
                <a:gd name="connsiteY20" fmla="*/ 539827 h 782198"/>
                <a:gd name="connsiteX21" fmla="*/ 903383 w 918320"/>
                <a:gd name="connsiteY21" fmla="*/ 451692 h 782198"/>
                <a:gd name="connsiteX22" fmla="*/ 914887 w 918320"/>
                <a:gd name="connsiteY22" fmla="*/ 176270 h 782198"/>
                <a:gd name="connsiteX23" fmla="*/ 840380 w 918320"/>
                <a:gd name="connsiteY23" fmla="*/ 0 h 78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8320" h="782198">
                  <a:moveTo>
                    <a:pt x="176270" y="0"/>
                  </a:moveTo>
                  <a:cubicBezTo>
                    <a:pt x="82141" y="75304"/>
                    <a:pt x="149769" y="6355"/>
                    <a:pt x="99152" y="99152"/>
                  </a:cubicBezTo>
                  <a:cubicBezTo>
                    <a:pt x="86471" y="122400"/>
                    <a:pt x="55084" y="165253"/>
                    <a:pt x="55084" y="165253"/>
                  </a:cubicBezTo>
                  <a:cubicBezTo>
                    <a:pt x="44586" y="196749"/>
                    <a:pt x="39967" y="207794"/>
                    <a:pt x="33051" y="242371"/>
                  </a:cubicBezTo>
                  <a:cubicBezTo>
                    <a:pt x="28670" y="264275"/>
                    <a:pt x="26415" y="286568"/>
                    <a:pt x="22034" y="308472"/>
                  </a:cubicBezTo>
                  <a:cubicBezTo>
                    <a:pt x="19064" y="323319"/>
                    <a:pt x="13987" y="337693"/>
                    <a:pt x="11017" y="352540"/>
                  </a:cubicBezTo>
                  <a:cubicBezTo>
                    <a:pt x="6636" y="374444"/>
                    <a:pt x="3672" y="396607"/>
                    <a:pt x="0" y="418641"/>
                  </a:cubicBezTo>
                  <a:cubicBezTo>
                    <a:pt x="3672" y="462709"/>
                    <a:pt x="-818" y="508237"/>
                    <a:pt x="11017" y="550844"/>
                  </a:cubicBezTo>
                  <a:cubicBezTo>
                    <a:pt x="18104" y="576359"/>
                    <a:pt x="40395" y="594911"/>
                    <a:pt x="55084" y="616945"/>
                  </a:cubicBezTo>
                  <a:lnTo>
                    <a:pt x="77118" y="649995"/>
                  </a:lnTo>
                  <a:cubicBezTo>
                    <a:pt x="84463" y="661012"/>
                    <a:pt x="88559" y="675101"/>
                    <a:pt x="99152" y="683046"/>
                  </a:cubicBezTo>
                  <a:cubicBezTo>
                    <a:pt x="105079" y="687491"/>
                    <a:pt x="163083" y="732269"/>
                    <a:pt x="176270" y="738130"/>
                  </a:cubicBezTo>
                  <a:cubicBezTo>
                    <a:pt x="197494" y="747563"/>
                    <a:pt x="220337" y="752819"/>
                    <a:pt x="242371" y="760164"/>
                  </a:cubicBezTo>
                  <a:cubicBezTo>
                    <a:pt x="289784" y="775969"/>
                    <a:pt x="264158" y="768365"/>
                    <a:pt x="319489" y="782198"/>
                  </a:cubicBezTo>
                  <a:cubicBezTo>
                    <a:pt x="400279" y="778526"/>
                    <a:pt x="481224" y="777384"/>
                    <a:pt x="561860" y="771181"/>
                  </a:cubicBezTo>
                  <a:cubicBezTo>
                    <a:pt x="576957" y="770020"/>
                    <a:pt x="591081" y="763134"/>
                    <a:pt x="605928" y="760164"/>
                  </a:cubicBezTo>
                  <a:cubicBezTo>
                    <a:pt x="627832" y="755783"/>
                    <a:pt x="650358" y="754565"/>
                    <a:pt x="672029" y="749147"/>
                  </a:cubicBezTo>
                  <a:cubicBezTo>
                    <a:pt x="726480" y="735534"/>
                    <a:pt x="736611" y="727872"/>
                    <a:pt x="782198" y="705080"/>
                  </a:cubicBezTo>
                  <a:cubicBezTo>
                    <a:pt x="793215" y="694063"/>
                    <a:pt x="805683" y="684327"/>
                    <a:pt x="815248" y="672029"/>
                  </a:cubicBezTo>
                  <a:cubicBezTo>
                    <a:pt x="831506" y="651126"/>
                    <a:pt x="859316" y="605928"/>
                    <a:pt x="859316" y="605928"/>
                  </a:cubicBezTo>
                  <a:lnTo>
                    <a:pt x="881350" y="539827"/>
                  </a:lnTo>
                  <a:cubicBezTo>
                    <a:pt x="890434" y="512573"/>
                    <a:pt x="897794" y="512285"/>
                    <a:pt x="903383" y="451692"/>
                  </a:cubicBezTo>
                  <a:cubicBezTo>
                    <a:pt x="908973" y="391099"/>
                    <a:pt x="925387" y="251552"/>
                    <a:pt x="914887" y="176270"/>
                  </a:cubicBezTo>
                  <a:cubicBezTo>
                    <a:pt x="904387" y="100988"/>
                    <a:pt x="843610" y="36723"/>
                    <a:pt x="840380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4902665" y="3871630"/>
            <a:ext cx="123238" cy="123238"/>
          </a:xfrm>
          <a:prstGeom prst="ellipse">
            <a:avLst/>
          </a:prstGeom>
          <a:solidFill>
            <a:srgbClr val="00B050"/>
          </a:solidFill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991010" y="3920925"/>
            <a:ext cx="948935" cy="702558"/>
          </a:xfrm>
          <a:custGeom>
            <a:avLst/>
            <a:gdLst>
              <a:gd name="connsiteX0" fmla="*/ 0 w 733425"/>
              <a:gd name="connsiteY0" fmla="*/ 0 h 543002"/>
              <a:gd name="connsiteX1" fmla="*/ 161925 w 733425"/>
              <a:gd name="connsiteY1" fmla="*/ 19050 h 543002"/>
              <a:gd name="connsiteX2" fmla="*/ 257175 w 733425"/>
              <a:gd name="connsiteY2" fmla="*/ 38100 h 543002"/>
              <a:gd name="connsiteX3" fmla="*/ 323850 w 733425"/>
              <a:gd name="connsiteY3" fmla="*/ 76200 h 543002"/>
              <a:gd name="connsiteX4" fmla="*/ 381000 w 733425"/>
              <a:gd name="connsiteY4" fmla="*/ 95250 h 543002"/>
              <a:gd name="connsiteX5" fmla="*/ 438150 w 733425"/>
              <a:gd name="connsiteY5" fmla="*/ 123825 h 543002"/>
              <a:gd name="connsiteX6" fmla="*/ 466725 w 733425"/>
              <a:gd name="connsiteY6" fmla="*/ 133350 h 543002"/>
              <a:gd name="connsiteX7" fmla="*/ 523875 w 733425"/>
              <a:gd name="connsiteY7" fmla="*/ 171450 h 543002"/>
              <a:gd name="connsiteX8" fmla="*/ 552450 w 733425"/>
              <a:gd name="connsiteY8" fmla="*/ 190500 h 543002"/>
              <a:gd name="connsiteX9" fmla="*/ 590550 w 733425"/>
              <a:gd name="connsiteY9" fmla="*/ 247650 h 543002"/>
              <a:gd name="connsiteX10" fmla="*/ 609600 w 733425"/>
              <a:gd name="connsiteY10" fmla="*/ 276225 h 543002"/>
              <a:gd name="connsiteX11" fmla="*/ 638175 w 733425"/>
              <a:gd name="connsiteY11" fmla="*/ 304800 h 543002"/>
              <a:gd name="connsiteX12" fmla="*/ 676275 w 733425"/>
              <a:gd name="connsiteY12" fmla="*/ 361950 h 543002"/>
              <a:gd name="connsiteX13" fmla="*/ 685800 w 733425"/>
              <a:gd name="connsiteY13" fmla="*/ 390525 h 543002"/>
              <a:gd name="connsiteX14" fmla="*/ 704850 w 733425"/>
              <a:gd name="connsiteY14" fmla="*/ 419100 h 543002"/>
              <a:gd name="connsiteX15" fmla="*/ 714375 w 733425"/>
              <a:gd name="connsiteY15" fmla="*/ 514350 h 543002"/>
              <a:gd name="connsiteX16" fmla="*/ 733425 w 733425"/>
              <a:gd name="connsiteY16" fmla="*/ 542925 h 54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33425" h="543002">
                <a:moveTo>
                  <a:pt x="0" y="0"/>
                </a:moveTo>
                <a:cubicBezTo>
                  <a:pt x="237417" y="18263"/>
                  <a:pt x="51871" y="-2961"/>
                  <a:pt x="161925" y="19050"/>
                </a:cubicBezTo>
                <a:cubicBezTo>
                  <a:pt x="185440" y="23753"/>
                  <a:pt x="231890" y="28618"/>
                  <a:pt x="257175" y="38100"/>
                </a:cubicBezTo>
                <a:cubicBezTo>
                  <a:pt x="378813" y="83714"/>
                  <a:pt x="224365" y="31984"/>
                  <a:pt x="323850" y="76200"/>
                </a:cubicBezTo>
                <a:cubicBezTo>
                  <a:pt x="342200" y="84355"/>
                  <a:pt x="361950" y="88900"/>
                  <a:pt x="381000" y="95250"/>
                </a:cubicBezTo>
                <a:cubicBezTo>
                  <a:pt x="452824" y="119191"/>
                  <a:pt x="364292" y="86896"/>
                  <a:pt x="438150" y="123825"/>
                </a:cubicBezTo>
                <a:cubicBezTo>
                  <a:pt x="447130" y="128315"/>
                  <a:pt x="457948" y="128474"/>
                  <a:pt x="466725" y="133350"/>
                </a:cubicBezTo>
                <a:cubicBezTo>
                  <a:pt x="486739" y="144469"/>
                  <a:pt x="504825" y="158750"/>
                  <a:pt x="523875" y="171450"/>
                </a:cubicBezTo>
                <a:lnTo>
                  <a:pt x="552450" y="190500"/>
                </a:lnTo>
                <a:lnTo>
                  <a:pt x="590550" y="247650"/>
                </a:lnTo>
                <a:cubicBezTo>
                  <a:pt x="596900" y="257175"/>
                  <a:pt x="601505" y="268130"/>
                  <a:pt x="609600" y="276225"/>
                </a:cubicBezTo>
                <a:lnTo>
                  <a:pt x="638175" y="304800"/>
                </a:lnTo>
                <a:cubicBezTo>
                  <a:pt x="660823" y="372744"/>
                  <a:pt x="628709" y="290601"/>
                  <a:pt x="676275" y="361950"/>
                </a:cubicBezTo>
                <a:cubicBezTo>
                  <a:pt x="681844" y="370304"/>
                  <a:pt x="681310" y="381545"/>
                  <a:pt x="685800" y="390525"/>
                </a:cubicBezTo>
                <a:cubicBezTo>
                  <a:pt x="690920" y="400764"/>
                  <a:pt x="698500" y="409575"/>
                  <a:pt x="704850" y="419100"/>
                </a:cubicBezTo>
                <a:cubicBezTo>
                  <a:pt x="708025" y="450850"/>
                  <a:pt x="709523" y="482813"/>
                  <a:pt x="714375" y="514350"/>
                </a:cubicBezTo>
                <a:cubicBezTo>
                  <a:pt x="719235" y="545937"/>
                  <a:pt x="715653" y="542925"/>
                  <a:pt x="733425" y="5429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779735" y="3354029"/>
            <a:ext cx="234872" cy="911963"/>
          </a:xfrm>
          <a:custGeom>
            <a:avLst/>
            <a:gdLst>
              <a:gd name="connsiteX0" fmla="*/ 0 w 181531"/>
              <a:gd name="connsiteY0" fmla="*/ 704850 h 704850"/>
              <a:gd name="connsiteX1" fmla="*/ 28575 w 181531"/>
              <a:gd name="connsiteY1" fmla="*/ 657225 h 704850"/>
              <a:gd name="connsiteX2" fmla="*/ 57150 w 181531"/>
              <a:gd name="connsiteY2" fmla="*/ 628650 h 704850"/>
              <a:gd name="connsiteX3" fmla="*/ 76200 w 181531"/>
              <a:gd name="connsiteY3" fmla="*/ 600075 h 704850"/>
              <a:gd name="connsiteX4" fmla="*/ 85725 w 181531"/>
              <a:gd name="connsiteY4" fmla="*/ 552450 h 704850"/>
              <a:gd name="connsiteX5" fmla="*/ 95250 w 181531"/>
              <a:gd name="connsiteY5" fmla="*/ 514350 h 704850"/>
              <a:gd name="connsiteX6" fmla="*/ 104775 w 181531"/>
              <a:gd name="connsiteY6" fmla="*/ 457200 h 704850"/>
              <a:gd name="connsiteX7" fmla="*/ 95250 w 181531"/>
              <a:gd name="connsiteY7" fmla="*/ 352425 h 704850"/>
              <a:gd name="connsiteX8" fmla="*/ 85725 w 181531"/>
              <a:gd name="connsiteY8" fmla="*/ 314325 h 704850"/>
              <a:gd name="connsiteX9" fmla="*/ 76200 w 181531"/>
              <a:gd name="connsiteY9" fmla="*/ 257175 h 704850"/>
              <a:gd name="connsiteX10" fmla="*/ 95250 w 181531"/>
              <a:gd name="connsiteY10" fmla="*/ 133350 h 704850"/>
              <a:gd name="connsiteX11" fmla="*/ 114300 w 181531"/>
              <a:gd name="connsiteY11" fmla="*/ 104775 h 704850"/>
              <a:gd name="connsiteX12" fmla="*/ 171450 w 181531"/>
              <a:gd name="connsiteY12" fmla="*/ 66675 h 704850"/>
              <a:gd name="connsiteX13" fmla="*/ 180975 w 181531"/>
              <a:gd name="connsiteY13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531" h="704850">
                <a:moveTo>
                  <a:pt x="0" y="704850"/>
                </a:moveTo>
                <a:cubicBezTo>
                  <a:pt x="9525" y="688975"/>
                  <a:pt x="17467" y="672036"/>
                  <a:pt x="28575" y="657225"/>
                </a:cubicBezTo>
                <a:cubicBezTo>
                  <a:pt x="36657" y="646449"/>
                  <a:pt x="48526" y="638998"/>
                  <a:pt x="57150" y="628650"/>
                </a:cubicBezTo>
                <a:cubicBezTo>
                  <a:pt x="64479" y="619856"/>
                  <a:pt x="69850" y="609600"/>
                  <a:pt x="76200" y="600075"/>
                </a:cubicBezTo>
                <a:cubicBezTo>
                  <a:pt x="79375" y="584200"/>
                  <a:pt x="82213" y="568254"/>
                  <a:pt x="85725" y="552450"/>
                </a:cubicBezTo>
                <a:cubicBezTo>
                  <a:pt x="88565" y="539671"/>
                  <a:pt x="92683" y="527187"/>
                  <a:pt x="95250" y="514350"/>
                </a:cubicBezTo>
                <a:cubicBezTo>
                  <a:pt x="99038" y="495412"/>
                  <a:pt x="101600" y="476250"/>
                  <a:pt x="104775" y="457200"/>
                </a:cubicBezTo>
                <a:cubicBezTo>
                  <a:pt x="101600" y="422275"/>
                  <a:pt x="99885" y="387186"/>
                  <a:pt x="95250" y="352425"/>
                </a:cubicBezTo>
                <a:cubicBezTo>
                  <a:pt x="93520" y="339449"/>
                  <a:pt x="88292" y="327162"/>
                  <a:pt x="85725" y="314325"/>
                </a:cubicBezTo>
                <a:cubicBezTo>
                  <a:pt x="81937" y="295387"/>
                  <a:pt x="79375" y="276225"/>
                  <a:pt x="76200" y="257175"/>
                </a:cubicBezTo>
                <a:cubicBezTo>
                  <a:pt x="82550" y="215900"/>
                  <a:pt x="85122" y="173864"/>
                  <a:pt x="95250" y="133350"/>
                </a:cubicBezTo>
                <a:cubicBezTo>
                  <a:pt x="98026" y="122244"/>
                  <a:pt x="105685" y="112313"/>
                  <a:pt x="114300" y="104775"/>
                </a:cubicBezTo>
                <a:cubicBezTo>
                  <a:pt x="131530" y="89698"/>
                  <a:pt x="171450" y="66675"/>
                  <a:pt x="171450" y="66675"/>
                </a:cubicBezTo>
                <a:cubicBezTo>
                  <a:pt x="184991" y="26052"/>
                  <a:pt x="180975" y="48140"/>
                  <a:pt x="180975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941715" y="2454390"/>
            <a:ext cx="739430" cy="1441888"/>
          </a:xfrm>
          <a:custGeom>
            <a:avLst/>
            <a:gdLst>
              <a:gd name="connsiteX0" fmla="*/ 0 w 571500"/>
              <a:gd name="connsiteY0" fmla="*/ 1114425 h 1114425"/>
              <a:gd name="connsiteX1" fmla="*/ 85725 w 571500"/>
              <a:gd name="connsiteY1" fmla="*/ 1057275 h 1114425"/>
              <a:gd name="connsiteX2" fmla="*/ 142875 w 571500"/>
              <a:gd name="connsiteY2" fmla="*/ 1019175 h 1114425"/>
              <a:gd name="connsiteX3" fmla="*/ 180975 w 571500"/>
              <a:gd name="connsiteY3" fmla="*/ 962025 h 1114425"/>
              <a:gd name="connsiteX4" fmla="*/ 200025 w 571500"/>
              <a:gd name="connsiteY4" fmla="*/ 933450 h 1114425"/>
              <a:gd name="connsiteX5" fmla="*/ 219075 w 571500"/>
              <a:gd name="connsiteY5" fmla="*/ 857250 h 1114425"/>
              <a:gd name="connsiteX6" fmla="*/ 228600 w 571500"/>
              <a:gd name="connsiteY6" fmla="*/ 809625 h 1114425"/>
              <a:gd name="connsiteX7" fmla="*/ 238125 w 571500"/>
              <a:gd name="connsiteY7" fmla="*/ 781050 h 1114425"/>
              <a:gd name="connsiteX8" fmla="*/ 257175 w 571500"/>
              <a:gd name="connsiteY8" fmla="*/ 714375 h 1114425"/>
              <a:gd name="connsiteX9" fmla="*/ 266700 w 571500"/>
              <a:gd name="connsiteY9" fmla="*/ 619125 h 1114425"/>
              <a:gd name="connsiteX10" fmla="*/ 276225 w 571500"/>
              <a:gd name="connsiteY10" fmla="*/ 571500 h 1114425"/>
              <a:gd name="connsiteX11" fmla="*/ 285750 w 571500"/>
              <a:gd name="connsiteY11" fmla="*/ 47625 h 1114425"/>
              <a:gd name="connsiteX12" fmla="*/ 304800 w 571500"/>
              <a:gd name="connsiteY12" fmla="*/ 19050 h 1114425"/>
              <a:gd name="connsiteX13" fmla="*/ 333375 w 571500"/>
              <a:gd name="connsiteY13" fmla="*/ 0 h 1114425"/>
              <a:gd name="connsiteX14" fmla="*/ 447675 w 571500"/>
              <a:gd name="connsiteY14" fmla="*/ 9525 h 1114425"/>
              <a:gd name="connsiteX15" fmla="*/ 533400 w 571500"/>
              <a:gd name="connsiteY15" fmla="*/ 57150 h 1114425"/>
              <a:gd name="connsiteX16" fmla="*/ 571500 w 571500"/>
              <a:gd name="connsiteY16" fmla="*/ 57150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1500" h="1114425">
                <a:moveTo>
                  <a:pt x="0" y="1114425"/>
                </a:moveTo>
                <a:cubicBezTo>
                  <a:pt x="92090" y="1059171"/>
                  <a:pt x="6359" y="1112831"/>
                  <a:pt x="85725" y="1057275"/>
                </a:cubicBezTo>
                <a:cubicBezTo>
                  <a:pt x="104482" y="1044145"/>
                  <a:pt x="142875" y="1019175"/>
                  <a:pt x="142875" y="1019175"/>
                </a:cubicBezTo>
                <a:lnTo>
                  <a:pt x="180975" y="962025"/>
                </a:lnTo>
                <a:lnTo>
                  <a:pt x="200025" y="933450"/>
                </a:lnTo>
                <a:cubicBezTo>
                  <a:pt x="206375" y="908050"/>
                  <a:pt x="213940" y="882923"/>
                  <a:pt x="219075" y="857250"/>
                </a:cubicBezTo>
                <a:cubicBezTo>
                  <a:pt x="222250" y="841375"/>
                  <a:pt x="224673" y="825331"/>
                  <a:pt x="228600" y="809625"/>
                </a:cubicBezTo>
                <a:cubicBezTo>
                  <a:pt x="231035" y="799885"/>
                  <a:pt x="235367" y="790704"/>
                  <a:pt x="238125" y="781050"/>
                </a:cubicBezTo>
                <a:cubicBezTo>
                  <a:pt x="262045" y="697329"/>
                  <a:pt x="234337" y="782888"/>
                  <a:pt x="257175" y="714375"/>
                </a:cubicBezTo>
                <a:cubicBezTo>
                  <a:pt x="260350" y="682625"/>
                  <a:pt x="262483" y="650753"/>
                  <a:pt x="266700" y="619125"/>
                </a:cubicBezTo>
                <a:cubicBezTo>
                  <a:pt x="268840" y="603078"/>
                  <a:pt x="275686" y="587680"/>
                  <a:pt x="276225" y="571500"/>
                </a:cubicBezTo>
                <a:cubicBezTo>
                  <a:pt x="282044" y="396943"/>
                  <a:pt x="276728" y="222046"/>
                  <a:pt x="285750" y="47625"/>
                </a:cubicBezTo>
                <a:cubicBezTo>
                  <a:pt x="286341" y="36193"/>
                  <a:pt x="296705" y="27145"/>
                  <a:pt x="304800" y="19050"/>
                </a:cubicBezTo>
                <a:cubicBezTo>
                  <a:pt x="312895" y="10955"/>
                  <a:pt x="323850" y="6350"/>
                  <a:pt x="333375" y="0"/>
                </a:cubicBezTo>
                <a:cubicBezTo>
                  <a:pt x="371475" y="3175"/>
                  <a:pt x="410838" y="-708"/>
                  <a:pt x="447675" y="9525"/>
                </a:cubicBezTo>
                <a:cubicBezTo>
                  <a:pt x="540068" y="35190"/>
                  <a:pt x="471313" y="48280"/>
                  <a:pt x="533400" y="57150"/>
                </a:cubicBezTo>
                <a:cubicBezTo>
                  <a:pt x="545972" y="58946"/>
                  <a:pt x="558800" y="57150"/>
                  <a:pt x="571500" y="5715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336077" y="2663895"/>
            <a:ext cx="431334" cy="184857"/>
          </a:xfrm>
          <a:custGeom>
            <a:avLst/>
            <a:gdLst>
              <a:gd name="connsiteX0" fmla="*/ 0 w 333375"/>
              <a:gd name="connsiteY0" fmla="*/ 0 h 142875"/>
              <a:gd name="connsiteX1" fmla="*/ 85725 w 333375"/>
              <a:gd name="connsiteY1" fmla="*/ 38100 h 142875"/>
              <a:gd name="connsiteX2" fmla="*/ 123825 w 333375"/>
              <a:gd name="connsiteY2" fmla="*/ 95250 h 142875"/>
              <a:gd name="connsiteX3" fmla="*/ 209550 w 333375"/>
              <a:gd name="connsiteY3" fmla="*/ 142875 h 142875"/>
              <a:gd name="connsiteX4" fmla="*/ 276225 w 333375"/>
              <a:gd name="connsiteY4" fmla="*/ 123825 h 142875"/>
              <a:gd name="connsiteX5" fmla="*/ 333375 w 333375"/>
              <a:gd name="connsiteY5" fmla="*/ 1047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375" h="142875">
                <a:moveTo>
                  <a:pt x="0" y="0"/>
                </a:moveTo>
                <a:cubicBezTo>
                  <a:pt x="21286" y="7095"/>
                  <a:pt x="67079" y="16790"/>
                  <a:pt x="85725" y="38100"/>
                </a:cubicBezTo>
                <a:cubicBezTo>
                  <a:pt x="100802" y="55330"/>
                  <a:pt x="104775" y="82550"/>
                  <a:pt x="123825" y="95250"/>
                </a:cubicBezTo>
                <a:cubicBezTo>
                  <a:pt x="189329" y="138919"/>
                  <a:pt x="159255" y="126110"/>
                  <a:pt x="209550" y="142875"/>
                </a:cubicBezTo>
                <a:cubicBezTo>
                  <a:pt x="221757" y="139823"/>
                  <a:pt x="262560" y="130657"/>
                  <a:pt x="276225" y="123825"/>
                </a:cubicBezTo>
                <a:cubicBezTo>
                  <a:pt x="324892" y="99491"/>
                  <a:pt x="283229" y="104775"/>
                  <a:pt x="333375" y="10477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237486" y="2146294"/>
            <a:ext cx="135562" cy="308096"/>
          </a:xfrm>
          <a:custGeom>
            <a:avLst/>
            <a:gdLst>
              <a:gd name="connsiteX0" fmla="*/ 104775 w 104775"/>
              <a:gd name="connsiteY0" fmla="*/ 238125 h 238125"/>
              <a:gd name="connsiteX1" fmla="*/ 47625 w 104775"/>
              <a:gd name="connsiteY1" fmla="*/ 152400 h 238125"/>
              <a:gd name="connsiteX2" fmla="*/ 19050 w 104775"/>
              <a:gd name="connsiteY2" fmla="*/ 133350 h 238125"/>
              <a:gd name="connsiteX3" fmla="*/ 0 w 104775"/>
              <a:gd name="connsiteY3" fmla="*/ 104775 h 238125"/>
              <a:gd name="connsiteX4" fmla="*/ 66675 w 104775"/>
              <a:gd name="connsiteY4" fmla="*/ 66675 h 238125"/>
              <a:gd name="connsiteX5" fmla="*/ 95250 w 104775"/>
              <a:gd name="connsiteY5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" h="238125">
                <a:moveTo>
                  <a:pt x="104775" y="238125"/>
                </a:moveTo>
                <a:cubicBezTo>
                  <a:pt x="91171" y="215452"/>
                  <a:pt x="67466" y="172241"/>
                  <a:pt x="47625" y="152400"/>
                </a:cubicBezTo>
                <a:cubicBezTo>
                  <a:pt x="39530" y="144305"/>
                  <a:pt x="28575" y="139700"/>
                  <a:pt x="19050" y="133350"/>
                </a:cubicBezTo>
                <a:cubicBezTo>
                  <a:pt x="12700" y="123825"/>
                  <a:pt x="0" y="116223"/>
                  <a:pt x="0" y="104775"/>
                </a:cubicBezTo>
                <a:cubicBezTo>
                  <a:pt x="0" y="68336"/>
                  <a:pt x="47465" y="70517"/>
                  <a:pt x="66675" y="66675"/>
                </a:cubicBezTo>
                <a:cubicBezTo>
                  <a:pt x="108459" y="38819"/>
                  <a:pt x="95250" y="59073"/>
                  <a:pt x="9525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954038" y="3933249"/>
            <a:ext cx="160237" cy="406686"/>
          </a:xfrm>
          <a:custGeom>
            <a:avLst/>
            <a:gdLst>
              <a:gd name="connsiteX0" fmla="*/ 9525 w 123846"/>
              <a:gd name="connsiteY0" fmla="*/ 0 h 314325"/>
              <a:gd name="connsiteX1" fmla="*/ 0 w 123846"/>
              <a:gd name="connsiteY1" fmla="*/ 47625 h 314325"/>
              <a:gd name="connsiteX2" fmla="*/ 28575 w 123846"/>
              <a:gd name="connsiteY2" fmla="*/ 123825 h 314325"/>
              <a:gd name="connsiteX3" fmla="*/ 57150 w 123846"/>
              <a:gd name="connsiteY3" fmla="*/ 152400 h 314325"/>
              <a:gd name="connsiteX4" fmla="*/ 85725 w 123846"/>
              <a:gd name="connsiteY4" fmla="*/ 161925 h 314325"/>
              <a:gd name="connsiteX5" fmla="*/ 114300 w 123846"/>
              <a:gd name="connsiteY5" fmla="*/ 190500 h 314325"/>
              <a:gd name="connsiteX6" fmla="*/ 104775 w 123846"/>
              <a:gd name="connsiteY6" fmla="*/ 257175 h 314325"/>
              <a:gd name="connsiteX7" fmla="*/ 47625 w 123846"/>
              <a:gd name="connsiteY7" fmla="*/ 276225 h 314325"/>
              <a:gd name="connsiteX8" fmla="*/ 38100 w 123846"/>
              <a:gd name="connsiteY8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46" h="314325">
                <a:moveTo>
                  <a:pt x="9525" y="0"/>
                </a:moveTo>
                <a:cubicBezTo>
                  <a:pt x="6350" y="15875"/>
                  <a:pt x="0" y="31436"/>
                  <a:pt x="0" y="47625"/>
                </a:cubicBezTo>
                <a:cubicBezTo>
                  <a:pt x="0" y="80459"/>
                  <a:pt x="8867" y="100176"/>
                  <a:pt x="28575" y="123825"/>
                </a:cubicBezTo>
                <a:cubicBezTo>
                  <a:pt x="37199" y="134173"/>
                  <a:pt x="45942" y="144928"/>
                  <a:pt x="57150" y="152400"/>
                </a:cubicBezTo>
                <a:cubicBezTo>
                  <a:pt x="65504" y="157969"/>
                  <a:pt x="76200" y="158750"/>
                  <a:pt x="85725" y="161925"/>
                </a:cubicBezTo>
                <a:cubicBezTo>
                  <a:pt x="95250" y="171450"/>
                  <a:pt x="106828" y="179292"/>
                  <a:pt x="114300" y="190500"/>
                </a:cubicBezTo>
                <a:cubicBezTo>
                  <a:pt x="128411" y="211667"/>
                  <a:pt x="128179" y="239622"/>
                  <a:pt x="104775" y="257175"/>
                </a:cubicBezTo>
                <a:cubicBezTo>
                  <a:pt x="88711" y="269223"/>
                  <a:pt x="47625" y="276225"/>
                  <a:pt x="47625" y="276225"/>
                </a:cubicBezTo>
                <a:cubicBezTo>
                  <a:pt x="37096" y="307812"/>
                  <a:pt x="38100" y="294760"/>
                  <a:pt x="38100" y="3143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904743" y="3452620"/>
            <a:ext cx="86872" cy="455982"/>
          </a:xfrm>
          <a:custGeom>
            <a:avLst/>
            <a:gdLst>
              <a:gd name="connsiteX0" fmla="*/ 38100 w 67143"/>
              <a:gd name="connsiteY0" fmla="*/ 352425 h 352425"/>
              <a:gd name="connsiteX1" fmla="*/ 38100 w 67143"/>
              <a:gd name="connsiteY1" fmla="*/ 152400 h 352425"/>
              <a:gd name="connsiteX2" fmla="*/ 66675 w 67143"/>
              <a:gd name="connsiteY2" fmla="*/ 133350 h 352425"/>
              <a:gd name="connsiteX3" fmla="*/ 57150 w 67143"/>
              <a:gd name="connsiteY3" fmla="*/ 19050 h 352425"/>
              <a:gd name="connsiteX4" fmla="*/ 0 w 67143"/>
              <a:gd name="connsiteY4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43" h="352425">
                <a:moveTo>
                  <a:pt x="38100" y="352425"/>
                </a:moveTo>
                <a:cubicBezTo>
                  <a:pt x="30445" y="283527"/>
                  <a:pt x="18087" y="222446"/>
                  <a:pt x="38100" y="152400"/>
                </a:cubicBezTo>
                <a:cubicBezTo>
                  <a:pt x="41245" y="141393"/>
                  <a:pt x="57150" y="139700"/>
                  <a:pt x="66675" y="133350"/>
                </a:cubicBezTo>
                <a:cubicBezTo>
                  <a:pt x="63500" y="95250"/>
                  <a:pt x="74248" y="53246"/>
                  <a:pt x="57150" y="19050"/>
                </a:cubicBezTo>
                <a:cubicBezTo>
                  <a:pt x="48170" y="1089"/>
                  <a:pt x="0" y="0"/>
                  <a:pt x="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731560" y="3772968"/>
            <a:ext cx="210155" cy="150003"/>
          </a:xfrm>
          <a:custGeom>
            <a:avLst/>
            <a:gdLst>
              <a:gd name="connsiteX0" fmla="*/ 162427 w 162427"/>
              <a:gd name="connsiteY0" fmla="*/ 85780 h 115936"/>
              <a:gd name="connsiteX1" fmla="*/ 86227 w 162427"/>
              <a:gd name="connsiteY1" fmla="*/ 95305 h 115936"/>
              <a:gd name="connsiteX2" fmla="*/ 19552 w 162427"/>
              <a:gd name="connsiteY2" fmla="*/ 104830 h 115936"/>
              <a:gd name="connsiteX3" fmla="*/ 10027 w 162427"/>
              <a:gd name="connsiteY3" fmla="*/ 28630 h 115936"/>
              <a:gd name="connsiteX4" fmla="*/ 19552 w 162427"/>
              <a:gd name="connsiteY4" fmla="*/ 55 h 11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7" h="115936">
                <a:moveTo>
                  <a:pt x="162427" y="85780"/>
                </a:moveTo>
                <a:cubicBezTo>
                  <a:pt x="137027" y="88955"/>
                  <a:pt x="110923" y="88570"/>
                  <a:pt x="86227" y="95305"/>
                </a:cubicBezTo>
                <a:cubicBezTo>
                  <a:pt x="17016" y="114181"/>
                  <a:pt x="102771" y="125635"/>
                  <a:pt x="19552" y="104830"/>
                </a:cubicBezTo>
                <a:cubicBezTo>
                  <a:pt x="58" y="65842"/>
                  <a:pt x="-7930" y="70529"/>
                  <a:pt x="10027" y="28630"/>
                </a:cubicBezTo>
                <a:cubicBezTo>
                  <a:pt x="23406" y="-2587"/>
                  <a:pt x="42586" y="55"/>
                  <a:pt x="19552" y="5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817120" y="3933249"/>
            <a:ext cx="149242" cy="271124"/>
          </a:xfrm>
          <a:custGeom>
            <a:avLst/>
            <a:gdLst>
              <a:gd name="connsiteX0" fmla="*/ 115348 w 115348"/>
              <a:gd name="connsiteY0" fmla="*/ 0 h 209550"/>
              <a:gd name="connsiteX1" fmla="*/ 29623 w 115348"/>
              <a:gd name="connsiteY1" fmla="*/ 28575 h 209550"/>
              <a:gd name="connsiteX2" fmla="*/ 10573 w 115348"/>
              <a:gd name="connsiteY2" fmla="*/ 57150 h 209550"/>
              <a:gd name="connsiteX3" fmla="*/ 20098 w 115348"/>
              <a:gd name="connsiteY3" fmla="*/ 104775 h 209550"/>
              <a:gd name="connsiteX4" fmla="*/ 29623 w 115348"/>
              <a:gd name="connsiteY4" fmla="*/ 133350 h 209550"/>
              <a:gd name="connsiteX5" fmla="*/ 1048 w 115348"/>
              <a:gd name="connsiteY5" fmla="*/ 190500 h 209550"/>
              <a:gd name="connsiteX6" fmla="*/ 1048 w 115348"/>
              <a:gd name="connsiteY6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348" h="209550">
                <a:moveTo>
                  <a:pt x="115348" y="0"/>
                </a:moveTo>
                <a:cubicBezTo>
                  <a:pt x="77033" y="6386"/>
                  <a:pt x="56410" y="1788"/>
                  <a:pt x="29623" y="28575"/>
                </a:cubicBezTo>
                <a:cubicBezTo>
                  <a:pt x="21528" y="36670"/>
                  <a:pt x="16923" y="47625"/>
                  <a:pt x="10573" y="57150"/>
                </a:cubicBezTo>
                <a:cubicBezTo>
                  <a:pt x="13748" y="73025"/>
                  <a:pt x="16171" y="89069"/>
                  <a:pt x="20098" y="104775"/>
                </a:cubicBezTo>
                <a:cubicBezTo>
                  <a:pt x="22533" y="114515"/>
                  <a:pt x="29623" y="123310"/>
                  <a:pt x="29623" y="133350"/>
                </a:cubicBezTo>
                <a:cubicBezTo>
                  <a:pt x="29623" y="161515"/>
                  <a:pt x="10680" y="166421"/>
                  <a:pt x="1048" y="190500"/>
                </a:cubicBezTo>
                <a:cubicBezTo>
                  <a:pt x="-1310" y="196396"/>
                  <a:pt x="1048" y="203200"/>
                  <a:pt x="1048" y="20955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966362" y="3711420"/>
            <a:ext cx="394387" cy="209505"/>
          </a:xfrm>
          <a:custGeom>
            <a:avLst/>
            <a:gdLst>
              <a:gd name="connsiteX0" fmla="*/ 0 w 304819"/>
              <a:gd name="connsiteY0" fmla="*/ 161925 h 161925"/>
              <a:gd name="connsiteX1" fmla="*/ 47625 w 304819"/>
              <a:gd name="connsiteY1" fmla="*/ 133350 h 161925"/>
              <a:gd name="connsiteX2" fmla="*/ 76200 w 304819"/>
              <a:gd name="connsiteY2" fmla="*/ 114300 h 161925"/>
              <a:gd name="connsiteX3" fmla="*/ 171450 w 304819"/>
              <a:gd name="connsiteY3" fmla="*/ 85725 h 161925"/>
              <a:gd name="connsiteX4" fmla="*/ 295275 w 304819"/>
              <a:gd name="connsiteY4" fmla="*/ 85725 h 161925"/>
              <a:gd name="connsiteX5" fmla="*/ 304800 w 304819"/>
              <a:gd name="connsiteY5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19" h="161925">
                <a:moveTo>
                  <a:pt x="0" y="161925"/>
                </a:moveTo>
                <a:cubicBezTo>
                  <a:pt x="15875" y="152400"/>
                  <a:pt x="31926" y="143162"/>
                  <a:pt x="47625" y="133350"/>
                </a:cubicBezTo>
                <a:cubicBezTo>
                  <a:pt x="57333" y="127283"/>
                  <a:pt x="65739" y="118949"/>
                  <a:pt x="76200" y="114300"/>
                </a:cubicBezTo>
                <a:cubicBezTo>
                  <a:pt x="106015" y="101049"/>
                  <a:pt x="139785" y="93641"/>
                  <a:pt x="171450" y="85725"/>
                </a:cubicBezTo>
                <a:cubicBezTo>
                  <a:pt x="196523" y="89904"/>
                  <a:pt x="272513" y="108487"/>
                  <a:pt x="295275" y="85725"/>
                </a:cubicBezTo>
                <a:cubicBezTo>
                  <a:pt x="305698" y="75302"/>
                  <a:pt x="304800" y="23812"/>
                  <a:pt x="30480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694708" y="1246245"/>
            <a:ext cx="259331" cy="2637709"/>
          </a:xfrm>
          <a:custGeom>
            <a:avLst/>
            <a:gdLst>
              <a:gd name="connsiteX0" fmla="*/ 200435 w 200435"/>
              <a:gd name="connsiteY0" fmla="*/ 2038667 h 2038667"/>
              <a:gd name="connsiteX1" fmla="*/ 152810 w 200435"/>
              <a:gd name="connsiteY1" fmla="*/ 1943417 h 2038667"/>
              <a:gd name="connsiteX2" fmla="*/ 124235 w 200435"/>
              <a:gd name="connsiteY2" fmla="*/ 1895792 h 2038667"/>
              <a:gd name="connsiteX3" fmla="*/ 95660 w 200435"/>
              <a:gd name="connsiteY3" fmla="*/ 1800542 h 2038667"/>
              <a:gd name="connsiteX4" fmla="*/ 86135 w 200435"/>
              <a:gd name="connsiteY4" fmla="*/ 1771967 h 2038667"/>
              <a:gd name="connsiteX5" fmla="*/ 57560 w 200435"/>
              <a:gd name="connsiteY5" fmla="*/ 1705292 h 2038667"/>
              <a:gd name="connsiteX6" fmla="*/ 48035 w 200435"/>
              <a:gd name="connsiteY6" fmla="*/ 1638617 h 2038667"/>
              <a:gd name="connsiteX7" fmla="*/ 38510 w 200435"/>
              <a:gd name="connsiteY7" fmla="*/ 1600517 h 2038667"/>
              <a:gd name="connsiteX8" fmla="*/ 57560 w 200435"/>
              <a:gd name="connsiteY8" fmla="*/ 1343342 h 2038667"/>
              <a:gd name="connsiteX9" fmla="*/ 76610 w 200435"/>
              <a:gd name="connsiteY9" fmla="*/ 1267142 h 2038667"/>
              <a:gd name="connsiteX10" fmla="*/ 86135 w 200435"/>
              <a:gd name="connsiteY10" fmla="*/ 1219517 h 2038667"/>
              <a:gd name="connsiteX11" fmla="*/ 105185 w 200435"/>
              <a:gd name="connsiteY11" fmla="*/ 1162367 h 2038667"/>
              <a:gd name="connsiteX12" fmla="*/ 133760 w 200435"/>
              <a:gd name="connsiteY12" fmla="*/ 1076642 h 2038667"/>
              <a:gd name="connsiteX13" fmla="*/ 152810 w 200435"/>
              <a:gd name="connsiteY13" fmla="*/ 1019492 h 2038667"/>
              <a:gd name="connsiteX14" fmla="*/ 162335 w 200435"/>
              <a:gd name="connsiteY14" fmla="*/ 990917 h 2038667"/>
              <a:gd name="connsiteX15" fmla="*/ 162335 w 200435"/>
              <a:gd name="connsiteY15" fmla="*/ 705167 h 2038667"/>
              <a:gd name="connsiteX16" fmla="*/ 152810 w 200435"/>
              <a:gd name="connsiteY16" fmla="*/ 676592 h 2038667"/>
              <a:gd name="connsiteX17" fmla="*/ 133760 w 200435"/>
              <a:gd name="connsiteY17" fmla="*/ 648017 h 2038667"/>
              <a:gd name="connsiteX18" fmla="*/ 124235 w 200435"/>
              <a:gd name="connsiteY18" fmla="*/ 619442 h 2038667"/>
              <a:gd name="connsiteX19" fmla="*/ 95660 w 200435"/>
              <a:gd name="connsiteY19" fmla="*/ 543242 h 2038667"/>
              <a:gd name="connsiteX20" fmla="*/ 76610 w 200435"/>
              <a:gd name="connsiteY20" fmla="*/ 486092 h 2038667"/>
              <a:gd name="connsiteX21" fmla="*/ 67085 w 200435"/>
              <a:gd name="connsiteY21" fmla="*/ 409892 h 2038667"/>
              <a:gd name="connsiteX22" fmla="*/ 57560 w 200435"/>
              <a:gd name="connsiteY22" fmla="*/ 381317 h 2038667"/>
              <a:gd name="connsiteX23" fmla="*/ 48035 w 200435"/>
              <a:gd name="connsiteY23" fmla="*/ 324167 h 2038667"/>
              <a:gd name="connsiteX24" fmla="*/ 38510 w 200435"/>
              <a:gd name="connsiteY24" fmla="*/ 295592 h 2038667"/>
              <a:gd name="connsiteX25" fmla="*/ 19460 w 200435"/>
              <a:gd name="connsiteY25" fmla="*/ 181292 h 2038667"/>
              <a:gd name="connsiteX26" fmla="*/ 9935 w 200435"/>
              <a:gd name="connsiteY26" fmla="*/ 152717 h 2038667"/>
              <a:gd name="connsiteX27" fmla="*/ 9935 w 200435"/>
              <a:gd name="connsiteY27" fmla="*/ 9842 h 2038667"/>
              <a:gd name="connsiteX28" fmla="*/ 67085 w 200435"/>
              <a:gd name="connsiteY28" fmla="*/ 317 h 20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0435" h="2038667">
                <a:moveTo>
                  <a:pt x="200435" y="2038667"/>
                </a:moveTo>
                <a:cubicBezTo>
                  <a:pt x="120956" y="1906201"/>
                  <a:pt x="217624" y="2073045"/>
                  <a:pt x="152810" y="1943417"/>
                </a:cubicBezTo>
                <a:cubicBezTo>
                  <a:pt x="144531" y="1926858"/>
                  <a:pt x="133760" y="1911667"/>
                  <a:pt x="124235" y="1895792"/>
                </a:cubicBezTo>
                <a:cubicBezTo>
                  <a:pt x="109840" y="1838211"/>
                  <a:pt x="118850" y="1870111"/>
                  <a:pt x="95660" y="1800542"/>
                </a:cubicBezTo>
                <a:cubicBezTo>
                  <a:pt x="92485" y="1791017"/>
                  <a:pt x="90625" y="1780947"/>
                  <a:pt x="86135" y="1771967"/>
                </a:cubicBezTo>
                <a:cubicBezTo>
                  <a:pt x="62595" y="1724887"/>
                  <a:pt x="71575" y="1747337"/>
                  <a:pt x="57560" y="1705292"/>
                </a:cubicBezTo>
                <a:cubicBezTo>
                  <a:pt x="54385" y="1683067"/>
                  <a:pt x="52051" y="1660706"/>
                  <a:pt x="48035" y="1638617"/>
                </a:cubicBezTo>
                <a:cubicBezTo>
                  <a:pt x="45693" y="1625737"/>
                  <a:pt x="38510" y="1613608"/>
                  <a:pt x="38510" y="1600517"/>
                </a:cubicBezTo>
                <a:cubicBezTo>
                  <a:pt x="38510" y="1524404"/>
                  <a:pt x="40083" y="1424902"/>
                  <a:pt x="57560" y="1343342"/>
                </a:cubicBezTo>
                <a:cubicBezTo>
                  <a:pt x="63046" y="1317741"/>
                  <a:pt x="71475" y="1292815"/>
                  <a:pt x="76610" y="1267142"/>
                </a:cubicBezTo>
                <a:cubicBezTo>
                  <a:pt x="79785" y="1251267"/>
                  <a:pt x="81875" y="1235136"/>
                  <a:pt x="86135" y="1219517"/>
                </a:cubicBezTo>
                <a:cubicBezTo>
                  <a:pt x="91419" y="1200144"/>
                  <a:pt x="98835" y="1181417"/>
                  <a:pt x="105185" y="1162367"/>
                </a:cubicBezTo>
                <a:lnTo>
                  <a:pt x="133760" y="1076642"/>
                </a:lnTo>
                <a:lnTo>
                  <a:pt x="152810" y="1019492"/>
                </a:lnTo>
                <a:lnTo>
                  <a:pt x="162335" y="990917"/>
                </a:lnTo>
                <a:cubicBezTo>
                  <a:pt x="177221" y="856946"/>
                  <a:pt x="177896" y="891896"/>
                  <a:pt x="162335" y="705167"/>
                </a:cubicBezTo>
                <a:cubicBezTo>
                  <a:pt x="161501" y="695161"/>
                  <a:pt x="157300" y="685572"/>
                  <a:pt x="152810" y="676592"/>
                </a:cubicBezTo>
                <a:cubicBezTo>
                  <a:pt x="147690" y="666353"/>
                  <a:pt x="138880" y="658256"/>
                  <a:pt x="133760" y="648017"/>
                </a:cubicBezTo>
                <a:cubicBezTo>
                  <a:pt x="129270" y="639037"/>
                  <a:pt x="128190" y="628670"/>
                  <a:pt x="124235" y="619442"/>
                </a:cubicBezTo>
                <a:cubicBezTo>
                  <a:pt x="81651" y="520080"/>
                  <a:pt x="124928" y="640803"/>
                  <a:pt x="95660" y="543242"/>
                </a:cubicBezTo>
                <a:cubicBezTo>
                  <a:pt x="89890" y="524008"/>
                  <a:pt x="76610" y="486092"/>
                  <a:pt x="76610" y="486092"/>
                </a:cubicBezTo>
                <a:cubicBezTo>
                  <a:pt x="73435" y="460692"/>
                  <a:pt x="71664" y="435077"/>
                  <a:pt x="67085" y="409892"/>
                </a:cubicBezTo>
                <a:cubicBezTo>
                  <a:pt x="65289" y="400014"/>
                  <a:pt x="59738" y="391118"/>
                  <a:pt x="57560" y="381317"/>
                </a:cubicBezTo>
                <a:cubicBezTo>
                  <a:pt x="53370" y="362464"/>
                  <a:pt x="52225" y="343020"/>
                  <a:pt x="48035" y="324167"/>
                </a:cubicBezTo>
                <a:cubicBezTo>
                  <a:pt x="45857" y="314366"/>
                  <a:pt x="40945" y="305332"/>
                  <a:pt x="38510" y="295592"/>
                </a:cubicBezTo>
                <a:cubicBezTo>
                  <a:pt x="21471" y="227435"/>
                  <a:pt x="35589" y="261937"/>
                  <a:pt x="19460" y="181292"/>
                </a:cubicBezTo>
                <a:cubicBezTo>
                  <a:pt x="17491" y="171447"/>
                  <a:pt x="13110" y="162242"/>
                  <a:pt x="9935" y="152717"/>
                </a:cubicBezTo>
                <a:cubicBezTo>
                  <a:pt x="5119" y="114190"/>
                  <a:pt x="-9783" y="49277"/>
                  <a:pt x="9935" y="9842"/>
                </a:cubicBezTo>
                <a:cubicBezTo>
                  <a:pt x="16204" y="-2695"/>
                  <a:pt x="58204" y="317"/>
                  <a:pt x="67085" y="317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719886" y="1369893"/>
            <a:ext cx="184857" cy="123238"/>
          </a:xfrm>
          <a:custGeom>
            <a:avLst/>
            <a:gdLst>
              <a:gd name="connsiteX0" fmla="*/ 0 w 142875"/>
              <a:gd name="connsiteY0" fmla="*/ 95250 h 95250"/>
              <a:gd name="connsiteX1" fmla="*/ 9525 w 142875"/>
              <a:gd name="connsiteY1" fmla="*/ 47625 h 95250"/>
              <a:gd name="connsiteX2" fmla="*/ 85725 w 142875"/>
              <a:gd name="connsiteY2" fmla="*/ 19050 h 95250"/>
              <a:gd name="connsiteX3" fmla="*/ 142875 w 142875"/>
              <a:gd name="connsiteY3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5" h="95250">
                <a:moveTo>
                  <a:pt x="0" y="95250"/>
                </a:moveTo>
                <a:cubicBezTo>
                  <a:pt x="3175" y="79375"/>
                  <a:pt x="1493" y="61681"/>
                  <a:pt x="9525" y="47625"/>
                </a:cubicBezTo>
                <a:cubicBezTo>
                  <a:pt x="22786" y="24419"/>
                  <a:pt x="67582" y="23998"/>
                  <a:pt x="85725" y="19050"/>
                </a:cubicBezTo>
                <a:cubicBezTo>
                  <a:pt x="105098" y="13766"/>
                  <a:pt x="142875" y="0"/>
                  <a:pt x="142875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732210" y="1505455"/>
            <a:ext cx="86267" cy="61619"/>
          </a:xfrm>
          <a:custGeom>
            <a:avLst/>
            <a:gdLst>
              <a:gd name="connsiteX0" fmla="*/ 0 w 66675"/>
              <a:gd name="connsiteY0" fmla="*/ 47625 h 47625"/>
              <a:gd name="connsiteX1" fmla="*/ 66675 w 66675"/>
              <a:gd name="connsiteY1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47625">
                <a:moveTo>
                  <a:pt x="0" y="47625"/>
                </a:moveTo>
                <a:cubicBezTo>
                  <a:pt x="55326" y="14430"/>
                  <a:pt x="34534" y="32141"/>
                  <a:pt x="66675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4904743" y="3883954"/>
            <a:ext cx="455982" cy="1793019"/>
          </a:xfrm>
          <a:custGeom>
            <a:avLst/>
            <a:gdLst>
              <a:gd name="connsiteX0" fmla="*/ 47625 w 352425"/>
              <a:gd name="connsiteY0" fmla="*/ 0 h 1385812"/>
              <a:gd name="connsiteX1" fmla="*/ 38100 w 352425"/>
              <a:gd name="connsiteY1" fmla="*/ 104775 h 1385812"/>
              <a:gd name="connsiteX2" fmla="*/ 19050 w 352425"/>
              <a:gd name="connsiteY2" fmla="*/ 171450 h 1385812"/>
              <a:gd name="connsiteX3" fmla="*/ 9525 w 352425"/>
              <a:gd name="connsiteY3" fmla="*/ 238125 h 1385812"/>
              <a:gd name="connsiteX4" fmla="*/ 0 w 352425"/>
              <a:gd name="connsiteY4" fmla="*/ 285750 h 1385812"/>
              <a:gd name="connsiteX5" fmla="*/ 9525 w 352425"/>
              <a:gd name="connsiteY5" fmla="*/ 476250 h 1385812"/>
              <a:gd name="connsiteX6" fmla="*/ 19050 w 352425"/>
              <a:gd name="connsiteY6" fmla="*/ 504825 h 1385812"/>
              <a:gd name="connsiteX7" fmla="*/ 38100 w 352425"/>
              <a:gd name="connsiteY7" fmla="*/ 581025 h 1385812"/>
              <a:gd name="connsiteX8" fmla="*/ 57150 w 352425"/>
              <a:gd name="connsiteY8" fmla="*/ 619125 h 1385812"/>
              <a:gd name="connsiteX9" fmla="*/ 95250 w 352425"/>
              <a:gd name="connsiteY9" fmla="*/ 676275 h 1385812"/>
              <a:gd name="connsiteX10" fmla="*/ 133350 w 352425"/>
              <a:gd name="connsiteY10" fmla="*/ 685800 h 1385812"/>
              <a:gd name="connsiteX11" fmla="*/ 171450 w 352425"/>
              <a:gd name="connsiteY11" fmla="*/ 704850 h 1385812"/>
              <a:gd name="connsiteX12" fmla="*/ 209550 w 352425"/>
              <a:gd name="connsiteY12" fmla="*/ 714375 h 1385812"/>
              <a:gd name="connsiteX13" fmla="*/ 238125 w 352425"/>
              <a:gd name="connsiteY13" fmla="*/ 723900 h 1385812"/>
              <a:gd name="connsiteX14" fmla="*/ 266700 w 352425"/>
              <a:gd name="connsiteY14" fmla="*/ 762000 h 1385812"/>
              <a:gd name="connsiteX15" fmla="*/ 295275 w 352425"/>
              <a:gd name="connsiteY15" fmla="*/ 781050 h 1385812"/>
              <a:gd name="connsiteX16" fmla="*/ 304800 w 352425"/>
              <a:gd name="connsiteY16" fmla="*/ 809625 h 1385812"/>
              <a:gd name="connsiteX17" fmla="*/ 323850 w 352425"/>
              <a:gd name="connsiteY17" fmla="*/ 838200 h 1385812"/>
              <a:gd name="connsiteX18" fmla="*/ 342900 w 352425"/>
              <a:gd name="connsiteY18" fmla="*/ 895350 h 1385812"/>
              <a:gd name="connsiteX19" fmla="*/ 352425 w 352425"/>
              <a:gd name="connsiteY19" fmla="*/ 962025 h 1385812"/>
              <a:gd name="connsiteX20" fmla="*/ 333375 w 352425"/>
              <a:gd name="connsiteY20" fmla="*/ 1047750 h 1385812"/>
              <a:gd name="connsiteX21" fmla="*/ 295275 w 352425"/>
              <a:gd name="connsiteY21" fmla="*/ 1114425 h 1385812"/>
              <a:gd name="connsiteX22" fmla="*/ 276225 w 352425"/>
              <a:gd name="connsiteY22" fmla="*/ 1171575 h 1385812"/>
              <a:gd name="connsiteX23" fmla="*/ 266700 w 352425"/>
              <a:gd name="connsiteY23" fmla="*/ 1200150 h 1385812"/>
              <a:gd name="connsiteX24" fmla="*/ 276225 w 352425"/>
              <a:gd name="connsiteY24" fmla="*/ 1333500 h 1385812"/>
              <a:gd name="connsiteX25" fmla="*/ 295275 w 352425"/>
              <a:gd name="connsiteY25" fmla="*/ 1371600 h 138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2425" h="1385812">
                <a:moveTo>
                  <a:pt x="47625" y="0"/>
                </a:moveTo>
                <a:cubicBezTo>
                  <a:pt x="44450" y="34925"/>
                  <a:pt x="42735" y="70014"/>
                  <a:pt x="38100" y="104775"/>
                </a:cubicBezTo>
                <a:cubicBezTo>
                  <a:pt x="35442" y="124709"/>
                  <a:pt x="25580" y="151860"/>
                  <a:pt x="19050" y="171450"/>
                </a:cubicBezTo>
                <a:cubicBezTo>
                  <a:pt x="15875" y="193675"/>
                  <a:pt x="13216" y="215980"/>
                  <a:pt x="9525" y="238125"/>
                </a:cubicBezTo>
                <a:cubicBezTo>
                  <a:pt x="6863" y="254094"/>
                  <a:pt x="0" y="269561"/>
                  <a:pt x="0" y="285750"/>
                </a:cubicBezTo>
                <a:cubicBezTo>
                  <a:pt x="0" y="349329"/>
                  <a:pt x="4017" y="412910"/>
                  <a:pt x="9525" y="476250"/>
                </a:cubicBezTo>
                <a:cubicBezTo>
                  <a:pt x="10395" y="486252"/>
                  <a:pt x="16615" y="495085"/>
                  <a:pt x="19050" y="504825"/>
                </a:cubicBezTo>
                <a:cubicBezTo>
                  <a:pt x="27995" y="540605"/>
                  <a:pt x="25036" y="550543"/>
                  <a:pt x="38100" y="581025"/>
                </a:cubicBezTo>
                <a:cubicBezTo>
                  <a:pt x="43693" y="594076"/>
                  <a:pt x="51557" y="606074"/>
                  <a:pt x="57150" y="619125"/>
                </a:cubicBezTo>
                <a:cubicBezTo>
                  <a:pt x="69683" y="648368"/>
                  <a:pt x="61255" y="656849"/>
                  <a:pt x="95250" y="676275"/>
                </a:cubicBezTo>
                <a:cubicBezTo>
                  <a:pt x="106616" y="682770"/>
                  <a:pt x="121093" y="681203"/>
                  <a:pt x="133350" y="685800"/>
                </a:cubicBezTo>
                <a:cubicBezTo>
                  <a:pt x="146645" y="690786"/>
                  <a:pt x="158155" y="699864"/>
                  <a:pt x="171450" y="704850"/>
                </a:cubicBezTo>
                <a:cubicBezTo>
                  <a:pt x="183707" y="709447"/>
                  <a:pt x="196963" y="710779"/>
                  <a:pt x="209550" y="714375"/>
                </a:cubicBezTo>
                <a:cubicBezTo>
                  <a:pt x="219204" y="717133"/>
                  <a:pt x="228600" y="720725"/>
                  <a:pt x="238125" y="723900"/>
                </a:cubicBezTo>
                <a:cubicBezTo>
                  <a:pt x="247650" y="736600"/>
                  <a:pt x="255475" y="750775"/>
                  <a:pt x="266700" y="762000"/>
                </a:cubicBezTo>
                <a:cubicBezTo>
                  <a:pt x="274795" y="770095"/>
                  <a:pt x="288124" y="772111"/>
                  <a:pt x="295275" y="781050"/>
                </a:cubicBezTo>
                <a:cubicBezTo>
                  <a:pt x="301547" y="788890"/>
                  <a:pt x="300310" y="800645"/>
                  <a:pt x="304800" y="809625"/>
                </a:cubicBezTo>
                <a:cubicBezTo>
                  <a:pt x="309920" y="819864"/>
                  <a:pt x="319201" y="827739"/>
                  <a:pt x="323850" y="838200"/>
                </a:cubicBezTo>
                <a:cubicBezTo>
                  <a:pt x="332005" y="856550"/>
                  <a:pt x="342900" y="895350"/>
                  <a:pt x="342900" y="895350"/>
                </a:cubicBezTo>
                <a:cubicBezTo>
                  <a:pt x="346075" y="917575"/>
                  <a:pt x="352425" y="939574"/>
                  <a:pt x="352425" y="962025"/>
                </a:cubicBezTo>
                <a:cubicBezTo>
                  <a:pt x="352425" y="976658"/>
                  <a:pt x="343197" y="1028105"/>
                  <a:pt x="333375" y="1047750"/>
                </a:cubicBezTo>
                <a:cubicBezTo>
                  <a:pt x="299009" y="1116483"/>
                  <a:pt x="328673" y="1030930"/>
                  <a:pt x="295275" y="1114425"/>
                </a:cubicBezTo>
                <a:cubicBezTo>
                  <a:pt x="287817" y="1133069"/>
                  <a:pt x="282575" y="1152525"/>
                  <a:pt x="276225" y="1171575"/>
                </a:cubicBezTo>
                <a:lnTo>
                  <a:pt x="266700" y="1200150"/>
                </a:lnTo>
                <a:cubicBezTo>
                  <a:pt x="269875" y="1244600"/>
                  <a:pt x="268481" y="1289615"/>
                  <a:pt x="276225" y="1333500"/>
                </a:cubicBezTo>
                <a:cubicBezTo>
                  <a:pt x="297036" y="1451430"/>
                  <a:pt x="295275" y="1326577"/>
                  <a:pt x="295275" y="137160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336077" y="5264222"/>
            <a:ext cx="432690" cy="332743"/>
          </a:xfrm>
          <a:custGeom>
            <a:avLst/>
            <a:gdLst>
              <a:gd name="connsiteX0" fmla="*/ 0 w 334423"/>
              <a:gd name="connsiteY0" fmla="*/ 0 h 257175"/>
              <a:gd name="connsiteX1" fmla="*/ 47625 w 334423"/>
              <a:gd name="connsiteY1" fmla="*/ 9525 h 257175"/>
              <a:gd name="connsiteX2" fmla="*/ 104775 w 334423"/>
              <a:gd name="connsiteY2" fmla="*/ 57150 h 257175"/>
              <a:gd name="connsiteX3" fmla="*/ 161925 w 334423"/>
              <a:gd name="connsiteY3" fmla="*/ 104775 h 257175"/>
              <a:gd name="connsiteX4" fmla="*/ 190500 w 334423"/>
              <a:gd name="connsiteY4" fmla="*/ 171450 h 257175"/>
              <a:gd name="connsiteX5" fmla="*/ 219075 w 334423"/>
              <a:gd name="connsiteY5" fmla="*/ 180975 h 257175"/>
              <a:gd name="connsiteX6" fmla="*/ 285750 w 334423"/>
              <a:gd name="connsiteY6" fmla="*/ 190500 h 257175"/>
              <a:gd name="connsiteX7" fmla="*/ 333375 w 334423"/>
              <a:gd name="connsiteY7" fmla="*/ 238125 h 257175"/>
              <a:gd name="connsiteX8" fmla="*/ 333375 w 334423"/>
              <a:gd name="connsiteY8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423" h="257175">
                <a:moveTo>
                  <a:pt x="0" y="0"/>
                </a:moveTo>
                <a:cubicBezTo>
                  <a:pt x="15875" y="3175"/>
                  <a:pt x="32466" y="3841"/>
                  <a:pt x="47625" y="9525"/>
                </a:cubicBezTo>
                <a:cubicBezTo>
                  <a:pt x="73424" y="19199"/>
                  <a:pt x="84561" y="40305"/>
                  <a:pt x="104775" y="57150"/>
                </a:cubicBezTo>
                <a:cubicBezTo>
                  <a:pt x="184341" y="123455"/>
                  <a:pt x="78443" y="21293"/>
                  <a:pt x="161925" y="104775"/>
                </a:cubicBezTo>
                <a:cubicBezTo>
                  <a:pt x="167617" y="121852"/>
                  <a:pt x="178730" y="159680"/>
                  <a:pt x="190500" y="171450"/>
                </a:cubicBezTo>
                <a:cubicBezTo>
                  <a:pt x="197600" y="178550"/>
                  <a:pt x="209230" y="179006"/>
                  <a:pt x="219075" y="180975"/>
                </a:cubicBezTo>
                <a:cubicBezTo>
                  <a:pt x="241090" y="185378"/>
                  <a:pt x="263525" y="187325"/>
                  <a:pt x="285750" y="190500"/>
                </a:cubicBezTo>
                <a:cubicBezTo>
                  <a:pt x="309995" y="206664"/>
                  <a:pt x="321830" y="209261"/>
                  <a:pt x="333375" y="238125"/>
                </a:cubicBezTo>
                <a:cubicBezTo>
                  <a:pt x="335733" y="244021"/>
                  <a:pt x="333375" y="250825"/>
                  <a:pt x="333375" y="25717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904601" y="5301194"/>
            <a:ext cx="382181" cy="295045"/>
          </a:xfrm>
          <a:custGeom>
            <a:avLst/>
            <a:gdLst>
              <a:gd name="connsiteX0" fmla="*/ 295385 w 295385"/>
              <a:gd name="connsiteY0" fmla="*/ 38100 h 228038"/>
              <a:gd name="connsiteX1" fmla="*/ 247760 w 295385"/>
              <a:gd name="connsiteY1" fmla="*/ 19050 h 228038"/>
              <a:gd name="connsiteX2" fmla="*/ 209660 w 295385"/>
              <a:gd name="connsiteY2" fmla="*/ 9525 h 228038"/>
              <a:gd name="connsiteX3" fmla="*/ 181085 w 295385"/>
              <a:gd name="connsiteY3" fmla="*/ 0 h 228038"/>
              <a:gd name="connsiteX4" fmla="*/ 76310 w 295385"/>
              <a:gd name="connsiteY4" fmla="*/ 9525 h 228038"/>
              <a:gd name="connsiteX5" fmla="*/ 66785 w 295385"/>
              <a:gd name="connsiteY5" fmla="*/ 38100 h 228038"/>
              <a:gd name="connsiteX6" fmla="*/ 57260 w 295385"/>
              <a:gd name="connsiteY6" fmla="*/ 161925 h 228038"/>
              <a:gd name="connsiteX7" fmla="*/ 110 w 295385"/>
              <a:gd name="connsiteY7" fmla="*/ 219075 h 22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385" h="228038">
                <a:moveTo>
                  <a:pt x="295385" y="38100"/>
                </a:moveTo>
                <a:cubicBezTo>
                  <a:pt x="279510" y="31750"/>
                  <a:pt x="263980" y="24457"/>
                  <a:pt x="247760" y="19050"/>
                </a:cubicBezTo>
                <a:cubicBezTo>
                  <a:pt x="235341" y="14910"/>
                  <a:pt x="222247" y="13121"/>
                  <a:pt x="209660" y="9525"/>
                </a:cubicBezTo>
                <a:cubicBezTo>
                  <a:pt x="200006" y="6767"/>
                  <a:pt x="190610" y="3175"/>
                  <a:pt x="181085" y="0"/>
                </a:cubicBezTo>
                <a:cubicBezTo>
                  <a:pt x="146160" y="3175"/>
                  <a:pt x="109579" y="-1565"/>
                  <a:pt x="76310" y="9525"/>
                </a:cubicBezTo>
                <a:cubicBezTo>
                  <a:pt x="66785" y="12700"/>
                  <a:pt x="68030" y="28137"/>
                  <a:pt x="66785" y="38100"/>
                </a:cubicBezTo>
                <a:cubicBezTo>
                  <a:pt x="61650" y="79177"/>
                  <a:pt x="73022" y="123646"/>
                  <a:pt x="57260" y="161925"/>
                </a:cubicBezTo>
                <a:cubicBezTo>
                  <a:pt x="-5174" y="313549"/>
                  <a:pt x="110" y="146621"/>
                  <a:pt x="110" y="21907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itchFamily="34" charset="0"/>
              </a:rPr>
              <a:t>Trim based on your biology</a:t>
            </a:r>
          </a:p>
        </p:txBody>
      </p:sp>
    </p:spTree>
    <p:extLst>
      <p:ext uri="{BB962C8B-B14F-4D97-AF65-F5344CB8AC3E}">
        <p14:creationId xmlns:p14="http://schemas.microsoft.com/office/powerpoint/2010/main" val="11890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 flipH="1">
            <a:off x="4563957" y="1551922"/>
            <a:ext cx="1710488" cy="3504262"/>
          </a:xfrm>
          <a:custGeom>
            <a:avLst/>
            <a:gdLst>
              <a:gd name="connsiteX0" fmla="*/ 914400 w 1035585"/>
              <a:gd name="connsiteY0" fmla="*/ 23050 h 2708420"/>
              <a:gd name="connsiteX1" fmla="*/ 793214 w 1035585"/>
              <a:gd name="connsiteY1" fmla="*/ 45083 h 2708420"/>
              <a:gd name="connsiteX2" fmla="*/ 749146 w 1035585"/>
              <a:gd name="connsiteY2" fmla="*/ 67117 h 2708420"/>
              <a:gd name="connsiteX3" fmla="*/ 705079 w 1035585"/>
              <a:gd name="connsiteY3" fmla="*/ 78134 h 2708420"/>
              <a:gd name="connsiteX4" fmla="*/ 627961 w 1035585"/>
              <a:gd name="connsiteY4" fmla="*/ 133218 h 2708420"/>
              <a:gd name="connsiteX5" fmla="*/ 561860 w 1035585"/>
              <a:gd name="connsiteY5" fmla="*/ 177286 h 2708420"/>
              <a:gd name="connsiteX6" fmla="*/ 495759 w 1035585"/>
              <a:gd name="connsiteY6" fmla="*/ 254404 h 2708420"/>
              <a:gd name="connsiteX7" fmla="*/ 462708 w 1035585"/>
              <a:gd name="connsiteY7" fmla="*/ 287455 h 2708420"/>
              <a:gd name="connsiteX8" fmla="*/ 352539 w 1035585"/>
              <a:gd name="connsiteY8" fmla="*/ 430674 h 2708420"/>
              <a:gd name="connsiteX9" fmla="*/ 319489 w 1035585"/>
              <a:gd name="connsiteY9" fmla="*/ 474741 h 2708420"/>
              <a:gd name="connsiteX10" fmla="*/ 308472 w 1035585"/>
              <a:gd name="connsiteY10" fmla="*/ 507792 h 2708420"/>
              <a:gd name="connsiteX11" fmla="*/ 275421 w 1035585"/>
              <a:gd name="connsiteY11" fmla="*/ 551859 h 2708420"/>
              <a:gd name="connsiteX12" fmla="*/ 231354 w 1035585"/>
              <a:gd name="connsiteY12" fmla="*/ 628977 h 2708420"/>
              <a:gd name="connsiteX13" fmla="*/ 209320 w 1035585"/>
              <a:gd name="connsiteY13" fmla="*/ 695079 h 2708420"/>
              <a:gd name="connsiteX14" fmla="*/ 165253 w 1035585"/>
              <a:gd name="connsiteY14" fmla="*/ 761180 h 2708420"/>
              <a:gd name="connsiteX15" fmla="*/ 154236 w 1035585"/>
              <a:gd name="connsiteY15" fmla="*/ 794230 h 2708420"/>
              <a:gd name="connsiteX16" fmla="*/ 143219 w 1035585"/>
              <a:gd name="connsiteY16" fmla="*/ 838298 h 2708420"/>
              <a:gd name="connsiteX17" fmla="*/ 121185 w 1035585"/>
              <a:gd name="connsiteY17" fmla="*/ 871349 h 2708420"/>
              <a:gd name="connsiteX18" fmla="*/ 110168 w 1035585"/>
              <a:gd name="connsiteY18" fmla="*/ 926433 h 2708420"/>
              <a:gd name="connsiteX19" fmla="*/ 88134 w 1035585"/>
              <a:gd name="connsiteY19" fmla="*/ 992534 h 2708420"/>
              <a:gd name="connsiteX20" fmla="*/ 77118 w 1035585"/>
              <a:gd name="connsiteY20" fmla="*/ 1080669 h 2708420"/>
              <a:gd name="connsiteX21" fmla="*/ 55084 w 1035585"/>
              <a:gd name="connsiteY21" fmla="*/ 1168804 h 2708420"/>
              <a:gd name="connsiteX22" fmla="*/ 44067 w 1035585"/>
              <a:gd name="connsiteY22" fmla="*/ 1278973 h 2708420"/>
              <a:gd name="connsiteX23" fmla="*/ 22033 w 1035585"/>
              <a:gd name="connsiteY23" fmla="*/ 1455242 h 2708420"/>
              <a:gd name="connsiteX24" fmla="*/ 0 w 1035585"/>
              <a:gd name="connsiteY24" fmla="*/ 1697614 h 2708420"/>
              <a:gd name="connsiteX25" fmla="*/ 11016 w 1035585"/>
              <a:gd name="connsiteY25" fmla="*/ 2292524 h 2708420"/>
              <a:gd name="connsiteX26" fmla="*/ 44067 w 1035585"/>
              <a:gd name="connsiteY26" fmla="*/ 2435744 h 2708420"/>
              <a:gd name="connsiteX27" fmla="*/ 88134 w 1035585"/>
              <a:gd name="connsiteY27" fmla="*/ 2501845 h 2708420"/>
              <a:gd name="connsiteX28" fmla="*/ 176269 w 1035585"/>
              <a:gd name="connsiteY28" fmla="*/ 2600997 h 2708420"/>
              <a:gd name="connsiteX29" fmla="*/ 209320 w 1035585"/>
              <a:gd name="connsiteY29" fmla="*/ 2612014 h 2708420"/>
              <a:gd name="connsiteX30" fmla="*/ 242371 w 1035585"/>
              <a:gd name="connsiteY30" fmla="*/ 2634047 h 2708420"/>
              <a:gd name="connsiteX31" fmla="*/ 297455 w 1035585"/>
              <a:gd name="connsiteY31" fmla="*/ 2645064 h 2708420"/>
              <a:gd name="connsiteX32" fmla="*/ 407624 w 1035585"/>
              <a:gd name="connsiteY32" fmla="*/ 2667098 h 2708420"/>
              <a:gd name="connsiteX33" fmla="*/ 495759 w 1035585"/>
              <a:gd name="connsiteY33" fmla="*/ 2678115 h 2708420"/>
              <a:gd name="connsiteX34" fmla="*/ 661012 w 1035585"/>
              <a:gd name="connsiteY34" fmla="*/ 2700149 h 2708420"/>
              <a:gd name="connsiteX35" fmla="*/ 925416 w 1035585"/>
              <a:gd name="connsiteY35" fmla="*/ 2656081 h 2708420"/>
              <a:gd name="connsiteX36" fmla="*/ 947450 w 1035585"/>
              <a:gd name="connsiteY36" fmla="*/ 2612014 h 2708420"/>
              <a:gd name="connsiteX37" fmla="*/ 958467 w 1035585"/>
              <a:gd name="connsiteY37" fmla="*/ 2567946 h 2708420"/>
              <a:gd name="connsiteX38" fmla="*/ 980501 w 1035585"/>
              <a:gd name="connsiteY38" fmla="*/ 2534896 h 2708420"/>
              <a:gd name="connsiteX39" fmla="*/ 991518 w 1035585"/>
              <a:gd name="connsiteY39" fmla="*/ 2479811 h 2708420"/>
              <a:gd name="connsiteX40" fmla="*/ 1002534 w 1035585"/>
              <a:gd name="connsiteY40" fmla="*/ 2369642 h 2708420"/>
              <a:gd name="connsiteX41" fmla="*/ 1013551 w 1035585"/>
              <a:gd name="connsiteY41" fmla="*/ 2281508 h 2708420"/>
              <a:gd name="connsiteX42" fmla="*/ 1024568 w 1035585"/>
              <a:gd name="connsiteY42" fmla="*/ 1245922 h 2708420"/>
              <a:gd name="connsiteX43" fmla="*/ 1035585 w 1035585"/>
              <a:gd name="connsiteY43" fmla="*/ 860332 h 2708420"/>
              <a:gd name="connsiteX44" fmla="*/ 1024568 w 1035585"/>
              <a:gd name="connsiteY44" fmla="*/ 177286 h 2708420"/>
              <a:gd name="connsiteX45" fmla="*/ 991518 w 1035585"/>
              <a:gd name="connsiteY45" fmla="*/ 67117 h 2708420"/>
              <a:gd name="connsiteX46" fmla="*/ 947450 w 1035585"/>
              <a:gd name="connsiteY46" fmla="*/ 1016 h 2708420"/>
              <a:gd name="connsiteX47" fmla="*/ 914400 w 1035585"/>
              <a:gd name="connsiteY47" fmla="*/ 23050 h 270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5585" h="2708420">
                <a:moveTo>
                  <a:pt x="914400" y="23050"/>
                </a:moveTo>
                <a:cubicBezTo>
                  <a:pt x="888694" y="30394"/>
                  <a:pt x="832885" y="34504"/>
                  <a:pt x="793214" y="45083"/>
                </a:cubicBezTo>
                <a:cubicBezTo>
                  <a:pt x="777345" y="49315"/>
                  <a:pt x="764523" y="61350"/>
                  <a:pt x="749146" y="67117"/>
                </a:cubicBezTo>
                <a:cubicBezTo>
                  <a:pt x="734969" y="72433"/>
                  <a:pt x="719768" y="74462"/>
                  <a:pt x="705079" y="78134"/>
                </a:cubicBezTo>
                <a:cubicBezTo>
                  <a:pt x="597643" y="149758"/>
                  <a:pt x="764586" y="37580"/>
                  <a:pt x="627961" y="133218"/>
                </a:cubicBezTo>
                <a:cubicBezTo>
                  <a:pt x="606267" y="148404"/>
                  <a:pt x="580585" y="158561"/>
                  <a:pt x="561860" y="177286"/>
                </a:cubicBezTo>
                <a:cubicBezTo>
                  <a:pt x="479855" y="259288"/>
                  <a:pt x="580548" y="155482"/>
                  <a:pt x="495759" y="254404"/>
                </a:cubicBezTo>
                <a:cubicBezTo>
                  <a:pt x="485620" y="266234"/>
                  <a:pt x="472682" y="275486"/>
                  <a:pt x="462708" y="287455"/>
                </a:cubicBezTo>
                <a:cubicBezTo>
                  <a:pt x="431138" y="325339"/>
                  <a:pt x="385794" y="386334"/>
                  <a:pt x="352539" y="430674"/>
                </a:cubicBezTo>
                <a:lnTo>
                  <a:pt x="319489" y="474741"/>
                </a:lnTo>
                <a:cubicBezTo>
                  <a:pt x="315817" y="485758"/>
                  <a:pt x="314234" y="497709"/>
                  <a:pt x="308472" y="507792"/>
                </a:cubicBezTo>
                <a:cubicBezTo>
                  <a:pt x="299362" y="523734"/>
                  <a:pt x="286093" y="536918"/>
                  <a:pt x="275421" y="551859"/>
                </a:cubicBezTo>
                <a:cubicBezTo>
                  <a:pt x="257353" y="577154"/>
                  <a:pt x="243091" y="599635"/>
                  <a:pt x="231354" y="628977"/>
                </a:cubicBezTo>
                <a:cubicBezTo>
                  <a:pt x="222728" y="650542"/>
                  <a:pt x="219707" y="674305"/>
                  <a:pt x="209320" y="695079"/>
                </a:cubicBezTo>
                <a:cubicBezTo>
                  <a:pt x="197477" y="718764"/>
                  <a:pt x="173627" y="736058"/>
                  <a:pt x="165253" y="761180"/>
                </a:cubicBezTo>
                <a:cubicBezTo>
                  <a:pt x="161581" y="772197"/>
                  <a:pt x="157426" y="783064"/>
                  <a:pt x="154236" y="794230"/>
                </a:cubicBezTo>
                <a:cubicBezTo>
                  <a:pt x="150076" y="808789"/>
                  <a:pt x="149183" y="824381"/>
                  <a:pt x="143219" y="838298"/>
                </a:cubicBezTo>
                <a:cubicBezTo>
                  <a:pt x="138003" y="850468"/>
                  <a:pt x="128530" y="860332"/>
                  <a:pt x="121185" y="871349"/>
                </a:cubicBezTo>
                <a:cubicBezTo>
                  <a:pt x="117513" y="889710"/>
                  <a:pt x="115095" y="908368"/>
                  <a:pt x="110168" y="926433"/>
                </a:cubicBezTo>
                <a:cubicBezTo>
                  <a:pt x="104057" y="948840"/>
                  <a:pt x="88134" y="992534"/>
                  <a:pt x="88134" y="992534"/>
                </a:cubicBezTo>
                <a:cubicBezTo>
                  <a:pt x="84462" y="1021912"/>
                  <a:pt x="82574" y="1051569"/>
                  <a:pt x="77118" y="1080669"/>
                </a:cubicBezTo>
                <a:cubicBezTo>
                  <a:pt x="71537" y="1110433"/>
                  <a:pt x="55084" y="1168804"/>
                  <a:pt x="55084" y="1168804"/>
                </a:cubicBezTo>
                <a:cubicBezTo>
                  <a:pt x="51412" y="1205527"/>
                  <a:pt x="48297" y="1242310"/>
                  <a:pt x="44067" y="1278973"/>
                </a:cubicBezTo>
                <a:cubicBezTo>
                  <a:pt x="37280" y="1337796"/>
                  <a:pt x="26252" y="1396179"/>
                  <a:pt x="22033" y="1455242"/>
                </a:cubicBezTo>
                <a:cubicBezTo>
                  <a:pt x="8907" y="1639011"/>
                  <a:pt x="17409" y="1558334"/>
                  <a:pt x="0" y="1697614"/>
                </a:cubicBezTo>
                <a:cubicBezTo>
                  <a:pt x="3672" y="1895917"/>
                  <a:pt x="4517" y="2094293"/>
                  <a:pt x="11016" y="2292524"/>
                </a:cubicBezTo>
                <a:cubicBezTo>
                  <a:pt x="11979" y="2321904"/>
                  <a:pt x="25752" y="2408271"/>
                  <a:pt x="44067" y="2435744"/>
                </a:cubicBezTo>
                <a:lnTo>
                  <a:pt x="88134" y="2501845"/>
                </a:lnTo>
                <a:cubicBezTo>
                  <a:pt x="109129" y="2533337"/>
                  <a:pt x="143928" y="2590217"/>
                  <a:pt x="176269" y="2600997"/>
                </a:cubicBezTo>
                <a:cubicBezTo>
                  <a:pt x="187286" y="2604669"/>
                  <a:pt x="198933" y="2606821"/>
                  <a:pt x="209320" y="2612014"/>
                </a:cubicBezTo>
                <a:cubicBezTo>
                  <a:pt x="221163" y="2617935"/>
                  <a:pt x="229973" y="2629398"/>
                  <a:pt x="242371" y="2634047"/>
                </a:cubicBezTo>
                <a:cubicBezTo>
                  <a:pt x="259904" y="2640622"/>
                  <a:pt x="279176" y="2641002"/>
                  <a:pt x="297455" y="2645064"/>
                </a:cubicBezTo>
                <a:cubicBezTo>
                  <a:pt x="369724" y="2661124"/>
                  <a:pt x="316952" y="2654145"/>
                  <a:pt x="407624" y="2667098"/>
                </a:cubicBezTo>
                <a:cubicBezTo>
                  <a:pt x="436933" y="2671285"/>
                  <a:pt x="466450" y="2673928"/>
                  <a:pt x="495759" y="2678115"/>
                </a:cubicBezTo>
                <a:cubicBezTo>
                  <a:pt x="668839" y="2702841"/>
                  <a:pt x="429231" y="2674395"/>
                  <a:pt x="661012" y="2700149"/>
                </a:cubicBezTo>
                <a:cubicBezTo>
                  <a:pt x="779483" y="2694507"/>
                  <a:pt x="863695" y="2742491"/>
                  <a:pt x="925416" y="2656081"/>
                </a:cubicBezTo>
                <a:cubicBezTo>
                  <a:pt x="934962" y="2642717"/>
                  <a:pt x="940105" y="2626703"/>
                  <a:pt x="947450" y="2612014"/>
                </a:cubicBezTo>
                <a:cubicBezTo>
                  <a:pt x="951122" y="2597325"/>
                  <a:pt x="952502" y="2581863"/>
                  <a:pt x="958467" y="2567946"/>
                </a:cubicBezTo>
                <a:cubicBezTo>
                  <a:pt x="963683" y="2555776"/>
                  <a:pt x="975852" y="2547293"/>
                  <a:pt x="980501" y="2534896"/>
                </a:cubicBezTo>
                <a:cubicBezTo>
                  <a:pt x="987076" y="2517363"/>
                  <a:pt x="987846" y="2498173"/>
                  <a:pt x="991518" y="2479811"/>
                </a:cubicBezTo>
                <a:cubicBezTo>
                  <a:pt x="995190" y="2443088"/>
                  <a:pt x="998459" y="2406322"/>
                  <a:pt x="1002534" y="2369642"/>
                </a:cubicBezTo>
                <a:cubicBezTo>
                  <a:pt x="1005803" y="2340216"/>
                  <a:pt x="1012971" y="2311109"/>
                  <a:pt x="1013551" y="2281508"/>
                </a:cubicBezTo>
                <a:cubicBezTo>
                  <a:pt x="1020319" y="1936359"/>
                  <a:pt x="1019216" y="1591095"/>
                  <a:pt x="1024568" y="1245922"/>
                </a:cubicBezTo>
                <a:cubicBezTo>
                  <a:pt x="1026561" y="1117355"/>
                  <a:pt x="1031913" y="988862"/>
                  <a:pt x="1035585" y="860332"/>
                </a:cubicBezTo>
                <a:cubicBezTo>
                  <a:pt x="1031913" y="632650"/>
                  <a:pt x="1031166" y="404902"/>
                  <a:pt x="1024568" y="177286"/>
                </a:cubicBezTo>
                <a:cubicBezTo>
                  <a:pt x="1021486" y="70949"/>
                  <a:pt x="1022954" y="129989"/>
                  <a:pt x="991518" y="67117"/>
                </a:cubicBezTo>
                <a:cubicBezTo>
                  <a:pt x="976612" y="37305"/>
                  <a:pt x="987319" y="18103"/>
                  <a:pt x="947450" y="1016"/>
                </a:cubicBezTo>
                <a:cubicBezTo>
                  <a:pt x="933949" y="-4770"/>
                  <a:pt x="940106" y="15706"/>
                  <a:pt x="914400" y="2305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H="1">
            <a:off x="4582154" y="1054345"/>
            <a:ext cx="382131" cy="627179"/>
          </a:xfrm>
          <a:custGeom>
            <a:avLst/>
            <a:gdLst>
              <a:gd name="connsiteX0" fmla="*/ 77118 w 231354"/>
              <a:gd name="connsiteY0" fmla="*/ 429657 h 484742"/>
              <a:gd name="connsiteX1" fmla="*/ 11017 w 231354"/>
              <a:gd name="connsiteY1" fmla="*/ 308472 h 484742"/>
              <a:gd name="connsiteX2" fmla="*/ 0 w 231354"/>
              <a:gd name="connsiteY2" fmla="*/ 264404 h 484742"/>
              <a:gd name="connsiteX3" fmla="*/ 11017 w 231354"/>
              <a:gd name="connsiteY3" fmla="*/ 165253 h 484742"/>
              <a:gd name="connsiteX4" fmla="*/ 66101 w 231354"/>
              <a:gd name="connsiteY4" fmla="*/ 33050 h 484742"/>
              <a:gd name="connsiteX5" fmla="*/ 132202 w 231354"/>
              <a:gd name="connsiteY5" fmla="*/ 0 h 484742"/>
              <a:gd name="connsiteX6" fmla="*/ 209320 w 231354"/>
              <a:gd name="connsiteY6" fmla="*/ 11016 h 484742"/>
              <a:gd name="connsiteX7" fmla="*/ 231354 w 231354"/>
              <a:gd name="connsiteY7" fmla="*/ 77118 h 484742"/>
              <a:gd name="connsiteX8" fmla="*/ 231354 w 231354"/>
              <a:gd name="connsiteY8" fmla="*/ 484742 h 48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354" h="484742">
                <a:moveTo>
                  <a:pt x="77118" y="429657"/>
                </a:moveTo>
                <a:cubicBezTo>
                  <a:pt x="33129" y="359274"/>
                  <a:pt x="27207" y="365138"/>
                  <a:pt x="11017" y="308472"/>
                </a:cubicBezTo>
                <a:cubicBezTo>
                  <a:pt x="6857" y="293913"/>
                  <a:pt x="3672" y="279093"/>
                  <a:pt x="0" y="264404"/>
                </a:cubicBezTo>
                <a:cubicBezTo>
                  <a:pt x="3672" y="231354"/>
                  <a:pt x="6622" y="198215"/>
                  <a:pt x="11017" y="165253"/>
                </a:cubicBezTo>
                <a:cubicBezTo>
                  <a:pt x="17206" y="118839"/>
                  <a:pt x="20528" y="63432"/>
                  <a:pt x="66101" y="33050"/>
                </a:cubicBezTo>
                <a:cubicBezTo>
                  <a:pt x="108814" y="4575"/>
                  <a:pt x="86591" y="15203"/>
                  <a:pt x="132202" y="0"/>
                </a:cubicBezTo>
                <a:cubicBezTo>
                  <a:pt x="157908" y="3672"/>
                  <a:pt x="188823" y="-4926"/>
                  <a:pt x="209320" y="11016"/>
                </a:cubicBezTo>
                <a:cubicBezTo>
                  <a:pt x="227653" y="25275"/>
                  <a:pt x="231354" y="53892"/>
                  <a:pt x="231354" y="77118"/>
                </a:cubicBezTo>
                <a:lnTo>
                  <a:pt x="231354" y="484742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flipH="1">
            <a:off x="4557744" y="4974212"/>
            <a:ext cx="1662111" cy="1012039"/>
          </a:xfrm>
          <a:custGeom>
            <a:avLst/>
            <a:gdLst>
              <a:gd name="connsiteX0" fmla="*/ 176270 w 904833"/>
              <a:gd name="connsiteY0" fmla="*/ 0 h 782198"/>
              <a:gd name="connsiteX1" fmla="*/ 99152 w 904833"/>
              <a:gd name="connsiteY1" fmla="*/ 99152 h 782198"/>
              <a:gd name="connsiteX2" fmla="*/ 55084 w 904833"/>
              <a:gd name="connsiteY2" fmla="*/ 165253 h 782198"/>
              <a:gd name="connsiteX3" fmla="*/ 33051 w 904833"/>
              <a:gd name="connsiteY3" fmla="*/ 242371 h 782198"/>
              <a:gd name="connsiteX4" fmla="*/ 22034 w 904833"/>
              <a:gd name="connsiteY4" fmla="*/ 308472 h 782198"/>
              <a:gd name="connsiteX5" fmla="*/ 11017 w 904833"/>
              <a:gd name="connsiteY5" fmla="*/ 352540 h 782198"/>
              <a:gd name="connsiteX6" fmla="*/ 0 w 904833"/>
              <a:gd name="connsiteY6" fmla="*/ 418641 h 782198"/>
              <a:gd name="connsiteX7" fmla="*/ 11017 w 904833"/>
              <a:gd name="connsiteY7" fmla="*/ 550844 h 782198"/>
              <a:gd name="connsiteX8" fmla="*/ 55084 w 904833"/>
              <a:gd name="connsiteY8" fmla="*/ 616945 h 782198"/>
              <a:gd name="connsiteX9" fmla="*/ 77118 w 904833"/>
              <a:gd name="connsiteY9" fmla="*/ 649995 h 782198"/>
              <a:gd name="connsiteX10" fmla="*/ 99152 w 904833"/>
              <a:gd name="connsiteY10" fmla="*/ 683046 h 782198"/>
              <a:gd name="connsiteX11" fmla="*/ 176270 w 904833"/>
              <a:gd name="connsiteY11" fmla="*/ 738130 h 782198"/>
              <a:gd name="connsiteX12" fmla="*/ 242371 w 904833"/>
              <a:gd name="connsiteY12" fmla="*/ 760164 h 782198"/>
              <a:gd name="connsiteX13" fmla="*/ 319489 w 904833"/>
              <a:gd name="connsiteY13" fmla="*/ 782198 h 782198"/>
              <a:gd name="connsiteX14" fmla="*/ 561860 w 904833"/>
              <a:gd name="connsiteY14" fmla="*/ 771181 h 782198"/>
              <a:gd name="connsiteX15" fmla="*/ 605928 w 904833"/>
              <a:gd name="connsiteY15" fmla="*/ 760164 h 782198"/>
              <a:gd name="connsiteX16" fmla="*/ 672029 w 904833"/>
              <a:gd name="connsiteY16" fmla="*/ 749147 h 782198"/>
              <a:gd name="connsiteX17" fmla="*/ 782198 w 904833"/>
              <a:gd name="connsiteY17" fmla="*/ 705080 h 782198"/>
              <a:gd name="connsiteX18" fmla="*/ 815248 w 904833"/>
              <a:gd name="connsiteY18" fmla="*/ 672029 h 782198"/>
              <a:gd name="connsiteX19" fmla="*/ 859316 w 904833"/>
              <a:gd name="connsiteY19" fmla="*/ 605928 h 782198"/>
              <a:gd name="connsiteX20" fmla="*/ 881350 w 904833"/>
              <a:gd name="connsiteY20" fmla="*/ 539827 h 782198"/>
              <a:gd name="connsiteX21" fmla="*/ 903383 w 904833"/>
              <a:gd name="connsiteY21" fmla="*/ 451692 h 782198"/>
              <a:gd name="connsiteX22" fmla="*/ 903383 w 904833"/>
              <a:gd name="connsiteY22" fmla="*/ 11017 h 782198"/>
              <a:gd name="connsiteX0" fmla="*/ 176270 w 904789"/>
              <a:gd name="connsiteY0" fmla="*/ 0 h 782198"/>
              <a:gd name="connsiteX1" fmla="*/ 99152 w 904789"/>
              <a:gd name="connsiteY1" fmla="*/ 99152 h 782198"/>
              <a:gd name="connsiteX2" fmla="*/ 55084 w 904789"/>
              <a:gd name="connsiteY2" fmla="*/ 165253 h 782198"/>
              <a:gd name="connsiteX3" fmla="*/ 33051 w 904789"/>
              <a:gd name="connsiteY3" fmla="*/ 242371 h 782198"/>
              <a:gd name="connsiteX4" fmla="*/ 22034 w 904789"/>
              <a:gd name="connsiteY4" fmla="*/ 308472 h 782198"/>
              <a:gd name="connsiteX5" fmla="*/ 11017 w 904789"/>
              <a:gd name="connsiteY5" fmla="*/ 352540 h 782198"/>
              <a:gd name="connsiteX6" fmla="*/ 0 w 904789"/>
              <a:gd name="connsiteY6" fmla="*/ 418641 h 782198"/>
              <a:gd name="connsiteX7" fmla="*/ 11017 w 904789"/>
              <a:gd name="connsiteY7" fmla="*/ 550844 h 782198"/>
              <a:gd name="connsiteX8" fmla="*/ 55084 w 904789"/>
              <a:gd name="connsiteY8" fmla="*/ 616945 h 782198"/>
              <a:gd name="connsiteX9" fmla="*/ 77118 w 904789"/>
              <a:gd name="connsiteY9" fmla="*/ 649995 h 782198"/>
              <a:gd name="connsiteX10" fmla="*/ 99152 w 904789"/>
              <a:gd name="connsiteY10" fmla="*/ 683046 h 782198"/>
              <a:gd name="connsiteX11" fmla="*/ 176270 w 904789"/>
              <a:gd name="connsiteY11" fmla="*/ 738130 h 782198"/>
              <a:gd name="connsiteX12" fmla="*/ 242371 w 904789"/>
              <a:gd name="connsiteY12" fmla="*/ 760164 h 782198"/>
              <a:gd name="connsiteX13" fmla="*/ 319489 w 904789"/>
              <a:gd name="connsiteY13" fmla="*/ 782198 h 782198"/>
              <a:gd name="connsiteX14" fmla="*/ 561860 w 904789"/>
              <a:gd name="connsiteY14" fmla="*/ 771181 h 782198"/>
              <a:gd name="connsiteX15" fmla="*/ 605928 w 904789"/>
              <a:gd name="connsiteY15" fmla="*/ 760164 h 782198"/>
              <a:gd name="connsiteX16" fmla="*/ 672029 w 904789"/>
              <a:gd name="connsiteY16" fmla="*/ 749147 h 782198"/>
              <a:gd name="connsiteX17" fmla="*/ 782198 w 904789"/>
              <a:gd name="connsiteY17" fmla="*/ 705080 h 782198"/>
              <a:gd name="connsiteX18" fmla="*/ 815248 w 904789"/>
              <a:gd name="connsiteY18" fmla="*/ 672029 h 782198"/>
              <a:gd name="connsiteX19" fmla="*/ 859316 w 904789"/>
              <a:gd name="connsiteY19" fmla="*/ 605928 h 782198"/>
              <a:gd name="connsiteX20" fmla="*/ 881350 w 904789"/>
              <a:gd name="connsiteY20" fmla="*/ 539827 h 782198"/>
              <a:gd name="connsiteX21" fmla="*/ 903383 w 904789"/>
              <a:gd name="connsiteY21" fmla="*/ 451692 h 782198"/>
              <a:gd name="connsiteX22" fmla="*/ 840380 w 904789"/>
              <a:gd name="connsiteY22" fmla="*/ 0 h 782198"/>
              <a:gd name="connsiteX0" fmla="*/ 176270 w 918320"/>
              <a:gd name="connsiteY0" fmla="*/ 0 h 782198"/>
              <a:gd name="connsiteX1" fmla="*/ 99152 w 918320"/>
              <a:gd name="connsiteY1" fmla="*/ 99152 h 782198"/>
              <a:gd name="connsiteX2" fmla="*/ 55084 w 918320"/>
              <a:gd name="connsiteY2" fmla="*/ 165253 h 782198"/>
              <a:gd name="connsiteX3" fmla="*/ 33051 w 918320"/>
              <a:gd name="connsiteY3" fmla="*/ 242371 h 782198"/>
              <a:gd name="connsiteX4" fmla="*/ 22034 w 918320"/>
              <a:gd name="connsiteY4" fmla="*/ 308472 h 782198"/>
              <a:gd name="connsiteX5" fmla="*/ 11017 w 918320"/>
              <a:gd name="connsiteY5" fmla="*/ 352540 h 782198"/>
              <a:gd name="connsiteX6" fmla="*/ 0 w 918320"/>
              <a:gd name="connsiteY6" fmla="*/ 418641 h 782198"/>
              <a:gd name="connsiteX7" fmla="*/ 11017 w 918320"/>
              <a:gd name="connsiteY7" fmla="*/ 550844 h 782198"/>
              <a:gd name="connsiteX8" fmla="*/ 55084 w 918320"/>
              <a:gd name="connsiteY8" fmla="*/ 616945 h 782198"/>
              <a:gd name="connsiteX9" fmla="*/ 77118 w 918320"/>
              <a:gd name="connsiteY9" fmla="*/ 649995 h 782198"/>
              <a:gd name="connsiteX10" fmla="*/ 99152 w 918320"/>
              <a:gd name="connsiteY10" fmla="*/ 683046 h 782198"/>
              <a:gd name="connsiteX11" fmla="*/ 176270 w 918320"/>
              <a:gd name="connsiteY11" fmla="*/ 738130 h 782198"/>
              <a:gd name="connsiteX12" fmla="*/ 242371 w 918320"/>
              <a:gd name="connsiteY12" fmla="*/ 760164 h 782198"/>
              <a:gd name="connsiteX13" fmla="*/ 319489 w 918320"/>
              <a:gd name="connsiteY13" fmla="*/ 782198 h 782198"/>
              <a:gd name="connsiteX14" fmla="*/ 561860 w 918320"/>
              <a:gd name="connsiteY14" fmla="*/ 771181 h 782198"/>
              <a:gd name="connsiteX15" fmla="*/ 605928 w 918320"/>
              <a:gd name="connsiteY15" fmla="*/ 760164 h 782198"/>
              <a:gd name="connsiteX16" fmla="*/ 672029 w 918320"/>
              <a:gd name="connsiteY16" fmla="*/ 749147 h 782198"/>
              <a:gd name="connsiteX17" fmla="*/ 782198 w 918320"/>
              <a:gd name="connsiteY17" fmla="*/ 705080 h 782198"/>
              <a:gd name="connsiteX18" fmla="*/ 815248 w 918320"/>
              <a:gd name="connsiteY18" fmla="*/ 672029 h 782198"/>
              <a:gd name="connsiteX19" fmla="*/ 859316 w 918320"/>
              <a:gd name="connsiteY19" fmla="*/ 605928 h 782198"/>
              <a:gd name="connsiteX20" fmla="*/ 881350 w 918320"/>
              <a:gd name="connsiteY20" fmla="*/ 539827 h 782198"/>
              <a:gd name="connsiteX21" fmla="*/ 903383 w 918320"/>
              <a:gd name="connsiteY21" fmla="*/ 451692 h 782198"/>
              <a:gd name="connsiteX22" fmla="*/ 914887 w 918320"/>
              <a:gd name="connsiteY22" fmla="*/ 176270 h 782198"/>
              <a:gd name="connsiteX23" fmla="*/ 840380 w 918320"/>
              <a:gd name="connsiteY23" fmla="*/ 0 h 78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8320" h="782198">
                <a:moveTo>
                  <a:pt x="176270" y="0"/>
                </a:moveTo>
                <a:cubicBezTo>
                  <a:pt x="82141" y="75304"/>
                  <a:pt x="149769" y="6355"/>
                  <a:pt x="99152" y="99152"/>
                </a:cubicBezTo>
                <a:cubicBezTo>
                  <a:pt x="86471" y="122400"/>
                  <a:pt x="55084" y="165253"/>
                  <a:pt x="55084" y="165253"/>
                </a:cubicBezTo>
                <a:cubicBezTo>
                  <a:pt x="44586" y="196749"/>
                  <a:pt x="39967" y="207794"/>
                  <a:pt x="33051" y="242371"/>
                </a:cubicBezTo>
                <a:cubicBezTo>
                  <a:pt x="28670" y="264275"/>
                  <a:pt x="26415" y="286568"/>
                  <a:pt x="22034" y="308472"/>
                </a:cubicBezTo>
                <a:cubicBezTo>
                  <a:pt x="19064" y="323319"/>
                  <a:pt x="13987" y="337693"/>
                  <a:pt x="11017" y="352540"/>
                </a:cubicBezTo>
                <a:cubicBezTo>
                  <a:pt x="6636" y="374444"/>
                  <a:pt x="3672" y="396607"/>
                  <a:pt x="0" y="418641"/>
                </a:cubicBezTo>
                <a:cubicBezTo>
                  <a:pt x="3672" y="462709"/>
                  <a:pt x="-818" y="508237"/>
                  <a:pt x="11017" y="550844"/>
                </a:cubicBezTo>
                <a:cubicBezTo>
                  <a:pt x="18104" y="576359"/>
                  <a:pt x="40395" y="594911"/>
                  <a:pt x="55084" y="616945"/>
                </a:cubicBezTo>
                <a:lnTo>
                  <a:pt x="77118" y="649995"/>
                </a:lnTo>
                <a:cubicBezTo>
                  <a:pt x="84463" y="661012"/>
                  <a:pt x="88559" y="675101"/>
                  <a:pt x="99152" y="683046"/>
                </a:cubicBezTo>
                <a:cubicBezTo>
                  <a:pt x="105079" y="687491"/>
                  <a:pt x="163083" y="732269"/>
                  <a:pt x="176270" y="738130"/>
                </a:cubicBezTo>
                <a:cubicBezTo>
                  <a:pt x="197494" y="747563"/>
                  <a:pt x="220337" y="752819"/>
                  <a:pt x="242371" y="760164"/>
                </a:cubicBezTo>
                <a:cubicBezTo>
                  <a:pt x="289784" y="775969"/>
                  <a:pt x="264158" y="768365"/>
                  <a:pt x="319489" y="782198"/>
                </a:cubicBezTo>
                <a:cubicBezTo>
                  <a:pt x="400279" y="778526"/>
                  <a:pt x="481224" y="777384"/>
                  <a:pt x="561860" y="771181"/>
                </a:cubicBezTo>
                <a:cubicBezTo>
                  <a:pt x="576957" y="770020"/>
                  <a:pt x="591081" y="763134"/>
                  <a:pt x="605928" y="760164"/>
                </a:cubicBezTo>
                <a:cubicBezTo>
                  <a:pt x="627832" y="755783"/>
                  <a:pt x="650358" y="754565"/>
                  <a:pt x="672029" y="749147"/>
                </a:cubicBezTo>
                <a:cubicBezTo>
                  <a:pt x="726480" y="735534"/>
                  <a:pt x="736611" y="727872"/>
                  <a:pt x="782198" y="705080"/>
                </a:cubicBezTo>
                <a:cubicBezTo>
                  <a:pt x="793215" y="694063"/>
                  <a:pt x="805683" y="684327"/>
                  <a:pt x="815248" y="672029"/>
                </a:cubicBezTo>
                <a:cubicBezTo>
                  <a:pt x="831506" y="651126"/>
                  <a:pt x="859316" y="605928"/>
                  <a:pt x="859316" y="605928"/>
                </a:cubicBezTo>
                <a:lnTo>
                  <a:pt x="881350" y="539827"/>
                </a:lnTo>
                <a:cubicBezTo>
                  <a:pt x="890434" y="512573"/>
                  <a:pt x="897794" y="512285"/>
                  <a:pt x="903383" y="451692"/>
                </a:cubicBezTo>
                <a:cubicBezTo>
                  <a:pt x="908973" y="391099"/>
                  <a:pt x="925387" y="251552"/>
                  <a:pt x="914887" y="176270"/>
                </a:cubicBezTo>
                <a:cubicBezTo>
                  <a:pt x="904387" y="100988"/>
                  <a:pt x="843610" y="36723"/>
                  <a:pt x="840380" y="0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02665" y="3871630"/>
            <a:ext cx="123238" cy="123238"/>
          </a:xfrm>
          <a:prstGeom prst="ellipse">
            <a:avLst/>
          </a:prstGeom>
          <a:solidFill>
            <a:srgbClr val="00B050"/>
          </a:solidFill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991010" y="3920925"/>
            <a:ext cx="948935" cy="702558"/>
          </a:xfrm>
          <a:custGeom>
            <a:avLst/>
            <a:gdLst>
              <a:gd name="connsiteX0" fmla="*/ 0 w 733425"/>
              <a:gd name="connsiteY0" fmla="*/ 0 h 543002"/>
              <a:gd name="connsiteX1" fmla="*/ 161925 w 733425"/>
              <a:gd name="connsiteY1" fmla="*/ 19050 h 543002"/>
              <a:gd name="connsiteX2" fmla="*/ 257175 w 733425"/>
              <a:gd name="connsiteY2" fmla="*/ 38100 h 543002"/>
              <a:gd name="connsiteX3" fmla="*/ 323850 w 733425"/>
              <a:gd name="connsiteY3" fmla="*/ 76200 h 543002"/>
              <a:gd name="connsiteX4" fmla="*/ 381000 w 733425"/>
              <a:gd name="connsiteY4" fmla="*/ 95250 h 543002"/>
              <a:gd name="connsiteX5" fmla="*/ 438150 w 733425"/>
              <a:gd name="connsiteY5" fmla="*/ 123825 h 543002"/>
              <a:gd name="connsiteX6" fmla="*/ 466725 w 733425"/>
              <a:gd name="connsiteY6" fmla="*/ 133350 h 543002"/>
              <a:gd name="connsiteX7" fmla="*/ 523875 w 733425"/>
              <a:gd name="connsiteY7" fmla="*/ 171450 h 543002"/>
              <a:gd name="connsiteX8" fmla="*/ 552450 w 733425"/>
              <a:gd name="connsiteY8" fmla="*/ 190500 h 543002"/>
              <a:gd name="connsiteX9" fmla="*/ 590550 w 733425"/>
              <a:gd name="connsiteY9" fmla="*/ 247650 h 543002"/>
              <a:gd name="connsiteX10" fmla="*/ 609600 w 733425"/>
              <a:gd name="connsiteY10" fmla="*/ 276225 h 543002"/>
              <a:gd name="connsiteX11" fmla="*/ 638175 w 733425"/>
              <a:gd name="connsiteY11" fmla="*/ 304800 h 543002"/>
              <a:gd name="connsiteX12" fmla="*/ 676275 w 733425"/>
              <a:gd name="connsiteY12" fmla="*/ 361950 h 543002"/>
              <a:gd name="connsiteX13" fmla="*/ 685800 w 733425"/>
              <a:gd name="connsiteY13" fmla="*/ 390525 h 543002"/>
              <a:gd name="connsiteX14" fmla="*/ 704850 w 733425"/>
              <a:gd name="connsiteY14" fmla="*/ 419100 h 543002"/>
              <a:gd name="connsiteX15" fmla="*/ 714375 w 733425"/>
              <a:gd name="connsiteY15" fmla="*/ 514350 h 543002"/>
              <a:gd name="connsiteX16" fmla="*/ 733425 w 733425"/>
              <a:gd name="connsiteY16" fmla="*/ 542925 h 54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33425" h="543002">
                <a:moveTo>
                  <a:pt x="0" y="0"/>
                </a:moveTo>
                <a:cubicBezTo>
                  <a:pt x="237417" y="18263"/>
                  <a:pt x="51871" y="-2961"/>
                  <a:pt x="161925" y="19050"/>
                </a:cubicBezTo>
                <a:cubicBezTo>
                  <a:pt x="185440" y="23753"/>
                  <a:pt x="231890" y="28618"/>
                  <a:pt x="257175" y="38100"/>
                </a:cubicBezTo>
                <a:cubicBezTo>
                  <a:pt x="378813" y="83714"/>
                  <a:pt x="224365" y="31984"/>
                  <a:pt x="323850" y="76200"/>
                </a:cubicBezTo>
                <a:cubicBezTo>
                  <a:pt x="342200" y="84355"/>
                  <a:pt x="361950" y="88900"/>
                  <a:pt x="381000" y="95250"/>
                </a:cubicBezTo>
                <a:cubicBezTo>
                  <a:pt x="452824" y="119191"/>
                  <a:pt x="364292" y="86896"/>
                  <a:pt x="438150" y="123825"/>
                </a:cubicBezTo>
                <a:cubicBezTo>
                  <a:pt x="447130" y="128315"/>
                  <a:pt x="457948" y="128474"/>
                  <a:pt x="466725" y="133350"/>
                </a:cubicBezTo>
                <a:cubicBezTo>
                  <a:pt x="486739" y="144469"/>
                  <a:pt x="504825" y="158750"/>
                  <a:pt x="523875" y="171450"/>
                </a:cubicBezTo>
                <a:lnTo>
                  <a:pt x="552450" y="190500"/>
                </a:lnTo>
                <a:lnTo>
                  <a:pt x="590550" y="247650"/>
                </a:lnTo>
                <a:cubicBezTo>
                  <a:pt x="596900" y="257175"/>
                  <a:pt x="601505" y="268130"/>
                  <a:pt x="609600" y="276225"/>
                </a:cubicBezTo>
                <a:lnTo>
                  <a:pt x="638175" y="304800"/>
                </a:lnTo>
                <a:cubicBezTo>
                  <a:pt x="660823" y="372744"/>
                  <a:pt x="628709" y="290601"/>
                  <a:pt x="676275" y="361950"/>
                </a:cubicBezTo>
                <a:cubicBezTo>
                  <a:pt x="681844" y="370304"/>
                  <a:pt x="681310" y="381545"/>
                  <a:pt x="685800" y="390525"/>
                </a:cubicBezTo>
                <a:cubicBezTo>
                  <a:pt x="690920" y="400764"/>
                  <a:pt x="698500" y="409575"/>
                  <a:pt x="704850" y="419100"/>
                </a:cubicBezTo>
                <a:cubicBezTo>
                  <a:pt x="708025" y="450850"/>
                  <a:pt x="709523" y="482813"/>
                  <a:pt x="714375" y="514350"/>
                </a:cubicBezTo>
                <a:cubicBezTo>
                  <a:pt x="719235" y="545937"/>
                  <a:pt x="715653" y="542925"/>
                  <a:pt x="733425" y="5429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779735" y="3354029"/>
            <a:ext cx="234872" cy="911963"/>
          </a:xfrm>
          <a:custGeom>
            <a:avLst/>
            <a:gdLst>
              <a:gd name="connsiteX0" fmla="*/ 0 w 181531"/>
              <a:gd name="connsiteY0" fmla="*/ 704850 h 704850"/>
              <a:gd name="connsiteX1" fmla="*/ 28575 w 181531"/>
              <a:gd name="connsiteY1" fmla="*/ 657225 h 704850"/>
              <a:gd name="connsiteX2" fmla="*/ 57150 w 181531"/>
              <a:gd name="connsiteY2" fmla="*/ 628650 h 704850"/>
              <a:gd name="connsiteX3" fmla="*/ 76200 w 181531"/>
              <a:gd name="connsiteY3" fmla="*/ 600075 h 704850"/>
              <a:gd name="connsiteX4" fmla="*/ 85725 w 181531"/>
              <a:gd name="connsiteY4" fmla="*/ 552450 h 704850"/>
              <a:gd name="connsiteX5" fmla="*/ 95250 w 181531"/>
              <a:gd name="connsiteY5" fmla="*/ 514350 h 704850"/>
              <a:gd name="connsiteX6" fmla="*/ 104775 w 181531"/>
              <a:gd name="connsiteY6" fmla="*/ 457200 h 704850"/>
              <a:gd name="connsiteX7" fmla="*/ 95250 w 181531"/>
              <a:gd name="connsiteY7" fmla="*/ 352425 h 704850"/>
              <a:gd name="connsiteX8" fmla="*/ 85725 w 181531"/>
              <a:gd name="connsiteY8" fmla="*/ 314325 h 704850"/>
              <a:gd name="connsiteX9" fmla="*/ 76200 w 181531"/>
              <a:gd name="connsiteY9" fmla="*/ 257175 h 704850"/>
              <a:gd name="connsiteX10" fmla="*/ 95250 w 181531"/>
              <a:gd name="connsiteY10" fmla="*/ 133350 h 704850"/>
              <a:gd name="connsiteX11" fmla="*/ 114300 w 181531"/>
              <a:gd name="connsiteY11" fmla="*/ 104775 h 704850"/>
              <a:gd name="connsiteX12" fmla="*/ 171450 w 181531"/>
              <a:gd name="connsiteY12" fmla="*/ 66675 h 704850"/>
              <a:gd name="connsiteX13" fmla="*/ 180975 w 181531"/>
              <a:gd name="connsiteY13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531" h="704850">
                <a:moveTo>
                  <a:pt x="0" y="704850"/>
                </a:moveTo>
                <a:cubicBezTo>
                  <a:pt x="9525" y="688975"/>
                  <a:pt x="17467" y="672036"/>
                  <a:pt x="28575" y="657225"/>
                </a:cubicBezTo>
                <a:cubicBezTo>
                  <a:pt x="36657" y="646449"/>
                  <a:pt x="48526" y="638998"/>
                  <a:pt x="57150" y="628650"/>
                </a:cubicBezTo>
                <a:cubicBezTo>
                  <a:pt x="64479" y="619856"/>
                  <a:pt x="69850" y="609600"/>
                  <a:pt x="76200" y="600075"/>
                </a:cubicBezTo>
                <a:cubicBezTo>
                  <a:pt x="79375" y="584200"/>
                  <a:pt x="82213" y="568254"/>
                  <a:pt x="85725" y="552450"/>
                </a:cubicBezTo>
                <a:cubicBezTo>
                  <a:pt x="88565" y="539671"/>
                  <a:pt x="92683" y="527187"/>
                  <a:pt x="95250" y="514350"/>
                </a:cubicBezTo>
                <a:cubicBezTo>
                  <a:pt x="99038" y="495412"/>
                  <a:pt x="101600" y="476250"/>
                  <a:pt x="104775" y="457200"/>
                </a:cubicBezTo>
                <a:cubicBezTo>
                  <a:pt x="101600" y="422275"/>
                  <a:pt x="99885" y="387186"/>
                  <a:pt x="95250" y="352425"/>
                </a:cubicBezTo>
                <a:cubicBezTo>
                  <a:pt x="93520" y="339449"/>
                  <a:pt x="88292" y="327162"/>
                  <a:pt x="85725" y="314325"/>
                </a:cubicBezTo>
                <a:cubicBezTo>
                  <a:pt x="81937" y="295387"/>
                  <a:pt x="79375" y="276225"/>
                  <a:pt x="76200" y="257175"/>
                </a:cubicBezTo>
                <a:cubicBezTo>
                  <a:pt x="82550" y="215900"/>
                  <a:pt x="85122" y="173864"/>
                  <a:pt x="95250" y="133350"/>
                </a:cubicBezTo>
                <a:cubicBezTo>
                  <a:pt x="98026" y="122244"/>
                  <a:pt x="105685" y="112313"/>
                  <a:pt x="114300" y="104775"/>
                </a:cubicBezTo>
                <a:cubicBezTo>
                  <a:pt x="131530" y="89698"/>
                  <a:pt x="171450" y="66675"/>
                  <a:pt x="171450" y="66675"/>
                </a:cubicBezTo>
                <a:cubicBezTo>
                  <a:pt x="184991" y="26052"/>
                  <a:pt x="180975" y="48140"/>
                  <a:pt x="180975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941715" y="2454390"/>
            <a:ext cx="739430" cy="1441888"/>
          </a:xfrm>
          <a:custGeom>
            <a:avLst/>
            <a:gdLst>
              <a:gd name="connsiteX0" fmla="*/ 0 w 571500"/>
              <a:gd name="connsiteY0" fmla="*/ 1114425 h 1114425"/>
              <a:gd name="connsiteX1" fmla="*/ 85725 w 571500"/>
              <a:gd name="connsiteY1" fmla="*/ 1057275 h 1114425"/>
              <a:gd name="connsiteX2" fmla="*/ 142875 w 571500"/>
              <a:gd name="connsiteY2" fmla="*/ 1019175 h 1114425"/>
              <a:gd name="connsiteX3" fmla="*/ 180975 w 571500"/>
              <a:gd name="connsiteY3" fmla="*/ 962025 h 1114425"/>
              <a:gd name="connsiteX4" fmla="*/ 200025 w 571500"/>
              <a:gd name="connsiteY4" fmla="*/ 933450 h 1114425"/>
              <a:gd name="connsiteX5" fmla="*/ 219075 w 571500"/>
              <a:gd name="connsiteY5" fmla="*/ 857250 h 1114425"/>
              <a:gd name="connsiteX6" fmla="*/ 228600 w 571500"/>
              <a:gd name="connsiteY6" fmla="*/ 809625 h 1114425"/>
              <a:gd name="connsiteX7" fmla="*/ 238125 w 571500"/>
              <a:gd name="connsiteY7" fmla="*/ 781050 h 1114425"/>
              <a:gd name="connsiteX8" fmla="*/ 257175 w 571500"/>
              <a:gd name="connsiteY8" fmla="*/ 714375 h 1114425"/>
              <a:gd name="connsiteX9" fmla="*/ 266700 w 571500"/>
              <a:gd name="connsiteY9" fmla="*/ 619125 h 1114425"/>
              <a:gd name="connsiteX10" fmla="*/ 276225 w 571500"/>
              <a:gd name="connsiteY10" fmla="*/ 571500 h 1114425"/>
              <a:gd name="connsiteX11" fmla="*/ 285750 w 571500"/>
              <a:gd name="connsiteY11" fmla="*/ 47625 h 1114425"/>
              <a:gd name="connsiteX12" fmla="*/ 304800 w 571500"/>
              <a:gd name="connsiteY12" fmla="*/ 19050 h 1114425"/>
              <a:gd name="connsiteX13" fmla="*/ 333375 w 571500"/>
              <a:gd name="connsiteY13" fmla="*/ 0 h 1114425"/>
              <a:gd name="connsiteX14" fmla="*/ 447675 w 571500"/>
              <a:gd name="connsiteY14" fmla="*/ 9525 h 1114425"/>
              <a:gd name="connsiteX15" fmla="*/ 533400 w 571500"/>
              <a:gd name="connsiteY15" fmla="*/ 57150 h 1114425"/>
              <a:gd name="connsiteX16" fmla="*/ 571500 w 571500"/>
              <a:gd name="connsiteY16" fmla="*/ 57150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1500" h="1114425">
                <a:moveTo>
                  <a:pt x="0" y="1114425"/>
                </a:moveTo>
                <a:cubicBezTo>
                  <a:pt x="92090" y="1059171"/>
                  <a:pt x="6359" y="1112831"/>
                  <a:pt x="85725" y="1057275"/>
                </a:cubicBezTo>
                <a:cubicBezTo>
                  <a:pt x="104482" y="1044145"/>
                  <a:pt x="142875" y="1019175"/>
                  <a:pt x="142875" y="1019175"/>
                </a:cubicBezTo>
                <a:lnTo>
                  <a:pt x="180975" y="962025"/>
                </a:lnTo>
                <a:lnTo>
                  <a:pt x="200025" y="933450"/>
                </a:lnTo>
                <a:cubicBezTo>
                  <a:pt x="206375" y="908050"/>
                  <a:pt x="213940" y="882923"/>
                  <a:pt x="219075" y="857250"/>
                </a:cubicBezTo>
                <a:cubicBezTo>
                  <a:pt x="222250" y="841375"/>
                  <a:pt x="224673" y="825331"/>
                  <a:pt x="228600" y="809625"/>
                </a:cubicBezTo>
                <a:cubicBezTo>
                  <a:pt x="231035" y="799885"/>
                  <a:pt x="235367" y="790704"/>
                  <a:pt x="238125" y="781050"/>
                </a:cubicBezTo>
                <a:cubicBezTo>
                  <a:pt x="262045" y="697329"/>
                  <a:pt x="234337" y="782888"/>
                  <a:pt x="257175" y="714375"/>
                </a:cubicBezTo>
                <a:cubicBezTo>
                  <a:pt x="260350" y="682625"/>
                  <a:pt x="262483" y="650753"/>
                  <a:pt x="266700" y="619125"/>
                </a:cubicBezTo>
                <a:cubicBezTo>
                  <a:pt x="268840" y="603078"/>
                  <a:pt x="275686" y="587680"/>
                  <a:pt x="276225" y="571500"/>
                </a:cubicBezTo>
                <a:cubicBezTo>
                  <a:pt x="282044" y="396943"/>
                  <a:pt x="276728" y="222046"/>
                  <a:pt x="285750" y="47625"/>
                </a:cubicBezTo>
                <a:cubicBezTo>
                  <a:pt x="286341" y="36193"/>
                  <a:pt x="296705" y="27145"/>
                  <a:pt x="304800" y="19050"/>
                </a:cubicBezTo>
                <a:cubicBezTo>
                  <a:pt x="312895" y="10955"/>
                  <a:pt x="323850" y="6350"/>
                  <a:pt x="333375" y="0"/>
                </a:cubicBezTo>
                <a:cubicBezTo>
                  <a:pt x="371475" y="3175"/>
                  <a:pt x="410838" y="-708"/>
                  <a:pt x="447675" y="9525"/>
                </a:cubicBezTo>
                <a:cubicBezTo>
                  <a:pt x="540068" y="35190"/>
                  <a:pt x="471313" y="48280"/>
                  <a:pt x="533400" y="57150"/>
                </a:cubicBezTo>
                <a:cubicBezTo>
                  <a:pt x="545972" y="58946"/>
                  <a:pt x="558800" y="57150"/>
                  <a:pt x="571500" y="5715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336077" y="2663895"/>
            <a:ext cx="431334" cy="184857"/>
          </a:xfrm>
          <a:custGeom>
            <a:avLst/>
            <a:gdLst>
              <a:gd name="connsiteX0" fmla="*/ 0 w 333375"/>
              <a:gd name="connsiteY0" fmla="*/ 0 h 142875"/>
              <a:gd name="connsiteX1" fmla="*/ 85725 w 333375"/>
              <a:gd name="connsiteY1" fmla="*/ 38100 h 142875"/>
              <a:gd name="connsiteX2" fmla="*/ 123825 w 333375"/>
              <a:gd name="connsiteY2" fmla="*/ 95250 h 142875"/>
              <a:gd name="connsiteX3" fmla="*/ 209550 w 333375"/>
              <a:gd name="connsiteY3" fmla="*/ 142875 h 142875"/>
              <a:gd name="connsiteX4" fmla="*/ 276225 w 333375"/>
              <a:gd name="connsiteY4" fmla="*/ 123825 h 142875"/>
              <a:gd name="connsiteX5" fmla="*/ 333375 w 333375"/>
              <a:gd name="connsiteY5" fmla="*/ 1047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375" h="142875">
                <a:moveTo>
                  <a:pt x="0" y="0"/>
                </a:moveTo>
                <a:cubicBezTo>
                  <a:pt x="21286" y="7095"/>
                  <a:pt x="67079" y="16790"/>
                  <a:pt x="85725" y="38100"/>
                </a:cubicBezTo>
                <a:cubicBezTo>
                  <a:pt x="100802" y="55330"/>
                  <a:pt x="104775" y="82550"/>
                  <a:pt x="123825" y="95250"/>
                </a:cubicBezTo>
                <a:cubicBezTo>
                  <a:pt x="189329" y="138919"/>
                  <a:pt x="159255" y="126110"/>
                  <a:pt x="209550" y="142875"/>
                </a:cubicBezTo>
                <a:cubicBezTo>
                  <a:pt x="221757" y="139823"/>
                  <a:pt x="262560" y="130657"/>
                  <a:pt x="276225" y="123825"/>
                </a:cubicBezTo>
                <a:cubicBezTo>
                  <a:pt x="324892" y="99491"/>
                  <a:pt x="283229" y="104775"/>
                  <a:pt x="333375" y="10477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237486" y="2146294"/>
            <a:ext cx="135562" cy="308096"/>
          </a:xfrm>
          <a:custGeom>
            <a:avLst/>
            <a:gdLst>
              <a:gd name="connsiteX0" fmla="*/ 104775 w 104775"/>
              <a:gd name="connsiteY0" fmla="*/ 238125 h 238125"/>
              <a:gd name="connsiteX1" fmla="*/ 47625 w 104775"/>
              <a:gd name="connsiteY1" fmla="*/ 152400 h 238125"/>
              <a:gd name="connsiteX2" fmla="*/ 19050 w 104775"/>
              <a:gd name="connsiteY2" fmla="*/ 133350 h 238125"/>
              <a:gd name="connsiteX3" fmla="*/ 0 w 104775"/>
              <a:gd name="connsiteY3" fmla="*/ 104775 h 238125"/>
              <a:gd name="connsiteX4" fmla="*/ 66675 w 104775"/>
              <a:gd name="connsiteY4" fmla="*/ 66675 h 238125"/>
              <a:gd name="connsiteX5" fmla="*/ 95250 w 104775"/>
              <a:gd name="connsiteY5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" h="238125">
                <a:moveTo>
                  <a:pt x="104775" y="238125"/>
                </a:moveTo>
                <a:cubicBezTo>
                  <a:pt x="91171" y="215452"/>
                  <a:pt x="67466" y="172241"/>
                  <a:pt x="47625" y="152400"/>
                </a:cubicBezTo>
                <a:cubicBezTo>
                  <a:pt x="39530" y="144305"/>
                  <a:pt x="28575" y="139700"/>
                  <a:pt x="19050" y="133350"/>
                </a:cubicBezTo>
                <a:cubicBezTo>
                  <a:pt x="12700" y="123825"/>
                  <a:pt x="0" y="116223"/>
                  <a:pt x="0" y="104775"/>
                </a:cubicBezTo>
                <a:cubicBezTo>
                  <a:pt x="0" y="68336"/>
                  <a:pt x="47465" y="70517"/>
                  <a:pt x="66675" y="66675"/>
                </a:cubicBezTo>
                <a:cubicBezTo>
                  <a:pt x="108459" y="38819"/>
                  <a:pt x="95250" y="59073"/>
                  <a:pt x="9525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954038" y="3933249"/>
            <a:ext cx="160237" cy="406686"/>
          </a:xfrm>
          <a:custGeom>
            <a:avLst/>
            <a:gdLst>
              <a:gd name="connsiteX0" fmla="*/ 9525 w 123846"/>
              <a:gd name="connsiteY0" fmla="*/ 0 h 314325"/>
              <a:gd name="connsiteX1" fmla="*/ 0 w 123846"/>
              <a:gd name="connsiteY1" fmla="*/ 47625 h 314325"/>
              <a:gd name="connsiteX2" fmla="*/ 28575 w 123846"/>
              <a:gd name="connsiteY2" fmla="*/ 123825 h 314325"/>
              <a:gd name="connsiteX3" fmla="*/ 57150 w 123846"/>
              <a:gd name="connsiteY3" fmla="*/ 152400 h 314325"/>
              <a:gd name="connsiteX4" fmla="*/ 85725 w 123846"/>
              <a:gd name="connsiteY4" fmla="*/ 161925 h 314325"/>
              <a:gd name="connsiteX5" fmla="*/ 114300 w 123846"/>
              <a:gd name="connsiteY5" fmla="*/ 190500 h 314325"/>
              <a:gd name="connsiteX6" fmla="*/ 104775 w 123846"/>
              <a:gd name="connsiteY6" fmla="*/ 257175 h 314325"/>
              <a:gd name="connsiteX7" fmla="*/ 47625 w 123846"/>
              <a:gd name="connsiteY7" fmla="*/ 276225 h 314325"/>
              <a:gd name="connsiteX8" fmla="*/ 38100 w 123846"/>
              <a:gd name="connsiteY8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46" h="314325">
                <a:moveTo>
                  <a:pt x="9525" y="0"/>
                </a:moveTo>
                <a:cubicBezTo>
                  <a:pt x="6350" y="15875"/>
                  <a:pt x="0" y="31436"/>
                  <a:pt x="0" y="47625"/>
                </a:cubicBezTo>
                <a:cubicBezTo>
                  <a:pt x="0" y="80459"/>
                  <a:pt x="8867" y="100176"/>
                  <a:pt x="28575" y="123825"/>
                </a:cubicBezTo>
                <a:cubicBezTo>
                  <a:pt x="37199" y="134173"/>
                  <a:pt x="45942" y="144928"/>
                  <a:pt x="57150" y="152400"/>
                </a:cubicBezTo>
                <a:cubicBezTo>
                  <a:pt x="65504" y="157969"/>
                  <a:pt x="76200" y="158750"/>
                  <a:pt x="85725" y="161925"/>
                </a:cubicBezTo>
                <a:cubicBezTo>
                  <a:pt x="95250" y="171450"/>
                  <a:pt x="106828" y="179292"/>
                  <a:pt x="114300" y="190500"/>
                </a:cubicBezTo>
                <a:cubicBezTo>
                  <a:pt x="128411" y="211667"/>
                  <a:pt x="128179" y="239622"/>
                  <a:pt x="104775" y="257175"/>
                </a:cubicBezTo>
                <a:cubicBezTo>
                  <a:pt x="88711" y="269223"/>
                  <a:pt x="47625" y="276225"/>
                  <a:pt x="47625" y="276225"/>
                </a:cubicBezTo>
                <a:cubicBezTo>
                  <a:pt x="37096" y="307812"/>
                  <a:pt x="38100" y="294760"/>
                  <a:pt x="38100" y="3143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904743" y="3452620"/>
            <a:ext cx="86872" cy="455982"/>
          </a:xfrm>
          <a:custGeom>
            <a:avLst/>
            <a:gdLst>
              <a:gd name="connsiteX0" fmla="*/ 38100 w 67143"/>
              <a:gd name="connsiteY0" fmla="*/ 352425 h 352425"/>
              <a:gd name="connsiteX1" fmla="*/ 38100 w 67143"/>
              <a:gd name="connsiteY1" fmla="*/ 152400 h 352425"/>
              <a:gd name="connsiteX2" fmla="*/ 66675 w 67143"/>
              <a:gd name="connsiteY2" fmla="*/ 133350 h 352425"/>
              <a:gd name="connsiteX3" fmla="*/ 57150 w 67143"/>
              <a:gd name="connsiteY3" fmla="*/ 19050 h 352425"/>
              <a:gd name="connsiteX4" fmla="*/ 0 w 67143"/>
              <a:gd name="connsiteY4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43" h="352425">
                <a:moveTo>
                  <a:pt x="38100" y="352425"/>
                </a:moveTo>
                <a:cubicBezTo>
                  <a:pt x="30445" y="283527"/>
                  <a:pt x="18087" y="222446"/>
                  <a:pt x="38100" y="152400"/>
                </a:cubicBezTo>
                <a:cubicBezTo>
                  <a:pt x="41245" y="141393"/>
                  <a:pt x="57150" y="139700"/>
                  <a:pt x="66675" y="133350"/>
                </a:cubicBezTo>
                <a:cubicBezTo>
                  <a:pt x="63500" y="95250"/>
                  <a:pt x="74248" y="53246"/>
                  <a:pt x="57150" y="19050"/>
                </a:cubicBezTo>
                <a:cubicBezTo>
                  <a:pt x="48170" y="1089"/>
                  <a:pt x="0" y="0"/>
                  <a:pt x="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731560" y="3772968"/>
            <a:ext cx="210155" cy="150003"/>
          </a:xfrm>
          <a:custGeom>
            <a:avLst/>
            <a:gdLst>
              <a:gd name="connsiteX0" fmla="*/ 162427 w 162427"/>
              <a:gd name="connsiteY0" fmla="*/ 85780 h 115936"/>
              <a:gd name="connsiteX1" fmla="*/ 86227 w 162427"/>
              <a:gd name="connsiteY1" fmla="*/ 95305 h 115936"/>
              <a:gd name="connsiteX2" fmla="*/ 19552 w 162427"/>
              <a:gd name="connsiteY2" fmla="*/ 104830 h 115936"/>
              <a:gd name="connsiteX3" fmla="*/ 10027 w 162427"/>
              <a:gd name="connsiteY3" fmla="*/ 28630 h 115936"/>
              <a:gd name="connsiteX4" fmla="*/ 19552 w 162427"/>
              <a:gd name="connsiteY4" fmla="*/ 55 h 11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7" h="115936">
                <a:moveTo>
                  <a:pt x="162427" y="85780"/>
                </a:moveTo>
                <a:cubicBezTo>
                  <a:pt x="137027" y="88955"/>
                  <a:pt x="110923" y="88570"/>
                  <a:pt x="86227" y="95305"/>
                </a:cubicBezTo>
                <a:cubicBezTo>
                  <a:pt x="17016" y="114181"/>
                  <a:pt x="102771" y="125635"/>
                  <a:pt x="19552" y="104830"/>
                </a:cubicBezTo>
                <a:cubicBezTo>
                  <a:pt x="58" y="65842"/>
                  <a:pt x="-7930" y="70529"/>
                  <a:pt x="10027" y="28630"/>
                </a:cubicBezTo>
                <a:cubicBezTo>
                  <a:pt x="23406" y="-2587"/>
                  <a:pt x="42586" y="55"/>
                  <a:pt x="19552" y="5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817120" y="3933249"/>
            <a:ext cx="149242" cy="271124"/>
          </a:xfrm>
          <a:custGeom>
            <a:avLst/>
            <a:gdLst>
              <a:gd name="connsiteX0" fmla="*/ 115348 w 115348"/>
              <a:gd name="connsiteY0" fmla="*/ 0 h 209550"/>
              <a:gd name="connsiteX1" fmla="*/ 29623 w 115348"/>
              <a:gd name="connsiteY1" fmla="*/ 28575 h 209550"/>
              <a:gd name="connsiteX2" fmla="*/ 10573 w 115348"/>
              <a:gd name="connsiteY2" fmla="*/ 57150 h 209550"/>
              <a:gd name="connsiteX3" fmla="*/ 20098 w 115348"/>
              <a:gd name="connsiteY3" fmla="*/ 104775 h 209550"/>
              <a:gd name="connsiteX4" fmla="*/ 29623 w 115348"/>
              <a:gd name="connsiteY4" fmla="*/ 133350 h 209550"/>
              <a:gd name="connsiteX5" fmla="*/ 1048 w 115348"/>
              <a:gd name="connsiteY5" fmla="*/ 190500 h 209550"/>
              <a:gd name="connsiteX6" fmla="*/ 1048 w 115348"/>
              <a:gd name="connsiteY6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348" h="209550">
                <a:moveTo>
                  <a:pt x="115348" y="0"/>
                </a:moveTo>
                <a:cubicBezTo>
                  <a:pt x="77033" y="6386"/>
                  <a:pt x="56410" y="1788"/>
                  <a:pt x="29623" y="28575"/>
                </a:cubicBezTo>
                <a:cubicBezTo>
                  <a:pt x="21528" y="36670"/>
                  <a:pt x="16923" y="47625"/>
                  <a:pt x="10573" y="57150"/>
                </a:cubicBezTo>
                <a:cubicBezTo>
                  <a:pt x="13748" y="73025"/>
                  <a:pt x="16171" y="89069"/>
                  <a:pt x="20098" y="104775"/>
                </a:cubicBezTo>
                <a:cubicBezTo>
                  <a:pt x="22533" y="114515"/>
                  <a:pt x="29623" y="123310"/>
                  <a:pt x="29623" y="133350"/>
                </a:cubicBezTo>
                <a:cubicBezTo>
                  <a:pt x="29623" y="161515"/>
                  <a:pt x="10680" y="166421"/>
                  <a:pt x="1048" y="190500"/>
                </a:cubicBezTo>
                <a:cubicBezTo>
                  <a:pt x="-1310" y="196396"/>
                  <a:pt x="1048" y="203200"/>
                  <a:pt x="1048" y="20955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966362" y="3711420"/>
            <a:ext cx="394387" cy="209505"/>
          </a:xfrm>
          <a:custGeom>
            <a:avLst/>
            <a:gdLst>
              <a:gd name="connsiteX0" fmla="*/ 0 w 304819"/>
              <a:gd name="connsiteY0" fmla="*/ 161925 h 161925"/>
              <a:gd name="connsiteX1" fmla="*/ 47625 w 304819"/>
              <a:gd name="connsiteY1" fmla="*/ 133350 h 161925"/>
              <a:gd name="connsiteX2" fmla="*/ 76200 w 304819"/>
              <a:gd name="connsiteY2" fmla="*/ 114300 h 161925"/>
              <a:gd name="connsiteX3" fmla="*/ 171450 w 304819"/>
              <a:gd name="connsiteY3" fmla="*/ 85725 h 161925"/>
              <a:gd name="connsiteX4" fmla="*/ 295275 w 304819"/>
              <a:gd name="connsiteY4" fmla="*/ 85725 h 161925"/>
              <a:gd name="connsiteX5" fmla="*/ 304800 w 304819"/>
              <a:gd name="connsiteY5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19" h="161925">
                <a:moveTo>
                  <a:pt x="0" y="161925"/>
                </a:moveTo>
                <a:cubicBezTo>
                  <a:pt x="15875" y="152400"/>
                  <a:pt x="31926" y="143162"/>
                  <a:pt x="47625" y="133350"/>
                </a:cubicBezTo>
                <a:cubicBezTo>
                  <a:pt x="57333" y="127283"/>
                  <a:pt x="65739" y="118949"/>
                  <a:pt x="76200" y="114300"/>
                </a:cubicBezTo>
                <a:cubicBezTo>
                  <a:pt x="106015" y="101049"/>
                  <a:pt x="139785" y="93641"/>
                  <a:pt x="171450" y="85725"/>
                </a:cubicBezTo>
                <a:cubicBezTo>
                  <a:pt x="196523" y="89904"/>
                  <a:pt x="272513" y="108487"/>
                  <a:pt x="295275" y="85725"/>
                </a:cubicBezTo>
                <a:cubicBezTo>
                  <a:pt x="305698" y="75302"/>
                  <a:pt x="304800" y="23812"/>
                  <a:pt x="30480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itchFamily="34" charset="0"/>
              </a:rPr>
              <a:t>Trim based on your biology</a:t>
            </a:r>
          </a:p>
        </p:txBody>
      </p:sp>
    </p:spTree>
    <p:extLst>
      <p:ext uri="{BB962C8B-B14F-4D97-AF65-F5344CB8AC3E}">
        <p14:creationId xmlns:p14="http://schemas.microsoft.com/office/powerpoint/2010/main" val="245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511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What 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Why 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912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How ?</a:t>
            </a:r>
          </a:p>
        </p:txBody>
      </p:sp>
    </p:spTree>
    <p:extLst>
      <p:ext uri="{BB962C8B-B14F-4D97-AF65-F5344CB8AC3E}">
        <p14:creationId xmlns:p14="http://schemas.microsoft.com/office/powerpoint/2010/main" val="122278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 flipH="1">
            <a:off x="4563957" y="1551922"/>
            <a:ext cx="1710488" cy="3504262"/>
          </a:xfrm>
          <a:custGeom>
            <a:avLst/>
            <a:gdLst>
              <a:gd name="connsiteX0" fmla="*/ 914400 w 1035585"/>
              <a:gd name="connsiteY0" fmla="*/ 23050 h 2708420"/>
              <a:gd name="connsiteX1" fmla="*/ 793214 w 1035585"/>
              <a:gd name="connsiteY1" fmla="*/ 45083 h 2708420"/>
              <a:gd name="connsiteX2" fmla="*/ 749146 w 1035585"/>
              <a:gd name="connsiteY2" fmla="*/ 67117 h 2708420"/>
              <a:gd name="connsiteX3" fmla="*/ 705079 w 1035585"/>
              <a:gd name="connsiteY3" fmla="*/ 78134 h 2708420"/>
              <a:gd name="connsiteX4" fmla="*/ 627961 w 1035585"/>
              <a:gd name="connsiteY4" fmla="*/ 133218 h 2708420"/>
              <a:gd name="connsiteX5" fmla="*/ 561860 w 1035585"/>
              <a:gd name="connsiteY5" fmla="*/ 177286 h 2708420"/>
              <a:gd name="connsiteX6" fmla="*/ 495759 w 1035585"/>
              <a:gd name="connsiteY6" fmla="*/ 254404 h 2708420"/>
              <a:gd name="connsiteX7" fmla="*/ 462708 w 1035585"/>
              <a:gd name="connsiteY7" fmla="*/ 287455 h 2708420"/>
              <a:gd name="connsiteX8" fmla="*/ 352539 w 1035585"/>
              <a:gd name="connsiteY8" fmla="*/ 430674 h 2708420"/>
              <a:gd name="connsiteX9" fmla="*/ 319489 w 1035585"/>
              <a:gd name="connsiteY9" fmla="*/ 474741 h 2708420"/>
              <a:gd name="connsiteX10" fmla="*/ 308472 w 1035585"/>
              <a:gd name="connsiteY10" fmla="*/ 507792 h 2708420"/>
              <a:gd name="connsiteX11" fmla="*/ 275421 w 1035585"/>
              <a:gd name="connsiteY11" fmla="*/ 551859 h 2708420"/>
              <a:gd name="connsiteX12" fmla="*/ 231354 w 1035585"/>
              <a:gd name="connsiteY12" fmla="*/ 628977 h 2708420"/>
              <a:gd name="connsiteX13" fmla="*/ 209320 w 1035585"/>
              <a:gd name="connsiteY13" fmla="*/ 695079 h 2708420"/>
              <a:gd name="connsiteX14" fmla="*/ 165253 w 1035585"/>
              <a:gd name="connsiteY14" fmla="*/ 761180 h 2708420"/>
              <a:gd name="connsiteX15" fmla="*/ 154236 w 1035585"/>
              <a:gd name="connsiteY15" fmla="*/ 794230 h 2708420"/>
              <a:gd name="connsiteX16" fmla="*/ 143219 w 1035585"/>
              <a:gd name="connsiteY16" fmla="*/ 838298 h 2708420"/>
              <a:gd name="connsiteX17" fmla="*/ 121185 w 1035585"/>
              <a:gd name="connsiteY17" fmla="*/ 871349 h 2708420"/>
              <a:gd name="connsiteX18" fmla="*/ 110168 w 1035585"/>
              <a:gd name="connsiteY18" fmla="*/ 926433 h 2708420"/>
              <a:gd name="connsiteX19" fmla="*/ 88134 w 1035585"/>
              <a:gd name="connsiteY19" fmla="*/ 992534 h 2708420"/>
              <a:gd name="connsiteX20" fmla="*/ 77118 w 1035585"/>
              <a:gd name="connsiteY20" fmla="*/ 1080669 h 2708420"/>
              <a:gd name="connsiteX21" fmla="*/ 55084 w 1035585"/>
              <a:gd name="connsiteY21" fmla="*/ 1168804 h 2708420"/>
              <a:gd name="connsiteX22" fmla="*/ 44067 w 1035585"/>
              <a:gd name="connsiteY22" fmla="*/ 1278973 h 2708420"/>
              <a:gd name="connsiteX23" fmla="*/ 22033 w 1035585"/>
              <a:gd name="connsiteY23" fmla="*/ 1455242 h 2708420"/>
              <a:gd name="connsiteX24" fmla="*/ 0 w 1035585"/>
              <a:gd name="connsiteY24" fmla="*/ 1697614 h 2708420"/>
              <a:gd name="connsiteX25" fmla="*/ 11016 w 1035585"/>
              <a:gd name="connsiteY25" fmla="*/ 2292524 h 2708420"/>
              <a:gd name="connsiteX26" fmla="*/ 44067 w 1035585"/>
              <a:gd name="connsiteY26" fmla="*/ 2435744 h 2708420"/>
              <a:gd name="connsiteX27" fmla="*/ 88134 w 1035585"/>
              <a:gd name="connsiteY27" fmla="*/ 2501845 h 2708420"/>
              <a:gd name="connsiteX28" fmla="*/ 176269 w 1035585"/>
              <a:gd name="connsiteY28" fmla="*/ 2600997 h 2708420"/>
              <a:gd name="connsiteX29" fmla="*/ 209320 w 1035585"/>
              <a:gd name="connsiteY29" fmla="*/ 2612014 h 2708420"/>
              <a:gd name="connsiteX30" fmla="*/ 242371 w 1035585"/>
              <a:gd name="connsiteY30" fmla="*/ 2634047 h 2708420"/>
              <a:gd name="connsiteX31" fmla="*/ 297455 w 1035585"/>
              <a:gd name="connsiteY31" fmla="*/ 2645064 h 2708420"/>
              <a:gd name="connsiteX32" fmla="*/ 407624 w 1035585"/>
              <a:gd name="connsiteY32" fmla="*/ 2667098 h 2708420"/>
              <a:gd name="connsiteX33" fmla="*/ 495759 w 1035585"/>
              <a:gd name="connsiteY33" fmla="*/ 2678115 h 2708420"/>
              <a:gd name="connsiteX34" fmla="*/ 661012 w 1035585"/>
              <a:gd name="connsiteY34" fmla="*/ 2700149 h 2708420"/>
              <a:gd name="connsiteX35" fmla="*/ 925416 w 1035585"/>
              <a:gd name="connsiteY35" fmla="*/ 2656081 h 2708420"/>
              <a:gd name="connsiteX36" fmla="*/ 947450 w 1035585"/>
              <a:gd name="connsiteY36" fmla="*/ 2612014 h 2708420"/>
              <a:gd name="connsiteX37" fmla="*/ 958467 w 1035585"/>
              <a:gd name="connsiteY37" fmla="*/ 2567946 h 2708420"/>
              <a:gd name="connsiteX38" fmla="*/ 980501 w 1035585"/>
              <a:gd name="connsiteY38" fmla="*/ 2534896 h 2708420"/>
              <a:gd name="connsiteX39" fmla="*/ 991518 w 1035585"/>
              <a:gd name="connsiteY39" fmla="*/ 2479811 h 2708420"/>
              <a:gd name="connsiteX40" fmla="*/ 1002534 w 1035585"/>
              <a:gd name="connsiteY40" fmla="*/ 2369642 h 2708420"/>
              <a:gd name="connsiteX41" fmla="*/ 1013551 w 1035585"/>
              <a:gd name="connsiteY41" fmla="*/ 2281508 h 2708420"/>
              <a:gd name="connsiteX42" fmla="*/ 1024568 w 1035585"/>
              <a:gd name="connsiteY42" fmla="*/ 1245922 h 2708420"/>
              <a:gd name="connsiteX43" fmla="*/ 1035585 w 1035585"/>
              <a:gd name="connsiteY43" fmla="*/ 860332 h 2708420"/>
              <a:gd name="connsiteX44" fmla="*/ 1024568 w 1035585"/>
              <a:gd name="connsiteY44" fmla="*/ 177286 h 2708420"/>
              <a:gd name="connsiteX45" fmla="*/ 991518 w 1035585"/>
              <a:gd name="connsiteY45" fmla="*/ 67117 h 2708420"/>
              <a:gd name="connsiteX46" fmla="*/ 947450 w 1035585"/>
              <a:gd name="connsiteY46" fmla="*/ 1016 h 2708420"/>
              <a:gd name="connsiteX47" fmla="*/ 914400 w 1035585"/>
              <a:gd name="connsiteY47" fmla="*/ 23050 h 270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5585" h="2708420">
                <a:moveTo>
                  <a:pt x="914400" y="23050"/>
                </a:moveTo>
                <a:cubicBezTo>
                  <a:pt x="888694" y="30394"/>
                  <a:pt x="832885" y="34504"/>
                  <a:pt x="793214" y="45083"/>
                </a:cubicBezTo>
                <a:cubicBezTo>
                  <a:pt x="777345" y="49315"/>
                  <a:pt x="764523" y="61350"/>
                  <a:pt x="749146" y="67117"/>
                </a:cubicBezTo>
                <a:cubicBezTo>
                  <a:pt x="734969" y="72433"/>
                  <a:pt x="719768" y="74462"/>
                  <a:pt x="705079" y="78134"/>
                </a:cubicBezTo>
                <a:cubicBezTo>
                  <a:pt x="597643" y="149758"/>
                  <a:pt x="764586" y="37580"/>
                  <a:pt x="627961" y="133218"/>
                </a:cubicBezTo>
                <a:cubicBezTo>
                  <a:pt x="606267" y="148404"/>
                  <a:pt x="580585" y="158561"/>
                  <a:pt x="561860" y="177286"/>
                </a:cubicBezTo>
                <a:cubicBezTo>
                  <a:pt x="479855" y="259288"/>
                  <a:pt x="580548" y="155482"/>
                  <a:pt x="495759" y="254404"/>
                </a:cubicBezTo>
                <a:cubicBezTo>
                  <a:pt x="485620" y="266234"/>
                  <a:pt x="472682" y="275486"/>
                  <a:pt x="462708" y="287455"/>
                </a:cubicBezTo>
                <a:cubicBezTo>
                  <a:pt x="431138" y="325339"/>
                  <a:pt x="385794" y="386334"/>
                  <a:pt x="352539" y="430674"/>
                </a:cubicBezTo>
                <a:lnTo>
                  <a:pt x="319489" y="474741"/>
                </a:lnTo>
                <a:cubicBezTo>
                  <a:pt x="315817" y="485758"/>
                  <a:pt x="314234" y="497709"/>
                  <a:pt x="308472" y="507792"/>
                </a:cubicBezTo>
                <a:cubicBezTo>
                  <a:pt x="299362" y="523734"/>
                  <a:pt x="286093" y="536918"/>
                  <a:pt x="275421" y="551859"/>
                </a:cubicBezTo>
                <a:cubicBezTo>
                  <a:pt x="257353" y="577154"/>
                  <a:pt x="243091" y="599635"/>
                  <a:pt x="231354" y="628977"/>
                </a:cubicBezTo>
                <a:cubicBezTo>
                  <a:pt x="222728" y="650542"/>
                  <a:pt x="219707" y="674305"/>
                  <a:pt x="209320" y="695079"/>
                </a:cubicBezTo>
                <a:cubicBezTo>
                  <a:pt x="197477" y="718764"/>
                  <a:pt x="173627" y="736058"/>
                  <a:pt x="165253" y="761180"/>
                </a:cubicBezTo>
                <a:cubicBezTo>
                  <a:pt x="161581" y="772197"/>
                  <a:pt x="157426" y="783064"/>
                  <a:pt x="154236" y="794230"/>
                </a:cubicBezTo>
                <a:cubicBezTo>
                  <a:pt x="150076" y="808789"/>
                  <a:pt x="149183" y="824381"/>
                  <a:pt x="143219" y="838298"/>
                </a:cubicBezTo>
                <a:cubicBezTo>
                  <a:pt x="138003" y="850468"/>
                  <a:pt x="128530" y="860332"/>
                  <a:pt x="121185" y="871349"/>
                </a:cubicBezTo>
                <a:cubicBezTo>
                  <a:pt x="117513" y="889710"/>
                  <a:pt x="115095" y="908368"/>
                  <a:pt x="110168" y="926433"/>
                </a:cubicBezTo>
                <a:cubicBezTo>
                  <a:pt x="104057" y="948840"/>
                  <a:pt x="88134" y="992534"/>
                  <a:pt x="88134" y="992534"/>
                </a:cubicBezTo>
                <a:cubicBezTo>
                  <a:pt x="84462" y="1021912"/>
                  <a:pt x="82574" y="1051569"/>
                  <a:pt x="77118" y="1080669"/>
                </a:cubicBezTo>
                <a:cubicBezTo>
                  <a:pt x="71537" y="1110433"/>
                  <a:pt x="55084" y="1168804"/>
                  <a:pt x="55084" y="1168804"/>
                </a:cubicBezTo>
                <a:cubicBezTo>
                  <a:pt x="51412" y="1205527"/>
                  <a:pt x="48297" y="1242310"/>
                  <a:pt x="44067" y="1278973"/>
                </a:cubicBezTo>
                <a:cubicBezTo>
                  <a:pt x="37280" y="1337796"/>
                  <a:pt x="26252" y="1396179"/>
                  <a:pt x="22033" y="1455242"/>
                </a:cubicBezTo>
                <a:cubicBezTo>
                  <a:pt x="8907" y="1639011"/>
                  <a:pt x="17409" y="1558334"/>
                  <a:pt x="0" y="1697614"/>
                </a:cubicBezTo>
                <a:cubicBezTo>
                  <a:pt x="3672" y="1895917"/>
                  <a:pt x="4517" y="2094293"/>
                  <a:pt x="11016" y="2292524"/>
                </a:cubicBezTo>
                <a:cubicBezTo>
                  <a:pt x="11979" y="2321904"/>
                  <a:pt x="25752" y="2408271"/>
                  <a:pt x="44067" y="2435744"/>
                </a:cubicBezTo>
                <a:lnTo>
                  <a:pt x="88134" y="2501845"/>
                </a:lnTo>
                <a:cubicBezTo>
                  <a:pt x="109129" y="2533337"/>
                  <a:pt x="143928" y="2590217"/>
                  <a:pt x="176269" y="2600997"/>
                </a:cubicBezTo>
                <a:cubicBezTo>
                  <a:pt x="187286" y="2604669"/>
                  <a:pt x="198933" y="2606821"/>
                  <a:pt x="209320" y="2612014"/>
                </a:cubicBezTo>
                <a:cubicBezTo>
                  <a:pt x="221163" y="2617935"/>
                  <a:pt x="229973" y="2629398"/>
                  <a:pt x="242371" y="2634047"/>
                </a:cubicBezTo>
                <a:cubicBezTo>
                  <a:pt x="259904" y="2640622"/>
                  <a:pt x="279176" y="2641002"/>
                  <a:pt x="297455" y="2645064"/>
                </a:cubicBezTo>
                <a:cubicBezTo>
                  <a:pt x="369724" y="2661124"/>
                  <a:pt x="316952" y="2654145"/>
                  <a:pt x="407624" y="2667098"/>
                </a:cubicBezTo>
                <a:cubicBezTo>
                  <a:pt x="436933" y="2671285"/>
                  <a:pt x="466450" y="2673928"/>
                  <a:pt x="495759" y="2678115"/>
                </a:cubicBezTo>
                <a:cubicBezTo>
                  <a:pt x="668839" y="2702841"/>
                  <a:pt x="429231" y="2674395"/>
                  <a:pt x="661012" y="2700149"/>
                </a:cubicBezTo>
                <a:cubicBezTo>
                  <a:pt x="779483" y="2694507"/>
                  <a:pt x="863695" y="2742491"/>
                  <a:pt x="925416" y="2656081"/>
                </a:cubicBezTo>
                <a:cubicBezTo>
                  <a:pt x="934962" y="2642717"/>
                  <a:pt x="940105" y="2626703"/>
                  <a:pt x="947450" y="2612014"/>
                </a:cubicBezTo>
                <a:cubicBezTo>
                  <a:pt x="951122" y="2597325"/>
                  <a:pt x="952502" y="2581863"/>
                  <a:pt x="958467" y="2567946"/>
                </a:cubicBezTo>
                <a:cubicBezTo>
                  <a:pt x="963683" y="2555776"/>
                  <a:pt x="975852" y="2547293"/>
                  <a:pt x="980501" y="2534896"/>
                </a:cubicBezTo>
                <a:cubicBezTo>
                  <a:pt x="987076" y="2517363"/>
                  <a:pt x="987846" y="2498173"/>
                  <a:pt x="991518" y="2479811"/>
                </a:cubicBezTo>
                <a:cubicBezTo>
                  <a:pt x="995190" y="2443088"/>
                  <a:pt x="998459" y="2406322"/>
                  <a:pt x="1002534" y="2369642"/>
                </a:cubicBezTo>
                <a:cubicBezTo>
                  <a:pt x="1005803" y="2340216"/>
                  <a:pt x="1012971" y="2311109"/>
                  <a:pt x="1013551" y="2281508"/>
                </a:cubicBezTo>
                <a:cubicBezTo>
                  <a:pt x="1020319" y="1936359"/>
                  <a:pt x="1019216" y="1591095"/>
                  <a:pt x="1024568" y="1245922"/>
                </a:cubicBezTo>
                <a:cubicBezTo>
                  <a:pt x="1026561" y="1117355"/>
                  <a:pt x="1031913" y="988862"/>
                  <a:pt x="1035585" y="860332"/>
                </a:cubicBezTo>
                <a:cubicBezTo>
                  <a:pt x="1031913" y="632650"/>
                  <a:pt x="1031166" y="404902"/>
                  <a:pt x="1024568" y="177286"/>
                </a:cubicBezTo>
                <a:cubicBezTo>
                  <a:pt x="1021486" y="70949"/>
                  <a:pt x="1022954" y="129989"/>
                  <a:pt x="991518" y="67117"/>
                </a:cubicBezTo>
                <a:cubicBezTo>
                  <a:pt x="976612" y="37305"/>
                  <a:pt x="987319" y="18103"/>
                  <a:pt x="947450" y="1016"/>
                </a:cubicBezTo>
                <a:cubicBezTo>
                  <a:pt x="933949" y="-4770"/>
                  <a:pt x="940106" y="15706"/>
                  <a:pt x="914400" y="2305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02665" y="3871630"/>
            <a:ext cx="123238" cy="123238"/>
          </a:xfrm>
          <a:prstGeom prst="ellipse">
            <a:avLst/>
          </a:prstGeom>
          <a:solidFill>
            <a:srgbClr val="00B050"/>
          </a:solidFill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991010" y="3920925"/>
            <a:ext cx="948935" cy="702558"/>
          </a:xfrm>
          <a:custGeom>
            <a:avLst/>
            <a:gdLst>
              <a:gd name="connsiteX0" fmla="*/ 0 w 733425"/>
              <a:gd name="connsiteY0" fmla="*/ 0 h 543002"/>
              <a:gd name="connsiteX1" fmla="*/ 161925 w 733425"/>
              <a:gd name="connsiteY1" fmla="*/ 19050 h 543002"/>
              <a:gd name="connsiteX2" fmla="*/ 257175 w 733425"/>
              <a:gd name="connsiteY2" fmla="*/ 38100 h 543002"/>
              <a:gd name="connsiteX3" fmla="*/ 323850 w 733425"/>
              <a:gd name="connsiteY3" fmla="*/ 76200 h 543002"/>
              <a:gd name="connsiteX4" fmla="*/ 381000 w 733425"/>
              <a:gd name="connsiteY4" fmla="*/ 95250 h 543002"/>
              <a:gd name="connsiteX5" fmla="*/ 438150 w 733425"/>
              <a:gd name="connsiteY5" fmla="*/ 123825 h 543002"/>
              <a:gd name="connsiteX6" fmla="*/ 466725 w 733425"/>
              <a:gd name="connsiteY6" fmla="*/ 133350 h 543002"/>
              <a:gd name="connsiteX7" fmla="*/ 523875 w 733425"/>
              <a:gd name="connsiteY7" fmla="*/ 171450 h 543002"/>
              <a:gd name="connsiteX8" fmla="*/ 552450 w 733425"/>
              <a:gd name="connsiteY8" fmla="*/ 190500 h 543002"/>
              <a:gd name="connsiteX9" fmla="*/ 590550 w 733425"/>
              <a:gd name="connsiteY9" fmla="*/ 247650 h 543002"/>
              <a:gd name="connsiteX10" fmla="*/ 609600 w 733425"/>
              <a:gd name="connsiteY10" fmla="*/ 276225 h 543002"/>
              <a:gd name="connsiteX11" fmla="*/ 638175 w 733425"/>
              <a:gd name="connsiteY11" fmla="*/ 304800 h 543002"/>
              <a:gd name="connsiteX12" fmla="*/ 676275 w 733425"/>
              <a:gd name="connsiteY12" fmla="*/ 361950 h 543002"/>
              <a:gd name="connsiteX13" fmla="*/ 685800 w 733425"/>
              <a:gd name="connsiteY13" fmla="*/ 390525 h 543002"/>
              <a:gd name="connsiteX14" fmla="*/ 704850 w 733425"/>
              <a:gd name="connsiteY14" fmla="*/ 419100 h 543002"/>
              <a:gd name="connsiteX15" fmla="*/ 714375 w 733425"/>
              <a:gd name="connsiteY15" fmla="*/ 514350 h 543002"/>
              <a:gd name="connsiteX16" fmla="*/ 733425 w 733425"/>
              <a:gd name="connsiteY16" fmla="*/ 542925 h 54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33425" h="543002">
                <a:moveTo>
                  <a:pt x="0" y="0"/>
                </a:moveTo>
                <a:cubicBezTo>
                  <a:pt x="237417" y="18263"/>
                  <a:pt x="51871" y="-2961"/>
                  <a:pt x="161925" y="19050"/>
                </a:cubicBezTo>
                <a:cubicBezTo>
                  <a:pt x="185440" y="23753"/>
                  <a:pt x="231890" y="28618"/>
                  <a:pt x="257175" y="38100"/>
                </a:cubicBezTo>
                <a:cubicBezTo>
                  <a:pt x="378813" y="83714"/>
                  <a:pt x="224365" y="31984"/>
                  <a:pt x="323850" y="76200"/>
                </a:cubicBezTo>
                <a:cubicBezTo>
                  <a:pt x="342200" y="84355"/>
                  <a:pt x="361950" y="88900"/>
                  <a:pt x="381000" y="95250"/>
                </a:cubicBezTo>
                <a:cubicBezTo>
                  <a:pt x="452824" y="119191"/>
                  <a:pt x="364292" y="86896"/>
                  <a:pt x="438150" y="123825"/>
                </a:cubicBezTo>
                <a:cubicBezTo>
                  <a:pt x="447130" y="128315"/>
                  <a:pt x="457948" y="128474"/>
                  <a:pt x="466725" y="133350"/>
                </a:cubicBezTo>
                <a:cubicBezTo>
                  <a:pt x="486739" y="144469"/>
                  <a:pt x="504825" y="158750"/>
                  <a:pt x="523875" y="171450"/>
                </a:cubicBezTo>
                <a:lnTo>
                  <a:pt x="552450" y="190500"/>
                </a:lnTo>
                <a:lnTo>
                  <a:pt x="590550" y="247650"/>
                </a:lnTo>
                <a:cubicBezTo>
                  <a:pt x="596900" y="257175"/>
                  <a:pt x="601505" y="268130"/>
                  <a:pt x="609600" y="276225"/>
                </a:cubicBezTo>
                <a:lnTo>
                  <a:pt x="638175" y="304800"/>
                </a:lnTo>
                <a:cubicBezTo>
                  <a:pt x="660823" y="372744"/>
                  <a:pt x="628709" y="290601"/>
                  <a:pt x="676275" y="361950"/>
                </a:cubicBezTo>
                <a:cubicBezTo>
                  <a:pt x="681844" y="370304"/>
                  <a:pt x="681310" y="381545"/>
                  <a:pt x="685800" y="390525"/>
                </a:cubicBezTo>
                <a:cubicBezTo>
                  <a:pt x="690920" y="400764"/>
                  <a:pt x="698500" y="409575"/>
                  <a:pt x="704850" y="419100"/>
                </a:cubicBezTo>
                <a:cubicBezTo>
                  <a:pt x="708025" y="450850"/>
                  <a:pt x="709523" y="482813"/>
                  <a:pt x="714375" y="514350"/>
                </a:cubicBezTo>
                <a:cubicBezTo>
                  <a:pt x="719235" y="545937"/>
                  <a:pt x="715653" y="542925"/>
                  <a:pt x="733425" y="5429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779735" y="3354029"/>
            <a:ext cx="234872" cy="911963"/>
          </a:xfrm>
          <a:custGeom>
            <a:avLst/>
            <a:gdLst>
              <a:gd name="connsiteX0" fmla="*/ 0 w 181531"/>
              <a:gd name="connsiteY0" fmla="*/ 704850 h 704850"/>
              <a:gd name="connsiteX1" fmla="*/ 28575 w 181531"/>
              <a:gd name="connsiteY1" fmla="*/ 657225 h 704850"/>
              <a:gd name="connsiteX2" fmla="*/ 57150 w 181531"/>
              <a:gd name="connsiteY2" fmla="*/ 628650 h 704850"/>
              <a:gd name="connsiteX3" fmla="*/ 76200 w 181531"/>
              <a:gd name="connsiteY3" fmla="*/ 600075 h 704850"/>
              <a:gd name="connsiteX4" fmla="*/ 85725 w 181531"/>
              <a:gd name="connsiteY4" fmla="*/ 552450 h 704850"/>
              <a:gd name="connsiteX5" fmla="*/ 95250 w 181531"/>
              <a:gd name="connsiteY5" fmla="*/ 514350 h 704850"/>
              <a:gd name="connsiteX6" fmla="*/ 104775 w 181531"/>
              <a:gd name="connsiteY6" fmla="*/ 457200 h 704850"/>
              <a:gd name="connsiteX7" fmla="*/ 95250 w 181531"/>
              <a:gd name="connsiteY7" fmla="*/ 352425 h 704850"/>
              <a:gd name="connsiteX8" fmla="*/ 85725 w 181531"/>
              <a:gd name="connsiteY8" fmla="*/ 314325 h 704850"/>
              <a:gd name="connsiteX9" fmla="*/ 76200 w 181531"/>
              <a:gd name="connsiteY9" fmla="*/ 257175 h 704850"/>
              <a:gd name="connsiteX10" fmla="*/ 95250 w 181531"/>
              <a:gd name="connsiteY10" fmla="*/ 133350 h 704850"/>
              <a:gd name="connsiteX11" fmla="*/ 114300 w 181531"/>
              <a:gd name="connsiteY11" fmla="*/ 104775 h 704850"/>
              <a:gd name="connsiteX12" fmla="*/ 171450 w 181531"/>
              <a:gd name="connsiteY12" fmla="*/ 66675 h 704850"/>
              <a:gd name="connsiteX13" fmla="*/ 180975 w 181531"/>
              <a:gd name="connsiteY13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531" h="704850">
                <a:moveTo>
                  <a:pt x="0" y="704850"/>
                </a:moveTo>
                <a:cubicBezTo>
                  <a:pt x="9525" y="688975"/>
                  <a:pt x="17467" y="672036"/>
                  <a:pt x="28575" y="657225"/>
                </a:cubicBezTo>
                <a:cubicBezTo>
                  <a:pt x="36657" y="646449"/>
                  <a:pt x="48526" y="638998"/>
                  <a:pt x="57150" y="628650"/>
                </a:cubicBezTo>
                <a:cubicBezTo>
                  <a:pt x="64479" y="619856"/>
                  <a:pt x="69850" y="609600"/>
                  <a:pt x="76200" y="600075"/>
                </a:cubicBezTo>
                <a:cubicBezTo>
                  <a:pt x="79375" y="584200"/>
                  <a:pt x="82213" y="568254"/>
                  <a:pt x="85725" y="552450"/>
                </a:cubicBezTo>
                <a:cubicBezTo>
                  <a:pt x="88565" y="539671"/>
                  <a:pt x="92683" y="527187"/>
                  <a:pt x="95250" y="514350"/>
                </a:cubicBezTo>
                <a:cubicBezTo>
                  <a:pt x="99038" y="495412"/>
                  <a:pt x="101600" y="476250"/>
                  <a:pt x="104775" y="457200"/>
                </a:cubicBezTo>
                <a:cubicBezTo>
                  <a:pt x="101600" y="422275"/>
                  <a:pt x="99885" y="387186"/>
                  <a:pt x="95250" y="352425"/>
                </a:cubicBezTo>
                <a:cubicBezTo>
                  <a:pt x="93520" y="339449"/>
                  <a:pt x="88292" y="327162"/>
                  <a:pt x="85725" y="314325"/>
                </a:cubicBezTo>
                <a:cubicBezTo>
                  <a:pt x="81937" y="295387"/>
                  <a:pt x="79375" y="276225"/>
                  <a:pt x="76200" y="257175"/>
                </a:cubicBezTo>
                <a:cubicBezTo>
                  <a:pt x="82550" y="215900"/>
                  <a:pt x="85122" y="173864"/>
                  <a:pt x="95250" y="133350"/>
                </a:cubicBezTo>
                <a:cubicBezTo>
                  <a:pt x="98026" y="122244"/>
                  <a:pt x="105685" y="112313"/>
                  <a:pt x="114300" y="104775"/>
                </a:cubicBezTo>
                <a:cubicBezTo>
                  <a:pt x="131530" y="89698"/>
                  <a:pt x="171450" y="66675"/>
                  <a:pt x="171450" y="66675"/>
                </a:cubicBezTo>
                <a:cubicBezTo>
                  <a:pt x="184991" y="26052"/>
                  <a:pt x="180975" y="48140"/>
                  <a:pt x="180975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954038" y="3933249"/>
            <a:ext cx="160237" cy="406686"/>
          </a:xfrm>
          <a:custGeom>
            <a:avLst/>
            <a:gdLst>
              <a:gd name="connsiteX0" fmla="*/ 9525 w 123846"/>
              <a:gd name="connsiteY0" fmla="*/ 0 h 314325"/>
              <a:gd name="connsiteX1" fmla="*/ 0 w 123846"/>
              <a:gd name="connsiteY1" fmla="*/ 47625 h 314325"/>
              <a:gd name="connsiteX2" fmla="*/ 28575 w 123846"/>
              <a:gd name="connsiteY2" fmla="*/ 123825 h 314325"/>
              <a:gd name="connsiteX3" fmla="*/ 57150 w 123846"/>
              <a:gd name="connsiteY3" fmla="*/ 152400 h 314325"/>
              <a:gd name="connsiteX4" fmla="*/ 85725 w 123846"/>
              <a:gd name="connsiteY4" fmla="*/ 161925 h 314325"/>
              <a:gd name="connsiteX5" fmla="*/ 114300 w 123846"/>
              <a:gd name="connsiteY5" fmla="*/ 190500 h 314325"/>
              <a:gd name="connsiteX6" fmla="*/ 104775 w 123846"/>
              <a:gd name="connsiteY6" fmla="*/ 257175 h 314325"/>
              <a:gd name="connsiteX7" fmla="*/ 47625 w 123846"/>
              <a:gd name="connsiteY7" fmla="*/ 276225 h 314325"/>
              <a:gd name="connsiteX8" fmla="*/ 38100 w 123846"/>
              <a:gd name="connsiteY8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46" h="314325">
                <a:moveTo>
                  <a:pt x="9525" y="0"/>
                </a:moveTo>
                <a:cubicBezTo>
                  <a:pt x="6350" y="15875"/>
                  <a:pt x="0" y="31436"/>
                  <a:pt x="0" y="47625"/>
                </a:cubicBezTo>
                <a:cubicBezTo>
                  <a:pt x="0" y="80459"/>
                  <a:pt x="8867" y="100176"/>
                  <a:pt x="28575" y="123825"/>
                </a:cubicBezTo>
                <a:cubicBezTo>
                  <a:pt x="37199" y="134173"/>
                  <a:pt x="45942" y="144928"/>
                  <a:pt x="57150" y="152400"/>
                </a:cubicBezTo>
                <a:cubicBezTo>
                  <a:pt x="65504" y="157969"/>
                  <a:pt x="76200" y="158750"/>
                  <a:pt x="85725" y="161925"/>
                </a:cubicBezTo>
                <a:cubicBezTo>
                  <a:pt x="95250" y="171450"/>
                  <a:pt x="106828" y="179292"/>
                  <a:pt x="114300" y="190500"/>
                </a:cubicBezTo>
                <a:cubicBezTo>
                  <a:pt x="128411" y="211667"/>
                  <a:pt x="128179" y="239622"/>
                  <a:pt x="104775" y="257175"/>
                </a:cubicBezTo>
                <a:cubicBezTo>
                  <a:pt x="88711" y="269223"/>
                  <a:pt x="47625" y="276225"/>
                  <a:pt x="47625" y="276225"/>
                </a:cubicBezTo>
                <a:cubicBezTo>
                  <a:pt x="37096" y="307812"/>
                  <a:pt x="38100" y="294760"/>
                  <a:pt x="38100" y="3143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904743" y="3452620"/>
            <a:ext cx="86872" cy="455982"/>
          </a:xfrm>
          <a:custGeom>
            <a:avLst/>
            <a:gdLst>
              <a:gd name="connsiteX0" fmla="*/ 38100 w 67143"/>
              <a:gd name="connsiteY0" fmla="*/ 352425 h 352425"/>
              <a:gd name="connsiteX1" fmla="*/ 38100 w 67143"/>
              <a:gd name="connsiteY1" fmla="*/ 152400 h 352425"/>
              <a:gd name="connsiteX2" fmla="*/ 66675 w 67143"/>
              <a:gd name="connsiteY2" fmla="*/ 133350 h 352425"/>
              <a:gd name="connsiteX3" fmla="*/ 57150 w 67143"/>
              <a:gd name="connsiteY3" fmla="*/ 19050 h 352425"/>
              <a:gd name="connsiteX4" fmla="*/ 0 w 67143"/>
              <a:gd name="connsiteY4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43" h="352425">
                <a:moveTo>
                  <a:pt x="38100" y="352425"/>
                </a:moveTo>
                <a:cubicBezTo>
                  <a:pt x="30445" y="283527"/>
                  <a:pt x="18087" y="222446"/>
                  <a:pt x="38100" y="152400"/>
                </a:cubicBezTo>
                <a:cubicBezTo>
                  <a:pt x="41245" y="141393"/>
                  <a:pt x="57150" y="139700"/>
                  <a:pt x="66675" y="133350"/>
                </a:cubicBezTo>
                <a:cubicBezTo>
                  <a:pt x="63500" y="95250"/>
                  <a:pt x="74248" y="53246"/>
                  <a:pt x="57150" y="19050"/>
                </a:cubicBezTo>
                <a:cubicBezTo>
                  <a:pt x="48170" y="1089"/>
                  <a:pt x="0" y="0"/>
                  <a:pt x="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731560" y="3772968"/>
            <a:ext cx="210155" cy="150003"/>
          </a:xfrm>
          <a:custGeom>
            <a:avLst/>
            <a:gdLst>
              <a:gd name="connsiteX0" fmla="*/ 162427 w 162427"/>
              <a:gd name="connsiteY0" fmla="*/ 85780 h 115936"/>
              <a:gd name="connsiteX1" fmla="*/ 86227 w 162427"/>
              <a:gd name="connsiteY1" fmla="*/ 95305 h 115936"/>
              <a:gd name="connsiteX2" fmla="*/ 19552 w 162427"/>
              <a:gd name="connsiteY2" fmla="*/ 104830 h 115936"/>
              <a:gd name="connsiteX3" fmla="*/ 10027 w 162427"/>
              <a:gd name="connsiteY3" fmla="*/ 28630 h 115936"/>
              <a:gd name="connsiteX4" fmla="*/ 19552 w 162427"/>
              <a:gd name="connsiteY4" fmla="*/ 55 h 11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7" h="115936">
                <a:moveTo>
                  <a:pt x="162427" y="85780"/>
                </a:moveTo>
                <a:cubicBezTo>
                  <a:pt x="137027" y="88955"/>
                  <a:pt x="110923" y="88570"/>
                  <a:pt x="86227" y="95305"/>
                </a:cubicBezTo>
                <a:cubicBezTo>
                  <a:pt x="17016" y="114181"/>
                  <a:pt x="102771" y="125635"/>
                  <a:pt x="19552" y="104830"/>
                </a:cubicBezTo>
                <a:cubicBezTo>
                  <a:pt x="58" y="65842"/>
                  <a:pt x="-7930" y="70529"/>
                  <a:pt x="10027" y="28630"/>
                </a:cubicBezTo>
                <a:cubicBezTo>
                  <a:pt x="23406" y="-2587"/>
                  <a:pt x="42586" y="55"/>
                  <a:pt x="19552" y="5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817120" y="3933249"/>
            <a:ext cx="149242" cy="271124"/>
          </a:xfrm>
          <a:custGeom>
            <a:avLst/>
            <a:gdLst>
              <a:gd name="connsiteX0" fmla="*/ 115348 w 115348"/>
              <a:gd name="connsiteY0" fmla="*/ 0 h 209550"/>
              <a:gd name="connsiteX1" fmla="*/ 29623 w 115348"/>
              <a:gd name="connsiteY1" fmla="*/ 28575 h 209550"/>
              <a:gd name="connsiteX2" fmla="*/ 10573 w 115348"/>
              <a:gd name="connsiteY2" fmla="*/ 57150 h 209550"/>
              <a:gd name="connsiteX3" fmla="*/ 20098 w 115348"/>
              <a:gd name="connsiteY3" fmla="*/ 104775 h 209550"/>
              <a:gd name="connsiteX4" fmla="*/ 29623 w 115348"/>
              <a:gd name="connsiteY4" fmla="*/ 133350 h 209550"/>
              <a:gd name="connsiteX5" fmla="*/ 1048 w 115348"/>
              <a:gd name="connsiteY5" fmla="*/ 190500 h 209550"/>
              <a:gd name="connsiteX6" fmla="*/ 1048 w 115348"/>
              <a:gd name="connsiteY6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348" h="209550">
                <a:moveTo>
                  <a:pt x="115348" y="0"/>
                </a:moveTo>
                <a:cubicBezTo>
                  <a:pt x="77033" y="6386"/>
                  <a:pt x="56410" y="1788"/>
                  <a:pt x="29623" y="28575"/>
                </a:cubicBezTo>
                <a:cubicBezTo>
                  <a:pt x="21528" y="36670"/>
                  <a:pt x="16923" y="47625"/>
                  <a:pt x="10573" y="57150"/>
                </a:cubicBezTo>
                <a:cubicBezTo>
                  <a:pt x="13748" y="73025"/>
                  <a:pt x="16171" y="89069"/>
                  <a:pt x="20098" y="104775"/>
                </a:cubicBezTo>
                <a:cubicBezTo>
                  <a:pt x="22533" y="114515"/>
                  <a:pt x="29623" y="123310"/>
                  <a:pt x="29623" y="133350"/>
                </a:cubicBezTo>
                <a:cubicBezTo>
                  <a:pt x="29623" y="161515"/>
                  <a:pt x="10680" y="166421"/>
                  <a:pt x="1048" y="190500"/>
                </a:cubicBezTo>
                <a:cubicBezTo>
                  <a:pt x="-1310" y="196396"/>
                  <a:pt x="1048" y="203200"/>
                  <a:pt x="1048" y="20955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966362" y="3711420"/>
            <a:ext cx="394387" cy="209505"/>
          </a:xfrm>
          <a:custGeom>
            <a:avLst/>
            <a:gdLst>
              <a:gd name="connsiteX0" fmla="*/ 0 w 304819"/>
              <a:gd name="connsiteY0" fmla="*/ 161925 h 161925"/>
              <a:gd name="connsiteX1" fmla="*/ 47625 w 304819"/>
              <a:gd name="connsiteY1" fmla="*/ 133350 h 161925"/>
              <a:gd name="connsiteX2" fmla="*/ 76200 w 304819"/>
              <a:gd name="connsiteY2" fmla="*/ 114300 h 161925"/>
              <a:gd name="connsiteX3" fmla="*/ 171450 w 304819"/>
              <a:gd name="connsiteY3" fmla="*/ 85725 h 161925"/>
              <a:gd name="connsiteX4" fmla="*/ 295275 w 304819"/>
              <a:gd name="connsiteY4" fmla="*/ 85725 h 161925"/>
              <a:gd name="connsiteX5" fmla="*/ 304800 w 304819"/>
              <a:gd name="connsiteY5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19" h="161925">
                <a:moveTo>
                  <a:pt x="0" y="161925"/>
                </a:moveTo>
                <a:cubicBezTo>
                  <a:pt x="15875" y="152400"/>
                  <a:pt x="31926" y="143162"/>
                  <a:pt x="47625" y="133350"/>
                </a:cubicBezTo>
                <a:cubicBezTo>
                  <a:pt x="57333" y="127283"/>
                  <a:pt x="65739" y="118949"/>
                  <a:pt x="76200" y="114300"/>
                </a:cubicBezTo>
                <a:cubicBezTo>
                  <a:pt x="106015" y="101049"/>
                  <a:pt x="139785" y="93641"/>
                  <a:pt x="171450" y="85725"/>
                </a:cubicBezTo>
                <a:cubicBezTo>
                  <a:pt x="196523" y="89904"/>
                  <a:pt x="272513" y="108487"/>
                  <a:pt x="295275" y="85725"/>
                </a:cubicBezTo>
                <a:cubicBezTo>
                  <a:pt x="305698" y="75302"/>
                  <a:pt x="304800" y="23812"/>
                  <a:pt x="30480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96578" y="1551922"/>
            <a:ext cx="2137273" cy="1631953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06747" y="4814371"/>
            <a:ext cx="2027104" cy="374574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itchFamily="34" charset="0"/>
              </a:rPr>
              <a:t>Trim based on your biology</a:t>
            </a:r>
          </a:p>
        </p:txBody>
      </p:sp>
    </p:spTree>
    <p:extLst>
      <p:ext uri="{BB962C8B-B14F-4D97-AF65-F5344CB8AC3E}">
        <p14:creationId xmlns:p14="http://schemas.microsoft.com/office/powerpoint/2010/main" val="23743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571" y="1844397"/>
            <a:ext cx="500085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itchFamily="34" charset="0"/>
              </a:rPr>
              <a:t>Smaller samples: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	stain faster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	require less antibody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	clear faster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	are easier to image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itchFamily="34" charset="0"/>
              </a:rPr>
              <a:t>Trim based on your biology</a:t>
            </a:r>
          </a:p>
        </p:txBody>
      </p:sp>
    </p:spTree>
    <p:extLst>
      <p:ext uri="{BB962C8B-B14F-4D97-AF65-F5344CB8AC3E}">
        <p14:creationId xmlns:p14="http://schemas.microsoft.com/office/powerpoint/2010/main" val="55423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Clearing - Steal from the best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8092" y="133401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Use a clearing method that </a:t>
            </a:r>
            <a:r>
              <a:rPr lang="en-US" sz="3600" u="sng" dirty="0">
                <a:solidFill>
                  <a:srgbClr val="C00000"/>
                </a:solidFill>
                <a:latin typeface="Gill Sans MT" panose="020B0502020104020203" pitchFamily="34" charset="0"/>
              </a:rPr>
              <a:t>works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8092" y="473911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Good results with </a:t>
            </a:r>
            <a:r>
              <a:rPr lang="en-US" sz="3200" dirty="0" err="1">
                <a:latin typeface="Gill Sans MT" panose="020B0502020104020203" pitchFamily="34" charset="0"/>
              </a:rPr>
              <a:t>iDISCO</a:t>
            </a:r>
            <a:r>
              <a:rPr lang="en-US" sz="3200" dirty="0">
                <a:latin typeface="Gill Sans MT" panose="020B0502020104020203" pitchFamily="34" charset="0"/>
              </a:rPr>
              <a:t>+ on: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brains, kidneys, liver, heart, embryos, intestine…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9665" y="2203283"/>
            <a:ext cx="84184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For a question similar to </a:t>
            </a:r>
            <a:r>
              <a:rPr lang="en-US" sz="3200" u="sng" dirty="0">
                <a:latin typeface="Gill Sans MT" panose="020B0502020104020203" pitchFamily="34" charset="0"/>
              </a:rPr>
              <a:t>yours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Not </a:t>
            </a:r>
            <a:r>
              <a:rPr lang="en-US" sz="3200" u="sng" dirty="0">
                <a:latin typeface="Gill Sans MT" panose="020B0502020104020203" pitchFamily="34" charset="0"/>
              </a:rPr>
              <a:t>just</a:t>
            </a:r>
            <a:r>
              <a:rPr lang="en-US" sz="3200" dirty="0">
                <a:latin typeface="Gill Sans MT" panose="020B0502020104020203" pitchFamily="34" charset="0"/>
              </a:rPr>
              <a:t> in the lab that created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With minimal equipment and fuss (avoid $$$)</a:t>
            </a:r>
          </a:p>
        </p:txBody>
      </p:sp>
    </p:spTree>
    <p:extLst>
      <p:ext uri="{BB962C8B-B14F-4D97-AF65-F5344CB8AC3E}">
        <p14:creationId xmlns:p14="http://schemas.microsoft.com/office/powerpoint/2010/main" val="175429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Glial networks in pig intestine visualized with </a:t>
            </a:r>
            <a:r>
              <a:rPr lang="en-US" sz="2800" dirty="0" err="1">
                <a:solidFill>
                  <a:schemeClr val="bg1"/>
                </a:solidFill>
                <a:latin typeface="Gill Sans MT" panose="020B0502020104020203" pitchFamily="34" charset="0"/>
              </a:rPr>
              <a:t>iDISCO</a:t>
            </a: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+</a:t>
            </a:r>
          </a:p>
        </p:txBody>
      </p:sp>
      <p:pic>
        <p:nvPicPr>
          <p:cNvPr id="5" name="14-46-02_Sample1 3-2x NA-089_UltraII_C00_xyz-Table Z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788731"/>
            <a:ext cx="9144000" cy="5095875"/>
          </a:xfrm>
          <a:prstGeom prst="rect">
            <a:avLst/>
          </a:prstGeom>
        </p:spPr>
      </p:pic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2" y="6222977"/>
            <a:ext cx="9143998" cy="295598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Data courtesy of Amanda Ziegler (</a:t>
            </a:r>
            <a:r>
              <a:rPr lang="en-US" sz="2400" dirty="0" err="1">
                <a:solidFill>
                  <a:schemeClr val="bg1"/>
                </a:solidFill>
                <a:latin typeface="Gill Sans MT" panose="020B0502020104020203" pitchFamily="34" charset="0"/>
              </a:rPr>
              <a:t>Blikslager</a:t>
            </a: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 lab, NCSU)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788731"/>
            <a:ext cx="239814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GFAP immunostaining</a:t>
            </a:r>
          </a:p>
        </p:txBody>
      </p:sp>
    </p:spTree>
    <p:extLst>
      <p:ext uri="{BB962C8B-B14F-4D97-AF65-F5344CB8AC3E}">
        <p14:creationId xmlns:p14="http://schemas.microsoft.com/office/powerpoint/2010/main" val="203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Labeling – (far) redder is better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08" y="4932545"/>
            <a:ext cx="238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Gill Sans MT" pitchFamily="34" charset="0"/>
              </a:rPr>
              <a:t>Autofluorescence</a:t>
            </a:r>
            <a:endParaRPr lang="en-US" sz="2400" dirty="0">
              <a:latin typeface="Gill Sans MT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82" y="1220095"/>
            <a:ext cx="8057018" cy="34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6642" y="673252"/>
            <a:ext cx="153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Gill Sans MT" panose="020B0502020104020203" pitchFamily="34" charset="0"/>
              </a:rPr>
              <a:t>AlexaFluor</a:t>
            </a:r>
            <a:r>
              <a:rPr lang="en-US" sz="1400" dirty="0">
                <a:latin typeface="Gill Sans MT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488</a:t>
            </a:r>
          </a:p>
          <a:p>
            <a:pPr algn="ctr"/>
            <a:r>
              <a:rPr lang="en-US" sz="1400" dirty="0">
                <a:latin typeface="Gill Sans MT" pitchFamily="34" charset="0"/>
              </a:rPr>
              <a:t>Ex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488; </a:t>
            </a:r>
            <a:r>
              <a:rPr lang="en-US" sz="1400" dirty="0" err="1">
                <a:latin typeface="Gill Sans MT" pitchFamily="34" charset="0"/>
              </a:rPr>
              <a:t>Em</a:t>
            </a:r>
            <a:r>
              <a:rPr lang="en-US" sz="1400" dirty="0">
                <a:latin typeface="Gill Sans MT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525</a:t>
            </a:r>
            <a:r>
              <a:rPr lang="en-US" sz="1400" dirty="0">
                <a:latin typeface="Gill Sans MT" pitchFamily="34" charset="0"/>
              </a:rPr>
              <a:t>/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68784" y="673252"/>
            <a:ext cx="153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Gill Sans MT" panose="020B0502020104020203" pitchFamily="34" charset="0"/>
              </a:rPr>
              <a:t>AlexaFluor</a:t>
            </a:r>
            <a:r>
              <a:rPr lang="en-US" sz="1400" dirty="0">
                <a:latin typeface="Gill Sans MT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568</a:t>
            </a:r>
          </a:p>
          <a:p>
            <a:pPr algn="ctr"/>
            <a:r>
              <a:rPr lang="en-US" sz="1400" dirty="0">
                <a:latin typeface="Gill Sans MT" pitchFamily="34" charset="0"/>
              </a:rPr>
              <a:t>Ex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561; </a:t>
            </a:r>
            <a:r>
              <a:rPr lang="en-US" sz="1400" dirty="0" err="1">
                <a:latin typeface="Gill Sans MT" pitchFamily="34" charset="0"/>
              </a:rPr>
              <a:t>Em</a:t>
            </a:r>
            <a:r>
              <a:rPr lang="en-US" sz="1400" dirty="0">
                <a:latin typeface="Gill Sans MT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595</a:t>
            </a:r>
            <a:r>
              <a:rPr lang="en-US" sz="1400" dirty="0">
                <a:latin typeface="Gill Sans MT" pitchFamily="34" charset="0"/>
              </a:rPr>
              <a:t>/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9470" y="673252"/>
            <a:ext cx="1587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Gill Sans MT" panose="020B0502020104020203" pitchFamily="34" charset="0"/>
              </a:rPr>
              <a:t>AlexaFluor</a:t>
            </a:r>
            <a:r>
              <a:rPr lang="en-US" sz="1400" dirty="0">
                <a:latin typeface="Gill Sans MT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647</a:t>
            </a:r>
          </a:p>
          <a:p>
            <a:pPr algn="ctr"/>
            <a:r>
              <a:rPr lang="en-US" sz="1400" dirty="0">
                <a:latin typeface="Gill Sans MT" pitchFamily="34" charset="0"/>
              </a:rPr>
              <a:t>Ex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640; </a:t>
            </a:r>
            <a:r>
              <a:rPr lang="en-US" sz="1400" dirty="0" err="1">
                <a:latin typeface="Gill Sans MT" pitchFamily="34" charset="0"/>
              </a:rPr>
              <a:t>Em</a:t>
            </a:r>
            <a:r>
              <a:rPr lang="en-US" sz="1400" dirty="0">
                <a:latin typeface="Gill Sans MT" pitchFamily="34" charset="0"/>
              </a:rPr>
              <a:t> 680/30</a:t>
            </a:r>
            <a:endParaRPr lang="en-US" sz="1400" dirty="0">
              <a:latin typeface="Gill Sans MT" panose="020B0502020104020203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6982" y="4243557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1 </a:t>
            </a:r>
            <a:r>
              <a:rPr lang="en-US" sz="1400" dirty="0">
                <a:latin typeface="Gill Sans MT" pitchFamily="34" charset="0"/>
              </a:rPr>
              <a:t>mm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08" y="5544588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itchFamily="34" charset="0"/>
              </a:rPr>
              <a:t>Scattering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08" y="6156631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Gill Sans MT" pitchFamily="34" charset="0"/>
              </a:rPr>
              <a:t>Absorbtion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 rot="5400000">
            <a:off x="5572733" y="2009027"/>
            <a:ext cx="288010" cy="6308700"/>
          </a:xfrm>
          <a:prstGeom prst="triangl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5572733" y="2621070"/>
            <a:ext cx="288010" cy="6308700"/>
          </a:xfrm>
          <a:prstGeom prst="triangl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5572733" y="3233113"/>
            <a:ext cx="288010" cy="6308700"/>
          </a:xfrm>
          <a:prstGeom prst="triangl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>
          <a:xfrm>
            <a:off x="3110570" y="6531469"/>
            <a:ext cx="6033429" cy="324032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latin typeface="Gill Sans MT" panose="020B0502020104020203" pitchFamily="34" charset="0"/>
              </a:rPr>
              <a:t>Renier </a:t>
            </a:r>
            <a:r>
              <a:rPr lang="en-US" sz="1400" i="1" dirty="0">
                <a:latin typeface="Gill Sans MT" panose="020B0502020104020203" pitchFamily="34" charset="0"/>
              </a:rPr>
              <a:t>et al</a:t>
            </a:r>
            <a:r>
              <a:rPr lang="en-US" sz="1400" dirty="0">
                <a:latin typeface="Gill Sans MT" panose="020B0502020104020203" pitchFamily="34" charset="0"/>
              </a:rPr>
              <a:t>, Cell</a:t>
            </a:r>
            <a:r>
              <a:rPr lang="en-US" sz="1400" i="1" dirty="0">
                <a:latin typeface="Gill Sans MT" panose="020B0502020104020203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anose="020B0604020202020204" pitchFamily="34" charset="0"/>
              </a:rPr>
              <a:t>2014</a:t>
            </a:r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3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Optimize mounting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1876" y="1560559"/>
            <a:ext cx="2364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latin typeface="Gill Sans MT" panose="020B0502020104020203" pitchFamily="34" charset="0"/>
              </a:rPr>
              <a:t>Narrower in 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663" y="4355937"/>
            <a:ext cx="1781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latin typeface="Gill Sans MT" panose="020B0502020104020203" pitchFamily="34" charset="0"/>
              </a:rPr>
              <a:t>&lt; WD in 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5685" y="2916338"/>
            <a:ext cx="250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latin typeface="Gill Sans MT" panose="020B0502020104020203" pitchFamily="34" charset="0"/>
              </a:rPr>
              <a:t>Centered in XY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763707"/>
            <a:ext cx="3595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latin typeface="Gill Sans MT" panose="020B0502020104020203" pitchFamily="34" charset="0"/>
              </a:rPr>
              <a:t>Areas of interest at top</a:t>
            </a:r>
          </a:p>
        </p:txBody>
      </p:sp>
      <p:sp>
        <p:nvSpPr>
          <p:cNvPr id="20" name="Freeform 19"/>
          <p:cNvSpPr/>
          <p:nvPr/>
        </p:nvSpPr>
        <p:spPr>
          <a:xfrm>
            <a:off x="4714716" y="654635"/>
            <a:ext cx="381716" cy="406727"/>
          </a:xfrm>
          <a:custGeom>
            <a:avLst/>
            <a:gdLst>
              <a:gd name="connsiteX0" fmla="*/ 0 w 1093694"/>
              <a:gd name="connsiteY0" fmla="*/ 1207247 h 1518024"/>
              <a:gd name="connsiteX1" fmla="*/ 352612 w 1093694"/>
              <a:gd name="connsiteY1" fmla="*/ 1518024 h 1518024"/>
              <a:gd name="connsiteX2" fmla="*/ 1093694 w 1093694"/>
              <a:gd name="connsiteY2" fmla="*/ 0 h 1518024"/>
              <a:gd name="connsiteX3" fmla="*/ 328706 w 1093694"/>
              <a:gd name="connsiteY3" fmla="*/ 1344706 h 1518024"/>
              <a:gd name="connsiteX4" fmla="*/ 0 w 1093694"/>
              <a:gd name="connsiteY4" fmla="*/ 1207247 h 1518024"/>
              <a:gd name="connsiteX0" fmla="*/ 0 w 1085695"/>
              <a:gd name="connsiteY0" fmla="*/ 872008 h 1518024"/>
              <a:gd name="connsiteX1" fmla="*/ 344613 w 1085695"/>
              <a:gd name="connsiteY1" fmla="*/ 1518024 h 1518024"/>
              <a:gd name="connsiteX2" fmla="*/ 1085695 w 1085695"/>
              <a:gd name="connsiteY2" fmla="*/ 0 h 1518024"/>
              <a:gd name="connsiteX3" fmla="*/ 320707 w 1085695"/>
              <a:gd name="connsiteY3" fmla="*/ 1344706 h 1518024"/>
              <a:gd name="connsiteX4" fmla="*/ 0 w 1085695"/>
              <a:gd name="connsiteY4" fmla="*/ 872008 h 1518024"/>
              <a:gd name="connsiteX0" fmla="*/ 0 w 1085695"/>
              <a:gd name="connsiteY0" fmla="*/ 872008 h 1518024"/>
              <a:gd name="connsiteX1" fmla="*/ 344613 w 1085695"/>
              <a:gd name="connsiteY1" fmla="*/ 1518024 h 1518024"/>
              <a:gd name="connsiteX2" fmla="*/ 1085695 w 1085695"/>
              <a:gd name="connsiteY2" fmla="*/ 0 h 1518024"/>
              <a:gd name="connsiteX3" fmla="*/ 352692 w 1085695"/>
              <a:gd name="connsiteY3" fmla="*/ 1292327 h 1518024"/>
              <a:gd name="connsiteX4" fmla="*/ 0 w 1085695"/>
              <a:gd name="connsiteY4" fmla="*/ 872008 h 1518024"/>
              <a:gd name="connsiteX0" fmla="*/ 0 w 901784"/>
              <a:gd name="connsiteY0" fmla="*/ 924388 h 1570404"/>
              <a:gd name="connsiteX1" fmla="*/ 344613 w 901784"/>
              <a:gd name="connsiteY1" fmla="*/ 1570404 h 1570404"/>
              <a:gd name="connsiteX2" fmla="*/ 901784 w 901784"/>
              <a:gd name="connsiteY2" fmla="*/ 0 h 1570404"/>
              <a:gd name="connsiteX3" fmla="*/ 352692 w 901784"/>
              <a:gd name="connsiteY3" fmla="*/ 1344707 h 1570404"/>
              <a:gd name="connsiteX4" fmla="*/ 0 w 901784"/>
              <a:gd name="connsiteY4" fmla="*/ 924388 h 1570404"/>
              <a:gd name="connsiteX0" fmla="*/ 0 w 901784"/>
              <a:gd name="connsiteY0" fmla="*/ 924388 h 1696119"/>
              <a:gd name="connsiteX1" fmla="*/ 376597 w 901784"/>
              <a:gd name="connsiteY1" fmla="*/ 1696119 h 1696119"/>
              <a:gd name="connsiteX2" fmla="*/ 901784 w 901784"/>
              <a:gd name="connsiteY2" fmla="*/ 0 h 1696119"/>
              <a:gd name="connsiteX3" fmla="*/ 352692 w 901784"/>
              <a:gd name="connsiteY3" fmla="*/ 1344707 h 1696119"/>
              <a:gd name="connsiteX4" fmla="*/ 0 w 901784"/>
              <a:gd name="connsiteY4" fmla="*/ 924388 h 1696119"/>
              <a:gd name="connsiteX0" fmla="*/ 0 w 901784"/>
              <a:gd name="connsiteY0" fmla="*/ 924388 h 1622784"/>
              <a:gd name="connsiteX1" fmla="*/ 360607 w 901784"/>
              <a:gd name="connsiteY1" fmla="*/ 1622784 h 1622784"/>
              <a:gd name="connsiteX2" fmla="*/ 901784 w 901784"/>
              <a:gd name="connsiteY2" fmla="*/ 0 h 1622784"/>
              <a:gd name="connsiteX3" fmla="*/ 352692 w 901784"/>
              <a:gd name="connsiteY3" fmla="*/ 1344707 h 1622784"/>
              <a:gd name="connsiteX4" fmla="*/ 0 w 901784"/>
              <a:gd name="connsiteY4" fmla="*/ 924388 h 1622784"/>
              <a:gd name="connsiteX0" fmla="*/ 0 w 837815"/>
              <a:gd name="connsiteY0" fmla="*/ 913913 h 1622784"/>
              <a:gd name="connsiteX1" fmla="*/ 296638 w 837815"/>
              <a:gd name="connsiteY1" fmla="*/ 1622784 h 1622784"/>
              <a:gd name="connsiteX2" fmla="*/ 837815 w 837815"/>
              <a:gd name="connsiteY2" fmla="*/ 0 h 1622784"/>
              <a:gd name="connsiteX3" fmla="*/ 288723 w 837815"/>
              <a:gd name="connsiteY3" fmla="*/ 1344707 h 1622784"/>
              <a:gd name="connsiteX4" fmla="*/ 0 w 837815"/>
              <a:gd name="connsiteY4" fmla="*/ 913913 h 1622784"/>
              <a:gd name="connsiteX0" fmla="*/ 0 w 797835"/>
              <a:gd name="connsiteY0" fmla="*/ 1029152 h 1738023"/>
              <a:gd name="connsiteX1" fmla="*/ 296638 w 797835"/>
              <a:gd name="connsiteY1" fmla="*/ 1738023 h 1738023"/>
              <a:gd name="connsiteX2" fmla="*/ 797835 w 797835"/>
              <a:gd name="connsiteY2" fmla="*/ 0 h 1738023"/>
              <a:gd name="connsiteX3" fmla="*/ 288723 w 797835"/>
              <a:gd name="connsiteY3" fmla="*/ 1459946 h 1738023"/>
              <a:gd name="connsiteX4" fmla="*/ 0 w 797835"/>
              <a:gd name="connsiteY4" fmla="*/ 1029152 h 1738023"/>
              <a:gd name="connsiteX0" fmla="*/ 0 w 797835"/>
              <a:gd name="connsiteY0" fmla="*/ 1029152 h 1811353"/>
              <a:gd name="connsiteX1" fmla="*/ 304636 w 797835"/>
              <a:gd name="connsiteY1" fmla="*/ 1811353 h 1811353"/>
              <a:gd name="connsiteX2" fmla="*/ 797835 w 797835"/>
              <a:gd name="connsiteY2" fmla="*/ 0 h 1811353"/>
              <a:gd name="connsiteX3" fmla="*/ 288723 w 797835"/>
              <a:gd name="connsiteY3" fmla="*/ 1459946 h 1811353"/>
              <a:gd name="connsiteX4" fmla="*/ 0 w 797835"/>
              <a:gd name="connsiteY4" fmla="*/ 1029152 h 1811353"/>
              <a:gd name="connsiteX0" fmla="*/ 0 w 797835"/>
              <a:gd name="connsiteY0" fmla="*/ 1029152 h 1811353"/>
              <a:gd name="connsiteX1" fmla="*/ 304636 w 797835"/>
              <a:gd name="connsiteY1" fmla="*/ 1811353 h 1811353"/>
              <a:gd name="connsiteX2" fmla="*/ 797835 w 797835"/>
              <a:gd name="connsiteY2" fmla="*/ 0 h 1811353"/>
              <a:gd name="connsiteX3" fmla="*/ 288723 w 797835"/>
              <a:gd name="connsiteY3" fmla="*/ 1543756 h 1811353"/>
              <a:gd name="connsiteX4" fmla="*/ 0 w 797835"/>
              <a:gd name="connsiteY4" fmla="*/ 1029152 h 1811353"/>
              <a:gd name="connsiteX0" fmla="*/ 0 w 861804"/>
              <a:gd name="connsiteY0" fmla="*/ 1322486 h 2104687"/>
              <a:gd name="connsiteX1" fmla="*/ 304636 w 861804"/>
              <a:gd name="connsiteY1" fmla="*/ 2104687 h 2104687"/>
              <a:gd name="connsiteX2" fmla="*/ 861804 w 861804"/>
              <a:gd name="connsiteY2" fmla="*/ 0 h 2104687"/>
              <a:gd name="connsiteX3" fmla="*/ 288723 w 861804"/>
              <a:gd name="connsiteY3" fmla="*/ 1837090 h 2104687"/>
              <a:gd name="connsiteX4" fmla="*/ 0 w 861804"/>
              <a:gd name="connsiteY4" fmla="*/ 1322486 h 2104687"/>
              <a:gd name="connsiteX0" fmla="*/ 0 w 861804"/>
              <a:gd name="connsiteY0" fmla="*/ 1322486 h 2104687"/>
              <a:gd name="connsiteX1" fmla="*/ 304636 w 861804"/>
              <a:gd name="connsiteY1" fmla="*/ 2104687 h 2104687"/>
              <a:gd name="connsiteX2" fmla="*/ 861804 w 861804"/>
              <a:gd name="connsiteY2" fmla="*/ 0 h 2104687"/>
              <a:gd name="connsiteX3" fmla="*/ 261842 w 861804"/>
              <a:gd name="connsiteY3" fmla="*/ 1627611 h 2104687"/>
              <a:gd name="connsiteX4" fmla="*/ 0 w 861804"/>
              <a:gd name="connsiteY4" fmla="*/ 1322486 h 210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804" h="2104687">
                <a:moveTo>
                  <a:pt x="0" y="1322486"/>
                </a:moveTo>
                <a:lnTo>
                  <a:pt x="304636" y="2104687"/>
                </a:lnTo>
                <a:lnTo>
                  <a:pt x="861804" y="0"/>
                </a:lnTo>
                <a:lnTo>
                  <a:pt x="261842" y="1627611"/>
                </a:lnTo>
                <a:lnTo>
                  <a:pt x="0" y="1322486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908636" y="660474"/>
            <a:ext cx="292823" cy="366550"/>
            <a:chOff x="5531536" y="5146762"/>
            <a:chExt cx="162091" cy="221911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5531536" y="5159262"/>
              <a:ext cx="162091" cy="20459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531536" y="5146762"/>
              <a:ext cx="162091" cy="22191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154505" y="4416433"/>
            <a:ext cx="1302920" cy="576760"/>
            <a:chOff x="1831976" y="1955662"/>
            <a:chExt cx="1153034" cy="520977"/>
          </a:xfrm>
        </p:grpSpPr>
        <p:sp>
          <p:nvSpPr>
            <p:cNvPr id="32" name="Rectangle 31"/>
            <p:cNvSpPr/>
            <p:nvPr/>
          </p:nvSpPr>
          <p:spPr>
            <a:xfrm>
              <a:off x="2055282" y="2216150"/>
              <a:ext cx="929728" cy="889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16200000">
              <a:off x="2498313" y="1836201"/>
              <a:ext cx="260488" cy="499410"/>
            </a:xfrm>
            <a:prstGeom prst="ellipse">
              <a:avLst/>
            </a:prstGeom>
            <a:solidFill>
              <a:schemeClr val="accent6">
                <a:lumMod val="75000"/>
                <a:alpha val="6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55282" y="1981061"/>
              <a:ext cx="97676" cy="2413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87334" y="1981061"/>
              <a:ext cx="97676" cy="2413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831976" y="2060574"/>
              <a:ext cx="451546" cy="557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2300920" y="2054111"/>
              <a:ext cx="50945" cy="6759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831976" y="1981061"/>
              <a:ext cx="70560" cy="20968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292593" y="2305050"/>
              <a:ext cx="464895" cy="171589"/>
              <a:chOff x="2292593" y="2305050"/>
              <a:chExt cx="464895" cy="228145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292593" y="2305050"/>
                <a:ext cx="464895" cy="9524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292593" y="2437946"/>
                <a:ext cx="464895" cy="9524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309725" y="2394129"/>
                <a:ext cx="431096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6303230" y="4323333"/>
            <a:ext cx="1475356" cy="706720"/>
            <a:chOff x="6735656" y="4400078"/>
            <a:chExt cx="1305633" cy="638367"/>
          </a:xfrm>
        </p:grpSpPr>
        <p:sp>
          <p:nvSpPr>
            <p:cNvPr id="43" name="Oval 42"/>
            <p:cNvSpPr/>
            <p:nvPr/>
          </p:nvSpPr>
          <p:spPr>
            <a:xfrm rot="16200000">
              <a:off x="7298848" y="4383762"/>
              <a:ext cx="466778" cy="499410"/>
            </a:xfrm>
            <a:prstGeom prst="ellipse">
              <a:avLst/>
            </a:prstGeom>
            <a:solidFill>
              <a:schemeClr val="accent6">
                <a:lumMod val="75000"/>
                <a:alpha val="6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958962" y="4542867"/>
              <a:ext cx="97676" cy="2413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791014" y="4542867"/>
              <a:ext cx="97676" cy="2413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735656" y="4622380"/>
              <a:ext cx="451546" cy="557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/>
            <p:cNvSpPr/>
            <p:nvPr/>
          </p:nvSpPr>
          <p:spPr>
            <a:xfrm rot="5400000">
              <a:off x="7204600" y="4615917"/>
              <a:ext cx="50945" cy="6759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735656" y="4542867"/>
              <a:ext cx="70560" cy="20968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196273" y="4866856"/>
              <a:ext cx="464895" cy="171589"/>
              <a:chOff x="7196273" y="4866856"/>
              <a:chExt cx="464895" cy="171589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7196273" y="4866856"/>
                <a:ext cx="464895" cy="7163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196273" y="4966808"/>
                <a:ext cx="464895" cy="7163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213405" y="4933853"/>
                <a:ext cx="431096" cy="3438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6958962" y="4777956"/>
              <a:ext cx="929728" cy="889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6882722" y="4523817"/>
              <a:ext cx="115856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6882721" y="4777956"/>
              <a:ext cx="115856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498484" y="1357048"/>
            <a:ext cx="721081" cy="937266"/>
            <a:chOff x="4729992" y="1544385"/>
            <a:chExt cx="721081" cy="937266"/>
          </a:xfrm>
        </p:grpSpPr>
        <p:sp>
          <p:nvSpPr>
            <p:cNvPr id="57" name="Oval 56"/>
            <p:cNvSpPr/>
            <p:nvPr/>
          </p:nvSpPr>
          <p:spPr>
            <a:xfrm>
              <a:off x="4729992" y="1798017"/>
              <a:ext cx="721081" cy="664101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999381" y="1784996"/>
              <a:ext cx="182302" cy="1823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999381" y="2299349"/>
              <a:ext cx="182302" cy="1823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953806" y="1544385"/>
              <a:ext cx="273454" cy="664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/>
            <p:cNvSpPr/>
            <p:nvPr/>
          </p:nvSpPr>
          <p:spPr>
            <a:xfrm flipV="1">
              <a:off x="5049291" y="1960787"/>
              <a:ext cx="82483" cy="5830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055984" y="1581557"/>
              <a:ext cx="66410" cy="3789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983598" y="2023979"/>
              <a:ext cx="220065" cy="270486"/>
            </a:xfrm>
            <a:prstGeom prst="ellipse">
              <a:avLst/>
            </a:prstGeom>
            <a:solidFill>
              <a:schemeClr val="accent6">
                <a:lumMod val="75000"/>
                <a:alpha val="6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695063" y="1363126"/>
            <a:ext cx="721081" cy="937266"/>
            <a:chOff x="6725669" y="1352929"/>
            <a:chExt cx="721081" cy="937266"/>
          </a:xfrm>
        </p:grpSpPr>
        <p:sp>
          <p:nvSpPr>
            <p:cNvPr id="87" name="Oval 86"/>
            <p:cNvSpPr/>
            <p:nvPr/>
          </p:nvSpPr>
          <p:spPr>
            <a:xfrm>
              <a:off x="6725669" y="1606561"/>
              <a:ext cx="721081" cy="664101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995058" y="1593540"/>
              <a:ext cx="182302" cy="1823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995058" y="2107893"/>
              <a:ext cx="182302" cy="1823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6949483" y="1352929"/>
              <a:ext cx="273454" cy="664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90"/>
            <p:cNvSpPr/>
            <p:nvPr/>
          </p:nvSpPr>
          <p:spPr>
            <a:xfrm flipV="1">
              <a:off x="7044968" y="1814575"/>
              <a:ext cx="82483" cy="5830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051661" y="1390100"/>
              <a:ext cx="66410" cy="42018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 rot="5400000">
              <a:off x="6979275" y="1858332"/>
              <a:ext cx="220065" cy="270486"/>
            </a:xfrm>
            <a:prstGeom prst="ellipse">
              <a:avLst/>
            </a:prstGeom>
            <a:solidFill>
              <a:schemeClr val="accent6">
                <a:lumMod val="75000"/>
                <a:alpha val="6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6697006" y="2630657"/>
            <a:ext cx="721081" cy="937266"/>
            <a:chOff x="4463935" y="2652587"/>
            <a:chExt cx="721081" cy="937266"/>
          </a:xfrm>
        </p:grpSpPr>
        <p:sp>
          <p:nvSpPr>
            <p:cNvPr id="96" name="Oval 95"/>
            <p:cNvSpPr/>
            <p:nvPr/>
          </p:nvSpPr>
          <p:spPr>
            <a:xfrm>
              <a:off x="4463935" y="2906219"/>
              <a:ext cx="721081" cy="664101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733324" y="2893198"/>
              <a:ext cx="182302" cy="1823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733324" y="3407551"/>
              <a:ext cx="182302" cy="1823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687749" y="2652587"/>
              <a:ext cx="273454" cy="664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99"/>
            <p:cNvSpPr/>
            <p:nvPr/>
          </p:nvSpPr>
          <p:spPr>
            <a:xfrm flipV="1">
              <a:off x="4783234" y="3166622"/>
              <a:ext cx="82483" cy="5830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789927" y="2689759"/>
              <a:ext cx="66410" cy="4641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770248" y="3230531"/>
              <a:ext cx="120638" cy="164279"/>
            </a:xfrm>
            <a:prstGeom prst="ellipse">
              <a:avLst/>
            </a:prstGeom>
            <a:solidFill>
              <a:schemeClr val="accent6">
                <a:lumMod val="75000"/>
                <a:alpha val="6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498484" y="2630657"/>
            <a:ext cx="721081" cy="937267"/>
            <a:chOff x="5574478" y="2631026"/>
            <a:chExt cx="721081" cy="937267"/>
          </a:xfrm>
        </p:grpSpPr>
        <p:sp>
          <p:nvSpPr>
            <p:cNvPr id="105" name="Oval 104"/>
            <p:cNvSpPr/>
            <p:nvPr/>
          </p:nvSpPr>
          <p:spPr>
            <a:xfrm>
              <a:off x="5574478" y="2884658"/>
              <a:ext cx="721081" cy="664101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843867" y="2871636"/>
              <a:ext cx="182302" cy="22084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5843867" y="3345657"/>
              <a:ext cx="182302" cy="2226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798292" y="2631026"/>
              <a:ext cx="273454" cy="664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Isosceles Triangle 108"/>
            <p:cNvSpPr/>
            <p:nvPr/>
          </p:nvSpPr>
          <p:spPr>
            <a:xfrm flipV="1">
              <a:off x="5893777" y="3102197"/>
              <a:ext cx="82483" cy="5830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900470" y="2668198"/>
              <a:ext cx="66410" cy="4073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880791" y="3171666"/>
              <a:ext cx="120638" cy="164279"/>
            </a:xfrm>
            <a:prstGeom prst="ellipse">
              <a:avLst/>
            </a:prstGeom>
            <a:solidFill>
              <a:schemeClr val="accent6">
                <a:lumMod val="75000"/>
                <a:alpha val="6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4173016" y="5885627"/>
            <a:ext cx="1302920" cy="576760"/>
            <a:chOff x="4166323" y="6055468"/>
            <a:chExt cx="1302920" cy="576760"/>
          </a:xfrm>
        </p:grpSpPr>
        <p:sp>
          <p:nvSpPr>
            <p:cNvPr id="114" name="Rectangle 113"/>
            <p:cNvSpPr/>
            <p:nvPr/>
          </p:nvSpPr>
          <p:spPr>
            <a:xfrm>
              <a:off x="4418657" y="6343847"/>
              <a:ext cx="1050586" cy="984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418657" y="6083587"/>
              <a:ext cx="110373" cy="26713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358870" y="6083587"/>
              <a:ext cx="110373" cy="26713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166323" y="6171613"/>
              <a:ext cx="510244" cy="617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Isosceles Triangle 118"/>
            <p:cNvSpPr/>
            <p:nvPr/>
          </p:nvSpPr>
          <p:spPr>
            <a:xfrm rot="5400000">
              <a:off x="4696810" y="6163684"/>
              <a:ext cx="56400" cy="7638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166323" y="6083587"/>
              <a:ext cx="79732" cy="2321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4686817" y="6442266"/>
              <a:ext cx="525328" cy="189962"/>
              <a:chOff x="2292593" y="2305050"/>
              <a:chExt cx="464895" cy="228145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2292593" y="2305050"/>
                <a:ext cx="464895" cy="9524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2292593" y="2437946"/>
                <a:ext cx="464895" cy="9524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2309725" y="2394129"/>
                <a:ext cx="431096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4784289" y="6055468"/>
              <a:ext cx="564330" cy="288379"/>
              <a:chOff x="4784289" y="6055468"/>
              <a:chExt cx="564330" cy="288379"/>
            </a:xfrm>
          </p:grpSpPr>
          <p:sp>
            <p:nvSpPr>
              <p:cNvPr id="115" name="Oval 114"/>
              <p:cNvSpPr/>
              <p:nvPr/>
            </p:nvSpPr>
            <p:spPr>
              <a:xfrm rot="16200000">
                <a:off x="4922264" y="5917493"/>
                <a:ext cx="288379" cy="564330"/>
              </a:xfrm>
              <a:prstGeom prst="ellipse">
                <a:avLst/>
              </a:prstGeom>
              <a:solidFill>
                <a:schemeClr val="accent6">
                  <a:lumMod val="75000"/>
                  <a:alpha val="658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4876800" y="6096000"/>
                <a:ext cx="365760" cy="99313"/>
              </a:xfrm>
              <a:custGeom>
                <a:avLst/>
                <a:gdLst>
                  <a:gd name="connsiteX0" fmla="*/ 0 w 365760"/>
                  <a:gd name="connsiteY0" fmla="*/ 60960 h 99313"/>
                  <a:gd name="connsiteX1" fmla="*/ 60960 w 365760"/>
                  <a:gd name="connsiteY1" fmla="*/ 45720 h 99313"/>
                  <a:gd name="connsiteX2" fmla="*/ 114300 w 365760"/>
                  <a:gd name="connsiteY2" fmla="*/ 30480 h 99313"/>
                  <a:gd name="connsiteX3" fmla="*/ 213360 w 365760"/>
                  <a:gd name="connsiteY3" fmla="*/ 45720 h 99313"/>
                  <a:gd name="connsiteX4" fmla="*/ 198120 w 365760"/>
                  <a:gd name="connsiteY4" fmla="*/ 76200 h 99313"/>
                  <a:gd name="connsiteX5" fmla="*/ 190500 w 365760"/>
                  <a:gd name="connsiteY5" fmla="*/ 99060 h 99313"/>
                  <a:gd name="connsiteX6" fmla="*/ 320040 w 365760"/>
                  <a:gd name="connsiteY6" fmla="*/ 83820 h 99313"/>
                  <a:gd name="connsiteX7" fmla="*/ 365760 w 365760"/>
                  <a:gd name="connsiteY7" fmla="*/ 68580 h 99313"/>
                  <a:gd name="connsiteX8" fmla="*/ 342900 w 365760"/>
                  <a:gd name="connsiteY8" fmla="*/ 53340 h 99313"/>
                  <a:gd name="connsiteX9" fmla="*/ 289560 w 365760"/>
                  <a:gd name="connsiteY9" fmla="*/ 38100 h 99313"/>
                  <a:gd name="connsiteX10" fmla="*/ 289560 w 365760"/>
                  <a:gd name="connsiteY10" fmla="*/ 0 h 99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5760" h="99313">
                    <a:moveTo>
                      <a:pt x="0" y="60960"/>
                    </a:moveTo>
                    <a:cubicBezTo>
                      <a:pt x="77461" y="45468"/>
                      <a:pt x="6287" y="61341"/>
                      <a:pt x="60960" y="45720"/>
                    </a:cubicBezTo>
                    <a:cubicBezTo>
                      <a:pt x="127937" y="26584"/>
                      <a:pt x="59490" y="48750"/>
                      <a:pt x="114300" y="30480"/>
                    </a:cubicBezTo>
                    <a:cubicBezTo>
                      <a:pt x="147320" y="35560"/>
                      <a:pt x="184031" y="29722"/>
                      <a:pt x="213360" y="45720"/>
                    </a:cubicBezTo>
                    <a:cubicBezTo>
                      <a:pt x="223332" y="51159"/>
                      <a:pt x="202595" y="65759"/>
                      <a:pt x="198120" y="76200"/>
                    </a:cubicBezTo>
                    <a:cubicBezTo>
                      <a:pt x="194956" y="83583"/>
                      <a:pt x="182624" y="97485"/>
                      <a:pt x="190500" y="99060"/>
                    </a:cubicBezTo>
                    <a:cubicBezTo>
                      <a:pt x="200893" y="101139"/>
                      <a:pt x="295557" y="89941"/>
                      <a:pt x="320040" y="83820"/>
                    </a:cubicBezTo>
                    <a:cubicBezTo>
                      <a:pt x="335625" y="79924"/>
                      <a:pt x="365760" y="68580"/>
                      <a:pt x="365760" y="68580"/>
                    </a:cubicBezTo>
                    <a:cubicBezTo>
                      <a:pt x="358140" y="63500"/>
                      <a:pt x="351091" y="57436"/>
                      <a:pt x="342900" y="53340"/>
                    </a:cubicBezTo>
                    <a:cubicBezTo>
                      <a:pt x="331968" y="47874"/>
                      <a:pt x="299326" y="40541"/>
                      <a:pt x="289560" y="38100"/>
                    </a:cubicBezTo>
                    <a:cubicBezTo>
                      <a:pt x="270335" y="9262"/>
                      <a:pt x="267844" y="21716"/>
                      <a:pt x="289560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7" name="Group 166"/>
          <p:cNvGrpSpPr/>
          <p:nvPr/>
        </p:nvGrpSpPr>
        <p:grpSpPr>
          <a:xfrm>
            <a:off x="6312992" y="5889666"/>
            <a:ext cx="1302920" cy="576760"/>
            <a:chOff x="6436005" y="6063024"/>
            <a:chExt cx="1302920" cy="576760"/>
          </a:xfrm>
        </p:grpSpPr>
        <p:sp>
          <p:nvSpPr>
            <p:cNvPr id="154" name="Rectangle 153"/>
            <p:cNvSpPr/>
            <p:nvPr/>
          </p:nvSpPr>
          <p:spPr>
            <a:xfrm>
              <a:off x="6688339" y="6351403"/>
              <a:ext cx="1050586" cy="984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6688339" y="6091143"/>
              <a:ext cx="110373" cy="26713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7628552" y="6091143"/>
              <a:ext cx="110373" cy="26713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436005" y="6179169"/>
              <a:ext cx="510244" cy="617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Isosceles Triangle 157"/>
            <p:cNvSpPr/>
            <p:nvPr/>
          </p:nvSpPr>
          <p:spPr>
            <a:xfrm rot="5400000">
              <a:off x="6966492" y="6171240"/>
              <a:ext cx="56400" cy="7638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6436005" y="6091143"/>
              <a:ext cx="79732" cy="2321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6956499" y="6449822"/>
              <a:ext cx="525328" cy="189962"/>
              <a:chOff x="2292593" y="2305050"/>
              <a:chExt cx="464895" cy="228145"/>
            </a:xfrm>
          </p:grpSpPr>
          <p:sp>
            <p:nvSpPr>
              <p:cNvPr id="164" name="Rectangle 163"/>
              <p:cNvSpPr/>
              <p:nvPr/>
            </p:nvSpPr>
            <p:spPr>
              <a:xfrm>
                <a:off x="2292593" y="2305050"/>
                <a:ext cx="464895" cy="9524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2292593" y="2437946"/>
                <a:ext cx="464895" cy="9524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2309725" y="2394129"/>
                <a:ext cx="431096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 flipV="1">
              <a:off x="7053971" y="6063024"/>
              <a:ext cx="564330" cy="288379"/>
              <a:chOff x="4784289" y="6055468"/>
              <a:chExt cx="564330" cy="288379"/>
            </a:xfrm>
          </p:grpSpPr>
          <p:sp>
            <p:nvSpPr>
              <p:cNvPr id="162" name="Oval 161"/>
              <p:cNvSpPr/>
              <p:nvPr/>
            </p:nvSpPr>
            <p:spPr>
              <a:xfrm rot="16200000">
                <a:off x="4922264" y="5917493"/>
                <a:ext cx="288379" cy="564330"/>
              </a:xfrm>
              <a:prstGeom prst="ellipse">
                <a:avLst/>
              </a:prstGeom>
              <a:solidFill>
                <a:schemeClr val="accent6">
                  <a:lumMod val="75000"/>
                  <a:alpha val="658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>
                <a:off x="4876800" y="6096000"/>
                <a:ext cx="365760" cy="99313"/>
              </a:xfrm>
              <a:custGeom>
                <a:avLst/>
                <a:gdLst>
                  <a:gd name="connsiteX0" fmla="*/ 0 w 365760"/>
                  <a:gd name="connsiteY0" fmla="*/ 60960 h 99313"/>
                  <a:gd name="connsiteX1" fmla="*/ 60960 w 365760"/>
                  <a:gd name="connsiteY1" fmla="*/ 45720 h 99313"/>
                  <a:gd name="connsiteX2" fmla="*/ 114300 w 365760"/>
                  <a:gd name="connsiteY2" fmla="*/ 30480 h 99313"/>
                  <a:gd name="connsiteX3" fmla="*/ 213360 w 365760"/>
                  <a:gd name="connsiteY3" fmla="*/ 45720 h 99313"/>
                  <a:gd name="connsiteX4" fmla="*/ 198120 w 365760"/>
                  <a:gd name="connsiteY4" fmla="*/ 76200 h 99313"/>
                  <a:gd name="connsiteX5" fmla="*/ 190500 w 365760"/>
                  <a:gd name="connsiteY5" fmla="*/ 99060 h 99313"/>
                  <a:gd name="connsiteX6" fmla="*/ 320040 w 365760"/>
                  <a:gd name="connsiteY6" fmla="*/ 83820 h 99313"/>
                  <a:gd name="connsiteX7" fmla="*/ 365760 w 365760"/>
                  <a:gd name="connsiteY7" fmla="*/ 68580 h 99313"/>
                  <a:gd name="connsiteX8" fmla="*/ 342900 w 365760"/>
                  <a:gd name="connsiteY8" fmla="*/ 53340 h 99313"/>
                  <a:gd name="connsiteX9" fmla="*/ 289560 w 365760"/>
                  <a:gd name="connsiteY9" fmla="*/ 38100 h 99313"/>
                  <a:gd name="connsiteX10" fmla="*/ 289560 w 365760"/>
                  <a:gd name="connsiteY10" fmla="*/ 0 h 99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5760" h="99313">
                    <a:moveTo>
                      <a:pt x="0" y="60960"/>
                    </a:moveTo>
                    <a:cubicBezTo>
                      <a:pt x="77461" y="45468"/>
                      <a:pt x="6287" y="61341"/>
                      <a:pt x="60960" y="45720"/>
                    </a:cubicBezTo>
                    <a:cubicBezTo>
                      <a:pt x="127937" y="26584"/>
                      <a:pt x="59490" y="48750"/>
                      <a:pt x="114300" y="30480"/>
                    </a:cubicBezTo>
                    <a:cubicBezTo>
                      <a:pt x="147320" y="35560"/>
                      <a:pt x="184031" y="29722"/>
                      <a:pt x="213360" y="45720"/>
                    </a:cubicBezTo>
                    <a:cubicBezTo>
                      <a:pt x="223332" y="51159"/>
                      <a:pt x="202595" y="65759"/>
                      <a:pt x="198120" y="76200"/>
                    </a:cubicBezTo>
                    <a:cubicBezTo>
                      <a:pt x="194956" y="83583"/>
                      <a:pt x="182624" y="97485"/>
                      <a:pt x="190500" y="99060"/>
                    </a:cubicBezTo>
                    <a:cubicBezTo>
                      <a:pt x="200893" y="101139"/>
                      <a:pt x="295557" y="89941"/>
                      <a:pt x="320040" y="83820"/>
                    </a:cubicBezTo>
                    <a:cubicBezTo>
                      <a:pt x="335625" y="79924"/>
                      <a:pt x="365760" y="68580"/>
                      <a:pt x="365760" y="68580"/>
                    </a:cubicBezTo>
                    <a:cubicBezTo>
                      <a:pt x="358140" y="63500"/>
                      <a:pt x="351091" y="57436"/>
                      <a:pt x="342900" y="53340"/>
                    </a:cubicBezTo>
                    <a:cubicBezTo>
                      <a:pt x="331968" y="47874"/>
                      <a:pt x="299326" y="40541"/>
                      <a:pt x="289560" y="38100"/>
                    </a:cubicBezTo>
                    <a:cubicBezTo>
                      <a:pt x="270335" y="9262"/>
                      <a:pt x="267844" y="21716"/>
                      <a:pt x="289560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75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Optimize mounting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66" y="70599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800" dirty="0">
              <a:latin typeface="Gill Sans MT" pitchFamily="34" charset="0"/>
            </a:endParaRPr>
          </a:p>
          <a:p>
            <a:r>
              <a:rPr lang="en-US" sz="2800" b="1" dirty="0">
                <a:latin typeface="Gill Sans MT" pitchFamily="34" charset="0"/>
              </a:rPr>
              <a:t>If sample is: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800" dirty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dirty="0">
                <a:latin typeface="Gill Sans MT" pitchFamily="34" charset="0"/>
              </a:rPr>
              <a:t>Too small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800" dirty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dirty="0">
                <a:latin typeface="Gill Sans MT" pitchFamily="34" charset="0"/>
              </a:rPr>
              <a:t>Too big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800" dirty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dirty="0">
                <a:latin typeface="Gill Sans MT" pitchFamily="34" charset="0"/>
              </a:rPr>
              <a:t>Too soft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800" dirty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dirty="0">
                <a:latin typeface="Gill Sans MT" pitchFamily="34" charset="0"/>
              </a:rPr>
              <a:t>Too asymmetric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80481" y="705990"/>
            <a:ext cx="551945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latin typeface="Gill Sans MT" pitchFamily="34" charset="0"/>
            </a:endParaRPr>
          </a:p>
          <a:p>
            <a:r>
              <a:rPr lang="en-US" sz="2800" b="1" dirty="0">
                <a:latin typeface="Gill Sans MT" pitchFamily="34" charset="0"/>
              </a:rPr>
              <a:t>Possible solutions: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800" dirty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dirty="0">
                <a:latin typeface="Gill Sans MT" pitchFamily="34" charset="0"/>
              </a:rPr>
              <a:t>Embed in </a:t>
            </a:r>
            <a:r>
              <a:rPr lang="en-US" sz="2800" dirty="0" err="1">
                <a:latin typeface="Gill Sans MT" pitchFamily="34" charset="0"/>
              </a:rPr>
              <a:t>agarose</a:t>
            </a:r>
            <a:endParaRPr lang="en-US" sz="2800" dirty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sz="2800" dirty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dirty="0">
                <a:latin typeface="Gill Sans MT" pitchFamily="34" charset="0"/>
              </a:rPr>
              <a:t>Custom holders; cut smaller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800" dirty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dirty="0">
                <a:latin typeface="Gill Sans MT" pitchFamily="34" charset="0"/>
              </a:rPr>
              <a:t>Glue down, embed in </a:t>
            </a:r>
            <a:r>
              <a:rPr lang="en-US" sz="2800" dirty="0" err="1">
                <a:latin typeface="Gill Sans MT" pitchFamily="34" charset="0"/>
              </a:rPr>
              <a:t>agarose</a:t>
            </a:r>
            <a:endParaRPr lang="en-US" sz="2800" dirty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sz="2800" dirty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dirty="0">
                <a:latin typeface="Gill Sans MT" pitchFamily="34" charset="0"/>
              </a:rPr>
              <a:t>Cut differently; glue down; custom holders</a:t>
            </a:r>
          </a:p>
        </p:txBody>
      </p:sp>
    </p:spTree>
    <p:extLst>
      <p:ext uri="{BB962C8B-B14F-4D97-AF65-F5344CB8AC3E}">
        <p14:creationId xmlns:p14="http://schemas.microsoft.com/office/powerpoint/2010/main" val="3615829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Optimize mounting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11996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Gill Sans MT" pitchFamily="34" charset="0"/>
              </a:rPr>
              <a:t>Custom holders and pedestals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19" y="1809589"/>
            <a:ext cx="2615590" cy="1529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719" y="4956297"/>
            <a:ext cx="2615590" cy="1335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719" y="3421713"/>
            <a:ext cx="2615590" cy="13892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1199604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itchFamily="34" charset="0"/>
              </a:rPr>
              <a:t>Very useful glue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383" y="1869080"/>
            <a:ext cx="4071635" cy="293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4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511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Before imaging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During imaging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912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After imaging</a:t>
            </a:r>
          </a:p>
        </p:txBody>
      </p:sp>
    </p:spTree>
    <p:extLst>
      <p:ext uri="{BB962C8B-B14F-4D97-AF65-F5344CB8AC3E}">
        <p14:creationId xmlns:p14="http://schemas.microsoft.com/office/powerpoint/2010/main" val="4147210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Know the key limitations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0" y="893688"/>
            <a:ext cx="5867400" cy="1631950"/>
            <a:chOff x="0" y="1120339"/>
            <a:chExt cx="5867400" cy="1631950"/>
          </a:xfrm>
        </p:grpSpPr>
        <p:sp>
          <p:nvSpPr>
            <p:cNvPr id="10" name="Rectangle 9"/>
            <p:cNvSpPr/>
            <p:nvPr/>
          </p:nvSpPr>
          <p:spPr>
            <a:xfrm>
              <a:off x="0" y="1473200"/>
              <a:ext cx="4102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Gill Sans MT" panose="020B0502020104020203" pitchFamily="34" charset="0"/>
                </a:rPr>
                <a:t>Radial aberrations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35450" y="1120339"/>
              <a:ext cx="1631950" cy="1631950"/>
            </a:xfrm>
            <a:prstGeom prst="rect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6678934" y="1407427"/>
            <a:ext cx="1612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Gill Sans MT" panose="020B0502020104020203" pitchFamily="34" charset="0"/>
              </a:rPr>
              <a:t>Better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8934" y="1812549"/>
            <a:ext cx="1612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Gill Sans MT" panose="020B0502020104020203" pitchFamily="34" charset="0"/>
              </a:rPr>
              <a:t>Worse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2916697"/>
            <a:ext cx="6197600" cy="1631950"/>
            <a:chOff x="0" y="3078505"/>
            <a:chExt cx="6197600" cy="1631950"/>
          </a:xfrm>
        </p:grpSpPr>
        <p:sp>
          <p:nvSpPr>
            <p:cNvPr id="11" name="Rectangle 10"/>
            <p:cNvSpPr/>
            <p:nvPr/>
          </p:nvSpPr>
          <p:spPr>
            <a:xfrm>
              <a:off x="0" y="3462119"/>
              <a:ext cx="44069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Gill Sans MT" panose="020B0502020104020203" pitchFamily="34" charset="0"/>
                </a:rPr>
                <a:t>Light propagation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235450" y="3078505"/>
              <a:ext cx="1631950" cy="1631950"/>
            </a:xfrm>
            <a:prstGeom prst="rect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C000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H="1">
              <a:off x="5537200" y="3960152"/>
              <a:ext cx="660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4450" y="4796004"/>
            <a:ext cx="5822950" cy="1814488"/>
            <a:chOff x="44450" y="4888524"/>
            <a:chExt cx="5822950" cy="1814488"/>
          </a:xfrm>
        </p:grpSpPr>
        <p:sp>
          <p:nvSpPr>
            <p:cNvPr id="12" name="Rectangle 11"/>
            <p:cNvSpPr/>
            <p:nvPr/>
          </p:nvSpPr>
          <p:spPr>
            <a:xfrm>
              <a:off x="44450" y="5543550"/>
              <a:ext cx="4318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Gill Sans MT" panose="020B0502020104020203" pitchFamily="34" charset="0"/>
                </a:rPr>
                <a:t>Sheet shape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35450" y="5034181"/>
              <a:ext cx="1631950" cy="1631950"/>
            </a:xfrm>
            <a:prstGeom prst="rect">
              <a:avLst/>
            </a:prstGeom>
            <a:gradFill flip="none" rotWithShape="1">
              <a:gsLst>
                <a:gs pos="50000">
                  <a:srgbClr val="00B050"/>
                </a:gs>
                <a:gs pos="0">
                  <a:srgbClr val="C00000"/>
                </a:gs>
                <a:gs pos="100000">
                  <a:srgbClr val="C000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898351" y="4888524"/>
              <a:ext cx="306148" cy="291314"/>
              <a:chOff x="6599055" y="5174857"/>
              <a:chExt cx="306148" cy="291314"/>
            </a:xfrm>
          </p:grpSpPr>
          <p:sp>
            <p:nvSpPr>
              <p:cNvPr id="4" name="Isosceles Triangle 3"/>
              <p:cNvSpPr/>
              <p:nvPr/>
            </p:nvSpPr>
            <p:spPr>
              <a:xfrm rot="5400000">
                <a:off x="6520157" y="5253755"/>
                <a:ext cx="291313" cy="133518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 rot="16200000" flipH="1">
                <a:off x="6692787" y="5253756"/>
                <a:ext cx="291313" cy="133518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5054796" y="4997299"/>
              <a:ext cx="0" cy="17057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605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-185685" y="1228288"/>
            <a:ext cx="9608457" cy="35780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Key features of light-sheet microscopy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19908" y="5045103"/>
            <a:ext cx="4033736" cy="633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latin typeface="Gill Sans MT" panose="020B0502020104020203" pitchFamily="34" charset="0"/>
              </a:rPr>
              <a:t>Sample with </a:t>
            </a:r>
            <a:r>
              <a:rPr lang="en-US" sz="3200" b="1" dirty="0" err="1">
                <a:latin typeface="Gill Sans MT" panose="020B0502020104020203" pitchFamily="34" charset="0"/>
              </a:rPr>
              <a:t>fluorophores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76172" y="2597267"/>
            <a:ext cx="1912092" cy="115232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583105" y="2776950"/>
            <a:ext cx="516830" cy="797803"/>
          </a:xfrm>
          <a:custGeom>
            <a:avLst/>
            <a:gdLst>
              <a:gd name="connsiteX0" fmla="*/ 266006 w 266006"/>
              <a:gd name="connsiteY0" fmla="*/ 0 h 395592"/>
              <a:gd name="connsiteX1" fmla="*/ 227095 w 266006"/>
              <a:gd name="connsiteY1" fmla="*/ 6485 h 395592"/>
              <a:gd name="connsiteX2" fmla="*/ 136303 w 266006"/>
              <a:gd name="connsiteY2" fmla="*/ 19456 h 395592"/>
              <a:gd name="connsiteX3" fmla="*/ 116848 w 266006"/>
              <a:gd name="connsiteY3" fmla="*/ 45396 h 395592"/>
              <a:gd name="connsiteX4" fmla="*/ 123333 w 266006"/>
              <a:gd name="connsiteY4" fmla="*/ 194553 h 395592"/>
              <a:gd name="connsiteX5" fmla="*/ 129818 w 266006"/>
              <a:gd name="connsiteY5" fmla="*/ 214009 h 395592"/>
              <a:gd name="connsiteX6" fmla="*/ 142789 w 266006"/>
              <a:gd name="connsiteY6" fmla="*/ 278860 h 395592"/>
              <a:gd name="connsiteX7" fmla="*/ 129818 w 266006"/>
              <a:gd name="connsiteY7" fmla="*/ 311285 h 395592"/>
              <a:gd name="connsiteX8" fmla="*/ 110363 w 266006"/>
              <a:gd name="connsiteY8" fmla="*/ 324256 h 395592"/>
              <a:gd name="connsiteX9" fmla="*/ 32542 w 266006"/>
              <a:gd name="connsiteY9" fmla="*/ 343711 h 395592"/>
              <a:gd name="connsiteX10" fmla="*/ 6601 w 266006"/>
              <a:gd name="connsiteY10" fmla="*/ 350196 h 395592"/>
              <a:gd name="connsiteX11" fmla="*/ 116 w 266006"/>
              <a:gd name="connsiteY11" fmla="*/ 369651 h 395592"/>
              <a:gd name="connsiteX12" fmla="*/ 13086 w 266006"/>
              <a:gd name="connsiteY12" fmla="*/ 395592 h 395592"/>
              <a:gd name="connsiteX0" fmla="*/ 266006 w 266006"/>
              <a:gd name="connsiteY0" fmla="*/ 0 h 395592"/>
              <a:gd name="connsiteX1" fmla="*/ 227095 w 266006"/>
              <a:gd name="connsiteY1" fmla="*/ 6485 h 395592"/>
              <a:gd name="connsiteX2" fmla="*/ 136303 w 266006"/>
              <a:gd name="connsiteY2" fmla="*/ 19456 h 395592"/>
              <a:gd name="connsiteX3" fmla="*/ 116848 w 266006"/>
              <a:gd name="connsiteY3" fmla="*/ 45396 h 395592"/>
              <a:gd name="connsiteX4" fmla="*/ 123333 w 266006"/>
              <a:gd name="connsiteY4" fmla="*/ 194553 h 395592"/>
              <a:gd name="connsiteX5" fmla="*/ 129818 w 266006"/>
              <a:gd name="connsiteY5" fmla="*/ 214009 h 395592"/>
              <a:gd name="connsiteX6" fmla="*/ 142789 w 266006"/>
              <a:gd name="connsiteY6" fmla="*/ 278860 h 395592"/>
              <a:gd name="connsiteX7" fmla="*/ 129818 w 266006"/>
              <a:gd name="connsiteY7" fmla="*/ 311285 h 395592"/>
              <a:gd name="connsiteX8" fmla="*/ 110363 w 266006"/>
              <a:gd name="connsiteY8" fmla="*/ 324256 h 395592"/>
              <a:gd name="connsiteX9" fmla="*/ 32542 w 266006"/>
              <a:gd name="connsiteY9" fmla="*/ 343711 h 395592"/>
              <a:gd name="connsiteX10" fmla="*/ 6601 w 266006"/>
              <a:gd name="connsiteY10" fmla="*/ 350196 h 395592"/>
              <a:gd name="connsiteX11" fmla="*/ 116 w 266006"/>
              <a:gd name="connsiteY11" fmla="*/ 369651 h 395592"/>
              <a:gd name="connsiteX12" fmla="*/ 13086 w 266006"/>
              <a:gd name="connsiteY12" fmla="*/ 395592 h 395592"/>
              <a:gd name="connsiteX0" fmla="*/ 266006 w 266006"/>
              <a:gd name="connsiteY0" fmla="*/ 0 h 395592"/>
              <a:gd name="connsiteX1" fmla="*/ 227095 w 266006"/>
              <a:gd name="connsiteY1" fmla="*/ 6485 h 395592"/>
              <a:gd name="connsiteX2" fmla="*/ 136303 w 266006"/>
              <a:gd name="connsiteY2" fmla="*/ 19456 h 395592"/>
              <a:gd name="connsiteX3" fmla="*/ 116848 w 266006"/>
              <a:gd name="connsiteY3" fmla="*/ 45396 h 395592"/>
              <a:gd name="connsiteX4" fmla="*/ 123333 w 266006"/>
              <a:gd name="connsiteY4" fmla="*/ 194553 h 395592"/>
              <a:gd name="connsiteX5" fmla="*/ 129818 w 266006"/>
              <a:gd name="connsiteY5" fmla="*/ 214009 h 395592"/>
              <a:gd name="connsiteX6" fmla="*/ 142789 w 266006"/>
              <a:gd name="connsiteY6" fmla="*/ 278860 h 395592"/>
              <a:gd name="connsiteX7" fmla="*/ 129818 w 266006"/>
              <a:gd name="connsiteY7" fmla="*/ 311285 h 395592"/>
              <a:gd name="connsiteX8" fmla="*/ 110363 w 266006"/>
              <a:gd name="connsiteY8" fmla="*/ 324256 h 395592"/>
              <a:gd name="connsiteX9" fmla="*/ 32542 w 266006"/>
              <a:gd name="connsiteY9" fmla="*/ 343711 h 395592"/>
              <a:gd name="connsiteX10" fmla="*/ 6601 w 266006"/>
              <a:gd name="connsiteY10" fmla="*/ 350196 h 395592"/>
              <a:gd name="connsiteX11" fmla="*/ 116 w 266006"/>
              <a:gd name="connsiteY11" fmla="*/ 369651 h 395592"/>
              <a:gd name="connsiteX12" fmla="*/ 13086 w 266006"/>
              <a:gd name="connsiteY12" fmla="*/ 395592 h 395592"/>
              <a:gd name="connsiteX0" fmla="*/ 266006 w 266006"/>
              <a:gd name="connsiteY0" fmla="*/ 4216 h 399808"/>
              <a:gd name="connsiteX1" fmla="*/ 227095 w 266006"/>
              <a:gd name="connsiteY1" fmla="*/ 10701 h 399808"/>
              <a:gd name="connsiteX2" fmla="*/ 153377 w 266006"/>
              <a:gd name="connsiteY2" fmla="*/ 501 h 399808"/>
              <a:gd name="connsiteX3" fmla="*/ 116848 w 266006"/>
              <a:gd name="connsiteY3" fmla="*/ 49612 h 399808"/>
              <a:gd name="connsiteX4" fmla="*/ 123333 w 266006"/>
              <a:gd name="connsiteY4" fmla="*/ 198769 h 399808"/>
              <a:gd name="connsiteX5" fmla="*/ 129818 w 266006"/>
              <a:gd name="connsiteY5" fmla="*/ 218225 h 399808"/>
              <a:gd name="connsiteX6" fmla="*/ 142789 w 266006"/>
              <a:gd name="connsiteY6" fmla="*/ 283076 h 399808"/>
              <a:gd name="connsiteX7" fmla="*/ 129818 w 266006"/>
              <a:gd name="connsiteY7" fmla="*/ 315501 h 399808"/>
              <a:gd name="connsiteX8" fmla="*/ 110363 w 266006"/>
              <a:gd name="connsiteY8" fmla="*/ 328472 h 399808"/>
              <a:gd name="connsiteX9" fmla="*/ 32542 w 266006"/>
              <a:gd name="connsiteY9" fmla="*/ 347927 h 399808"/>
              <a:gd name="connsiteX10" fmla="*/ 6601 w 266006"/>
              <a:gd name="connsiteY10" fmla="*/ 354412 h 399808"/>
              <a:gd name="connsiteX11" fmla="*/ 116 w 266006"/>
              <a:gd name="connsiteY11" fmla="*/ 373867 h 399808"/>
              <a:gd name="connsiteX12" fmla="*/ 13086 w 266006"/>
              <a:gd name="connsiteY12" fmla="*/ 399808 h 399808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99807 h 400846"/>
              <a:gd name="connsiteX5" fmla="*/ 129818 w 266006"/>
              <a:gd name="connsiteY5" fmla="*/ 219263 h 400846"/>
              <a:gd name="connsiteX6" fmla="*/ 142789 w 266006"/>
              <a:gd name="connsiteY6" fmla="*/ 284114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29818 w 266006"/>
              <a:gd name="connsiteY5" fmla="*/ 219263 h 400846"/>
              <a:gd name="connsiteX6" fmla="*/ 142789 w 266006"/>
              <a:gd name="connsiteY6" fmla="*/ 284114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29818 w 266006"/>
              <a:gd name="connsiteY5" fmla="*/ 219263 h 400846"/>
              <a:gd name="connsiteX6" fmla="*/ 142789 w 266006"/>
              <a:gd name="connsiteY6" fmla="*/ 284114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42789 w 266006"/>
              <a:gd name="connsiteY6" fmla="*/ 284114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42789 w 266006"/>
              <a:gd name="connsiteY6" fmla="*/ 284114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58643 w 266006"/>
              <a:gd name="connsiteY6" fmla="*/ 290211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80595 w 266006"/>
              <a:gd name="connsiteY6" fmla="*/ 326796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59863 w 266006"/>
              <a:gd name="connsiteY6" fmla="*/ 284112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59863 w 266006"/>
              <a:gd name="connsiteY6" fmla="*/ 284112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59863 w 266006"/>
              <a:gd name="connsiteY6" fmla="*/ 284112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59863 w 266006"/>
              <a:gd name="connsiteY5" fmla="*/ 284112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2542 w 266006"/>
              <a:gd name="connsiteY8" fmla="*/ 348965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2542 w 266006"/>
              <a:gd name="connsiteY8" fmla="*/ 348965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2542 w 266006"/>
              <a:gd name="connsiteY8" fmla="*/ 348965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2542 w 266006"/>
              <a:gd name="connsiteY8" fmla="*/ 348965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2542 w 266006"/>
              <a:gd name="connsiteY8" fmla="*/ 348965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7420 w 266006"/>
              <a:gd name="connsiteY8" fmla="*/ 329453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7420 w 266006"/>
              <a:gd name="connsiteY8" fmla="*/ 329453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7420 w 266006"/>
              <a:gd name="connsiteY8" fmla="*/ 329453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99 w 266099"/>
              <a:gd name="connsiteY0" fmla="*/ 5254 h 400846"/>
              <a:gd name="connsiteX1" fmla="*/ 227188 w 266099"/>
              <a:gd name="connsiteY1" fmla="*/ 11739 h 400846"/>
              <a:gd name="connsiteX2" fmla="*/ 153470 w 266099"/>
              <a:gd name="connsiteY2" fmla="*/ 1539 h 400846"/>
              <a:gd name="connsiteX3" fmla="*/ 116941 w 266099"/>
              <a:gd name="connsiteY3" fmla="*/ 50650 h 400846"/>
              <a:gd name="connsiteX4" fmla="*/ 123426 w 266099"/>
              <a:gd name="connsiteY4" fmla="*/ 153466 h 400846"/>
              <a:gd name="connsiteX5" fmla="*/ 136785 w 266099"/>
              <a:gd name="connsiteY5" fmla="*/ 270697 h 400846"/>
              <a:gd name="connsiteX6" fmla="*/ 129911 w 266099"/>
              <a:gd name="connsiteY6" fmla="*/ 316539 h 400846"/>
              <a:gd name="connsiteX7" fmla="*/ 110456 w 266099"/>
              <a:gd name="connsiteY7" fmla="*/ 329510 h 400846"/>
              <a:gd name="connsiteX8" fmla="*/ 37513 w 266099"/>
              <a:gd name="connsiteY8" fmla="*/ 329453 h 400846"/>
              <a:gd name="connsiteX9" fmla="*/ 6694 w 266099"/>
              <a:gd name="connsiteY9" fmla="*/ 355450 h 400846"/>
              <a:gd name="connsiteX10" fmla="*/ 209 w 266099"/>
              <a:gd name="connsiteY10" fmla="*/ 374905 h 400846"/>
              <a:gd name="connsiteX11" fmla="*/ 13179 w 266099"/>
              <a:gd name="connsiteY11" fmla="*/ 400846 h 400846"/>
              <a:gd name="connsiteX0" fmla="*/ 267642 w 267642"/>
              <a:gd name="connsiteY0" fmla="*/ 5254 h 405724"/>
              <a:gd name="connsiteX1" fmla="*/ 228731 w 267642"/>
              <a:gd name="connsiteY1" fmla="*/ 11739 h 405724"/>
              <a:gd name="connsiteX2" fmla="*/ 155013 w 267642"/>
              <a:gd name="connsiteY2" fmla="*/ 1539 h 405724"/>
              <a:gd name="connsiteX3" fmla="*/ 118484 w 267642"/>
              <a:gd name="connsiteY3" fmla="*/ 50650 h 405724"/>
              <a:gd name="connsiteX4" fmla="*/ 124969 w 267642"/>
              <a:gd name="connsiteY4" fmla="*/ 153466 h 405724"/>
              <a:gd name="connsiteX5" fmla="*/ 138328 w 267642"/>
              <a:gd name="connsiteY5" fmla="*/ 270697 h 405724"/>
              <a:gd name="connsiteX6" fmla="*/ 131454 w 267642"/>
              <a:gd name="connsiteY6" fmla="*/ 316539 h 405724"/>
              <a:gd name="connsiteX7" fmla="*/ 111999 w 267642"/>
              <a:gd name="connsiteY7" fmla="*/ 329510 h 405724"/>
              <a:gd name="connsiteX8" fmla="*/ 39056 w 267642"/>
              <a:gd name="connsiteY8" fmla="*/ 329453 h 405724"/>
              <a:gd name="connsiteX9" fmla="*/ 8237 w 267642"/>
              <a:gd name="connsiteY9" fmla="*/ 355450 h 405724"/>
              <a:gd name="connsiteX10" fmla="*/ 1752 w 267642"/>
              <a:gd name="connsiteY10" fmla="*/ 374905 h 405724"/>
              <a:gd name="connsiteX11" fmla="*/ 42770 w 267642"/>
              <a:gd name="connsiteY11" fmla="*/ 405724 h 405724"/>
              <a:gd name="connsiteX0" fmla="*/ 267212 w 267212"/>
              <a:gd name="connsiteY0" fmla="*/ 5254 h 405724"/>
              <a:gd name="connsiteX1" fmla="*/ 228301 w 267212"/>
              <a:gd name="connsiteY1" fmla="*/ 11739 h 405724"/>
              <a:gd name="connsiteX2" fmla="*/ 154583 w 267212"/>
              <a:gd name="connsiteY2" fmla="*/ 1539 h 405724"/>
              <a:gd name="connsiteX3" fmla="*/ 118054 w 267212"/>
              <a:gd name="connsiteY3" fmla="*/ 50650 h 405724"/>
              <a:gd name="connsiteX4" fmla="*/ 124539 w 267212"/>
              <a:gd name="connsiteY4" fmla="*/ 153466 h 405724"/>
              <a:gd name="connsiteX5" fmla="*/ 137898 w 267212"/>
              <a:gd name="connsiteY5" fmla="*/ 270697 h 405724"/>
              <a:gd name="connsiteX6" fmla="*/ 131024 w 267212"/>
              <a:gd name="connsiteY6" fmla="*/ 316539 h 405724"/>
              <a:gd name="connsiteX7" fmla="*/ 111569 w 267212"/>
              <a:gd name="connsiteY7" fmla="*/ 329510 h 405724"/>
              <a:gd name="connsiteX8" fmla="*/ 38626 w 267212"/>
              <a:gd name="connsiteY8" fmla="*/ 329453 h 405724"/>
              <a:gd name="connsiteX9" fmla="*/ 7807 w 267212"/>
              <a:gd name="connsiteY9" fmla="*/ 355450 h 405724"/>
              <a:gd name="connsiteX10" fmla="*/ 2541 w 267212"/>
              <a:gd name="connsiteY10" fmla="*/ 389539 h 405724"/>
              <a:gd name="connsiteX11" fmla="*/ 42340 w 267212"/>
              <a:gd name="connsiteY11" fmla="*/ 405724 h 405724"/>
              <a:gd name="connsiteX0" fmla="*/ 271540 w 271540"/>
              <a:gd name="connsiteY0" fmla="*/ 5254 h 408583"/>
              <a:gd name="connsiteX1" fmla="*/ 232629 w 271540"/>
              <a:gd name="connsiteY1" fmla="*/ 11739 h 408583"/>
              <a:gd name="connsiteX2" fmla="*/ 158911 w 271540"/>
              <a:gd name="connsiteY2" fmla="*/ 1539 h 408583"/>
              <a:gd name="connsiteX3" fmla="*/ 122382 w 271540"/>
              <a:gd name="connsiteY3" fmla="*/ 50650 h 408583"/>
              <a:gd name="connsiteX4" fmla="*/ 128867 w 271540"/>
              <a:gd name="connsiteY4" fmla="*/ 153466 h 408583"/>
              <a:gd name="connsiteX5" fmla="*/ 142226 w 271540"/>
              <a:gd name="connsiteY5" fmla="*/ 270697 h 408583"/>
              <a:gd name="connsiteX6" fmla="*/ 135352 w 271540"/>
              <a:gd name="connsiteY6" fmla="*/ 316539 h 408583"/>
              <a:gd name="connsiteX7" fmla="*/ 115897 w 271540"/>
              <a:gd name="connsiteY7" fmla="*/ 329510 h 408583"/>
              <a:gd name="connsiteX8" fmla="*/ 42954 w 271540"/>
              <a:gd name="connsiteY8" fmla="*/ 329453 h 408583"/>
              <a:gd name="connsiteX9" fmla="*/ 12135 w 271540"/>
              <a:gd name="connsiteY9" fmla="*/ 355450 h 408583"/>
              <a:gd name="connsiteX10" fmla="*/ 6869 w 271540"/>
              <a:gd name="connsiteY10" fmla="*/ 389539 h 408583"/>
              <a:gd name="connsiteX11" fmla="*/ 46668 w 271540"/>
              <a:gd name="connsiteY11" fmla="*/ 405724 h 408583"/>
              <a:gd name="connsiteX0" fmla="*/ 264687 w 264687"/>
              <a:gd name="connsiteY0" fmla="*/ 5254 h 408583"/>
              <a:gd name="connsiteX1" fmla="*/ 225776 w 264687"/>
              <a:gd name="connsiteY1" fmla="*/ 11739 h 408583"/>
              <a:gd name="connsiteX2" fmla="*/ 152058 w 264687"/>
              <a:gd name="connsiteY2" fmla="*/ 1539 h 408583"/>
              <a:gd name="connsiteX3" fmla="*/ 115529 w 264687"/>
              <a:gd name="connsiteY3" fmla="*/ 50650 h 408583"/>
              <a:gd name="connsiteX4" fmla="*/ 122014 w 264687"/>
              <a:gd name="connsiteY4" fmla="*/ 153466 h 408583"/>
              <a:gd name="connsiteX5" fmla="*/ 135373 w 264687"/>
              <a:gd name="connsiteY5" fmla="*/ 270697 h 408583"/>
              <a:gd name="connsiteX6" fmla="*/ 128499 w 264687"/>
              <a:gd name="connsiteY6" fmla="*/ 316539 h 408583"/>
              <a:gd name="connsiteX7" fmla="*/ 109044 w 264687"/>
              <a:gd name="connsiteY7" fmla="*/ 329510 h 408583"/>
              <a:gd name="connsiteX8" fmla="*/ 36101 w 264687"/>
              <a:gd name="connsiteY8" fmla="*/ 329453 h 408583"/>
              <a:gd name="connsiteX9" fmla="*/ 16 w 264687"/>
              <a:gd name="connsiteY9" fmla="*/ 389539 h 408583"/>
              <a:gd name="connsiteX10" fmla="*/ 39815 w 264687"/>
              <a:gd name="connsiteY10" fmla="*/ 405724 h 408583"/>
              <a:gd name="connsiteX0" fmla="*/ 264687 w 264687"/>
              <a:gd name="connsiteY0" fmla="*/ 5254 h 408583"/>
              <a:gd name="connsiteX1" fmla="*/ 225776 w 264687"/>
              <a:gd name="connsiteY1" fmla="*/ 11739 h 408583"/>
              <a:gd name="connsiteX2" fmla="*/ 152058 w 264687"/>
              <a:gd name="connsiteY2" fmla="*/ 1539 h 408583"/>
              <a:gd name="connsiteX3" fmla="*/ 115529 w 264687"/>
              <a:gd name="connsiteY3" fmla="*/ 50650 h 408583"/>
              <a:gd name="connsiteX4" fmla="*/ 122014 w 264687"/>
              <a:gd name="connsiteY4" fmla="*/ 153466 h 408583"/>
              <a:gd name="connsiteX5" fmla="*/ 135373 w 264687"/>
              <a:gd name="connsiteY5" fmla="*/ 270697 h 408583"/>
              <a:gd name="connsiteX6" fmla="*/ 109044 w 264687"/>
              <a:gd name="connsiteY6" fmla="*/ 329510 h 408583"/>
              <a:gd name="connsiteX7" fmla="*/ 36101 w 264687"/>
              <a:gd name="connsiteY7" fmla="*/ 329453 h 408583"/>
              <a:gd name="connsiteX8" fmla="*/ 16 w 264687"/>
              <a:gd name="connsiteY8" fmla="*/ 389539 h 408583"/>
              <a:gd name="connsiteX9" fmla="*/ 39815 w 264687"/>
              <a:gd name="connsiteY9" fmla="*/ 405724 h 40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4687" h="408583">
                <a:moveTo>
                  <a:pt x="264687" y="5254"/>
                </a:moveTo>
                <a:cubicBezTo>
                  <a:pt x="251717" y="7416"/>
                  <a:pt x="244547" y="12358"/>
                  <a:pt x="225776" y="11739"/>
                </a:cubicBezTo>
                <a:cubicBezTo>
                  <a:pt x="207005" y="11120"/>
                  <a:pt x="170433" y="-4946"/>
                  <a:pt x="152058" y="1539"/>
                </a:cubicBezTo>
                <a:cubicBezTo>
                  <a:pt x="141866" y="5136"/>
                  <a:pt x="120536" y="25329"/>
                  <a:pt x="115529" y="50650"/>
                </a:cubicBezTo>
                <a:cubicBezTo>
                  <a:pt x="110522" y="75971"/>
                  <a:pt x="118707" y="116792"/>
                  <a:pt x="122014" y="153466"/>
                </a:cubicBezTo>
                <a:cubicBezTo>
                  <a:pt x="125321" y="190140"/>
                  <a:pt x="137535" y="241356"/>
                  <a:pt x="135373" y="270697"/>
                </a:cubicBezTo>
                <a:cubicBezTo>
                  <a:pt x="133211" y="300038"/>
                  <a:pt x="125589" y="319717"/>
                  <a:pt x="109044" y="329510"/>
                </a:cubicBezTo>
                <a:cubicBezTo>
                  <a:pt x="92499" y="339303"/>
                  <a:pt x="54272" y="319448"/>
                  <a:pt x="36101" y="329453"/>
                </a:cubicBezTo>
                <a:cubicBezTo>
                  <a:pt x="17930" y="339458"/>
                  <a:pt x="-603" y="376827"/>
                  <a:pt x="16" y="389539"/>
                </a:cubicBezTo>
                <a:cubicBezTo>
                  <a:pt x="15527" y="418650"/>
                  <a:pt x="39815" y="405724"/>
                  <a:pt x="39815" y="405724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19908" y="5572764"/>
            <a:ext cx="4033736" cy="633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Gill Sans MT" panose="020B0502020104020203" pitchFamily="34" charset="0"/>
              </a:rPr>
              <a:t>Laser sheet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19908" y="6100425"/>
            <a:ext cx="4033736" cy="633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Detection orthogonal to sheet</a:t>
            </a:r>
          </a:p>
        </p:txBody>
      </p:sp>
      <p:sp>
        <p:nvSpPr>
          <p:cNvPr id="32" name="Freeform 31"/>
          <p:cNvSpPr/>
          <p:nvPr/>
        </p:nvSpPr>
        <p:spPr>
          <a:xfrm>
            <a:off x="2684367" y="769989"/>
            <a:ext cx="3695700" cy="1098330"/>
          </a:xfrm>
          <a:custGeom>
            <a:avLst/>
            <a:gdLst>
              <a:gd name="connsiteX0" fmla="*/ 0 w 3695700"/>
              <a:gd name="connsiteY0" fmla="*/ 0 h 1181100"/>
              <a:gd name="connsiteX1" fmla="*/ 520700 w 3695700"/>
              <a:gd name="connsiteY1" fmla="*/ 1181100 h 1181100"/>
              <a:gd name="connsiteX2" fmla="*/ 3175000 w 3695700"/>
              <a:gd name="connsiteY2" fmla="*/ 1181100 h 1181100"/>
              <a:gd name="connsiteX3" fmla="*/ 3695700 w 3695700"/>
              <a:gd name="connsiteY3" fmla="*/ 254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700" h="1181100">
                <a:moveTo>
                  <a:pt x="0" y="0"/>
                </a:moveTo>
                <a:lnTo>
                  <a:pt x="520700" y="1181100"/>
                </a:lnTo>
                <a:lnTo>
                  <a:pt x="3175000" y="1181100"/>
                </a:lnTo>
                <a:lnTo>
                  <a:pt x="3695700" y="25400"/>
                </a:lnTo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3" name="Right Arrow 32"/>
          <p:cNvSpPr/>
          <p:nvPr/>
        </p:nvSpPr>
        <p:spPr>
          <a:xfrm rot="16200000">
            <a:off x="4003560" y="1551143"/>
            <a:ext cx="1057315" cy="707961"/>
          </a:xfrm>
          <a:prstGeom prst="rightArrow">
            <a:avLst>
              <a:gd name="adj1" fmla="val 50000"/>
              <a:gd name="adj2" fmla="val 4874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82900" y="55998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Objective</a:t>
            </a:r>
          </a:p>
        </p:txBody>
      </p:sp>
      <p:sp>
        <p:nvSpPr>
          <p:cNvPr id="29" name="Oval 28"/>
          <p:cNvSpPr/>
          <p:nvPr/>
        </p:nvSpPr>
        <p:spPr>
          <a:xfrm>
            <a:off x="4267075" y="2764052"/>
            <a:ext cx="97078" cy="980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04230" y="3017311"/>
            <a:ext cx="247198" cy="2497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13390" y="2904332"/>
            <a:ext cx="246772" cy="2493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30524" y="3341743"/>
            <a:ext cx="246772" cy="2493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099935" y="2899586"/>
            <a:ext cx="97078" cy="980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905393" y="3271283"/>
            <a:ext cx="246772" cy="2493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2350048" y="2992930"/>
            <a:ext cx="13625242" cy="307467"/>
            <a:chOff x="376136" y="6149303"/>
            <a:chExt cx="6977976" cy="157465"/>
          </a:xfrm>
          <a:solidFill>
            <a:srgbClr val="00B050"/>
          </a:solidFill>
        </p:grpSpPr>
        <p:sp>
          <p:nvSpPr>
            <p:cNvPr id="9" name="Isosceles Triangle 8"/>
            <p:cNvSpPr/>
            <p:nvPr/>
          </p:nvSpPr>
          <p:spPr>
            <a:xfrm rot="5400000">
              <a:off x="2395335" y="4130104"/>
              <a:ext cx="157465" cy="4195864"/>
            </a:xfrm>
            <a:prstGeom prst="triangl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 rot="16200000" flipH="1">
              <a:off x="5177447" y="4130104"/>
              <a:ext cx="157465" cy="4195864"/>
            </a:xfrm>
            <a:prstGeom prst="triangl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3730371" y="3104635"/>
            <a:ext cx="97078" cy="980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30371" y="3104635"/>
            <a:ext cx="97078" cy="9809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169623" y="3094757"/>
            <a:ext cx="95876" cy="96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169623" y="3094757"/>
            <a:ext cx="95876" cy="9687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22031" y="3083719"/>
            <a:ext cx="19086" cy="128587"/>
          </a:xfrm>
          <a:custGeom>
            <a:avLst/>
            <a:gdLst>
              <a:gd name="connsiteX0" fmla="*/ 0 w 19086"/>
              <a:gd name="connsiteY0" fmla="*/ 0 h 128587"/>
              <a:gd name="connsiteX1" fmla="*/ 9525 w 19086"/>
              <a:gd name="connsiteY1" fmla="*/ 28575 h 128587"/>
              <a:gd name="connsiteX2" fmla="*/ 11907 w 19086"/>
              <a:gd name="connsiteY2" fmla="*/ 50006 h 128587"/>
              <a:gd name="connsiteX3" fmla="*/ 14288 w 19086"/>
              <a:gd name="connsiteY3" fmla="*/ 64294 h 128587"/>
              <a:gd name="connsiteX4" fmla="*/ 16669 w 19086"/>
              <a:gd name="connsiteY4" fmla="*/ 104775 h 128587"/>
              <a:gd name="connsiteX5" fmla="*/ 19050 w 19086"/>
              <a:gd name="connsiteY5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86" h="128587">
                <a:moveTo>
                  <a:pt x="0" y="0"/>
                </a:moveTo>
                <a:cubicBezTo>
                  <a:pt x="4069" y="10172"/>
                  <a:pt x="7428" y="17394"/>
                  <a:pt x="9525" y="28575"/>
                </a:cubicBezTo>
                <a:cubicBezTo>
                  <a:pt x="10850" y="35640"/>
                  <a:pt x="10957" y="42881"/>
                  <a:pt x="11907" y="50006"/>
                </a:cubicBezTo>
                <a:cubicBezTo>
                  <a:pt x="12545" y="54792"/>
                  <a:pt x="13494" y="59531"/>
                  <a:pt x="14288" y="64294"/>
                </a:cubicBezTo>
                <a:cubicBezTo>
                  <a:pt x="15082" y="77788"/>
                  <a:pt x="15498" y="91309"/>
                  <a:pt x="16669" y="104775"/>
                </a:cubicBezTo>
                <a:cubicBezTo>
                  <a:pt x="19572" y="138162"/>
                  <a:pt x="19050" y="103733"/>
                  <a:pt x="19050" y="128587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507931" y="3086044"/>
            <a:ext cx="239795" cy="116682"/>
          </a:xfrm>
          <a:custGeom>
            <a:avLst/>
            <a:gdLst>
              <a:gd name="connsiteX0" fmla="*/ 14287 w 250031"/>
              <a:gd name="connsiteY0" fmla="*/ 4763 h 116681"/>
              <a:gd name="connsiteX1" fmla="*/ 9525 w 250031"/>
              <a:gd name="connsiteY1" fmla="*/ 19050 h 116681"/>
              <a:gd name="connsiteX2" fmla="*/ 0 w 250031"/>
              <a:gd name="connsiteY2" fmla="*/ 33338 h 116681"/>
              <a:gd name="connsiteX3" fmla="*/ 4762 w 250031"/>
              <a:gd name="connsiteY3" fmla="*/ 92869 h 116681"/>
              <a:gd name="connsiteX4" fmla="*/ 7143 w 250031"/>
              <a:gd name="connsiteY4" fmla="*/ 100013 h 116681"/>
              <a:gd name="connsiteX5" fmla="*/ 11906 w 250031"/>
              <a:gd name="connsiteY5" fmla="*/ 107156 h 116681"/>
              <a:gd name="connsiteX6" fmla="*/ 19050 w 250031"/>
              <a:gd name="connsiteY6" fmla="*/ 114300 h 116681"/>
              <a:gd name="connsiteX7" fmla="*/ 26193 w 250031"/>
              <a:gd name="connsiteY7" fmla="*/ 116681 h 116681"/>
              <a:gd name="connsiteX8" fmla="*/ 42862 w 250031"/>
              <a:gd name="connsiteY8" fmla="*/ 114300 h 116681"/>
              <a:gd name="connsiteX9" fmla="*/ 147637 w 250031"/>
              <a:gd name="connsiteY9" fmla="*/ 109538 h 116681"/>
              <a:gd name="connsiteX10" fmla="*/ 238125 w 250031"/>
              <a:gd name="connsiteY10" fmla="*/ 107156 h 116681"/>
              <a:gd name="connsiteX11" fmla="*/ 245268 w 250031"/>
              <a:gd name="connsiteY11" fmla="*/ 92869 h 116681"/>
              <a:gd name="connsiteX12" fmla="*/ 250031 w 250031"/>
              <a:gd name="connsiteY12" fmla="*/ 69056 h 116681"/>
              <a:gd name="connsiteX13" fmla="*/ 247650 w 250031"/>
              <a:gd name="connsiteY13" fmla="*/ 14288 h 116681"/>
              <a:gd name="connsiteX14" fmla="*/ 238125 w 250031"/>
              <a:gd name="connsiteY14" fmla="*/ 0 h 116681"/>
              <a:gd name="connsiteX15" fmla="*/ 14287 w 250031"/>
              <a:gd name="connsiteY15" fmla="*/ 4763 h 116681"/>
              <a:gd name="connsiteX0" fmla="*/ 14287 w 250031"/>
              <a:gd name="connsiteY0" fmla="*/ 4763 h 119062"/>
              <a:gd name="connsiteX1" fmla="*/ 9525 w 250031"/>
              <a:gd name="connsiteY1" fmla="*/ 19050 h 119062"/>
              <a:gd name="connsiteX2" fmla="*/ 0 w 250031"/>
              <a:gd name="connsiteY2" fmla="*/ 33338 h 119062"/>
              <a:gd name="connsiteX3" fmla="*/ 4762 w 250031"/>
              <a:gd name="connsiteY3" fmla="*/ 92869 h 119062"/>
              <a:gd name="connsiteX4" fmla="*/ 7143 w 250031"/>
              <a:gd name="connsiteY4" fmla="*/ 100013 h 119062"/>
              <a:gd name="connsiteX5" fmla="*/ 11906 w 250031"/>
              <a:gd name="connsiteY5" fmla="*/ 107156 h 119062"/>
              <a:gd name="connsiteX6" fmla="*/ 19050 w 250031"/>
              <a:gd name="connsiteY6" fmla="*/ 114300 h 119062"/>
              <a:gd name="connsiteX7" fmla="*/ 26193 w 250031"/>
              <a:gd name="connsiteY7" fmla="*/ 116681 h 119062"/>
              <a:gd name="connsiteX8" fmla="*/ 42862 w 250031"/>
              <a:gd name="connsiteY8" fmla="*/ 114300 h 119062"/>
              <a:gd name="connsiteX9" fmla="*/ 147637 w 250031"/>
              <a:gd name="connsiteY9" fmla="*/ 109538 h 119062"/>
              <a:gd name="connsiteX10" fmla="*/ 235744 w 250031"/>
              <a:gd name="connsiteY10" fmla="*/ 119062 h 119062"/>
              <a:gd name="connsiteX11" fmla="*/ 245268 w 250031"/>
              <a:gd name="connsiteY11" fmla="*/ 92869 h 119062"/>
              <a:gd name="connsiteX12" fmla="*/ 250031 w 250031"/>
              <a:gd name="connsiteY12" fmla="*/ 69056 h 119062"/>
              <a:gd name="connsiteX13" fmla="*/ 247650 w 250031"/>
              <a:gd name="connsiteY13" fmla="*/ 14288 h 119062"/>
              <a:gd name="connsiteX14" fmla="*/ 238125 w 250031"/>
              <a:gd name="connsiteY14" fmla="*/ 0 h 119062"/>
              <a:gd name="connsiteX15" fmla="*/ 14287 w 250031"/>
              <a:gd name="connsiteY15" fmla="*/ 4763 h 119062"/>
              <a:gd name="connsiteX0" fmla="*/ 14287 w 250031"/>
              <a:gd name="connsiteY0" fmla="*/ 4763 h 119062"/>
              <a:gd name="connsiteX1" fmla="*/ 9525 w 250031"/>
              <a:gd name="connsiteY1" fmla="*/ 19050 h 119062"/>
              <a:gd name="connsiteX2" fmla="*/ 0 w 250031"/>
              <a:gd name="connsiteY2" fmla="*/ 33338 h 119062"/>
              <a:gd name="connsiteX3" fmla="*/ 4762 w 250031"/>
              <a:gd name="connsiteY3" fmla="*/ 92869 h 119062"/>
              <a:gd name="connsiteX4" fmla="*/ 7143 w 250031"/>
              <a:gd name="connsiteY4" fmla="*/ 100013 h 119062"/>
              <a:gd name="connsiteX5" fmla="*/ 11906 w 250031"/>
              <a:gd name="connsiteY5" fmla="*/ 107156 h 119062"/>
              <a:gd name="connsiteX6" fmla="*/ 19050 w 250031"/>
              <a:gd name="connsiteY6" fmla="*/ 114300 h 119062"/>
              <a:gd name="connsiteX7" fmla="*/ 26193 w 250031"/>
              <a:gd name="connsiteY7" fmla="*/ 116681 h 119062"/>
              <a:gd name="connsiteX8" fmla="*/ 42862 w 250031"/>
              <a:gd name="connsiteY8" fmla="*/ 114300 h 119062"/>
              <a:gd name="connsiteX9" fmla="*/ 119062 w 250031"/>
              <a:gd name="connsiteY9" fmla="*/ 116682 h 119062"/>
              <a:gd name="connsiteX10" fmla="*/ 235744 w 250031"/>
              <a:gd name="connsiteY10" fmla="*/ 119062 h 119062"/>
              <a:gd name="connsiteX11" fmla="*/ 245268 w 250031"/>
              <a:gd name="connsiteY11" fmla="*/ 92869 h 119062"/>
              <a:gd name="connsiteX12" fmla="*/ 250031 w 250031"/>
              <a:gd name="connsiteY12" fmla="*/ 69056 h 119062"/>
              <a:gd name="connsiteX13" fmla="*/ 247650 w 250031"/>
              <a:gd name="connsiteY13" fmla="*/ 14288 h 119062"/>
              <a:gd name="connsiteX14" fmla="*/ 238125 w 250031"/>
              <a:gd name="connsiteY14" fmla="*/ 0 h 119062"/>
              <a:gd name="connsiteX15" fmla="*/ 14287 w 250031"/>
              <a:gd name="connsiteY15" fmla="*/ 4763 h 119062"/>
              <a:gd name="connsiteX0" fmla="*/ 14287 w 250031"/>
              <a:gd name="connsiteY0" fmla="*/ 4763 h 116682"/>
              <a:gd name="connsiteX1" fmla="*/ 9525 w 250031"/>
              <a:gd name="connsiteY1" fmla="*/ 19050 h 116682"/>
              <a:gd name="connsiteX2" fmla="*/ 0 w 250031"/>
              <a:gd name="connsiteY2" fmla="*/ 33338 h 116682"/>
              <a:gd name="connsiteX3" fmla="*/ 4762 w 250031"/>
              <a:gd name="connsiteY3" fmla="*/ 92869 h 116682"/>
              <a:gd name="connsiteX4" fmla="*/ 7143 w 250031"/>
              <a:gd name="connsiteY4" fmla="*/ 100013 h 116682"/>
              <a:gd name="connsiteX5" fmla="*/ 11906 w 250031"/>
              <a:gd name="connsiteY5" fmla="*/ 107156 h 116682"/>
              <a:gd name="connsiteX6" fmla="*/ 19050 w 250031"/>
              <a:gd name="connsiteY6" fmla="*/ 114300 h 116682"/>
              <a:gd name="connsiteX7" fmla="*/ 26193 w 250031"/>
              <a:gd name="connsiteY7" fmla="*/ 116681 h 116682"/>
              <a:gd name="connsiteX8" fmla="*/ 42862 w 250031"/>
              <a:gd name="connsiteY8" fmla="*/ 114300 h 116682"/>
              <a:gd name="connsiteX9" fmla="*/ 119062 w 250031"/>
              <a:gd name="connsiteY9" fmla="*/ 116682 h 116682"/>
              <a:gd name="connsiteX10" fmla="*/ 235744 w 250031"/>
              <a:gd name="connsiteY10" fmla="*/ 114299 h 116682"/>
              <a:gd name="connsiteX11" fmla="*/ 245268 w 250031"/>
              <a:gd name="connsiteY11" fmla="*/ 92869 h 116682"/>
              <a:gd name="connsiteX12" fmla="*/ 250031 w 250031"/>
              <a:gd name="connsiteY12" fmla="*/ 69056 h 116682"/>
              <a:gd name="connsiteX13" fmla="*/ 247650 w 250031"/>
              <a:gd name="connsiteY13" fmla="*/ 14288 h 116682"/>
              <a:gd name="connsiteX14" fmla="*/ 238125 w 250031"/>
              <a:gd name="connsiteY14" fmla="*/ 0 h 116682"/>
              <a:gd name="connsiteX15" fmla="*/ 14287 w 250031"/>
              <a:gd name="connsiteY15" fmla="*/ 4763 h 116682"/>
              <a:gd name="connsiteX0" fmla="*/ 14287 w 257708"/>
              <a:gd name="connsiteY0" fmla="*/ 4763 h 116682"/>
              <a:gd name="connsiteX1" fmla="*/ 9525 w 257708"/>
              <a:gd name="connsiteY1" fmla="*/ 19050 h 116682"/>
              <a:gd name="connsiteX2" fmla="*/ 0 w 257708"/>
              <a:gd name="connsiteY2" fmla="*/ 33338 h 116682"/>
              <a:gd name="connsiteX3" fmla="*/ 4762 w 257708"/>
              <a:gd name="connsiteY3" fmla="*/ 92869 h 116682"/>
              <a:gd name="connsiteX4" fmla="*/ 7143 w 257708"/>
              <a:gd name="connsiteY4" fmla="*/ 100013 h 116682"/>
              <a:gd name="connsiteX5" fmla="*/ 11906 w 257708"/>
              <a:gd name="connsiteY5" fmla="*/ 107156 h 116682"/>
              <a:gd name="connsiteX6" fmla="*/ 19050 w 257708"/>
              <a:gd name="connsiteY6" fmla="*/ 114300 h 116682"/>
              <a:gd name="connsiteX7" fmla="*/ 26193 w 257708"/>
              <a:gd name="connsiteY7" fmla="*/ 116681 h 116682"/>
              <a:gd name="connsiteX8" fmla="*/ 42862 w 257708"/>
              <a:gd name="connsiteY8" fmla="*/ 114300 h 116682"/>
              <a:gd name="connsiteX9" fmla="*/ 119062 w 257708"/>
              <a:gd name="connsiteY9" fmla="*/ 116682 h 116682"/>
              <a:gd name="connsiteX10" fmla="*/ 235744 w 257708"/>
              <a:gd name="connsiteY10" fmla="*/ 114299 h 116682"/>
              <a:gd name="connsiteX11" fmla="*/ 245268 w 257708"/>
              <a:gd name="connsiteY11" fmla="*/ 92869 h 116682"/>
              <a:gd name="connsiteX12" fmla="*/ 257708 w 257708"/>
              <a:gd name="connsiteY12" fmla="*/ 64293 h 116682"/>
              <a:gd name="connsiteX13" fmla="*/ 247650 w 257708"/>
              <a:gd name="connsiteY13" fmla="*/ 14288 h 116682"/>
              <a:gd name="connsiteX14" fmla="*/ 238125 w 257708"/>
              <a:gd name="connsiteY14" fmla="*/ 0 h 116682"/>
              <a:gd name="connsiteX15" fmla="*/ 14287 w 257708"/>
              <a:gd name="connsiteY15" fmla="*/ 4763 h 11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7708" h="116682">
                <a:moveTo>
                  <a:pt x="14287" y="4763"/>
                </a:moveTo>
                <a:cubicBezTo>
                  <a:pt x="12700" y="9525"/>
                  <a:pt x="11963" y="14662"/>
                  <a:pt x="9525" y="19050"/>
                </a:cubicBezTo>
                <a:cubicBezTo>
                  <a:pt x="-5338" y="45804"/>
                  <a:pt x="7876" y="9706"/>
                  <a:pt x="0" y="33338"/>
                </a:cubicBezTo>
                <a:cubicBezTo>
                  <a:pt x="1587" y="53182"/>
                  <a:pt x="2641" y="73075"/>
                  <a:pt x="4762" y="92869"/>
                </a:cubicBezTo>
                <a:cubicBezTo>
                  <a:pt x="5029" y="95365"/>
                  <a:pt x="6020" y="97768"/>
                  <a:pt x="7143" y="100013"/>
                </a:cubicBezTo>
                <a:cubicBezTo>
                  <a:pt x="8423" y="102573"/>
                  <a:pt x="10074" y="104958"/>
                  <a:pt x="11906" y="107156"/>
                </a:cubicBezTo>
                <a:cubicBezTo>
                  <a:pt x="14062" y="109743"/>
                  <a:pt x="16248" y="112432"/>
                  <a:pt x="19050" y="114300"/>
                </a:cubicBezTo>
                <a:cubicBezTo>
                  <a:pt x="21138" y="115692"/>
                  <a:pt x="23812" y="115887"/>
                  <a:pt x="26193" y="116681"/>
                </a:cubicBezTo>
                <a:cubicBezTo>
                  <a:pt x="31749" y="115887"/>
                  <a:pt x="27384" y="114300"/>
                  <a:pt x="42862" y="114300"/>
                </a:cubicBezTo>
                <a:cubicBezTo>
                  <a:pt x="58340" y="114300"/>
                  <a:pt x="86915" y="116682"/>
                  <a:pt x="119062" y="116682"/>
                </a:cubicBezTo>
                <a:cubicBezTo>
                  <a:pt x="151209" y="116682"/>
                  <a:pt x="206375" y="111124"/>
                  <a:pt x="235744" y="114299"/>
                </a:cubicBezTo>
                <a:cubicBezTo>
                  <a:pt x="240136" y="107711"/>
                  <a:pt x="241607" y="101203"/>
                  <a:pt x="245268" y="92869"/>
                </a:cubicBezTo>
                <a:cubicBezTo>
                  <a:pt x="248929" y="84535"/>
                  <a:pt x="257708" y="64293"/>
                  <a:pt x="257708" y="64293"/>
                </a:cubicBezTo>
                <a:cubicBezTo>
                  <a:pt x="256914" y="46037"/>
                  <a:pt x="250755" y="32296"/>
                  <a:pt x="247650" y="14288"/>
                </a:cubicBezTo>
                <a:cubicBezTo>
                  <a:pt x="246677" y="8647"/>
                  <a:pt x="243849" y="0"/>
                  <a:pt x="238125" y="0"/>
                </a:cubicBezTo>
                <a:lnTo>
                  <a:pt x="14287" y="4763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021685" y="3079836"/>
            <a:ext cx="217679" cy="72939"/>
          </a:xfrm>
          <a:custGeom>
            <a:avLst/>
            <a:gdLst>
              <a:gd name="connsiteX0" fmla="*/ 2628 w 228870"/>
              <a:gd name="connsiteY0" fmla="*/ 3883 h 72939"/>
              <a:gd name="connsiteX1" fmla="*/ 9772 w 228870"/>
              <a:gd name="connsiteY1" fmla="*/ 22933 h 72939"/>
              <a:gd name="connsiteX2" fmla="*/ 16915 w 228870"/>
              <a:gd name="connsiteY2" fmla="*/ 37220 h 72939"/>
              <a:gd name="connsiteX3" fmla="*/ 38347 w 228870"/>
              <a:gd name="connsiteY3" fmla="*/ 53889 h 72939"/>
              <a:gd name="connsiteX4" fmla="*/ 47872 w 228870"/>
              <a:gd name="connsiteY4" fmla="*/ 58651 h 72939"/>
              <a:gd name="connsiteX5" fmla="*/ 55015 w 228870"/>
              <a:gd name="connsiteY5" fmla="*/ 63414 h 72939"/>
              <a:gd name="connsiteX6" fmla="*/ 76447 w 228870"/>
              <a:gd name="connsiteY6" fmla="*/ 68176 h 72939"/>
              <a:gd name="connsiteX7" fmla="*/ 100259 w 228870"/>
              <a:gd name="connsiteY7" fmla="*/ 72939 h 72939"/>
              <a:gd name="connsiteX8" fmla="*/ 157409 w 228870"/>
              <a:gd name="connsiteY8" fmla="*/ 70558 h 72939"/>
              <a:gd name="connsiteX9" fmla="*/ 164553 w 228870"/>
              <a:gd name="connsiteY9" fmla="*/ 68176 h 72939"/>
              <a:gd name="connsiteX10" fmla="*/ 178840 w 228870"/>
              <a:gd name="connsiteY10" fmla="*/ 58651 h 72939"/>
              <a:gd name="connsiteX11" fmla="*/ 193128 w 228870"/>
              <a:gd name="connsiteY11" fmla="*/ 53889 h 72939"/>
              <a:gd name="connsiteX12" fmla="*/ 207415 w 228870"/>
              <a:gd name="connsiteY12" fmla="*/ 44364 h 72939"/>
              <a:gd name="connsiteX13" fmla="*/ 214559 w 228870"/>
              <a:gd name="connsiteY13" fmla="*/ 39601 h 72939"/>
              <a:gd name="connsiteX14" fmla="*/ 219322 w 228870"/>
              <a:gd name="connsiteY14" fmla="*/ 32458 h 72939"/>
              <a:gd name="connsiteX15" fmla="*/ 221703 w 228870"/>
              <a:gd name="connsiteY15" fmla="*/ 25314 h 72939"/>
              <a:gd name="connsiteX16" fmla="*/ 228847 w 228870"/>
              <a:gd name="connsiteY16" fmla="*/ 20551 h 72939"/>
              <a:gd name="connsiteX17" fmla="*/ 226465 w 228870"/>
              <a:gd name="connsiteY17" fmla="*/ 8645 h 72939"/>
              <a:gd name="connsiteX18" fmla="*/ 62159 w 228870"/>
              <a:gd name="connsiteY18" fmla="*/ 6264 h 72939"/>
              <a:gd name="connsiteX19" fmla="*/ 55015 w 228870"/>
              <a:gd name="connsiteY19" fmla="*/ 3883 h 72939"/>
              <a:gd name="connsiteX20" fmla="*/ 45490 w 228870"/>
              <a:gd name="connsiteY20" fmla="*/ 1501 h 72939"/>
              <a:gd name="connsiteX21" fmla="*/ 2628 w 228870"/>
              <a:gd name="connsiteY21" fmla="*/ 3883 h 7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8870" h="72939">
                <a:moveTo>
                  <a:pt x="2628" y="3883"/>
                </a:moveTo>
                <a:cubicBezTo>
                  <a:pt x="-3325" y="7455"/>
                  <a:pt x="1596" y="6582"/>
                  <a:pt x="9772" y="22933"/>
                </a:cubicBezTo>
                <a:cubicBezTo>
                  <a:pt x="15142" y="33672"/>
                  <a:pt x="8385" y="26983"/>
                  <a:pt x="16915" y="37220"/>
                </a:cubicBezTo>
                <a:cubicBezTo>
                  <a:pt x="22514" y="43940"/>
                  <a:pt x="30762" y="50097"/>
                  <a:pt x="38347" y="53889"/>
                </a:cubicBezTo>
                <a:cubicBezTo>
                  <a:pt x="41522" y="55476"/>
                  <a:pt x="44790" y="56890"/>
                  <a:pt x="47872" y="58651"/>
                </a:cubicBezTo>
                <a:cubicBezTo>
                  <a:pt x="50357" y="60071"/>
                  <a:pt x="52455" y="62134"/>
                  <a:pt x="55015" y="63414"/>
                </a:cubicBezTo>
                <a:cubicBezTo>
                  <a:pt x="61066" y="66440"/>
                  <a:pt x="70597" y="67079"/>
                  <a:pt x="76447" y="68176"/>
                </a:cubicBezTo>
                <a:cubicBezTo>
                  <a:pt x="84403" y="69668"/>
                  <a:pt x="100259" y="72939"/>
                  <a:pt x="100259" y="72939"/>
                </a:cubicBezTo>
                <a:cubicBezTo>
                  <a:pt x="119309" y="72145"/>
                  <a:pt x="138395" y="71967"/>
                  <a:pt x="157409" y="70558"/>
                </a:cubicBezTo>
                <a:cubicBezTo>
                  <a:pt x="159912" y="70373"/>
                  <a:pt x="162359" y="69395"/>
                  <a:pt x="164553" y="68176"/>
                </a:cubicBezTo>
                <a:cubicBezTo>
                  <a:pt x="169556" y="65396"/>
                  <a:pt x="173410" y="60461"/>
                  <a:pt x="178840" y="58651"/>
                </a:cubicBezTo>
                <a:lnTo>
                  <a:pt x="193128" y="53889"/>
                </a:lnTo>
                <a:lnTo>
                  <a:pt x="207415" y="44364"/>
                </a:lnTo>
                <a:lnTo>
                  <a:pt x="214559" y="39601"/>
                </a:lnTo>
                <a:cubicBezTo>
                  <a:pt x="216147" y="37220"/>
                  <a:pt x="218042" y="35018"/>
                  <a:pt x="219322" y="32458"/>
                </a:cubicBezTo>
                <a:cubicBezTo>
                  <a:pt x="220445" y="30213"/>
                  <a:pt x="220135" y="27274"/>
                  <a:pt x="221703" y="25314"/>
                </a:cubicBezTo>
                <a:cubicBezTo>
                  <a:pt x="223491" y="23079"/>
                  <a:pt x="226466" y="22139"/>
                  <a:pt x="228847" y="20551"/>
                </a:cubicBezTo>
                <a:cubicBezTo>
                  <a:pt x="228053" y="16582"/>
                  <a:pt x="230498" y="8991"/>
                  <a:pt x="226465" y="8645"/>
                </a:cubicBezTo>
                <a:cubicBezTo>
                  <a:pt x="171891" y="3967"/>
                  <a:pt x="116912" y="7785"/>
                  <a:pt x="62159" y="6264"/>
                </a:cubicBezTo>
                <a:cubicBezTo>
                  <a:pt x="59650" y="6194"/>
                  <a:pt x="57429" y="4573"/>
                  <a:pt x="55015" y="3883"/>
                </a:cubicBezTo>
                <a:cubicBezTo>
                  <a:pt x="51868" y="2984"/>
                  <a:pt x="48737" y="1907"/>
                  <a:pt x="45490" y="1501"/>
                </a:cubicBezTo>
                <a:cubicBezTo>
                  <a:pt x="21699" y="-1473"/>
                  <a:pt x="8581" y="311"/>
                  <a:pt x="2628" y="3883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59241" y="4515001"/>
            <a:ext cx="498764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36826" y="4041175"/>
            <a:ext cx="0" cy="543099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2532" y="4508363"/>
            <a:ext cx="290945" cy="31659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81826" y="3854917"/>
            <a:ext cx="290945" cy="31659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7473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 animBg="1"/>
      <p:bldP spid="34" grpId="0"/>
      <p:bldP spid="16" grpId="0" animBg="1"/>
      <p:bldP spid="19" grpId="0" animBg="1"/>
      <p:bldP spid="8" grpId="0" animBg="1"/>
      <p:bldP spid="13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Radial aberrations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956" y="2142639"/>
            <a:ext cx="4180019" cy="418001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91078" y="1496308"/>
            <a:ext cx="4491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Options?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" y="646331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Partly due to poor performance on edges of 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Partly due to illumination with more than one sheet from each side</a:t>
            </a:r>
          </a:p>
        </p:txBody>
      </p:sp>
      <p:sp>
        <p:nvSpPr>
          <p:cNvPr id="31" name="Freeform 30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Radial aberrations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956" y="2142639"/>
            <a:ext cx="4180019" cy="418001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 rot="5400000">
            <a:off x="1198277" y="3767873"/>
            <a:ext cx="2423026" cy="929550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91078" y="2213710"/>
            <a:ext cx="4491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Trade detail for </a:t>
            </a:r>
            <a:r>
              <a:rPr lang="en-US" sz="3200" dirty="0" err="1">
                <a:latin typeface="Gill Sans MT" panose="020B0502020104020203" pitchFamily="34" charset="0"/>
              </a:rPr>
              <a:t>eveness</a:t>
            </a:r>
            <a:r>
              <a:rPr lang="en-US" sz="32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3200" dirty="0">
                <a:latin typeface="Gill Sans MT" panose="020B0502020104020203" pitchFamily="34" charset="0"/>
              </a:rPr>
              <a:t>zoom out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79D272-6952-4058-882F-AB248F753975}"/>
              </a:ext>
            </a:extLst>
          </p:cNvPr>
          <p:cNvSpPr/>
          <p:nvPr/>
        </p:nvSpPr>
        <p:spPr>
          <a:xfrm>
            <a:off x="1" y="646331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Partly due to poor performance on edges of 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Partly due to illumination with more than one sheet from each side</a:t>
            </a:r>
          </a:p>
        </p:txBody>
      </p:sp>
    </p:spTree>
    <p:extLst>
      <p:ext uri="{BB962C8B-B14F-4D97-AF65-F5344CB8AC3E}">
        <p14:creationId xmlns:p14="http://schemas.microsoft.com/office/powerpoint/2010/main" val="2780440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Radial aberrations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956" y="2142639"/>
            <a:ext cx="4180019" cy="418001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91078" y="2213710"/>
            <a:ext cx="4491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Trade detail for </a:t>
            </a:r>
            <a:r>
              <a:rPr lang="en-US" sz="3200" dirty="0" err="1">
                <a:latin typeface="Gill Sans MT" panose="020B0502020104020203" pitchFamily="34" charset="0"/>
              </a:rPr>
              <a:t>eveness</a:t>
            </a:r>
            <a:r>
              <a:rPr lang="en-US" sz="32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3200" dirty="0">
                <a:latin typeface="Gill Sans MT" panose="020B0502020104020203" pitchFamily="34" charset="0"/>
              </a:rPr>
              <a:t>zoom out</a:t>
            </a:r>
          </a:p>
        </p:txBody>
      </p:sp>
      <p:sp>
        <p:nvSpPr>
          <p:cNvPr id="31" name="Freeform 30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93975" y="3956239"/>
            <a:ext cx="4491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Trade FOV for </a:t>
            </a:r>
            <a:r>
              <a:rPr lang="en-US" sz="3200" dirty="0" err="1">
                <a:latin typeface="Gill Sans MT" panose="020B0502020104020203" pitchFamily="34" charset="0"/>
              </a:rPr>
              <a:t>eveness</a:t>
            </a:r>
            <a:r>
              <a:rPr lang="en-US" sz="32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3200" dirty="0">
                <a:latin typeface="Gill Sans MT" panose="020B0502020104020203" pitchFamily="34" charset="0"/>
              </a:rPr>
              <a:t>crop</a:t>
            </a:r>
          </a:p>
        </p:txBody>
      </p:sp>
      <p:sp>
        <p:nvSpPr>
          <p:cNvPr id="2" name="Rectangle 1"/>
          <p:cNvSpPr/>
          <p:nvPr/>
        </p:nvSpPr>
        <p:spPr>
          <a:xfrm>
            <a:off x="1187613" y="3116296"/>
            <a:ext cx="2232704" cy="2232704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819E3-546E-4D38-A8B6-CB24F0C2639A}"/>
              </a:ext>
            </a:extLst>
          </p:cNvPr>
          <p:cNvSpPr/>
          <p:nvPr/>
        </p:nvSpPr>
        <p:spPr>
          <a:xfrm>
            <a:off x="1" y="646331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Partly due to poor performance on edges of 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Partly due to illumination with more than one sheet from each side</a:t>
            </a:r>
          </a:p>
        </p:txBody>
      </p:sp>
    </p:spTree>
    <p:extLst>
      <p:ext uri="{BB962C8B-B14F-4D97-AF65-F5344CB8AC3E}">
        <p14:creationId xmlns:p14="http://schemas.microsoft.com/office/powerpoint/2010/main" val="4082024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955" y="2142636"/>
            <a:ext cx="4180021" cy="4180021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Light propagation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91078" y="1496308"/>
            <a:ext cx="4491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Options?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" y="646331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Not a problem in good samples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(well cleared, clean staining, no bubbles)</a:t>
            </a:r>
          </a:p>
        </p:txBody>
      </p:sp>
      <p:sp>
        <p:nvSpPr>
          <p:cNvPr id="31" name="Freeform 30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063776" y="4146301"/>
            <a:ext cx="66040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2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955" y="2142636"/>
            <a:ext cx="4180021" cy="4180021"/>
          </a:xfrm>
          <a:prstGeom prst="rect">
            <a:avLst/>
          </a:prstGeom>
          <a:gradFill flip="none" rotWithShape="1">
            <a:gsLst>
              <a:gs pos="50000">
                <a:schemeClr val="accent3">
                  <a:lumMod val="75000"/>
                </a:schemeClr>
              </a:gs>
              <a:gs pos="0">
                <a:srgbClr val="00B050"/>
              </a:gs>
              <a:gs pos="100000">
                <a:srgbClr val="00B05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Light propagation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" y="646331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Not a problem in good samples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(well cleared, clean staining, no bubbles)</a:t>
            </a:r>
          </a:p>
        </p:txBody>
      </p:sp>
      <p:sp>
        <p:nvSpPr>
          <p:cNvPr id="31" name="Freeform 30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063776" y="4146301"/>
            <a:ext cx="66040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491078" y="2213710"/>
            <a:ext cx="4491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Image with 2 sheets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0" y="4146301"/>
            <a:ext cx="66040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62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931589" y="1769453"/>
            <a:ext cx="152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Low mag FOV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60012" y="3655212"/>
            <a:ext cx="220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10X higher mag FOV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085306" y="4024544"/>
            <a:ext cx="422910" cy="4229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9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30" grpId="0"/>
      <p:bldP spid="33" grpId="0" animBg="1"/>
      <p:bldP spid="34" grpId="0"/>
      <p:bldP spid="35" grpId="0"/>
      <p:bldP spid="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 and NA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79ED14-10B5-4ACA-BDB5-2CDC5E7BD1BF}"/>
              </a:ext>
            </a:extLst>
          </p:cNvPr>
          <p:cNvGrpSpPr/>
          <p:nvPr/>
        </p:nvGrpSpPr>
        <p:grpSpPr>
          <a:xfrm>
            <a:off x="297722" y="4087024"/>
            <a:ext cx="1815845" cy="1627002"/>
            <a:chOff x="208212" y="4769998"/>
            <a:chExt cx="1815845" cy="162700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25C3DAD-3FAB-491A-B6F9-90661BA07F84}"/>
                </a:ext>
              </a:extLst>
            </p:cNvPr>
            <p:cNvCxnSpPr/>
            <p:nvPr/>
          </p:nvCxnSpPr>
          <p:spPr>
            <a:xfrm flipV="1">
              <a:off x="640046" y="5021071"/>
              <a:ext cx="0" cy="10919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9633ADD-A557-4866-B17D-CC8B5CD0D233}"/>
                </a:ext>
              </a:extLst>
            </p:cNvPr>
            <p:cNvCxnSpPr/>
            <p:nvPr/>
          </p:nvCxnSpPr>
          <p:spPr>
            <a:xfrm>
              <a:off x="475230" y="5941501"/>
              <a:ext cx="10516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42C9E1D-C614-4AA0-8CE5-DC23C51DCB97}"/>
                </a:ext>
              </a:extLst>
            </p:cNvPr>
            <p:cNvSpPr txBox="1"/>
            <p:nvPr/>
          </p:nvSpPr>
          <p:spPr>
            <a:xfrm>
              <a:off x="1187617" y="5873780"/>
              <a:ext cx="836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332CFC-032D-481B-A910-E338EBD3E54C}"/>
                </a:ext>
              </a:extLst>
            </p:cNvPr>
            <p:cNvSpPr txBox="1"/>
            <p:nvPr/>
          </p:nvSpPr>
          <p:spPr>
            <a:xfrm>
              <a:off x="208212" y="4769998"/>
              <a:ext cx="836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3B1327-77C3-42B3-8715-2BF82274B61C}"/>
              </a:ext>
            </a:extLst>
          </p:cNvPr>
          <p:cNvGrpSpPr/>
          <p:nvPr/>
        </p:nvGrpSpPr>
        <p:grpSpPr>
          <a:xfrm>
            <a:off x="1392406" y="2065302"/>
            <a:ext cx="2900131" cy="2727396"/>
            <a:chOff x="282584" y="1753789"/>
            <a:chExt cx="1455396" cy="136871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19DD68C-1BBC-4670-B28B-56009227EF98}"/>
                </a:ext>
              </a:extLst>
            </p:cNvPr>
            <p:cNvSpPr/>
            <p:nvPr/>
          </p:nvSpPr>
          <p:spPr>
            <a:xfrm>
              <a:off x="599571" y="2138970"/>
              <a:ext cx="821422" cy="5654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1">
              <a:extLst>
                <a:ext uri="{FF2B5EF4-FFF2-40B4-BE49-F238E27FC236}">
                  <a16:creationId xmlns:a16="http://schemas.microsoft.com/office/drawing/2014/main" id="{9175FDC8-4913-4730-BC74-15779868CD74}"/>
                </a:ext>
              </a:extLst>
            </p:cNvPr>
            <p:cNvSpPr/>
            <p:nvPr/>
          </p:nvSpPr>
          <p:spPr>
            <a:xfrm>
              <a:off x="282584" y="1753789"/>
              <a:ext cx="1455396" cy="1368711"/>
            </a:xfrm>
            <a:custGeom>
              <a:avLst/>
              <a:gdLst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81250 w 4557713"/>
                <a:gd name="connsiteY10" fmla="*/ 2043112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40756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90787 w 4557713"/>
                <a:gd name="connsiteY22" fmla="*/ 2366962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557713" h="4286250">
                  <a:moveTo>
                    <a:pt x="4763" y="0"/>
                  </a:moveTo>
                  <a:lnTo>
                    <a:pt x="623888" y="595312"/>
                  </a:lnTo>
                  <a:lnTo>
                    <a:pt x="1147763" y="1076325"/>
                  </a:lnTo>
                  <a:lnTo>
                    <a:pt x="1628775" y="1519237"/>
                  </a:lnTo>
                  <a:lnTo>
                    <a:pt x="1995488" y="1862137"/>
                  </a:lnTo>
                  <a:lnTo>
                    <a:pt x="2107406" y="1957387"/>
                  </a:lnTo>
                  <a:lnTo>
                    <a:pt x="2169320" y="2007393"/>
                  </a:lnTo>
                  <a:lnTo>
                    <a:pt x="2221706" y="2045493"/>
                  </a:lnTo>
                  <a:cubicBezTo>
                    <a:pt x="2237978" y="2052240"/>
                    <a:pt x="2253457" y="2057399"/>
                    <a:pt x="2271713" y="2057399"/>
                  </a:cubicBezTo>
                  <a:cubicBezTo>
                    <a:pt x="2289969" y="2057399"/>
                    <a:pt x="2310607" y="2054621"/>
                    <a:pt x="2331244" y="2045493"/>
                  </a:cubicBezTo>
                  <a:lnTo>
                    <a:pt x="2397919" y="2009774"/>
                  </a:lnTo>
                  <a:cubicBezTo>
                    <a:pt x="2432050" y="1982787"/>
                    <a:pt x="2447529" y="1976437"/>
                    <a:pt x="2500313" y="1928812"/>
                  </a:cubicBezTo>
                  <a:cubicBezTo>
                    <a:pt x="2553097" y="1881187"/>
                    <a:pt x="2643188" y="1792287"/>
                    <a:pt x="2714625" y="1724025"/>
                  </a:cubicBezTo>
                  <a:lnTo>
                    <a:pt x="3181350" y="1304925"/>
                  </a:lnTo>
                  <a:lnTo>
                    <a:pt x="3676650" y="828675"/>
                  </a:lnTo>
                  <a:lnTo>
                    <a:pt x="4200525" y="342900"/>
                  </a:lnTo>
                  <a:lnTo>
                    <a:pt x="4557713" y="4762"/>
                  </a:lnTo>
                  <a:lnTo>
                    <a:pt x="4557713" y="4281487"/>
                  </a:lnTo>
                  <a:lnTo>
                    <a:pt x="3833813" y="3600450"/>
                  </a:lnTo>
                  <a:lnTo>
                    <a:pt x="3414713" y="3190875"/>
                  </a:lnTo>
                  <a:lnTo>
                    <a:pt x="2990850" y="2800350"/>
                  </a:lnTo>
                  <a:lnTo>
                    <a:pt x="2662238" y="2514600"/>
                  </a:lnTo>
                  <a:lnTo>
                    <a:pt x="2490787" y="2366962"/>
                  </a:lnTo>
                  <a:cubicBezTo>
                    <a:pt x="2434431" y="2319337"/>
                    <a:pt x="2374503" y="2254646"/>
                    <a:pt x="2328862" y="2233612"/>
                  </a:cubicBezTo>
                  <a:cubicBezTo>
                    <a:pt x="2283221" y="2212578"/>
                    <a:pt x="2256234" y="2225279"/>
                    <a:pt x="2216944" y="2240757"/>
                  </a:cubicBezTo>
                  <a:cubicBezTo>
                    <a:pt x="2177654" y="2256235"/>
                    <a:pt x="2159397" y="2276079"/>
                    <a:pt x="2093119" y="2326482"/>
                  </a:cubicBezTo>
                  <a:lnTo>
                    <a:pt x="1852613" y="2528887"/>
                  </a:lnTo>
                  <a:lnTo>
                    <a:pt x="1543050" y="2819400"/>
                  </a:lnTo>
                  <a:lnTo>
                    <a:pt x="957263" y="3376612"/>
                  </a:lnTo>
                  <a:lnTo>
                    <a:pt x="452438" y="3848100"/>
                  </a:lnTo>
                  <a:lnTo>
                    <a:pt x="0" y="4286250"/>
                  </a:lnTo>
                  <a:cubicBezTo>
                    <a:pt x="1588" y="2859087"/>
                    <a:pt x="3175" y="1431925"/>
                    <a:pt x="4763" y="0"/>
                  </a:cubicBezTo>
                  <a:close/>
                </a:path>
              </a:pathLst>
            </a:custGeom>
            <a:gradFill>
              <a:gsLst>
                <a:gs pos="50000">
                  <a:srgbClr val="00B050">
                    <a:alpha val="80000"/>
                  </a:srgbClr>
                </a:gs>
                <a:gs pos="0">
                  <a:srgbClr val="F5F1DE"/>
                </a:gs>
                <a:gs pos="100000">
                  <a:srgbClr val="F5F1D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145F8E8-FA37-4F45-A020-CAA517653B72}"/>
              </a:ext>
            </a:extLst>
          </p:cNvPr>
          <p:cNvGrpSpPr/>
          <p:nvPr/>
        </p:nvGrpSpPr>
        <p:grpSpPr>
          <a:xfrm>
            <a:off x="5185162" y="2865616"/>
            <a:ext cx="2897100" cy="1126768"/>
            <a:chOff x="2928193" y="2172748"/>
            <a:chExt cx="1453875" cy="56545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7C47C86-4504-4E4F-96B3-46388F97C2B3}"/>
                </a:ext>
              </a:extLst>
            </p:cNvPr>
            <p:cNvSpPr/>
            <p:nvPr/>
          </p:nvSpPr>
          <p:spPr>
            <a:xfrm>
              <a:off x="3244419" y="2172748"/>
              <a:ext cx="821422" cy="5654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2">
              <a:extLst>
                <a:ext uri="{FF2B5EF4-FFF2-40B4-BE49-F238E27FC236}">
                  <a16:creationId xmlns:a16="http://schemas.microsoft.com/office/drawing/2014/main" id="{B157F92E-239B-4921-B156-7B3F06965AB6}"/>
                </a:ext>
              </a:extLst>
            </p:cNvPr>
            <p:cNvSpPr/>
            <p:nvPr/>
          </p:nvSpPr>
          <p:spPr>
            <a:xfrm>
              <a:off x="2928193" y="2256253"/>
              <a:ext cx="1453875" cy="398447"/>
            </a:xfrm>
            <a:custGeom>
              <a:avLst/>
              <a:gdLst>
                <a:gd name="connsiteX0" fmla="*/ 0 w 4552950"/>
                <a:gd name="connsiteY0" fmla="*/ 0 h 1247775"/>
                <a:gd name="connsiteX1" fmla="*/ 319087 w 4552950"/>
                <a:gd name="connsiteY1" fmla="*/ 66675 h 1247775"/>
                <a:gd name="connsiteX2" fmla="*/ 681037 w 4552950"/>
                <a:gd name="connsiteY2" fmla="*/ 104775 h 1247775"/>
                <a:gd name="connsiteX3" fmla="*/ 1071562 w 4552950"/>
                <a:gd name="connsiteY3" fmla="*/ 152400 h 1247775"/>
                <a:gd name="connsiteX4" fmla="*/ 1385887 w 4552950"/>
                <a:gd name="connsiteY4" fmla="*/ 180975 h 1247775"/>
                <a:gd name="connsiteX5" fmla="*/ 1700212 w 4552950"/>
                <a:gd name="connsiteY5" fmla="*/ 204788 h 1247775"/>
                <a:gd name="connsiteX6" fmla="*/ 2024062 w 4552950"/>
                <a:gd name="connsiteY6" fmla="*/ 219075 h 1247775"/>
                <a:gd name="connsiteX7" fmla="*/ 2271712 w 4552950"/>
                <a:gd name="connsiteY7" fmla="*/ 223838 h 1247775"/>
                <a:gd name="connsiteX8" fmla="*/ 2586037 w 4552950"/>
                <a:gd name="connsiteY8" fmla="*/ 223838 h 1247775"/>
                <a:gd name="connsiteX9" fmla="*/ 2895600 w 4552950"/>
                <a:gd name="connsiteY9" fmla="*/ 209550 h 1247775"/>
                <a:gd name="connsiteX10" fmla="*/ 3300412 w 4552950"/>
                <a:gd name="connsiteY10" fmla="*/ 171450 h 1247775"/>
                <a:gd name="connsiteX11" fmla="*/ 3871912 w 4552950"/>
                <a:gd name="connsiteY11" fmla="*/ 109538 h 1247775"/>
                <a:gd name="connsiteX12" fmla="*/ 4210050 w 4552950"/>
                <a:gd name="connsiteY12" fmla="*/ 61913 h 1247775"/>
                <a:gd name="connsiteX13" fmla="*/ 4543425 w 4552950"/>
                <a:gd name="connsiteY13" fmla="*/ 0 h 1247775"/>
                <a:gd name="connsiteX14" fmla="*/ 4552950 w 4552950"/>
                <a:gd name="connsiteY14" fmla="*/ 1243013 h 1247775"/>
                <a:gd name="connsiteX15" fmla="*/ 4357687 w 4552950"/>
                <a:gd name="connsiteY15" fmla="*/ 1214438 h 1247775"/>
                <a:gd name="connsiteX16" fmla="*/ 4086225 w 4552950"/>
                <a:gd name="connsiteY16" fmla="*/ 1176338 h 1247775"/>
                <a:gd name="connsiteX17" fmla="*/ 3600450 w 4552950"/>
                <a:gd name="connsiteY17" fmla="*/ 1109663 h 1247775"/>
                <a:gd name="connsiteX18" fmla="*/ 3267075 w 4552950"/>
                <a:gd name="connsiteY18" fmla="*/ 1071563 h 1247775"/>
                <a:gd name="connsiteX19" fmla="*/ 2843212 w 4552950"/>
                <a:gd name="connsiteY19" fmla="*/ 1042988 h 1247775"/>
                <a:gd name="connsiteX20" fmla="*/ 2490787 w 4552950"/>
                <a:gd name="connsiteY20" fmla="*/ 1023938 h 1247775"/>
                <a:gd name="connsiteX21" fmla="*/ 2352675 w 4552950"/>
                <a:gd name="connsiteY21" fmla="*/ 1023938 h 1247775"/>
                <a:gd name="connsiteX22" fmla="*/ 2276475 w 4552950"/>
                <a:gd name="connsiteY22" fmla="*/ 1023938 h 1247775"/>
                <a:gd name="connsiteX23" fmla="*/ 2124075 w 4552950"/>
                <a:gd name="connsiteY23" fmla="*/ 1033463 h 1247775"/>
                <a:gd name="connsiteX24" fmla="*/ 1695450 w 4552950"/>
                <a:gd name="connsiteY24" fmla="*/ 1052513 h 1247775"/>
                <a:gd name="connsiteX25" fmla="*/ 1190625 w 4552950"/>
                <a:gd name="connsiteY25" fmla="*/ 1090613 h 1247775"/>
                <a:gd name="connsiteX26" fmla="*/ 719137 w 4552950"/>
                <a:gd name="connsiteY26" fmla="*/ 1147763 h 1247775"/>
                <a:gd name="connsiteX27" fmla="*/ 466725 w 4552950"/>
                <a:gd name="connsiteY27" fmla="*/ 1176338 h 1247775"/>
                <a:gd name="connsiteX28" fmla="*/ 142875 w 4552950"/>
                <a:gd name="connsiteY28" fmla="*/ 1223963 h 1247775"/>
                <a:gd name="connsiteX29" fmla="*/ 19050 w 4552950"/>
                <a:gd name="connsiteY29" fmla="*/ 1247775 h 1247775"/>
                <a:gd name="connsiteX30" fmla="*/ 0 w 4552950"/>
                <a:gd name="connsiteY30" fmla="*/ 0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552950" h="1247775">
                  <a:moveTo>
                    <a:pt x="0" y="0"/>
                  </a:moveTo>
                  <a:lnTo>
                    <a:pt x="319087" y="66675"/>
                  </a:lnTo>
                  <a:lnTo>
                    <a:pt x="681037" y="104775"/>
                  </a:lnTo>
                  <a:lnTo>
                    <a:pt x="1071562" y="152400"/>
                  </a:lnTo>
                  <a:lnTo>
                    <a:pt x="1385887" y="180975"/>
                  </a:lnTo>
                  <a:lnTo>
                    <a:pt x="1700212" y="204788"/>
                  </a:lnTo>
                  <a:lnTo>
                    <a:pt x="2024062" y="219075"/>
                  </a:lnTo>
                  <a:lnTo>
                    <a:pt x="2271712" y="223838"/>
                  </a:lnTo>
                  <a:lnTo>
                    <a:pt x="2586037" y="223838"/>
                  </a:lnTo>
                  <a:lnTo>
                    <a:pt x="2895600" y="209550"/>
                  </a:lnTo>
                  <a:lnTo>
                    <a:pt x="3300412" y="171450"/>
                  </a:lnTo>
                  <a:lnTo>
                    <a:pt x="3871912" y="109538"/>
                  </a:lnTo>
                  <a:lnTo>
                    <a:pt x="4210050" y="61913"/>
                  </a:lnTo>
                  <a:lnTo>
                    <a:pt x="4543425" y="0"/>
                  </a:lnTo>
                  <a:lnTo>
                    <a:pt x="4552950" y="1243013"/>
                  </a:lnTo>
                  <a:lnTo>
                    <a:pt x="4357687" y="1214438"/>
                  </a:lnTo>
                  <a:lnTo>
                    <a:pt x="4086225" y="1176338"/>
                  </a:lnTo>
                  <a:lnTo>
                    <a:pt x="3600450" y="1109663"/>
                  </a:lnTo>
                  <a:lnTo>
                    <a:pt x="3267075" y="1071563"/>
                  </a:lnTo>
                  <a:lnTo>
                    <a:pt x="2843212" y="1042988"/>
                  </a:lnTo>
                  <a:lnTo>
                    <a:pt x="2490787" y="1023938"/>
                  </a:lnTo>
                  <a:lnTo>
                    <a:pt x="2352675" y="1023938"/>
                  </a:lnTo>
                  <a:lnTo>
                    <a:pt x="2276475" y="1023938"/>
                  </a:lnTo>
                  <a:lnTo>
                    <a:pt x="2124075" y="1033463"/>
                  </a:lnTo>
                  <a:lnTo>
                    <a:pt x="1695450" y="1052513"/>
                  </a:lnTo>
                  <a:lnTo>
                    <a:pt x="1190625" y="1090613"/>
                  </a:lnTo>
                  <a:lnTo>
                    <a:pt x="719137" y="1147763"/>
                  </a:lnTo>
                  <a:lnTo>
                    <a:pt x="466725" y="1176338"/>
                  </a:lnTo>
                  <a:lnTo>
                    <a:pt x="142875" y="1223963"/>
                  </a:lnTo>
                  <a:lnTo>
                    <a:pt x="19050" y="1247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0000">
                  <a:srgbClr val="00B050">
                    <a:alpha val="30000"/>
                  </a:srgbClr>
                </a:gs>
                <a:gs pos="0">
                  <a:srgbClr val="F5F1DE"/>
                </a:gs>
                <a:gs pos="100000">
                  <a:srgbClr val="F5F1D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12D6373-2593-42B0-A3F3-2A5102C02E96}"/>
              </a:ext>
            </a:extLst>
          </p:cNvPr>
          <p:cNvSpPr txBox="1"/>
          <p:nvPr/>
        </p:nvSpPr>
        <p:spPr>
          <a:xfrm>
            <a:off x="1022887" y="5658381"/>
            <a:ext cx="3549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Gill Sans MT" panose="020B0502020104020203" pitchFamily="34" charset="0"/>
              </a:rPr>
              <a:t>High NA sheet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Tighter sheet waist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Uneven Z resolution across field of view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Brighter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369D69-5344-4254-8AD7-2EE08025EB52}"/>
              </a:ext>
            </a:extLst>
          </p:cNvPr>
          <p:cNvSpPr txBox="1"/>
          <p:nvPr/>
        </p:nvSpPr>
        <p:spPr>
          <a:xfrm>
            <a:off x="4728245" y="5654258"/>
            <a:ext cx="38079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Gill Sans MT" panose="020B0502020104020203" pitchFamily="34" charset="0"/>
              </a:rPr>
              <a:t>Low NA sheet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Broader sheet waist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More even Z resolution across field of view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Dimmer</a:t>
            </a:r>
          </a:p>
        </p:txBody>
      </p:sp>
    </p:spTree>
    <p:extLst>
      <p:ext uri="{BB962C8B-B14F-4D97-AF65-F5344CB8AC3E}">
        <p14:creationId xmlns:p14="http://schemas.microsoft.com/office/powerpoint/2010/main" val="5642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76A237-6C23-4EBA-8E4E-E19B35444DCD}"/>
              </a:ext>
            </a:extLst>
          </p:cNvPr>
          <p:cNvGrpSpPr/>
          <p:nvPr/>
        </p:nvGrpSpPr>
        <p:grpSpPr>
          <a:xfrm>
            <a:off x="1392406" y="2073156"/>
            <a:ext cx="2900536" cy="3039298"/>
            <a:chOff x="282583" y="4516180"/>
            <a:chExt cx="1455599" cy="152523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D67F302-DC57-4871-B83A-7089C31D9395}"/>
                </a:ext>
              </a:extLst>
            </p:cNvPr>
            <p:cNvSpPr/>
            <p:nvPr/>
          </p:nvSpPr>
          <p:spPr>
            <a:xfrm>
              <a:off x="599571" y="4901361"/>
              <a:ext cx="821422" cy="5654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C73ACD47-D729-4F7D-BEE0-3C569F00CDD8}"/>
                </a:ext>
              </a:extLst>
            </p:cNvPr>
            <p:cNvSpPr/>
            <p:nvPr/>
          </p:nvSpPr>
          <p:spPr>
            <a:xfrm>
              <a:off x="282584" y="4516180"/>
              <a:ext cx="1455396" cy="1368711"/>
            </a:xfrm>
            <a:custGeom>
              <a:avLst/>
              <a:gdLst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81250 w 4557713"/>
                <a:gd name="connsiteY10" fmla="*/ 2043112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40756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90787 w 4557713"/>
                <a:gd name="connsiteY22" fmla="*/ 2366962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557713" h="4286250">
                  <a:moveTo>
                    <a:pt x="4763" y="0"/>
                  </a:moveTo>
                  <a:lnTo>
                    <a:pt x="623888" y="595312"/>
                  </a:lnTo>
                  <a:lnTo>
                    <a:pt x="1147763" y="1076325"/>
                  </a:lnTo>
                  <a:lnTo>
                    <a:pt x="1628775" y="1519237"/>
                  </a:lnTo>
                  <a:lnTo>
                    <a:pt x="1995488" y="1862137"/>
                  </a:lnTo>
                  <a:lnTo>
                    <a:pt x="2107406" y="1957387"/>
                  </a:lnTo>
                  <a:lnTo>
                    <a:pt x="2169320" y="2007393"/>
                  </a:lnTo>
                  <a:lnTo>
                    <a:pt x="2221706" y="2045493"/>
                  </a:lnTo>
                  <a:cubicBezTo>
                    <a:pt x="2237978" y="2052240"/>
                    <a:pt x="2253457" y="2057399"/>
                    <a:pt x="2271713" y="2057399"/>
                  </a:cubicBezTo>
                  <a:cubicBezTo>
                    <a:pt x="2289969" y="2057399"/>
                    <a:pt x="2310607" y="2054621"/>
                    <a:pt x="2331244" y="2045493"/>
                  </a:cubicBezTo>
                  <a:lnTo>
                    <a:pt x="2397919" y="2009774"/>
                  </a:lnTo>
                  <a:cubicBezTo>
                    <a:pt x="2432050" y="1982787"/>
                    <a:pt x="2447529" y="1976437"/>
                    <a:pt x="2500313" y="1928812"/>
                  </a:cubicBezTo>
                  <a:cubicBezTo>
                    <a:pt x="2553097" y="1881187"/>
                    <a:pt x="2643188" y="1792287"/>
                    <a:pt x="2714625" y="1724025"/>
                  </a:cubicBezTo>
                  <a:lnTo>
                    <a:pt x="3181350" y="1304925"/>
                  </a:lnTo>
                  <a:lnTo>
                    <a:pt x="3676650" y="828675"/>
                  </a:lnTo>
                  <a:lnTo>
                    <a:pt x="4200525" y="342900"/>
                  </a:lnTo>
                  <a:lnTo>
                    <a:pt x="4557713" y="4762"/>
                  </a:lnTo>
                  <a:lnTo>
                    <a:pt x="4557713" y="4281487"/>
                  </a:lnTo>
                  <a:lnTo>
                    <a:pt x="3833813" y="3600450"/>
                  </a:lnTo>
                  <a:lnTo>
                    <a:pt x="3414713" y="3190875"/>
                  </a:lnTo>
                  <a:lnTo>
                    <a:pt x="2990850" y="2800350"/>
                  </a:lnTo>
                  <a:lnTo>
                    <a:pt x="2662238" y="2514600"/>
                  </a:lnTo>
                  <a:lnTo>
                    <a:pt x="2490787" y="2366962"/>
                  </a:lnTo>
                  <a:cubicBezTo>
                    <a:pt x="2434431" y="2319337"/>
                    <a:pt x="2374503" y="2254646"/>
                    <a:pt x="2328862" y="2233612"/>
                  </a:cubicBezTo>
                  <a:cubicBezTo>
                    <a:pt x="2283221" y="2212578"/>
                    <a:pt x="2256234" y="2225279"/>
                    <a:pt x="2216944" y="2240757"/>
                  </a:cubicBezTo>
                  <a:cubicBezTo>
                    <a:pt x="2177654" y="2256235"/>
                    <a:pt x="2159397" y="2276079"/>
                    <a:pt x="2093119" y="2326482"/>
                  </a:cubicBezTo>
                  <a:lnTo>
                    <a:pt x="1852613" y="2528887"/>
                  </a:lnTo>
                  <a:lnTo>
                    <a:pt x="1543050" y="2819400"/>
                  </a:lnTo>
                  <a:lnTo>
                    <a:pt x="957263" y="3376612"/>
                  </a:lnTo>
                  <a:lnTo>
                    <a:pt x="452438" y="3848100"/>
                  </a:lnTo>
                  <a:lnTo>
                    <a:pt x="0" y="4286250"/>
                  </a:lnTo>
                  <a:cubicBezTo>
                    <a:pt x="1588" y="2859087"/>
                    <a:pt x="3175" y="1431925"/>
                    <a:pt x="4763" y="0"/>
                  </a:cubicBezTo>
                  <a:close/>
                </a:path>
              </a:pathLst>
            </a:custGeom>
            <a:gradFill>
              <a:gsLst>
                <a:gs pos="50000">
                  <a:srgbClr val="00B050">
                    <a:alpha val="80000"/>
                  </a:srgbClr>
                </a:gs>
                <a:gs pos="0">
                  <a:srgbClr val="F5F1DE"/>
                </a:gs>
                <a:gs pos="100000">
                  <a:srgbClr val="F5F1D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Brace 55">
              <a:extLst>
                <a:ext uri="{FF2B5EF4-FFF2-40B4-BE49-F238E27FC236}">
                  <a16:creationId xmlns:a16="http://schemas.microsoft.com/office/drawing/2014/main" id="{6DA141CA-508B-4A68-9FBF-D478FA9306A1}"/>
                </a:ext>
              </a:extLst>
            </p:cNvPr>
            <p:cNvSpPr/>
            <p:nvPr/>
          </p:nvSpPr>
          <p:spPr>
            <a:xfrm rot="5400000">
              <a:off x="886456" y="5189892"/>
              <a:ext cx="247650" cy="14553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52F8605-4779-4205-984E-3CEE95EF3C8D}"/>
                </a:ext>
              </a:extLst>
            </p:cNvPr>
            <p:cNvCxnSpPr/>
            <p:nvPr/>
          </p:nvCxnSpPr>
          <p:spPr>
            <a:xfrm flipV="1">
              <a:off x="282583" y="4516180"/>
              <a:ext cx="0" cy="1274319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BCC17AC-7ECF-4E87-88AB-87B3F4E085A4}"/>
                </a:ext>
              </a:extLst>
            </p:cNvPr>
            <p:cNvCxnSpPr/>
            <p:nvPr/>
          </p:nvCxnSpPr>
          <p:spPr>
            <a:xfrm flipV="1">
              <a:off x="1738182" y="4516180"/>
              <a:ext cx="0" cy="1274319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1E2CD55-F839-4363-B619-FFA936B45E2B}"/>
              </a:ext>
            </a:extLst>
          </p:cNvPr>
          <p:cNvGrpSpPr/>
          <p:nvPr/>
        </p:nvGrpSpPr>
        <p:grpSpPr>
          <a:xfrm>
            <a:off x="5182130" y="2103760"/>
            <a:ext cx="2900131" cy="3085727"/>
            <a:chOff x="2865327" y="4516179"/>
            <a:chExt cx="1455396" cy="154853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53A490B-E68E-4732-9B0C-898BA80DF78F}"/>
                </a:ext>
              </a:extLst>
            </p:cNvPr>
            <p:cNvSpPr/>
            <p:nvPr/>
          </p:nvSpPr>
          <p:spPr>
            <a:xfrm>
              <a:off x="3182314" y="4901361"/>
              <a:ext cx="821422" cy="5654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22">
              <a:extLst>
                <a:ext uri="{FF2B5EF4-FFF2-40B4-BE49-F238E27FC236}">
                  <a16:creationId xmlns:a16="http://schemas.microsoft.com/office/drawing/2014/main" id="{3BD04211-3161-4711-B314-0C207AC36436}"/>
                </a:ext>
              </a:extLst>
            </p:cNvPr>
            <p:cNvSpPr/>
            <p:nvPr/>
          </p:nvSpPr>
          <p:spPr>
            <a:xfrm>
              <a:off x="2865327" y="4516179"/>
              <a:ext cx="1455396" cy="1368711"/>
            </a:xfrm>
            <a:custGeom>
              <a:avLst/>
              <a:gdLst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81250 w 4557713"/>
                <a:gd name="connsiteY10" fmla="*/ 2043112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40756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90787 w 4557713"/>
                <a:gd name="connsiteY22" fmla="*/ 2366962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557713" h="4286250">
                  <a:moveTo>
                    <a:pt x="4763" y="0"/>
                  </a:moveTo>
                  <a:lnTo>
                    <a:pt x="623888" y="595312"/>
                  </a:lnTo>
                  <a:lnTo>
                    <a:pt x="1147763" y="1076325"/>
                  </a:lnTo>
                  <a:lnTo>
                    <a:pt x="1628775" y="1519237"/>
                  </a:lnTo>
                  <a:lnTo>
                    <a:pt x="1995488" y="1862137"/>
                  </a:lnTo>
                  <a:lnTo>
                    <a:pt x="2107406" y="1957387"/>
                  </a:lnTo>
                  <a:lnTo>
                    <a:pt x="2169320" y="2007393"/>
                  </a:lnTo>
                  <a:lnTo>
                    <a:pt x="2221706" y="2045493"/>
                  </a:lnTo>
                  <a:cubicBezTo>
                    <a:pt x="2237978" y="2052240"/>
                    <a:pt x="2253457" y="2057399"/>
                    <a:pt x="2271713" y="2057399"/>
                  </a:cubicBezTo>
                  <a:cubicBezTo>
                    <a:pt x="2289969" y="2057399"/>
                    <a:pt x="2310607" y="2054621"/>
                    <a:pt x="2331244" y="2045493"/>
                  </a:cubicBezTo>
                  <a:lnTo>
                    <a:pt x="2397919" y="2009774"/>
                  </a:lnTo>
                  <a:cubicBezTo>
                    <a:pt x="2432050" y="1982787"/>
                    <a:pt x="2447529" y="1976437"/>
                    <a:pt x="2500313" y="1928812"/>
                  </a:cubicBezTo>
                  <a:cubicBezTo>
                    <a:pt x="2553097" y="1881187"/>
                    <a:pt x="2643188" y="1792287"/>
                    <a:pt x="2714625" y="1724025"/>
                  </a:cubicBezTo>
                  <a:lnTo>
                    <a:pt x="3181350" y="1304925"/>
                  </a:lnTo>
                  <a:lnTo>
                    <a:pt x="3676650" y="828675"/>
                  </a:lnTo>
                  <a:lnTo>
                    <a:pt x="4200525" y="342900"/>
                  </a:lnTo>
                  <a:lnTo>
                    <a:pt x="4557713" y="4762"/>
                  </a:lnTo>
                  <a:lnTo>
                    <a:pt x="4557713" y="4281487"/>
                  </a:lnTo>
                  <a:lnTo>
                    <a:pt x="3833813" y="3600450"/>
                  </a:lnTo>
                  <a:lnTo>
                    <a:pt x="3414713" y="3190875"/>
                  </a:lnTo>
                  <a:lnTo>
                    <a:pt x="2990850" y="2800350"/>
                  </a:lnTo>
                  <a:lnTo>
                    <a:pt x="2662238" y="2514600"/>
                  </a:lnTo>
                  <a:lnTo>
                    <a:pt x="2490787" y="2366962"/>
                  </a:lnTo>
                  <a:cubicBezTo>
                    <a:pt x="2434431" y="2319337"/>
                    <a:pt x="2374503" y="2254646"/>
                    <a:pt x="2328862" y="2233612"/>
                  </a:cubicBezTo>
                  <a:cubicBezTo>
                    <a:pt x="2283221" y="2212578"/>
                    <a:pt x="2256234" y="2225279"/>
                    <a:pt x="2216944" y="2240757"/>
                  </a:cubicBezTo>
                  <a:cubicBezTo>
                    <a:pt x="2177654" y="2256235"/>
                    <a:pt x="2159397" y="2276079"/>
                    <a:pt x="2093119" y="2326482"/>
                  </a:cubicBezTo>
                  <a:lnTo>
                    <a:pt x="1852613" y="2528887"/>
                  </a:lnTo>
                  <a:lnTo>
                    <a:pt x="1543050" y="2819400"/>
                  </a:lnTo>
                  <a:lnTo>
                    <a:pt x="957263" y="3376612"/>
                  </a:lnTo>
                  <a:lnTo>
                    <a:pt x="452438" y="3848100"/>
                  </a:lnTo>
                  <a:lnTo>
                    <a:pt x="0" y="4286250"/>
                  </a:lnTo>
                  <a:cubicBezTo>
                    <a:pt x="1588" y="2859087"/>
                    <a:pt x="3175" y="1431925"/>
                    <a:pt x="4763" y="0"/>
                  </a:cubicBezTo>
                  <a:close/>
                </a:path>
              </a:pathLst>
            </a:custGeom>
            <a:gradFill>
              <a:gsLst>
                <a:gs pos="50000">
                  <a:srgbClr val="00B050">
                    <a:alpha val="80000"/>
                  </a:srgbClr>
                </a:gs>
                <a:gs pos="0">
                  <a:srgbClr val="F5F1DE"/>
                </a:gs>
                <a:gs pos="100000">
                  <a:srgbClr val="F5F1D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C4018106-8786-43FC-A5A3-AF7D6811AE5C}"/>
                </a:ext>
              </a:extLst>
            </p:cNvPr>
            <p:cNvSpPr/>
            <p:nvPr/>
          </p:nvSpPr>
          <p:spPr>
            <a:xfrm rot="5400000">
              <a:off x="3469200" y="5780986"/>
              <a:ext cx="247650" cy="31980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4FBF08F-5D1F-483B-A5FB-B9BB1001AAC8}"/>
                </a:ext>
              </a:extLst>
            </p:cNvPr>
            <p:cNvCxnSpPr/>
            <p:nvPr/>
          </p:nvCxnSpPr>
          <p:spPr>
            <a:xfrm flipV="1">
              <a:off x="3433122" y="4554547"/>
              <a:ext cx="0" cy="1274319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1D3F331-16DD-4EBC-A17B-798FCB9EA6BB}"/>
                </a:ext>
              </a:extLst>
            </p:cNvPr>
            <p:cNvCxnSpPr/>
            <p:nvPr/>
          </p:nvCxnSpPr>
          <p:spPr>
            <a:xfrm flipV="1">
              <a:off x="3752694" y="4554547"/>
              <a:ext cx="0" cy="1274319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 and NA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79ED14-10B5-4ACA-BDB5-2CDC5E7BD1BF}"/>
              </a:ext>
            </a:extLst>
          </p:cNvPr>
          <p:cNvGrpSpPr/>
          <p:nvPr/>
        </p:nvGrpSpPr>
        <p:grpSpPr>
          <a:xfrm>
            <a:off x="297722" y="4087024"/>
            <a:ext cx="1815845" cy="1627002"/>
            <a:chOff x="208212" y="4769998"/>
            <a:chExt cx="1815845" cy="162700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25C3DAD-3FAB-491A-B6F9-90661BA07F84}"/>
                </a:ext>
              </a:extLst>
            </p:cNvPr>
            <p:cNvCxnSpPr/>
            <p:nvPr/>
          </p:nvCxnSpPr>
          <p:spPr>
            <a:xfrm flipV="1">
              <a:off x="640046" y="5021071"/>
              <a:ext cx="0" cy="10919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9633ADD-A557-4866-B17D-CC8B5CD0D233}"/>
                </a:ext>
              </a:extLst>
            </p:cNvPr>
            <p:cNvCxnSpPr/>
            <p:nvPr/>
          </p:nvCxnSpPr>
          <p:spPr>
            <a:xfrm>
              <a:off x="475230" y="5941501"/>
              <a:ext cx="10516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42C9E1D-C614-4AA0-8CE5-DC23C51DCB97}"/>
                </a:ext>
              </a:extLst>
            </p:cNvPr>
            <p:cNvSpPr txBox="1"/>
            <p:nvPr/>
          </p:nvSpPr>
          <p:spPr>
            <a:xfrm>
              <a:off x="1187617" y="5873780"/>
              <a:ext cx="836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332CFC-032D-481B-A910-E338EBD3E54C}"/>
                </a:ext>
              </a:extLst>
            </p:cNvPr>
            <p:cNvSpPr txBox="1"/>
            <p:nvPr/>
          </p:nvSpPr>
          <p:spPr>
            <a:xfrm>
              <a:off x="208212" y="4769998"/>
              <a:ext cx="836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A17464C8-A706-47F2-925B-6B4BE9647413}"/>
              </a:ext>
            </a:extLst>
          </p:cNvPr>
          <p:cNvSpPr txBox="1"/>
          <p:nvPr/>
        </p:nvSpPr>
        <p:spPr>
          <a:xfrm>
            <a:off x="1125430" y="5714026"/>
            <a:ext cx="3549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Gill Sans MT" panose="020B0502020104020203" pitchFamily="34" charset="0"/>
              </a:rPr>
              <a:t>Low magnification; no cropping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Large field of view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Uneven Z resolution across field of view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EF173E5-6154-4F88-A21E-8A77CECFDE41}"/>
              </a:ext>
            </a:extLst>
          </p:cNvPr>
          <p:cNvSpPr txBox="1"/>
          <p:nvPr/>
        </p:nvSpPr>
        <p:spPr>
          <a:xfrm>
            <a:off x="4728244" y="5714026"/>
            <a:ext cx="3807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Gill Sans MT" panose="020B0502020104020203" pitchFamily="34" charset="0"/>
              </a:rPr>
              <a:t>High magnification and/or cropping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Small field of view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More even Z resolution across field of view</a:t>
            </a:r>
          </a:p>
        </p:txBody>
      </p:sp>
    </p:spTree>
    <p:extLst>
      <p:ext uri="{BB962C8B-B14F-4D97-AF65-F5344CB8AC3E}">
        <p14:creationId xmlns:p14="http://schemas.microsoft.com/office/powerpoint/2010/main" val="40190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91077" y="1002500"/>
            <a:ext cx="4491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Options?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931589" y="1769453"/>
            <a:ext cx="152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Low mag FOV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60012" y="3655212"/>
            <a:ext cx="220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10X higher mag FOV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085306" y="4024544"/>
            <a:ext cx="422910" cy="4229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8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Z resolution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lower sheet NA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00953" y="3191833"/>
            <a:ext cx="1017137" cy="1091302"/>
            <a:chOff x="5750445" y="3275813"/>
            <a:chExt cx="697848" cy="748732"/>
          </a:xfrm>
        </p:grpSpPr>
        <p:sp>
          <p:nvSpPr>
            <p:cNvPr id="37" name="Isosceles Triangle 36"/>
            <p:cNvSpPr/>
            <p:nvPr/>
          </p:nvSpPr>
          <p:spPr>
            <a:xfrm rot="5400000">
              <a:off x="5547664" y="3478594"/>
              <a:ext cx="748730" cy="343167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 rot="16200000" flipH="1">
              <a:off x="5902345" y="3478596"/>
              <a:ext cx="748730" cy="343167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Freeform 43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901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Different scopes for different questions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780" y="2251350"/>
            <a:ext cx="1083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Big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196" y="4342955"/>
            <a:ext cx="1446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Small</a:t>
            </a:r>
          </a:p>
        </p:txBody>
      </p:sp>
      <p:sp>
        <p:nvSpPr>
          <p:cNvPr id="7" name="Rectangle 6"/>
          <p:cNvSpPr/>
          <p:nvPr/>
        </p:nvSpPr>
        <p:spPr>
          <a:xfrm>
            <a:off x="5875961" y="1025118"/>
            <a:ext cx="1744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Alive</a:t>
            </a:r>
          </a:p>
        </p:txBody>
      </p:sp>
      <p:sp>
        <p:nvSpPr>
          <p:cNvPr id="8" name="Rectangle 7"/>
          <p:cNvSpPr/>
          <p:nvPr/>
        </p:nvSpPr>
        <p:spPr>
          <a:xfrm>
            <a:off x="1945534" y="1025117"/>
            <a:ext cx="1744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Fixed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068422" y="2897681"/>
            <a:ext cx="9729" cy="144527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86657" y="1671449"/>
            <a:ext cx="0" cy="40726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921482" y="5744096"/>
            <a:ext cx="3653452" cy="656061"/>
            <a:chOff x="4921482" y="5744096"/>
            <a:chExt cx="3653452" cy="656061"/>
          </a:xfrm>
        </p:grpSpPr>
        <p:sp>
          <p:nvSpPr>
            <p:cNvPr id="9" name="Rectangle 8"/>
            <p:cNvSpPr/>
            <p:nvPr/>
          </p:nvSpPr>
          <p:spPr>
            <a:xfrm>
              <a:off x="4921482" y="5753826"/>
              <a:ext cx="11284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Gill Sans MT" panose="020B0502020104020203" pitchFamily="34" charset="0"/>
                </a:rPr>
                <a:t>Slow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95164" y="5744096"/>
              <a:ext cx="10797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Gill Sans MT" panose="020B0502020104020203" pitchFamily="34" charset="0"/>
                </a:rPr>
                <a:t>Fast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>
              <a:off x="6767662" y="5349490"/>
              <a:ext cx="9729" cy="144527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1539978" y="1671448"/>
            <a:ext cx="3641395" cy="2302036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1003" y="3701020"/>
            <a:ext cx="338036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err="1">
                <a:latin typeface="Gill Sans MT" panose="020B0502020104020203" pitchFamily="34" charset="0"/>
              </a:rPr>
              <a:t>Lavision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Ultramicroscope</a:t>
            </a:r>
            <a:endParaRPr lang="en-US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20000">
                <a:schemeClr val="accent3">
                  <a:lumMod val="75000"/>
                </a:schemeClr>
              </a:gs>
              <a:gs pos="80000">
                <a:schemeClr val="accent3">
                  <a:lumMod val="75000"/>
                </a:schemeClr>
              </a:gs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00953" y="3191833"/>
            <a:ext cx="1017137" cy="1091302"/>
            <a:chOff x="5750445" y="3275813"/>
            <a:chExt cx="697848" cy="748732"/>
          </a:xfrm>
        </p:grpSpPr>
        <p:sp>
          <p:nvSpPr>
            <p:cNvPr id="37" name="Isosceles Triangle 36"/>
            <p:cNvSpPr/>
            <p:nvPr/>
          </p:nvSpPr>
          <p:spPr>
            <a:xfrm rot="5400000">
              <a:off x="5547664" y="3478594"/>
              <a:ext cx="748730" cy="343167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 rot="16200000" flipH="1">
              <a:off x="5902345" y="3478596"/>
              <a:ext cx="748730" cy="343167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362990" y="3509873"/>
            <a:ext cx="1316190" cy="455224"/>
            <a:chOff x="6658983" y="3285999"/>
            <a:chExt cx="903026" cy="312325"/>
          </a:xfrm>
        </p:grpSpPr>
        <p:sp>
          <p:nvSpPr>
            <p:cNvPr id="41" name="Isosceles Triangle 40"/>
            <p:cNvSpPr/>
            <p:nvPr/>
          </p:nvSpPr>
          <p:spPr>
            <a:xfrm rot="5400000">
              <a:off x="6806427" y="3138555"/>
              <a:ext cx="312324" cy="6072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/>
            <p:cNvSpPr/>
            <p:nvPr/>
          </p:nvSpPr>
          <p:spPr>
            <a:xfrm rot="16200000" flipH="1">
              <a:off x="7102241" y="3138556"/>
              <a:ext cx="312324" cy="6072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6360340" y="3743395"/>
            <a:ext cx="66040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Z resolution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lower sheet NA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32359" y="1762806"/>
            <a:ext cx="2328803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409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88" y="791259"/>
            <a:ext cx="6570074" cy="57619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MT" panose="020B0502020104020203" pitchFamily="34" charset="0"/>
              </a:rPr>
              <a:t>Mouse brain vasculature - high NA, R sheet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13376" y="643156"/>
            <a:ext cx="786860" cy="748733"/>
            <a:chOff x="6599055" y="5174857"/>
            <a:chExt cx="306148" cy="291314"/>
          </a:xfrm>
        </p:grpSpPr>
        <p:sp>
          <p:nvSpPr>
            <p:cNvPr id="9" name="Isosceles Triangle 8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>
            <a:off x="5708650" y="1017522"/>
            <a:ext cx="660400" cy="0"/>
          </a:xfrm>
          <a:prstGeom prst="straightConnector1">
            <a:avLst/>
          </a:prstGeom>
          <a:ln w="381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"/>
          <p:cNvSpPr txBox="1">
            <a:spLocks noChangeArrowheads="1"/>
          </p:cNvSpPr>
          <p:nvPr/>
        </p:nvSpPr>
        <p:spPr>
          <a:xfrm>
            <a:off x="2" y="6562402"/>
            <a:ext cx="9143998" cy="295598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</a:rPr>
              <a:t>Sample courtesy of Nico Renier (ICM brain &amp; spine, Paris)</a:t>
            </a:r>
          </a:p>
        </p:txBody>
      </p:sp>
    </p:spTree>
    <p:extLst>
      <p:ext uri="{BB962C8B-B14F-4D97-AF65-F5344CB8AC3E}">
        <p14:creationId xmlns:p14="http://schemas.microsoft.com/office/powerpoint/2010/main" val="1091302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88" y="791259"/>
            <a:ext cx="6570074" cy="57619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MT" panose="020B0502020104020203" pitchFamily="34" charset="0"/>
              </a:rPr>
              <a:t>Mouse brain vasculature - low NA, R sheet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176855" y="804113"/>
            <a:ext cx="2169924" cy="426819"/>
            <a:chOff x="6599055" y="5174857"/>
            <a:chExt cx="306148" cy="291314"/>
          </a:xfrm>
        </p:grpSpPr>
        <p:sp>
          <p:nvSpPr>
            <p:cNvPr id="39" name="Isosceles Triangle 38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 flipH="1">
            <a:off x="5664200" y="1017522"/>
            <a:ext cx="660400" cy="0"/>
          </a:xfrm>
          <a:prstGeom prst="straightConnector1">
            <a:avLst/>
          </a:prstGeom>
          <a:ln w="381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1"/>
          <p:cNvSpPr txBox="1">
            <a:spLocks noChangeArrowheads="1"/>
          </p:cNvSpPr>
          <p:nvPr/>
        </p:nvSpPr>
        <p:spPr>
          <a:xfrm>
            <a:off x="2" y="6562402"/>
            <a:ext cx="9143998" cy="295598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</a:rPr>
              <a:t>Sample courtesy of Nico Renier (ICM brain &amp; spine, Paris)</a:t>
            </a:r>
          </a:p>
        </p:txBody>
      </p:sp>
    </p:spTree>
    <p:extLst>
      <p:ext uri="{BB962C8B-B14F-4D97-AF65-F5344CB8AC3E}">
        <p14:creationId xmlns:p14="http://schemas.microsoft.com/office/powerpoint/2010/main" val="1295774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88" y="791259"/>
            <a:ext cx="6570074" cy="57619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MT" panose="020B0502020104020203" pitchFamily="34" charset="0"/>
              </a:rPr>
              <a:t>Mouse brain vasculature - low NA, R+L sheets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95767" y="1428142"/>
            <a:ext cx="660400" cy="0"/>
          </a:xfrm>
          <a:prstGeom prst="straightConnector1">
            <a:avLst/>
          </a:prstGeom>
          <a:ln w="381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815787" y="1428142"/>
            <a:ext cx="660400" cy="0"/>
          </a:xfrm>
          <a:prstGeom prst="straightConnector1">
            <a:avLst/>
          </a:prstGeom>
          <a:ln w="381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306267" y="816966"/>
            <a:ext cx="2169924" cy="426819"/>
            <a:chOff x="6599055" y="5174857"/>
            <a:chExt cx="306148" cy="291314"/>
          </a:xfrm>
        </p:grpSpPr>
        <p:sp>
          <p:nvSpPr>
            <p:cNvPr id="17" name="Isosceles Triangle 16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95770" y="816966"/>
            <a:ext cx="2169924" cy="426819"/>
            <a:chOff x="6599055" y="5174857"/>
            <a:chExt cx="306148" cy="291314"/>
          </a:xfrm>
        </p:grpSpPr>
        <p:sp>
          <p:nvSpPr>
            <p:cNvPr id="21" name="Isosceles Triangle 20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1"/>
          <p:cNvSpPr txBox="1">
            <a:spLocks noChangeArrowheads="1"/>
          </p:cNvSpPr>
          <p:nvPr/>
        </p:nvSpPr>
        <p:spPr>
          <a:xfrm>
            <a:off x="2" y="6562402"/>
            <a:ext cx="9143998" cy="295598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</a:rPr>
              <a:t>Sample courtesy of Nico Renier (ICM brain &amp; spine, Paris)</a:t>
            </a:r>
          </a:p>
        </p:txBody>
      </p:sp>
    </p:spTree>
    <p:extLst>
      <p:ext uri="{BB962C8B-B14F-4D97-AF65-F5344CB8AC3E}">
        <p14:creationId xmlns:p14="http://schemas.microsoft.com/office/powerpoint/2010/main" val="17256342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0942" y="3900180"/>
            <a:ext cx="671639" cy="671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300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29" name="Freeform 28"/>
          <p:cNvSpPr/>
          <p:nvPr/>
        </p:nvSpPr>
        <p:spPr>
          <a:xfrm rot="5400000">
            <a:off x="716533" y="5184317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0942" y="3900180"/>
            <a:ext cx="671639" cy="671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784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29" name="Freeform 28"/>
          <p:cNvSpPr/>
          <p:nvPr/>
        </p:nvSpPr>
        <p:spPr>
          <a:xfrm rot="5400000">
            <a:off x="716533" y="4692584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0942" y="3900180"/>
            <a:ext cx="671639" cy="671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646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29" name="Freeform 28"/>
          <p:cNvSpPr/>
          <p:nvPr/>
        </p:nvSpPr>
        <p:spPr>
          <a:xfrm rot="5400000">
            <a:off x="360403" y="4685372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0942" y="3900180"/>
            <a:ext cx="671639" cy="671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42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29" name="Freeform 28"/>
          <p:cNvSpPr/>
          <p:nvPr/>
        </p:nvSpPr>
        <p:spPr>
          <a:xfrm rot="5400000">
            <a:off x="-123916" y="4685372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0942" y="3900180"/>
            <a:ext cx="671639" cy="671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2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29" name="Freeform 28"/>
          <p:cNvSpPr/>
          <p:nvPr/>
        </p:nvSpPr>
        <p:spPr>
          <a:xfrm rot="5400000">
            <a:off x="-160885" y="429602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0942" y="3900180"/>
            <a:ext cx="671639" cy="671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15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Gill Sans MT" panose="020B0502020104020203" pitchFamily="34" charset="0"/>
              </a:rPr>
              <a:t>Ultramicroscope</a:t>
            </a:r>
            <a:endParaRPr lang="en-US" sz="4000" dirty="0"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1015846"/>
            <a:ext cx="3666759" cy="59469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8957" y="3925671"/>
            <a:ext cx="1912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Objective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3727859" y="4948603"/>
            <a:ext cx="10813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Sample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0" y="6295702"/>
            <a:ext cx="1666875" cy="562298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 err="1">
                <a:latin typeface="Gill Sans MT" panose="020B0502020104020203" pitchFamily="34" charset="0"/>
              </a:rPr>
              <a:t>Lavision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Biotec</a:t>
            </a:r>
            <a:endParaRPr lang="en-US" sz="1400" dirty="0">
              <a:latin typeface="Gill Sans MT" panose="020B0502020104020203" pitchFamily="34" charset="0"/>
            </a:endParaRPr>
          </a:p>
          <a:p>
            <a:pPr algn="l"/>
            <a:r>
              <a:rPr lang="en-US" sz="1400" dirty="0" err="1">
                <a:latin typeface="Gill Sans MT" panose="020B0502020104020203" pitchFamily="34" charset="0"/>
              </a:rPr>
              <a:t>UltraMicroscope</a:t>
            </a:r>
            <a:r>
              <a:rPr lang="en-US" sz="1400" dirty="0">
                <a:latin typeface="Gill Sans MT" panose="020B0502020104020203" pitchFamily="34" charset="0"/>
              </a:rPr>
              <a:t> II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67" y="1518556"/>
            <a:ext cx="2476646" cy="308454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1753508" y="4162012"/>
            <a:ext cx="2007306" cy="648113"/>
          </a:xfrm>
          <a:prstGeom prst="line">
            <a:avLst/>
          </a:prstGeom>
          <a:ln w="12700">
            <a:solidFill>
              <a:srgbClr val="88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778000" y="5203087"/>
            <a:ext cx="1913571" cy="330484"/>
          </a:xfrm>
          <a:prstGeom prst="line">
            <a:avLst/>
          </a:prstGeom>
          <a:ln w="12700">
            <a:solidFill>
              <a:srgbClr val="88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947044" y="2226804"/>
            <a:ext cx="1162810" cy="1898922"/>
          </a:xfrm>
          <a:prstGeom prst="line">
            <a:avLst/>
          </a:prstGeom>
          <a:ln w="12700">
            <a:solidFill>
              <a:srgbClr val="88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7" idx="3"/>
          </p:cNvCxnSpPr>
          <p:nvPr/>
        </p:nvCxnSpPr>
        <p:spPr>
          <a:xfrm flipH="1">
            <a:off x="4809257" y="4303022"/>
            <a:ext cx="1627822" cy="845636"/>
          </a:xfrm>
          <a:prstGeom prst="line">
            <a:avLst/>
          </a:prstGeom>
          <a:ln w="12700">
            <a:solidFill>
              <a:srgbClr val="88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575088" y="5880382"/>
            <a:ext cx="1073769" cy="161190"/>
          </a:xfrm>
          <a:prstGeom prst="straightConnector1">
            <a:avLst/>
          </a:prstGeom>
          <a:ln w="76200" cmpd="sng">
            <a:solidFill>
              <a:srgbClr val="42B639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690126" y="4563428"/>
            <a:ext cx="0" cy="900000"/>
          </a:xfrm>
          <a:prstGeom prst="straightConnector1">
            <a:avLst/>
          </a:prstGeom>
          <a:ln w="76200" cmpd="sng">
            <a:solidFill>
              <a:srgbClr val="E8420C"/>
            </a:solidFill>
            <a:headEnd type="triangl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953484" y="4068266"/>
            <a:ext cx="1077687" cy="10884"/>
          </a:xfrm>
          <a:prstGeom prst="straightConnector1">
            <a:avLst/>
          </a:prstGeom>
          <a:ln w="76200" cmpd="sng">
            <a:solidFill>
              <a:srgbClr val="42B639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673296" y="2382839"/>
            <a:ext cx="0" cy="900000"/>
          </a:xfrm>
          <a:prstGeom prst="straightConnector1">
            <a:avLst/>
          </a:prstGeom>
          <a:ln w="76200" cmpd="sng">
            <a:solidFill>
              <a:srgbClr val="E8420C"/>
            </a:solidFill>
            <a:headEnd type="triangl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87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29" name="Freeform 28"/>
          <p:cNvSpPr/>
          <p:nvPr/>
        </p:nvSpPr>
        <p:spPr>
          <a:xfrm rot="5400000">
            <a:off x="227560" y="4254812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0942" y="3900180"/>
            <a:ext cx="671639" cy="671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222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390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21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768871" y="1757715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3162300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9199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4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291440" y="1757715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684870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374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5508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7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509901" y="1779822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1910618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8314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66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US" sz="2800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11023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1613242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774302" y="3728176"/>
            <a:ext cx="4369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C00000"/>
                </a:solidFill>
                <a:latin typeface="Gill Sans MT" panose="020B0502020104020203" pitchFamily="34" charset="0"/>
              </a:rPr>
              <a:t>Beware: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Documentation of DF algorithms is poor</a:t>
            </a:r>
          </a:p>
        </p:txBody>
      </p:sp>
    </p:spTree>
    <p:extLst>
      <p:ext uri="{BB962C8B-B14F-4D97-AF65-F5344CB8AC3E}">
        <p14:creationId xmlns:p14="http://schemas.microsoft.com/office/powerpoint/2010/main" val="189873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sp>
        <p:nvSpPr>
          <p:cNvPr id="18" name="Freeform 17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545189" y="1678197"/>
            <a:ext cx="0" cy="4494639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893780" y="1074057"/>
            <a:ext cx="1302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893780" y="6242046"/>
            <a:ext cx="1302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Quality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47723" y="4232647"/>
            <a:ext cx="3566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Trade time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Crop + Tile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547723" y="2135625"/>
            <a:ext cx="3891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Trade Z res for </a:t>
            </a:r>
            <a:r>
              <a:rPr lang="en-US" sz="2800" dirty="0" err="1">
                <a:latin typeface="Gill Sans MT" panose="020B0502020104020203" pitchFamily="34" charset="0"/>
              </a:rPr>
              <a:t>eveness</a:t>
            </a:r>
            <a:r>
              <a:rPr lang="en-US" sz="2800" dirty="0">
                <a:latin typeface="Gill Sans MT" panose="020B0502020104020203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lower sheet NA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38401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035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 – more problems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BC11F-BDF4-4EF0-81A3-9CAE5275D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5535"/>
            <a:ext cx="9144000" cy="54555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673217-6E25-470A-9CB5-9E22B53DC643}"/>
              </a:ext>
            </a:extLst>
          </p:cNvPr>
          <p:cNvSpPr/>
          <p:nvPr/>
        </p:nvSpPr>
        <p:spPr>
          <a:xfrm>
            <a:off x="-224518" y="3575957"/>
            <a:ext cx="9593036" cy="2808514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7A7679-D5EF-49BA-AEBB-C78BD838F6CF}"/>
              </a:ext>
            </a:extLst>
          </p:cNvPr>
          <p:cNvSpPr/>
          <p:nvPr/>
        </p:nvSpPr>
        <p:spPr>
          <a:xfrm>
            <a:off x="6033407" y="767443"/>
            <a:ext cx="3126921" cy="2808514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9DE633-DEE8-47E2-9BD0-017F188647DE}"/>
              </a:ext>
            </a:extLst>
          </p:cNvPr>
          <p:cNvSpPr/>
          <p:nvPr/>
        </p:nvSpPr>
        <p:spPr>
          <a:xfrm>
            <a:off x="-24492" y="815535"/>
            <a:ext cx="3126921" cy="2808514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14310F-98BF-4BD0-BD21-4A8C3DA664D3}"/>
              </a:ext>
            </a:extLst>
          </p:cNvPr>
          <p:cNvSpPr/>
          <p:nvPr/>
        </p:nvSpPr>
        <p:spPr>
          <a:xfrm>
            <a:off x="0" y="4460201"/>
            <a:ext cx="3110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Gill Sans MT" panose="020B0502020104020203" pitchFamily="34" charset="0"/>
              </a:rPr>
              <a:t>Z resolution gets worse as we move away from middle in any direction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481DCE9-30F1-4596-B531-1CAAEEC5D1A9}"/>
              </a:ext>
            </a:extLst>
          </p:cNvPr>
          <p:cNvSpPr/>
          <p:nvPr/>
        </p:nvSpPr>
        <p:spPr>
          <a:xfrm>
            <a:off x="0" y="815535"/>
            <a:ext cx="3126921" cy="2808514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3" grpId="0" animBg="1"/>
      <p:bldP spid="28" grpId="0"/>
      <p:bldP spid="3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1306" y="3726187"/>
            <a:ext cx="9155305" cy="31318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04646" y="741377"/>
            <a:ext cx="28702" cy="132281"/>
            <a:chOff x="2751741" y="276325"/>
            <a:chExt cx="306148" cy="291314"/>
          </a:xfrm>
        </p:grpSpPr>
        <p:sp>
          <p:nvSpPr>
            <p:cNvPr id="26" name="Isosceles Triangle 25"/>
            <p:cNvSpPr/>
            <p:nvPr/>
          </p:nvSpPr>
          <p:spPr>
            <a:xfrm rot="5400000">
              <a:off x="2672843" y="355223"/>
              <a:ext cx="291313" cy="133518"/>
            </a:xfrm>
            <a:prstGeom prst="triangle">
              <a:avLst/>
            </a:prstGeom>
            <a:noFill/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 rot="16200000" flipH="1">
              <a:off x="2845473" y="355224"/>
              <a:ext cx="291313" cy="133518"/>
            </a:xfrm>
            <a:prstGeom prst="triangle">
              <a:avLst/>
            </a:prstGeom>
            <a:noFill/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59430" y="741375"/>
            <a:ext cx="1805742" cy="170086"/>
            <a:chOff x="6975418" y="161517"/>
            <a:chExt cx="2081715" cy="170086"/>
          </a:xfrm>
        </p:grpSpPr>
        <p:grpSp>
          <p:nvGrpSpPr>
            <p:cNvPr id="44" name="Group 43"/>
            <p:cNvGrpSpPr/>
            <p:nvPr/>
          </p:nvGrpSpPr>
          <p:grpSpPr>
            <a:xfrm>
              <a:off x="6975418" y="161517"/>
              <a:ext cx="1029463" cy="170086"/>
              <a:chOff x="2041918" y="5020301"/>
              <a:chExt cx="1029463" cy="233809"/>
            </a:xfrm>
          </p:grpSpPr>
          <p:sp>
            <p:nvSpPr>
              <p:cNvPr id="45" name="Isosceles Triangle 44"/>
              <p:cNvSpPr/>
              <p:nvPr/>
            </p:nvSpPr>
            <p:spPr>
              <a:xfrm rot="5400000">
                <a:off x="2178933" y="4883286"/>
                <a:ext cx="233808" cy="507837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 rot="16200000" flipH="1">
                <a:off x="2700559" y="4883287"/>
                <a:ext cx="233808" cy="507837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8027670" y="161517"/>
              <a:ext cx="1029463" cy="170086"/>
              <a:chOff x="2041918" y="5020301"/>
              <a:chExt cx="1029463" cy="233809"/>
            </a:xfrm>
          </p:grpSpPr>
          <p:sp>
            <p:nvSpPr>
              <p:cNvPr id="48" name="Isosceles Triangle 47"/>
              <p:cNvSpPr/>
              <p:nvPr/>
            </p:nvSpPr>
            <p:spPr>
              <a:xfrm rot="5400000">
                <a:off x="2178933" y="4883286"/>
                <a:ext cx="233808" cy="507837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49" name="Isosceles Triangle 48"/>
              <p:cNvSpPr/>
              <p:nvPr/>
            </p:nvSpPr>
            <p:spPr>
              <a:xfrm rot="16200000" flipH="1">
                <a:off x="2700559" y="4883287"/>
                <a:ext cx="233808" cy="507837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835306" y="741377"/>
            <a:ext cx="1792051" cy="170085"/>
            <a:chOff x="2041918" y="5020301"/>
            <a:chExt cx="1029463" cy="233809"/>
          </a:xfrm>
        </p:grpSpPr>
        <p:sp>
          <p:nvSpPr>
            <p:cNvPr id="51" name="Isosceles Triangle 50"/>
            <p:cNvSpPr/>
            <p:nvPr/>
          </p:nvSpPr>
          <p:spPr>
            <a:xfrm rot="5400000">
              <a:off x="2178933" y="4883286"/>
              <a:ext cx="233808" cy="507837"/>
            </a:xfrm>
            <a:prstGeom prst="triangle">
              <a:avLst/>
            </a:prstGeom>
            <a:noFill/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52" name="Isosceles Triangle 51"/>
            <p:cNvSpPr/>
            <p:nvPr/>
          </p:nvSpPr>
          <p:spPr>
            <a:xfrm rot="16200000" flipH="1">
              <a:off x="2700559" y="4883287"/>
              <a:ext cx="233808" cy="507837"/>
            </a:xfrm>
            <a:prstGeom prst="triangle">
              <a:avLst/>
            </a:prstGeom>
            <a:noFill/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99031" y="760276"/>
            <a:ext cx="1790964" cy="132281"/>
            <a:chOff x="5499031" y="256616"/>
            <a:chExt cx="1790964" cy="132281"/>
          </a:xfrm>
        </p:grpSpPr>
        <p:grpSp>
          <p:nvGrpSpPr>
            <p:cNvPr id="53" name="Group 52"/>
            <p:cNvGrpSpPr/>
            <p:nvPr/>
          </p:nvGrpSpPr>
          <p:grpSpPr>
            <a:xfrm>
              <a:off x="5499031" y="256616"/>
              <a:ext cx="28702" cy="132281"/>
              <a:chOff x="2751741" y="276325"/>
              <a:chExt cx="306148" cy="291314"/>
            </a:xfrm>
          </p:grpSpPr>
          <p:sp>
            <p:nvSpPr>
              <p:cNvPr id="54" name="Isosceles Triangle 53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341851" y="256616"/>
              <a:ext cx="28702" cy="132281"/>
              <a:chOff x="2751741" y="276325"/>
              <a:chExt cx="306148" cy="291314"/>
            </a:xfrm>
          </p:grpSpPr>
          <p:sp>
            <p:nvSpPr>
              <p:cNvPr id="57" name="Isosceles Triangle 5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5575651" y="256616"/>
              <a:ext cx="28702" cy="132281"/>
              <a:chOff x="2751741" y="276325"/>
              <a:chExt cx="306148" cy="291314"/>
            </a:xfrm>
          </p:grpSpPr>
          <p:sp>
            <p:nvSpPr>
              <p:cNvPr id="60" name="Isosceles Triangle 59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61" name="Isosceles Triangle 60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5652271" y="256616"/>
              <a:ext cx="28702" cy="132281"/>
              <a:chOff x="2751741" y="276325"/>
              <a:chExt cx="306148" cy="291314"/>
            </a:xfrm>
          </p:grpSpPr>
          <p:sp>
            <p:nvSpPr>
              <p:cNvPr id="63" name="Isosceles Triangle 6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64" name="Isosceles Triangle 6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728891" y="256616"/>
              <a:ext cx="28702" cy="132281"/>
              <a:chOff x="2751741" y="276325"/>
              <a:chExt cx="306148" cy="291314"/>
            </a:xfrm>
          </p:grpSpPr>
          <p:sp>
            <p:nvSpPr>
              <p:cNvPr id="66" name="Isosceles Triangle 65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67" name="Isosceles Triangle 66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805511" y="256616"/>
              <a:ext cx="28702" cy="132281"/>
              <a:chOff x="2751741" y="276325"/>
              <a:chExt cx="306148" cy="291314"/>
            </a:xfrm>
          </p:grpSpPr>
          <p:sp>
            <p:nvSpPr>
              <p:cNvPr id="69" name="Isosceles Triangle 6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70" name="Isosceles Triangle 6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5882131" y="256616"/>
              <a:ext cx="28702" cy="132281"/>
              <a:chOff x="2751741" y="276325"/>
              <a:chExt cx="306148" cy="291314"/>
            </a:xfrm>
          </p:grpSpPr>
          <p:sp>
            <p:nvSpPr>
              <p:cNvPr id="111" name="Isosceles Triangle 110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12" name="Isosceles Triangle 111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5958751" y="256616"/>
              <a:ext cx="28702" cy="132281"/>
              <a:chOff x="2751741" y="276325"/>
              <a:chExt cx="306148" cy="291314"/>
            </a:xfrm>
          </p:grpSpPr>
          <p:sp>
            <p:nvSpPr>
              <p:cNvPr id="114" name="Isosceles Triangle 113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15" name="Isosceles Triangle 114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6035371" y="256616"/>
              <a:ext cx="28702" cy="132281"/>
              <a:chOff x="2751741" y="276325"/>
              <a:chExt cx="306148" cy="291314"/>
            </a:xfrm>
          </p:grpSpPr>
          <p:sp>
            <p:nvSpPr>
              <p:cNvPr id="117" name="Isosceles Triangle 11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18" name="Isosceles Triangle 11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6111991" y="256616"/>
              <a:ext cx="28702" cy="132281"/>
              <a:chOff x="2751741" y="276325"/>
              <a:chExt cx="306148" cy="291314"/>
            </a:xfrm>
          </p:grpSpPr>
          <p:sp>
            <p:nvSpPr>
              <p:cNvPr id="120" name="Isosceles Triangle 119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21" name="Isosceles Triangle 120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6188611" y="256616"/>
              <a:ext cx="28702" cy="132281"/>
              <a:chOff x="2751741" y="276325"/>
              <a:chExt cx="306148" cy="291314"/>
            </a:xfrm>
          </p:grpSpPr>
          <p:sp>
            <p:nvSpPr>
              <p:cNvPr id="123" name="Isosceles Triangle 12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24" name="Isosceles Triangle 12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6265231" y="256616"/>
              <a:ext cx="28702" cy="132281"/>
              <a:chOff x="2751741" y="276325"/>
              <a:chExt cx="306148" cy="291314"/>
            </a:xfrm>
          </p:grpSpPr>
          <p:sp>
            <p:nvSpPr>
              <p:cNvPr id="126" name="Isosceles Triangle 125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27" name="Isosceles Triangle 126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28" name="Group 127"/>
            <p:cNvGrpSpPr/>
            <p:nvPr/>
          </p:nvGrpSpPr>
          <p:grpSpPr>
            <a:xfrm>
              <a:off x="6418471" y="256616"/>
              <a:ext cx="28702" cy="132281"/>
              <a:chOff x="2751741" y="276325"/>
              <a:chExt cx="306148" cy="291314"/>
            </a:xfrm>
          </p:grpSpPr>
          <p:sp>
            <p:nvSpPr>
              <p:cNvPr id="129" name="Isosceles Triangle 12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30" name="Isosceles Triangle 12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6801571" y="256616"/>
              <a:ext cx="28702" cy="132281"/>
              <a:chOff x="2751741" y="276325"/>
              <a:chExt cx="306148" cy="291314"/>
            </a:xfrm>
          </p:grpSpPr>
          <p:sp>
            <p:nvSpPr>
              <p:cNvPr id="132" name="Isosceles Triangle 131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33" name="Isosceles Triangle 132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6878191" y="256616"/>
              <a:ext cx="28702" cy="132281"/>
              <a:chOff x="2751741" y="276325"/>
              <a:chExt cx="306148" cy="291314"/>
            </a:xfrm>
          </p:grpSpPr>
          <p:sp>
            <p:nvSpPr>
              <p:cNvPr id="135" name="Isosceles Triangle 134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36" name="Isosceles Triangle 135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6954811" y="256616"/>
              <a:ext cx="28702" cy="132281"/>
              <a:chOff x="2751741" y="276325"/>
              <a:chExt cx="306148" cy="291314"/>
            </a:xfrm>
          </p:grpSpPr>
          <p:sp>
            <p:nvSpPr>
              <p:cNvPr id="138" name="Isosceles Triangle 137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39" name="Isosceles Triangle 138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7031431" y="256616"/>
              <a:ext cx="28702" cy="132281"/>
              <a:chOff x="2751741" y="276325"/>
              <a:chExt cx="306148" cy="291314"/>
            </a:xfrm>
          </p:grpSpPr>
          <p:sp>
            <p:nvSpPr>
              <p:cNvPr id="141" name="Isosceles Triangle 140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42" name="Isosceles Triangle 141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7108051" y="256616"/>
              <a:ext cx="28702" cy="132281"/>
              <a:chOff x="2751741" y="276325"/>
              <a:chExt cx="306148" cy="291314"/>
            </a:xfrm>
          </p:grpSpPr>
          <p:sp>
            <p:nvSpPr>
              <p:cNvPr id="144" name="Isosceles Triangle 143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45" name="Isosceles Triangle 144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7184671" y="256616"/>
              <a:ext cx="28702" cy="132281"/>
              <a:chOff x="2751741" y="276325"/>
              <a:chExt cx="306148" cy="291314"/>
            </a:xfrm>
          </p:grpSpPr>
          <p:sp>
            <p:nvSpPr>
              <p:cNvPr id="147" name="Isosceles Triangle 14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48" name="Isosceles Triangle 14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7261293" y="256616"/>
              <a:ext cx="28702" cy="132281"/>
              <a:chOff x="2751741" y="276325"/>
              <a:chExt cx="306148" cy="291314"/>
            </a:xfrm>
          </p:grpSpPr>
          <p:sp>
            <p:nvSpPr>
              <p:cNvPr id="150" name="Isosceles Triangle 149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51" name="Isosceles Triangle 150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6495091" y="256616"/>
              <a:ext cx="28702" cy="132281"/>
              <a:chOff x="2751741" y="276325"/>
              <a:chExt cx="306148" cy="291314"/>
            </a:xfrm>
          </p:grpSpPr>
          <p:sp>
            <p:nvSpPr>
              <p:cNvPr id="153" name="Isosceles Triangle 15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54" name="Isosceles Triangle 15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6571711" y="256616"/>
              <a:ext cx="28702" cy="132281"/>
              <a:chOff x="2751741" y="276325"/>
              <a:chExt cx="306148" cy="291314"/>
            </a:xfrm>
          </p:grpSpPr>
          <p:sp>
            <p:nvSpPr>
              <p:cNvPr id="156" name="Isosceles Triangle 155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57" name="Isosceles Triangle 156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>
              <a:off x="6648331" y="256616"/>
              <a:ext cx="28702" cy="132281"/>
              <a:chOff x="2751741" y="276325"/>
              <a:chExt cx="306148" cy="291314"/>
            </a:xfrm>
          </p:grpSpPr>
          <p:sp>
            <p:nvSpPr>
              <p:cNvPr id="159" name="Isosceles Triangle 15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60" name="Isosceles Triangle 15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6724951" y="256616"/>
              <a:ext cx="28702" cy="132281"/>
              <a:chOff x="2751741" y="276325"/>
              <a:chExt cx="306148" cy="291314"/>
            </a:xfrm>
          </p:grpSpPr>
          <p:sp>
            <p:nvSpPr>
              <p:cNvPr id="162" name="Isosceles Triangle 161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63" name="Isosceles Triangle 162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251330" y="564721"/>
            <a:ext cx="282850" cy="156951"/>
            <a:chOff x="10539438" y="2888453"/>
            <a:chExt cx="282850" cy="156951"/>
          </a:xfrm>
        </p:grpSpPr>
        <p:cxnSp>
          <p:nvCxnSpPr>
            <p:cNvPr id="245" name="Straight Arrow Connector 244"/>
            <p:cNvCxnSpPr/>
            <p:nvPr/>
          </p:nvCxnSpPr>
          <p:spPr>
            <a:xfrm flipH="1">
              <a:off x="10589767" y="2888453"/>
              <a:ext cx="182193" cy="156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H="1">
              <a:off x="10539438" y="2966928"/>
              <a:ext cx="28285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/>
            <p:cNvCxnSpPr/>
            <p:nvPr/>
          </p:nvCxnSpPr>
          <p:spPr>
            <a:xfrm flipH="1" flipV="1">
              <a:off x="10589767" y="2888453"/>
              <a:ext cx="182193" cy="156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 flipH="1">
            <a:off x="3985508" y="564721"/>
            <a:ext cx="282850" cy="156951"/>
            <a:chOff x="10691838" y="3040853"/>
            <a:chExt cx="282850" cy="156951"/>
          </a:xfrm>
        </p:grpSpPr>
        <p:cxnSp>
          <p:nvCxnSpPr>
            <p:cNvPr id="252" name="Straight Arrow Connector 251"/>
            <p:cNvCxnSpPr/>
            <p:nvPr/>
          </p:nvCxnSpPr>
          <p:spPr>
            <a:xfrm flipH="1">
              <a:off x="10742167" y="3040853"/>
              <a:ext cx="182193" cy="156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/>
            <p:cNvCxnSpPr/>
            <p:nvPr/>
          </p:nvCxnSpPr>
          <p:spPr>
            <a:xfrm flipH="1">
              <a:off x="10691838" y="3119328"/>
              <a:ext cx="28285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/>
            <p:cNvCxnSpPr/>
            <p:nvPr/>
          </p:nvCxnSpPr>
          <p:spPr>
            <a:xfrm flipH="1" flipV="1">
              <a:off x="10742167" y="3040853"/>
              <a:ext cx="182193" cy="156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6" name="Straight Arrow Connector 255"/>
          <p:cNvCxnSpPr/>
          <p:nvPr/>
        </p:nvCxnSpPr>
        <p:spPr>
          <a:xfrm flipH="1">
            <a:off x="8050591" y="643196"/>
            <a:ext cx="282850" cy="0"/>
          </a:xfrm>
          <a:prstGeom prst="straightConnector1">
            <a:avLst/>
          </a:prstGeom>
          <a:ln>
            <a:solidFill>
              <a:srgbClr val="00B05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8" name="Group 257"/>
          <p:cNvGrpSpPr/>
          <p:nvPr/>
        </p:nvGrpSpPr>
        <p:grpSpPr>
          <a:xfrm>
            <a:off x="4827214" y="564721"/>
            <a:ext cx="282850" cy="156951"/>
            <a:chOff x="10539438" y="2888453"/>
            <a:chExt cx="282850" cy="156951"/>
          </a:xfrm>
        </p:grpSpPr>
        <p:cxnSp>
          <p:nvCxnSpPr>
            <p:cNvPr id="259" name="Straight Arrow Connector 258"/>
            <p:cNvCxnSpPr/>
            <p:nvPr/>
          </p:nvCxnSpPr>
          <p:spPr>
            <a:xfrm flipH="1">
              <a:off x="10589767" y="2888453"/>
              <a:ext cx="182193" cy="156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/>
            <p:cNvCxnSpPr/>
            <p:nvPr/>
          </p:nvCxnSpPr>
          <p:spPr>
            <a:xfrm flipH="1">
              <a:off x="10539438" y="2966928"/>
              <a:ext cx="28285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/>
            <p:nvPr/>
          </p:nvCxnSpPr>
          <p:spPr>
            <a:xfrm flipH="1" flipV="1">
              <a:off x="10589767" y="2888453"/>
              <a:ext cx="182193" cy="156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2" name="Group 261"/>
          <p:cNvGrpSpPr/>
          <p:nvPr/>
        </p:nvGrpSpPr>
        <p:grpSpPr>
          <a:xfrm>
            <a:off x="2603083" y="564721"/>
            <a:ext cx="282850" cy="156951"/>
            <a:chOff x="10539438" y="2888453"/>
            <a:chExt cx="282850" cy="156951"/>
          </a:xfrm>
        </p:grpSpPr>
        <p:cxnSp>
          <p:nvCxnSpPr>
            <p:cNvPr id="263" name="Straight Arrow Connector 262"/>
            <p:cNvCxnSpPr/>
            <p:nvPr/>
          </p:nvCxnSpPr>
          <p:spPr>
            <a:xfrm flipH="1">
              <a:off x="10589767" y="2888453"/>
              <a:ext cx="182193" cy="156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/>
            <p:nvPr/>
          </p:nvCxnSpPr>
          <p:spPr>
            <a:xfrm flipH="1">
              <a:off x="10539438" y="2966928"/>
              <a:ext cx="28285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/>
            <p:cNvCxnSpPr/>
            <p:nvPr/>
          </p:nvCxnSpPr>
          <p:spPr>
            <a:xfrm flipH="1" flipV="1">
              <a:off x="10589767" y="2888453"/>
              <a:ext cx="182193" cy="156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Group 269"/>
          <p:cNvGrpSpPr/>
          <p:nvPr/>
        </p:nvGrpSpPr>
        <p:grpSpPr>
          <a:xfrm>
            <a:off x="763220" y="564721"/>
            <a:ext cx="282850" cy="156951"/>
            <a:chOff x="10539438" y="2888453"/>
            <a:chExt cx="282850" cy="156951"/>
          </a:xfrm>
        </p:grpSpPr>
        <p:cxnSp>
          <p:nvCxnSpPr>
            <p:cNvPr id="271" name="Straight Arrow Connector 270"/>
            <p:cNvCxnSpPr/>
            <p:nvPr/>
          </p:nvCxnSpPr>
          <p:spPr>
            <a:xfrm flipH="1">
              <a:off x="10589767" y="2888453"/>
              <a:ext cx="182193" cy="156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/>
            <p:cNvCxnSpPr/>
            <p:nvPr/>
          </p:nvCxnSpPr>
          <p:spPr>
            <a:xfrm flipH="1">
              <a:off x="10539438" y="2966928"/>
              <a:ext cx="28285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/>
            <p:cNvCxnSpPr/>
            <p:nvPr/>
          </p:nvCxnSpPr>
          <p:spPr>
            <a:xfrm flipH="1" flipV="1">
              <a:off x="10589767" y="2888453"/>
              <a:ext cx="182193" cy="156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306" y="934440"/>
            <a:ext cx="1803536" cy="2141163"/>
          </a:xfrm>
          <a:prstGeom prst="rect">
            <a:avLst/>
          </a:prstGeom>
        </p:spPr>
      </p:pic>
      <p:sp>
        <p:nvSpPr>
          <p:cNvPr id="279" name="Rectangle 278"/>
          <p:cNvSpPr/>
          <p:nvPr/>
        </p:nvSpPr>
        <p:spPr>
          <a:xfrm>
            <a:off x="1833516" y="1993088"/>
            <a:ext cx="1803867" cy="20117"/>
          </a:xfrm>
          <a:prstGeom prst="rect">
            <a:avLst/>
          </a:prstGeom>
          <a:noFill/>
          <a:ln w="6350">
            <a:solidFill>
              <a:srgbClr val="DE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636" y="934440"/>
            <a:ext cx="1803535" cy="2141163"/>
          </a:xfrm>
          <a:prstGeom prst="rect">
            <a:avLst/>
          </a:prstGeom>
        </p:spPr>
      </p:pic>
      <p:sp>
        <p:nvSpPr>
          <p:cNvPr id="280" name="Rectangle 279"/>
          <p:cNvSpPr/>
          <p:nvPr/>
        </p:nvSpPr>
        <p:spPr>
          <a:xfrm>
            <a:off x="3661409" y="1993088"/>
            <a:ext cx="1803867" cy="20117"/>
          </a:xfrm>
          <a:prstGeom prst="rect">
            <a:avLst/>
          </a:prstGeom>
          <a:noFill/>
          <a:ln w="6350">
            <a:solidFill>
              <a:srgbClr val="DE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" y="934440"/>
            <a:ext cx="1803536" cy="2141163"/>
          </a:xfrm>
          <a:prstGeom prst="rect">
            <a:avLst/>
          </a:prstGeom>
        </p:spPr>
      </p:pic>
      <p:sp>
        <p:nvSpPr>
          <p:cNvPr id="276" name="Rectangle 275"/>
          <p:cNvSpPr/>
          <p:nvPr/>
        </p:nvSpPr>
        <p:spPr>
          <a:xfrm>
            <a:off x="0" y="1993088"/>
            <a:ext cx="1803867" cy="20117"/>
          </a:xfrm>
          <a:prstGeom prst="rect">
            <a:avLst/>
          </a:prstGeom>
          <a:noFill/>
          <a:ln w="6350">
            <a:solidFill>
              <a:srgbClr val="DE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60833" y="2857798"/>
            <a:ext cx="554117" cy="36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100027" y="2862941"/>
            <a:ext cx="453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Gill Sans MT" panose="020B0502020104020203" pitchFamily="34" charset="0"/>
              </a:rPr>
              <a:t>1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47" y="4470685"/>
            <a:ext cx="8641080" cy="204026"/>
          </a:xfrm>
          <a:prstGeom prst="rect">
            <a:avLst/>
          </a:prstGeom>
          <a:ln w="12700">
            <a:solidFill>
              <a:srgbClr val="DE00B4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47" y="4734228"/>
            <a:ext cx="8641080" cy="204026"/>
          </a:xfrm>
          <a:prstGeom prst="rect">
            <a:avLst/>
          </a:prstGeom>
          <a:ln w="12700">
            <a:solidFill>
              <a:srgbClr val="DE00B4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147" y="4997771"/>
            <a:ext cx="8641080" cy="204026"/>
          </a:xfrm>
          <a:prstGeom prst="rect">
            <a:avLst/>
          </a:prstGeom>
          <a:ln w="12700">
            <a:solidFill>
              <a:srgbClr val="DE00B4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147" y="5261314"/>
            <a:ext cx="8641080" cy="204026"/>
          </a:xfrm>
          <a:prstGeom prst="rect">
            <a:avLst/>
          </a:prstGeom>
          <a:ln w="12700">
            <a:solidFill>
              <a:srgbClr val="DE00B4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147" y="5524857"/>
            <a:ext cx="8641080" cy="204026"/>
          </a:xfrm>
          <a:prstGeom prst="rect">
            <a:avLst/>
          </a:prstGeom>
          <a:ln w="12700">
            <a:solidFill>
              <a:srgbClr val="DE00B4"/>
            </a:solidFill>
          </a:ln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147" y="6205369"/>
            <a:ext cx="8641080" cy="204026"/>
          </a:xfrm>
          <a:prstGeom prst="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147" y="5941825"/>
            <a:ext cx="8641080" cy="204026"/>
          </a:xfrm>
          <a:prstGeom prst="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762" y="934440"/>
            <a:ext cx="1803535" cy="2141163"/>
          </a:xfrm>
          <a:prstGeom prst="rect">
            <a:avLst/>
          </a:prstGeom>
        </p:spPr>
      </p:pic>
      <p:sp>
        <p:nvSpPr>
          <p:cNvPr id="281" name="Rectangle 280"/>
          <p:cNvSpPr/>
          <p:nvPr/>
        </p:nvSpPr>
        <p:spPr>
          <a:xfrm>
            <a:off x="5497367" y="1993088"/>
            <a:ext cx="1803867" cy="20117"/>
          </a:xfrm>
          <a:prstGeom prst="rect">
            <a:avLst/>
          </a:prstGeom>
          <a:noFill/>
          <a:ln w="6350">
            <a:solidFill>
              <a:srgbClr val="DE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5492189" y="934440"/>
            <a:ext cx="1803867" cy="20117"/>
          </a:xfrm>
          <a:prstGeom prst="rect">
            <a:avLst/>
          </a:prstGeom>
          <a:noFill/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091" y="934440"/>
            <a:ext cx="1803536" cy="2141163"/>
          </a:xfrm>
          <a:prstGeom prst="rect">
            <a:avLst/>
          </a:prstGeom>
        </p:spPr>
      </p:pic>
      <p:sp>
        <p:nvSpPr>
          <p:cNvPr id="282" name="Rectangle 281"/>
          <p:cNvSpPr/>
          <p:nvPr/>
        </p:nvSpPr>
        <p:spPr>
          <a:xfrm>
            <a:off x="7326663" y="1993088"/>
            <a:ext cx="1803867" cy="20117"/>
          </a:xfrm>
          <a:prstGeom prst="rect">
            <a:avLst/>
          </a:prstGeom>
          <a:noFill/>
          <a:ln w="6350">
            <a:solidFill>
              <a:srgbClr val="DE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7324780" y="934440"/>
            <a:ext cx="1803867" cy="20117"/>
          </a:xfrm>
          <a:prstGeom prst="rect">
            <a:avLst/>
          </a:prstGeom>
          <a:noFill/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50712" y="486104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A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1772188" y="486104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B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3625900" y="486104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C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5418884" y="486104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D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7251031" y="486104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E</a:t>
            </a:r>
          </a:p>
        </p:txBody>
      </p:sp>
      <p:grpSp>
        <p:nvGrpSpPr>
          <p:cNvPr id="243" name="Group 242"/>
          <p:cNvGrpSpPr/>
          <p:nvPr/>
        </p:nvGrpSpPr>
        <p:grpSpPr>
          <a:xfrm>
            <a:off x="7335208" y="760276"/>
            <a:ext cx="1790964" cy="132281"/>
            <a:chOff x="5499031" y="256616"/>
            <a:chExt cx="1790964" cy="132281"/>
          </a:xfrm>
        </p:grpSpPr>
        <p:grpSp>
          <p:nvGrpSpPr>
            <p:cNvPr id="244" name="Group 243"/>
            <p:cNvGrpSpPr/>
            <p:nvPr/>
          </p:nvGrpSpPr>
          <p:grpSpPr>
            <a:xfrm>
              <a:off x="5499031" y="256616"/>
              <a:ext cx="28702" cy="132281"/>
              <a:chOff x="2751741" y="276325"/>
              <a:chExt cx="306148" cy="291314"/>
            </a:xfrm>
          </p:grpSpPr>
          <p:sp>
            <p:nvSpPr>
              <p:cNvPr id="349" name="Isosceles Triangle 34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50" name="Isosceles Triangle 34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6341851" y="256616"/>
              <a:ext cx="28702" cy="132281"/>
              <a:chOff x="2751741" y="276325"/>
              <a:chExt cx="306148" cy="291314"/>
            </a:xfrm>
          </p:grpSpPr>
          <p:sp>
            <p:nvSpPr>
              <p:cNvPr id="347" name="Isosceles Triangle 34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48" name="Isosceles Triangle 34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50" name="Group 249"/>
            <p:cNvGrpSpPr/>
            <p:nvPr/>
          </p:nvGrpSpPr>
          <p:grpSpPr>
            <a:xfrm>
              <a:off x="5575651" y="256616"/>
              <a:ext cx="28702" cy="132281"/>
              <a:chOff x="2751741" y="276325"/>
              <a:chExt cx="306148" cy="291314"/>
            </a:xfrm>
          </p:grpSpPr>
          <p:sp>
            <p:nvSpPr>
              <p:cNvPr id="345" name="Isosceles Triangle 344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46" name="Isosceles Triangle 345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66" name="Group 265"/>
            <p:cNvGrpSpPr/>
            <p:nvPr/>
          </p:nvGrpSpPr>
          <p:grpSpPr>
            <a:xfrm>
              <a:off x="5652271" y="256616"/>
              <a:ext cx="28702" cy="132281"/>
              <a:chOff x="2751741" y="276325"/>
              <a:chExt cx="306148" cy="291314"/>
            </a:xfrm>
          </p:grpSpPr>
          <p:sp>
            <p:nvSpPr>
              <p:cNvPr id="343" name="Isosceles Triangle 34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44" name="Isosceles Triangle 34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5728891" y="256616"/>
              <a:ext cx="28702" cy="132281"/>
              <a:chOff x="2751741" y="276325"/>
              <a:chExt cx="306148" cy="291314"/>
            </a:xfrm>
          </p:grpSpPr>
          <p:sp>
            <p:nvSpPr>
              <p:cNvPr id="341" name="Isosceles Triangle 340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42" name="Isosceles Triangle 341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68" name="Group 267"/>
            <p:cNvGrpSpPr/>
            <p:nvPr/>
          </p:nvGrpSpPr>
          <p:grpSpPr>
            <a:xfrm>
              <a:off x="5805511" y="256616"/>
              <a:ext cx="28702" cy="132281"/>
              <a:chOff x="2751741" y="276325"/>
              <a:chExt cx="306148" cy="291314"/>
            </a:xfrm>
          </p:grpSpPr>
          <p:sp>
            <p:nvSpPr>
              <p:cNvPr id="339" name="Isosceles Triangle 33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40" name="Isosceles Triangle 33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69" name="Group 268"/>
            <p:cNvGrpSpPr/>
            <p:nvPr/>
          </p:nvGrpSpPr>
          <p:grpSpPr>
            <a:xfrm>
              <a:off x="5882131" y="256616"/>
              <a:ext cx="28702" cy="132281"/>
              <a:chOff x="2751741" y="276325"/>
              <a:chExt cx="306148" cy="291314"/>
            </a:xfrm>
          </p:grpSpPr>
          <p:sp>
            <p:nvSpPr>
              <p:cNvPr id="337" name="Isosceles Triangle 33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38" name="Isosceles Triangle 33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78" name="Group 277"/>
            <p:cNvGrpSpPr/>
            <p:nvPr/>
          </p:nvGrpSpPr>
          <p:grpSpPr>
            <a:xfrm>
              <a:off x="5958751" y="256616"/>
              <a:ext cx="28702" cy="132281"/>
              <a:chOff x="2751741" y="276325"/>
              <a:chExt cx="306148" cy="291314"/>
            </a:xfrm>
          </p:grpSpPr>
          <p:sp>
            <p:nvSpPr>
              <p:cNvPr id="335" name="Isosceles Triangle 334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36" name="Isosceles Triangle 335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86" name="Group 285"/>
            <p:cNvGrpSpPr/>
            <p:nvPr/>
          </p:nvGrpSpPr>
          <p:grpSpPr>
            <a:xfrm>
              <a:off x="6035371" y="256616"/>
              <a:ext cx="28702" cy="132281"/>
              <a:chOff x="2751741" y="276325"/>
              <a:chExt cx="306148" cy="291314"/>
            </a:xfrm>
          </p:grpSpPr>
          <p:sp>
            <p:nvSpPr>
              <p:cNvPr id="333" name="Isosceles Triangle 33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34" name="Isosceles Triangle 33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87" name="Group 286"/>
            <p:cNvGrpSpPr/>
            <p:nvPr/>
          </p:nvGrpSpPr>
          <p:grpSpPr>
            <a:xfrm>
              <a:off x="6111991" y="256616"/>
              <a:ext cx="28702" cy="132281"/>
              <a:chOff x="2751741" y="276325"/>
              <a:chExt cx="306148" cy="291314"/>
            </a:xfrm>
          </p:grpSpPr>
          <p:sp>
            <p:nvSpPr>
              <p:cNvPr id="331" name="Isosceles Triangle 330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32" name="Isosceles Triangle 331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88" name="Group 287"/>
            <p:cNvGrpSpPr/>
            <p:nvPr/>
          </p:nvGrpSpPr>
          <p:grpSpPr>
            <a:xfrm>
              <a:off x="6188611" y="256616"/>
              <a:ext cx="28702" cy="132281"/>
              <a:chOff x="2751741" y="276325"/>
              <a:chExt cx="306148" cy="291314"/>
            </a:xfrm>
          </p:grpSpPr>
          <p:sp>
            <p:nvSpPr>
              <p:cNvPr id="329" name="Isosceles Triangle 32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30" name="Isosceles Triangle 32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89" name="Group 288"/>
            <p:cNvGrpSpPr/>
            <p:nvPr/>
          </p:nvGrpSpPr>
          <p:grpSpPr>
            <a:xfrm>
              <a:off x="6265231" y="256616"/>
              <a:ext cx="28702" cy="132281"/>
              <a:chOff x="2751741" y="276325"/>
              <a:chExt cx="306148" cy="291314"/>
            </a:xfrm>
          </p:grpSpPr>
          <p:sp>
            <p:nvSpPr>
              <p:cNvPr id="327" name="Isosceles Triangle 32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28" name="Isosceles Triangle 32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90" name="Group 289"/>
            <p:cNvGrpSpPr/>
            <p:nvPr/>
          </p:nvGrpSpPr>
          <p:grpSpPr>
            <a:xfrm>
              <a:off x="6418471" y="256616"/>
              <a:ext cx="28702" cy="132281"/>
              <a:chOff x="2751741" y="276325"/>
              <a:chExt cx="306148" cy="291314"/>
            </a:xfrm>
          </p:grpSpPr>
          <p:sp>
            <p:nvSpPr>
              <p:cNvPr id="325" name="Isosceles Triangle 324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26" name="Isosceles Triangle 325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91" name="Group 290"/>
            <p:cNvGrpSpPr/>
            <p:nvPr/>
          </p:nvGrpSpPr>
          <p:grpSpPr>
            <a:xfrm>
              <a:off x="6801571" y="256616"/>
              <a:ext cx="28702" cy="132281"/>
              <a:chOff x="2751741" y="276325"/>
              <a:chExt cx="306148" cy="291314"/>
            </a:xfrm>
          </p:grpSpPr>
          <p:sp>
            <p:nvSpPr>
              <p:cNvPr id="323" name="Isosceles Triangle 32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24" name="Isosceles Triangle 32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93" name="Group 292"/>
            <p:cNvGrpSpPr/>
            <p:nvPr/>
          </p:nvGrpSpPr>
          <p:grpSpPr>
            <a:xfrm>
              <a:off x="6878191" y="256616"/>
              <a:ext cx="28702" cy="132281"/>
              <a:chOff x="2751741" y="276325"/>
              <a:chExt cx="306148" cy="291314"/>
            </a:xfrm>
          </p:grpSpPr>
          <p:sp>
            <p:nvSpPr>
              <p:cNvPr id="321" name="Isosceles Triangle 320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22" name="Isosceles Triangle 321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94" name="Group 293"/>
            <p:cNvGrpSpPr/>
            <p:nvPr/>
          </p:nvGrpSpPr>
          <p:grpSpPr>
            <a:xfrm>
              <a:off x="6954811" y="256616"/>
              <a:ext cx="28702" cy="132281"/>
              <a:chOff x="2751741" y="276325"/>
              <a:chExt cx="306148" cy="291314"/>
            </a:xfrm>
          </p:grpSpPr>
          <p:sp>
            <p:nvSpPr>
              <p:cNvPr id="319" name="Isosceles Triangle 31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20" name="Isosceles Triangle 31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95" name="Group 294"/>
            <p:cNvGrpSpPr/>
            <p:nvPr/>
          </p:nvGrpSpPr>
          <p:grpSpPr>
            <a:xfrm>
              <a:off x="7031431" y="256616"/>
              <a:ext cx="28702" cy="132281"/>
              <a:chOff x="2751741" y="276325"/>
              <a:chExt cx="306148" cy="291314"/>
            </a:xfrm>
          </p:grpSpPr>
          <p:sp>
            <p:nvSpPr>
              <p:cNvPr id="317" name="Isosceles Triangle 31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18" name="Isosceles Triangle 31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96" name="Group 295"/>
            <p:cNvGrpSpPr/>
            <p:nvPr/>
          </p:nvGrpSpPr>
          <p:grpSpPr>
            <a:xfrm>
              <a:off x="7108051" y="256616"/>
              <a:ext cx="28702" cy="132281"/>
              <a:chOff x="2751741" y="276325"/>
              <a:chExt cx="306148" cy="291314"/>
            </a:xfrm>
          </p:grpSpPr>
          <p:sp>
            <p:nvSpPr>
              <p:cNvPr id="315" name="Isosceles Triangle 314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16" name="Isosceles Triangle 315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97" name="Group 296"/>
            <p:cNvGrpSpPr/>
            <p:nvPr/>
          </p:nvGrpSpPr>
          <p:grpSpPr>
            <a:xfrm>
              <a:off x="7184671" y="256616"/>
              <a:ext cx="28702" cy="132281"/>
              <a:chOff x="2751741" y="276325"/>
              <a:chExt cx="306148" cy="291314"/>
            </a:xfrm>
          </p:grpSpPr>
          <p:sp>
            <p:nvSpPr>
              <p:cNvPr id="313" name="Isosceles Triangle 31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14" name="Isosceles Triangle 31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98" name="Group 297"/>
            <p:cNvGrpSpPr/>
            <p:nvPr/>
          </p:nvGrpSpPr>
          <p:grpSpPr>
            <a:xfrm>
              <a:off x="7261293" y="256616"/>
              <a:ext cx="28702" cy="132281"/>
              <a:chOff x="2751741" y="276325"/>
              <a:chExt cx="306148" cy="291314"/>
            </a:xfrm>
          </p:grpSpPr>
          <p:sp>
            <p:nvSpPr>
              <p:cNvPr id="311" name="Isosceles Triangle 310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12" name="Isosceles Triangle 311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>
              <a:off x="6495091" y="256616"/>
              <a:ext cx="28702" cy="132281"/>
              <a:chOff x="2751741" y="276325"/>
              <a:chExt cx="306148" cy="291314"/>
            </a:xfrm>
          </p:grpSpPr>
          <p:sp>
            <p:nvSpPr>
              <p:cNvPr id="309" name="Isosceles Triangle 30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10" name="Isosceles Triangle 30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00" name="Group 299"/>
            <p:cNvGrpSpPr/>
            <p:nvPr/>
          </p:nvGrpSpPr>
          <p:grpSpPr>
            <a:xfrm>
              <a:off x="6571711" y="256616"/>
              <a:ext cx="28702" cy="132281"/>
              <a:chOff x="2751741" y="276325"/>
              <a:chExt cx="306148" cy="291314"/>
            </a:xfrm>
          </p:grpSpPr>
          <p:sp>
            <p:nvSpPr>
              <p:cNvPr id="307" name="Isosceles Triangle 30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08" name="Isosceles Triangle 30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01" name="Group 300"/>
            <p:cNvGrpSpPr/>
            <p:nvPr/>
          </p:nvGrpSpPr>
          <p:grpSpPr>
            <a:xfrm>
              <a:off x="6648331" y="256616"/>
              <a:ext cx="28702" cy="132281"/>
              <a:chOff x="2751741" y="276325"/>
              <a:chExt cx="306148" cy="291314"/>
            </a:xfrm>
          </p:grpSpPr>
          <p:sp>
            <p:nvSpPr>
              <p:cNvPr id="305" name="Isosceles Triangle 304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06" name="Isosceles Triangle 305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02" name="Group 301"/>
            <p:cNvGrpSpPr/>
            <p:nvPr/>
          </p:nvGrpSpPr>
          <p:grpSpPr>
            <a:xfrm>
              <a:off x="6724951" y="256616"/>
              <a:ext cx="28702" cy="132281"/>
              <a:chOff x="2751741" y="276325"/>
              <a:chExt cx="306148" cy="291314"/>
            </a:xfrm>
          </p:grpSpPr>
          <p:sp>
            <p:nvSpPr>
              <p:cNvPr id="303" name="Isosceles Triangle 30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304" name="Isosceles Triangle 30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566827" y="3070544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Gill Sans MT" panose="020B0502020104020203" pitchFamily="34" charset="0"/>
              </a:rPr>
              <a:t>3 R sheets</a:t>
            </a:r>
          </a:p>
          <a:p>
            <a:pPr algn="ctr"/>
            <a:r>
              <a:rPr lang="en-US" sz="900" dirty="0">
                <a:latin typeface="Gill Sans MT" panose="020B0502020104020203" pitchFamily="34" charset="0"/>
              </a:rPr>
              <a:t>NA=0.154</a:t>
            </a:r>
          </a:p>
          <a:p>
            <a:pPr algn="ctr"/>
            <a:r>
              <a:rPr lang="en-US" sz="900" b="1" dirty="0">
                <a:latin typeface="Symbol" panose="05050102010706020507" pitchFamily="18" charset="2"/>
              </a:rPr>
              <a:t>D</a:t>
            </a:r>
            <a:r>
              <a:rPr lang="en-US" sz="900" b="1" dirty="0">
                <a:latin typeface="Gill Sans MT" panose="020B0502020104020203" pitchFamily="34" charset="0"/>
              </a:rPr>
              <a:t>t = 1x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2399482" y="3070099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Gill Sans MT" panose="020B0502020104020203" pitchFamily="34" charset="0"/>
              </a:rPr>
              <a:t>3 R sheets</a:t>
            </a:r>
          </a:p>
          <a:p>
            <a:pPr algn="ctr"/>
            <a:r>
              <a:rPr lang="en-US" sz="900" dirty="0">
                <a:latin typeface="Gill Sans MT" panose="020B0502020104020203" pitchFamily="34" charset="0"/>
              </a:rPr>
              <a:t>NA=0.017</a:t>
            </a:r>
          </a:p>
          <a:p>
            <a:pPr algn="ctr"/>
            <a:r>
              <a:rPr lang="en-US" sz="900" b="1" dirty="0">
                <a:latin typeface="Symbol" panose="05050102010706020507" pitchFamily="18" charset="2"/>
              </a:rPr>
              <a:t>D</a:t>
            </a:r>
            <a:r>
              <a:rPr lang="en-US" sz="900" b="1" dirty="0">
                <a:latin typeface="Gill Sans MT" panose="020B0502020104020203" pitchFamily="34" charset="0"/>
              </a:rPr>
              <a:t>t = 1x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4089556" y="3072848"/>
            <a:ext cx="9476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Gill Sans MT" panose="020B0502020104020203" pitchFamily="34" charset="0"/>
              </a:rPr>
              <a:t>3 R + 3 L sheets</a:t>
            </a:r>
          </a:p>
          <a:p>
            <a:pPr algn="ctr"/>
            <a:r>
              <a:rPr lang="en-US" sz="900" dirty="0">
                <a:latin typeface="Gill Sans MT" panose="020B0502020104020203" pitchFamily="34" charset="0"/>
              </a:rPr>
              <a:t>NA=0.026</a:t>
            </a:r>
          </a:p>
          <a:p>
            <a:pPr algn="ctr"/>
            <a:r>
              <a:rPr lang="en-US" sz="900" b="1" dirty="0">
                <a:latin typeface="Symbol" panose="05050102010706020507" pitchFamily="18" charset="2"/>
              </a:rPr>
              <a:t>D</a:t>
            </a:r>
            <a:r>
              <a:rPr lang="en-US" sz="900" b="1" dirty="0">
                <a:latin typeface="Gill Sans MT" panose="020B0502020104020203" pitchFamily="34" charset="0"/>
              </a:rPr>
              <a:t>t = 2.2x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5625515" y="3064117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Gill Sans MT" panose="020B0502020104020203" pitchFamily="34" charset="0"/>
              </a:rPr>
              <a:t>3 R sheets</a:t>
            </a:r>
          </a:p>
          <a:p>
            <a:pPr algn="ctr"/>
            <a:r>
              <a:rPr lang="en-US" sz="900" dirty="0">
                <a:latin typeface="Gill Sans MT" panose="020B0502020104020203" pitchFamily="34" charset="0"/>
              </a:rPr>
              <a:t>NA=0.154</a:t>
            </a:r>
          </a:p>
          <a:p>
            <a:pPr algn="ctr"/>
            <a:r>
              <a:rPr lang="en-US" sz="900" dirty="0">
                <a:latin typeface="Gill Sans MT" panose="020B0502020104020203" pitchFamily="34" charset="0"/>
              </a:rPr>
              <a:t>Dynamic focus (25 positions)</a:t>
            </a:r>
          </a:p>
          <a:p>
            <a:pPr algn="ctr"/>
            <a:r>
              <a:rPr lang="en-US" sz="900" b="1" dirty="0">
                <a:latin typeface="Symbol" panose="05050102010706020507" pitchFamily="18" charset="2"/>
              </a:rPr>
              <a:t>D</a:t>
            </a:r>
            <a:r>
              <a:rPr lang="en-US" sz="900" b="1" dirty="0">
                <a:latin typeface="Gill Sans MT" panose="020B0502020104020203" pitchFamily="34" charset="0"/>
              </a:rPr>
              <a:t>t = 12.8x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7451845" y="3064118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Gill Sans MT" panose="020B0502020104020203" pitchFamily="34" charset="0"/>
              </a:rPr>
              <a:t>1 R sheet</a:t>
            </a:r>
          </a:p>
          <a:p>
            <a:pPr algn="ctr"/>
            <a:r>
              <a:rPr lang="en-US" sz="900" dirty="0">
                <a:latin typeface="Gill Sans MT" panose="020B0502020104020203" pitchFamily="34" charset="0"/>
              </a:rPr>
              <a:t>NA=0.154</a:t>
            </a:r>
          </a:p>
          <a:p>
            <a:pPr algn="ctr"/>
            <a:r>
              <a:rPr lang="en-US" sz="900" dirty="0">
                <a:latin typeface="Gill Sans MT" panose="020B0502020104020203" pitchFamily="34" charset="0"/>
              </a:rPr>
              <a:t>Dynamic focus (25 positions)</a:t>
            </a:r>
          </a:p>
          <a:p>
            <a:pPr algn="ctr"/>
            <a:r>
              <a:rPr lang="en-US" sz="900" b="1" dirty="0">
                <a:latin typeface="Symbol" panose="05050102010706020507" pitchFamily="18" charset="2"/>
              </a:rPr>
              <a:t>D</a:t>
            </a:r>
            <a:r>
              <a:rPr lang="en-US" sz="900" b="1" dirty="0">
                <a:latin typeface="Gill Sans MT" panose="020B0502020104020203" pitchFamily="34" charset="0"/>
              </a:rPr>
              <a:t>t = 12.8x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640" y="3272674"/>
            <a:ext cx="360711" cy="456145"/>
            <a:chOff x="58435" y="3057844"/>
            <a:chExt cx="360711" cy="456145"/>
          </a:xfrm>
        </p:grpSpPr>
        <p:cxnSp>
          <p:nvCxnSpPr>
            <p:cNvPr id="356" name="Straight Arrow Connector 355"/>
            <p:cNvCxnSpPr/>
            <p:nvPr/>
          </p:nvCxnSpPr>
          <p:spPr>
            <a:xfrm flipV="1">
              <a:off x="128193" y="3257893"/>
              <a:ext cx="0" cy="2103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Arrow Connector 356"/>
            <p:cNvCxnSpPr/>
            <p:nvPr/>
          </p:nvCxnSpPr>
          <p:spPr>
            <a:xfrm>
              <a:off x="86224" y="3423392"/>
              <a:ext cx="2026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TextBox 357"/>
            <p:cNvSpPr txBox="1"/>
            <p:nvPr/>
          </p:nvSpPr>
          <p:spPr>
            <a:xfrm>
              <a:off x="257993" y="3283157"/>
              <a:ext cx="1611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58435" y="3057844"/>
              <a:ext cx="1611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sp>
        <p:nvSpPr>
          <p:cNvPr id="361" name="TextBox 360"/>
          <p:cNvSpPr txBox="1"/>
          <p:nvPr/>
        </p:nvSpPr>
        <p:spPr>
          <a:xfrm>
            <a:off x="432222" y="6491489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Gill Sans MT" panose="020B0502020104020203" pitchFamily="34" charset="0"/>
              </a:rPr>
              <a:t>0.25 mm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159" y="6402864"/>
            <a:ext cx="375098" cy="452749"/>
            <a:chOff x="-11305" y="3979998"/>
            <a:chExt cx="375098" cy="452749"/>
          </a:xfrm>
        </p:grpSpPr>
        <p:cxnSp>
          <p:nvCxnSpPr>
            <p:cNvPr id="364" name="Straight Arrow Connector 363"/>
            <p:cNvCxnSpPr/>
            <p:nvPr/>
          </p:nvCxnSpPr>
          <p:spPr>
            <a:xfrm flipV="1">
              <a:off x="72840" y="4178954"/>
              <a:ext cx="0" cy="2103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/>
            <p:cNvCxnSpPr/>
            <p:nvPr/>
          </p:nvCxnSpPr>
          <p:spPr>
            <a:xfrm>
              <a:off x="30871" y="4342150"/>
              <a:ext cx="2026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6" name="TextBox 365"/>
            <p:cNvSpPr txBox="1"/>
            <p:nvPr/>
          </p:nvSpPr>
          <p:spPr>
            <a:xfrm>
              <a:off x="202640" y="4201915"/>
              <a:ext cx="1611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-11305" y="3979998"/>
              <a:ext cx="1611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-11305" y="35119"/>
            <a:ext cx="5522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ll Sans MT" panose="020B0502020104020203" pitchFamily="34" charset="0"/>
              </a:rPr>
              <a:t>Single XY planes from center of Z stacks acquired with different settings</a:t>
            </a:r>
          </a:p>
        </p:txBody>
      </p:sp>
      <p:sp>
        <p:nvSpPr>
          <p:cNvPr id="369" name="TextBox 368"/>
          <p:cNvSpPr txBox="1"/>
          <p:nvPr/>
        </p:nvSpPr>
        <p:spPr>
          <a:xfrm>
            <a:off x="-11305" y="3768598"/>
            <a:ext cx="4209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ll Sans MT" panose="020B0502020104020203" pitchFamily="34" charset="0"/>
              </a:rPr>
              <a:t>XZ views of Z stacks (max projected in Y)</a:t>
            </a:r>
          </a:p>
        </p:txBody>
      </p:sp>
      <p:grpSp>
        <p:nvGrpSpPr>
          <p:cNvPr id="374" name="Group 373"/>
          <p:cNvGrpSpPr/>
          <p:nvPr/>
        </p:nvGrpSpPr>
        <p:grpSpPr>
          <a:xfrm>
            <a:off x="3709110" y="3778001"/>
            <a:ext cx="1014926" cy="658203"/>
            <a:chOff x="4848667" y="3314204"/>
            <a:chExt cx="1014926" cy="658203"/>
          </a:xfrm>
        </p:grpSpPr>
        <p:sp>
          <p:nvSpPr>
            <p:cNvPr id="375" name="Rectangle 374"/>
            <p:cNvSpPr/>
            <p:nvPr/>
          </p:nvSpPr>
          <p:spPr>
            <a:xfrm>
              <a:off x="4848667" y="3314204"/>
              <a:ext cx="582707" cy="38839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noFill/>
            </a:ln>
            <a:scene3d>
              <a:camera prst="isometricTopUp"/>
              <a:lightRig rig="soft" dir="t">
                <a:rot lat="0" lon="0" rev="0"/>
              </a:lightRig>
            </a:scene3d>
            <a:sp3d extrusionH="127000" contourW="6350" prstMaterial="translucentPowder">
              <a:extrusionClr>
                <a:schemeClr val="accent2">
                  <a:lumMod val="60000"/>
                  <a:lumOff val="40000"/>
                </a:schemeClr>
              </a:extrusionClr>
              <a:contourClr>
                <a:schemeClr val="accent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105586" y="3314205"/>
              <a:ext cx="68870" cy="388395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scene3d>
              <a:camera prst="isometricTopUp"/>
              <a:lightRig rig="threePt" dir="t"/>
            </a:scene3d>
            <a:sp3d extrusionH="127000" prstMaterial="clear">
              <a:contourClr>
                <a:srgbClr val="0070C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Freeform 376"/>
            <p:cNvSpPr/>
            <p:nvPr/>
          </p:nvSpPr>
          <p:spPr>
            <a:xfrm>
              <a:off x="5582605" y="3648848"/>
              <a:ext cx="280988" cy="261938"/>
            </a:xfrm>
            <a:custGeom>
              <a:avLst/>
              <a:gdLst>
                <a:gd name="connsiteX0" fmla="*/ 0 w 280988"/>
                <a:gd name="connsiteY0" fmla="*/ 0 h 261938"/>
                <a:gd name="connsiteX1" fmla="*/ 280988 w 280988"/>
                <a:gd name="connsiteY1" fmla="*/ 164306 h 261938"/>
                <a:gd name="connsiteX2" fmla="*/ 278607 w 280988"/>
                <a:gd name="connsiteY2" fmla="*/ 261938 h 261938"/>
                <a:gd name="connsiteX3" fmla="*/ 4763 w 280988"/>
                <a:gd name="connsiteY3" fmla="*/ 104775 h 261938"/>
                <a:gd name="connsiteX4" fmla="*/ 0 w 280988"/>
                <a:gd name="connsiteY4" fmla="*/ 0 h 26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8" h="261938">
                  <a:moveTo>
                    <a:pt x="0" y="0"/>
                  </a:moveTo>
                  <a:lnTo>
                    <a:pt x="280988" y="164306"/>
                  </a:lnTo>
                  <a:cubicBezTo>
                    <a:pt x="280194" y="196850"/>
                    <a:pt x="279401" y="229394"/>
                    <a:pt x="278607" y="261938"/>
                  </a:cubicBezTo>
                  <a:lnTo>
                    <a:pt x="4763" y="104775"/>
                  </a:lnTo>
                  <a:lnTo>
                    <a:pt x="0" y="0"/>
                  </a:lnTo>
                  <a:close/>
                </a:path>
              </a:pathLst>
            </a:cu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ight Brace 377"/>
            <p:cNvSpPr/>
            <p:nvPr/>
          </p:nvSpPr>
          <p:spPr>
            <a:xfrm rot="3300000">
              <a:off x="5296451" y="3709877"/>
              <a:ext cx="45719" cy="48153"/>
            </a:xfrm>
            <a:prstGeom prst="rightBrace">
              <a:avLst/>
            </a:prstGeom>
            <a:ln w="317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Freeform 378"/>
            <p:cNvSpPr/>
            <p:nvPr/>
          </p:nvSpPr>
          <p:spPr>
            <a:xfrm>
              <a:off x="5338204" y="3705947"/>
              <a:ext cx="222250" cy="102033"/>
            </a:xfrm>
            <a:custGeom>
              <a:avLst/>
              <a:gdLst>
                <a:gd name="connsiteX0" fmla="*/ 0 w 222250"/>
                <a:gd name="connsiteY0" fmla="*/ 50800 h 102033"/>
                <a:gd name="connsiteX1" fmla="*/ 73025 w 222250"/>
                <a:gd name="connsiteY1" fmla="*/ 101600 h 102033"/>
                <a:gd name="connsiteX2" fmla="*/ 139700 w 222250"/>
                <a:gd name="connsiteY2" fmla="*/ 25400 h 102033"/>
                <a:gd name="connsiteX3" fmla="*/ 222250 w 222250"/>
                <a:gd name="connsiteY3" fmla="*/ 0 h 10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102033">
                  <a:moveTo>
                    <a:pt x="0" y="50800"/>
                  </a:moveTo>
                  <a:cubicBezTo>
                    <a:pt x="24871" y="78316"/>
                    <a:pt x="49742" y="105833"/>
                    <a:pt x="73025" y="101600"/>
                  </a:cubicBezTo>
                  <a:cubicBezTo>
                    <a:pt x="96308" y="97367"/>
                    <a:pt x="114829" y="42333"/>
                    <a:pt x="139700" y="25400"/>
                  </a:cubicBezTo>
                  <a:cubicBezTo>
                    <a:pt x="164571" y="8467"/>
                    <a:pt x="193410" y="4233"/>
                    <a:pt x="22225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TextBox 379"/>
            <p:cNvSpPr txBox="1"/>
            <p:nvPr/>
          </p:nvSpPr>
          <p:spPr>
            <a:xfrm>
              <a:off x="5220772" y="3756963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Gill Sans MT" panose="020B0502020104020203" pitchFamily="34" charset="0"/>
                </a:rPr>
                <a:t>max Y</a:t>
              </a:r>
            </a:p>
          </p:txBody>
        </p:sp>
      </p:grpSp>
      <p:grpSp>
        <p:nvGrpSpPr>
          <p:cNvPr id="381" name="Group 380"/>
          <p:cNvGrpSpPr/>
          <p:nvPr/>
        </p:nvGrpSpPr>
        <p:grpSpPr>
          <a:xfrm>
            <a:off x="3164569" y="3735451"/>
            <a:ext cx="429300" cy="560797"/>
            <a:chOff x="4426088" y="3505707"/>
            <a:chExt cx="429300" cy="560797"/>
          </a:xfrm>
        </p:grpSpPr>
        <p:grpSp>
          <p:nvGrpSpPr>
            <p:cNvPr id="382" name="Group 381"/>
            <p:cNvGrpSpPr/>
            <p:nvPr/>
          </p:nvGrpSpPr>
          <p:grpSpPr>
            <a:xfrm>
              <a:off x="4510302" y="3678661"/>
              <a:ext cx="186433" cy="268537"/>
              <a:chOff x="4431970" y="4004452"/>
              <a:chExt cx="186433" cy="268537"/>
            </a:xfrm>
          </p:grpSpPr>
          <p:cxnSp>
            <p:nvCxnSpPr>
              <p:cNvPr id="386" name="Straight Connector 385"/>
              <p:cNvCxnSpPr/>
              <p:nvPr/>
            </p:nvCxnSpPr>
            <p:spPr>
              <a:xfrm>
                <a:off x="4438134" y="4178824"/>
                <a:ext cx="165807" cy="94165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/>
              <p:cNvCxnSpPr/>
              <p:nvPr/>
            </p:nvCxnSpPr>
            <p:spPr>
              <a:xfrm flipV="1">
                <a:off x="4431970" y="4095750"/>
                <a:ext cx="186433" cy="110289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4461317" y="4004452"/>
                <a:ext cx="0" cy="226042"/>
              </a:xfrm>
              <a:prstGeom prst="line">
                <a:avLst/>
              </a:prstGeom>
              <a:ln w="3175"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3" name="TextBox 382"/>
            <p:cNvSpPr txBox="1"/>
            <p:nvPr/>
          </p:nvSpPr>
          <p:spPr>
            <a:xfrm>
              <a:off x="4615478" y="3851060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4625838" y="3617864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Gill Sans MT" panose="020B0502020104020203" pitchFamily="34" charset="0"/>
                </a:rPr>
                <a:t>y</a:t>
              </a: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4426088" y="3505707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409" name="Group 408"/>
          <p:cNvGrpSpPr/>
          <p:nvPr/>
        </p:nvGrpSpPr>
        <p:grpSpPr>
          <a:xfrm>
            <a:off x="5315674" y="-29759"/>
            <a:ext cx="425735" cy="556811"/>
            <a:chOff x="4540258" y="5509567"/>
            <a:chExt cx="425735" cy="556811"/>
          </a:xfrm>
        </p:grpSpPr>
        <p:grpSp>
          <p:nvGrpSpPr>
            <p:cNvPr id="410" name="Group 409"/>
            <p:cNvGrpSpPr/>
            <p:nvPr/>
          </p:nvGrpSpPr>
          <p:grpSpPr>
            <a:xfrm>
              <a:off x="4625686" y="5689036"/>
              <a:ext cx="179932" cy="253239"/>
              <a:chOff x="4834083" y="5403779"/>
              <a:chExt cx="179932" cy="253239"/>
            </a:xfrm>
          </p:grpSpPr>
          <p:cxnSp>
            <p:nvCxnSpPr>
              <p:cNvPr id="414" name="Straight Connector 413"/>
              <p:cNvCxnSpPr/>
              <p:nvPr/>
            </p:nvCxnSpPr>
            <p:spPr>
              <a:xfrm>
                <a:off x="4840247" y="5578151"/>
                <a:ext cx="173768" cy="78867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 flipV="1">
                <a:off x="4834083" y="5516800"/>
                <a:ext cx="179932" cy="88568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>
                <a:off x="4863430" y="5403779"/>
                <a:ext cx="0" cy="226042"/>
              </a:xfrm>
              <a:prstGeom prst="line">
                <a:avLst/>
              </a:prstGeom>
              <a:ln w="3175"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1" name="TextBox 410"/>
            <p:cNvSpPr txBox="1"/>
            <p:nvPr/>
          </p:nvSpPr>
          <p:spPr>
            <a:xfrm>
              <a:off x="4730031" y="5850934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4728342" y="5659865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Gill Sans MT" panose="020B0502020104020203" pitchFamily="34" charset="0"/>
                </a:rPr>
                <a:t>y</a:t>
              </a:r>
            </a:p>
          </p:txBody>
        </p:sp>
        <p:sp>
          <p:nvSpPr>
            <p:cNvPr id="413" name="TextBox 412"/>
            <p:cNvSpPr txBox="1"/>
            <p:nvPr/>
          </p:nvSpPr>
          <p:spPr>
            <a:xfrm>
              <a:off x="4540258" y="5509567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860215" y="10796"/>
            <a:ext cx="646063" cy="532114"/>
            <a:chOff x="5352179" y="5115984"/>
            <a:chExt cx="646063" cy="532114"/>
          </a:xfrm>
        </p:grpSpPr>
        <p:sp>
          <p:nvSpPr>
            <p:cNvPr id="418" name="Parallelogram 417"/>
            <p:cNvSpPr/>
            <p:nvPr/>
          </p:nvSpPr>
          <p:spPr>
            <a:xfrm rot="1401656">
              <a:off x="5352179" y="5252111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Parallelogram 418"/>
            <p:cNvSpPr/>
            <p:nvPr/>
          </p:nvSpPr>
          <p:spPr>
            <a:xfrm rot="1401656">
              <a:off x="5352179" y="5218080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Parallelogram 419"/>
            <p:cNvSpPr/>
            <p:nvPr/>
          </p:nvSpPr>
          <p:spPr>
            <a:xfrm rot="1401656">
              <a:off x="5352179" y="5184048"/>
              <a:ext cx="646063" cy="395987"/>
            </a:xfrm>
            <a:prstGeom prst="parallelogram">
              <a:avLst>
                <a:gd name="adj" fmla="val 79486"/>
              </a:avLst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Parallelogram 420"/>
            <p:cNvSpPr/>
            <p:nvPr/>
          </p:nvSpPr>
          <p:spPr>
            <a:xfrm rot="1401656">
              <a:off x="5352179" y="5150016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Parallelogram 421"/>
            <p:cNvSpPr/>
            <p:nvPr/>
          </p:nvSpPr>
          <p:spPr>
            <a:xfrm rot="1401656">
              <a:off x="5352179" y="5115984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398070" y="6492743"/>
            <a:ext cx="64800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TextBox 423"/>
          <p:cNvSpPr txBox="1"/>
          <p:nvPr/>
        </p:nvSpPr>
        <p:spPr>
          <a:xfrm>
            <a:off x="23961" y="4460166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A</a:t>
            </a:r>
          </a:p>
        </p:txBody>
      </p:sp>
      <p:sp>
        <p:nvSpPr>
          <p:cNvPr id="425" name="TextBox 424"/>
          <p:cNvSpPr txBox="1"/>
          <p:nvPr/>
        </p:nvSpPr>
        <p:spPr>
          <a:xfrm>
            <a:off x="23961" y="4718420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B</a:t>
            </a:r>
          </a:p>
        </p:txBody>
      </p:sp>
      <p:sp>
        <p:nvSpPr>
          <p:cNvPr id="426" name="TextBox 425"/>
          <p:cNvSpPr txBox="1"/>
          <p:nvPr/>
        </p:nvSpPr>
        <p:spPr>
          <a:xfrm>
            <a:off x="23961" y="4980547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C</a:t>
            </a:r>
          </a:p>
        </p:txBody>
      </p:sp>
      <p:sp>
        <p:nvSpPr>
          <p:cNvPr id="427" name="TextBox 426"/>
          <p:cNvSpPr txBox="1"/>
          <p:nvPr/>
        </p:nvSpPr>
        <p:spPr>
          <a:xfrm>
            <a:off x="23961" y="5247911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D</a:t>
            </a:r>
          </a:p>
        </p:txBody>
      </p:sp>
      <p:sp>
        <p:nvSpPr>
          <p:cNvPr id="428" name="TextBox 427"/>
          <p:cNvSpPr txBox="1"/>
          <p:nvPr/>
        </p:nvSpPr>
        <p:spPr>
          <a:xfrm>
            <a:off x="23961" y="5514944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E</a:t>
            </a:r>
          </a:p>
        </p:txBody>
      </p:sp>
      <p:sp>
        <p:nvSpPr>
          <p:cNvPr id="429" name="TextBox 428"/>
          <p:cNvSpPr txBox="1"/>
          <p:nvPr/>
        </p:nvSpPr>
        <p:spPr>
          <a:xfrm>
            <a:off x="23961" y="5934280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D</a:t>
            </a:r>
          </a:p>
        </p:txBody>
      </p:sp>
      <p:sp>
        <p:nvSpPr>
          <p:cNvPr id="430" name="TextBox 429"/>
          <p:cNvSpPr txBox="1"/>
          <p:nvPr/>
        </p:nvSpPr>
        <p:spPr>
          <a:xfrm>
            <a:off x="23961" y="6196950"/>
            <a:ext cx="226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Gill Sans MT" panose="020B0502020104020203" pitchFamily="34" charset="0"/>
              </a:rPr>
              <a:t>E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C0534AA4-BAA4-4EFB-9712-7D02B5BACC65}"/>
              </a:ext>
            </a:extLst>
          </p:cNvPr>
          <p:cNvSpPr/>
          <p:nvPr/>
        </p:nvSpPr>
        <p:spPr>
          <a:xfrm>
            <a:off x="1811440" y="510039"/>
            <a:ext cx="1819583" cy="3121445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F2A3EC38-8789-49FE-98D5-C20EF5F51294}"/>
              </a:ext>
            </a:extLst>
          </p:cNvPr>
          <p:cNvSpPr/>
          <p:nvPr/>
        </p:nvSpPr>
        <p:spPr>
          <a:xfrm>
            <a:off x="60602" y="4695530"/>
            <a:ext cx="9036867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EA22999C-3F31-4517-8819-A4261F06E44B}"/>
              </a:ext>
            </a:extLst>
          </p:cNvPr>
          <p:cNvSpPr/>
          <p:nvPr/>
        </p:nvSpPr>
        <p:spPr>
          <a:xfrm>
            <a:off x="3654274" y="466966"/>
            <a:ext cx="1819583" cy="3121445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E7012500-09FB-4703-B93D-7A7E40FAD24A}"/>
              </a:ext>
            </a:extLst>
          </p:cNvPr>
          <p:cNvSpPr/>
          <p:nvPr/>
        </p:nvSpPr>
        <p:spPr>
          <a:xfrm>
            <a:off x="23960" y="4945626"/>
            <a:ext cx="9036867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B2C5F041-D0E4-4DC7-8EDA-FD97AF27E44A}"/>
              </a:ext>
            </a:extLst>
          </p:cNvPr>
          <p:cNvSpPr/>
          <p:nvPr/>
        </p:nvSpPr>
        <p:spPr>
          <a:xfrm>
            <a:off x="5492189" y="555023"/>
            <a:ext cx="1828925" cy="3121445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9CA09078-FB71-46AD-9A22-4D0647BDB832}"/>
              </a:ext>
            </a:extLst>
          </p:cNvPr>
          <p:cNvSpPr/>
          <p:nvPr/>
        </p:nvSpPr>
        <p:spPr>
          <a:xfrm>
            <a:off x="50075" y="5210435"/>
            <a:ext cx="9036867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5A7BFF39-0B68-4C29-8A93-8BB4C1283C1F}"/>
              </a:ext>
            </a:extLst>
          </p:cNvPr>
          <p:cNvSpPr/>
          <p:nvPr/>
        </p:nvSpPr>
        <p:spPr>
          <a:xfrm>
            <a:off x="7235203" y="521394"/>
            <a:ext cx="1913625" cy="3121445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894B6191-3FA5-493C-8EF6-8AA498D9A674}"/>
              </a:ext>
            </a:extLst>
          </p:cNvPr>
          <p:cNvSpPr/>
          <p:nvPr/>
        </p:nvSpPr>
        <p:spPr>
          <a:xfrm>
            <a:off x="0" y="5885928"/>
            <a:ext cx="9036867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AD23DAE1-73AA-44E1-BC32-3D2798DC68DA}"/>
              </a:ext>
            </a:extLst>
          </p:cNvPr>
          <p:cNvSpPr/>
          <p:nvPr/>
        </p:nvSpPr>
        <p:spPr>
          <a:xfrm>
            <a:off x="30800" y="5500878"/>
            <a:ext cx="9036867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F939FF74-9EA6-44ED-9571-B7DA746B74BE}"/>
              </a:ext>
            </a:extLst>
          </p:cNvPr>
          <p:cNvSpPr/>
          <p:nvPr/>
        </p:nvSpPr>
        <p:spPr>
          <a:xfrm>
            <a:off x="39854" y="6151476"/>
            <a:ext cx="9036867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6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animBg="1"/>
      <p:bldP spid="355" grpId="0" animBg="1"/>
      <p:bldP spid="360" grpId="0" animBg="1"/>
      <p:bldP spid="362" grpId="0" animBg="1"/>
      <p:bldP spid="363" grpId="0" animBg="1"/>
      <p:bldP spid="370" grpId="0" animBg="1"/>
      <p:bldP spid="371" grpId="0" animBg="1"/>
      <p:bldP spid="372" grpId="0" animBg="1"/>
      <p:bldP spid="373" grpId="0" animBg="1"/>
      <p:bldP spid="3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511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What 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Why 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912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How ?</a:t>
            </a:r>
          </a:p>
        </p:txBody>
      </p:sp>
    </p:spTree>
    <p:extLst>
      <p:ext uri="{BB962C8B-B14F-4D97-AF65-F5344CB8AC3E}">
        <p14:creationId xmlns:p14="http://schemas.microsoft.com/office/powerpoint/2010/main" val="8505602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Key to good tiling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509608"/>
            <a:ext cx="4102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Gill Sans MT" panose="020B0502020104020203" pitchFamily="34" charset="0"/>
              </a:rPr>
              <a:t>Radial aberrations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333830" y="893688"/>
            <a:ext cx="1631950" cy="16319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3534571"/>
            <a:ext cx="431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Gill Sans MT" panose="020B0502020104020203" pitchFamily="34" charset="0"/>
              </a:rPr>
              <a:t>Sheet shape</a:t>
            </a:r>
          </a:p>
        </p:txBody>
      </p:sp>
      <p:sp>
        <p:nvSpPr>
          <p:cNvPr id="7" name="Rectangle 6"/>
          <p:cNvSpPr/>
          <p:nvPr/>
        </p:nvSpPr>
        <p:spPr>
          <a:xfrm>
            <a:off x="2333830" y="2972986"/>
            <a:ext cx="1631950" cy="1631950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96731" y="2827329"/>
            <a:ext cx="306148" cy="291314"/>
            <a:chOff x="6599055" y="5174857"/>
            <a:chExt cx="306148" cy="291314"/>
          </a:xfrm>
        </p:grpSpPr>
        <p:sp>
          <p:nvSpPr>
            <p:cNvPr id="4" name="Isosceles Triangle 3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3153176" y="2936104"/>
            <a:ext cx="0" cy="170571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7547" y="1078721"/>
            <a:ext cx="1996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 MT" panose="020B0502020104020203" pitchFamily="34" charset="0"/>
              </a:rPr>
              <a:t>Crop!!!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49750" y="1509608"/>
            <a:ext cx="40011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949750" y="3588906"/>
            <a:ext cx="40011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111"/>
            <a:ext cx="9144000" cy="57821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MT" panose="020B0502020104020203" pitchFamily="34" charset="0"/>
              </a:rPr>
              <a:t>Gerbil cochlea – 12.6X mag, high NA, </a:t>
            </a:r>
            <a:r>
              <a:rPr lang="en-US" sz="3600" dirty="0" err="1">
                <a:solidFill>
                  <a:schemeClr val="bg1"/>
                </a:solidFill>
                <a:latin typeface="Gill Sans MT" panose="020B0502020104020203" pitchFamily="34" charset="0"/>
              </a:rPr>
              <a:t>crop+tile</a:t>
            </a:r>
            <a:endParaRPr lang="en-US" sz="36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2" y="6371902"/>
            <a:ext cx="9143998" cy="295598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Sample courtesy of Ken Hutson (Fitzpatrick lab, UNC)</a:t>
            </a:r>
          </a:p>
        </p:txBody>
      </p:sp>
    </p:spTree>
    <p:extLst>
      <p:ext uri="{BB962C8B-B14F-4D97-AF65-F5344CB8AC3E}">
        <p14:creationId xmlns:p14="http://schemas.microsoft.com/office/powerpoint/2010/main" val="8027911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Laser power and exposure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03744" y="853944"/>
            <a:ext cx="2653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To acquire data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24718" y="853944"/>
            <a:ext cx="2803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To look at sample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524717" y="1283873"/>
            <a:ext cx="5607780" cy="2438463"/>
            <a:chOff x="2678465" y="1259597"/>
            <a:chExt cx="5607780" cy="24384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482355" y="1259597"/>
              <a:ext cx="0" cy="2438463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2678465" y="1403968"/>
              <a:ext cx="5607780" cy="2149720"/>
              <a:chOff x="2678465" y="1378343"/>
              <a:chExt cx="5607780" cy="214972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2678465" y="2453203"/>
                <a:ext cx="560778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678465" y="1378343"/>
                <a:ext cx="560778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678465" y="3528063"/>
                <a:ext cx="560778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Rectangle 19"/>
          <p:cNvSpPr/>
          <p:nvPr/>
        </p:nvSpPr>
        <p:spPr>
          <a:xfrm>
            <a:off x="121666" y="2774106"/>
            <a:ext cx="2694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Exposure time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32398" y="2681773"/>
            <a:ext cx="1196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Gill Sans MT" panose="020B0502020104020203" pitchFamily="34" charset="0"/>
              </a:rPr>
              <a:t>Long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00246" y="2681773"/>
            <a:ext cx="1345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Gill Sans MT" panose="020B0502020104020203" pitchFamily="34" charset="0"/>
              </a:rPr>
              <a:t>Short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66" y="1704064"/>
            <a:ext cx="2022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Power 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41284" y="1611731"/>
            <a:ext cx="1083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Gill Sans MT" panose="020B0502020104020203" pitchFamily="34" charset="0"/>
              </a:rPr>
              <a:t>Low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82474" y="1611731"/>
            <a:ext cx="1146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Gill Sans MT" panose="020B0502020104020203" pitchFamily="34" charset="0"/>
              </a:rPr>
              <a:t>High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616765" y="3747899"/>
            <a:ext cx="2619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Low bleaching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420655" y="3747899"/>
            <a:ext cx="2619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High speed</a:t>
            </a:r>
          </a:p>
        </p:txBody>
      </p:sp>
    </p:spTree>
    <p:extLst>
      <p:ext uri="{BB962C8B-B14F-4D97-AF65-F5344CB8AC3E}">
        <p14:creationId xmlns:p14="http://schemas.microsoft.com/office/powerpoint/2010/main" val="390301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3" grpId="0"/>
      <p:bldP spid="36" grpId="0"/>
      <p:bldP spid="38" grpId="0"/>
      <p:bldP spid="3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511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Before imaging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1C3C4"/>
                </a:solidFill>
                <a:latin typeface="Gill Sans MT" panose="020B0502020104020203" pitchFamily="34" charset="0"/>
              </a:rPr>
              <a:t>During imaging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912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After imaging</a:t>
            </a:r>
          </a:p>
        </p:txBody>
      </p:sp>
    </p:spTree>
    <p:extLst>
      <p:ext uri="{BB962C8B-B14F-4D97-AF65-F5344CB8AC3E}">
        <p14:creationId xmlns:p14="http://schemas.microsoft.com/office/powerpoint/2010/main" val="23682327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</a:rPr>
              <a:t>Workflow</a:t>
            </a:r>
            <a:endParaRPr lang="en-US" sz="3200" dirty="0"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36876"/>
            <a:ext cx="44771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Sample preparation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days - weeks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203809"/>
            <a:ext cx="4152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Sample mounting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732826"/>
            <a:ext cx="38671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Sample imaging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 - hours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31432"/>
            <a:ext cx="4152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Gill Sans MT" panose="020B0502020104020203" pitchFamily="34" charset="0"/>
              </a:rPr>
              <a:t>Data visualization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 – tens of minutes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130035"/>
            <a:ext cx="32832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Gill Sans MT" panose="020B0502020104020203" pitchFamily="34" charset="0"/>
              </a:rPr>
              <a:t>Data analysis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hours - months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20592" y="4925853"/>
            <a:ext cx="31055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Gill Sans MT" panose="020B0502020104020203" pitchFamily="34" charset="0"/>
              </a:rPr>
              <a:t>Data management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tens of GBs – thousands of GBs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02" y="734030"/>
            <a:ext cx="1890157" cy="10457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24" y="733621"/>
            <a:ext cx="2328637" cy="10457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602" y="2008815"/>
            <a:ext cx="1485686" cy="9904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602" y="3345161"/>
            <a:ext cx="1485686" cy="1186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402" y="4675846"/>
            <a:ext cx="1224949" cy="1071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7" y="4675846"/>
            <a:ext cx="1084667" cy="1071830"/>
          </a:xfrm>
          <a:prstGeom prst="rect">
            <a:avLst/>
          </a:prstGeom>
        </p:spPr>
      </p:pic>
      <p:sp>
        <p:nvSpPr>
          <p:cNvPr id="25" name="Right Brace 24"/>
          <p:cNvSpPr/>
          <p:nvPr/>
        </p:nvSpPr>
        <p:spPr>
          <a:xfrm>
            <a:off x="5715830" y="3495676"/>
            <a:ext cx="322661" cy="336232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241202" y="5945611"/>
            <a:ext cx="960330" cy="892068"/>
            <a:chOff x="3241202" y="5945611"/>
            <a:chExt cx="960330" cy="89206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41202" y="5945611"/>
              <a:ext cx="960330" cy="89206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244637" y="595503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31" name="Rectangle 1"/>
          <p:cNvSpPr txBox="1">
            <a:spLocks noChangeArrowheads="1"/>
          </p:cNvSpPr>
          <p:nvPr/>
        </p:nvSpPr>
        <p:spPr>
          <a:xfrm>
            <a:off x="6129397" y="6000751"/>
            <a:ext cx="3014602" cy="857250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latin typeface="Gill Sans MT" panose="020B0502020104020203" pitchFamily="34" charset="0"/>
              </a:rPr>
              <a:t>Chung </a:t>
            </a:r>
            <a:r>
              <a:rPr lang="en-US" sz="1200" i="1" dirty="0">
                <a:latin typeface="Gill Sans MT" panose="020B0502020104020203" pitchFamily="34" charset="0"/>
              </a:rPr>
              <a:t>et al</a:t>
            </a:r>
            <a:r>
              <a:rPr lang="en-US" sz="1200" dirty="0">
                <a:latin typeface="Gill Sans MT" panose="020B0502020104020203" pitchFamily="34" charset="0"/>
              </a:rPr>
              <a:t>, Nature 2013</a:t>
            </a:r>
          </a:p>
          <a:p>
            <a:pPr algn="r"/>
            <a:r>
              <a:rPr lang="en-US" sz="1200" dirty="0">
                <a:latin typeface="Gill Sans MT" panose="020B0502020104020203" pitchFamily="34" charset="0"/>
              </a:rPr>
              <a:t>Ertürk </a:t>
            </a:r>
            <a:r>
              <a:rPr lang="en-US" sz="1200" i="1" dirty="0">
                <a:latin typeface="Gill Sans MT" panose="020B0502020104020203" pitchFamily="34" charset="0"/>
              </a:rPr>
              <a:t>et al</a:t>
            </a:r>
            <a:r>
              <a:rPr lang="en-US" sz="1200" dirty="0">
                <a:latin typeface="Gill Sans MT" panose="020B0502020104020203" pitchFamily="34" charset="0"/>
              </a:rPr>
              <a:t>, 2012</a:t>
            </a:r>
          </a:p>
          <a:p>
            <a:pPr algn="r"/>
            <a:r>
              <a:rPr lang="en-US" sz="1200" dirty="0" err="1">
                <a:latin typeface="Gill Sans MT" panose="020B0502020104020203" pitchFamily="34" charset="0"/>
              </a:rPr>
              <a:t>Dobosz</a:t>
            </a:r>
            <a:r>
              <a:rPr lang="en-US" sz="1200" dirty="0">
                <a:latin typeface="Gill Sans MT" panose="020B0502020104020203" pitchFamily="34" charset="0"/>
              </a:rPr>
              <a:t> </a:t>
            </a:r>
            <a:r>
              <a:rPr lang="en-US" sz="1200" i="1" dirty="0">
                <a:latin typeface="Gill Sans MT" panose="020B0502020104020203" pitchFamily="34" charset="0"/>
              </a:rPr>
              <a:t>et al</a:t>
            </a:r>
            <a:r>
              <a:rPr lang="en-US" sz="1200" dirty="0">
                <a:latin typeface="Gill Sans MT" panose="020B0502020104020203" pitchFamily="34" charset="0"/>
              </a:rPr>
              <a:t>, Neoplasia 2014</a:t>
            </a:r>
            <a:r>
              <a:rPr lang="en-US" sz="1200" i="1" dirty="0">
                <a:latin typeface="Gill Sans MT" panose="020B0502020104020203" pitchFamily="34" charset="0"/>
              </a:rPr>
              <a:t> </a:t>
            </a:r>
            <a:endParaRPr lang="en-US" sz="1200" dirty="0">
              <a:latin typeface="Gill Sans MT" panose="020B0502020104020203" pitchFamily="34" charset="0"/>
            </a:endParaRPr>
          </a:p>
          <a:p>
            <a:pPr algn="r"/>
            <a:r>
              <a:rPr lang="en-US" sz="1200" dirty="0">
                <a:latin typeface="Gill Sans MT" panose="020B0502020104020203" pitchFamily="34" charset="0"/>
              </a:rPr>
              <a:t>Renier </a:t>
            </a:r>
            <a:r>
              <a:rPr lang="en-US" sz="1200" i="1" dirty="0">
                <a:latin typeface="Gill Sans MT" panose="020B0502020104020203" pitchFamily="34" charset="0"/>
              </a:rPr>
              <a:t>et al</a:t>
            </a:r>
            <a:r>
              <a:rPr lang="en-US" sz="1200" dirty="0">
                <a:latin typeface="Gill Sans MT" panose="020B0502020104020203" pitchFamily="34" charset="0"/>
              </a:rPr>
              <a:t>, Cell</a:t>
            </a:r>
            <a:r>
              <a:rPr lang="en-US" sz="1200" i="1" dirty="0">
                <a:latin typeface="Gill Sans MT" panose="020B0502020104020203" pitchFamily="34" charset="0"/>
              </a:rPr>
              <a:t> </a:t>
            </a:r>
            <a:r>
              <a:rPr lang="en-US" sz="1200" dirty="0">
                <a:latin typeface="Gill Sans MT" panose="020B0502020104020203" pitchFamily="34" charset="0"/>
                <a:cs typeface="Arial" panose="020B0604020202020204" pitchFamily="34" charset="0"/>
              </a:rPr>
              <a:t>2016</a:t>
            </a:r>
            <a:endParaRPr lang="en-US" sz="1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721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3226279"/>
            <a:ext cx="9144000" cy="36317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Data management – Slow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912188" y="707886"/>
            <a:ext cx="4563373" cy="2363118"/>
          </a:xfrm>
          <a:custGeom>
            <a:avLst/>
            <a:gdLst>
              <a:gd name="connsiteX0" fmla="*/ 1518249 w 5151162"/>
              <a:gd name="connsiteY0" fmla="*/ 1897811 h 2208362"/>
              <a:gd name="connsiteX1" fmla="*/ 1492370 w 5151162"/>
              <a:gd name="connsiteY1" fmla="*/ 1940943 h 2208362"/>
              <a:gd name="connsiteX2" fmla="*/ 1431985 w 5151162"/>
              <a:gd name="connsiteY2" fmla="*/ 2001328 h 2208362"/>
              <a:gd name="connsiteX3" fmla="*/ 1345721 w 5151162"/>
              <a:gd name="connsiteY3" fmla="*/ 2070339 h 2208362"/>
              <a:gd name="connsiteX4" fmla="*/ 1250830 w 5151162"/>
              <a:gd name="connsiteY4" fmla="*/ 2122098 h 2208362"/>
              <a:gd name="connsiteX5" fmla="*/ 1224951 w 5151162"/>
              <a:gd name="connsiteY5" fmla="*/ 2130724 h 2208362"/>
              <a:gd name="connsiteX6" fmla="*/ 923026 w 5151162"/>
              <a:gd name="connsiteY6" fmla="*/ 2156603 h 2208362"/>
              <a:gd name="connsiteX7" fmla="*/ 871268 w 5151162"/>
              <a:gd name="connsiteY7" fmla="*/ 2147977 h 2208362"/>
              <a:gd name="connsiteX8" fmla="*/ 621102 w 5151162"/>
              <a:gd name="connsiteY8" fmla="*/ 2027207 h 2208362"/>
              <a:gd name="connsiteX9" fmla="*/ 457200 w 5151162"/>
              <a:gd name="connsiteY9" fmla="*/ 1906437 h 2208362"/>
              <a:gd name="connsiteX10" fmla="*/ 431321 w 5151162"/>
              <a:gd name="connsiteY10" fmla="*/ 1880558 h 2208362"/>
              <a:gd name="connsiteX11" fmla="*/ 379562 w 5151162"/>
              <a:gd name="connsiteY11" fmla="*/ 1802920 h 2208362"/>
              <a:gd name="connsiteX12" fmla="*/ 362309 w 5151162"/>
              <a:gd name="connsiteY12" fmla="*/ 1699403 h 2208362"/>
              <a:gd name="connsiteX13" fmla="*/ 405441 w 5151162"/>
              <a:gd name="connsiteY13" fmla="*/ 1406105 h 2208362"/>
              <a:gd name="connsiteX14" fmla="*/ 388189 w 5151162"/>
              <a:gd name="connsiteY14" fmla="*/ 1380226 h 2208362"/>
              <a:gd name="connsiteX15" fmla="*/ 362309 w 5151162"/>
              <a:gd name="connsiteY15" fmla="*/ 1371600 h 2208362"/>
              <a:gd name="connsiteX16" fmla="*/ 293298 w 5151162"/>
              <a:gd name="connsiteY16" fmla="*/ 1362973 h 2208362"/>
              <a:gd name="connsiteX17" fmla="*/ 215660 w 5151162"/>
              <a:gd name="connsiteY17" fmla="*/ 1337094 h 2208362"/>
              <a:gd name="connsiteX18" fmla="*/ 60385 w 5151162"/>
              <a:gd name="connsiteY18" fmla="*/ 1242203 h 2208362"/>
              <a:gd name="connsiteX19" fmla="*/ 43132 w 5151162"/>
              <a:gd name="connsiteY19" fmla="*/ 1216324 h 2208362"/>
              <a:gd name="connsiteX20" fmla="*/ 8626 w 5151162"/>
              <a:gd name="connsiteY20" fmla="*/ 1130060 h 2208362"/>
              <a:gd name="connsiteX21" fmla="*/ 0 w 5151162"/>
              <a:gd name="connsiteY21" fmla="*/ 1086928 h 2208362"/>
              <a:gd name="connsiteX22" fmla="*/ 77638 w 5151162"/>
              <a:gd name="connsiteY22" fmla="*/ 785003 h 2208362"/>
              <a:gd name="connsiteX23" fmla="*/ 129396 w 5151162"/>
              <a:gd name="connsiteY23" fmla="*/ 741871 h 2208362"/>
              <a:gd name="connsiteX24" fmla="*/ 276045 w 5151162"/>
              <a:gd name="connsiteY24" fmla="*/ 715992 h 2208362"/>
              <a:gd name="connsiteX25" fmla="*/ 301924 w 5151162"/>
              <a:gd name="connsiteY25" fmla="*/ 698739 h 2208362"/>
              <a:gd name="connsiteX26" fmla="*/ 267419 w 5151162"/>
              <a:gd name="connsiteY26" fmla="*/ 577969 h 2208362"/>
              <a:gd name="connsiteX27" fmla="*/ 258792 w 5151162"/>
              <a:gd name="connsiteY27" fmla="*/ 526211 h 2208362"/>
              <a:gd name="connsiteX28" fmla="*/ 232913 w 5151162"/>
              <a:gd name="connsiteY28" fmla="*/ 431320 h 2208362"/>
              <a:gd name="connsiteX29" fmla="*/ 267419 w 5151162"/>
              <a:gd name="connsiteY29" fmla="*/ 284671 h 2208362"/>
              <a:gd name="connsiteX30" fmla="*/ 327804 w 5151162"/>
              <a:gd name="connsiteY30" fmla="*/ 207034 h 2208362"/>
              <a:gd name="connsiteX31" fmla="*/ 586596 w 5151162"/>
              <a:gd name="connsiteY31" fmla="*/ 86264 h 2208362"/>
              <a:gd name="connsiteX32" fmla="*/ 681487 w 5151162"/>
              <a:gd name="connsiteY32" fmla="*/ 77637 h 2208362"/>
              <a:gd name="connsiteX33" fmla="*/ 905773 w 5151162"/>
              <a:gd name="connsiteY33" fmla="*/ 94890 h 2208362"/>
              <a:gd name="connsiteX34" fmla="*/ 940279 w 5151162"/>
              <a:gd name="connsiteY34" fmla="*/ 112143 h 2208362"/>
              <a:gd name="connsiteX35" fmla="*/ 983411 w 5151162"/>
              <a:gd name="connsiteY35" fmla="*/ 163902 h 2208362"/>
              <a:gd name="connsiteX36" fmla="*/ 1009290 w 5151162"/>
              <a:gd name="connsiteY36" fmla="*/ 155275 h 2208362"/>
              <a:gd name="connsiteX37" fmla="*/ 1035170 w 5151162"/>
              <a:gd name="connsiteY37" fmla="*/ 138022 h 2208362"/>
              <a:gd name="connsiteX38" fmla="*/ 1069675 w 5151162"/>
              <a:gd name="connsiteY38" fmla="*/ 129396 h 2208362"/>
              <a:gd name="connsiteX39" fmla="*/ 1104181 w 5151162"/>
              <a:gd name="connsiteY39" fmla="*/ 103517 h 2208362"/>
              <a:gd name="connsiteX40" fmla="*/ 1242204 w 5151162"/>
              <a:gd name="connsiteY40" fmla="*/ 51758 h 2208362"/>
              <a:gd name="connsiteX41" fmla="*/ 1362973 w 5151162"/>
              <a:gd name="connsiteY41" fmla="*/ 17252 h 2208362"/>
              <a:gd name="connsiteX42" fmla="*/ 1457864 w 5151162"/>
              <a:gd name="connsiteY42" fmla="*/ 0 h 2208362"/>
              <a:gd name="connsiteX43" fmla="*/ 1880558 w 5151162"/>
              <a:gd name="connsiteY43" fmla="*/ 17252 h 2208362"/>
              <a:gd name="connsiteX44" fmla="*/ 1906438 w 5151162"/>
              <a:gd name="connsiteY44" fmla="*/ 25879 h 2208362"/>
              <a:gd name="connsiteX45" fmla="*/ 2027207 w 5151162"/>
              <a:gd name="connsiteY45" fmla="*/ 86264 h 2208362"/>
              <a:gd name="connsiteX46" fmla="*/ 2139351 w 5151162"/>
              <a:gd name="connsiteY46" fmla="*/ 155275 h 2208362"/>
              <a:gd name="connsiteX47" fmla="*/ 2173857 w 5151162"/>
              <a:gd name="connsiteY47" fmla="*/ 172528 h 2208362"/>
              <a:gd name="connsiteX48" fmla="*/ 2225615 w 5151162"/>
              <a:gd name="connsiteY48" fmla="*/ 224286 h 2208362"/>
              <a:gd name="connsiteX49" fmla="*/ 2234241 w 5151162"/>
              <a:gd name="connsiteY49" fmla="*/ 250166 h 2208362"/>
              <a:gd name="connsiteX50" fmla="*/ 2260121 w 5151162"/>
              <a:gd name="connsiteY50" fmla="*/ 276045 h 2208362"/>
              <a:gd name="connsiteX51" fmla="*/ 2277373 w 5151162"/>
              <a:gd name="connsiteY51" fmla="*/ 345056 h 2208362"/>
              <a:gd name="connsiteX52" fmla="*/ 2286000 w 5151162"/>
              <a:gd name="connsiteY52" fmla="*/ 370935 h 2208362"/>
              <a:gd name="connsiteX53" fmla="*/ 2303253 w 5151162"/>
              <a:gd name="connsiteY53" fmla="*/ 405441 h 2208362"/>
              <a:gd name="connsiteX54" fmla="*/ 2337758 w 5151162"/>
              <a:gd name="connsiteY54" fmla="*/ 414068 h 2208362"/>
              <a:gd name="connsiteX55" fmla="*/ 2406770 w 5151162"/>
              <a:gd name="connsiteY55" fmla="*/ 379562 h 2208362"/>
              <a:gd name="connsiteX56" fmla="*/ 2458528 w 5151162"/>
              <a:gd name="connsiteY56" fmla="*/ 345056 h 2208362"/>
              <a:gd name="connsiteX57" fmla="*/ 2622430 w 5151162"/>
              <a:gd name="connsiteY57" fmla="*/ 258792 h 2208362"/>
              <a:gd name="connsiteX58" fmla="*/ 2708694 w 5151162"/>
              <a:gd name="connsiteY58" fmla="*/ 232913 h 2208362"/>
              <a:gd name="connsiteX59" fmla="*/ 2846717 w 5151162"/>
              <a:gd name="connsiteY59" fmla="*/ 198407 h 2208362"/>
              <a:gd name="connsiteX60" fmla="*/ 3666226 w 5151162"/>
              <a:gd name="connsiteY60" fmla="*/ 276045 h 2208362"/>
              <a:gd name="connsiteX61" fmla="*/ 3735238 w 5151162"/>
              <a:gd name="connsiteY61" fmla="*/ 362309 h 2208362"/>
              <a:gd name="connsiteX62" fmla="*/ 3761117 w 5151162"/>
              <a:gd name="connsiteY62" fmla="*/ 422694 h 2208362"/>
              <a:gd name="connsiteX63" fmla="*/ 3795623 w 5151162"/>
              <a:gd name="connsiteY63" fmla="*/ 483079 h 2208362"/>
              <a:gd name="connsiteX64" fmla="*/ 3821502 w 5151162"/>
              <a:gd name="connsiteY64" fmla="*/ 474452 h 2208362"/>
              <a:gd name="connsiteX65" fmla="*/ 3950898 w 5151162"/>
              <a:gd name="connsiteY65" fmla="*/ 284671 h 2208362"/>
              <a:gd name="connsiteX66" fmla="*/ 4088921 w 5151162"/>
              <a:gd name="connsiteY66" fmla="*/ 172528 h 2208362"/>
              <a:gd name="connsiteX67" fmla="*/ 4261449 w 5151162"/>
              <a:gd name="connsiteY67" fmla="*/ 138022 h 2208362"/>
              <a:gd name="connsiteX68" fmla="*/ 4606506 w 5151162"/>
              <a:gd name="connsiteY68" fmla="*/ 224286 h 2208362"/>
              <a:gd name="connsiteX69" fmla="*/ 4727275 w 5151162"/>
              <a:gd name="connsiteY69" fmla="*/ 345056 h 2208362"/>
              <a:gd name="connsiteX70" fmla="*/ 4753155 w 5151162"/>
              <a:gd name="connsiteY70" fmla="*/ 405441 h 2208362"/>
              <a:gd name="connsiteX71" fmla="*/ 4761781 w 5151162"/>
              <a:gd name="connsiteY71" fmla="*/ 439947 h 2208362"/>
              <a:gd name="connsiteX72" fmla="*/ 4977441 w 5151162"/>
              <a:gd name="connsiteY72" fmla="*/ 491705 h 2208362"/>
              <a:gd name="connsiteX73" fmla="*/ 5080958 w 5151162"/>
              <a:gd name="connsiteY73" fmla="*/ 638354 h 2208362"/>
              <a:gd name="connsiteX74" fmla="*/ 5141343 w 5151162"/>
              <a:gd name="connsiteY74" fmla="*/ 810883 h 2208362"/>
              <a:gd name="connsiteX75" fmla="*/ 5089585 w 5151162"/>
              <a:gd name="connsiteY75" fmla="*/ 1052422 h 2208362"/>
              <a:gd name="connsiteX76" fmla="*/ 4960189 w 5151162"/>
              <a:gd name="connsiteY76" fmla="*/ 1121434 h 2208362"/>
              <a:gd name="connsiteX77" fmla="*/ 4796287 w 5151162"/>
              <a:gd name="connsiteY77" fmla="*/ 1164566 h 2208362"/>
              <a:gd name="connsiteX78" fmla="*/ 5003321 w 5151162"/>
              <a:gd name="connsiteY78" fmla="*/ 1371600 h 2208362"/>
              <a:gd name="connsiteX79" fmla="*/ 5115464 w 5151162"/>
              <a:gd name="connsiteY79" fmla="*/ 1613139 h 2208362"/>
              <a:gd name="connsiteX80" fmla="*/ 5115464 w 5151162"/>
              <a:gd name="connsiteY80" fmla="*/ 1811547 h 2208362"/>
              <a:gd name="connsiteX81" fmla="*/ 4951562 w 5151162"/>
              <a:gd name="connsiteY81" fmla="*/ 1940943 h 2208362"/>
              <a:gd name="connsiteX82" fmla="*/ 4873924 w 5151162"/>
              <a:gd name="connsiteY82" fmla="*/ 1975449 h 2208362"/>
              <a:gd name="connsiteX83" fmla="*/ 4779034 w 5151162"/>
              <a:gd name="connsiteY83" fmla="*/ 1984075 h 2208362"/>
              <a:gd name="connsiteX84" fmla="*/ 4615132 w 5151162"/>
              <a:gd name="connsiteY84" fmla="*/ 2009954 h 2208362"/>
              <a:gd name="connsiteX85" fmla="*/ 4442604 w 5151162"/>
              <a:gd name="connsiteY85" fmla="*/ 2001328 h 2208362"/>
              <a:gd name="connsiteX86" fmla="*/ 4364966 w 5151162"/>
              <a:gd name="connsiteY86" fmla="*/ 1975449 h 2208362"/>
              <a:gd name="connsiteX87" fmla="*/ 4313207 w 5151162"/>
              <a:gd name="connsiteY87" fmla="*/ 1958196 h 2208362"/>
              <a:gd name="connsiteX88" fmla="*/ 4252823 w 5151162"/>
              <a:gd name="connsiteY88" fmla="*/ 1923690 h 2208362"/>
              <a:gd name="connsiteX89" fmla="*/ 4244196 w 5151162"/>
              <a:gd name="connsiteY89" fmla="*/ 2053086 h 2208362"/>
              <a:gd name="connsiteX90" fmla="*/ 4218317 w 5151162"/>
              <a:gd name="connsiteY90" fmla="*/ 2104845 h 2208362"/>
              <a:gd name="connsiteX91" fmla="*/ 3856007 w 5151162"/>
              <a:gd name="connsiteY91" fmla="*/ 2208362 h 2208362"/>
              <a:gd name="connsiteX92" fmla="*/ 3485072 w 5151162"/>
              <a:gd name="connsiteY92" fmla="*/ 2173856 h 2208362"/>
              <a:gd name="connsiteX93" fmla="*/ 3381555 w 5151162"/>
              <a:gd name="connsiteY93" fmla="*/ 2122098 h 2208362"/>
              <a:gd name="connsiteX94" fmla="*/ 3243532 w 5151162"/>
              <a:gd name="connsiteY94" fmla="*/ 1984075 h 2208362"/>
              <a:gd name="connsiteX95" fmla="*/ 3217653 w 5151162"/>
              <a:gd name="connsiteY95" fmla="*/ 1992702 h 2208362"/>
              <a:gd name="connsiteX96" fmla="*/ 3157268 w 5151162"/>
              <a:gd name="connsiteY96" fmla="*/ 2087592 h 2208362"/>
              <a:gd name="connsiteX97" fmla="*/ 3105509 w 5151162"/>
              <a:gd name="connsiteY97" fmla="*/ 2122098 h 2208362"/>
              <a:gd name="connsiteX98" fmla="*/ 2924355 w 5151162"/>
              <a:gd name="connsiteY98" fmla="*/ 2182483 h 2208362"/>
              <a:gd name="connsiteX99" fmla="*/ 2493034 w 5151162"/>
              <a:gd name="connsiteY99" fmla="*/ 2147977 h 2208362"/>
              <a:gd name="connsiteX100" fmla="*/ 2406770 w 5151162"/>
              <a:gd name="connsiteY100" fmla="*/ 2096218 h 2208362"/>
              <a:gd name="connsiteX101" fmla="*/ 2294626 w 5151162"/>
              <a:gd name="connsiteY101" fmla="*/ 1923690 h 2208362"/>
              <a:gd name="connsiteX102" fmla="*/ 2260121 w 5151162"/>
              <a:gd name="connsiteY102" fmla="*/ 1837426 h 2208362"/>
              <a:gd name="connsiteX103" fmla="*/ 2182483 w 5151162"/>
              <a:gd name="connsiteY103" fmla="*/ 1923690 h 2208362"/>
              <a:gd name="connsiteX104" fmla="*/ 2001328 w 5151162"/>
              <a:gd name="connsiteY104" fmla="*/ 2087592 h 2208362"/>
              <a:gd name="connsiteX105" fmla="*/ 1483743 w 5151162"/>
              <a:gd name="connsiteY105" fmla="*/ 2070339 h 2208362"/>
              <a:gd name="connsiteX106" fmla="*/ 1449238 w 5151162"/>
              <a:gd name="connsiteY106" fmla="*/ 2009954 h 2208362"/>
              <a:gd name="connsiteX107" fmla="*/ 1440611 w 5151162"/>
              <a:gd name="connsiteY107" fmla="*/ 1958196 h 220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151162" h="2208362">
                <a:moveTo>
                  <a:pt x="1518249" y="1897811"/>
                </a:moveTo>
                <a:cubicBezTo>
                  <a:pt x="1509623" y="1912188"/>
                  <a:pt x="1503104" y="1928062"/>
                  <a:pt x="1492370" y="1940943"/>
                </a:cubicBezTo>
                <a:cubicBezTo>
                  <a:pt x="1474147" y="1962811"/>
                  <a:pt x="1452113" y="1981200"/>
                  <a:pt x="1431985" y="2001328"/>
                </a:cubicBezTo>
                <a:cubicBezTo>
                  <a:pt x="1397815" y="2035498"/>
                  <a:pt x="1397379" y="2038770"/>
                  <a:pt x="1345721" y="2070339"/>
                </a:cubicBezTo>
                <a:cubicBezTo>
                  <a:pt x="1314977" y="2089127"/>
                  <a:pt x="1283056" y="2105985"/>
                  <a:pt x="1250830" y="2122098"/>
                </a:cubicBezTo>
                <a:cubicBezTo>
                  <a:pt x="1242697" y="2126164"/>
                  <a:pt x="1233933" y="2129306"/>
                  <a:pt x="1224951" y="2130724"/>
                </a:cubicBezTo>
                <a:cubicBezTo>
                  <a:pt x="1092733" y="2151600"/>
                  <a:pt x="1062324" y="2149272"/>
                  <a:pt x="923026" y="2156603"/>
                </a:cubicBezTo>
                <a:cubicBezTo>
                  <a:pt x="905773" y="2153728"/>
                  <a:pt x="887622" y="2154180"/>
                  <a:pt x="871268" y="2147977"/>
                </a:cubicBezTo>
                <a:cubicBezTo>
                  <a:pt x="750084" y="2102011"/>
                  <a:pt x="705193" y="2087753"/>
                  <a:pt x="621102" y="2027207"/>
                </a:cubicBezTo>
                <a:cubicBezTo>
                  <a:pt x="566028" y="1987554"/>
                  <a:pt x="510899" y="1947932"/>
                  <a:pt x="457200" y="1906437"/>
                </a:cubicBezTo>
                <a:cubicBezTo>
                  <a:pt x="447547" y="1898978"/>
                  <a:pt x="438641" y="1890318"/>
                  <a:pt x="431321" y="1880558"/>
                </a:cubicBezTo>
                <a:cubicBezTo>
                  <a:pt x="412659" y="1855676"/>
                  <a:pt x="396815" y="1828799"/>
                  <a:pt x="379562" y="1802920"/>
                </a:cubicBezTo>
                <a:cubicBezTo>
                  <a:pt x="373811" y="1768414"/>
                  <a:pt x="361476" y="1734375"/>
                  <a:pt x="362309" y="1699403"/>
                </a:cubicBezTo>
                <a:cubicBezTo>
                  <a:pt x="367741" y="1471273"/>
                  <a:pt x="352643" y="1511707"/>
                  <a:pt x="405441" y="1406105"/>
                </a:cubicBezTo>
                <a:cubicBezTo>
                  <a:pt x="399690" y="1397479"/>
                  <a:pt x="396285" y="1386702"/>
                  <a:pt x="388189" y="1380226"/>
                </a:cubicBezTo>
                <a:cubicBezTo>
                  <a:pt x="381088" y="1374546"/>
                  <a:pt x="371256" y="1373227"/>
                  <a:pt x="362309" y="1371600"/>
                </a:cubicBezTo>
                <a:cubicBezTo>
                  <a:pt x="339500" y="1367453"/>
                  <a:pt x="316302" y="1365849"/>
                  <a:pt x="293298" y="1362973"/>
                </a:cubicBezTo>
                <a:cubicBezTo>
                  <a:pt x="267419" y="1354347"/>
                  <a:pt x="240801" y="1347680"/>
                  <a:pt x="215660" y="1337094"/>
                </a:cubicBezTo>
                <a:cubicBezTo>
                  <a:pt x="155304" y="1311681"/>
                  <a:pt x="108938" y="1285901"/>
                  <a:pt x="60385" y="1242203"/>
                </a:cubicBezTo>
                <a:cubicBezTo>
                  <a:pt x="52679" y="1235267"/>
                  <a:pt x="47769" y="1225597"/>
                  <a:pt x="43132" y="1216324"/>
                </a:cubicBezTo>
                <a:cubicBezTo>
                  <a:pt x="37313" y="1204687"/>
                  <a:pt x="14362" y="1153002"/>
                  <a:pt x="8626" y="1130060"/>
                </a:cubicBezTo>
                <a:cubicBezTo>
                  <a:pt x="5070" y="1115836"/>
                  <a:pt x="2875" y="1101305"/>
                  <a:pt x="0" y="1086928"/>
                </a:cubicBezTo>
                <a:cubicBezTo>
                  <a:pt x="20071" y="951453"/>
                  <a:pt x="-727" y="877617"/>
                  <a:pt x="77638" y="785003"/>
                </a:cubicBezTo>
                <a:cubicBezTo>
                  <a:pt x="92144" y="767859"/>
                  <a:pt x="108184" y="749249"/>
                  <a:pt x="129396" y="741871"/>
                </a:cubicBezTo>
                <a:cubicBezTo>
                  <a:pt x="176279" y="725564"/>
                  <a:pt x="276045" y="715992"/>
                  <a:pt x="276045" y="715992"/>
                </a:cubicBezTo>
                <a:cubicBezTo>
                  <a:pt x="284671" y="710241"/>
                  <a:pt x="301063" y="709071"/>
                  <a:pt x="301924" y="698739"/>
                </a:cubicBezTo>
                <a:cubicBezTo>
                  <a:pt x="306162" y="647888"/>
                  <a:pt x="287256" y="617643"/>
                  <a:pt x="267419" y="577969"/>
                </a:cubicBezTo>
                <a:cubicBezTo>
                  <a:pt x="264543" y="560716"/>
                  <a:pt x="262222" y="543362"/>
                  <a:pt x="258792" y="526211"/>
                </a:cubicBezTo>
                <a:cubicBezTo>
                  <a:pt x="254222" y="503361"/>
                  <a:pt x="237298" y="446666"/>
                  <a:pt x="232913" y="431320"/>
                </a:cubicBezTo>
                <a:cubicBezTo>
                  <a:pt x="244415" y="382437"/>
                  <a:pt x="247852" y="330920"/>
                  <a:pt x="267419" y="284671"/>
                </a:cubicBezTo>
                <a:cubicBezTo>
                  <a:pt x="280194" y="254477"/>
                  <a:pt x="304621" y="230217"/>
                  <a:pt x="327804" y="207034"/>
                </a:cubicBezTo>
                <a:cubicBezTo>
                  <a:pt x="396857" y="137981"/>
                  <a:pt x="495753" y="111039"/>
                  <a:pt x="586596" y="86264"/>
                </a:cubicBezTo>
                <a:cubicBezTo>
                  <a:pt x="617238" y="77907"/>
                  <a:pt x="649857" y="80513"/>
                  <a:pt x="681487" y="77637"/>
                </a:cubicBezTo>
                <a:cubicBezTo>
                  <a:pt x="756249" y="83388"/>
                  <a:pt x="831448" y="84980"/>
                  <a:pt x="905773" y="94890"/>
                </a:cubicBezTo>
                <a:cubicBezTo>
                  <a:pt x="918520" y="96590"/>
                  <a:pt x="931186" y="103050"/>
                  <a:pt x="940279" y="112143"/>
                </a:cubicBezTo>
                <a:cubicBezTo>
                  <a:pt x="1027840" y="199704"/>
                  <a:pt x="893887" y="104218"/>
                  <a:pt x="983411" y="163902"/>
                </a:cubicBezTo>
                <a:cubicBezTo>
                  <a:pt x="992037" y="161026"/>
                  <a:pt x="1001157" y="159342"/>
                  <a:pt x="1009290" y="155275"/>
                </a:cubicBezTo>
                <a:cubicBezTo>
                  <a:pt x="1018563" y="150638"/>
                  <a:pt x="1025640" y="142106"/>
                  <a:pt x="1035170" y="138022"/>
                </a:cubicBezTo>
                <a:cubicBezTo>
                  <a:pt x="1046067" y="133352"/>
                  <a:pt x="1058173" y="132271"/>
                  <a:pt x="1069675" y="129396"/>
                </a:cubicBezTo>
                <a:cubicBezTo>
                  <a:pt x="1081177" y="120770"/>
                  <a:pt x="1091321" y="109947"/>
                  <a:pt x="1104181" y="103517"/>
                </a:cubicBezTo>
                <a:cubicBezTo>
                  <a:pt x="1211307" y="49954"/>
                  <a:pt x="1173759" y="71314"/>
                  <a:pt x="1242204" y="51758"/>
                </a:cubicBezTo>
                <a:cubicBezTo>
                  <a:pt x="1262061" y="46084"/>
                  <a:pt x="1330054" y="23836"/>
                  <a:pt x="1362973" y="17252"/>
                </a:cubicBezTo>
                <a:cubicBezTo>
                  <a:pt x="1394498" y="10947"/>
                  <a:pt x="1426234" y="5751"/>
                  <a:pt x="1457864" y="0"/>
                </a:cubicBezTo>
                <a:lnTo>
                  <a:pt x="1880558" y="17252"/>
                </a:lnTo>
                <a:cubicBezTo>
                  <a:pt x="1889636" y="17776"/>
                  <a:pt x="1897951" y="22615"/>
                  <a:pt x="1906438" y="25879"/>
                </a:cubicBezTo>
                <a:cubicBezTo>
                  <a:pt x="2050307" y="81214"/>
                  <a:pt x="1947381" y="34612"/>
                  <a:pt x="2027207" y="86264"/>
                </a:cubicBezTo>
                <a:cubicBezTo>
                  <a:pt x="2064058" y="110108"/>
                  <a:pt x="2101519" y="133021"/>
                  <a:pt x="2139351" y="155275"/>
                </a:cubicBezTo>
                <a:cubicBezTo>
                  <a:pt x="2150435" y="161795"/>
                  <a:pt x="2163815" y="164495"/>
                  <a:pt x="2173857" y="172528"/>
                </a:cubicBezTo>
                <a:cubicBezTo>
                  <a:pt x="2192909" y="187770"/>
                  <a:pt x="2208362" y="207033"/>
                  <a:pt x="2225615" y="224286"/>
                </a:cubicBezTo>
                <a:cubicBezTo>
                  <a:pt x="2228490" y="232913"/>
                  <a:pt x="2229197" y="242600"/>
                  <a:pt x="2234241" y="250166"/>
                </a:cubicBezTo>
                <a:cubicBezTo>
                  <a:pt x="2241008" y="260317"/>
                  <a:pt x="2255073" y="264939"/>
                  <a:pt x="2260121" y="276045"/>
                </a:cubicBezTo>
                <a:cubicBezTo>
                  <a:pt x="2269933" y="297631"/>
                  <a:pt x="2271134" y="322180"/>
                  <a:pt x="2277373" y="345056"/>
                </a:cubicBezTo>
                <a:cubicBezTo>
                  <a:pt x="2279766" y="353829"/>
                  <a:pt x="2282418" y="362577"/>
                  <a:pt x="2286000" y="370935"/>
                </a:cubicBezTo>
                <a:cubicBezTo>
                  <a:pt x="2291066" y="382755"/>
                  <a:pt x="2293374" y="397208"/>
                  <a:pt x="2303253" y="405441"/>
                </a:cubicBezTo>
                <a:cubicBezTo>
                  <a:pt x="2312361" y="413031"/>
                  <a:pt x="2326256" y="411192"/>
                  <a:pt x="2337758" y="414068"/>
                </a:cubicBezTo>
                <a:cubicBezTo>
                  <a:pt x="2418920" y="359961"/>
                  <a:pt x="2290689" y="442880"/>
                  <a:pt x="2406770" y="379562"/>
                </a:cubicBezTo>
                <a:cubicBezTo>
                  <a:pt x="2424973" y="369633"/>
                  <a:pt x="2440748" y="355724"/>
                  <a:pt x="2458528" y="345056"/>
                </a:cubicBezTo>
                <a:cubicBezTo>
                  <a:pt x="2513844" y="311866"/>
                  <a:pt x="2562599" y="278736"/>
                  <a:pt x="2622430" y="258792"/>
                </a:cubicBezTo>
                <a:cubicBezTo>
                  <a:pt x="2650910" y="249299"/>
                  <a:pt x="2679706" y="240718"/>
                  <a:pt x="2708694" y="232913"/>
                </a:cubicBezTo>
                <a:cubicBezTo>
                  <a:pt x="2754487" y="220584"/>
                  <a:pt x="2846717" y="198407"/>
                  <a:pt x="2846717" y="198407"/>
                </a:cubicBezTo>
                <a:cubicBezTo>
                  <a:pt x="3116889" y="201702"/>
                  <a:pt x="3442803" y="84541"/>
                  <a:pt x="3666226" y="276045"/>
                </a:cubicBezTo>
                <a:cubicBezTo>
                  <a:pt x="3694185" y="300010"/>
                  <a:pt x="3715233" y="331393"/>
                  <a:pt x="3735238" y="362309"/>
                </a:cubicBezTo>
                <a:cubicBezTo>
                  <a:pt x="3747135" y="380695"/>
                  <a:pt x="3751323" y="403107"/>
                  <a:pt x="3761117" y="422694"/>
                </a:cubicBezTo>
                <a:cubicBezTo>
                  <a:pt x="3771485" y="443429"/>
                  <a:pt x="3784121" y="462951"/>
                  <a:pt x="3795623" y="483079"/>
                </a:cubicBezTo>
                <a:cubicBezTo>
                  <a:pt x="3804249" y="480203"/>
                  <a:pt x="3815358" y="481155"/>
                  <a:pt x="3821502" y="474452"/>
                </a:cubicBezTo>
                <a:cubicBezTo>
                  <a:pt x="3964480" y="318475"/>
                  <a:pt x="3819749" y="442050"/>
                  <a:pt x="3950898" y="284671"/>
                </a:cubicBezTo>
                <a:cubicBezTo>
                  <a:pt x="3963980" y="268973"/>
                  <a:pt x="4068427" y="182775"/>
                  <a:pt x="4088921" y="172528"/>
                </a:cubicBezTo>
                <a:cubicBezTo>
                  <a:pt x="4114659" y="159659"/>
                  <a:pt x="4248450" y="140188"/>
                  <a:pt x="4261449" y="138022"/>
                </a:cubicBezTo>
                <a:cubicBezTo>
                  <a:pt x="4354257" y="155424"/>
                  <a:pt x="4511042" y="158655"/>
                  <a:pt x="4606506" y="224286"/>
                </a:cubicBezTo>
                <a:cubicBezTo>
                  <a:pt x="4639242" y="246792"/>
                  <a:pt x="4704389" y="309456"/>
                  <a:pt x="4727275" y="345056"/>
                </a:cubicBezTo>
                <a:cubicBezTo>
                  <a:pt x="4739117" y="363477"/>
                  <a:pt x="4745671" y="384860"/>
                  <a:pt x="4753155" y="405441"/>
                </a:cubicBezTo>
                <a:cubicBezTo>
                  <a:pt x="4757207" y="416583"/>
                  <a:pt x="4750715" y="435691"/>
                  <a:pt x="4761781" y="439947"/>
                </a:cubicBezTo>
                <a:cubicBezTo>
                  <a:pt x="4830781" y="466486"/>
                  <a:pt x="4905554" y="474452"/>
                  <a:pt x="4977441" y="491705"/>
                </a:cubicBezTo>
                <a:cubicBezTo>
                  <a:pt x="5030344" y="553424"/>
                  <a:pt x="5041718" y="559874"/>
                  <a:pt x="5080958" y="638354"/>
                </a:cubicBezTo>
                <a:cubicBezTo>
                  <a:pt x="5109495" y="695427"/>
                  <a:pt x="5123160" y="750271"/>
                  <a:pt x="5141343" y="810883"/>
                </a:cubicBezTo>
                <a:cubicBezTo>
                  <a:pt x="5153104" y="904965"/>
                  <a:pt x="5169256" y="951023"/>
                  <a:pt x="5089585" y="1052422"/>
                </a:cubicBezTo>
                <a:cubicBezTo>
                  <a:pt x="5059384" y="1090860"/>
                  <a:pt x="5005848" y="1103976"/>
                  <a:pt x="4960189" y="1121434"/>
                </a:cubicBezTo>
                <a:cubicBezTo>
                  <a:pt x="4907421" y="1141610"/>
                  <a:pt x="4796287" y="1164566"/>
                  <a:pt x="4796287" y="1164566"/>
                </a:cubicBezTo>
                <a:cubicBezTo>
                  <a:pt x="4874384" y="1281709"/>
                  <a:pt x="4702011" y="1027245"/>
                  <a:pt x="5003321" y="1371600"/>
                </a:cubicBezTo>
                <a:cubicBezTo>
                  <a:pt x="5039002" y="1412379"/>
                  <a:pt x="5102093" y="1580667"/>
                  <a:pt x="5115464" y="1613139"/>
                </a:cubicBezTo>
                <a:cubicBezTo>
                  <a:pt x="5123629" y="1674372"/>
                  <a:pt x="5149931" y="1750272"/>
                  <a:pt x="5115464" y="1811547"/>
                </a:cubicBezTo>
                <a:cubicBezTo>
                  <a:pt x="5077387" y="1879240"/>
                  <a:pt x="5017949" y="1906169"/>
                  <a:pt x="4951562" y="1940943"/>
                </a:cubicBezTo>
                <a:cubicBezTo>
                  <a:pt x="4926475" y="1954084"/>
                  <a:pt x="4901399" y="1968580"/>
                  <a:pt x="4873924" y="1975449"/>
                </a:cubicBezTo>
                <a:cubicBezTo>
                  <a:pt x="4843112" y="1983152"/>
                  <a:pt x="4810664" y="1981200"/>
                  <a:pt x="4779034" y="1984075"/>
                </a:cubicBezTo>
                <a:cubicBezTo>
                  <a:pt x="4719685" y="1997264"/>
                  <a:pt x="4677088" y="2009954"/>
                  <a:pt x="4615132" y="2009954"/>
                </a:cubicBezTo>
                <a:cubicBezTo>
                  <a:pt x="4557551" y="2009954"/>
                  <a:pt x="4500113" y="2004203"/>
                  <a:pt x="4442604" y="2001328"/>
                </a:cubicBezTo>
                <a:cubicBezTo>
                  <a:pt x="4326049" y="1981903"/>
                  <a:pt x="4437744" y="2007795"/>
                  <a:pt x="4364966" y="1975449"/>
                </a:cubicBezTo>
                <a:cubicBezTo>
                  <a:pt x="4348347" y="1968063"/>
                  <a:pt x="4329473" y="1966329"/>
                  <a:pt x="4313207" y="1958196"/>
                </a:cubicBezTo>
                <a:cubicBezTo>
                  <a:pt x="4269429" y="1936306"/>
                  <a:pt x="4289402" y="1948076"/>
                  <a:pt x="4252823" y="1923690"/>
                </a:cubicBezTo>
                <a:cubicBezTo>
                  <a:pt x="4249947" y="1966822"/>
                  <a:pt x="4252285" y="2010622"/>
                  <a:pt x="4244196" y="2053086"/>
                </a:cubicBezTo>
                <a:cubicBezTo>
                  <a:pt x="4240587" y="2072035"/>
                  <a:pt x="4230532" y="2089916"/>
                  <a:pt x="4218317" y="2104845"/>
                </a:cubicBezTo>
                <a:cubicBezTo>
                  <a:pt x="4135784" y="2205719"/>
                  <a:pt x="3952696" y="2189561"/>
                  <a:pt x="3856007" y="2208362"/>
                </a:cubicBezTo>
                <a:cubicBezTo>
                  <a:pt x="3732362" y="2196860"/>
                  <a:pt x="3607248" y="2196070"/>
                  <a:pt x="3485072" y="2173856"/>
                </a:cubicBezTo>
                <a:cubicBezTo>
                  <a:pt x="3447116" y="2166955"/>
                  <a:pt x="3413430" y="2143831"/>
                  <a:pt x="3381555" y="2122098"/>
                </a:cubicBezTo>
                <a:cubicBezTo>
                  <a:pt x="3323269" y="2082358"/>
                  <a:pt x="3287789" y="2035709"/>
                  <a:pt x="3243532" y="1984075"/>
                </a:cubicBezTo>
                <a:cubicBezTo>
                  <a:pt x="3234906" y="1986951"/>
                  <a:pt x="3224638" y="1986881"/>
                  <a:pt x="3217653" y="1992702"/>
                </a:cubicBezTo>
                <a:cubicBezTo>
                  <a:pt x="3189514" y="2016151"/>
                  <a:pt x="3180119" y="2062456"/>
                  <a:pt x="3157268" y="2087592"/>
                </a:cubicBezTo>
                <a:cubicBezTo>
                  <a:pt x="3143320" y="2102935"/>
                  <a:pt x="3123382" y="2111585"/>
                  <a:pt x="3105509" y="2122098"/>
                </a:cubicBezTo>
                <a:cubicBezTo>
                  <a:pt x="2995787" y="2186640"/>
                  <a:pt x="3038017" y="2171116"/>
                  <a:pt x="2924355" y="2182483"/>
                </a:cubicBezTo>
                <a:cubicBezTo>
                  <a:pt x="2780581" y="2170981"/>
                  <a:pt x="2635305" y="2171689"/>
                  <a:pt x="2493034" y="2147977"/>
                </a:cubicBezTo>
                <a:cubicBezTo>
                  <a:pt x="2459957" y="2142464"/>
                  <a:pt x="2432656" y="2117536"/>
                  <a:pt x="2406770" y="2096218"/>
                </a:cubicBezTo>
                <a:cubicBezTo>
                  <a:pt x="2346731" y="2046774"/>
                  <a:pt x="2327556" y="1993208"/>
                  <a:pt x="2294626" y="1923690"/>
                </a:cubicBezTo>
                <a:cubicBezTo>
                  <a:pt x="2272530" y="1877044"/>
                  <a:pt x="2272614" y="1874905"/>
                  <a:pt x="2260121" y="1837426"/>
                </a:cubicBezTo>
                <a:cubicBezTo>
                  <a:pt x="2199927" y="1857489"/>
                  <a:pt x="2255728" y="1833005"/>
                  <a:pt x="2182483" y="1923690"/>
                </a:cubicBezTo>
                <a:cubicBezTo>
                  <a:pt x="2057431" y="2078517"/>
                  <a:pt x="2110364" y="2051247"/>
                  <a:pt x="2001328" y="2087592"/>
                </a:cubicBezTo>
                <a:cubicBezTo>
                  <a:pt x="1828800" y="2081841"/>
                  <a:pt x="1655590" y="2086705"/>
                  <a:pt x="1483743" y="2070339"/>
                </a:cubicBezTo>
                <a:cubicBezTo>
                  <a:pt x="1468307" y="2068869"/>
                  <a:pt x="1452355" y="2023979"/>
                  <a:pt x="1449238" y="2009954"/>
                </a:cubicBezTo>
                <a:cubicBezTo>
                  <a:pt x="1445444" y="1992880"/>
                  <a:pt x="1440611" y="1958196"/>
                  <a:pt x="1440611" y="1958196"/>
                </a:cubicBezTo>
              </a:path>
            </a:pathLst>
          </a:custGeom>
          <a:solidFill>
            <a:schemeClr val="bg2">
              <a:lumMod val="75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56779" y="1118158"/>
            <a:ext cx="133709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“Network”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356200" y="3071004"/>
            <a:ext cx="1150548" cy="2503618"/>
            <a:chOff x="356200" y="3071004"/>
            <a:chExt cx="1150548" cy="25036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200" y="3778489"/>
              <a:ext cx="1150548" cy="179613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64210" y="3071004"/>
              <a:ext cx="964901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0"/>
                </a:rPr>
                <a:t>Scope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992706" y="3415311"/>
            <a:ext cx="2231363" cy="2266223"/>
            <a:chOff x="1992706" y="3415311"/>
            <a:chExt cx="2231363" cy="2266223"/>
          </a:xfrm>
        </p:grpSpPr>
        <p:sp>
          <p:nvSpPr>
            <p:cNvPr id="7" name="Rounded Rectangle 6"/>
            <p:cNvSpPr/>
            <p:nvPr/>
          </p:nvSpPr>
          <p:spPr>
            <a:xfrm>
              <a:off x="1998454" y="3671579"/>
              <a:ext cx="2225615" cy="20099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92706" y="3415311"/>
              <a:ext cx="2231363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0"/>
                </a:rPr>
                <a:t>Acquisition PC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678392" y="3424746"/>
            <a:ext cx="2225615" cy="2235223"/>
            <a:chOff x="4678392" y="3424746"/>
            <a:chExt cx="2225615" cy="2235223"/>
          </a:xfrm>
        </p:grpSpPr>
        <p:sp>
          <p:nvSpPr>
            <p:cNvPr id="8" name="Rounded Rectangle 7"/>
            <p:cNvSpPr/>
            <p:nvPr/>
          </p:nvSpPr>
          <p:spPr>
            <a:xfrm>
              <a:off x="4678392" y="3650014"/>
              <a:ext cx="2225615" cy="20099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78392" y="3424746"/>
              <a:ext cx="2225615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0"/>
                </a:rPr>
                <a:t>Workstation PC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904007" y="586367"/>
            <a:ext cx="2232804" cy="2131474"/>
            <a:chOff x="6904007" y="586367"/>
            <a:chExt cx="2232804" cy="2131474"/>
          </a:xfrm>
        </p:grpSpPr>
        <p:sp>
          <p:nvSpPr>
            <p:cNvPr id="9" name="Rounded Rectangle 8"/>
            <p:cNvSpPr/>
            <p:nvPr/>
          </p:nvSpPr>
          <p:spPr>
            <a:xfrm>
              <a:off x="6904007" y="707886"/>
              <a:ext cx="2225615" cy="20099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11196" y="586367"/>
              <a:ext cx="2225615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0"/>
                </a:rPr>
                <a:t>Lab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275939" y="4180017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Local HDD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566250" y="6303793"/>
            <a:ext cx="1582944" cy="43198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External USB3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195094" y="6435307"/>
            <a:ext cx="948906" cy="42269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Core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10090" y="2825471"/>
            <a:ext cx="1733910" cy="42269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Outside core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111963" y="1239647"/>
            <a:ext cx="1632009" cy="914400"/>
            <a:chOff x="111963" y="1239647"/>
            <a:chExt cx="1632009" cy="91440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165967" y="1261675"/>
              <a:ext cx="974785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11963" y="1239647"/>
              <a:ext cx="1632009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500Mb/s: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10Gb Ethernet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SATA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11962" y="2216070"/>
            <a:ext cx="1632009" cy="914400"/>
            <a:chOff x="111962" y="2216070"/>
            <a:chExt cx="1632009" cy="914400"/>
          </a:xfrm>
        </p:grpSpPr>
        <p:cxnSp>
          <p:nvCxnSpPr>
            <p:cNvPr id="51" name="Straight Connector 50"/>
            <p:cNvCxnSpPr/>
            <p:nvPr/>
          </p:nvCxnSpPr>
          <p:spPr>
            <a:xfrm flipV="1">
              <a:off x="170280" y="2270965"/>
              <a:ext cx="970472" cy="575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11962" y="2216070"/>
              <a:ext cx="1632009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50-100 Mb/s: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1Gb Ethernet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USB3</a:t>
              </a:r>
            </a:p>
          </p:txBody>
        </p:sp>
      </p:grpSp>
      <p:sp>
        <p:nvSpPr>
          <p:cNvPr id="57" name="Rounded Rectangle 56"/>
          <p:cNvSpPr/>
          <p:nvPr/>
        </p:nvSpPr>
        <p:spPr>
          <a:xfrm>
            <a:off x="4848045" y="4154862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SSDs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RAID 0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429115" y="4576314"/>
            <a:ext cx="97478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45504" y="4873925"/>
            <a:ext cx="0" cy="144923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09670" y="4576314"/>
            <a:ext cx="153837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111262" y="2865983"/>
            <a:ext cx="0" cy="146372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791199" y="2717842"/>
            <a:ext cx="0" cy="146217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228272" y="1604513"/>
            <a:ext cx="11818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27150" y="5451779"/>
            <a:ext cx="163901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Datasets: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10-1000 GB</a:t>
            </a:r>
          </a:p>
        </p:txBody>
      </p:sp>
    </p:spTree>
    <p:extLst>
      <p:ext uri="{BB962C8B-B14F-4D97-AF65-F5344CB8AC3E}">
        <p14:creationId xmlns:p14="http://schemas.microsoft.com/office/powerpoint/2010/main" val="25488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10" grpId="0" animBg="1"/>
      <p:bldP spid="47" grpId="0" animBg="1"/>
      <p:bldP spid="57" grpId="0" animBg="1"/>
      <p:bldP spid="7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3226279"/>
            <a:ext cx="9144000" cy="36317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Data management – Faster ($)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912188" y="707886"/>
            <a:ext cx="4563373" cy="2363118"/>
          </a:xfrm>
          <a:custGeom>
            <a:avLst/>
            <a:gdLst>
              <a:gd name="connsiteX0" fmla="*/ 1518249 w 5151162"/>
              <a:gd name="connsiteY0" fmla="*/ 1897811 h 2208362"/>
              <a:gd name="connsiteX1" fmla="*/ 1492370 w 5151162"/>
              <a:gd name="connsiteY1" fmla="*/ 1940943 h 2208362"/>
              <a:gd name="connsiteX2" fmla="*/ 1431985 w 5151162"/>
              <a:gd name="connsiteY2" fmla="*/ 2001328 h 2208362"/>
              <a:gd name="connsiteX3" fmla="*/ 1345721 w 5151162"/>
              <a:gd name="connsiteY3" fmla="*/ 2070339 h 2208362"/>
              <a:gd name="connsiteX4" fmla="*/ 1250830 w 5151162"/>
              <a:gd name="connsiteY4" fmla="*/ 2122098 h 2208362"/>
              <a:gd name="connsiteX5" fmla="*/ 1224951 w 5151162"/>
              <a:gd name="connsiteY5" fmla="*/ 2130724 h 2208362"/>
              <a:gd name="connsiteX6" fmla="*/ 923026 w 5151162"/>
              <a:gd name="connsiteY6" fmla="*/ 2156603 h 2208362"/>
              <a:gd name="connsiteX7" fmla="*/ 871268 w 5151162"/>
              <a:gd name="connsiteY7" fmla="*/ 2147977 h 2208362"/>
              <a:gd name="connsiteX8" fmla="*/ 621102 w 5151162"/>
              <a:gd name="connsiteY8" fmla="*/ 2027207 h 2208362"/>
              <a:gd name="connsiteX9" fmla="*/ 457200 w 5151162"/>
              <a:gd name="connsiteY9" fmla="*/ 1906437 h 2208362"/>
              <a:gd name="connsiteX10" fmla="*/ 431321 w 5151162"/>
              <a:gd name="connsiteY10" fmla="*/ 1880558 h 2208362"/>
              <a:gd name="connsiteX11" fmla="*/ 379562 w 5151162"/>
              <a:gd name="connsiteY11" fmla="*/ 1802920 h 2208362"/>
              <a:gd name="connsiteX12" fmla="*/ 362309 w 5151162"/>
              <a:gd name="connsiteY12" fmla="*/ 1699403 h 2208362"/>
              <a:gd name="connsiteX13" fmla="*/ 405441 w 5151162"/>
              <a:gd name="connsiteY13" fmla="*/ 1406105 h 2208362"/>
              <a:gd name="connsiteX14" fmla="*/ 388189 w 5151162"/>
              <a:gd name="connsiteY14" fmla="*/ 1380226 h 2208362"/>
              <a:gd name="connsiteX15" fmla="*/ 362309 w 5151162"/>
              <a:gd name="connsiteY15" fmla="*/ 1371600 h 2208362"/>
              <a:gd name="connsiteX16" fmla="*/ 293298 w 5151162"/>
              <a:gd name="connsiteY16" fmla="*/ 1362973 h 2208362"/>
              <a:gd name="connsiteX17" fmla="*/ 215660 w 5151162"/>
              <a:gd name="connsiteY17" fmla="*/ 1337094 h 2208362"/>
              <a:gd name="connsiteX18" fmla="*/ 60385 w 5151162"/>
              <a:gd name="connsiteY18" fmla="*/ 1242203 h 2208362"/>
              <a:gd name="connsiteX19" fmla="*/ 43132 w 5151162"/>
              <a:gd name="connsiteY19" fmla="*/ 1216324 h 2208362"/>
              <a:gd name="connsiteX20" fmla="*/ 8626 w 5151162"/>
              <a:gd name="connsiteY20" fmla="*/ 1130060 h 2208362"/>
              <a:gd name="connsiteX21" fmla="*/ 0 w 5151162"/>
              <a:gd name="connsiteY21" fmla="*/ 1086928 h 2208362"/>
              <a:gd name="connsiteX22" fmla="*/ 77638 w 5151162"/>
              <a:gd name="connsiteY22" fmla="*/ 785003 h 2208362"/>
              <a:gd name="connsiteX23" fmla="*/ 129396 w 5151162"/>
              <a:gd name="connsiteY23" fmla="*/ 741871 h 2208362"/>
              <a:gd name="connsiteX24" fmla="*/ 276045 w 5151162"/>
              <a:gd name="connsiteY24" fmla="*/ 715992 h 2208362"/>
              <a:gd name="connsiteX25" fmla="*/ 301924 w 5151162"/>
              <a:gd name="connsiteY25" fmla="*/ 698739 h 2208362"/>
              <a:gd name="connsiteX26" fmla="*/ 267419 w 5151162"/>
              <a:gd name="connsiteY26" fmla="*/ 577969 h 2208362"/>
              <a:gd name="connsiteX27" fmla="*/ 258792 w 5151162"/>
              <a:gd name="connsiteY27" fmla="*/ 526211 h 2208362"/>
              <a:gd name="connsiteX28" fmla="*/ 232913 w 5151162"/>
              <a:gd name="connsiteY28" fmla="*/ 431320 h 2208362"/>
              <a:gd name="connsiteX29" fmla="*/ 267419 w 5151162"/>
              <a:gd name="connsiteY29" fmla="*/ 284671 h 2208362"/>
              <a:gd name="connsiteX30" fmla="*/ 327804 w 5151162"/>
              <a:gd name="connsiteY30" fmla="*/ 207034 h 2208362"/>
              <a:gd name="connsiteX31" fmla="*/ 586596 w 5151162"/>
              <a:gd name="connsiteY31" fmla="*/ 86264 h 2208362"/>
              <a:gd name="connsiteX32" fmla="*/ 681487 w 5151162"/>
              <a:gd name="connsiteY32" fmla="*/ 77637 h 2208362"/>
              <a:gd name="connsiteX33" fmla="*/ 905773 w 5151162"/>
              <a:gd name="connsiteY33" fmla="*/ 94890 h 2208362"/>
              <a:gd name="connsiteX34" fmla="*/ 940279 w 5151162"/>
              <a:gd name="connsiteY34" fmla="*/ 112143 h 2208362"/>
              <a:gd name="connsiteX35" fmla="*/ 983411 w 5151162"/>
              <a:gd name="connsiteY35" fmla="*/ 163902 h 2208362"/>
              <a:gd name="connsiteX36" fmla="*/ 1009290 w 5151162"/>
              <a:gd name="connsiteY36" fmla="*/ 155275 h 2208362"/>
              <a:gd name="connsiteX37" fmla="*/ 1035170 w 5151162"/>
              <a:gd name="connsiteY37" fmla="*/ 138022 h 2208362"/>
              <a:gd name="connsiteX38" fmla="*/ 1069675 w 5151162"/>
              <a:gd name="connsiteY38" fmla="*/ 129396 h 2208362"/>
              <a:gd name="connsiteX39" fmla="*/ 1104181 w 5151162"/>
              <a:gd name="connsiteY39" fmla="*/ 103517 h 2208362"/>
              <a:gd name="connsiteX40" fmla="*/ 1242204 w 5151162"/>
              <a:gd name="connsiteY40" fmla="*/ 51758 h 2208362"/>
              <a:gd name="connsiteX41" fmla="*/ 1362973 w 5151162"/>
              <a:gd name="connsiteY41" fmla="*/ 17252 h 2208362"/>
              <a:gd name="connsiteX42" fmla="*/ 1457864 w 5151162"/>
              <a:gd name="connsiteY42" fmla="*/ 0 h 2208362"/>
              <a:gd name="connsiteX43" fmla="*/ 1880558 w 5151162"/>
              <a:gd name="connsiteY43" fmla="*/ 17252 h 2208362"/>
              <a:gd name="connsiteX44" fmla="*/ 1906438 w 5151162"/>
              <a:gd name="connsiteY44" fmla="*/ 25879 h 2208362"/>
              <a:gd name="connsiteX45" fmla="*/ 2027207 w 5151162"/>
              <a:gd name="connsiteY45" fmla="*/ 86264 h 2208362"/>
              <a:gd name="connsiteX46" fmla="*/ 2139351 w 5151162"/>
              <a:gd name="connsiteY46" fmla="*/ 155275 h 2208362"/>
              <a:gd name="connsiteX47" fmla="*/ 2173857 w 5151162"/>
              <a:gd name="connsiteY47" fmla="*/ 172528 h 2208362"/>
              <a:gd name="connsiteX48" fmla="*/ 2225615 w 5151162"/>
              <a:gd name="connsiteY48" fmla="*/ 224286 h 2208362"/>
              <a:gd name="connsiteX49" fmla="*/ 2234241 w 5151162"/>
              <a:gd name="connsiteY49" fmla="*/ 250166 h 2208362"/>
              <a:gd name="connsiteX50" fmla="*/ 2260121 w 5151162"/>
              <a:gd name="connsiteY50" fmla="*/ 276045 h 2208362"/>
              <a:gd name="connsiteX51" fmla="*/ 2277373 w 5151162"/>
              <a:gd name="connsiteY51" fmla="*/ 345056 h 2208362"/>
              <a:gd name="connsiteX52" fmla="*/ 2286000 w 5151162"/>
              <a:gd name="connsiteY52" fmla="*/ 370935 h 2208362"/>
              <a:gd name="connsiteX53" fmla="*/ 2303253 w 5151162"/>
              <a:gd name="connsiteY53" fmla="*/ 405441 h 2208362"/>
              <a:gd name="connsiteX54" fmla="*/ 2337758 w 5151162"/>
              <a:gd name="connsiteY54" fmla="*/ 414068 h 2208362"/>
              <a:gd name="connsiteX55" fmla="*/ 2406770 w 5151162"/>
              <a:gd name="connsiteY55" fmla="*/ 379562 h 2208362"/>
              <a:gd name="connsiteX56" fmla="*/ 2458528 w 5151162"/>
              <a:gd name="connsiteY56" fmla="*/ 345056 h 2208362"/>
              <a:gd name="connsiteX57" fmla="*/ 2622430 w 5151162"/>
              <a:gd name="connsiteY57" fmla="*/ 258792 h 2208362"/>
              <a:gd name="connsiteX58" fmla="*/ 2708694 w 5151162"/>
              <a:gd name="connsiteY58" fmla="*/ 232913 h 2208362"/>
              <a:gd name="connsiteX59" fmla="*/ 2846717 w 5151162"/>
              <a:gd name="connsiteY59" fmla="*/ 198407 h 2208362"/>
              <a:gd name="connsiteX60" fmla="*/ 3666226 w 5151162"/>
              <a:gd name="connsiteY60" fmla="*/ 276045 h 2208362"/>
              <a:gd name="connsiteX61" fmla="*/ 3735238 w 5151162"/>
              <a:gd name="connsiteY61" fmla="*/ 362309 h 2208362"/>
              <a:gd name="connsiteX62" fmla="*/ 3761117 w 5151162"/>
              <a:gd name="connsiteY62" fmla="*/ 422694 h 2208362"/>
              <a:gd name="connsiteX63" fmla="*/ 3795623 w 5151162"/>
              <a:gd name="connsiteY63" fmla="*/ 483079 h 2208362"/>
              <a:gd name="connsiteX64" fmla="*/ 3821502 w 5151162"/>
              <a:gd name="connsiteY64" fmla="*/ 474452 h 2208362"/>
              <a:gd name="connsiteX65" fmla="*/ 3950898 w 5151162"/>
              <a:gd name="connsiteY65" fmla="*/ 284671 h 2208362"/>
              <a:gd name="connsiteX66" fmla="*/ 4088921 w 5151162"/>
              <a:gd name="connsiteY66" fmla="*/ 172528 h 2208362"/>
              <a:gd name="connsiteX67" fmla="*/ 4261449 w 5151162"/>
              <a:gd name="connsiteY67" fmla="*/ 138022 h 2208362"/>
              <a:gd name="connsiteX68" fmla="*/ 4606506 w 5151162"/>
              <a:gd name="connsiteY68" fmla="*/ 224286 h 2208362"/>
              <a:gd name="connsiteX69" fmla="*/ 4727275 w 5151162"/>
              <a:gd name="connsiteY69" fmla="*/ 345056 h 2208362"/>
              <a:gd name="connsiteX70" fmla="*/ 4753155 w 5151162"/>
              <a:gd name="connsiteY70" fmla="*/ 405441 h 2208362"/>
              <a:gd name="connsiteX71" fmla="*/ 4761781 w 5151162"/>
              <a:gd name="connsiteY71" fmla="*/ 439947 h 2208362"/>
              <a:gd name="connsiteX72" fmla="*/ 4977441 w 5151162"/>
              <a:gd name="connsiteY72" fmla="*/ 491705 h 2208362"/>
              <a:gd name="connsiteX73" fmla="*/ 5080958 w 5151162"/>
              <a:gd name="connsiteY73" fmla="*/ 638354 h 2208362"/>
              <a:gd name="connsiteX74" fmla="*/ 5141343 w 5151162"/>
              <a:gd name="connsiteY74" fmla="*/ 810883 h 2208362"/>
              <a:gd name="connsiteX75" fmla="*/ 5089585 w 5151162"/>
              <a:gd name="connsiteY75" fmla="*/ 1052422 h 2208362"/>
              <a:gd name="connsiteX76" fmla="*/ 4960189 w 5151162"/>
              <a:gd name="connsiteY76" fmla="*/ 1121434 h 2208362"/>
              <a:gd name="connsiteX77" fmla="*/ 4796287 w 5151162"/>
              <a:gd name="connsiteY77" fmla="*/ 1164566 h 2208362"/>
              <a:gd name="connsiteX78" fmla="*/ 5003321 w 5151162"/>
              <a:gd name="connsiteY78" fmla="*/ 1371600 h 2208362"/>
              <a:gd name="connsiteX79" fmla="*/ 5115464 w 5151162"/>
              <a:gd name="connsiteY79" fmla="*/ 1613139 h 2208362"/>
              <a:gd name="connsiteX80" fmla="*/ 5115464 w 5151162"/>
              <a:gd name="connsiteY80" fmla="*/ 1811547 h 2208362"/>
              <a:gd name="connsiteX81" fmla="*/ 4951562 w 5151162"/>
              <a:gd name="connsiteY81" fmla="*/ 1940943 h 2208362"/>
              <a:gd name="connsiteX82" fmla="*/ 4873924 w 5151162"/>
              <a:gd name="connsiteY82" fmla="*/ 1975449 h 2208362"/>
              <a:gd name="connsiteX83" fmla="*/ 4779034 w 5151162"/>
              <a:gd name="connsiteY83" fmla="*/ 1984075 h 2208362"/>
              <a:gd name="connsiteX84" fmla="*/ 4615132 w 5151162"/>
              <a:gd name="connsiteY84" fmla="*/ 2009954 h 2208362"/>
              <a:gd name="connsiteX85" fmla="*/ 4442604 w 5151162"/>
              <a:gd name="connsiteY85" fmla="*/ 2001328 h 2208362"/>
              <a:gd name="connsiteX86" fmla="*/ 4364966 w 5151162"/>
              <a:gd name="connsiteY86" fmla="*/ 1975449 h 2208362"/>
              <a:gd name="connsiteX87" fmla="*/ 4313207 w 5151162"/>
              <a:gd name="connsiteY87" fmla="*/ 1958196 h 2208362"/>
              <a:gd name="connsiteX88" fmla="*/ 4252823 w 5151162"/>
              <a:gd name="connsiteY88" fmla="*/ 1923690 h 2208362"/>
              <a:gd name="connsiteX89" fmla="*/ 4244196 w 5151162"/>
              <a:gd name="connsiteY89" fmla="*/ 2053086 h 2208362"/>
              <a:gd name="connsiteX90" fmla="*/ 4218317 w 5151162"/>
              <a:gd name="connsiteY90" fmla="*/ 2104845 h 2208362"/>
              <a:gd name="connsiteX91" fmla="*/ 3856007 w 5151162"/>
              <a:gd name="connsiteY91" fmla="*/ 2208362 h 2208362"/>
              <a:gd name="connsiteX92" fmla="*/ 3485072 w 5151162"/>
              <a:gd name="connsiteY92" fmla="*/ 2173856 h 2208362"/>
              <a:gd name="connsiteX93" fmla="*/ 3381555 w 5151162"/>
              <a:gd name="connsiteY93" fmla="*/ 2122098 h 2208362"/>
              <a:gd name="connsiteX94" fmla="*/ 3243532 w 5151162"/>
              <a:gd name="connsiteY94" fmla="*/ 1984075 h 2208362"/>
              <a:gd name="connsiteX95" fmla="*/ 3217653 w 5151162"/>
              <a:gd name="connsiteY95" fmla="*/ 1992702 h 2208362"/>
              <a:gd name="connsiteX96" fmla="*/ 3157268 w 5151162"/>
              <a:gd name="connsiteY96" fmla="*/ 2087592 h 2208362"/>
              <a:gd name="connsiteX97" fmla="*/ 3105509 w 5151162"/>
              <a:gd name="connsiteY97" fmla="*/ 2122098 h 2208362"/>
              <a:gd name="connsiteX98" fmla="*/ 2924355 w 5151162"/>
              <a:gd name="connsiteY98" fmla="*/ 2182483 h 2208362"/>
              <a:gd name="connsiteX99" fmla="*/ 2493034 w 5151162"/>
              <a:gd name="connsiteY99" fmla="*/ 2147977 h 2208362"/>
              <a:gd name="connsiteX100" fmla="*/ 2406770 w 5151162"/>
              <a:gd name="connsiteY100" fmla="*/ 2096218 h 2208362"/>
              <a:gd name="connsiteX101" fmla="*/ 2294626 w 5151162"/>
              <a:gd name="connsiteY101" fmla="*/ 1923690 h 2208362"/>
              <a:gd name="connsiteX102" fmla="*/ 2260121 w 5151162"/>
              <a:gd name="connsiteY102" fmla="*/ 1837426 h 2208362"/>
              <a:gd name="connsiteX103" fmla="*/ 2182483 w 5151162"/>
              <a:gd name="connsiteY103" fmla="*/ 1923690 h 2208362"/>
              <a:gd name="connsiteX104" fmla="*/ 2001328 w 5151162"/>
              <a:gd name="connsiteY104" fmla="*/ 2087592 h 2208362"/>
              <a:gd name="connsiteX105" fmla="*/ 1483743 w 5151162"/>
              <a:gd name="connsiteY105" fmla="*/ 2070339 h 2208362"/>
              <a:gd name="connsiteX106" fmla="*/ 1449238 w 5151162"/>
              <a:gd name="connsiteY106" fmla="*/ 2009954 h 2208362"/>
              <a:gd name="connsiteX107" fmla="*/ 1440611 w 5151162"/>
              <a:gd name="connsiteY107" fmla="*/ 1958196 h 220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151162" h="2208362">
                <a:moveTo>
                  <a:pt x="1518249" y="1897811"/>
                </a:moveTo>
                <a:cubicBezTo>
                  <a:pt x="1509623" y="1912188"/>
                  <a:pt x="1503104" y="1928062"/>
                  <a:pt x="1492370" y="1940943"/>
                </a:cubicBezTo>
                <a:cubicBezTo>
                  <a:pt x="1474147" y="1962811"/>
                  <a:pt x="1452113" y="1981200"/>
                  <a:pt x="1431985" y="2001328"/>
                </a:cubicBezTo>
                <a:cubicBezTo>
                  <a:pt x="1397815" y="2035498"/>
                  <a:pt x="1397379" y="2038770"/>
                  <a:pt x="1345721" y="2070339"/>
                </a:cubicBezTo>
                <a:cubicBezTo>
                  <a:pt x="1314977" y="2089127"/>
                  <a:pt x="1283056" y="2105985"/>
                  <a:pt x="1250830" y="2122098"/>
                </a:cubicBezTo>
                <a:cubicBezTo>
                  <a:pt x="1242697" y="2126164"/>
                  <a:pt x="1233933" y="2129306"/>
                  <a:pt x="1224951" y="2130724"/>
                </a:cubicBezTo>
                <a:cubicBezTo>
                  <a:pt x="1092733" y="2151600"/>
                  <a:pt x="1062324" y="2149272"/>
                  <a:pt x="923026" y="2156603"/>
                </a:cubicBezTo>
                <a:cubicBezTo>
                  <a:pt x="905773" y="2153728"/>
                  <a:pt x="887622" y="2154180"/>
                  <a:pt x="871268" y="2147977"/>
                </a:cubicBezTo>
                <a:cubicBezTo>
                  <a:pt x="750084" y="2102011"/>
                  <a:pt x="705193" y="2087753"/>
                  <a:pt x="621102" y="2027207"/>
                </a:cubicBezTo>
                <a:cubicBezTo>
                  <a:pt x="566028" y="1987554"/>
                  <a:pt x="510899" y="1947932"/>
                  <a:pt x="457200" y="1906437"/>
                </a:cubicBezTo>
                <a:cubicBezTo>
                  <a:pt x="447547" y="1898978"/>
                  <a:pt x="438641" y="1890318"/>
                  <a:pt x="431321" y="1880558"/>
                </a:cubicBezTo>
                <a:cubicBezTo>
                  <a:pt x="412659" y="1855676"/>
                  <a:pt x="396815" y="1828799"/>
                  <a:pt x="379562" y="1802920"/>
                </a:cubicBezTo>
                <a:cubicBezTo>
                  <a:pt x="373811" y="1768414"/>
                  <a:pt x="361476" y="1734375"/>
                  <a:pt x="362309" y="1699403"/>
                </a:cubicBezTo>
                <a:cubicBezTo>
                  <a:pt x="367741" y="1471273"/>
                  <a:pt x="352643" y="1511707"/>
                  <a:pt x="405441" y="1406105"/>
                </a:cubicBezTo>
                <a:cubicBezTo>
                  <a:pt x="399690" y="1397479"/>
                  <a:pt x="396285" y="1386702"/>
                  <a:pt x="388189" y="1380226"/>
                </a:cubicBezTo>
                <a:cubicBezTo>
                  <a:pt x="381088" y="1374546"/>
                  <a:pt x="371256" y="1373227"/>
                  <a:pt x="362309" y="1371600"/>
                </a:cubicBezTo>
                <a:cubicBezTo>
                  <a:pt x="339500" y="1367453"/>
                  <a:pt x="316302" y="1365849"/>
                  <a:pt x="293298" y="1362973"/>
                </a:cubicBezTo>
                <a:cubicBezTo>
                  <a:pt x="267419" y="1354347"/>
                  <a:pt x="240801" y="1347680"/>
                  <a:pt x="215660" y="1337094"/>
                </a:cubicBezTo>
                <a:cubicBezTo>
                  <a:pt x="155304" y="1311681"/>
                  <a:pt x="108938" y="1285901"/>
                  <a:pt x="60385" y="1242203"/>
                </a:cubicBezTo>
                <a:cubicBezTo>
                  <a:pt x="52679" y="1235267"/>
                  <a:pt x="47769" y="1225597"/>
                  <a:pt x="43132" y="1216324"/>
                </a:cubicBezTo>
                <a:cubicBezTo>
                  <a:pt x="37313" y="1204687"/>
                  <a:pt x="14362" y="1153002"/>
                  <a:pt x="8626" y="1130060"/>
                </a:cubicBezTo>
                <a:cubicBezTo>
                  <a:pt x="5070" y="1115836"/>
                  <a:pt x="2875" y="1101305"/>
                  <a:pt x="0" y="1086928"/>
                </a:cubicBezTo>
                <a:cubicBezTo>
                  <a:pt x="20071" y="951453"/>
                  <a:pt x="-727" y="877617"/>
                  <a:pt x="77638" y="785003"/>
                </a:cubicBezTo>
                <a:cubicBezTo>
                  <a:pt x="92144" y="767859"/>
                  <a:pt x="108184" y="749249"/>
                  <a:pt x="129396" y="741871"/>
                </a:cubicBezTo>
                <a:cubicBezTo>
                  <a:pt x="176279" y="725564"/>
                  <a:pt x="276045" y="715992"/>
                  <a:pt x="276045" y="715992"/>
                </a:cubicBezTo>
                <a:cubicBezTo>
                  <a:pt x="284671" y="710241"/>
                  <a:pt x="301063" y="709071"/>
                  <a:pt x="301924" y="698739"/>
                </a:cubicBezTo>
                <a:cubicBezTo>
                  <a:pt x="306162" y="647888"/>
                  <a:pt x="287256" y="617643"/>
                  <a:pt x="267419" y="577969"/>
                </a:cubicBezTo>
                <a:cubicBezTo>
                  <a:pt x="264543" y="560716"/>
                  <a:pt x="262222" y="543362"/>
                  <a:pt x="258792" y="526211"/>
                </a:cubicBezTo>
                <a:cubicBezTo>
                  <a:pt x="254222" y="503361"/>
                  <a:pt x="237298" y="446666"/>
                  <a:pt x="232913" y="431320"/>
                </a:cubicBezTo>
                <a:cubicBezTo>
                  <a:pt x="244415" y="382437"/>
                  <a:pt x="247852" y="330920"/>
                  <a:pt x="267419" y="284671"/>
                </a:cubicBezTo>
                <a:cubicBezTo>
                  <a:pt x="280194" y="254477"/>
                  <a:pt x="304621" y="230217"/>
                  <a:pt x="327804" y="207034"/>
                </a:cubicBezTo>
                <a:cubicBezTo>
                  <a:pt x="396857" y="137981"/>
                  <a:pt x="495753" y="111039"/>
                  <a:pt x="586596" y="86264"/>
                </a:cubicBezTo>
                <a:cubicBezTo>
                  <a:pt x="617238" y="77907"/>
                  <a:pt x="649857" y="80513"/>
                  <a:pt x="681487" y="77637"/>
                </a:cubicBezTo>
                <a:cubicBezTo>
                  <a:pt x="756249" y="83388"/>
                  <a:pt x="831448" y="84980"/>
                  <a:pt x="905773" y="94890"/>
                </a:cubicBezTo>
                <a:cubicBezTo>
                  <a:pt x="918520" y="96590"/>
                  <a:pt x="931186" y="103050"/>
                  <a:pt x="940279" y="112143"/>
                </a:cubicBezTo>
                <a:cubicBezTo>
                  <a:pt x="1027840" y="199704"/>
                  <a:pt x="893887" y="104218"/>
                  <a:pt x="983411" y="163902"/>
                </a:cubicBezTo>
                <a:cubicBezTo>
                  <a:pt x="992037" y="161026"/>
                  <a:pt x="1001157" y="159342"/>
                  <a:pt x="1009290" y="155275"/>
                </a:cubicBezTo>
                <a:cubicBezTo>
                  <a:pt x="1018563" y="150638"/>
                  <a:pt x="1025640" y="142106"/>
                  <a:pt x="1035170" y="138022"/>
                </a:cubicBezTo>
                <a:cubicBezTo>
                  <a:pt x="1046067" y="133352"/>
                  <a:pt x="1058173" y="132271"/>
                  <a:pt x="1069675" y="129396"/>
                </a:cubicBezTo>
                <a:cubicBezTo>
                  <a:pt x="1081177" y="120770"/>
                  <a:pt x="1091321" y="109947"/>
                  <a:pt x="1104181" y="103517"/>
                </a:cubicBezTo>
                <a:cubicBezTo>
                  <a:pt x="1211307" y="49954"/>
                  <a:pt x="1173759" y="71314"/>
                  <a:pt x="1242204" y="51758"/>
                </a:cubicBezTo>
                <a:cubicBezTo>
                  <a:pt x="1262061" y="46084"/>
                  <a:pt x="1330054" y="23836"/>
                  <a:pt x="1362973" y="17252"/>
                </a:cubicBezTo>
                <a:cubicBezTo>
                  <a:pt x="1394498" y="10947"/>
                  <a:pt x="1426234" y="5751"/>
                  <a:pt x="1457864" y="0"/>
                </a:cubicBezTo>
                <a:lnTo>
                  <a:pt x="1880558" y="17252"/>
                </a:lnTo>
                <a:cubicBezTo>
                  <a:pt x="1889636" y="17776"/>
                  <a:pt x="1897951" y="22615"/>
                  <a:pt x="1906438" y="25879"/>
                </a:cubicBezTo>
                <a:cubicBezTo>
                  <a:pt x="2050307" y="81214"/>
                  <a:pt x="1947381" y="34612"/>
                  <a:pt x="2027207" y="86264"/>
                </a:cubicBezTo>
                <a:cubicBezTo>
                  <a:pt x="2064058" y="110108"/>
                  <a:pt x="2101519" y="133021"/>
                  <a:pt x="2139351" y="155275"/>
                </a:cubicBezTo>
                <a:cubicBezTo>
                  <a:pt x="2150435" y="161795"/>
                  <a:pt x="2163815" y="164495"/>
                  <a:pt x="2173857" y="172528"/>
                </a:cubicBezTo>
                <a:cubicBezTo>
                  <a:pt x="2192909" y="187770"/>
                  <a:pt x="2208362" y="207033"/>
                  <a:pt x="2225615" y="224286"/>
                </a:cubicBezTo>
                <a:cubicBezTo>
                  <a:pt x="2228490" y="232913"/>
                  <a:pt x="2229197" y="242600"/>
                  <a:pt x="2234241" y="250166"/>
                </a:cubicBezTo>
                <a:cubicBezTo>
                  <a:pt x="2241008" y="260317"/>
                  <a:pt x="2255073" y="264939"/>
                  <a:pt x="2260121" y="276045"/>
                </a:cubicBezTo>
                <a:cubicBezTo>
                  <a:pt x="2269933" y="297631"/>
                  <a:pt x="2271134" y="322180"/>
                  <a:pt x="2277373" y="345056"/>
                </a:cubicBezTo>
                <a:cubicBezTo>
                  <a:pt x="2279766" y="353829"/>
                  <a:pt x="2282418" y="362577"/>
                  <a:pt x="2286000" y="370935"/>
                </a:cubicBezTo>
                <a:cubicBezTo>
                  <a:pt x="2291066" y="382755"/>
                  <a:pt x="2293374" y="397208"/>
                  <a:pt x="2303253" y="405441"/>
                </a:cubicBezTo>
                <a:cubicBezTo>
                  <a:pt x="2312361" y="413031"/>
                  <a:pt x="2326256" y="411192"/>
                  <a:pt x="2337758" y="414068"/>
                </a:cubicBezTo>
                <a:cubicBezTo>
                  <a:pt x="2418920" y="359961"/>
                  <a:pt x="2290689" y="442880"/>
                  <a:pt x="2406770" y="379562"/>
                </a:cubicBezTo>
                <a:cubicBezTo>
                  <a:pt x="2424973" y="369633"/>
                  <a:pt x="2440748" y="355724"/>
                  <a:pt x="2458528" y="345056"/>
                </a:cubicBezTo>
                <a:cubicBezTo>
                  <a:pt x="2513844" y="311866"/>
                  <a:pt x="2562599" y="278736"/>
                  <a:pt x="2622430" y="258792"/>
                </a:cubicBezTo>
                <a:cubicBezTo>
                  <a:pt x="2650910" y="249299"/>
                  <a:pt x="2679706" y="240718"/>
                  <a:pt x="2708694" y="232913"/>
                </a:cubicBezTo>
                <a:cubicBezTo>
                  <a:pt x="2754487" y="220584"/>
                  <a:pt x="2846717" y="198407"/>
                  <a:pt x="2846717" y="198407"/>
                </a:cubicBezTo>
                <a:cubicBezTo>
                  <a:pt x="3116889" y="201702"/>
                  <a:pt x="3442803" y="84541"/>
                  <a:pt x="3666226" y="276045"/>
                </a:cubicBezTo>
                <a:cubicBezTo>
                  <a:pt x="3694185" y="300010"/>
                  <a:pt x="3715233" y="331393"/>
                  <a:pt x="3735238" y="362309"/>
                </a:cubicBezTo>
                <a:cubicBezTo>
                  <a:pt x="3747135" y="380695"/>
                  <a:pt x="3751323" y="403107"/>
                  <a:pt x="3761117" y="422694"/>
                </a:cubicBezTo>
                <a:cubicBezTo>
                  <a:pt x="3771485" y="443429"/>
                  <a:pt x="3784121" y="462951"/>
                  <a:pt x="3795623" y="483079"/>
                </a:cubicBezTo>
                <a:cubicBezTo>
                  <a:pt x="3804249" y="480203"/>
                  <a:pt x="3815358" y="481155"/>
                  <a:pt x="3821502" y="474452"/>
                </a:cubicBezTo>
                <a:cubicBezTo>
                  <a:pt x="3964480" y="318475"/>
                  <a:pt x="3819749" y="442050"/>
                  <a:pt x="3950898" y="284671"/>
                </a:cubicBezTo>
                <a:cubicBezTo>
                  <a:pt x="3963980" y="268973"/>
                  <a:pt x="4068427" y="182775"/>
                  <a:pt x="4088921" y="172528"/>
                </a:cubicBezTo>
                <a:cubicBezTo>
                  <a:pt x="4114659" y="159659"/>
                  <a:pt x="4248450" y="140188"/>
                  <a:pt x="4261449" y="138022"/>
                </a:cubicBezTo>
                <a:cubicBezTo>
                  <a:pt x="4354257" y="155424"/>
                  <a:pt x="4511042" y="158655"/>
                  <a:pt x="4606506" y="224286"/>
                </a:cubicBezTo>
                <a:cubicBezTo>
                  <a:pt x="4639242" y="246792"/>
                  <a:pt x="4704389" y="309456"/>
                  <a:pt x="4727275" y="345056"/>
                </a:cubicBezTo>
                <a:cubicBezTo>
                  <a:pt x="4739117" y="363477"/>
                  <a:pt x="4745671" y="384860"/>
                  <a:pt x="4753155" y="405441"/>
                </a:cubicBezTo>
                <a:cubicBezTo>
                  <a:pt x="4757207" y="416583"/>
                  <a:pt x="4750715" y="435691"/>
                  <a:pt x="4761781" y="439947"/>
                </a:cubicBezTo>
                <a:cubicBezTo>
                  <a:pt x="4830781" y="466486"/>
                  <a:pt x="4905554" y="474452"/>
                  <a:pt x="4977441" y="491705"/>
                </a:cubicBezTo>
                <a:cubicBezTo>
                  <a:pt x="5030344" y="553424"/>
                  <a:pt x="5041718" y="559874"/>
                  <a:pt x="5080958" y="638354"/>
                </a:cubicBezTo>
                <a:cubicBezTo>
                  <a:pt x="5109495" y="695427"/>
                  <a:pt x="5123160" y="750271"/>
                  <a:pt x="5141343" y="810883"/>
                </a:cubicBezTo>
                <a:cubicBezTo>
                  <a:pt x="5153104" y="904965"/>
                  <a:pt x="5169256" y="951023"/>
                  <a:pt x="5089585" y="1052422"/>
                </a:cubicBezTo>
                <a:cubicBezTo>
                  <a:pt x="5059384" y="1090860"/>
                  <a:pt x="5005848" y="1103976"/>
                  <a:pt x="4960189" y="1121434"/>
                </a:cubicBezTo>
                <a:cubicBezTo>
                  <a:pt x="4907421" y="1141610"/>
                  <a:pt x="4796287" y="1164566"/>
                  <a:pt x="4796287" y="1164566"/>
                </a:cubicBezTo>
                <a:cubicBezTo>
                  <a:pt x="4874384" y="1281709"/>
                  <a:pt x="4702011" y="1027245"/>
                  <a:pt x="5003321" y="1371600"/>
                </a:cubicBezTo>
                <a:cubicBezTo>
                  <a:pt x="5039002" y="1412379"/>
                  <a:pt x="5102093" y="1580667"/>
                  <a:pt x="5115464" y="1613139"/>
                </a:cubicBezTo>
                <a:cubicBezTo>
                  <a:pt x="5123629" y="1674372"/>
                  <a:pt x="5149931" y="1750272"/>
                  <a:pt x="5115464" y="1811547"/>
                </a:cubicBezTo>
                <a:cubicBezTo>
                  <a:pt x="5077387" y="1879240"/>
                  <a:pt x="5017949" y="1906169"/>
                  <a:pt x="4951562" y="1940943"/>
                </a:cubicBezTo>
                <a:cubicBezTo>
                  <a:pt x="4926475" y="1954084"/>
                  <a:pt x="4901399" y="1968580"/>
                  <a:pt x="4873924" y="1975449"/>
                </a:cubicBezTo>
                <a:cubicBezTo>
                  <a:pt x="4843112" y="1983152"/>
                  <a:pt x="4810664" y="1981200"/>
                  <a:pt x="4779034" y="1984075"/>
                </a:cubicBezTo>
                <a:cubicBezTo>
                  <a:pt x="4719685" y="1997264"/>
                  <a:pt x="4677088" y="2009954"/>
                  <a:pt x="4615132" y="2009954"/>
                </a:cubicBezTo>
                <a:cubicBezTo>
                  <a:pt x="4557551" y="2009954"/>
                  <a:pt x="4500113" y="2004203"/>
                  <a:pt x="4442604" y="2001328"/>
                </a:cubicBezTo>
                <a:cubicBezTo>
                  <a:pt x="4326049" y="1981903"/>
                  <a:pt x="4437744" y="2007795"/>
                  <a:pt x="4364966" y="1975449"/>
                </a:cubicBezTo>
                <a:cubicBezTo>
                  <a:pt x="4348347" y="1968063"/>
                  <a:pt x="4329473" y="1966329"/>
                  <a:pt x="4313207" y="1958196"/>
                </a:cubicBezTo>
                <a:cubicBezTo>
                  <a:pt x="4269429" y="1936306"/>
                  <a:pt x="4289402" y="1948076"/>
                  <a:pt x="4252823" y="1923690"/>
                </a:cubicBezTo>
                <a:cubicBezTo>
                  <a:pt x="4249947" y="1966822"/>
                  <a:pt x="4252285" y="2010622"/>
                  <a:pt x="4244196" y="2053086"/>
                </a:cubicBezTo>
                <a:cubicBezTo>
                  <a:pt x="4240587" y="2072035"/>
                  <a:pt x="4230532" y="2089916"/>
                  <a:pt x="4218317" y="2104845"/>
                </a:cubicBezTo>
                <a:cubicBezTo>
                  <a:pt x="4135784" y="2205719"/>
                  <a:pt x="3952696" y="2189561"/>
                  <a:pt x="3856007" y="2208362"/>
                </a:cubicBezTo>
                <a:cubicBezTo>
                  <a:pt x="3732362" y="2196860"/>
                  <a:pt x="3607248" y="2196070"/>
                  <a:pt x="3485072" y="2173856"/>
                </a:cubicBezTo>
                <a:cubicBezTo>
                  <a:pt x="3447116" y="2166955"/>
                  <a:pt x="3413430" y="2143831"/>
                  <a:pt x="3381555" y="2122098"/>
                </a:cubicBezTo>
                <a:cubicBezTo>
                  <a:pt x="3323269" y="2082358"/>
                  <a:pt x="3287789" y="2035709"/>
                  <a:pt x="3243532" y="1984075"/>
                </a:cubicBezTo>
                <a:cubicBezTo>
                  <a:pt x="3234906" y="1986951"/>
                  <a:pt x="3224638" y="1986881"/>
                  <a:pt x="3217653" y="1992702"/>
                </a:cubicBezTo>
                <a:cubicBezTo>
                  <a:pt x="3189514" y="2016151"/>
                  <a:pt x="3180119" y="2062456"/>
                  <a:pt x="3157268" y="2087592"/>
                </a:cubicBezTo>
                <a:cubicBezTo>
                  <a:pt x="3143320" y="2102935"/>
                  <a:pt x="3123382" y="2111585"/>
                  <a:pt x="3105509" y="2122098"/>
                </a:cubicBezTo>
                <a:cubicBezTo>
                  <a:pt x="2995787" y="2186640"/>
                  <a:pt x="3038017" y="2171116"/>
                  <a:pt x="2924355" y="2182483"/>
                </a:cubicBezTo>
                <a:cubicBezTo>
                  <a:pt x="2780581" y="2170981"/>
                  <a:pt x="2635305" y="2171689"/>
                  <a:pt x="2493034" y="2147977"/>
                </a:cubicBezTo>
                <a:cubicBezTo>
                  <a:pt x="2459957" y="2142464"/>
                  <a:pt x="2432656" y="2117536"/>
                  <a:pt x="2406770" y="2096218"/>
                </a:cubicBezTo>
                <a:cubicBezTo>
                  <a:pt x="2346731" y="2046774"/>
                  <a:pt x="2327556" y="1993208"/>
                  <a:pt x="2294626" y="1923690"/>
                </a:cubicBezTo>
                <a:cubicBezTo>
                  <a:pt x="2272530" y="1877044"/>
                  <a:pt x="2272614" y="1874905"/>
                  <a:pt x="2260121" y="1837426"/>
                </a:cubicBezTo>
                <a:cubicBezTo>
                  <a:pt x="2199927" y="1857489"/>
                  <a:pt x="2255728" y="1833005"/>
                  <a:pt x="2182483" y="1923690"/>
                </a:cubicBezTo>
                <a:cubicBezTo>
                  <a:pt x="2057431" y="2078517"/>
                  <a:pt x="2110364" y="2051247"/>
                  <a:pt x="2001328" y="2087592"/>
                </a:cubicBezTo>
                <a:cubicBezTo>
                  <a:pt x="1828800" y="2081841"/>
                  <a:pt x="1655590" y="2086705"/>
                  <a:pt x="1483743" y="2070339"/>
                </a:cubicBezTo>
                <a:cubicBezTo>
                  <a:pt x="1468307" y="2068869"/>
                  <a:pt x="1452355" y="2023979"/>
                  <a:pt x="1449238" y="2009954"/>
                </a:cubicBezTo>
                <a:cubicBezTo>
                  <a:pt x="1445444" y="1992880"/>
                  <a:pt x="1440611" y="1958196"/>
                  <a:pt x="1440611" y="1958196"/>
                </a:cubicBezTo>
              </a:path>
            </a:pathLst>
          </a:custGeom>
          <a:solidFill>
            <a:schemeClr val="bg2">
              <a:lumMod val="75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56779" y="1118158"/>
            <a:ext cx="133709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“Network”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356200" y="3071004"/>
            <a:ext cx="1150548" cy="2503618"/>
            <a:chOff x="356200" y="3071004"/>
            <a:chExt cx="1150548" cy="25036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200" y="3778489"/>
              <a:ext cx="1150548" cy="179613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64210" y="3071004"/>
              <a:ext cx="964901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0"/>
                </a:rPr>
                <a:t>Scope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992706" y="3415311"/>
            <a:ext cx="2231363" cy="2266223"/>
            <a:chOff x="1992706" y="3415311"/>
            <a:chExt cx="2231363" cy="2266223"/>
          </a:xfrm>
        </p:grpSpPr>
        <p:sp>
          <p:nvSpPr>
            <p:cNvPr id="7" name="Rounded Rectangle 6"/>
            <p:cNvSpPr/>
            <p:nvPr/>
          </p:nvSpPr>
          <p:spPr>
            <a:xfrm>
              <a:off x="1998454" y="3671579"/>
              <a:ext cx="2225615" cy="20099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92706" y="3415311"/>
              <a:ext cx="2231363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0"/>
                </a:rPr>
                <a:t>Acquisition PC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678392" y="3424746"/>
            <a:ext cx="2225615" cy="2235223"/>
            <a:chOff x="4678392" y="3424746"/>
            <a:chExt cx="2225615" cy="2235223"/>
          </a:xfrm>
        </p:grpSpPr>
        <p:sp>
          <p:nvSpPr>
            <p:cNvPr id="8" name="Rounded Rectangle 7"/>
            <p:cNvSpPr/>
            <p:nvPr/>
          </p:nvSpPr>
          <p:spPr>
            <a:xfrm>
              <a:off x="4678392" y="3650014"/>
              <a:ext cx="2225615" cy="20099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78392" y="3424746"/>
              <a:ext cx="2225615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0"/>
                </a:rPr>
                <a:t>Workstation PC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904007" y="586367"/>
            <a:ext cx="2232804" cy="2131474"/>
            <a:chOff x="6904007" y="586367"/>
            <a:chExt cx="2232804" cy="2131474"/>
          </a:xfrm>
        </p:grpSpPr>
        <p:sp>
          <p:nvSpPr>
            <p:cNvPr id="9" name="Rounded Rectangle 8"/>
            <p:cNvSpPr/>
            <p:nvPr/>
          </p:nvSpPr>
          <p:spPr>
            <a:xfrm>
              <a:off x="6904007" y="707886"/>
              <a:ext cx="2225615" cy="20099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11196" y="586367"/>
              <a:ext cx="2225615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0"/>
                </a:rPr>
                <a:t>Lab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275939" y="4180017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Hot swap SSD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195094" y="6435307"/>
            <a:ext cx="948906" cy="42269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Core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10090" y="2825471"/>
            <a:ext cx="1733910" cy="42269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Outside core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111963" y="1239647"/>
            <a:ext cx="1632009" cy="914400"/>
            <a:chOff x="111963" y="1239647"/>
            <a:chExt cx="1632009" cy="91440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165967" y="1261675"/>
              <a:ext cx="974785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11963" y="1239647"/>
              <a:ext cx="1632009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500Mb/s: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10Gb Ethernet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SATA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1429115" y="4576314"/>
            <a:ext cx="97478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27150" y="5451779"/>
            <a:ext cx="163901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Datasets: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10-1000 GB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287865" y="5282589"/>
            <a:ext cx="936204" cy="1550632"/>
            <a:chOff x="4223074" y="2805113"/>
            <a:chExt cx="936204" cy="1550632"/>
          </a:xfrm>
          <a:solidFill>
            <a:schemeClr val="tx1"/>
          </a:solidFill>
        </p:grpSpPr>
        <p:sp>
          <p:nvSpPr>
            <p:cNvPr id="40" name="Oval 39"/>
            <p:cNvSpPr/>
            <p:nvPr/>
          </p:nvSpPr>
          <p:spPr>
            <a:xfrm>
              <a:off x="4605338" y="2805113"/>
              <a:ext cx="230981" cy="2286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4223074" y="3060916"/>
              <a:ext cx="936204" cy="1294829"/>
            </a:xfrm>
            <a:custGeom>
              <a:avLst/>
              <a:gdLst>
                <a:gd name="connsiteX0" fmla="*/ 53651 w 936204"/>
                <a:gd name="connsiteY0" fmla="*/ 606209 h 1294829"/>
                <a:gd name="connsiteX1" fmla="*/ 17932 w 936204"/>
                <a:gd name="connsiteY1" fmla="*/ 213303 h 1294829"/>
                <a:gd name="connsiteX2" fmla="*/ 353689 w 936204"/>
                <a:gd name="connsiteY2" fmla="*/ 15659 h 1294829"/>
                <a:gd name="connsiteX3" fmla="*/ 460845 w 936204"/>
                <a:gd name="connsiteY3" fmla="*/ 15659 h 1294829"/>
                <a:gd name="connsiteX4" fmla="*/ 529901 w 936204"/>
                <a:gd name="connsiteY4" fmla="*/ 41853 h 1294829"/>
                <a:gd name="connsiteX5" fmla="*/ 589432 w 936204"/>
                <a:gd name="connsiteY5" fmla="*/ 113290 h 1294829"/>
                <a:gd name="connsiteX6" fmla="*/ 632295 w 936204"/>
                <a:gd name="connsiteY6" fmla="*/ 234734 h 1294829"/>
                <a:gd name="connsiteX7" fmla="*/ 637057 w 936204"/>
                <a:gd name="connsiteY7" fmla="*/ 263309 h 1294829"/>
                <a:gd name="connsiteX8" fmla="*/ 701351 w 936204"/>
                <a:gd name="connsiteY8" fmla="*/ 299028 h 1294829"/>
                <a:gd name="connsiteX9" fmla="*/ 834701 w 936204"/>
                <a:gd name="connsiteY9" fmla="*/ 341890 h 1294829"/>
                <a:gd name="connsiteX10" fmla="*/ 927570 w 936204"/>
                <a:gd name="connsiteY10" fmla="*/ 387134 h 1294829"/>
                <a:gd name="connsiteX11" fmla="*/ 927570 w 936204"/>
                <a:gd name="connsiteY11" fmla="*/ 427615 h 1294829"/>
                <a:gd name="connsiteX12" fmla="*/ 887089 w 936204"/>
                <a:gd name="connsiteY12" fmla="*/ 453809 h 1294829"/>
                <a:gd name="connsiteX13" fmla="*/ 772789 w 936204"/>
                <a:gd name="connsiteY13" fmla="*/ 439522 h 1294829"/>
                <a:gd name="connsiteX14" fmla="*/ 679920 w 936204"/>
                <a:gd name="connsiteY14" fmla="*/ 415709 h 1294829"/>
                <a:gd name="connsiteX15" fmla="*/ 587051 w 936204"/>
                <a:gd name="connsiteY15" fmla="*/ 363322 h 1294829"/>
                <a:gd name="connsiteX16" fmla="*/ 565620 w 936204"/>
                <a:gd name="connsiteY16" fmla="*/ 379990 h 1294829"/>
                <a:gd name="connsiteX17" fmla="*/ 510851 w 936204"/>
                <a:gd name="connsiteY17" fmla="*/ 484765 h 1294829"/>
                <a:gd name="connsiteX18" fmla="*/ 475132 w 936204"/>
                <a:gd name="connsiteY18" fmla="*/ 541915 h 1294829"/>
                <a:gd name="connsiteX19" fmla="*/ 503707 w 936204"/>
                <a:gd name="connsiteY19" fmla="*/ 601447 h 1294829"/>
                <a:gd name="connsiteX20" fmla="*/ 598957 w 936204"/>
                <a:gd name="connsiteY20" fmla="*/ 713365 h 1294829"/>
                <a:gd name="connsiteX21" fmla="*/ 663251 w 936204"/>
                <a:gd name="connsiteY21" fmla="*/ 808615 h 1294829"/>
                <a:gd name="connsiteX22" fmla="*/ 739451 w 936204"/>
                <a:gd name="connsiteY22" fmla="*/ 999115 h 1294829"/>
                <a:gd name="connsiteX23" fmla="*/ 801364 w 936204"/>
                <a:gd name="connsiteY23" fmla="*/ 1163422 h 1294829"/>
                <a:gd name="connsiteX24" fmla="*/ 808507 w 936204"/>
                <a:gd name="connsiteY24" fmla="*/ 1218190 h 1294829"/>
                <a:gd name="connsiteX25" fmla="*/ 782314 w 936204"/>
                <a:gd name="connsiteY25" fmla="*/ 1253909 h 1294829"/>
                <a:gd name="connsiteX26" fmla="*/ 751357 w 936204"/>
                <a:gd name="connsiteY26" fmla="*/ 1272959 h 1294829"/>
                <a:gd name="connsiteX27" fmla="*/ 706114 w 936204"/>
                <a:gd name="connsiteY27" fmla="*/ 1272959 h 1294829"/>
                <a:gd name="connsiteX28" fmla="*/ 672776 w 936204"/>
                <a:gd name="connsiteY28" fmla="*/ 1215809 h 1294829"/>
                <a:gd name="connsiteX29" fmla="*/ 606101 w 936204"/>
                <a:gd name="connsiteY29" fmla="*/ 1089603 h 1294829"/>
                <a:gd name="connsiteX30" fmla="*/ 527520 w 936204"/>
                <a:gd name="connsiteY30" fmla="*/ 925297 h 1294829"/>
                <a:gd name="connsiteX31" fmla="*/ 517995 w 936204"/>
                <a:gd name="connsiteY31" fmla="*/ 913390 h 1294829"/>
                <a:gd name="connsiteX32" fmla="*/ 406076 w 936204"/>
                <a:gd name="connsiteY32" fmla="*/ 808615 h 1294829"/>
                <a:gd name="connsiteX33" fmla="*/ 372739 w 936204"/>
                <a:gd name="connsiteY33" fmla="*/ 834809 h 1294829"/>
                <a:gd name="connsiteX34" fmla="*/ 279870 w 936204"/>
                <a:gd name="connsiteY34" fmla="*/ 1025309 h 1294829"/>
                <a:gd name="connsiteX35" fmla="*/ 170332 w 936204"/>
                <a:gd name="connsiteY35" fmla="*/ 1261053 h 1294829"/>
                <a:gd name="connsiteX36" fmla="*/ 136995 w 936204"/>
                <a:gd name="connsiteY36" fmla="*/ 1292009 h 1294829"/>
                <a:gd name="connsiteX37" fmla="*/ 101276 w 936204"/>
                <a:gd name="connsiteY37" fmla="*/ 1289628 h 1294829"/>
                <a:gd name="connsiteX38" fmla="*/ 65557 w 936204"/>
                <a:gd name="connsiteY38" fmla="*/ 1258672 h 1294829"/>
                <a:gd name="connsiteX39" fmla="*/ 41745 w 936204"/>
                <a:gd name="connsiteY39" fmla="*/ 1232478 h 1294829"/>
                <a:gd name="connsiteX40" fmla="*/ 39364 w 936204"/>
                <a:gd name="connsiteY40" fmla="*/ 1211047 h 1294829"/>
                <a:gd name="connsiteX41" fmla="*/ 158426 w 936204"/>
                <a:gd name="connsiteY41" fmla="*/ 934822 h 1294829"/>
                <a:gd name="connsiteX42" fmla="*/ 234626 w 936204"/>
                <a:gd name="connsiteY42" fmla="*/ 749084 h 1294829"/>
                <a:gd name="connsiteX43" fmla="*/ 248914 w 936204"/>
                <a:gd name="connsiteY43" fmla="*/ 694315 h 1294829"/>
                <a:gd name="connsiteX44" fmla="*/ 227482 w 936204"/>
                <a:gd name="connsiteY44" fmla="*/ 620497 h 1294829"/>
                <a:gd name="connsiteX45" fmla="*/ 229864 w 936204"/>
                <a:gd name="connsiteY45" fmla="*/ 508578 h 1294829"/>
                <a:gd name="connsiteX46" fmla="*/ 260820 w 936204"/>
                <a:gd name="connsiteY46" fmla="*/ 391897 h 1294829"/>
                <a:gd name="connsiteX47" fmla="*/ 284632 w 936204"/>
                <a:gd name="connsiteY47" fmla="*/ 313315 h 1294829"/>
                <a:gd name="connsiteX48" fmla="*/ 275107 w 936204"/>
                <a:gd name="connsiteY48" fmla="*/ 237115 h 1294829"/>
                <a:gd name="connsiteX49" fmla="*/ 215576 w 936204"/>
                <a:gd name="connsiteY49" fmla="*/ 229972 h 1294829"/>
                <a:gd name="connsiteX50" fmla="*/ 156045 w 936204"/>
                <a:gd name="connsiteY50" fmla="*/ 256165 h 1294829"/>
                <a:gd name="connsiteX51" fmla="*/ 146520 w 936204"/>
                <a:gd name="connsiteY51" fmla="*/ 287122 h 1294829"/>
                <a:gd name="connsiteX52" fmla="*/ 151282 w 936204"/>
                <a:gd name="connsiteY52" fmla="*/ 420472 h 1294829"/>
                <a:gd name="connsiteX53" fmla="*/ 132232 w 936204"/>
                <a:gd name="connsiteY53" fmla="*/ 546678 h 1294829"/>
                <a:gd name="connsiteX54" fmla="*/ 120326 w 936204"/>
                <a:gd name="connsiteY54" fmla="*/ 610972 h 1294829"/>
                <a:gd name="connsiteX55" fmla="*/ 53651 w 936204"/>
                <a:gd name="connsiteY55" fmla="*/ 606209 h 129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36204" h="1294829">
                  <a:moveTo>
                    <a:pt x="53651" y="606209"/>
                  </a:moveTo>
                  <a:cubicBezTo>
                    <a:pt x="36585" y="539931"/>
                    <a:pt x="-32074" y="311728"/>
                    <a:pt x="17932" y="213303"/>
                  </a:cubicBezTo>
                  <a:cubicBezTo>
                    <a:pt x="67938" y="114878"/>
                    <a:pt x="279870" y="48600"/>
                    <a:pt x="353689" y="15659"/>
                  </a:cubicBezTo>
                  <a:cubicBezTo>
                    <a:pt x="427508" y="-17282"/>
                    <a:pt x="431476" y="11293"/>
                    <a:pt x="460845" y="15659"/>
                  </a:cubicBezTo>
                  <a:cubicBezTo>
                    <a:pt x="490214" y="20025"/>
                    <a:pt x="508470" y="25581"/>
                    <a:pt x="529901" y="41853"/>
                  </a:cubicBezTo>
                  <a:cubicBezTo>
                    <a:pt x="551332" y="58125"/>
                    <a:pt x="572366" y="81143"/>
                    <a:pt x="589432" y="113290"/>
                  </a:cubicBezTo>
                  <a:cubicBezTo>
                    <a:pt x="606498" y="145437"/>
                    <a:pt x="624357" y="209731"/>
                    <a:pt x="632295" y="234734"/>
                  </a:cubicBezTo>
                  <a:cubicBezTo>
                    <a:pt x="640233" y="259737"/>
                    <a:pt x="625548" y="252593"/>
                    <a:pt x="637057" y="263309"/>
                  </a:cubicBezTo>
                  <a:cubicBezTo>
                    <a:pt x="648566" y="274025"/>
                    <a:pt x="668410" y="285931"/>
                    <a:pt x="701351" y="299028"/>
                  </a:cubicBezTo>
                  <a:cubicBezTo>
                    <a:pt x="734292" y="312125"/>
                    <a:pt x="796998" y="327206"/>
                    <a:pt x="834701" y="341890"/>
                  </a:cubicBezTo>
                  <a:cubicBezTo>
                    <a:pt x="872404" y="356574"/>
                    <a:pt x="912092" y="372847"/>
                    <a:pt x="927570" y="387134"/>
                  </a:cubicBezTo>
                  <a:cubicBezTo>
                    <a:pt x="943048" y="401421"/>
                    <a:pt x="934317" y="416503"/>
                    <a:pt x="927570" y="427615"/>
                  </a:cubicBezTo>
                  <a:cubicBezTo>
                    <a:pt x="920823" y="438727"/>
                    <a:pt x="912886" y="451825"/>
                    <a:pt x="887089" y="453809"/>
                  </a:cubicBezTo>
                  <a:cubicBezTo>
                    <a:pt x="861292" y="455793"/>
                    <a:pt x="807317" y="445872"/>
                    <a:pt x="772789" y="439522"/>
                  </a:cubicBezTo>
                  <a:cubicBezTo>
                    <a:pt x="738261" y="433172"/>
                    <a:pt x="710876" y="428409"/>
                    <a:pt x="679920" y="415709"/>
                  </a:cubicBezTo>
                  <a:cubicBezTo>
                    <a:pt x="648964" y="403009"/>
                    <a:pt x="606101" y="369275"/>
                    <a:pt x="587051" y="363322"/>
                  </a:cubicBezTo>
                  <a:cubicBezTo>
                    <a:pt x="568001" y="357369"/>
                    <a:pt x="578320" y="359749"/>
                    <a:pt x="565620" y="379990"/>
                  </a:cubicBezTo>
                  <a:cubicBezTo>
                    <a:pt x="552920" y="400230"/>
                    <a:pt x="525932" y="457778"/>
                    <a:pt x="510851" y="484765"/>
                  </a:cubicBezTo>
                  <a:cubicBezTo>
                    <a:pt x="495770" y="511752"/>
                    <a:pt x="476323" y="522468"/>
                    <a:pt x="475132" y="541915"/>
                  </a:cubicBezTo>
                  <a:cubicBezTo>
                    <a:pt x="473941" y="561362"/>
                    <a:pt x="483070" y="572872"/>
                    <a:pt x="503707" y="601447"/>
                  </a:cubicBezTo>
                  <a:cubicBezTo>
                    <a:pt x="524344" y="630022"/>
                    <a:pt x="572366" y="678837"/>
                    <a:pt x="598957" y="713365"/>
                  </a:cubicBezTo>
                  <a:cubicBezTo>
                    <a:pt x="625548" y="747893"/>
                    <a:pt x="639835" y="760990"/>
                    <a:pt x="663251" y="808615"/>
                  </a:cubicBezTo>
                  <a:cubicBezTo>
                    <a:pt x="686667" y="856240"/>
                    <a:pt x="716432" y="939981"/>
                    <a:pt x="739451" y="999115"/>
                  </a:cubicBezTo>
                  <a:cubicBezTo>
                    <a:pt x="762470" y="1058249"/>
                    <a:pt x="789855" y="1126910"/>
                    <a:pt x="801364" y="1163422"/>
                  </a:cubicBezTo>
                  <a:cubicBezTo>
                    <a:pt x="812873" y="1199934"/>
                    <a:pt x="811682" y="1203109"/>
                    <a:pt x="808507" y="1218190"/>
                  </a:cubicBezTo>
                  <a:cubicBezTo>
                    <a:pt x="805332" y="1233271"/>
                    <a:pt x="791839" y="1244781"/>
                    <a:pt x="782314" y="1253909"/>
                  </a:cubicBezTo>
                  <a:cubicBezTo>
                    <a:pt x="772789" y="1263037"/>
                    <a:pt x="764057" y="1269784"/>
                    <a:pt x="751357" y="1272959"/>
                  </a:cubicBezTo>
                  <a:cubicBezTo>
                    <a:pt x="738657" y="1276134"/>
                    <a:pt x="719211" y="1282484"/>
                    <a:pt x="706114" y="1272959"/>
                  </a:cubicBezTo>
                  <a:cubicBezTo>
                    <a:pt x="693017" y="1263434"/>
                    <a:pt x="689445" y="1246368"/>
                    <a:pt x="672776" y="1215809"/>
                  </a:cubicBezTo>
                  <a:cubicBezTo>
                    <a:pt x="656107" y="1185250"/>
                    <a:pt x="630310" y="1138022"/>
                    <a:pt x="606101" y="1089603"/>
                  </a:cubicBezTo>
                  <a:cubicBezTo>
                    <a:pt x="581892" y="1041184"/>
                    <a:pt x="542204" y="954666"/>
                    <a:pt x="527520" y="925297"/>
                  </a:cubicBezTo>
                  <a:cubicBezTo>
                    <a:pt x="512836" y="895928"/>
                    <a:pt x="538236" y="932837"/>
                    <a:pt x="517995" y="913390"/>
                  </a:cubicBezTo>
                  <a:cubicBezTo>
                    <a:pt x="497754" y="893943"/>
                    <a:pt x="430285" y="821712"/>
                    <a:pt x="406076" y="808615"/>
                  </a:cubicBezTo>
                  <a:cubicBezTo>
                    <a:pt x="381867" y="795518"/>
                    <a:pt x="393773" y="798693"/>
                    <a:pt x="372739" y="834809"/>
                  </a:cubicBezTo>
                  <a:cubicBezTo>
                    <a:pt x="351705" y="870925"/>
                    <a:pt x="313604" y="954268"/>
                    <a:pt x="279870" y="1025309"/>
                  </a:cubicBezTo>
                  <a:cubicBezTo>
                    <a:pt x="246136" y="1096350"/>
                    <a:pt x="194144" y="1216603"/>
                    <a:pt x="170332" y="1261053"/>
                  </a:cubicBezTo>
                  <a:cubicBezTo>
                    <a:pt x="146520" y="1305503"/>
                    <a:pt x="148504" y="1287246"/>
                    <a:pt x="136995" y="1292009"/>
                  </a:cubicBezTo>
                  <a:cubicBezTo>
                    <a:pt x="125486" y="1296772"/>
                    <a:pt x="113182" y="1295184"/>
                    <a:pt x="101276" y="1289628"/>
                  </a:cubicBezTo>
                  <a:cubicBezTo>
                    <a:pt x="89370" y="1284072"/>
                    <a:pt x="75479" y="1268197"/>
                    <a:pt x="65557" y="1258672"/>
                  </a:cubicBezTo>
                  <a:cubicBezTo>
                    <a:pt x="55635" y="1249147"/>
                    <a:pt x="46110" y="1240415"/>
                    <a:pt x="41745" y="1232478"/>
                  </a:cubicBezTo>
                  <a:cubicBezTo>
                    <a:pt x="37380" y="1224541"/>
                    <a:pt x="19917" y="1260656"/>
                    <a:pt x="39364" y="1211047"/>
                  </a:cubicBezTo>
                  <a:cubicBezTo>
                    <a:pt x="58811" y="1161438"/>
                    <a:pt x="125882" y="1011816"/>
                    <a:pt x="158426" y="934822"/>
                  </a:cubicBezTo>
                  <a:cubicBezTo>
                    <a:pt x="190970" y="857828"/>
                    <a:pt x="219545" y="789169"/>
                    <a:pt x="234626" y="749084"/>
                  </a:cubicBezTo>
                  <a:cubicBezTo>
                    <a:pt x="249707" y="709000"/>
                    <a:pt x="250105" y="715746"/>
                    <a:pt x="248914" y="694315"/>
                  </a:cubicBezTo>
                  <a:cubicBezTo>
                    <a:pt x="247723" y="672884"/>
                    <a:pt x="230657" y="651453"/>
                    <a:pt x="227482" y="620497"/>
                  </a:cubicBezTo>
                  <a:cubicBezTo>
                    <a:pt x="224307" y="589541"/>
                    <a:pt x="224308" y="546678"/>
                    <a:pt x="229864" y="508578"/>
                  </a:cubicBezTo>
                  <a:cubicBezTo>
                    <a:pt x="235420" y="470478"/>
                    <a:pt x="251692" y="424441"/>
                    <a:pt x="260820" y="391897"/>
                  </a:cubicBezTo>
                  <a:cubicBezTo>
                    <a:pt x="269948" y="359353"/>
                    <a:pt x="282251" y="339112"/>
                    <a:pt x="284632" y="313315"/>
                  </a:cubicBezTo>
                  <a:cubicBezTo>
                    <a:pt x="287013" y="287518"/>
                    <a:pt x="286616" y="251005"/>
                    <a:pt x="275107" y="237115"/>
                  </a:cubicBezTo>
                  <a:cubicBezTo>
                    <a:pt x="263598" y="223225"/>
                    <a:pt x="235420" y="226797"/>
                    <a:pt x="215576" y="229972"/>
                  </a:cubicBezTo>
                  <a:cubicBezTo>
                    <a:pt x="195732" y="233147"/>
                    <a:pt x="167554" y="246640"/>
                    <a:pt x="156045" y="256165"/>
                  </a:cubicBezTo>
                  <a:cubicBezTo>
                    <a:pt x="144536" y="265690"/>
                    <a:pt x="147314" y="259738"/>
                    <a:pt x="146520" y="287122"/>
                  </a:cubicBezTo>
                  <a:cubicBezTo>
                    <a:pt x="145726" y="314506"/>
                    <a:pt x="153663" y="377213"/>
                    <a:pt x="151282" y="420472"/>
                  </a:cubicBezTo>
                  <a:cubicBezTo>
                    <a:pt x="148901" y="463731"/>
                    <a:pt x="137391" y="514928"/>
                    <a:pt x="132232" y="546678"/>
                  </a:cubicBezTo>
                  <a:cubicBezTo>
                    <a:pt x="127073" y="578428"/>
                    <a:pt x="127073" y="598272"/>
                    <a:pt x="120326" y="610972"/>
                  </a:cubicBezTo>
                  <a:cubicBezTo>
                    <a:pt x="113579" y="623672"/>
                    <a:pt x="70717" y="672487"/>
                    <a:pt x="53651" y="606209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53" name="Rounded Rectangle 52"/>
          <p:cNvSpPr/>
          <p:nvPr/>
        </p:nvSpPr>
        <p:spPr>
          <a:xfrm>
            <a:off x="4184539" y="5885237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Hot swap SSD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800257" y="4143236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Hot swap SSD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840307" y="1855870"/>
            <a:ext cx="936204" cy="1550632"/>
            <a:chOff x="4223074" y="2805113"/>
            <a:chExt cx="936204" cy="1550632"/>
          </a:xfrm>
          <a:solidFill>
            <a:schemeClr val="tx1"/>
          </a:solidFill>
        </p:grpSpPr>
        <p:sp>
          <p:nvSpPr>
            <p:cNvPr id="58" name="Oval 57"/>
            <p:cNvSpPr/>
            <p:nvPr/>
          </p:nvSpPr>
          <p:spPr>
            <a:xfrm>
              <a:off x="4605338" y="2805113"/>
              <a:ext cx="230981" cy="2286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4223074" y="3060916"/>
              <a:ext cx="936204" cy="1294829"/>
            </a:xfrm>
            <a:custGeom>
              <a:avLst/>
              <a:gdLst>
                <a:gd name="connsiteX0" fmla="*/ 53651 w 936204"/>
                <a:gd name="connsiteY0" fmla="*/ 606209 h 1294829"/>
                <a:gd name="connsiteX1" fmla="*/ 17932 w 936204"/>
                <a:gd name="connsiteY1" fmla="*/ 213303 h 1294829"/>
                <a:gd name="connsiteX2" fmla="*/ 353689 w 936204"/>
                <a:gd name="connsiteY2" fmla="*/ 15659 h 1294829"/>
                <a:gd name="connsiteX3" fmla="*/ 460845 w 936204"/>
                <a:gd name="connsiteY3" fmla="*/ 15659 h 1294829"/>
                <a:gd name="connsiteX4" fmla="*/ 529901 w 936204"/>
                <a:gd name="connsiteY4" fmla="*/ 41853 h 1294829"/>
                <a:gd name="connsiteX5" fmla="*/ 589432 w 936204"/>
                <a:gd name="connsiteY5" fmla="*/ 113290 h 1294829"/>
                <a:gd name="connsiteX6" fmla="*/ 632295 w 936204"/>
                <a:gd name="connsiteY6" fmla="*/ 234734 h 1294829"/>
                <a:gd name="connsiteX7" fmla="*/ 637057 w 936204"/>
                <a:gd name="connsiteY7" fmla="*/ 263309 h 1294829"/>
                <a:gd name="connsiteX8" fmla="*/ 701351 w 936204"/>
                <a:gd name="connsiteY8" fmla="*/ 299028 h 1294829"/>
                <a:gd name="connsiteX9" fmla="*/ 834701 w 936204"/>
                <a:gd name="connsiteY9" fmla="*/ 341890 h 1294829"/>
                <a:gd name="connsiteX10" fmla="*/ 927570 w 936204"/>
                <a:gd name="connsiteY10" fmla="*/ 387134 h 1294829"/>
                <a:gd name="connsiteX11" fmla="*/ 927570 w 936204"/>
                <a:gd name="connsiteY11" fmla="*/ 427615 h 1294829"/>
                <a:gd name="connsiteX12" fmla="*/ 887089 w 936204"/>
                <a:gd name="connsiteY12" fmla="*/ 453809 h 1294829"/>
                <a:gd name="connsiteX13" fmla="*/ 772789 w 936204"/>
                <a:gd name="connsiteY13" fmla="*/ 439522 h 1294829"/>
                <a:gd name="connsiteX14" fmla="*/ 679920 w 936204"/>
                <a:gd name="connsiteY14" fmla="*/ 415709 h 1294829"/>
                <a:gd name="connsiteX15" fmla="*/ 587051 w 936204"/>
                <a:gd name="connsiteY15" fmla="*/ 363322 h 1294829"/>
                <a:gd name="connsiteX16" fmla="*/ 565620 w 936204"/>
                <a:gd name="connsiteY16" fmla="*/ 379990 h 1294829"/>
                <a:gd name="connsiteX17" fmla="*/ 510851 w 936204"/>
                <a:gd name="connsiteY17" fmla="*/ 484765 h 1294829"/>
                <a:gd name="connsiteX18" fmla="*/ 475132 w 936204"/>
                <a:gd name="connsiteY18" fmla="*/ 541915 h 1294829"/>
                <a:gd name="connsiteX19" fmla="*/ 503707 w 936204"/>
                <a:gd name="connsiteY19" fmla="*/ 601447 h 1294829"/>
                <a:gd name="connsiteX20" fmla="*/ 598957 w 936204"/>
                <a:gd name="connsiteY20" fmla="*/ 713365 h 1294829"/>
                <a:gd name="connsiteX21" fmla="*/ 663251 w 936204"/>
                <a:gd name="connsiteY21" fmla="*/ 808615 h 1294829"/>
                <a:gd name="connsiteX22" fmla="*/ 739451 w 936204"/>
                <a:gd name="connsiteY22" fmla="*/ 999115 h 1294829"/>
                <a:gd name="connsiteX23" fmla="*/ 801364 w 936204"/>
                <a:gd name="connsiteY23" fmla="*/ 1163422 h 1294829"/>
                <a:gd name="connsiteX24" fmla="*/ 808507 w 936204"/>
                <a:gd name="connsiteY24" fmla="*/ 1218190 h 1294829"/>
                <a:gd name="connsiteX25" fmla="*/ 782314 w 936204"/>
                <a:gd name="connsiteY25" fmla="*/ 1253909 h 1294829"/>
                <a:gd name="connsiteX26" fmla="*/ 751357 w 936204"/>
                <a:gd name="connsiteY26" fmla="*/ 1272959 h 1294829"/>
                <a:gd name="connsiteX27" fmla="*/ 706114 w 936204"/>
                <a:gd name="connsiteY27" fmla="*/ 1272959 h 1294829"/>
                <a:gd name="connsiteX28" fmla="*/ 672776 w 936204"/>
                <a:gd name="connsiteY28" fmla="*/ 1215809 h 1294829"/>
                <a:gd name="connsiteX29" fmla="*/ 606101 w 936204"/>
                <a:gd name="connsiteY29" fmla="*/ 1089603 h 1294829"/>
                <a:gd name="connsiteX30" fmla="*/ 527520 w 936204"/>
                <a:gd name="connsiteY30" fmla="*/ 925297 h 1294829"/>
                <a:gd name="connsiteX31" fmla="*/ 517995 w 936204"/>
                <a:gd name="connsiteY31" fmla="*/ 913390 h 1294829"/>
                <a:gd name="connsiteX32" fmla="*/ 406076 w 936204"/>
                <a:gd name="connsiteY32" fmla="*/ 808615 h 1294829"/>
                <a:gd name="connsiteX33" fmla="*/ 372739 w 936204"/>
                <a:gd name="connsiteY33" fmla="*/ 834809 h 1294829"/>
                <a:gd name="connsiteX34" fmla="*/ 279870 w 936204"/>
                <a:gd name="connsiteY34" fmla="*/ 1025309 h 1294829"/>
                <a:gd name="connsiteX35" fmla="*/ 170332 w 936204"/>
                <a:gd name="connsiteY35" fmla="*/ 1261053 h 1294829"/>
                <a:gd name="connsiteX36" fmla="*/ 136995 w 936204"/>
                <a:gd name="connsiteY36" fmla="*/ 1292009 h 1294829"/>
                <a:gd name="connsiteX37" fmla="*/ 101276 w 936204"/>
                <a:gd name="connsiteY37" fmla="*/ 1289628 h 1294829"/>
                <a:gd name="connsiteX38" fmla="*/ 65557 w 936204"/>
                <a:gd name="connsiteY38" fmla="*/ 1258672 h 1294829"/>
                <a:gd name="connsiteX39" fmla="*/ 41745 w 936204"/>
                <a:gd name="connsiteY39" fmla="*/ 1232478 h 1294829"/>
                <a:gd name="connsiteX40" fmla="*/ 39364 w 936204"/>
                <a:gd name="connsiteY40" fmla="*/ 1211047 h 1294829"/>
                <a:gd name="connsiteX41" fmla="*/ 158426 w 936204"/>
                <a:gd name="connsiteY41" fmla="*/ 934822 h 1294829"/>
                <a:gd name="connsiteX42" fmla="*/ 234626 w 936204"/>
                <a:gd name="connsiteY42" fmla="*/ 749084 h 1294829"/>
                <a:gd name="connsiteX43" fmla="*/ 248914 w 936204"/>
                <a:gd name="connsiteY43" fmla="*/ 694315 h 1294829"/>
                <a:gd name="connsiteX44" fmla="*/ 227482 w 936204"/>
                <a:gd name="connsiteY44" fmla="*/ 620497 h 1294829"/>
                <a:gd name="connsiteX45" fmla="*/ 229864 w 936204"/>
                <a:gd name="connsiteY45" fmla="*/ 508578 h 1294829"/>
                <a:gd name="connsiteX46" fmla="*/ 260820 w 936204"/>
                <a:gd name="connsiteY46" fmla="*/ 391897 h 1294829"/>
                <a:gd name="connsiteX47" fmla="*/ 284632 w 936204"/>
                <a:gd name="connsiteY47" fmla="*/ 313315 h 1294829"/>
                <a:gd name="connsiteX48" fmla="*/ 275107 w 936204"/>
                <a:gd name="connsiteY48" fmla="*/ 237115 h 1294829"/>
                <a:gd name="connsiteX49" fmla="*/ 215576 w 936204"/>
                <a:gd name="connsiteY49" fmla="*/ 229972 h 1294829"/>
                <a:gd name="connsiteX50" fmla="*/ 156045 w 936204"/>
                <a:gd name="connsiteY50" fmla="*/ 256165 h 1294829"/>
                <a:gd name="connsiteX51" fmla="*/ 146520 w 936204"/>
                <a:gd name="connsiteY51" fmla="*/ 287122 h 1294829"/>
                <a:gd name="connsiteX52" fmla="*/ 151282 w 936204"/>
                <a:gd name="connsiteY52" fmla="*/ 420472 h 1294829"/>
                <a:gd name="connsiteX53" fmla="*/ 132232 w 936204"/>
                <a:gd name="connsiteY53" fmla="*/ 546678 h 1294829"/>
                <a:gd name="connsiteX54" fmla="*/ 120326 w 936204"/>
                <a:gd name="connsiteY54" fmla="*/ 610972 h 1294829"/>
                <a:gd name="connsiteX55" fmla="*/ 53651 w 936204"/>
                <a:gd name="connsiteY55" fmla="*/ 606209 h 129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36204" h="1294829">
                  <a:moveTo>
                    <a:pt x="53651" y="606209"/>
                  </a:moveTo>
                  <a:cubicBezTo>
                    <a:pt x="36585" y="539931"/>
                    <a:pt x="-32074" y="311728"/>
                    <a:pt x="17932" y="213303"/>
                  </a:cubicBezTo>
                  <a:cubicBezTo>
                    <a:pt x="67938" y="114878"/>
                    <a:pt x="279870" y="48600"/>
                    <a:pt x="353689" y="15659"/>
                  </a:cubicBezTo>
                  <a:cubicBezTo>
                    <a:pt x="427508" y="-17282"/>
                    <a:pt x="431476" y="11293"/>
                    <a:pt x="460845" y="15659"/>
                  </a:cubicBezTo>
                  <a:cubicBezTo>
                    <a:pt x="490214" y="20025"/>
                    <a:pt x="508470" y="25581"/>
                    <a:pt x="529901" y="41853"/>
                  </a:cubicBezTo>
                  <a:cubicBezTo>
                    <a:pt x="551332" y="58125"/>
                    <a:pt x="572366" y="81143"/>
                    <a:pt x="589432" y="113290"/>
                  </a:cubicBezTo>
                  <a:cubicBezTo>
                    <a:pt x="606498" y="145437"/>
                    <a:pt x="624357" y="209731"/>
                    <a:pt x="632295" y="234734"/>
                  </a:cubicBezTo>
                  <a:cubicBezTo>
                    <a:pt x="640233" y="259737"/>
                    <a:pt x="625548" y="252593"/>
                    <a:pt x="637057" y="263309"/>
                  </a:cubicBezTo>
                  <a:cubicBezTo>
                    <a:pt x="648566" y="274025"/>
                    <a:pt x="668410" y="285931"/>
                    <a:pt x="701351" y="299028"/>
                  </a:cubicBezTo>
                  <a:cubicBezTo>
                    <a:pt x="734292" y="312125"/>
                    <a:pt x="796998" y="327206"/>
                    <a:pt x="834701" y="341890"/>
                  </a:cubicBezTo>
                  <a:cubicBezTo>
                    <a:pt x="872404" y="356574"/>
                    <a:pt x="912092" y="372847"/>
                    <a:pt x="927570" y="387134"/>
                  </a:cubicBezTo>
                  <a:cubicBezTo>
                    <a:pt x="943048" y="401421"/>
                    <a:pt x="934317" y="416503"/>
                    <a:pt x="927570" y="427615"/>
                  </a:cubicBezTo>
                  <a:cubicBezTo>
                    <a:pt x="920823" y="438727"/>
                    <a:pt x="912886" y="451825"/>
                    <a:pt x="887089" y="453809"/>
                  </a:cubicBezTo>
                  <a:cubicBezTo>
                    <a:pt x="861292" y="455793"/>
                    <a:pt x="807317" y="445872"/>
                    <a:pt x="772789" y="439522"/>
                  </a:cubicBezTo>
                  <a:cubicBezTo>
                    <a:pt x="738261" y="433172"/>
                    <a:pt x="710876" y="428409"/>
                    <a:pt x="679920" y="415709"/>
                  </a:cubicBezTo>
                  <a:cubicBezTo>
                    <a:pt x="648964" y="403009"/>
                    <a:pt x="606101" y="369275"/>
                    <a:pt x="587051" y="363322"/>
                  </a:cubicBezTo>
                  <a:cubicBezTo>
                    <a:pt x="568001" y="357369"/>
                    <a:pt x="578320" y="359749"/>
                    <a:pt x="565620" y="379990"/>
                  </a:cubicBezTo>
                  <a:cubicBezTo>
                    <a:pt x="552920" y="400230"/>
                    <a:pt x="525932" y="457778"/>
                    <a:pt x="510851" y="484765"/>
                  </a:cubicBezTo>
                  <a:cubicBezTo>
                    <a:pt x="495770" y="511752"/>
                    <a:pt x="476323" y="522468"/>
                    <a:pt x="475132" y="541915"/>
                  </a:cubicBezTo>
                  <a:cubicBezTo>
                    <a:pt x="473941" y="561362"/>
                    <a:pt x="483070" y="572872"/>
                    <a:pt x="503707" y="601447"/>
                  </a:cubicBezTo>
                  <a:cubicBezTo>
                    <a:pt x="524344" y="630022"/>
                    <a:pt x="572366" y="678837"/>
                    <a:pt x="598957" y="713365"/>
                  </a:cubicBezTo>
                  <a:cubicBezTo>
                    <a:pt x="625548" y="747893"/>
                    <a:pt x="639835" y="760990"/>
                    <a:pt x="663251" y="808615"/>
                  </a:cubicBezTo>
                  <a:cubicBezTo>
                    <a:pt x="686667" y="856240"/>
                    <a:pt x="716432" y="939981"/>
                    <a:pt x="739451" y="999115"/>
                  </a:cubicBezTo>
                  <a:cubicBezTo>
                    <a:pt x="762470" y="1058249"/>
                    <a:pt x="789855" y="1126910"/>
                    <a:pt x="801364" y="1163422"/>
                  </a:cubicBezTo>
                  <a:cubicBezTo>
                    <a:pt x="812873" y="1199934"/>
                    <a:pt x="811682" y="1203109"/>
                    <a:pt x="808507" y="1218190"/>
                  </a:cubicBezTo>
                  <a:cubicBezTo>
                    <a:pt x="805332" y="1233271"/>
                    <a:pt x="791839" y="1244781"/>
                    <a:pt x="782314" y="1253909"/>
                  </a:cubicBezTo>
                  <a:cubicBezTo>
                    <a:pt x="772789" y="1263037"/>
                    <a:pt x="764057" y="1269784"/>
                    <a:pt x="751357" y="1272959"/>
                  </a:cubicBezTo>
                  <a:cubicBezTo>
                    <a:pt x="738657" y="1276134"/>
                    <a:pt x="719211" y="1282484"/>
                    <a:pt x="706114" y="1272959"/>
                  </a:cubicBezTo>
                  <a:cubicBezTo>
                    <a:pt x="693017" y="1263434"/>
                    <a:pt x="689445" y="1246368"/>
                    <a:pt x="672776" y="1215809"/>
                  </a:cubicBezTo>
                  <a:cubicBezTo>
                    <a:pt x="656107" y="1185250"/>
                    <a:pt x="630310" y="1138022"/>
                    <a:pt x="606101" y="1089603"/>
                  </a:cubicBezTo>
                  <a:cubicBezTo>
                    <a:pt x="581892" y="1041184"/>
                    <a:pt x="542204" y="954666"/>
                    <a:pt x="527520" y="925297"/>
                  </a:cubicBezTo>
                  <a:cubicBezTo>
                    <a:pt x="512836" y="895928"/>
                    <a:pt x="538236" y="932837"/>
                    <a:pt x="517995" y="913390"/>
                  </a:cubicBezTo>
                  <a:cubicBezTo>
                    <a:pt x="497754" y="893943"/>
                    <a:pt x="430285" y="821712"/>
                    <a:pt x="406076" y="808615"/>
                  </a:cubicBezTo>
                  <a:cubicBezTo>
                    <a:pt x="381867" y="795518"/>
                    <a:pt x="393773" y="798693"/>
                    <a:pt x="372739" y="834809"/>
                  </a:cubicBezTo>
                  <a:cubicBezTo>
                    <a:pt x="351705" y="870925"/>
                    <a:pt x="313604" y="954268"/>
                    <a:pt x="279870" y="1025309"/>
                  </a:cubicBezTo>
                  <a:cubicBezTo>
                    <a:pt x="246136" y="1096350"/>
                    <a:pt x="194144" y="1216603"/>
                    <a:pt x="170332" y="1261053"/>
                  </a:cubicBezTo>
                  <a:cubicBezTo>
                    <a:pt x="146520" y="1305503"/>
                    <a:pt x="148504" y="1287246"/>
                    <a:pt x="136995" y="1292009"/>
                  </a:cubicBezTo>
                  <a:cubicBezTo>
                    <a:pt x="125486" y="1296772"/>
                    <a:pt x="113182" y="1295184"/>
                    <a:pt x="101276" y="1289628"/>
                  </a:cubicBezTo>
                  <a:cubicBezTo>
                    <a:pt x="89370" y="1284072"/>
                    <a:pt x="75479" y="1268197"/>
                    <a:pt x="65557" y="1258672"/>
                  </a:cubicBezTo>
                  <a:cubicBezTo>
                    <a:pt x="55635" y="1249147"/>
                    <a:pt x="46110" y="1240415"/>
                    <a:pt x="41745" y="1232478"/>
                  </a:cubicBezTo>
                  <a:cubicBezTo>
                    <a:pt x="37380" y="1224541"/>
                    <a:pt x="19917" y="1260656"/>
                    <a:pt x="39364" y="1211047"/>
                  </a:cubicBezTo>
                  <a:cubicBezTo>
                    <a:pt x="58811" y="1161438"/>
                    <a:pt x="125882" y="1011816"/>
                    <a:pt x="158426" y="934822"/>
                  </a:cubicBezTo>
                  <a:cubicBezTo>
                    <a:pt x="190970" y="857828"/>
                    <a:pt x="219545" y="789169"/>
                    <a:pt x="234626" y="749084"/>
                  </a:cubicBezTo>
                  <a:cubicBezTo>
                    <a:pt x="249707" y="709000"/>
                    <a:pt x="250105" y="715746"/>
                    <a:pt x="248914" y="694315"/>
                  </a:cubicBezTo>
                  <a:cubicBezTo>
                    <a:pt x="247723" y="672884"/>
                    <a:pt x="230657" y="651453"/>
                    <a:pt x="227482" y="620497"/>
                  </a:cubicBezTo>
                  <a:cubicBezTo>
                    <a:pt x="224307" y="589541"/>
                    <a:pt x="224308" y="546678"/>
                    <a:pt x="229864" y="508578"/>
                  </a:cubicBezTo>
                  <a:cubicBezTo>
                    <a:pt x="235420" y="470478"/>
                    <a:pt x="251692" y="424441"/>
                    <a:pt x="260820" y="391897"/>
                  </a:cubicBezTo>
                  <a:cubicBezTo>
                    <a:pt x="269948" y="359353"/>
                    <a:pt x="282251" y="339112"/>
                    <a:pt x="284632" y="313315"/>
                  </a:cubicBezTo>
                  <a:cubicBezTo>
                    <a:pt x="287013" y="287518"/>
                    <a:pt x="286616" y="251005"/>
                    <a:pt x="275107" y="237115"/>
                  </a:cubicBezTo>
                  <a:cubicBezTo>
                    <a:pt x="263598" y="223225"/>
                    <a:pt x="235420" y="226797"/>
                    <a:pt x="215576" y="229972"/>
                  </a:cubicBezTo>
                  <a:cubicBezTo>
                    <a:pt x="195732" y="233147"/>
                    <a:pt x="167554" y="246640"/>
                    <a:pt x="156045" y="256165"/>
                  </a:cubicBezTo>
                  <a:cubicBezTo>
                    <a:pt x="144536" y="265690"/>
                    <a:pt x="147314" y="259738"/>
                    <a:pt x="146520" y="287122"/>
                  </a:cubicBezTo>
                  <a:cubicBezTo>
                    <a:pt x="145726" y="314506"/>
                    <a:pt x="153663" y="377213"/>
                    <a:pt x="151282" y="420472"/>
                  </a:cubicBezTo>
                  <a:cubicBezTo>
                    <a:pt x="148901" y="463731"/>
                    <a:pt x="137391" y="514928"/>
                    <a:pt x="132232" y="546678"/>
                  </a:cubicBezTo>
                  <a:cubicBezTo>
                    <a:pt x="127073" y="578428"/>
                    <a:pt x="127073" y="598272"/>
                    <a:pt x="120326" y="610972"/>
                  </a:cubicBezTo>
                  <a:cubicBezTo>
                    <a:pt x="113579" y="623672"/>
                    <a:pt x="70717" y="672487"/>
                    <a:pt x="53651" y="606209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60" name="Rounded Rectangle 59"/>
          <p:cNvSpPr/>
          <p:nvPr/>
        </p:nvSpPr>
        <p:spPr>
          <a:xfrm>
            <a:off x="5736981" y="2458518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Hot swap SSD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6228272" y="1604513"/>
            <a:ext cx="11818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7042745" y="1287295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Hot swap SSD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11962" y="2216070"/>
            <a:ext cx="1632009" cy="914400"/>
            <a:chOff x="111962" y="2216070"/>
            <a:chExt cx="1632009" cy="914400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170280" y="2270965"/>
              <a:ext cx="970472" cy="575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1962" y="2216070"/>
              <a:ext cx="1632009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50-100 Mb/s: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1Gb Ethernet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USB3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2643" y="2154046"/>
            <a:ext cx="639420" cy="1059069"/>
            <a:chOff x="4223074" y="2805113"/>
            <a:chExt cx="936204" cy="1550632"/>
          </a:xfrm>
          <a:solidFill>
            <a:schemeClr val="tx1"/>
          </a:solidFill>
        </p:grpSpPr>
        <p:sp>
          <p:nvSpPr>
            <p:cNvPr id="75" name="Oval 74"/>
            <p:cNvSpPr/>
            <p:nvPr/>
          </p:nvSpPr>
          <p:spPr>
            <a:xfrm>
              <a:off x="4605338" y="2805113"/>
              <a:ext cx="230981" cy="2286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4223074" y="3060916"/>
              <a:ext cx="936204" cy="1294829"/>
            </a:xfrm>
            <a:custGeom>
              <a:avLst/>
              <a:gdLst>
                <a:gd name="connsiteX0" fmla="*/ 53651 w 936204"/>
                <a:gd name="connsiteY0" fmla="*/ 606209 h 1294829"/>
                <a:gd name="connsiteX1" fmla="*/ 17932 w 936204"/>
                <a:gd name="connsiteY1" fmla="*/ 213303 h 1294829"/>
                <a:gd name="connsiteX2" fmla="*/ 353689 w 936204"/>
                <a:gd name="connsiteY2" fmla="*/ 15659 h 1294829"/>
                <a:gd name="connsiteX3" fmla="*/ 460845 w 936204"/>
                <a:gd name="connsiteY3" fmla="*/ 15659 h 1294829"/>
                <a:gd name="connsiteX4" fmla="*/ 529901 w 936204"/>
                <a:gd name="connsiteY4" fmla="*/ 41853 h 1294829"/>
                <a:gd name="connsiteX5" fmla="*/ 589432 w 936204"/>
                <a:gd name="connsiteY5" fmla="*/ 113290 h 1294829"/>
                <a:gd name="connsiteX6" fmla="*/ 632295 w 936204"/>
                <a:gd name="connsiteY6" fmla="*/ 234734 h 1294829"/>
                <a:gd name="connsiteX7" fmla="*/ 637057 w 936204"/>
                <a:gd name="connsiteY7" fmla="*/ 263309 h 1294829"/>
                <a:gd name="connsiteX8" fmla="*/ 701351 w 936204"/>
                <a:gd name="connsiteY8" fmla="*/ 299028 h 1294829"/>
                <a:gd name="connsiteX9" fmla="*/ 834701 w 936204"/>
                <a:gd name="connsiteY9" fmla="*/ 341890 h 1294829"/>
                <a:gd name="connsiteX10" fmla="*/ 927570 w 936204"/>
                <a:gd name="connsiteY10" fmla="*/ 387134 h 1294829"/>
                <a:gd name="connsiteX11" fmla="*/ 927570 w 936204"/>
                <a:gd name="connsiteY11" fmla="*/ 427615 h 1294829"/>
                <a:gd name="connsiteX12" fmla="*/ 887089 w 936204"/>
                <a:gd name="connsiteY12" fmla="*/ 453809 h 1294829"/>
                <a:gd name="connsiteX13" fmla="*/ 772789 w 936204"/>
                <a:gd name="connsiteY13" fmla="*/ 439522 h 1294829"/>
                <a:gd name="connsiteX14" fmla="*/ 679920 w 936204"/>
                <a:gd name="connsiteY14" fmla="*/ 415709 h 1294829"/>
                <a:gd name="connsiteX15" fmla="*/ 587051 w 936204"/>
                <a:gd name="connsiteY15" fmla="*/ 363322 h 1294829"/>
                <a:gd name="connsiteX16" fmla="*/ 565620 w 936204"/>
                <a:gd name="connsiteY16" fmla="*/ 379990 h 1294829"/>
                <a:gd name="connsiteX17" fmla="*/ 510851 w 936204"/>
                <a:gd name="connsiteY17" fmla="*/ 484765 h 1294829"/>
                <a:gd name="connsiteX18" fmla="*/ 475132 w 936204"/>
                <a:gd name="connsiteY18" fmla="*/ 541915 h 1294829"/>
                <a:gd name="connsiteX19" fmla="*/ 503707 w 936204"/>
                <a:gd name="connsiteY19" fmla="*/ 601447 h 1294829"/>
                <a:gd name="connsiteX20" fmla="*/ 598957 w 936204"/>
                <a:gd name="connsiteY20" fmla="*/ 713365 h 1294829"/>
                <a:gd name="connsiteX21" fmla="*/ 663251 w 936204"/>
                <a:gd name="connsiteY21" fmla="*/ 808615 h 1294829"/>
                <a:gd name="connsiteX22" fmla="*/ 739451 w 936204"/>
                <a:gd name="connsiteY22" fmla="*/ 999115 h 1294829"/>
                <a:gd name="connsiteX23" fmla="*/ 801364 w 936204"/>
                <a:gd name="connsiteY23" fmla="*/ 1163422 h 1294829"/>
                <a:gd name="connsiteX24" fmla="*/ 808507 w 936204"/>
                <a:gd name="connsiteY24" fmla="*/ 1218190 h 1294829"/>
                <a:gd name="connsiteX25" fmla="*/ 782314 w 936204"/>
                <a:gd name="connsiteY25" fmla="*/ 1253909 h 1294829"/>
                <a:gd name="connsiteX26" fmla="*/ 751357 w 936204"/>
                <a:gd name="connsiteY26" fmla="*/ 1272959 h 1294829"/>
                <a:gd name="connsiteX27" fmla="*/ 706114 w 936204"/>
                <a:gd name="connsiteY27" fmla="*/ 1272959 h 1294829"/>
                <a:gd name="connsiteX28" fmla="*/ 672776 w 936204"/>
                <a:gd name="connsiteY28" fmla="*/ 1215809 h 1294829"/>
                <a:gd name="connsiteX29" fmla="*/ 606101 w 936204"/>
                <a:gd name="connsiteY29" fmla="*/ 1089603 h 1294829"/>
                <a:gd name="connsiteX30" fmla="*/ 527520 w 936204"/>
                <a:gd name="connsiteY30" fmla="*/ 925297 h 1294829"/>
                <a:gd name="connsiteX31" fmla="*/ 517995 w 936204"/>
                <a:gd name="connsiteY31" fmla="*/ 913390 h 1294829"/>
                <a:gd name="connsiteX32" fmla="*/ 406076 w 936204"/>
                <a:gd name="connsiteY32" fmla="*/ 808615 h 1294829"/>
                <a:gd name="connsiteX33" fmla="*/ 372739 w 936204"/>
                <a:gd name="connsiteY33" fmla="*/ 834809 h 1294829"/>
                <a:gd name="connsiteX34" fmla="*/ 279870 w 936204"/>
                <a:gd name="connsiteY34" fmla="*/ 1025309 h 1294829"/>
                <a:gd name="connsiteX35" fmla="*/ 170332 w 936204"/>
                <a:gd name="connsiteY35" fmla="*/ 1261053 h 1294829"/>
                <a:gd name="connsiteX36" fmla="*/ 136995 w 936204"/>
                <a:gd name="connsiteY36" fmla="*/ 1292009 h 1294829"/>
                <a:gd name="connsiteX37" fmla="*/ 101276 w 936204"/>
                <a:gd name="connsiteY37" fmla="*/ 1289628 h 1294829"/>
                <a:gd name="connsiteX38" fmla="*/ 65557 w 936204"/>
                <a:gd name="connsiteY38" fmla="*/ 1258672 h 1294829"/>
                <a:gd name="connsiteX39" fmla="*/ 41745 w 936204"/>
                <a:gd name="connsiteY39" fmla="*/ 1232478 h 1294829"/>
                <a:gd name="connsiteX40" fmla="*/ 39364 w 936204"/>
                <a:gd name="connsiteY40" fmla="*/ 1211047 h 1294829"/>
                <a:gd name="connsiteX41" fmla="*/ 158426 w 936204"/>
                <a:gd name="connsiteY41" fmla="*/ 934822 h 1294829"/>
                <a:gd name="connsiteX42" fmla="*/ 234626 w 936204"/>
                <a:gd name="connsiteY42" fmla="*/ 749084 h 1294829"/>
                <a:gd name="connsiteX43" fmla="*/ 248914 w 936204"/>
                <a:gd name="connsiteY43" fmla="*/ 694315 h 1294829"/>
                <a:gd name="connsiteX44" fmla="*/ 227482 w 936204"/>
                <a:gd name="connsiteY44" fmla="*/ 620497 h 1294829"/>
                <a:gd name="connsiteX45" fmla="*/ 229864 w 936204"/>
                <a:gd name="connsiteY45" fmla="*/ 508578 h 1294829"/>
                <a:gd name="connsiteX46" fmla="*/ 260820 w 936204"/>
                <a:gd name="connsiteY46" fmla="*/ 391897 h 1294829"/>
                <a:gd name="connsiteX47" fmla="*/ 284632 w 936204"/>
                <a:gd name="connsiteY47" fmla="*/ 313315 h 1294829"/>
                <a:gd name="connsiteX48" fmla="*/ 275107 w 936204"/>
                <a:gd name="connsiteY48" fmla="*/ 237115 h 1294829"/>
                <a:gd name="connsiteX49" fmla="*/ 215576 w 936204"/>
                <a:gd name="connsiteY49" fmla="*/ 229972 h 1294829"/>
                <a:gd name="connsiteX50" fmla="*/ 156045 w 936204"/>
                <a:gd name="connsiteY50" fmla="*/ 256165 h 1294829"/>
                <a:gd name="connsiteX51" fmla="*/ 146520 w 936204"/>
                <a:gd name="connsiteY51" fmla="*/ 287122 h 1294829"/>
                <a:gd name="connsiteX52" fmla="*/ 151282 w 936204"/>
                <a:gd name="connsiteY52" fmla="*/ 420472 h 1294829"/>
                <a:gd name="connsiteX53" fmla="*/ 132232 w 936204"/>
                <a:gd name="connsiteY53" fmla="*/ 546678 h 1294829"/>
                <a:gd name="connsiteX54" fmla="*/ 120326 w 936204"/>
                <a:gd name="connsiteY54" fmla="*/ 610972 h 1294829"/>
                <a:gd name="connsiteX55" fmla="*/ 53651 w 936204"/>
                <a:gd name="connsiteY55" fmla="*/ 606209 h 129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36204" h="1294829">
                  <a:moveTo>
                    <a:pt x="53651" y="606209"/>
                  </a:moveTo>
                  <a:cubicBezTo>
                    <a:pt x="36585" y="539931"/>
                    <a:pt x="-32074" y="311728"/>
                    <a:pt x="17932" y="213303"/>
                  </a:cubicBezTo>
                  <a:cubicBezTo>
                    <a:pt x="67938" y="114878"/>
                    <a:pt x="279870" y="48600"/>
                    <a:pt x="353689" y="15659"/>
                  </a:cubicBezTo>
                  <a:cubicBezTo>
                    <a:pt x="427508" y="-17282"/>
                    <a:pt x="431476" y="11293"/>
                    <a:pt x="460845" y="15659"/>
                  </a:cubicBezTo>
                  <a:cubicBezTo>
                    <a:pt x="490214" y="20025"/>
                    <a:pt x="508470" y="25581"/>
                    <a:pt x="529901" y="41853"/>
                  </a:cubicBezTo>
                  <a:cubicBezTo>
                    <a:pt x="551332" y="58125"/>
                    <a:pt x="572366" y="81143"/>
                    <a:pt x="589432" y="113290"/>
                  </a:cubicBezTo>
                  <a:cubicBezTo>
                    <a:pt x="606498" y="145437"/>
                    <a:pt x="624357" y="209731"/>
                    <a:pt x="632295" y="234734"/>
                  </a:cubicBezTo>
                  <a:cubicBezTo>
                    <a:pt x="640233" y="259737"/>
                    <a:pt x="625548" y="252593"/>
                    <a:pt x="637057" y="263309"/>
                  </a:cubicBezTo>
                  <a:cubicBezTo>
                    <a:pt x="648566" y="274025"/>
                    <a:pt x="668410" y="285931"/>
                    <a:pt x="701351" y="299028"/>
                  </a:cubicBezTo>
                  <a:cubicBezTo>
                    <a:pt x="734292" y="312125"/>
                    <a:pt x="796998" y="327206"/>
                    <a:pt x="834701" y="341890"/>
                  </a:cubicBezTo>
                  <a:cubicBezTo>
                    <a:pt x="872404" y="356574"/>
                    <a:pt x="912092" y="372847"/>
                    <a:pt x="927570" y="387134"/>
                  </a:cubicBezTo>
                  <a:cubicBezTo>
                    <a:pt x="943048" y="401421"/>
                    <a:pt x="934317" y="416503"/>
                    <a:pt x="927570" y="427615"/>
                  </a:cubicBezTo>
                  <a:cubicBezTo>
                    <a:pt x="920823" y="438727"/>
                    <a:pt x="912886" y="451825"/>
                    <a:pt x="887089" y="453809"/>
                  </a:cubicBezTo>
                  <a:cubicBezTo>
                    <a:pt x="861292" y="455793"/>
                    <a:pt x="807317" y="445872"/>
                    <a:pt x="772789" y="439522"/>
                  </a:cubicBezTo>
                  <a:cubicBezTo>
                    <a:pt x="738261" y="433172"/>
                    <a:pt x="710876" y="428409"/>
                    <a:pt x="679920" y="415709"/>
                  </a:cubicBezTo>
                  <a:cubicBezTo>
                    <a:pt x="648964" y="403009"/>
                    <a:pt x="606101" y="369275"/>
                    <a:pt x="587051" y="363322"/>
                  </a:cubicBezTo>
                  <a:cubicBezTo>
                    <a:pt x="568001" y="357369"/>
                    <a:pt x="578320" y="359749"/>
                    <a:pt x="565620" y="379990"/>
                  </a:cubicBezTo>
                  <a:cubicBezTo>
                    <a:pt x="552920" y="400230"/>
                    <a:pt x="525932" y="457778"/>
                    <a:pt x="510851" y="484765"/>
                  </a:cubicBezTo>
                  <a:cubicBezTo>
                    <a:pt x="495770" y="511752"/>
                    <a:pt x="476323" y="522468"/>
                    <a:pt x="475132" y="541915"/>
                  </a:cubicBezTo>
                  <a:cubicBezTo>
                    <a:pt x="473941" y="561362"/>
                    <a:pt x="483070" y="572872"/>
                    <a:pt x="503707" y="601447"/>
                  </a:cubicBezTo>
                  <a:cubicBezTo>
                    <a:pt x="524344" y="630022"/>
                    <a:pt x="572366" y="678837"/>
                    <a:pt x="598957" y="713365"/>
                  </a:cubicBezTo>
                  <a:cubicBezTo>
                    <a:pt x="625548" y="747893"/>
                    <a:pt x="639835" y="760990"/>
                    <a:pt x="663251" y="808615"/>
                  </a:cubicBezTo>
                  <a:cubicBezTo>
                    <a:pt x="686667" y="856240"/>
                    <a:pt x="716432" y="939981"/>
                    <a:pt x="739451" y="999115"/>
                  </a:cubicBezTo>
                  <a:cubicBezTo>
                    <a:pt x="762470" y="1058249"/>
                    <a:pt x="789855" y="1126910"/>
                    <a:pt x="801364" y="1163422"/>
                  </a:cubicBezTo>
                  <a:cubicBezTo>
                    <a:pt x="812873" y="1199934"/>
                    <a:pt x="811682" y="1203109"/>
                    <a:pt x="808507" y="1218190"/>
                  </a:cubicBezTo>
                  <a:cubicBezTo>
                    <a:pt x="805332" y="1233271"/>
                    <a:pt x="791839" y="1244781"/>
                    <a:pt x="782314" y="1253909"/>
                  </a:cubicBezTo>
                  <a:cubicBezTo>
                    <a:pt x="772789" y="1263037"/>
                    <a:pt x="764057" y="1269784"/>
                    <a:pt x="751357" y="1272959"/>
                  </a:cubicBezTo>
                  <a:cubicBezTo>
                    <a:pt x="738657" y="1276134"/>
                    <a:pt x="719211" y="1282484"/>
                    <a:pt x="706114" y="1272959"/>
                  </a:cubicBezTo>
                  <a:cubicBezTo>
                    <a:pt x="693017" y="1263434"/>
                    <a:pt x="689445" y="1246368"/>
                    <a:pt x="672776" y="1215809"/>
                  </a:cubicBezTo>
                  <a:cubicBezTo>
                    <a:pt x="656107" y="1185250"/>
                    <a:pt x="630310" y="1138022"/>
                    <a:pt x="606101" y="1089603"/>
                  </a:cubicBezTo>
                  <a:cubicBezTo>
                    <a:pt x="581892" y="1041184"/>
                    <a:pt x="542204" y="954666"/>
                    <a:pt x="527520" y="925297"/>
                  </a:cubicBezTo>
                  <a:cubicBezTo>
                    <a:pt x="512836" y="895928"/>
                    <a:pt x="538236" y="932837"/>
                    <a:pt x="517995" y="913390"/>
                  </a:cubicBezTo>
                  <a:cubicBezTo>
                    <a:pt x="497754" y="893943"/>
                    <a:pt x="430285" y="821712"/>
                    <a:pt x="406076" y="808615"/>
                  </a:cubicBezTo>
                  <a:cubicBezTo>
                    <a:pt x="381867" y="795518"/>
                    <a:pt x="393773" y="798693"/>
                    <a:pt x="372739" y="834809"/>
                  </a:cubicBezTo>
                  <a:cubicBezTo>
                    <a:pt x="351705" y="870925"/>
                    <a:pt x="313604" y="954268"/>
                    <a:pt x="279870" y="1025309"/>
                  </a:cubicBezTo>
                  <a:cubicBezTo>
                    <a:pt x="246136" y="1096350"/>
                    <a:pt x="194144" y="1216603"/>
                    <a:pt x="170332" y="1261053"/>
                  </a:cubicBezTo>
                  <a:cubicBezTo>
                    <a:pt x="146520" y="1305503"/>
                    <a:pt x="148504" y="1287246"/>
                    <a:pt x="136995" y="1292009"/>
                  </a:cubicBezTo>
                  <a:cubicBezTo>
                    <a:pt x="125486" y="1296772"/>
                    <a:pt x="113182" y="1295184"/>
                    <a:pt x="101276" y="1289628"/>
                  </a:cubicBezTo>
                  <a:cubicBezTo>
                    <a:pt x="89370" y="1284072"/>
                    <a:pt x="75479" y="1268197"/>
                    <a:pt x="65557" y="1258672"/>
                  </a:cubicBezTo>
                  <a:cubicBezTo>
                    <a:pt x="55635" y="1249147"/>
                    <a:pt x="46110" y="1240415"/>
                    <a:pt x="41745" y="1232478"/>
                  </a:cubicBezTo>
                  <a:cubicBezTo>
                    <a:pt x="37380" y="1224541"/>
                    <a:pt x="19917" y="1260656"/>
                    <a:pt x="39364" y="1211047"/>
                  </a:cubicBezTo>
                  <a:cubicBezTo>
                    <a:pt x="58811" y="1161438"/>
                    <a:pt x="125882" y="1011816"/>
                    <a:pt x="158426" y="934822"/>
                  </a:cubicBezTo>
                  <a:cubicBezTo>
                    <a:pt x="190970" y="857828"/>
                    <a:pt x="219545" y="789169"/>
                    <a:pt x="234626" y="749084"/>
                  </a:cubicBezTo>
                  <a:cubicBezTo>
                    <a:pt x="249707" y="709000"/>
                    <a:pt x="250105" y="715746"/>
                    <a:pt x="248914" y="694315"/>
                  </a:cubicBezTo>
                  <a:cubicBezTo>
                    <a:pt x="247723" y="672884"/>
                    <a:pt x="230657" y="651453"/>
                    <a:pt x="227482" y="620497"/>
                  </a:cubicBezTo>
                  <a:cubicBezTo>
                    <a:pt x="224307" y="589541"/>
                    <a:pt x="224308" y="546678"/>
                    <a:pt x="229864" y="508578"/>
                  </a:cubicBezTo>
                  <a:cubicBezTo>
                    <a:pt x="235420" y="470478"/>
                    <a:pt x="251692" y="424441"/>
                    <a:pt x="260820" y="391897"/>
                  </a:cubicBezTo>
                  <a:cubicBezTo>
                    <a:pt x="269948" y="359353"/>
                    <a:pt x="282251" y="339112"/>
                    <a:pt x="284632" y="313315"/>
                  </a:cubicBezTo>
                  <a:cubicBezTo>
                    <a:pt x="287013" y="287518"/>
                    <a:pt x="286616" y="251005"/>
                    <a:pt x="275107" y="237115"/>
                  </a:cubicBezTo>
                  <a:cubicBezTo>
                    <a:pt x="263598" y="223225"/>
                    <a:pt x="235420" y="226797"/>
                    <a:pt x="215576" y="229972"/>
                  </a:cubicBezTo>
                  <a:cubicBezTo>
                    <a:pt x="195732" y="233147"/>
                    <a:pt x="167554" y="246640"/>
                    <a:pt x="156045" y="256165"/>
                  </a:cubicBezTo>
                  <a:cubicBezTo>
                    <a:pt x="144536" y="265690"/>
                    <a:pt x="147314" y="259738"/>
                    <a:pt x="146520" y="287122"/>
                  </a:cubicBezTo>
                  <a:cubicBezTo>
                    <a:pt x="145726" y="314506"/>
                    <a:pt x="153663" y="377213"/>
                    <a:pt x="151282" y="420472"/>
                  </a:cubicBezTo>
                  <a:cubicBezTo>
                    <a:pt x="148901" y="463731"/>
                    <a:pt x="137391" y="514928"/>
                    <a:pt x="132232" y="546678"/>
                  </a:cubicBezTo>
                  <a:cubicBezTo>
                    <a:pt x="127073" y="578428"/>
                    <a:pt x="127073" y="598272"/>
                    <a:pt x="120326" y="610972"/>
                  </a:cubicBezTo>
                  <a:cubicBezTo>
                    <a:pt x="113579" y="623672"/>
                    <a:pt x="70717" y="672487"/>
                    <a:pt x="53651" y="606209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760403" y="2178398"/>
            <a:ext cx="163200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>
                <a:latin typeface="Gill Sans MT" panose="020B0502020104020203" pitchFamily="34" charset="0"/>
              </a:rPr>
              <a:t>5.6TB/s/m</a:t>
            </a:r>
          </a:p>
          <a:p>
            <a:r>
              <a:rPr lang="en-US" sz="1600" dirty="0">
                <a:latin typeface="Gill Sans MT" panose="020B0502020104020203" pitchFamily="34" charset="0"/>
              </a:rPr>
              <a:t>(4TB SSD, 1.4m/s human)</a:t>
            </a:r>
          </a:p>
        </p:txBody>
      </p:sp>
    </p:spTree>
    <p:extLst>
      <p:ext uri="{BB962C8B-B14F-4D97-AF65-F5344CB8AC3E}">
        <p14:creationId xmlns:p14="http://schemas.microsoft.com/office/powerpoint/2010/main" val="273201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10" grpId="0" animBg="1"/>
      <p:bldP spid="10" grpId="1" animBg="1"/>
      <p:bldP spid="53" grpId="0" animBg="1"/>
      <p:bldP spid="53" grpId="1" animBg="1"/>
      <p:bldP spid="55" grpId="0" animBg="1"/>
      <p:bldP spid="55" grpId="1" animBg="1"/>
      <p:bldP spid="60" grpId="0" animBg="1"/>
      <p:bldP spid="60" grpId="1" animBg="1"/>
      <p:bldP spid="61" grpId="0" animBg="1"/>
      <p:bldP spid="77" grpId="0"/>
      <p:bldP spid="77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Data Visualization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835E28F-0B4F-4964-8F3A-48000DD6BC0B}"/>
              </a:ext>
            </a:extLst>
          </p:cNvPr>
          <p:cNvSpPr/>
          <p:nvPr/>
        </p:nvSpPr>
        <p:spPr>
          <a:xfrm>
            <a:off x="0" y="282883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Use </a:t>
            </a:r>
            <a:r>
              <a:rPr lang="en-US" sz="3600" dirty="0" err="1">
                <a:latin typeface="Gill Sans MT" panose="020B0502020104020203" pitchFamily="34" charset="0"/>
              </a:rPr>
              <a:t>Imaris</a:t>
            </a:r>
            <a:r>
              <a:rPr lang="en-US" sz="3600" dirty="0">
                <a:latin typeface="Gill Sans MT" panose="020B0502020104020203" pitchFamily="34" charset="0"/>
              </a:rPr>
              <a:t> on the MSL workstation</a:t>
            </a:r>
          </a:p>
          <a:p>
            <a:pPr algn="ctr"/>
            <a:endParaRPr lang="en-US" sz="3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2652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0156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 MT" pitchFamily="34" charset="0"/>
              </a:rPr>
              <a:t>Conceptual</a:t>
            </a:r>
            <a:r>
              <a:rPr lang="en-US" sz="2800" dirty="0">
                <a:latin typeface="Gill Sans MT" pitchFamily="34" charset="0"/>
              </a:rPr>
              <a:t> issue:</a:t>
            </a:r>
          </a:p>
          <a:p>
            <a:r>
              <a:rPr lang="en-US" sz="2800" dirty="0">
                <a:latin typeface="Gill Sans MT" pitchFamily="34" charset="0"/>
              </a:rPr>
              <a:t>	What should you measure?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71467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 MT" pitchFamily="34" charset="0"/>
              </a:rPr>
              <a:t>Execution</a:t>
            </a:r>
            <a:r>
              <a:rPr lang="en-US" sz="2800" dirty="0">
                <a:latin typeface="Gill Sans MT" pitchFamily="34" charset="0"/>
              </a:rPr>
              <a:t> issues:</a:t>
            </a:r>
          </a:p>
          <a:p>
            <a:r>
              <a:rPr lang="en-US" sz="2800" dirty="0">
                <a:latin typeface="Gill Sans MT" pitchFamily="34" charset="0"/>
              </a:rPr>
              <a:t>	Large datasets are very cumbersome</a:t>
            </a:r>
          </a:p>
          <a:p>
            <a:r>
              <a:rPr lang="en-US" sz="2800" dirty="0">
                <a:latin typeface="Gill Sans MT" pitchFamily="34" charset="0"/>
              </a:rPr>
              <a:t>	Algorithms are not always available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3152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itchFamily="34" charset="0"/>
              </a:rPr>
              <a:t>Data analysis</a:t>
            </a:r>
          </a:p>
        </p:txBody>
      </p:sp>
      <p:sp>
        <p:nvSpPr>
          <p:cNvPr id="9" name="Rectangle 8"/>
          <p:cNvSpPr/>
          <p:nvPr/>
        </p:nvSpPr>
        <p:spPr>
          <a:xfrm>
            <a:off x="-1" y="45967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itchFamily="34" charset="0"/>
              </a:rPr>
              <a:t>This is the bottleneck.</a:t>
            </a:r>
            <a:endParaRPr lang="en-US" sz="28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2521059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itchFamily="34" charset="0"/>
              </a:rPr>
              <a:t>Contact MSL if you think this kind of microscopy would be useful for your research</a:t>
            </a:r>
          </a:p>
          <a:p>
            <a:pPr algn="ctr"/>
            <a:endParaRPr lang="en-US" sz="3600" b="1" dirty="0">
              <a:latin typeface="Gill Sans MT" pitchFamily="34" charset="0"/>
            </a:endParaRPr>
          </a:p>
          <a:p>
            <a:pPr algn="ctr"/>
            <a:r>
              <a:rPr lang="en-US" sz="3600" b="1" dirty="0">
                <a:latin typeface="Gill Sans MT" pitchFamily="34" charset="0"/>
              </a:rPr>
              <a:t>msl@med.unc.edu</a:t>
            </a:r>
          </a:p>
        </p:txBody>
      </p:sp>
    </p:spTree>
    <p:extLst>
      <p:ext uri="{BB962C8B-B14F-4D97-AF65-F5344CB8AC3E}">
        <p14:creationId xmlns:p14="http://schemas.microsoft.com/office/powerpoint/2010/main" val="3204032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eica-microsystems.com/uploads/tx_leicaproducts/drosophila-image-wh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" y="1496289"/>
            <a:ext cx="9127875" cy="480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Compared to confocal, light-sheet is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81698" y="806076"/>
            <a:ext cx="1701338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Gill Sans MT" panose="020B0502020104020203" pitchFamily="34" charset="0"/>
              </a:rPr>
              <a:t>Faster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90164" y="806076"/>
            <a:ext cx="3945774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Gill Sans MT" panose="020B0502020104020203" pitchFamily="34" charset="0"/>
              </a:rPr>
              <a:t>Less damaging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813069" y="1496289"/>
            <a:ext cx="4330931" cy="4804144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9761" y="6533804"/>
            <a:ext cx="1864238" cy="32419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en-US" sz="1400" dirty="0">
                <a:latin typeface="Gill Sans MT" panose="020B0502020104020203" pitchFamily="34" charset="0"/>
              </a:rPr>
              <a:t>Modified from Leica Microsystems</a:t>
            </a:r>
          </a:p>
        </p:txBody>
      </p:sp>
    </p:spTree>
    <p:extLst>
      <p:ext uri="{BB962C8B-B14F-4D97-AF65-F5344CB8AC3E}">
        <p14:creationId xmlns:p14="http://schemas.microsoft.com/office/powerpoint/2010/main" val="53762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511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What 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Why 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912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How ?</a:t>
            </a:r>
          </a:p>
        </p:txBody>
      </p:sp>
    </p:spTree>
    <p:extLst>
      <p:ext uri="{BB962C8B-B14F-4D97-AF65-F5344CB8AC3E}">
        <p14:creationId xmlns:p14="http://schemas.microsoft.com/office/powerpoint/2010/main" val="2882930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24418</TotalTime>
  <Words>2046</Words>
  <Application>Microsoft Office PowerPoint</Application>
  <PresentationFormat>On-screen Show (4:3)</PresentationFormat>
  <Paragraphs>566</Paragraphs>
  <Slides>79</Slides>
  <Notes>49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Arial</vt:lpstr>
      <vt:lpstr>Calibri</vt:lpstr>
      <vt:lpstr>Gill Sans MT</vt:lpstr>
      <vt:lpstr>Symbol</vt:lpstr>
      <vt:lpstr>Office Theme</vt:lpstr>
      <vt:lpstr>Light-sheet microscopy at MSL: what, why and how?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biological problems with microscopy</dc:title>
  <dc:creator>Pablo Ariel</dc:creator>
  <cp:lastModifiedBy>Ariel, Pablo</cp:lastModifiedBy>
  <cp:revision>335</cp:revision>
  <dcterms:created xsi:type="dcterms:W3CDTF">2015-05-20T12:54:57Z</dcterms:created>
  <dcterms:modified xsi:type="dcterms:W3CDTF">2020-07-12T17:34:01Z</dcterms:modified>
</cp:coreProperties>
</file>