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7" r:id="rId2"/>
    <p:sldId id="625" r:id="rId3"/>
    <p:sldId id="280" r:id="rId4"/>
    <p:sldId id="609" r:id="rId5"/>
    <p:sldId id="522" r:id="rId6"/>
    <p:sldId id="530" r:id="rId7"/>
    <p:sldId id="528" r:id="rId8"/>
    <p:sldId id="523" r:id="rId9"/>
    <p:sldId id="524" r:id="rId10"/>
    <p:sldId id="525" r:id="rId11"/>
    <p:sldId id="526" r:id="rId12"/>
    <p:sldId id="527" r:id="rId13"/>
    <p:sldId id="610" r:id="rId14"/>
    <p:sldId id="483" r:id="rId15"/>
    <p:sldId id="478" r:id="rId16"/>
    <p:sldId id="487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7" r:id="rId25"/>
    <p:sldId id="498" r:id="rId26"/>
    <p:sldId id="534" r:id="rId27"/>
    <p:sldId id="533" r:id="rId28"/>
    <p:sldId id="538" r:id="rId29"/>
    <p:sldId id="547" r:id="rId30"/>
    <p:sldId id="548" r:id="rId31"/>
    <p:sldId id="543" r:id="rId32"/>
    <p:sldId id="541" r:id="rId33"/>
    <p:sldId id="550" r:id="rId34"/>
    <p:sldId id="554" r:id="rId35"/>
    <p:sldId id="551" r:id="rId36"/>
    <p:sldId id="556" r:id="rId37"/>
    <p:sldId id="558" r:id="rId38"/>
    <p:sldId id="559" r:id="rId39"/>
    <p:sldId id="560" r:id="rId40"/>
    <p:sldId id="499" r:id="rId41"/>
    <p:sldId id="553" r:id="rId42"/>
    <p:sldId id="578" r:id="rId43"/>
    <p:sldId id="585" r:id="rId44"/>
    <p:sldId id="580" r:id="rId45"/>
    <p:sldId id="581" r:id="rId46"/>
    <p:sldId id="500" r:id="rId47"/>
    <p:sldId id="430" r:id="rId48"/>
    <p:sldId id="613" r:id="rId49"/>
    <p:sldId id="584" r:id="rId50"/>
    <p:sldId id="546" r:id="rId51"/>
    <p:sldId id="441" r:id="rId52"/>
    <p:sldId id="442" r:id="rId53"/>
    <p:sldId id="586" r:id="rId54"/>
    <p:sldId id="588" r:id="rId55"/>
    <p:sldId id="596" r:id="rId56"/>
    <p:sldId id="597" r:id="rId57"/>
    <p:sldId id="598" r:id="rId58"/>
    <p:sldId id="599" r:id="rId59"/>
    <p:sldId id="600" r:id="rId60"/>
    <p:sldId id="601" r:id="rId61"/>
    <p:sldId id="602" r:id="rId62"/>
    <p:sldId id="603" r:id="rId63"/>
    <p:sldId id="604" r:id="rId64"/>
    <p:sldId id="605" r:id="rId65"/>
    <p:sldId id="606" r:id="rId66"/>
    <p:sldId id="607" r:id="rId67"/>
    <p:sldId id="451" r:id="rId68"/>
    <p:sldId id="452" r:id="rId69"/>
    <p:sldId id="453" r:id="rId70"/>
    <p:sldId id="454" r:id="rId71"/>
    <p:sldId id="455" r:id="rId72"/>
    <p:sldId id="456" r:id="rId73"/>
    <p:sldId id="437" r:id="rId74"/>
    <p:sldId id="512" r:id="rId75"/>
    <p:sldId id="513" r:id="rId76"/>
    <p:sldId id="511" r:id="rId77"/>
    <p:sldId id="514" r:id="rId78"/>
    <p:sldId id="516" r:id="rId79"/>
    <p:sldId id="519" r:id="rId80"/>
    <p:sldId id="615" r:id="rId81"/>
    <p:sldId id="457" r:id="rId82"/>
    <p:sldId id="484" r:id="rId83"/>
    <p:sldId id="616" r:id="rId84"/>
    <p:sldId id="619" r:id="rId85"/>
    <p:sldId id="620" r:id="rId86"/>
    <p:sldId id="624" r:id="rId87"/>
    <p:sldId id="621" r:id="rId88"/>
    <p:sldId id="623" r:id="rId89"/>
    <p:sldId id="617" r:id="rId90"/>
    <p:sldId id="622" r:id="rId91"/>
    <p:sldId id="535" r:id="rId92"/>
    <p:sldId id="536" r:id="rId93"/>
    <p:sldId id="476" r:id="rId94"/>
    <p:sldId id="608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FC00"/>
    <a:srgbClr val="262626"/>
    <a:srgbClr val="FF00FF"/>
    <a:srgbClr val="F5F1DE"/>
    <a:srgbClr val="FF0000"/>
    <a:srgbClr val="C1C3C4"/>
    <a:srgbClr val="EC2F2B"/>
    <a:srgbClr val="EB2924"/>
    <a:srgbClr val="FC4B4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3ABFA-A03F-454C-8F60-78C575D04666}" v="1" dt="2023-04-27T09:46:20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0" autoAdjust="0"/>
    <p:restoredTop sz="82502" autoAdjust="0"/>
  </p:normalViewPr>
  <p:slideViewPr>
    <p:cSldViewPr snapToGrid="0">
      <p:cViewPr varScale="1">
        <p:scale>
          <a:sx n="69" d="100"/>
          <a:sy n="69" d="100"/>
        </p:scale>
        <p:origin x="2160" y="5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el, Pablo" userId="695102d8-7b7c-4e72-85ef-d390c20d6d1b" providerId="ADAL" clId="{0469A452-921C-460B-AF11-053085527843}"/>
    <pc:docChg chg="modSld">
      <pc:chgData name="Ariel, Pablo" userId="695102d8-7b7c-4e72-85ef-d390c20d6d1b" providerId="ADAL" clId="{0469A452-921C-460B-AF11-053085527843}" dt="2023-04-22T19:31:21.621" v="52"/>
      <pc:docMkLst>
        <pc:docMk/>
      </pc:docMkLst>
      <pc:sldChg chg="modSp mod modAnim">
        <pc:chgData name="Ariel, Pablo" userId="695102d8-7b7c-4e72-85ef-d390c20d6d1b" providerId="ADAL" clId="{0469A452-921C-460B-AF11-053085527843}" dt="2023-04-22T19:27:06.775" v="49" actId="14100"/>
        <pc:sldMkLst>
          <pc:docMk/>
          <pc:sldMk cId="1117682503" sldId="483"/>
        </pc:sldMkLst>
        <pc:spChg chg="mod">
          <ac:chgData name="Ariel, Pablo" userId="695102d8-7b7c-4e72-85ef-d390c20d6d1b" providerId="ADAL" clId="{0469A452-921C-460B-AF11-053085527843}" dt="2023-04-22T19:27:06.775" v="49" actId="14100"/>
          <ac:spMkLst>
            <pc:docMk/>
            <pc:sldMk cId="1117682503" sldId="483"/>
            <ac:spMk id="4" creationId="{00000000-0000-0000-0000-000000000000}"/>
          </ac:spMkLst>
        </pc:spChg>
      </pc:sldChg>
      <pc:sldChg chg="modAnim">
        <pc:chgData name="Ariel, Pablo" userId="695102d8-7b7c-4e72-85ef-d390c20d6d1b" providerId="ADAL" clId="{0469A452-921C-460B-AF11-053085527843}" dt="2023-04-22T19:31:21.621" v="52"/>
        <pc:sldMkLst>
          <pc:docMk/>
          <pc:sldMk cId="495811945" sldId="619"/>
        </pc:sldMkLst>
      </pc:sldChg>
    </pc:docChg>
  </pc:docChgLst>
  <pc:docChgLst>
    <pc:chgData name="Ariel, Pablo" userId="695102d8-7b7c-4e72-85ef-d390c20d6d1b" providerId="ADAL" clId="{01464D4F-9605-4D02-8B20-C8B58C79C8AB}"/>
    <pc:docChg chg="undo redo custSel addSld delSld modSld sldOrd">
      <pc:chgData name="Ariel, Pablo" userId="695102d8-7b7c-4e72-85ef-d390c20d6d1b" providerId="ADAL" clId="{01464D4F-9605-4D02-8B20-C8B58C79C8AB}" dt="2023-04-07T14:44:44.651" v="2071" actId="1076"/>
      <pc:docMkLst>
        <pc:docMk/>
      </pc:docMkLst>
      <pc:sldChg chg="add del">
        <pc:chgData name="Ariel, Pablo" userId="695102d8-7b7c-4e72-85ef-d390c20d6d1b" providerId="ADAL" clId="{01464D4F-9605-4D02-8B20-C8B58C79C8AB}" dt="2023-04-07T14:41:28.407" v="2061" actId="47"/>
        <pc:sldMkLst>
          <pc:docMk/>
          <pc:sldMk cId="3615829125" sldId="420"/>
        </pc:sldMkLst>
      </pc:sldChg>
      <pc:sldChg chg="add del">
        <pc:chgData name="Ariel, Pablo" userId="695102d8-7b7c-4e72-85ef-d390c20d6d1b" providerId="ADAL" clId="{01464D4F-9605-4D02-8B20-C8B58C79C8AB}" dt="2023-04-07T14:41:28.407" v="2061" actId="47"/>
        <pc:sldMkLst>
          <pc:docMk/>
          <pc:sldMk cId="627535776" sldId="423"/>
        </pc:sldMkLst>
      </pc:sldChg>
      <pc:sldChg chg="add del">
        <pc:chgData name="Ariel, Pablo" userId="695102d8-7b7c-4e72-85ef-d390c20d6d1b" providerId="ADAL" clId="{01464D4F-9605-4D02-8B20-C8B58C79C8AB}" dt="2023-04-07T14:41:28.407" v="2061" actId="47"/>
        <pc:sldMkLst>
          <pc:docMk/>
          <pc:sldMk cId="4105146388" sldId="424"/>
        </pc:sldMkLst>
      </pc:sldChg>
      <pc:sldChg chg="addSp delSp modSp mod delAnim modAnim modNotesTx">
        <pc:chgData name="Ariel, Pablo" userId="695102d8-7b7c-4e72-85ef-d390c20d6d1b" providerId="ADAL" clId="{01464D4F-9605-4D02-8B20-C8B58C79C8AB}" dt="2023-04-07T13:26:06.158" v="97" actId="20577"/>
        <pc:sldMkLst>
          <pc:docMk/>
          <pc:sldMk cId="3726054451" sldId="430"/>
        </pc:sldMkLst>
        <pc:spChg chg="mod">
          <ac:chgData name="Ariel, Pablo" userId="695102d8-7b7c-4e72-85ef-d390c20d6d1b" providerId="ADAL" clId="{01464D4F-9605-4D02-8B20-C8B58C79C8AB}" dt="2023-04-07T13:20:09.770" v="26" actId="165"/>
          <ac:spMkLst>
            <pc:docMk/>
            <pc:sldMk cId="3726054451" sldId="430"/>
            <ac:spMk id="4" creationId="{00000000-0000-0000-0000-000000000000}"/>
          </ac:spMkLst>
        </pc:spChg>
        <pc:spChg chg="mod topLvl">
          <ac:chgData name="Ariel, Pablo" userId="695102d8-7b7c-4e72-85ef-d390c20d6d1b" providerId="ADAL" clId="{01464D4F-9605-4D02-8B20-C8B58C79C8AB}" dt="2023-04-07T13:20:12.761" v="27" actId="164"/>
          <ac:spMkLst>
            <pc:docMk/>
            <pc:sldMk cId="3726054451" sldId="430"/>
            <ac:spMk id="7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6:06.158" v="97" actId="20577"/>
          <ac:spMkLst>
            <pc:docMk/>
            <pc:sldMk cId="3726054451" sldId="430"/>
            <ac:spMk id="8" creationId="{00000000-0000-0000-0000-000000000000}"/>
          </ac:spMkLst>
        </pc:spChg>
        <pc:spChg chg="mod topLvl">
          <ac:chgData name="Ariel, Pablo" userId="695102d8-7b7c-4e72-85ef-d390c20d6d1b" providerId="ADAL" clId="{01464D4F-9605-4D02-8B20-C8B58C79C8AB}" dt="2023-04-07T13:20:32.498" v="33" actId="1076"/>
          <ac:spMkLst>
            <pc:docMk/>
            <pc:sldMk cId="3726054451" sldId="430"/>
            <ac:spMk id="12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0:23.763" v="30" actId="1076"/>
          <ac:spMkLst>
            <pc:docMk/>
            <pc:sldMk cId="3726054451" sldId="430"/>
            <ac:spMk id="13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0:23.763" v="30" actId="1076"/>
          <ac:spMkLst>
            <pc:docMk/>
            <pc:sldMk cId="3726054451" sldId="430"/>
            <ac:spMk id="14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0:09.770" v="26" actId="165"/>
          <ac:spMkLst>
            <pc:docMk/>
            <pc:sldMk cId="3726054451" sldId="430"/>
            <ac:spMk id="17" creationId="{00000000-0000-0000-0000-000000000000}"/>
          </ac:spMkLst>
        </pc:spChg>
        <pc:grpChg chg="add mod">
          <ac:chgData name="Ariel, Pablo" userId="695102d8-7b7c-4e72-85ef-d390c20d6d1b" providerId="ADAL" clId="{01464D4F-9605-4D02-8B20-C8B58C79C8AB}" dt="2023-04-07T13:20:26.372" v="31" actId="1076"/>
          <ac:grpSpMkLst>
            <pc:docMk/>
            <pc:sldMk cId="3726054451" sldId="430"/>
            <ac:grpSpMk id="2" creationId="{DEBB96DB-7037-3B0D-1C9D-6A19AF62DF47}"/>
          </ac:grpSpMkLst>
        </pc:grpChg>
        <pc:grpChg chg="mod topLvl">
          <ac:chgData name="Ariel, Pablo" userId="695102d8-7b7c-4e72-85ef-d390c20d6d1b" providerId="ADAL" clId="{01464D4F-9605-4D02-8B20-C8B58C79C8AB}" dt="2023-04-07T13:20:12.761" v="27" actId="164"/>
          <ac:grpSpMkLst>
            <pc:docMk/>
            <pc:sldMk cId="3726054451" sldId="430"/>
            <ac:grpSpMk id="5" creationId="{00000000-0000-0000-0000-000000000000}"/>
          </ac:grpSpMkLst>
        </pc:grpChg>
        <pc:grpChg chg="del">
          <ac:chgData name="Ariel, Pablo" userId="695102d8-7b7c-4e72-85ef-d390c20d6d1b" providerId="ADAL" clId="{01464D4F-9605-4D02-8B20-C8B58C79C8AB}" dt="2023-04-07T13:19:49.865" v="23" actId="478"/>
          <ac:grpSpMkLst>
            <pc:docMk/>
            <pc:sldMk cId="3726054451" sldId="430"/>
            <ac:grpSpMk id="16" creationId="{00000000-0000-0000-0000-000000000000}"/>
          </ac:grpSpMkLst>
        </pc:grpChg>
        <pc:grpChg chg="del">
          <ac:chgData name="Ariel, Pablo" userId="695102d8-7b7c-4e72-85ef-d390c20d6d1b" providerId="ADAL" clId="{01464D4F-9605-4D02-8B20-C8B58C79C8AB}" dt="2023-04-07T13:19:49.865" v="23" actId="478"/>
          <ac:grpSpMkLst>
            <pc:docMk/>
            <pc:sldMk cId="3726054451" sldId="430"/>
            <ac:grpSpMk id="18" creationId="{00000000-0000-0000-0000-000000000000}"/>
          </ac:grpSpMkLst>
        </pc:grpChg>
        <pc:grpChg chg="del mod">
          <ac:chgData name="Ariel, Pablo" userId="695102d8-7b7c-4e72-85ef-d390c20d6d1b" providerId="ADAL" clId="{01464D4F-9605-4D02-8B20-C8B58C79C8AB}" dt="2023-04-07T13:20:09.770" v="26" actId="165"/>
          <ac:grpSpMkLst>
            <pc:docMk/>
            <pc:sldMk cId="3726054451" sldId="430"/>
            <ac:grpSpMk id="19" creationId="{00000000-0000-0000-0000-000000000000}"/>
          </ac:grpSpMkLst>
        </pc:grpChg>
        <pc:cxnChg chg="mod topLvl">
          <ac:chgData name="Ariel, Pablo" userId="695102d8-7b7c-4e72-85ef-d390c20d6d1b" providerId="ADAL" clId="{01464D4F-9605-4D02-8B20-C8B58C79C8AB}" dt="2023-04-07T13:20:12.761" v="27" actId="164"/>
          <ac:cxnSpMkLst>
            <pc:docMk/>
            <pc:sldMk cId="3726054451" sldId="430"/>
            <ac:cxnSpMk id="23" creationId="{00000000-0000-0000-0000-000000000000}"/>
          </ac:cxnSpMkLst>
        </pc:cxnChg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3082268167" sldId="431"/>
        </pc:sldMkLst>
      </pc:sldChg>
      <pc:sldChg chg="del">
        <pc:chgData name="Ariel, Pablo" userId="695102d8-7b7c-4e72-85ef-d390c20d6d1b" providerId="ADAL" clId="{01464D4F-9605-4D02-8B20-C8B58C79C8AB}" dt="2023-04-07T13:21:23.355" v="35" actId="47"/>
        <pc:sldMkLst>
          <pc:docMk/>
          <pc:sldMk cId="2364250623" sldId="435"/>
        </pc:sldMkLst>
      </pc:sldChg>
      <pc:sldChg chg="del">
        <pc:chgData name="Ariel, Pablo" userId="695102d8-7b7c-4e72-85ef-d390c20d6d1b" providerId="ADAL" clId="{01464D4F-9605-4D02-8B20-C8B58C79C8AB}" dt="2023-04-07T13:21:23.355" v="35" actId="47"/>
        <pc:sldMkLst>
          <pc:docMk/>
          <pc:sldMk cId="2260362615" sldId="436"/>
        </pc:sldMkLst>
      </pc:sldChg>
      <pc:sldChg chg="addSp delSp modSp mod">
        <pc:chgData name="Ariel, Pablo" userId="695102d8-7b7c-4e72-85ef-d390c20d6d1b" providerId="ADAL" clId="{01464D4F-9605-4D02-8B20-C8B58C79C8AB}" dt="2023-04-07T13:38:12.467" v="264" actId="478"/>
        <pc:sldMkLst>
          <pc:docMk/>
          <pc:sldMk cId="3494627889" sldId="457"/>
        </pc:sldMkLst>
        <pc:spChg chg="add 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3" creationId="{82BCA2AB-1D64-15B8-D3C4-87950628C42E}"/>
          </ac:spMkLst>
        </pc:spChg>
        <pc:spChg chg="add 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6" creationId="{2FC80A84-F7F3-8C0D-1476-7C604AA4544C}"/>
          </ac:spMkLst>
        </pc:spChg>
        <pc:spChg chg="mod">
          <ac:chgData name="Ariel, Pablo" userId="695102d8-7b7c-4e72-85ef-d390c20d6d1b" providerId="ADAL" clId="{01464D4F-9605-4D02-8B20-C8B58C79C8AB}" dt="2023-04-07T13:28:59.221" v="125" actId="164"/>
          <ac:spMkLst>
            <pc:docMk/>
            <pc:sldMk cId="3494627889" sldId="457"/>
            <ac:spMk id="7" creationId="{00000000-0000-0000-0000-000000000000}"/>
          </ac:spMkLst>
        </pc:spChg>
        <pc:spChg chg="del">
          <ac:chgData name="Ariel, Pablo" userId="695102d8-7b7c-4e72-85ef-d390c20d6d1b" providerId="ADAL" clId="{01464D4F-9605-4D02-8B20-C8B58C79C8AB}" dt="2023-04-07T13:30:24.924" v="140" actId="478"/>
          <ac:spMkLst>
            <pc:docMk/>
            <pc:sldMk cId="3494627889" sldId="457"/>
            <ac:spMk id="9" creationId="{00000000-0000-0000-0000-000000000000}"/>
          </ac:spMkLst>
        </pc:spChg>
        <pc:spChg chg="del">
          <ac:chgData name="Ariel, Pablo" userId="695102d8-7b7c-4e72-85ef-d390c20d6d1b" providerId="ADAL" clId="{01464D4F-9605-4D02-8B20-C8B58C79C8AB}" dt="2023-04-07T13:30:24.924" v="140" actId="478"/>
          <ac:spMkLst>
            <pc:docMk/>
            <pc:sldMk cId="3494627889" sldId="457"/>
            <ac:spMk id="10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11" creationId="{99B7473B-0A55-A321-A4E5-FEF3B536224D}"/>
          </ac:spMkLst>
        </pc:spChg>
        <pc:spChg chg="mod">
          <ac:chgData name="Ariel, Pablo" userId="695102d8-7b7c-4e72-85ef-d390c20d6d1b" providerId="ADAL" clId="{01464D4F-9605-4D02-8B20-C8B58C79C8AB}" dt="2023-04-07T13:28:59.221" v="125" actId="164"/>
          <ac:spMkLst>
            <pc:docMk/>
            <pc:sldMk cId="3494627889" sldId="457"/>
            <ac:spMk id="12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13" creationId="{C58F4342-070B-7217-5836-1D30B01E899F}"/>
          </ac:spMkLst>
        </pc:spChg>
        <pc:spChg chg="add 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16" creationId="{237F363D-D8E2-FFB1-B32B-AA7FF4AFAB85}"/>
          </ac:spMkLst>
        </pc:spChg>
        <pc:spChg chg="del">
          <ac:chgData name="Ariel, Pablo" userId="695102d8-7b7c-4e72-85ef-d390c20d6d1b" providerId="ADAL" clId="{01464D4F-9605-4D02-8B20-C8B58C79C8AB}" dt="2023-04-07T13:30:24.924" v="140" actId="478"/>
          <ac:spMkLst>
            <pc:docMk/>
            <pc:sldMk cId="3494627889" sldId="457"/>
            <ac:spMk id="18" creationId="{00000000-0000-0000-0000-000000000000}"/>
          </ac:spMkLst>
        </pc:spChg>
        <pc:spChg chg="add mod">
          <ac:chgData name="Ariel, Pablo" userId="695102d8-7b7c-4e72-85ef-d390c20d6d1b" providerId="ADAL" clId="{01464D4F-9605-4D02-8B20-C8B58C79C8AB}" dt="2023-04-07T13:36:37.642" v="169" actId="313"/>
          <ac:spMkLst>
            <pc:docMk/>
            <pc:sldMk cId="3494627889" sldId="457"/>
            <ac:spMk id="19" creationId="{632A3D7A-EEEF-3A3A-378E-02BBF16933FA}"/>
          </ac:spMkLst>
        </pc:spChg>
        <pc:spChg chg="add mod">
          <ac:chgData name="Ariel, Pablo" userId="695102d8-7b7c-4e72-85ef-d390c20d6d1b" providerId="ADAL" clId="{01464D4F-9605-4D02-8B20-C8B58C79C8AB}" dt="2023-04-07T13:30:25.339" v="141"/>
          <ac:spMkLst>
            <pc:docMk/>
            <pc:sldMk cId="3494627889" sldId="457"/>
            <ac:spMk id="20" creationId="{6CDDB49F-7831-901B-9276-44069EBFC10D}"/>
          </ac:spMkLst>
        </pc:spChg>
        <pc:spChg chg="add mod">
          <ac:chgData name="Ariel, Pablo" userId="695102d8-7b7c-4e72-85ef-d390c20d6d1b" providerId="ADAL" clId="{01464D4F-9605-4D02-8B20-C8B58C79C8AB}" dt="2023-04-07T13:36:49.400" v="171" actId="1076"/>
          <ac:spMkLst>
            <pc:docMk/>
            <pc:sldMk cId="3494627889" sldId="457"/>
            <ac:spMk id="21" creationId="{1FEA0806-BDDB-52AB-16E3-7FA2DBFA770C}"/>
          </ac:spMkLst>
        </pc:spChg>
        <pc:spChg chg="mod">
          <ac:chgData name="Ariel, Pablo" userId="695102d8-7b7c-4e72-85ef-d390c20d6d1b" providerId="ADAL" clId="{01464D4F-9605-4D02-8B20-C8B58C79C8AB}" dt="2023-04-07T13:28:59.221" v="125" actId="164"/>
          <ac:spMkLst>
            <pc:docMk/>
            <pc:sldMk cId="3494627889" sldId="457"/>
            <ac:spMk id="24" creationId="{00000000-0000-0000-0000-000000000000}"/>
          </ac:spMkLst>
        </pc:spChg>
        <pc:grpChg chg="add del mod">
          <ac:chgData name="Ariel, Pablo" userId="695102d8-7b7c-4e72-85ef-d390c20d6d1b" providerId="ADAL" clId="{01464D4F-9605-4D02-8B20-C8B58C79C8AB}" dt="2023-04-07T13:30:24.924" v="140" actId="478"/>
          <ac:grpSpMkLst>
            <pc:docMk/>
            <pc:sldMk cId="3494627889" sldId="457"/>
            <ac:grpSpMk id="2" creationId="{FF1D6B18-DE59-CBB4-5550-57292A6F949D}"/>
          </ac:grpSpMkLst>
        </pc:grpChg>
        <pc:grpChg chg="mod">
          <ac:chgData name="Ariel, Pablo" userId="695102d8-7b7c-4e72-85ef-d390c20d6d1b" providerId="ADAL" clId="{01464D4F-9605-4D02-8B20-C8B58C79C8AB}" dt="2023-04-07T13:28:59.221" v="125" actId="164"/>
          <ac:grpSpMkLst>
            <pc:docMk/>
            <pc:sldMk cId="3494627889" sldId="457"/>
            <ac:grpSpMk id="5" creationId="{00000000-0000-0000-0000-000000000000}"/>
          </ac:grpSpMkLst>
        </pc:grpChg>
        <pc:grpChg chg="add mod">
          <ac:chgData name="Ariel, Pablo" userId="695102d8-7b7c-4e72-85ef-d390c20d6d1b" providerId="ADAL" clId="{01464D4F-9605-4D02-8B20-C8B58C79C8AB}" dt="2023-04-07T13:30:25.339" v="141"/>
          <ac:grpSpMkLst>
            <pc:docMk/>
            <pc:sldMk cId="3494627889" sldId="457"/>
            <ac:grpSpMk id="8" creationId="{57B90246-B1B4-D12E-C16D-9C2F5B7243B6}"/>
          </ac:grpSpMkLst>
        </pc:grpChg>
        <pc:grpChg chg="add del mod">
          <ac:chgData name="Ariel, Pablo" userId="695102d8-7b7c-4e72-85ef-d390c20d6d1b" providerId="ADAL" clId="{01464D4F-9605-4D02-8B20-C8B58C79C8AB}" dt="2023-04-07T13:38:12.467" v="264" actId="478"/>
          <ac:grpSpMkLst>
            <pc:docMk/>
            <pc:sldMk cId="3494627889" sldId="457"/>
            <ac:grpSpMk id="22" creationId="{EF83E8FD-3BD6-223D-2EB6-A5B16F4B84AB}"/>
          </ac:grpSpMkLst>
        </pc:grpChg>
        <pc:cxnChg chg="add mod">
          <ac:chgData name="Ariel, Pablo" userId="695102d8-7b7c-4e72-85ef-d390c20d6d1b" providerId="ADAL" clId="{01464D4F-9605-4D02-8B20-C8B58C79C8AB}" dt="2023-04-07T13:30:25.339" v="141"/>
          <ac:cxnSpMkLst>
            <pc:docMk/>
            <pc:sldMk cId="3494627889" sldId="457"/>
            <ac:cxnSpMk id="15" creationId="{C48E7135-0F47-F6DE-14E7-218AD9349B4A}"/>
          </ac:cxnSpMkLst>
        </pc:cxnChg>
        <pc:cxnChg chg="mod">
          <ac:chgData name="Ariel, Pablo" userId="695102d8-7b7c-4e72-85ef-d390c20d6d1b" providerId="ADAL" clId="{01464D4F-9605-4D02-8B20-C8B58C79C8AB}" dt="2023-04-07T13:28:59.221" v="125" actId="164"/>
          <ac:cxnSpMkLst>
            <pc:docMk/>
            <pc:sldMk cId="3494627889" sldId="457"/>
            <ac:cxnSpMk id="23" creationId="{00000000-0000-0000-0000-000000000000}"/>
          </ac:cxnSpMkLst>
        </pc:cxnChg>
        <pc:cxnChg chg="mod">
          <ac:chgData name="Ariel, Pablo" userId="695102d8-7b7c-4e72-85ef-d390c20d6d1b" providerId="ADAL" clId="{01464D4F-9605-4D02-8B20-C8B58C79C8AB}" dt="2023-04-07T13:36:44.877" v="170"/>
          <ac:cxnSpMkLst>
            <pc:docMk/>
            <pc:sldMk cId="3494627889" sldId="457"/>
            <ac:cxnSpMk id="25" creationId="{F4C45DBA-2D6C-4E46-89E6-38073D92D591}"/>
          </ac:cxnSpMkLst>
        </pc:cxnChg>
        <pc:cxnChg chg="mod">
          <ac:chgData name="Ariel, Pablo" userId="695102d8-7b7c-4e72-85ef-d390c20d6d1b" providerId="ADAL" clId="{01464D4F-9605-4D02-8B20-C8B58C79C8AB}" dt="2023-04-07T13:36:44.877" v="170"/>
          <ac:cxnSpMkLst>
            <pc:docMk/>
            <pc:sldMk cId="3494627889" sldId="457"/>
            <ac:cxnSpMk id="26" creationId="{597F6AB7-266B-F764-929F-AAD45DA90AC3}"/>
          </ac:cxnSpMkLst>
        </pc:cxnChg>
        <pc:cxnChg chg="mod">
          <ac:chgData name="Ariel, Pablo" userId="695102d8-7b7c-4e72-85ef-d390c20d6d1b" providerId="ADAL" clId="{01464D4F-9605-4D02-8B20-C8B58C79C8AB}" dt="2023-04-07T13:36:44.877" v="170"/>
          <ac:cxnSpMkLst>
            <pc:docMk/>
            <pc:sldMk cId="3494627889" sldId="457"/>
            <ac:cxnSpMk id="27" creationId="{EE1014B0-D869-1B09-39FD-A5C8DF63E0A1}"/>
          </ac:cxnSpMkLst>
        </pc:cxnChg>
        <pc:cxnChg chg="mod">
          <ac:chgData name="Ariel, Pablo" userId="695102d8-7b7c-4e72-85ef-d390c20d6d1b" providerId="ADAL" clId="{01464D4F-9605-4D02-8B20-C8B58C79C8AB}" dt="2023-04-07T13:36:44.877" v="170"/>
          <ac:cxnSpMkLst>
            <pc:docMk/>
            <pc:sldMk cId="3494627889" sldId="457"/>
            <ac:cxnSpMk id="28" creationId="{D992E685-28B2-8DA1-FB31-2E84262288AF}"/>
          </ac:cxnSpMkLst>
        </pc:cxnChg>
      </pc:sldChg>
      <pc:sldChg chg="delSp add del mod delAnim">
        <pc:chgData name="Ariel, Pablo" userId="695102d8-7b7c-4e72-85ef-d390c20d6d1b" providerId="ADAL" clId="{01464D4F-9605-4D02-8B20-C8B58C79C8AB}" dt="2023-04-07T14:41:53.651" v="2063" actId="478"/>
        <pc:sldMkLst>
          <pc:docMk/>
          <pc:sldMk cId="3903019387" sldId="458"/>
        </pc:sldMkLst>
        <pc:spChg chg="del">
          <ac:chgData name="Ariel, Pablo" userId="695102d8-7b7c-4e72-85ef-d390c20d6d1b" providerId="ADAL" clId="{01464D4F-9605-4D02-8B20-C8B58C79C8AB}" dt="2023-04-07T14:41:53.651" v="2063" actId="478"/>
          <ac:spMkLst>
            <pc:docMk/>
            <pc:sldMk cId="3903019387" sldId="458"/>
            <ac:spMk id="22" creationId="{00000000-0000-0000-0000-000000000000}"/>
          </ac:spMkLst>
        </pc:spChg>
      </pc:sldChg>
      <pc:sldChg chg="add del">
        <pc:chgData name="Ariel, Pablo" userId="695102d8-7b7c-4e72-85ef-d390c20d6d1b" providerId="ADAL" clId="{01464D4F-9605-4D02-8B20-C8B58C79C8AB}" dt="2023-04-07T14:41:57.987" v="2064" actId="47"/>
        <pc:sldMkLst>
          <pc:docMk/>
          <pc:sldMk cId="3767322303" sldId="461"/>
        </pc:sldMkLst>
      </pc:sldChg>
      <pc:sldChg chg="add del">
        <pc:chgData name="Ariel, Pablo" userId="695102d8-7b7c-4e72-85ef-d390c20d6d1b" providerId="ADAL" clId="{01464D4F-9605-4D02-8B20-C8B58C79C8AB}" dt="2023-04-07T14:41:57.987" v="2064" actId="47"/>
        <pc:sldMkLst>
          <pc:docMk/>
          <pc:sldMk cId="2449268236" sldId="462"/>
        </pc:sldMkLst>
      </pc:sldChg>
      <pc:sldChg chg="add del">
        <pc:chgData name="Ariel, Pablo" userId="695102d8-7b7c-4e72-85ef-d390c20d6d1b" providerId="ADAL" clId="{01464D4F-9605-4D02-8B20-C8B58C79C8AB}" dt="2023-04-07T14:41:57.987" v="2064" actId="47"/>
        <pc:sldMkLst>
          <pc:docMk/>
          <pc:sldMk cId="4283254483" sldId="463"/>
        </pc:sldMkLst>
      </pc:sldChg>
      <pc:sldChg chg="add del">
        <pc:chgData name="Ariel, Pablo" userId="695102d8-7b7c-4e72-85ef-d390c20d6d1b" providerId="ADAL" clId="{01464D4F-9605-4D02-8B20-C8B58C79C8AB}" dt="2023-04-07T14:41:57.987" v="2064" actId="47"/>
        <pc:sldMkLst>
          <pc:docMk/>
          <pc:sldMk cId="209600628" sldId="465"/>
        </pc:sldMkLst>
      </pc:sldChg>
      <pc:sldChg chg="add del">
        <pc:chgData name="Ariel, Pablo" userId="695102d8-7b7c-4e72-85ef-d390c20d6d1b" providerId="ADAL" clId="{01464D4F-9605-4D02-8B20-C8B58C79C8AB}" dt="2023-04-07T14:41:31.708" v="2062" actId="47"/>
        <pc:sldMkLst>
          <pc:docMk/>
          <pc:sldMk cId="2548815897" sldId="471"/>
        </pc:sldMkLst>
      </pc:sldChg>
      <pc:sldChg chg="add del">
        <pc:chgData name="Ariel, Pablo" userId="695102d8-7b7c-4e72-85ef-d390c20d6d1b" providerId="ADAL" clId="{01464D4F-9605-4D02-8B20-C8B58C79C8AB}" dt="2023-04-07T14:41:31.708" v="2062" actId="47"/>
        <pc:sldMkLst>
          <pc:docMk/>
          <pc:sldMk cId="2732011834" sldId="472"/>
        </pc:sldMkLst>
      </pc:sldChg>
      <pc:sldChg chg="modSp mod">
        <pc:chgData name="Ariel, Pablo" userId="695102d8-7b7c-4e72-85ef-d390c20d6d1b" providerId="ADAL" clId="{01464D4F-9605-4D02-8B20-C8B58C79C8AB}" dt="2023-04-07T13:17:07.983" v="10" actId="208"/>
        <pc:sldMkLst>
          <pc:docMk/>
          <pc:sldMk cId="2315767500" sldId="492"/>
        </pc:sldMkLst>
        <pc:spChg chg="mod">
          <ac:chgData name="Ariel, Pablo" userId="695102d8-7b7c-4e72-85ef-d390c20d6d1b" providerId="ADAL" clId="{01464D4F-9605-4D02-8B20-C8B58C79C8AB}" dt="2023-04-07T13:17:07.983" v="10" actId="208"/>
          <ac:spMkLst>
            <pc:docMk/>
            <pc:sldMk cId="2315767500" sldId="492"/>
            <ac:spMk id="7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17:07.587" v="9" actId="208"/>
          <ac:spMkLst>
            <pc:docMk/>
            <pc:sldMk cId="2315767500" sldId="492"/>
            <ac:spMk id="8" creationId="{00000000-0000-0000-0000-000000000000}"/>
          </ac:spMkLst>
        </pc:spChg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2723358264" sldId="503"/>
        </pc:sldMkLst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1669573299" sldId="505"/>
        </pc:sldMkLst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2986118870" sldId="506"/>
        </pc:sldMkLst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3949364931" sldId="507"/>
        </pc:sldMkLst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3725206591" sldId="509"/>
        </pc:sldMkLst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2900099925" sldId="510"/>
        </pc:sldMkLst>
      </pc:sldChg>
      <pc:sldChg chg="delSp modSp mod modAnim">
        <pc:chgData name="Ariel, Pablo" userId="695102d8-7b7c-4e72-85ef-d390c20d6d1b" providerId="ADAL" clId="{01464D4F-9605-4D02-8B20-C8B58C79C8AB}" dt="2023-04-07T13:22:48.105" v="44"/>
        <pc:sldMkLst>
          <pc:docMk/>
          <pc:sldMk cId="3688842468" sldId="511"/>
        </pc:sldMkLst>
        <pc:spChg chg="mod">
          <ac:chgData name="Ariel, Pablo" userId="695102d8-7b7c-4e72-85ef-d390c20d6d1b" providerId="ADAL" clId="{01464D4F-9605-4D02-8B20-C8B58C79C8AB}" dt="2023-04-07T13:22:22.409" v="39" actId="20577"/>
          <ac:spMkLst>
            <pc:docMk/>
            <pc:sldMk cId="3688842468" sldId="511"/>
            <ac:spMk id="6" creationId="{00000000-0000-0000-0000-000000000000}"/>
          </ac:spMkLst>
        </pc:spChg>
        <pc:grpChg chg="del">
          <ac:chgData name="Ariel, Pablo" userId="695102d8-7b7c-4e72-85ef-d390c20d6d1b" providerId="ADAL" clId="{01464D4F-9605-4D02-8B20-C8B58C79C8AB}" dt="2023-04-07T13:22:15.293" v="38" actId="165"/>
          <ac:grpSpMkLst>
            <pc:docMk/>
            <pc:sldMk cId="3688842468" sldId="511"/>
            <ac:grpSpMk id="118" creationId="{00000000-0000-0000-0000-000000000000}"/>
          </ac:grpSpMkLst>
        </pc:grpChg>
        <pc:cxnChg chg="del mod topLvl">
          <ac:chgData name="Ariel, Pablo" userId="695102d8-7b7c-4e72-85ef-d390c20d6d1b" providerId="ADAL" clId="{01464D4F-9605-4D02-8B20-C8B58C79C8AB}" dt="2023-04-07T13:22:27.207" v="41" actId="478"/>
          <ac:cxnSpMkLst>
            <pc:docMk/>
            <pc:sldMk cId="3688842468" sldId="511"/>
            <ac:cxnSpMk id="119" creationId="{00000000-0000-0000-0000-000000000000}"/>
          </ac:cxnSpMkLst>
        </pc:cxnChg>
        <pc:cxnChg chg="mod topLvl">
          <ac:chgData name="Ariel, Pablo" userId="695102d8-7b7c-4e72-85ef-d390c20d6d1b" providerId="ADAL" clId="{01464D4F-9605-4D02-8B20-C8B58C79C8AB}" dt="2023-04-07T13:22:15.293" v="38" actId="165"/>
          <ac:cxnSpMkLst>
            <pc:docMk/>
            <pc:sldMk cId="3688842468" sldId="511"/>
            <ac:cxnSpMk id="120" creationId="{00000000-0000-0000-0000-000000000000}"/>
          </ac:cxnSpMkLst>
        </pc:cxnChg>
        <pc:cxnChg chg="del mod topLvl">
          <ac:chgData name="Ariel, Pablo" userId="695102d8-7b7c-4e72-85ef-d390c20d6d1b" providerId="ADAL" clId="{01464D4F-9605-4D02-8B20-C8B58C79C8AB}" dt="2023-04-07T13:22:24.905" v="40" actId="478"/>
          <ac:cxnSpMkLst>
            <pc:docMk/>
            <pc:sldMk cId="3688842468" sldId="511"/>
            <ac:cxnSpMk id="121" creationId="{00000000-0000-0000-0000-000000000000}"/>
          </ac:cxnSpMkLst>
        </pc:cxnChg>
      </pc:sldChg>
      <pc:sldChg chg="modSp mod">
        <pc:chgData name="Ariel, Pablo" userId="695102d8-7b7c-4e72-85ef-d390c20d6d1b" providerId="ADAL" clId="{01464D4F-9605-4D02-8B20-C8B58C79C8AB}" dt="2023-04-07T13:23:01.948" v="45" actId="20577"/>
        <pc:sldMkLst>
          <pc:docMk/>
          <pc:sldMk cId="2349263401" sldId="513"/>
        </pc:sldMkLst>
        <pc:spChg chg="mod">
          <ac:chgData name="Ariel, Pablo" userId="695102d8-7b7c-4e72-85ef-d390c20d6d1b" providerId="ADAL" clId="{01464D4F-9605-4D02-8B20-C8B58C79C8AB}" dt="2023-04-07T13:23:01.948" v="45" actId="20577"/>
          <ac:spMkLst>
            <pc:docMk/>
            <pc:sldMk cId="2349263401" sldId="513"/>
            <ac:spMk id="6" creationId="{00000000-0000-0000-0000-000000000000}"/>
          </ac:spMkLst>
        </pc:spChg>
      </pc:sldChg>
      <pc:sldChg chg="addSp delSp modSp mod modAnim">
        <pc:chgData name="Ariel, Pablo" userId="695102d8-7b7c-4e72-85ef-d390c20d6d1b" providerId="ADAL" clId="{01464D4F-9605-4D02-8B20-C8B58C79C8AB}" dt="2023-04-07T13:25:19.625" v="60"/>
        <pc:sldMkLst>
          <pc:docMk/>
          <pc:sldMk cId="1324085482" sldId="514"/>
        </pc:sldMkLst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3" creationId="{8C5CF0DD-84DC-B352-C7B1-88C808C74251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4" creationId="{FB1F3CCA-24E9-2C7A-D63E-73807BE78C49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5" creationId="{69F58933-EC54-E5C4-8A9F-2A8E1847E32E}"/>
          </ac:spMkLst>
        </pc:spChg>
        <pc:spChg chg="mod">
          <ac:chgData name="Ariel, Pablo" userId="695102d8-7b7c-4e72-85ef-d390c20d6d1b" providerId="ADAL" clId="{01464D4F-9605-4D02-8B20-C8B58C79C8AB}" dt="2023-04-07T13:23:19.159" v="46" actId="6549"/>
          <ac:spMkLst>
            <pc:docMk/>
            <pc:sldMk cId="1324085482" sldId="514"/>
            <ac:spMk id="6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7" creationId="{75109A72-9A6F-F5E5-9901-0F71D65325C9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8" creationId="{7C6B98E7-07BB-6D1A-DA1D-CE9341903265}"/>
          </ac:spMkLst>
        </pc:spChg>
        <pc:spChg chg="add del mod">
          <ac:chgData name="Ariel, Pablo" userId="695102d8-7b7c-4e72-85ef-d390c20d6d1b" providerId="ADAL" clId="{01464D4F-9605-4D02-8B20-C8B58C79C8AB}" dt="2023-04-07T13:25:07.021" v="58"/>
          <ac:spMkLst>
            <pc:docMk/>
            <pc:sldMk cId="1324085482" sldId="514"/>
            <ac:spMk id="9" creationId="{1298020D-65B1-25DA-C72B-5C495D17E0D0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11" creationId="{3089727E-0A7E-E7AC-9D95-156017F21924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12" creationId="{953DA8B3-6769-1C22-F957-B21B9B20A787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13" creationId="{E71FE7D6-8682-D677-0F22-D1336E36278C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14" creationId="{FEF8ABE3-ED78-AC23-5B38-1AF69E10C545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17" creationId="{FF70391F-7BA7-B910-4618-E3FA1EC92980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20" creationId="{92138354-9D2E-56B7-13C7-FD16F14816C3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21" creationId="{21B97B92-B4FF-AB39-C2E6-49BC65A7860F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22" creationId="{AB344869-EAEC-DAB2-F385-26A03D0E4727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31" creationId="{1E00C419-5DF0-3840-1431-79F9CA1D8A11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32" creationId="{EBDE3CED-D0D5-47EF-F159-F4A981111C48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33" creationId="{3B7E08D0-D9E4-565C-A0CA-8588521CC47F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39" creationId="{05207F9F-975C-20F9-05DC-40A20E4FE870}"/>
          </ac:spMkLst>
        </pc:spChg>
        <pc:spChg chg="mod">
          <ac:chgData name="Ariel, Pablo" userId="695102d8-7b7c-4e72-85ef-d390c20d6d1b" providerId="ADAL" clId="{01464D4F-9605-4D02-8B20-C8B58C79C8AB}" dt="2023-04-07T13:25:05.758" v="57"/>
          <ac:spMkLst>
            <pc:docMk/>
            <pc:sldMk cId="1324085482" sldId="514"/>
            <ac:spMk id="40" creationId="{79B8E7DC-CAD0-447A-9945-E6779BDC9274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4" creationId="{46FC7294-4C91-1946-9449-A06E7061257A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5" creationId="{8FC65D34-D5B3-8DC3-13FB-F4D46764E99B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6" creationId="{53516AD5-3AF3-5F69-1692-72F083466A72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7" creationId="{9B913AAF-19F3-E7A8-ABD6-4022E087D430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8" creationId="{910A0492-A8D1-A543-5F96-AAC766296D93}"/>
          </ac:spMkLst>
        </pc:spChg>
        <pc:spChg chg="add 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49" creationId="{A5974959-9884-5077-EEB8-49FD105810CA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1" creationId="{874F7547-C649-4EEE-8492-2B804DC360B2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2" creationId="{B26AFF6F-DDCA-6AD7-197C-BE874D6362CB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3" creationId="{55ACE325-A191-3DBB-C4F7-7F94B640252F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4" creationId="{2FD76D94-6C07-7DEA-43CD-A2B11763DD98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5" creationId="{D6126127-3E7F-78C3-32F6-A755FE6A5C18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8" creationId="{EA6C87E8-8A1C-EA99-CC32-3D67A122D775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59" creationId="{A213BED6-0295-FF4E-540A-45BFA2BB8723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60" creationId="{4C0212C2-53F0-AE75-4DAF-14A91A719B6E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66" creationId="{001B7B96-CC83-0FBE-2F33-56C4E97917FC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67" creationId="{175DF4D8-8571-FBF5-E499-AD04562E69C1}"/>
          </ac:spMkLst>
        </pc:spChg>
        <pc:spChg chg="mod">
          <ac:chgData name="Ariel, Pablo" userId="695102d8-7b7c-4e72-85ef-d390c20d6d1b" providerId="ADAL" clId="{01464D4F-9605-4D02-8B20-C8B58C79C8AB}" dt="2023-04-07T13:25:14.515" v="59"/>
          <ac:spMkLst>
            <pc:docMk/>
            <pc:sldMk cId="1324085482" sldId="514"/>
            <ac:spMk id="68" creationId="{8B81818D-8BE9-B90C-4708-6C92EFAFAC49}"/>
          </ac:spMkLst>
        </pc:spChg>
        <pc:grpChg chg="add del mod">
          <ac:chgData name="Ariel, Pablo" userId="695102d8-7b7c-4e72-85ef-d390c20d6d1b" providerId="ADAL" clId="{01464D4F-9605-4D02-8B20-C8B58C79C8AB}" dt="2023-04-07T13:25:07.021" v="58"/>
          <ac:grpSpMkLst>
            <pc:docMk/>
            <pc:sldMk cId="1324085482" sldId="514"/>
            <ac:grpSpMk id="2" creationId="{947482B1-8958-4E56-E585-3C96308F4259}"/>
          </ac:grpSpMkLst>
        </pc:grpChg>
        <pc:grpChg chg="add del mod">
          <ac:chgData name="Ariel, Pablo" userId="695102d8-7b7c-4e72-85ef-d390c20d6d1b" providerId="ADAL" clId="{01464D4F-9605-4D02-8B20-C8B58C79C8AB}" dt="2023-04-07T13:25:07.021" v="58"/>
          <ac:grpSpMkLst>
            <pc:docMk/>
            <pc:sldMk cId="1324085482" sldId="514"/>
            <ac:grpSpMk id="10" creationId="{8847108E-3885-7F2F-EFF6-3AEBA7C99C62}"/>
          </ac:grpSpMkLst>
        </pc:grpChg>
        <pc:grpChg chg="add del mod">
          <ac:chgData name="Ariel, Pablo" userId="695102d8-7b7c-4e72-85ef-d390c20d6d1b" providerId="ADAL" clId="{01464D4F-9605-4D02-8B20-C8B58C79C8AB}" dt="2023-04-07T13:25:07.021" v="58"/>
          <ac:grpSpMkLst>
            <pc:docMk/>
            <pc:sldMk cId="1324085482" sldId="514"/>
            <ac:grpSpMk id="18" creationId="{E7ED6628-04E0-56F7-13F0-428F04A5C018}"/>
          </ac:grpSpMkLst>
        </pc:grpChg>
        <pc:grpChg chg="mod">
          <ac:chgData name="Ariel, Pablo" userId="695102d8-7b7c-4e72-85ef-d390c20d6d1b" providerId="ADAL" clId="{01464D4F-9605-4D02-8B20-C8B58C79C8AB}" dt="2023-04-07T13:25:05.758" v="57"/>
          <ac:grpSpMkLst>
            <pc:docMk/>
            <pc:sldMk cId="1324085482" sldId="514"/>
            <ac:grpSpMk id="19" creationId="{EB2C8849-A948-68C3-B3B2-9CED92699D0C}"/>
          </ac:grpSpMkLst>
        </pc:grpChg>
        <pc:grpChg chg="add del mod">
          <ac:chgData name="Ariel, Pablo" userId="695102d8-7b7c-4e72-85ef-d390c20d6d1b" providerId="ADAL" clId="{01464D4F-9605-4D02-8B20-C8B58C79C8AB}" dt="2023-04-07T13:25:07.021" v="58"/>
          <ac:grpSpMkLst>
            <pc:docMk/>
            <pc:sldMk cId="1324085482" sldId="514"/>
            <ac:grpSpMk id="29" creationId="{217C0001-0B2E-3A4D-34BB-97963355C10D}"/>
          </ac:grpSpMkLst>
        </pc:grpChg>
        <pc:grpChg chg="mod">
          <ac:chgData name="Ariel, Pablo" userId="695102d8-7b7c-4e72-85ef-d390c20d6d1b" providerId="ADAL" clId="{01464D4F-9605-4D02-8B20-C8B58C79C8AB}" dt="2023-04-07T13:25:05.758" v="57"/>
          <ac:grpSpMkLst>
            <pc:docMk/>
            <pc:sldMk cId="1324085482" sldId="514"/>
            <ac:grpSpMk id="30" creationId="{AABD5EDC-AAD6-1456-C453-C00CE8E8AE88}"/>
          </ac:grpSpMkLst>
        </pc:grpChg>
        <pc:grpChg chg="add del mod">
          <ac:chgData name="Ariel, Pablo" userId="695102d8-7b7c-4e72-85ef-d390c20d6d1b" providerId="ADAL" clId="{01464D4F-9605-4D02-8B20-C8B58C79C8AB}" dt="2023-04-07T13:25:07.021" v="58"/>
          <ac:grpSpMkLst>
            <pc:docMk/>
            <pc:sldMk cId="1324085482" sldId="514"/>
            <ac:grpSpMk id="37" creationId="{F079D9A9-FDAE-36EC-410E-FF1F28715F92}"/>
          </ac:grpSpMkLst>
        </pc:grpChg>
        <pc:grpChg chg="mod">
          <ac:chgData name="Ariel, Pablo" userId="695102d8-7b7c-4e72-85ef-d390c20d6d1b" providerId="ADAL" clId="{01464D4F-9605-4D02-8B20-C8B58C79C8AB}" dt="2023-04-07T13:25:05.758" v="57"/>
          <ac:grpSpMkLst>
            <pc:docMk/>
            <pc:sldMk cId="1324085482" sldId="514"/>
            <ac:grpSpMk id="38" creationId="{E07FD6F8-540B-06CB-D9ED-F17635B71E88}"/>
          </ac:grpSpMkLst>
        </pc:grpChg>
        <pc:grpChg chg="add 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43" creationId="{D3FBE590-E764-135C-72AF-B4AA76058EEB}"/>
          </ac:grpSpMkLst>
        </pc:grpChg>
        <pc:grpChg chg="add 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50" creationId="{B1626C89-EE3D-6876-0519-F546B91F4F2A}"/>
          </ac:grpSpMkLst>
        </pc:grpChg>
        <pc:grpChg chg="add 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56" creationId="{0C4C2FCC-C1DF-4C95-358F-25E8DCDE57F5}"/>
          </ac:grpSpMkLst>
        </pc:grpChg>
        <pc:grpChg chg="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57" creationId="{311C6E44-CFC7-2962-B5A0-DBFD769E4BC4}"/>
          </ac:grpSpMkLst>
        </pc:grpChg>
        <pc:grpChg chg="add 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64" creationId="{414C741E-E783-14D4-6696-746E5283BF91}"/>
          </ac:grpSpMkLst>
        </pc:grpChg>
        <pc:grpChg chg="mod">
          <ac:chgData name="Ariel, Pablo" userId="695102d8-7b7c-4e72-85ef-d390c20d6d1b" providerId="ADAL" clId="{01464D4F-9605-4D02-8B20-C8B58C79C8AB}" dt="2023-04-07T13:25:14.515" v="59"/>
          <ac:grpSpMkLst>
            <pc:docMk/>
            <pc:sldMk cId="1324085482" sldId="514"/>
            <ac:grpSpMk id="65" creationId="{46992203-8AB3-E17E-8727-FF1F07E442CF}"/>
          </ac:grpSpMkLst>
        </pc:grpChg>
        <pc:grpChg chg="del">
          <ac:chgData name="Ariel, Pablo" userId="695102d8-7b7c-4e72-85ef-d390c20d6d1b" providerId="ADAL" clId="{01464D4F-9605-4D02-8B20-C8B58C79C8AB}" dt="2023-04-07T13:23:21.885" v="47" actId="165"/>
          <ac:grpSpMkLst>
            <pc:docMk/>
            <pc:sldMk cId="1324085482" sldId="514"/>
            <ac:grpSpMk id="118" creationId="{00000000-0000-0000-0000-000000000000}"/>
          </ac:grpSpMkLst>
        </pc:grp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23" creationId="{3A8A5001-202A-63E5-AE9E-28977223FEEB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24" creationId="{754FA0CC-AF28-BBCF-B4E2-867BEAAD861B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28" creationId="{A95DFC27-3659-9873-0354-7C109704A405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34" creationId="{65511C63-E83B-6155-A739-58D28AFEB6D7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35" creationId="{CF1D1840-E065-2B5A-86CD-E4EA4C894381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36" creationId="{37948626-A5E3-DBDA-D096-1FC292B529C2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41" creationId="{EC73B2FB-2C72-F3AA-7C76-7B888CD02445}"/>
          </ac:cxnSpMkLst>
        </pc:cxnChg>
        <pc:cxnChg chg="mod">
          <ac:chgData name="Ariel, Pablo" userId="695102d8-7b7c-4e72-85ef-d390c20d6d1b" providerId="ADAL" clId="{01464D4F-9605-4D02-8B20-C8B58C79C8AB}" dt="2023-04-07T13:25:05.758" v="57"/>
          <ac:cxnSpMkLst>
            <pc:docMk/>
            <pc:sldMk cId="1324085482" sldId="514"/>
            <ac:cxnSpMk id="42" creationId="{3AFCC033-BA7A-6DFD-DB70-4AC9EC247C0E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61" creationId="{99369401-683F-2D21-65B1-54F17EDD6177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62" creationId="{737CEE71-2A93-5F3C-263C-B7E3CEFA0803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63" creationId="{4B6BF1A9-E4B4-256C-F112-F52366753761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69" creationId="{4AF6C540-0AEA-C053-9675-65882B2BE5DC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70" creationId="{52C5887F-16E5-75EB-375C-7A442769D4A6}"/>
          </ac:cxnSpMkLst>
        </pc:cxnChg>
        <pc:cxnChg chg="mod">
          <ac:chgData name="Ariel, Pablo" userId="695102d8-7b7c-4e72-85ef-d390c20d6d1b" providerId="ADAL" clId="{01464D4F-9605-4D02-8B20-C8B58C79C8AB}" dt="2023-04-07T13:25:14.515" v="59"/>
          <ac:cxnSpMkLst>
            <pc:docMk/>
            <pc:sldMk cId="1324085482" sldId="514"/>
            <ac:cxnSpMk id="71" creationId="{6D571571-77FD-4648-E60F-B8AB0E48D9DE}"/>
          </ac:cxnSpMkLst>
        </pc:cxnChg>
        <pc:cxnChg chg="del mod topLvl">
          <ac:chgData name="Ariel, Pablo" userId="695102d8-7b7c-4e72-85ef-d390c20d6d1b" providerId="ADAL" clId="{01464D4F-9605-4D02-8B20-C8B58C79C8AB}" dt="2023-04-07T13:23:30.285" v="48" actId="478"/>
          <ac:cxnSpMkLst>
            <pc:docMk/>
            <pc:sldMk cId="1324085482" sldId="514"/>
            <ac:cxnSpMk id="119" creationId="{00000000-0000-0000-0000-000000000000}"/>
          </ac:cxnSpMkLst>
        </pc:cxnChg>
        <pc:cxnChg chg="mod topLvl">
          <ac:chgData name="Ariel, Pablo" userId="695102d8-7b7c-4e72-85ef-d390c20d6d1b" providerId="ADAL" clId="{01464D4F-9605-4D02-8B20-C8B58C79C8AB}" dt="2023-04-07T13:23:21.885" v="47" actId="165"/>
          <ac:cxnSpMkLst>
            <pc:docMk/>
            <pc:sldMk cId="1324085482" sldId="514"/>
            <ac:cxnSpMk id="120" creationId="{00000000-0000-0000-0000-000000000000}"/>
          </ac:cxnSpMkLst>
        </pc:cxnChg>
        <pc:cxnChg chg="del mod topLvl">
          <ac:chgData name="Ariel, Pablo" userId="695102d8-7b7c-4e72-85ef-d390c20d6d1b" providerId="ADAL" clId="{01464D4F-9605-4D02-8B20-C8B58C79C8AB}" dt="2023-04-07T13:23:30.285" v="48" actId="478"/>
          <ac:cxnSpMkLst>
            <pc:docMk/>
            <pc:sldMk cId="1324085482" sldId="514"/>
            <ac:cxnSpMk id="121" creationId="{00000000-0000-0000-0000-000000000000}"/>
          </ac:cxnSpMkLst>
        </pc:cxnChg>
      </pc:sldChg>
      <pc:sldChg chg="del">
        <pc:chgData name="Ariel, Pablo" userId="695102d8-7b7c-4e72-85ef-d390c20d6d1b" providerId="ADAL" clId="{01464D4F-9605-4D02-8B20-C8B58C79C8AB}" dt="2023-04-07T13:23:36.561" v="49" actId="47"/>
        <pc:sldMkLst>
          <pc:docMk/>
          <pc:sldMk cId="647806761" sldId="515"/>
        </pc:sldMkLst>
      </pc:sldChg>
      <pc:sldChg chg="addSp delSp modSp mod delAnim modAnim">
        <pc:chgData name="Ariel, Pablo" userId="695102d8-7b7c-4e72-85ef-d390c20d6d1b" providerId="ADAL" clId="{01464D4F-9605-4D02-8B20-C8B58C79C8AB}" dt="2023-04-07T13:25:26.331" v="62"/>
        <pc:sldMkLst>
          <pc:docMk/>
          <pc:sldMk cId="1806142524" sldId="516"/>
        </pc:sldMkLst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3" creationId="{F803099F-11CE-AFDB-D41B-B25FF94914A2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4" creationId="{FCAC0C9C-77A4-035D-A56B-731FF689C405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5" creationId="{D22EE1EB-A26A-E511-A416-B0919836FB27}"/>
          </ac:spMkLst>
        </pc:spChg>
        <pc:spChg chg="mod">
          <ac:chgData name="Ariel, Pablo" userId="695102d8-7b7c-4e72-85ef-d390c20d6d1b" providerId="ADAL" clId="{01464D4F-9605-4D02-8B20-C8B58C79C8AB}" dt="2023-04-07T13:24:03.484" v="50" actId="6549"/>
          <ac:spMkLst>
            <pc:docMk/>
            <pc:sldMk cId="1806142524" sldId="516"/>
            <ac:spMk id="6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7" creationId="{FE444745-B32C-2CE2-F3BD-F99439A57490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8" creationId="{55E7434E-329D-BA3A-0851-30636D6D4D3F}"/>
          </ac:spMkLst>
        </pc:spChg>
        <pc:spChg chg="add 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9" creationId="{AD6CA575-95DC-D9BB-9D9F-28664CA8A5A2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1" creationId="{1340119B-C90C-CE43-6DB8-057ABF2EAA08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2" creationId="{6DC1C64E-17FB-E41C-2DBC-0A19A26B4EC4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3" creationId="{B464471D-2A14-1A46-C45A-D9DCC59D701D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4" creationId="{88DFD090-CAB3-A1E5-A850-8803BAF67CCC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7" creationId="{B5348575-4308-9758-D3DE-5415D1E88BF8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20" creationId="{2681A98D-D30F-CCCC-6FCC-A6AC86267888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21" creationId="{9A6B3AB0-7918-D0A7-A7D3-CD68A3AE6FEC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22" creationId="{BD998E60-7D26-E527-7E4A-010F1A27E145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01" creationId="{CB66C090-0EEF-C366-800E-399D1EB18AC1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02" creationId="{E835F2F9-4FBE-9D68-6257-15A814710A1B}"/>
          </ac:spMkLst>
        </pc:spChg>
        <pc:spChg chg="mod">
          <ac:chgData name="Ariel, Pablo" userId="695102d8-7b7c-4e72-85ef-d390c20d6d1b" providerId="ADAL" clId="{01464D4F-9605-4D02-8B20-C8B58C79C8AB}" dt="2023-04-07T13:25:22.511" v="61"/>
          <ac:spMkLst>
            <pc:docMk/>
            <pc:sldMk cId="1806142524" sldId="516"/>
            <ac:spMk id="103" creationId="{01A16EE2-0C26-3592-C2A0-884195A948C1}"/>
          </ac:spMkLst>
        </pc:spChg>
        <pc:spChg chg="del">
          <ac:chgData name="Ariel, Pablo" userId="695102d8-7b7c-4e72-85ef-d390c20d6d1b" providerId="ADAL" clId="{01464D4F-9605-4D02-8B20-C8B58C79C8AB}" dt="2023-04-07T13:24:14.365" v="54" actId="478"/>
          <ac:spMkLst>
            <pc:docMk/>
            <pc:sldMk cId="1806142524" sldId="516"/>
            <ac:spMk id="139" creationId="{00000000-0000-0000-0000-000000000000}"/>
          </ac:spMkLst>
        </pc:spChg>
        <pc:grpChg chg="add 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2" creationId="{3A87C310-3128-228C-B29C-F63BB10A8A7C}"/>
          </ac:grpSpMkLst>
        </pc:grpChg>
        <pc:grpChg chg="add 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10" creationId="{9D0100BB-70F2-4885-50CC-F6D829809D86}"/>
          </ac:grpSpMkLst>
        </pc:grpChg>
        <pc:grpChg chg="add 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18" creationId="{C0364590-FA9C-CA41-86C8-8F78CA376ED2}"/>
          </ac:grpSpMkLst>
        </pc:grpChg>
        <pc:grpChg chg="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19" creationId="{95193556-05A4-C911-DD49-FF584032852A}"/>
          </ac:grpSpMkLst>
        </pc:grpChg>
        <pc:grpChg chg="add 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26" creationId="{FC47F67B-CB18-B48C-6902-FD0634046E49}"/>
          </ac:grpSpMkLst>
        </pc:grpChg>
        <pc:grpChg chg="mod">
          <ac:chgData name="Ariel, Pablo" userId="695102d8-7b7c-4e72-85ef-d390c20d6d1b" providerId="ADAL" clId="{01464D4F-9605-4D02-8B20-C8B58C79C8AB}" dt="2023-04-07T13:25:22.511" v="61"/>
          <ac:grpSpMkLst>
            <pc:docMk/>
            <pc:sldMk cId="1806142524" sldId="516"/>
            <ac:grpSpMk id="27" creationId="{D2016A4C-6FC3-FB79-4F83-755056B498FC}"/>
          </ac:grpSpMkLst>
        </pc:grpChg>
        <pc:grpChg chg="del">
          <ac:chgData name="Ariel, Pablo" userId="695102d8-7b7c-4e72-85ef-d390c20d6d1b" providerId="ADAL" clId="{01464D4F-9605-4D02-8B20-C8B58C79C8AB}" dt="2023-04-07T13:24:08.500" v="51" actId="165"/>
          <ac:grpSpMkLst>
            <pc:docMk/>
            <pc:sldMk cId="1806142524" sldId="516"/>
            <ac:grpSpMk id="118" creationId="{00000000-0000-0000-0000-000000000000}"/>
          </ac:grpSpMkLst>
        </pc:grpChg>
        <pc:picChg chg="del">
          <ac:chgData name="Ariel, Pablo" userId="695102d8-7b7c-4e72-85ef-d390c20d6d1b" providerId="ADAL" clId="{01464D4F-9605-4D02-8B20-C8B58C79C8AB}" dt="2023-04-07T13:24:16.108" v="55" actId="478"/>
          <ac:picMkLst>
            <pc:docMk/>
            <pc:sldMk cId="1806142524" sldId="516"/>
            <ac:picMk id="136" creationId="{00000000-0000-0000-0000-000000000000}"/>
          </ac:picMkLst>
        </pc:pic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23" creationId="{7758487F-8539-18F9-E76D-96FAFFD522FE}"/>
          </ac:cxnSpMkLst>
        </pc:cxn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24" creationId="{F006B58F-DA15-B6B5-A506-A34CA2EFF8DF}"/>
          </ac:cxnSpMkLst>
        </pc:cxn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25" creationId="{1B2729B6-6D4A-4D66-6C2E-A2AADAD56375}"/>
          </ac:cxnSpMkLst>
        </pc:cxn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104" creationId="{57258BA5-283A-DB82-977E-DC722B101E65}"/>
          </ac:cxnSpMkLst>
        </pc:cxn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105" creationId="{0A247E9D-892A-43DE-CE33-0FFA65667C1E}"/>
          </ac:cxnSpMkLst>
        </pc:cxnChg>
        <pc:cxnChg chg="mod">
          <ac:chgData name="Ariel, Pablo" userId="695102d8-7b7c-4e72-85ef-d390c20d6d1b" providerId="ADAL" clId="{01464D4F-9605-4D02-8B20-C8B58C79C8AB}" dt="2023-04-07T13:25:22.511" v="61"/>
          <ac:cxnSpMkLst>
            <pc:docMk/>
            <pc:sldMk cId="1806142524" sldId="516"/>
            <ac:cxnSpMk id="106" creationId="{3A5B525B-8C01-75A6-7C28-E9468D9778EB}"/>
          </ac:cxnSpMkLst>
        </pc:cxnChg>
        <pc:cxnChg chg="del mod topLvl">
          <ac:chgData name="Ariel, Pablo" userId="695102d8-7b7c-4e72-85ef-d390c20d6d1b" providerId="ADAL" clId="{01464D4F-9605-4D02-8B20-C8B58C79C8AB}" dt="2023-04-07T13:24:11.794" v="53" actId="478"/>
          <ac:cxnSpMkLst>
            <pc:docMk/>
            <pc:sldMk cId="1806142524" sldId="516"/>
            <ac:cxnSpMk id="119" creationId="{00000000-0000-0000-0000-000000000000}"/>
          </ac:cxnSpMkLst>
        </pc:cxnChg>
        <pc:cxnChg chg="mod topLvl">
          <ac:chgData name="Ariel, Pablo" userId="695102d8-7b7c-4e72-85ef-d390c20d6d1b" providerId="ADAL" clId="{01464D4F-9605-4D02-8B20-C8B58C79C8AB}" dt="2023-04-07T13:24:08.500" v="51" actId="165"/>
          <ac:cxnSpMkLst>
            <pc:docMk/>
            <pc:sldMk cId="1806142524" sldId="516"/>
            <ac:cxnSpMk id="120" creationId="{00000000-0000-0000-0000-000000000000}"/>
          </ac:cxnSpMkLst>
        </pc:cxnChg>
        <pc:cxnChg chg="del mod topLvl">
          <ac:chgData name="Ariel, Pablo" userId="695102d8-7b7c-4e72-85ef-d390c20d6d1b" providerId="ADAL" clId="{01464D4F-9605-4D02-8B20-C8B58C79C8AB}" dt="2023-04-07T13:24:10.757" v="52" actId="478"/>
          <ac:cxnSpMkLst>
            <pc:docMk/>
            <pc:sldMk cId="1806142524" sldId="516"/>
            <ac:cxnSpMk id="121" creationId="{00000000-0000-0000-0000-000000000000}"/>
          </ac:cxnSpMkLst>
        </pc:cxnChg>
      </pc:sldChg>
      <pc:sldChg chg="del">
        <pc:chgData name="Ariel, Pablo" userId="695102d8-7b7c-4e72-85ef-d390c20d6d1b" providerId="ADAL" clId="{01464D4F-9605-4D02-8B20-C8B58C79C8AB}" dt="2023-04-07T13:25:36.819" v="63" actId="47"/>
        <pc:sldMkLst>
          <pc:docMk/>
          <pc:sldMk cId="2748325327" sldId="518"/>
        </pc:sldMkLst>
      </pc:sldChg>
      <pc:sldChg chg="mod modShow">
        <pc:chgData name="Ariel, Pablo" userId="695102d8-7b7c-4e72-85ef-d390c20d6d1b" providerId="ADAL" clId="{01464D4F-9605-4D02-8B20-C8B58C79C8AB}" dt="2023-04-07T13:15:43.395" v="3" actId="729"/>
        <pc:sldMkLst>
          <pc:docMk/>
          <pc:sldMk cId="381553186" sldId="527"/>
        </pc:sldMkLst>
      </pc:sldChg>
      <pc:sldChg chg="modSp modAnim">
        <pc:chgData name="Ariel, Pablo" userId="695102d8-7b7c-4e72-85ef-d390c20d6d1b" providerId="ADAL" clId="{01464D4F-9605-4D02-8B20-C8B58C79C8AB}" dt="2023-04-07T13:15:13.200" v="2" actId="33524"/>
        <pc:sldMkLst>
          <pc:docMk/>
          <pc:sldMk cId="2719286582" sldId="530"/>
        </pc:sldMkLst>
        <pc:spChg chg="mod">
          <ac:chgData name="Ariel, Pablo" userId="695102d8-7b7c-4e72-85ef-d390c20d6d1b" providerId="ADAL" clId="{01464D4F-9605-4D02-8B20-C8B58C79C8AB}" dt="2023-04-07T13:15:06.923" v="1" actId="33524"/>
          <ac:spMkLst>
            <pc:docMk/>
            <pc:sldMk cId="2719286582" sldId="530"/>
            <ac:spMk id="30" creationId="{00000000-0000-0000-0000-000000000000}"/>
          </ac:spMkLst>
        </pc:spChg>
      </pc:sldChg>
      <pc:sldChg chg="mod modShow">
        <pc:chgData name="Ariel, Pablo" userId="695102d8-7b7c-4e72-85ef-d390c20d6d1b" providerId="ADAL" clId="{01464D4F-9605-4D02-8B20-C8B58C79C8AB}" dt="2023-04-07T13:10:07.407" v="0" actId="729"/>
        <pc:sldMkLst>
          <pc:docMk/>
          <pc:sldMk cId="1395614018" sldId="557"/>
        </pc:sldMkLst>
      </pc:sldChg>
      <pc:sldChg chg="modSp">
        <pc:chgData name="Ariel, Pablo" userId="695102d8-7b7c-4e72-85ef-d390c20d6d1b" providerId="ADAL" clId="{01464D4F-9605-4D02-8B20-C8B58C79C8AB}" dt="2023-04-07T13:18:20.262" v="21" actId="20577"/>
        <pc:sldMkLst>
          <pc:docMk/>
          <pc:sldMk cId="1353028920" sldId="560"/>
        </pc:sldMkLst>
        <pc:spChg chg="mod">
          <ac:chgData name="Ariel, Pablo" userId="695102d8-7b7c-4e72-85ef-d390c20d6d1b" providerId="ADAL" clId="{01464D4F-9605-4D02-8B20-C8B58C79C8AB}" dt="2023-04-07T13:18:20.262" v="21" actId="20577"/>
          <ac:spMkLst>
            <pc:docMk/>
            <pc:sldMk cId="1353028920" sldId="560"/>
            <ac:spMk id="6" creationId="{7FEBCAF5-118A-4034-B438-2338CC1B405C}"/>
          </ac:spMkLst>
        </pc:spChg>
      </pc:sldChg>
      <pc:sldChg chg="addSp modSp del mod">
        <pc:chgData name="Ariel, Pablo" userId="695102d8-7b7c-4e72-85ef-d390c20d6d1b" providerId="ADAL" clId="{01464D4F-9605-4D02-8B20-C8B58C79C8AB}" dt="2023-04-07T13:30:38.017" v="144" actId="47"/>
        <pc:sldMkLst>
          <pc:docMk/>
          <pc:sldMk cId="2865760400" sldId="611"/>
        </pc:sldMkLst>
        <pc:spChg chg="add mod">
          <ac:chgData name="Ariel, Pablo" userId="695102d8-7b7c-4e72-85ef-d390c20d6d1b" providerId="ADAL" clId="{01464D4F-9605-4D02-8B20-C8B58C79C8AB}" dt="2023-04-07T13:28:26.289" v="124" actId="14100"/>
          <ac:spMkLst>
            <pc:docMk/>
            <pc:sldMk cId="2865760400" sldId="611"/>
            <ac:spMk id="2" creationId="{29232358-552A-DA92-8164-C46B586A9ACF}"/>
          </ac:spMkLst>
        </pc:spChg>
        <pc:spChg chg="mod">
          <ac:chgData name="Ariel, Pablo" userId="695102d8-7b7c-4e72-85ef-d390c20d6d1b" providerId="ADAL" clId="{01464D4F-9605-4D02-8B20-C8B58C79C8AB}" dt="2023-04-07T13:28:01.128" v="103" actId="20577"/>
          <ac:spMkLst>
            <pc:docMk/>
            <pc:sldMk cId="2865760400" sldId="611"/>
            <ac:spMk id="13" creationId="{98F82DDD-AE93-481A-BDA3-09588223B4AD}"/>
          </ac:spMkLst>
        </pc:spChg>
      </pc:sldChg>
      <pc:sldChg chg="add del">
        <pc:chgData name="Ariel, Pablo" userId="695102d8-7b7c-4e72-85ef-d390c20d6d1b" providerId="ADAL" clId="{01464D4F-9605-4D02-8B20-C8B58C79C8AB}" dt="2023-04-07T14:41:28.407" v="2061" actId="47"/>
        <pc:sldMkLst>
          <pc:docMk/>
          <pc:sldMk cId="2965472754" sldId="614"/>
        </pc:sldMkLst>
      </pc:sldChg>
      <pc:sldChg chg="addSp delSp modSp add mod modAnim">
        <pc:chgData name="Ariel, Pablo" userId="695102d8-7b7c-4e72-85ef-d390c20d6d1b" providerId="ADAL" clId="{01464D4F-9605-4D02-8B20-C8B58C79C8AB}" dt="2023-04-07T13:37:52.641" v="263"/>
        <pc:sldMkLst>
          <pc:docMk/>
          <pc:sldMk cId="2246877338" sldId="615"/>
        </pc:sldMkLst>
        <pc:spChg chg="del">
          <ac:chgData name="Ariel, Pablo" userId="695102d8-7b7c-4e72-85ef-d390c20d6d1b" providerId="ADAL" clId="{01464D4F-9605-4D02-8B20-C8B58C79C8AB}" dt="2023-04-07T13:29:23.298" v="127" actId="478"/>
          <ac:spMkLst>
            <pc:docMk/>
            <pc:sldMk cId="2246877338" sldId="615"/>
            <ac:spMk id="2" creationId="{29232358-552A-DA92-8164-C46B586A9ACF}"/>
          </ac:spMkLst>
        </pc:spChg>
        <pc:spChg chg="add del mod">
          <ac:chgData name="Ariel, Pablo" userId="695102d8-7b7c-4e72-85ef-d390c20d6d1b" providerId="ADAL" clId="{01464D4F-9605-4D02-8B20-C8B58C79C8AB}" dt="2023-04-07T13:29:25.815" v="129" actId="478"/>
          <ac:spMkLst>
            <pc:docMk/>
            <pc:sldMk cId="2246877338" sldId="615"/>
            <ac:spMk id="3" creationId="{7B9F74AD-60A7-DA86-7B60-7C1A00099511}"/>
          </ac:spMkLst>
        </pc:spChg>
        <pc:spChg chg="mod topLvl">
          <ac:chgData name="Ariel, Pablo" userId="695102d8-7b7c-4e72-85ef-d390c20d6d1b" providerId="ADAL" clId="{01464D4F-9605-4D02-8B20-C8B58C79C8AB}" dt="2023-04-07T13:30:09.136" v="137" actId="165"/>
          <ac:spMkLst>
            <pc:docMk/>
            <pc:sldMk cId="2246877338" sldId="615"/>
            <ac:spMk id="5" creationId="{D052960A-D0A0-F9A3-9334-5931CB00F360}"/>
          </ac:spMkLst>
        </pc:spChg>
        <pc:spChg chg="mod topLvl">
          <ac:chgData name="Ariel, Pablo" userId="695102d8-7b7c-4e72-85ef-d390c20d6d1b" providerId="ADAL" clId="{01464D4F-9605-4D02-8B20-C8B58C79C8AB}" dt="2023-04-07T13:30:09.136" v="137" actId="165"/>
          <ac:spMkLst>
            <pc:docMk/>
            <pc:sldMk cId="2246877338" sldId="615"/>
            <ac:spMk id="6" creationId="{A3F531B0-9A57-7042-31A9-26E3C43CD829}"/>
          </ac:spMkLst>
        </pc:spChg>
        <pc:spChg chg="add del mod topLvl">
          <ac:chgData name="Ariel, Pablo" userId="695102d8-7b7c-4e72-85ef-d390c20d6d1b" providerId="ADAL" clId="{01464D4F-9605-4D02-8B20-C8B58C79C8AB}" dt="2023-04-07T13:34:48.391" v="145" actId="478"/>
          <ac:spMkLst>
            <pc:docMk/>
            <pc:sldMk cId="2246877338" sldId="615"/>
            <ac:spMk id="10" creationId="{6ECCA5D5-F38F-96FE-3A15-9D8E4DEEAA38}"/>
          </ac:spMkLst>
        </pc:spChg>
        <pc:spChg chg="mod">
          <ac:chgData name="Ariel, Pablo" userId="695102d8-7b7c-4e72-85ef-d390c20d6d1b" providerId="ADAL" clId="{01464D4F-9605-4D02-8B20-C8B58C79C8AB}" dt="2023-04-07T13:30:09.136" v="137" actId="165"/>
          <ac:spMkLst>
            <pc:docMk/>
            <pc:sldMk cId="2246877338" sldId="615"/>
            <ac:spMk id="11" creationId="{19588F57-40BA-BDA5-E622-78C7ABD7AFF4}"/>
          </ac:spMkLst>
        </pc:spChg>
        <pc:spChg chg="mod">
          <ac:chgData name="Ariel, Pablo" userId="695102d8-7b7c-4e72-85ef-d390c20d6d1b" providerId="ADAL" clId="{01464D4F-9605-4D02-8B20-C8B58C79C8AB}" dt="2023-04-07T13:30:09.136" v="137" actId="165"/>
          <ac:spMkLst>
            <pc:docMk/>
            <pc:sldMk cId="2246877338" sldId="615"/>
            <ac:spMk id="12" creationId="{140D3D86-294A-D40C-EB1F-27FDB28EAF71}"/>
          </ac:spMkLst>
        </pc:spChg>
        <pc:spChg chg="del">
          <ac:chgData name="Ariel, Pablo" userId="695102d8-7b7c-4e72-85ef-d390c20d6d1b" providerId="ADAL" clId="{01464D4F-9605-4D02-8B20-C8B58C79C8AB}" dt="2023-04-07T13:29:23.298" v="127" actId="478"/>
          <ac:spMkLst>
            <pc:docMk/>
            <pc:sldMk cId="2246877338" sldId="615"/>
            <ac:spMk id="13" creationId="{98F82DDD-AE93-481A-BDA3-09588223B4AD}"/>
          </ac:spMkLst>
        </pc:spChg>
        <pc:spChg chg="del">
          <ac:chgData name="Ariel, Pablo" userId="695102d8-7b7c-4e72-85ef-d390c20d6d1b" providerId="ADAL" clId="{01464D4F-9605-4D02-8B20-C8B58C79C8AB}" dt="2023-04-07T13:29:23.298" v="127" actId="478"/>
          <ac:spMkLst>
            <pc:docMk/>
            <pc:sldMk cId="2246877338" sldId="615"/>
            <ac:spMk id="14" creationId="{E1907497-5A5A-4092-BB66-CF9A22E99ECF}"/>
          </ac:spMkLst>
        </pc:spChg>
        <pc:spChg chg="del">
          <ac:chgData name="Ariel, Pablo" userId="695102d8-7b7c-4e72-85ef-d390c20d6d1b" providerId="ADAL" clId="{01464D4F-9605-4D02-8B20-C8B58C79C8AB}" dt="2023-04-07T13:29:23.298" v="127" actId="478"/>
          <ac:spMkLst>
            <pc:docMk/>
            <pc:sldMk cId="2246877338" sldId="615"/>
            <ac:spMk id="15" creationId="{CE6AB525-CF19-4633-A998-6BF7F76D750F}"/>
          </ac:spMkLst>
        </pc:spChg>
        <pc:spChg chg="add mod">
          <ac:chgData name="Ariel, Pablo" userId="695102d8-7b7c-4e72-85ef-d390c20d6d1b" providerId="ADAL" clId="{01464D4F-9605-4D02-8B20-C8B58C79C8AB}" dt="2023-04-07T13:36:33.677" v="165" actId="313"/>
          <ac:spMkLst>
            <pc:docMk/>
            <pc:sldMk cId="2246877338" sldId="615"/>
            <ac:spMk id="16" creationId="{83509FA1-7491-B867-94F3-08747C91FD6B}"/>
          </ac:spMkLst>
        </pc:spChg>
        <pc:spChg chg="add mod">
          <ac:chgData name="Ariel, Pablo" userId="695102d8-7b7c-4e72-85ef-d390c20d6d1b" providerId="ADAL" clId="{01464D4F-9605-4D02-8B20-C8B58C79C8AB}" dt="2023-04-07T13:30:03.141" v="135" actId="1076"/>
          <ac:spMkLst>
            <pc:docMk/>
            <pc:sldMk cId="2246877338" sldId="615"/>
            <ac:spMk id="17" creationId="{A1BCEC56-BEED-A2E7-CEF7-8D8F1167C58C}"/>
          </ac:spMkLst>
        </pc:spChg>
        <pc:spChg chg="del">
          <ac:chgData name="Ariel, Pablo" userId="695102d8-7b7c-4e72-85ef-d390c20d6d1b" providerId="ADAL" clId="{01464D4F-9605-4D02-8B20-C8B58C79C8AB}" dt="2023-04-07T13:29:23.298" v="127" actId="478"/>
          <ac:spMkLst>
            <pc:docMk/>
            <pc:sldMk cId="2246877338" sldId="615"/>
            <ac:spMk id="19" creationId="{BB4A4B51-7B2C-4BA2-A428-5F06A7382003}"/>
          </ac:spMkLst>
        </pc:spChg>
        <pc:spChg chg="add mod">
          <ac:chgData name="Ariel, Pablo" userId="695102d8-7b7c-4e72-85ef-d390c20d6d1b" providerId="ADAL" clId="{01464D4F-9605-4D02-8B20-C8B58C79C8AB}" dt="2023-04-07T13:37:38.152" v="261" actId="1076"/>
          <ac:spMkLst>
            <pc:docMk/>
            <pc:sldMk cId="2246877338" sldId="615"/>
            <ac:spMk id="34" creationId="{131EC54E-77D2-DCC0-B98F-6D081EA559AB}"/>
          </ac:spMkLst>
        </pc:spChg>
        <pc:grpChg chg="add del mod">
          <ac:chgData name="Ariel, Pablo" userId="695102d8-7b7c-4e72-85ef-d390c20d6d1b" providerId="ADAL" clId="{01464D4F-9605-4D02-8B20-C8B58C79C8AB}" dt="2023-04-07T13:30:09.136" v="137" actId="165"/>
          <ac:grpSpMkLst>
            <pc:docMk/>
            <pc:sldMk cId="2246877338" sldId="615"/>
            <ac:grpSpMk id="4" creationId="{F674D8D5-B759-3DBD-95FF-F17FE7B58746}"/>
          </ac:grpSpMkLst>
        </pc:grpChg>
        <pc:grpChg chg="mod topLvl">
          <ac:chgData name="Ariel, Pablo" userId="695102d8-7b7c-4e72-85ef-d390c20d6d1b" providerId="ADAL" clId="{01464D4F-9605-4D02-8B20-C8B58C79C8AB}" dt="2023-04-07T13:30:09.136" v="137" actId="165"/>
          <ac:grpSpMkLst>
            <pc:docMk/>
            <pc:sldMk cId="2246877338" sldId="615"/>
            <ac:grpSpMk id="7" creationId="{811B3351-0FFF-EBA2-9EFF-C3692FDD727C}"/>
          </ac:grpSpMkLst>
        </pc:grpChg>
        <pc:grpChg chg="del">
          <ac:chgData name="Ariel, Pablo" userId="695102d8-7b7c-4e72-85ef-d390c20d6d1b" providerId="ADAL" clId="{01464D4F-9605-4D02-8B20-C8B58C79C8AB}" dt="2023-04-07T13:29:23.298" v="127" actId="478"/>
          <ac:grpSpMkLst>
            <pc:docMk/>
            <pc:sldMk cId="2246877338" sldId="615"/>
            <ac:grpSpMk id="20" creationId="{33706F4F-757C-404F-B400-66D0FA2493AB}"/>
          </ac:grpSpMkLst>
        </pc:grpChg>
        <pc:grpChg chg="add mod">
          <ac:chgData name="Ariel, Pablo" userId="695102d8-7b7c-4e72-85ef-d390c20d6d1b" providerId="ADAL" clId="{01464D4F-9605-4D02-8B20-C8B58C79C8AB}" dt="2023-04-07T13:36:19.362" v="160" actId="1076"/>
          <ac:grpSpMkLst>
            <pc:docMk/>
            <pc:sldMk cId="2246877338" sldId="615"/>
            <ac:grpSpMk id="33" creationId="{201F2D7A-6B88-E093-DCB0-F5DCF1AC320A}"/>
          </ac:grpSpMkLst>
        </pc:grpChg>
        <pc:cxnChg chg="mod topLvl">
          <ac:chgData name="Ariel, Pablo" userId="695102d8-7b7c-4e72-85ef-d390c20d6d1b" providerId="ADAL" clId="{01464D4F-9605-4D02-8B20-C8B58C79C8AB}" dt="2023-04-07T13:30:09.136" v="137" actId="165"/>
          <ac:cxnSpMkLst>
            <pc:docMk/>
            <pc:sldMk cId="2246877338" sldId="615"/>
            <ac:cxnSpMk id="9" creationId="{FC34EF5E-236D-05D2-F7B4-6A36C3DB63CB}"/>
          </ac:cxnSpMkLst>
        </pc:cxnChg>
        <pc:cxnChg chg="add del">
          <ac:chgData name="Ariel, Pablo" userId="695102d8-7b7c-4e72-85ef-d390c20d6d1b" providerId="ADAL" clId="{01464D4F-9605-4D02-8B20-C8B58C79C8AB}" dt="2023-04-07T13:35:19.750" v="149" actId="478"/>
          <ac:cxnSpMkLst>
            <pc:docMk/>
            <pc:sldMk cId="2246877338" sldId="615"/>
            <ac:cxnSpMk id="23" creationId="{4FA4201A-E4AC-2038-C123-CDC6188C1F44}"/>
          </ac:cxnSpMkLst>
        </pc:cxnChg>
        <pc:cxnChg chg="del">
          <ac:chgData name="Ariel, Pablo" userId="695102d8-7b7c-4e72-85ef-d390c20d6d1b" providerId="ADAL" clId="{01464D4F-9605-4D02-8B20-C8B58C79C8AB}" dt="2023-04-07T13:29:23.298" v="127" actId="478"/>
          <ac:cxnSpMkLst>
            <pc:docMk/>
            <pc:sldMk cId="2246877338" sldId="615"/>
            <ac:cxnSpMk id="25" creationId="{53EF3697-FBA0-4046-B72D-4A7A13BB8F23}"/>
          </ac:cxnSpMkLst>
        </pc:cxnChg>
        <pc:cxnChg chg="add mod">
          <ac:chgData name="Ariel, Pablo" userId="695102d8-7b7c-4e72-85ef-d390c20d6d1b" providerId="ADAL" clId="{01464D4F-9605-4D02-8B20-C8B58C79C8AB}" dt="2023-04-07T13:36:24.624" v="161" actId="208"/>
          <ac:cxnSpMkLst>
            <pc:docMk/>
            <pc:sldMk cId="2246877338" sldId="615"/>
            <ac:cxnSpMk id="26" creationId="{DFC515D0-5669-3C69-9D8E-D49347261646}"/>
          </ac:cxnSpMkLst>
        </pc:cxnChg>
        <pc:cxnChg chg="add mod">
          <ac:chgData name="Ariel, Pablo" userId="695102d8-7b7c-4e72-85ef-d390c20d6d1b" providerId="ADAL" clId="{01464D4F-9605-4D02-8B20-C8B58C79C8AB}" dt="2023-04-07T13:36:24.624" v="161" actId="208"/>
          <ac:cxnSpMkLst>
            <pc:docMk/>
            <pc:sldMk cId="2246877338" sldId="615"/>
            <ac:cxnSpMk id="27" creationId="{858B6F54-46B9-505A-323D-504F2F45AC63}"/>
          </ac:cxnSpMkLst>
        </pc:cxnChg>
        <pc:cxnChg chg="add mod">
          <ac:chgData name="Ariel, Pablo" userId="695102d8-7b7c-4e72-85ef-d390c20d6d1b" providerId="ADAL" clId="{01464D4F-9605-4D02-8B20-C8B58C79C8AB}" dt="2023-04-07T13:36:24.624" v="161" actId="208"/>
          <ac:cxnSpMkLst>
            <pc:docMk/>
            <pc:sldMk cId="2246877338" sldId="615"/>
            <ac:cxnSpMk id="29" creationId="{471F039B-553F-79E8-98BA-F714CBFE7213}"/>
          </ac:cxnSpMkLst>
        </pc:cxnChg>
        <pc:cxnChg chg="add mod">
          <ac:chgData name="Ariel, Pablo" userId="695102d8-7b7c-4e72-85ef-d390c20d6d1b" providerId="ADAL" clId="{01464D4F-9605-4D02-8B20-C8B58C79C8AB}" dt="2023-04-07T13:36:24.624" v="161" actId="208"/>
          <ac:cxnSpMkLst>
            <pc:docMk/>
            <pc:sldMk cId="2246877338" sldId="615"/>
            <ac:cxnSpMk id="32" creationId="{AFCFE177-D390-C131-21E2-802CEC3CE0E3}"/>
          </ac:cxnSpMkLst>
        </pc:cxnChg>
      </pc:sldChg>
      <pc:sldChg chg="del">
        <pc:chgData name="Ariel, Pablo" userId="695102d8-7b7c-4e72-85ef-d390c20d6d1b" providerId="ADAL" clId="{01464D4F-9605-4D02-8B20-C8B58C79C8AB}" dt="2023-04-07T13:20:52.683" v="34" actId="47"/>
        <pc:sldMkLst>
          <pc:docMk/>
          <pc:sldMk cId="3149441550" sldId="615"/>
        </pc:sldMkLst>
      </pc:sldChg>
      <pc:sldChg chg="addSp delSp modSp add mod delAnim">
        <pc:chgData name="Ariel, Pablo" userId="695102d8-7b7c-4e72-85ef-d390c20d6d1b" providerId="ADAL" clId="{01464D4F-9605-4D02-8B20-C8B58C79C8AB}" dt="2023-04-07T14:05:59.627" v="798" actId="20577"/>
        <pc:sldMkLst>
          <pc:docMk/>
          <pc:sldMk cId="2165536350" sldId="616"/>
        </pc:sldMkLst>
        <pc:spChg chg="add del mod">
          <ac:chgData name="Ariel, Pablo" userId="695102d8-7b7c-4e72-85ef-d390c20d6d1b" providerId="ADAL" clId="{01464D4F-9605-4D02-8B20-C8B58C79C8AB}" dt="2023-04-07T13:41:07.688" v="394"/>
          <ac:spMkLst>
            <pc:docMk/>
            <pc:sldMk cId="2165536350" sldId="616"/>
            <ac:spMk id="2" creationId="{5A16A58C-6E32-CA7D-E40B-D2085EA1A638}"/>
          </ac:spMkLst>
        </pc:spChg>
        <pc:spChg chg="mod">
          <ac:chgData name="Ariel, Pablo" userId="695102d8-7b7c-4e72-85ef-d390c20d6d1b" providerId="ADAL" clId="{01464D4F-9605-4D02-8B20-C8B58C79C8AB}" dt="2023-04-07T14:05:59.627" v="798" actId="20577"/>
          <ac:spMkLst>
            <pc:docMk/>
            <pc:sldMk cId="2165536350" sldId="616"/>
            <ac:spMk id="8" creationId="{00000000-0000-0000-0000-000000000000}"/>
          </ac:spMkLst>
        </pc:spChg>
        <pc:spChg chg="del">
          <ac:chgData name="Ariel, Pablo" userId="695102d8-7b7c-4e72-85ef-d390c20d6d1b" providerId="ADAL" clId="{01464D4F-9605-4D02-8B20-C8B58C79C8AB}" dt="2023-04-07T13:40:46.207" v="378" actId="478"/>
          <ac:spMkLst>
            <pc:docMk/>
            <pc:sldMk cId="2165536350" sldId="616"/>
            <ac:spMk id="14" creationId="{00000000-0000-0000-0000-000000000000}"/>
          </ac:spMkLst>
        </pc:spChg>
      </pc:sldChg>
      <pc:sldChg chg="addSp delSp modSp add mod modAnim">
        <pc:chgData name="Ariel, Pablo" userId="695102d8-7b7c-4e72-85ef-d390c20d6d1b" providerId="ADAL" clId="{01464D4F-9605-4D02-8B20-C8B58C79C8AB}" dt="2023-04-07T14:34:44.618" v="1886"/>
        <pc:sldMkLst>
          <pc:docMk/>
          <pc:sldMk cId="984012211" sldId="617"/>
        </pc:sldMkLst>
        <pc:spChg chg="add mod topLvl">
          <ac:chgData name="Ariel, Pablo" userId="695102d8-7b7c-4e72-85ef-d390c20d6d1b" providerId="ADAL" clId="{01464D4F-9605-4D02-8B20-C8B58C79C8AB}" dt="2023-04-07T14:12:08.311" v="881" actId="164"/>
          <ac:spMkLst>
            <pc:docMk/>
            <pc:sldMk cId="984012211" sldId="617"/>
            <ac:spMk id="3" creationId="{A22B0841-51D4-4FC4-8585-B06350150434}"/>
          </ac:spMkLst>
        </pc:spChg>
        <pc:spChg chg="add mod topLvl">
          <ac:chgData name="Ariel, Pablo" userId="695102d8-7b7c-4e72-85ef-d390c20d6d1b" providerId="ADAL" clId="{01464D4F-9605-4D02-8B20-C8B58C79C8AB}" dt="2023-04-07T14:12:14.079" v="882" actId="164"/>
          <ac:spMkLst>
            <pc:docMk/>
            <pc:sldMk cId="984012211" sldId="617"/>
            <ac:spMk id="5" creationId="{90C3BBC4-D5C2-5131-3142-99554AE3FE44}"/>
          </ac:spMkLst>
        </pc:spChg>
        <pc:spChg chg="mod">
          <ac:chgData name="Ariel, Pablo" userId="695102d8-7b7c-4e72-85ef-d390c20d6d1b" providerId="ADAL" clId="{01464D4F-9605-4D02-8B20-C8B58C79C8AB}" dt="2023-04-07T14:12:05.559" v="880" actId="1076"/>
          <ac:spMkLst>
            <pc:docMk/>
            <pc:sldMk cId="984012211" sldId="617"/>
            <ac:spMk id="8" creationId="{00000000-0000-0000-0000-000000000000}"/>
          </ac:spMkLst>
        </pc:spChg>
        <pc:spChg chg="add mod topLvl">
          <ac:chgData name="Ariel, Pablo" userId="695102d8-7b7c-4e72-85ef-d390c20d6d1b" providerId="ADAL" clId="{01464D4F-9605-4D02-8B20-C8B58C79C8AB}" dt="2023-04-07T14:12:08.311" v="881" actId="164"/>
          <ac:spMkLst>
            <pc:docMk/>
            <pc:sldMk cId="984012211" sldId="617"/>
            <ac:spMk id="9" creationId="{AB06E147-FFA9-F20E-97D6-0286B2C21B39}"/>
          </ac:spMkLst>
        </pc:spChg>
        <pc:spChg chg="add mod topLvl">
          <ac:chgData name="Ariel, Pablo" userId="695102d8-7b7c-4e72-85ef-d390c20d6d1b" providerId="ADAL" clId="{01464D4F-9605-4D02-8B20-C8B58C79C8AB}" dt="2023-04-07T14:12:08.311" v="881" actId="164"/>
          <ac:spMkLst>
            <pc:docMk/>
            <pc:sldMk cId="984012211" sldId="617"/>
            <ac:spMk id="10" creationId="{C2116421-6DC4-1BE6-1058-76688F10EE65}"/>
          </ac:spMkLst>
        </pc:spChg>
        <pc:spChg chg="add mod topLvl">
          <ac:chgData name="Ariel, Pablo" userId="695102d8-7b7c-4e72-85ef-d390c20d6d1b" providerId="ADAL" clId="{01464D4F-9605-4D02-8B20-C8B58C79C8AB}" dt="2023-04-07T14:12:14.079" v="882" actId="164"/>
          <ac:spMkLst>
            <pc:docMk/>
            <pc:sldMk cId="984012211" sldId="617"/>
            <ac:spMk id="11" creationId="{92023F94-2844-BDAD-E69F-1B75E8CC1D07}"/>
          </ac:spMkLst>
        </pc:spChg>
        <pc:spChg chg="add mod topLvl">
          <ac:chgData name="Ariel, Pablo" userId="695102d8-7b7c-4e72-85ef-d390c20d6d1b" providerId="ADAL" clId="{01464D4F-9605-4D02-8B20-C8B58C79C8AB}" dt="2023-04-07T14:12:14.079" v="882" actId="164"/>
          <ac:spMkLst>
            <pc:docMk/>
            <pc:sldMk cId="984012211" sldId="617"/>
            <ac:spMk id="12" creationId="{4D9B3258-DE29-3733-A11D-DE9568004448}"/>
          </ac:spMkLst>
        </pc:spChg>
        <pc:spChg chg="add mod">
          <ac:chgData name="Ariel, Pablo" userId="695102d8-7b7c-4e72-85ef-d390c20d6d1b" providerId="ADAL" clId="{01464D4F-9605-4D02-8B20-C8B58C79C8AB}" dt="2023-04-07T14:11:44.825" v="876" actId="165"/>
          <ac:spMkLst>
            <pc:docMk/>
            <pc:sldMk cId="984012211" sldId="617"/>
            <ac:spMk id="17" creationId="{A8BC9FDA-5DA3-171B-EBEB-801FE65135AF}"/>
          </ac:spMkLst>
        </pc:spChg>
        <pc:spChg chg="add del mod">
          <ac:chgData name="Ariel, Pablo" userId="695102d8-7b7c-4e72-85ef-d390c20d6d1b" providerId="ADAL" clId="{01464D4F-9605-4D02-8B20-C8B58C79C8AB}" dt="2023-04-07T13:56:29.716" v="780" actId="478"/>
          <ac:spMkLst>
            <pc:docMk/>
            <pc:sldMk cId="984012211" sldId="617"/>
            <ac:spMk id="18" creationId="{98686AC6-8E76-3CD7-F26F-0B87997A49AD}"/>
          </ac:spMkLst>
        </pc:spChg>
        <pc:spChg chg="add mod">
          <ac:chgData name="Ariel, Pablo" userId="695102d8-7b7c-4e72-85ef-d390c20d6d1b" providerId="ADAL" clId="{01464D4F-9605-4D02-8B20-C8B58C79C8AB}" dt="2023-04-07T14:12:08.311" v="881" actId="164"/>
          <ac:spMkLst>
            <pc:docMk/>
            <pc:sldMk cId="984012211" sldId="617"/>
            <ac:spMk id="22" creationId="{0F4A5967-82A6-3BCB-AF6B-0827973A3704}"/>
          </ac:spMkLst>
        </pc:spChg>
        <pc:spChg chg="add del mod">
          <ac:chgData name="Ariel, Pablo" userId="695102d8-7b7c-4e72-85ef-d390c20d6d1b" providerId="ADAL" clId="{01464D4F-9605-4D02-8B20-C8B58C79C8AB}" dt="2023-04-07T14:08:11.905" v="814" actId="478"/>
          <ac:spMkLst>
            <pc:docMk/>
            <pc:sldMk cId="984012211" sldId="617"/>
            <ac:spMk id="23" creationId="{64945CF8-6A5F-82B1-A62C-E13A69D26CFB}"/>
          </ac:spMkLst>
        </pc:spChg>
        <pc:spChg chg="add mod">
          <ac:chgData name="Ariel, Pablo" userId="695102d8-7b7c-4e72-85ef-d390c20d6d1b" providerId="ADAL" clId="{01464D4F-9605-4D02-8B20-C8B58C79C8AB}" dt="2023-04-07T14:12:08.311" v="881" actId="164"/>
          <ac:spMkLst>
            <pc:docMk/>
            <pc:sldMk cId="984012211" sldId="617"/>
            <ac:spMk id="24" creationId="{8AB1637F-06BE-0450-83C8-DA99A30DF27C}"/>
          </ac:spMkLst>
        </pc:spChg>
        <pc:spChg chg="add del mod">
          <ac:chgData name="Ariel, Pablo" userId="695102d8-7b7c-4e72-85ef-d390c20d6d1b" providerId="ADAL" clId="{01464D4F-9605-4D02-8B20-C8B58C79C8AB}" dt="2023-04-07T14:34:44.618" v="1886"/>
          <ac:spMkLst>
            <pc:docMk/>
            <pc:sldMk cId="984012211" sldId="617"/>
            <ac:spMk id="30" creationId="{5A86494C-78A3-ECA1-34B1-03ED0729150A}"/>
          </ac:spMkLst>
        </pc:spChg>
        <pc:spChg chg="add del mod">
          <ac:chgData name="Ariel, Pablo" userId="695102d8-7b7c-4e72-85ef-d390c20d6d1b" providerId="ADAL" clId="{01464D4F-9605-4D02-8B20-C8B58C79C8AB}" dt="2023-04-07T14:34:44.618" v="1886"/>
          <ac:spMkLst>
            <pc:docMk/>
            <pc:sldMk cId="984012211" sldId="617"/>
            <ac:spMk id="31" creationId="{3282531A-48E9-082A-2DF2-815F4E17AE54}"/>
          </ac:spMkLst>
        </pc:spChg>
        <pc:grpChg chg="add mod topLvl">
          <ac:chgData name="Ariel, Pablo" userId="695102d8-7b7c-4e72-85ef-d390c20d6d1b" providerId="ADAL" clId="{01464D4F-9605-4D02-8B20-C8B58C79C8AB}" dt="2023-04-07T14:12:14.079" v="882" actId="164"/>
          <ac:grpSpMkLst>
            <pc:docMk/>
            <pc:sldMk cId="984012211" sldId="617"/>
            <ac:grpSpMk id="19" creationId="{B878A4B6-97B5-5796-A831-371A29513E37}"/>
          </ac:grpSpMkLst>
        </pc:grpChg>
        <pc:grpChg chg="add del mod">
          <ac:chgData name="Ariel, Pablo" userId="695102d8-7b7c-4e72-85ef-d390c20d6d1b" providerId="ADAL" clId="{01464D4F-9605-4D02-8B20-C8B58C79C8AB}" dt="2023-04-07T14:09:59.954" v="830" actId="165"/>
          <ac:grpSpMkLst>
            <pc:docMk/>
            <pc:sldMk cId="984012211" sldId="617"/>
            <ac:grpSpMk id="20" creationId="{28B636D8-CAB6-2D4A-D877-731987D4C43F}"/>
          </ac:grpSpMkLst>
        </pc:grpChg>
        <pc:grpChg chg="add del mod topLvl">
          <ac:chgData name="Ariel, Pablo" userId="695102d8-7b7c-4e72-85ef-d390c20d6d1b" providerId="ADAL" clId="{01464D4F-9605-4D02-8B20-C8B58C79C8AB}" dt="2023-04-07T14:11:44.825" v="876" actId="165"/>
          <ac:grpSpMkLst>
            <pc:docMk/>
            <pc:sldMk cId="984012211" sldId="617"/>
            <ac:grpSpMk id="21" creationId="{CC079936-0D55-42BA-4602-E1477DF279E1}"/>
          </ac:grpSpMkLst>
        </pc:grpChg>
        <pc:grpChg chg="add del mod">
          <ac:chgData name="Ariel, Pablo" userId="695102d8-7b7c-4e72-85ef-d390c20d6d1b" providerId="ADAL" clId="{01464D4F-9605-4D02-8B20-C8B58C79C8AB}" dt="2023-04-07T14:10:20.234" v="835" actId="165"/>
          <ac:grpSpMkLst>
            <pc:docMk/>
            <pc:sldMk cId="984012211" sldId="617"/>
            <ac:grpSpMk id="25" creationId="{47B9FFA2-3E10-094C-0A97-CEC1561333A6}"/>
          </ac:grpSpMkLst>
        </pc:grpChg>
        <pc:grpChg chg="add del mod">
          <ac:chgData name="Ariel, Pablo" userId="695102d8-7b7c-4e72-85ef-d390c20d6d1b" providerId="ADAL" clId="{01464D4F-9605-4D02-8B20-C8B58C79C8AB}" dt="2023-04-07T14:11:43.894" v="875" actId="165"/>
          <ac:grpSpMkLst>
            <pc:docMk/>
            <pc:sldMk cId="984012211" sldId="617"/>
            <ac:grpSpMk id="26" creationId="{2C006E0D-418A-37C6-BC99-FB95B923DCE5}"/>
          </ac:grpSpMkLst>
        </pc:grpChg>
        <pc:grpChg chg="add del mod">
          <ac:chgData name="Ariel, Pablo" userId="695102d8-7b7c-4e72-85ef-d390c20d6d1b" providerId="ADAL" clId="{01464D4F-9605-4D02-8B20-C8B58C79C8AB}" dt="2023-04-07T14:11:43.894" v="875" actId="165"/>
          <ac:grpSpMkLst>
            <pc:docMk/>
            <pc:sldMk cId="984012211" sldId="617"/>
            <ac:grpSpMk id="27" creationId="{DA3317DC-73E7-CA3C-7B99-5CF00F6F5BD5}"/>
          </ac:grpSpMkLst>
        </pc:grpChg>
        <pc:grpChg chg="add mod">
          <ac:chgData name="Ariel, Pablo" userId="695102d8-7b7c-4e72-85ef-d390c20d6d1b" providerId="ADAL" clId="{01464D4F-9605-4D02-8B20-C8B58C79C8AB}" dt="2023-04-07T14:12:08.311" v="881" actId="164"/>
          <ac:grpSpMkLst>
            <pc:docMk/>
            <pc:sldMk cId="984012211" sldId="617"/>
            <ac:grpSpMk id="28" creationId="{7A1C71A4-C140-E190-9DD5-2959EB51E023}"/>
          </ac:grpSpMkLst>
        </pc:grpChg>
        <pc:grpChg chg="add mod">
          <ac:chgData name="Ariel, Pablo" userId="695102d8-7b7c-4e72-85ef-d390c20d6d1b" providerId="ADAL" clId="{01464D4F-9605-4D02-8B20-C8B58C79C8AB}" dt="2023-04-07T14:12:14.079" v="882" actId="164"/>
          <ac:grpSpMkLst>
            <pc:docMk/>
            <pc:sldMk cId="984012211" sldId="617"/>
            <ac:grpSpMk id="29" creationId="{6BEA4870-F6E0-8A95-A124-E8000BAEF53F}"/>
          </ac:grpSpMkLst>
        </pc:grpChg>
        <pc:picChg chg="add mod topLvl">
          <ac:chgData name="Ariel, Pablo" userId="695102d8-7b7c-4e72-85ef-d390c20d6d1b" providerId="ADAL" clId="{01464D4F-9605-4D02-8B20-C8B58C79C8AB}" dt="2023-04-07T14:12:08.311" v="881" actId="164"/>
          <ac:picMkLst>
            <pc:docMk/>
            <pc:sldMk cId="984012211" sldId="617"/>
            <ac:picMk id="7" creationId="{6CA45A22-741C-0385-1A13-21C1C083A055}"/>
          </ac:picMkLst>
        </pc:picChg>
        <pc:picChg chg="add mod topLvl">
          <ac:chgData name="Ariel, Pablo" userId="695102d8-7b7c-4e72-85ef-d390c20d6d1b" providerId="ADAL" clId="{01464D4F-9605-4D02-8B20-C8B58C79C8AB}" dt="2023-04-07T14:12:14.079" v="882" actId="164"/>
          <ac:picMkLst>
            <pc:docMk/>
            <pc:sldMk cId="984012211" sldId="617"/>
            <ac:picMk id="14" creationId="{09F5821B-EA03-74AF-6361-C841DA8DE2B5}"/>
          </ac:picMkLst>
        </pc:picChg>
        <pc:picChg chg="add mod">
          <ac:chgData name="Ariel, Pablo" userId="695102d8-7b7c-4e72-85ef-d390c20d6d1b" providerId="ADAL" clId="{01464D4F-9605-4D02-8B20-C8B58C79C8AB}" dt="2023-04-07T14:11:44.825" v="876" actId="165"/>
          <ac:picMkLst>
            <pc:docMk/>
            <pc:sldMk cId="984012211" sldId="617"/>
            <ac:picMk id="16" creationId="{649E1277-929F-6ED9-E2D6-2B0B7675291D}"/>
          </ac:picMkLst>
        </pc:picChg>
      </pc:sldChg>
      <pc:sldChg chg="addSp delSp modSp add del mod ord delAnim">
        <pc:chgData name="Ariel, Pablo" userId="695102d8-7b7c-4e72-85ef-d390c20d6d1b" providerId="ADAL" clId="{01464D4F-9605-4D02-8B20-C8B58C79C8AB}" dt="2023-04-07T14:34:33.815" v="1884" actId="47"/>
        <pc:sldMkLst>
          <pc:docMk/>
          <pc:sldMk cId="1021076353" sldId="618"/>
        </pc:sldMkLst>
        <pc:spChg chg="add mod">
          <ac:chgData name="Ariel, Pablo" userId="695102d8-7b7c-4e72-85ef-d390c20d6d1b" providerId="ADAL" clId="{01464D4F-9605-4D02-8B20-C8B58C79C8AB}" dt="2023-04-07T14:20:44.872" v="1496" actId="1076"/>
          <ac:spMkLst>
            <pc:docMk/>
            <pc:sldMk cId="1021076353" sldId="618"/>
            <ac:spMk id="2" creationId="{565B4A5E-16C2-C4D8-A72A-1BB47F700D9E}"/>
          </ac:spMkLst>
        </pc:spChg>
        <pc:spChg chg="add del mod">
          <ac:chgData name="Ariel, Pablo" userId="695102d8-7b7c-4e72-85ef-d390c20d6d1b" providerId="ADAL" clId="{01464D4F-9605-4D02-8B20-C8B58C79C8AB}" dt="2023-04-07T14:14:55.780" v="1051" actId="478"/>
          <ac:spMkLst>
            <pc:docMk/>
            <pc:sldMk cId="1021076353" sldId="618"/>
            <ac:spMk id="4" creationId="{1366658D-F4A4-4E5E-08CC-F30938F09A35}"/>
          </ac:spMkLst>
        </pc:spChg>
        <pc:spChg chg="add del">
          <ac:chgData name="Ariel, Pablo" userId="695102d8-7b7c-4e72-85ef-d390c20d6d1b" providerId="ADAL" clId="{01464D4F-9605-4D02-8B20-C8B58C79C8AB}" dt="2023-04-07T14:15:07.784" v="1053" actId="478"/>
          <ac:spMkLst>
            <pc:docMk/>
            <pc:sldMk cId="1021076353" sldId="618"/>
            <ac:spMk id="6" creationId="{239ECB3D-BAD6-9097-C510-F5E43DF75F07}"/>
          </ac:spMkLst>
        </pc:spChg>
        <pc:spChg chg="mod">
          <ac:chgData name="Ariel, Pablo" userId="695102d8-7b7c-4e72-85ef-d390c20d6d1b" providerId="ADAL" clId="{01464D4F-9605-4D02-8B20-C8B58C79C8AB}" dt="2023-04-07T14:20:37.882" v="1494" actId="115"/>
          <ac:spMkLst>
            <pc:docMk/>
            <pc:sldMk cId="1021076353" sldId="618"/>
            <ac:spMk id="8" creationId="{00000000-0000-0000-0000-000000000000}"/>
          </ac:spMkLst>
        </pc:spChg>
        <pc:spChg chg="add mod">
          <ac:chgData name="Ariel, Pablo" userId="695102d8-7b7c-4e72-85ef-d390c20d6d1b" providerId="ADAL" clId="{01464D4F-9605-4D02-8B20-C8B58C79C8AB}" dt="2023-04-07T14:20:39.955" v="1495" actId="115"/>
          <ac:spMkLst>
            <pc:docMk/>
            <pc:sldMk cId="1021076353" sldId="618"/>
            <ac:spMk id="13" creationId="{D1B937F4-1AED-2D88-1C0F-227459485772}"/>
          </ac:spMkLst>
        </pc:spChg>
        <pc:spChg chg="add mod">
          <ac:chgData name="Ariel, Pablo" userId="695102d8-7b7c-4e72-85ef-d390c20d6d1b" providerId="ADAL" clId="{01464D4F-9605-4D02-8B20-C8B58C79C8AB}" dt="2023-04-07T14:20:52.772" v="1501" actId="14100"/>
          <ac:spMkLst>
            <pc:docMk/>
            <pc:sldMk cId="1021076353" sldId="618"/>
            <ac:spMk id="15" creationId="{FFF14499-3DB1-B0DF-E3EB-1A9689E662FC}"/>
          </ac:spMkLst>
        </pc:spChg>
        <pc:spChg chg="add del mod">
          <ac:chgData name="Ariel, Pablo" userId="695102d8-7b7c-4e72-85ef-d390c20d6d1b" providerId="ADAL" clId="{01464D4F-9605-4D02-8B20-C8B58C79C8AB}" dt="2023-04-07T14:21:15.994" v="1505" actId="478"/>
          <ac:spMkLst>
            <pc:docMk/>
            <pc:sldMk cId="1021076353" sldId="618"/>
            <ac:spMk id="18" creationId="{297DCB4A-19C9-C84D-F95C-746D155ACBAF}"/>
          </ac:spMkLst>
        </pc:spChg>
        <pc:spChg chg="mod topLvl">
          <ac:chgData name="Ariel, Pablo" userId="695102d8-7b7c-4e72-85ef-d390c20d6d1b" providerId="ADAL" clId="{01464D4F-9605-4D02-8B20-C8B58C79C8AB}" dt="2023-04-07T14:22:05.142" v="1517" actId="164"/>
          <ac:spMkLst>
            <pc:docMk/>
            <pc:sldMk cId="1021076353" sldId="618"/>
            <ac:spMk id="23" creationId="{B8A44A28-CE5C-1449-052C-A5819DF20E5F}"/>
          </ac:spMkLst>
        </pc:spChg>
        <pc:spChg chg="mod topLvl">
          <ac:chgData name="Ariel, Pablo" userId="695102d8-7b7c-4e72-85ef-d390c20d6d1b" providerId="ADAL" clId="{01464D4F-9605-4D02-8B20-C8B58C79C8AB}" dt="2023-04-07T14:22:05.142" v="1517" actId="164"/>
          <ac:spMkLst>
            <pc:docMk/>
            <pc:sldMk cId="1021076353" sldId="618"/>
            <ac:spMk id="25" creationId="{ABFCE7F7-A0F0-7B47-2962-FBF41CA8F2C9}"/>
          </ac:spMkLst>
        </pc:spChg>
        <pc:grpChg chg="add del mod">
          <ac:chgData name="Ariel, Pablo" userId="695102d8-7b7c-4e72-85ef-d390c20d6d1b" providerId="ADAL" clId="{01464D4F-9605-4D02-8B20-C8B58C79C8AB}" dt="2023-04-07T14:21:40.438" v="1511" actId="165"/>
          <ac:grpSpMkLst>
            <pc:docMk/>
            <pc:sldMk cId="1021076353" sldId="618"/>
            <ac:grpSpMk id="20" creationId="{CD8451C2-0AED-1B1A-F9DF-B38E33DFAA4A}"/>
          </ac:grpSpMkLst>
        </pc:grpChg>
        <pc:grpChg chg="del mod topLvl">
          <ac:chgData name="Ariel, Pablo" userId="695102d8-7b7c-4e72-85ef-d390c20d6d1b" providerId="ADAL" clId="{01464D4F-9605-4D02-8B20-C8B58C79C8AB}" dt="2023-04-07T14:21:52.165" v="1514" actId="165"/>
          <ac:grpSpMkLst>
            <pc:docMk/>
            <pc:sldMk cId="1021076353" sldId="618"/>
            <ac:grpSpMk id="21" creationId="{B2023F4D-2DBC-E8C2-7FBD-F9E362E163BB}"/>
          </ac:grpSpMkLst>
        </pc:grpChg>
        <pc:grpChg chg="del">
          <ac:chgData name="Ariel, Pablo" userId="695102d8-7b7c-4e72-85ef-d390c20d6d1b" providerId="ADAL" clId="{01464D4F-9605-4D02-8B20-C8B58C79C8AB}" dt="2023-04-07T14:12:55.040" v="932" actId="478"/>
          <ac:grpSpMkLst>
            <pc:docMk/>
            <pc:sldMk cId="1021076353" sldId="618"/>
            <ac:grpSpMk id="28" creationId="{7A1C71A4-C140-E190-9DD5-2959EB51E023}"/>
          </ac:grpSpMkLst>
        </pc:grpChg>
        <pc:grpChg chg="del">
          <ac:chgData name="Ariel, Pablo" userId="695102d8-7b7c-4e72-85ef-d390c20d6d1b" providerId="ADAL" clId="{01464D4F-9605-4D02-8B20-C8B58C79C8AB}" dt="2023-04-07T14:12:55.040" v="932" actId="478"/>
          <ac:grpSpMkLst>
            <pc:docMk/>
            <pc:sldMk cId="1021076353" sldId="618"/>
            <ac:grpSpMk id="29" creationId="{6BEA4870-F6E0-8A95-A124-E8000BAEF53F}"/>
          </ac:grpSpMkLst>
        </pc:grpChg>
        <pc:grpChg chg="add mod">
          <ac:chgData name="Ariel, Pablo" userId="695102d8-7b7c-4e72-85ef-d390c20d6d1b" providerId="ADAL" clId="{01464D4F-9605-4D02-8B20-C8B58C79C8AB}" dt="2023-04-07T14:22:19.884" v="1519" actId="1076"/>
          <ac:grpSpMkLst>
            <pc:docMk/>
            <pc:sldMk cId="1021076353" sldId="618"/>
            <ac:grpSpMk id="33" creationId="{EFC6823E-D1AC-B82F-613A-CC62BA07F989}"/>
          </ac:grpSpMkLst>
        </pc:grpChg>
        <pc:cxnChg chg="mod topLvl">
          <ac:chgData name="Ariel, Pablo" userId="695102d8-7b7c-4e72-85ef-d390c20d6d1b" providerId="ADAL" clId="{01464D4F-9605-4D02-8B20-C8B58C79C8AB}" dt="2023-04-07T14:22:05.142" v="1517" actId="164"/>
          <ac:cxnSpMkLst>
            <pc:docMk/>
            <pc:sldMk cId="1021076353" sldId="618"/>
            <ac:cxnSpMk id="26" creationId="{0234E080-D8DE-7320-64A7-4322DA1392CA}"/>
          </ac:cxnSpMkLst>
        </pc:cxnChg>
        <pc:cxnChg chg="mod topLvl">
          <ac:chgData name="Ariel, Pablo" userId="695102d8-7b7c-4e72-85ef-d390c20d6d1b" providerId="ADAL" clId="{01464D4F-9605-4D02-8B20-C8B58C79C8AB}" dt="2023-04-07T14:22:05.142" v="1517" actId="164"/>
          <ac:cxnSpMkLst>
            <pc:docMk/>
            <pc:sldMk cId="1021076353" sldId="618"/>
            <ac:cxnSpMk id="27" creationId="{49CFD7B0-E64E-F24D-4EFC-83D8C4558D2E}"/>
          </ac:cxnSpMkLst>
        </pc:cxnChg>
      </pc:sldChg>
      <pc:sldChg chg="addSp delSp modSp add mod ord modAnim">
        <pc:chgData name="Ariel, Pablo" userId="695102d8-7b7c-4e72-85ef-d390c20d6d1b" providerId="ADAL" clId="{01464D4F-9605-4D02-8B20-C8B58C79C8AB}" dt="2023-04-07T14:44:14.315" v="2065" actId="478"/>
        <pc:sldMkLst>
          <pc:docMk/>
          <pc:sldMk cId="495811945" sldId="619"/>
        </pc:sldMkLst>
        <pc:spChg chg="mod">
          <ac:chgData name="Ariel, Pablo" userId="695102d8-7b7c-4e72-85ef-d390c20d6d1b" providerId="ADAL" clId="{01464D4F-9605-4D02-8B20-C8B58C79C8AB}" dt="2023-04-07T14:22:38.042" v="1523" actId="6549"/>
          <ac:spMkLst>
            <pc:docMk/>
            <pc:sldMk cId="495811945" sldId="619"/>
            <ac:spMk id="2" creationId="{565B4A5E-16C2-C4D8-A72A-1BB47F700D9E}"/>
          </ac:spMkLst>
        </pc:spChg>
        <pc:spChg chg="add mod">
          <ac:chgData name="Ariel, Pablo" userId="695102d8-7b7c-4e72-85ef-d390c20d6d1b" providerId="ADAL" clId="{01464D4F-9605-4D02-8B20-C8B58C79C8AB}" dt="2023-04-07T14:24:44.133" v="1542" actId="1076"/>
          <ac:spMkLst>
            <pc:docMk/>
            <pc:sldMk cId="495811945" sldId="619"/>
            <ac:spMk id="5" creationId="{FBCF8F72-50D0-32A5-076F-5EDB7890B9E2}"/>
          </ac:spMkLst>
        </pc:spChg>
        <pc:spChg chg="add mod">
          <ac:chgData name="Ariel, Pablo" userId="695102d8-7b7c-4e72-85ef-d390c20d6d1b" providerId="ADAL" clId="{01464D4F-9605-4D02-8B20-C8B58C79C8AB}" dt="2023-04-07T14:24:44.133" v="1542" actId="1076"/>
          <ac:spMkLst>
            <pc:docMk/>
            <pc:sldMk cId="495811945" sldId="619"/>
            <ac:spMk id="6" creationId="{EB0952CB-5AB1-3E0C-F434-734C935E48C0}"/>
          </ac:spMkLst>
        </pc:spChg>
        <pc:spChg chg="del">
          <ac:chgData name="Ariel, Pablo" userId="695102d8-7b7c-4e72-85ef-d390c20d6d1b" providerId="ADAL" clId="{01464D4F-9605-4D02-8B20-C8B58C79C8AB}" dt="2023-04-07T14:44:14.315" v="2065" actId="478"/>
          <ac:spMkLst>
            <pc:docMk/>
            <pc:sldMk cId="495811945" sldId="619"/>
            <ac:spMk id="13" creationId="{D1B937F4-1AED-2D88-1C0F-227459485772}"/>
          </ac:spMkLst>
        </pc:spChg>
        <pc:spChg chg="mod">
          <ac:chgData name="Ariel, Pablo" userId="695102d8-7b7c-4e72-85ef-d390c20d6d1b" providerId="ADAL" clId="{01464D4F-9605-4D02-8B20-C8B58C79C8AB}" dt="2023-04-07T14:24:13.186" v="1539" actId="1076"/>
          <ac:spMkLst>
            <pc:docMk/>
            <pc:sldMk cId="495811945" sldId="619"/>
            <ac:spMk id="15" creationId="{FFF14499-3DB1-B0DF-E3EB-1A9689E662FC}"/>
          </ac:spMkLst>
        </pc:spChg>
        <pc:grpChg chg="mod">
          <ac:chgData name="Ariel, Pablo" userId="695102d8-7b7c-4e72-85ef-d390c20d6d1b" providerId="ADAL" clId="{01464D4F-9605-4D02-8B20-C8B58C79C8AB}" dt="2023-04-07T14:24:18.663" v="1540" actId="1076"/>
          <ac:grpSpMkLst>
            <pc:docMk/>
            <pc:sldMk cId="495811945" sldId="619"/>
            <ac:grpSpMk id="33" creationId="{EFC6823E-D1AC-B82F-613A-CC62BA07F989}"/>
          </ac:grpSpMkLst>
        </pc:grpChg>
        <pc:cxnChg chg="add mod">
          <ac:chgData name="Ariel, Pablo" userId="695102d8-7b7c-4e72-85ef-d390c20d6d1b" providerId="ADAL" clId="{01464D4F-9605-4D02-8B20-C8B58C79C8AB}" dt="2023-04-07T14:23:05.137" v="1529" actId="1076"/>
          <ac:cxnSpMkLst>
            <pc:docMk/>
            <pc:sldMk cId="495811945" sldId="619"/>
            <ac:cxnSpMk id="3" creationId="{41D47B78-98D5-A66F-A257-98BA82C0780C}"/>
          </ac:cxnSpMkLst>
        </pc:cxnChg>
      </pc:sldChg>
      <pc:sldChg chg="addSp delSp modSp add mod delAnim">
        <pc:chgData name="Ariel, Pablo" userId="695102d8-7b7c-4e72-85ef-d390c20d6d1b" providerId="ADAL" clId="{01464D4F-9605-4D02-8B20-C8B58C79C8AB}" dt="2023-04-07T14:44:20.866" v="2066" actId="478"/>
        <pc:sldMkLst>
          <pc:docMk/>
          <pc:sldMk cId="1833879065" sldId="620"/>
        </pc:sldMkLst>
        <pc:spChg chg="mod">
          <ac:chgData name="Ariel, Pablo" userId="695102d8-7b7c-4e72-85ef-d390c20d6d1b" providerId="ADAL" clId="{01464D4F-9605-4D02-8B20-C8B58C79C8AB}" dt="2023-04-07T14:24:59.940" v="1557" actId="20577"/>
          <ac:spMkLst>
            <pc:docMk/>
            <pc:sldMk cId="1833879065" sldId="620"/>
            <ac:spMk id="2" creationId="{565B4A5E-16C2-C4D8-A72A-1BB47F700D9E}"/>
          </ac:spMkLst>
        </pc:spChg>
        <pc:spChg chg="add del mod">
          <ac:chgData name="Ariel, Pablo" userId="695102d8-7b7c-4e72-85ef-d390c20d6d1b" providerId="ADAL" clId="{01464D4F-9605-4D02-8B20-C8B58C79C8AB}" dt="2023-04-07T14:28:35.878" v="1797" actId="478"/>
          <ac:spMkLst>
            <pc:docMk/>
            <pc:sldMk cId="1833879065" sldId="620"/>
            <ac:spMk id="4" creationId="{593C59B9-3D8F-32C6-094D-277FF4DF111F}"/>
          </ac:spMkLst>
        </pc:spChg>
        <pc:spChg chg="del">
          <ac:chgData name="Ariel, Pablo" userId="695102d8-7b7c-4e72-85ef-d390c20d6d1b" providerId="ADAL" clId="{01464D4F-9605-4D02-8B20-C8B58C79C8AB}" dt="2023-04-07T14:25:54.305" v="1591" actId="478"/>
          <ac:spMkLst>
            <pc:docMk/>
            <pc:sldMk cId="1833879065" sldId="620"/>
            <ac:spMk id="5" creationId="{FBCF8F72-50D0-32A5-076F-5EDB7890B9E2}"/>
          </ac:spMkLst>
        </pc:spChg>
        <pc:spChg chg="del">
          <ac:chgData name="Ariel, Pablo" userId="695102d8-7b7c-4e72-85ef-d390c20d6d1b" providerId="ADAL" clId="{01464D4F-9605-4D02-8B20-C8B58C79C8AB}" dt="2023-04-07T14:25:54.305" v="1591" actId="478"/>
          <ac:spMkLst>
            <pc:docMk/>
            <pc:sldMk cId="1833879065" sldId="620"/>
            <ac:spMk id="6" creationId="{EB0952CB-5AB1-3E0C-F434-734C935E48C0}"/>
          </ac:spMkLst>
        </pc:spChg>
        <pc:spChg chg="del">
          <ac:chgData name="Ariel, Pablo" userId="695102d8-7b7c-4e72-85ef-d390c20d6d1b" providerId="ADAL" clId="{01464D4F-9605-4D02-8B20-C8B58C79C8AB}" dt="2023-04-07T14:44:20.866" v="2066" actId="478"/>
          <ac:spMkLst>
            <pc:docMk/>
            <pc:sldMk cId="1833879065" sldId="620"/>
            <ac:spMk id="13" creationId="{D1B937F4-1AED-2D88-1C0F-227459485772}"/>
          </ac:spMkLst>
        </pc:spChg>
        <pc:spChg chg="mod">
          <ac:chgData name="Ariel, Pablo" userId="695102d8-7b7c-4e72-85ef-d390c20d6d1b" providerId="ADAL" clId="{01464D4F-9605-4D02-8B20-C8B58C79C8AB}" dt="2023-04-07T14:28:32.818" v="1796" actId="2085"/>
          <ac:spMkLst>
            <pc:docMk/>
            <pc:sldMk cId="1833879065" sldId="620"/>
            <ac:spMk id="15" creationId="{FFF14499-3DB1-B0DF-E3EB-1A9689E662FC}"/>
          </ac:spMkLst>
        </pc:spChg>
        <pc:cxnChg chg="del">
          <ac:chgData name="Ariel, Pablo" userId="695102d8-7b7c-4e72-85ef-d390c20d6d1b" providerId="ADAL" clId="{01464D4F-9605-4D02-8B20-C8B58C79C8AB}" dt="2023-04-07T14:25:54.305" v="1591" actId="478"/>
          <ac:cxnSpMkLst>
            <pc:docMk/>
            <pc:sldMk cId="1833879065" sldId="620"/>
            <ac:cxnSpMk id="3" creationId="{41D47B78-98D5-A66F-A257-98BA82C0780C}"/>
          </ac:cxnSpMkLst>
        </pc:cxnChg>
      </pc:sldChg>
      <pc:sldChg chg="addSp delSp modSp add mod">
        <pc:chgData name="Ariel, Pablo" userId="695102d8-7b7c-4e72-85ef-d390c20d6d1b" providerId="ADAL" clId="{01464D4F-9605-4D02-8B20-C8B58C79C8AB}" dt="2023-04-07T14:44:31.552" v="2068" actId="478"/>
        <pc:sldMkLst>
          <pc:docMk/>
          <pc:sldMk cId="45775915" sldId="621"/>
        </pc:sldMkLst>
        <pc:spChg chg="mod">
          <ac:chgData name="Ariel, Pablo" userId="695102d8-7b7c-4e72-85ef-d390c20d6d1b" providerId="ADAL" clId="{01464D4F-9605-4D02-8B20-C8B58C79C8AB}" dt="2023-04-07T14:29:08.742" v="1820" actId="20577"/>
          <ac:spMkLst>
            <pc:docMk/>
            <pc:sldMk cId="45775915" sldId="621"/>
            <ac:spMk id="2" creationId="{565B4A5E-16C2-C4D8-A72A-1BB47F700D9E}"/>
          </ac:spMkLst>
        </pc:spChg>
        <pc:spChg chg="add mod">
          <ac:chgData name="Ariel, Pablo" userId="695102d8-7b7c-4e72-85ef-d390c20d6d1b" providerId="ADAL" clId="{01464D4F-9605-4D02-8B20-C8B58C79C8AB}" dt="2023-04-07T14:32:23.196" v="1862" actId="14100"/>
          <ac:spMkLst>
            <pc:docMk/>
            <pc:sldMk cId="45775915" sldId="621"/>
            <ac:spMk id="3" creationId="{B6A9F6AF-FEB4-64B4-FDBD-3C4D3BACFF9E}"/>
          </ac:spMkLst>
        </pc:spChg>
        <pc:spChg chg="add del mod">
          <ac:chgData name="Ariel, Pablo" userId="695102d8-7b7c-4e72-85ef-d390c20d6d1b" providerId="ADAL" clId="{01464D4F-9605-4D02-8B20-C8B58C79C8AB}" dt="2023-04-07T14:29:51.746" v="1829" actId="478"/>
          <ac:spMkLst>
            <pc:docMk/>
            <pc:sldMk cId="45775915" sldId="621"/>
            <ac:spMk id="4" creationId="{807D54CC-8086-D87F-C3E9-0F6082C9BFC2}"/>
          </ac:spMkLst>
        </pc:spChg>
        <pc:spChg chg="add mod">
          <ac:chgData name="Ariel, Pablo" userId="695102d8-7b7c-4e72-85ef-d390c20d6d1b" providerId="ADAL" clId="{01464D4F-9605-4D02-8B20-C8B58C79C8AB}" dt="2023-04-07T14:32:26.661" v="1863" actId="14100"/>
          <ac:spMkLst>
            <pc:docMk/>
            <pc:sldMk cId="45775915" sldId="621"/>
            <ac:spMk id="5" creationId="{2E68745B-52C0-E03B-E441-21BB32CCD795}"/>
          </ac:spMkLst>
        </pc:spChg>
        <pc:spChg chg="add del mod">
          <ac:chgData name="Ariel, Pablo" userId="695102d8-7b7c-4e72-85ef-d390c20d6d1b" providerId="ADAL" clId="{01464D4F-9605-4D02-8B20-C8B58C79C8AB}" dt="2023-04-07T14:32:31.855" v="1865" actId="478"/>
          <ac:spMkLst>
            <pc:docMk/>
            <pc:sldMk cId="45775915" sldId="621"/>
            <ac:spMk id="6" creationId="{ED2A0C0A-7566-DFC3-65BE-85DFB9A76DC0}"/>
          </ac:spMkLst>
        </pc:spChg>
        <pc:spChg chg="add del mod">
          <ac:chgData name="Ariel, Pablo" userId="695102d8-7b7c-4e72-85ef-d390c20d6d1b" providerId="ADAL" clId="{01464D4F-9605-4D02-8B20-C8B58C79C8AB}" dt="2023-04-07T14:32:34.007" v="1866" actId="478"/>
          <ac:spMkLst>
            <pc:docMk/>
            <pc:sldMk cId="45775915" sldId="621"/>
            <ac:spMk id="7" creationId="{B93C8D57-C58E-68E6-E555-744C7CEF04A8}"/>
          </ac:spMkLst>
        </pc:spChg>
        <pc:spChg chg="add mod">
          <ac:chgData name="Ariel, Pablo" userId="695102d8-7b7c-4e72-85ef-d390c20d6d1b" providerId="ADAL" clId="{01464D4F-9605-4D02-8B20-C8B58C79C8AB}" dt="2023-04-07T14:32:42.281" v="1868" actId="1076"/>
          <ac:spMkLst>
            <pc:docMk/>
            <pc:sldMk cId="45775915" sldId="621"/>
            <ac:spMk id="9" creationId="{ED4BAF54-1A1A-C7A4-D2B1-E377CED01950}"/>
          </ac:spMkLst>
        </pc:spChg>
        <pc:spChg chg="add mod">
          <ac:chgData name="Ariel, Pablo" userId="695102d8-7b7c-4e72-85ef-d390c20d6d1b" providerId="ADAL" clId="{01464D4F-9605-4D02-8B20-C8B58C79C8AB}" dt="2023-04-07T14:32:44.603" v="1869" actId="1076"/>
          <ac:spMkLst>
            <pc:docMk/>
            <pc:sldMk cId="45775915" sldId="621"/>
            <ac:spMk id="10" creationId="{62522ECE-B689-F171-436D-3D20F5770EBF}"/>
          </ac:spMkLst>
        </pc:spChg>
        <pc:spChg chg="add mod">
          <ac:chgData name="Ariel, Pablo" userId="695102d8-7b7c-4e72-85ef-d390c20d6d1b" providerId="ADAL" clId="{01464D4F-9605-4D02-8B20-C8B58C79C8AB}" dt="2023-04-07T14:33:00.233" v="1872" actId="1076"/>
          <ac:spMkLst>
            <pc:docMk/>
            <pc:sldMk cId="45775915" sldId="621"/>
            <ac:spMk id="11" creationId="{D88434D1-8F7C-CFCE-EDE7-4CEAAD667B6C}"/>
          </ac:spMkLst>
        </pc:spChg>
        <pc:spChg chg="add mod">
          <ac:chgData name="Ariel, Pablo" userId="695102d8-7b7c-4e72-85ef-d390c20d6d1b" providerId="ADAL" clId="{01464D4F-9605-4D02-8B20-C8B58C79C8AB}" dt="2023-04-07T14:33:02.554" v="1873" actId="1076"/>
          <ac:spMkLst>
            <pc:docMk/>
            <pc:sldMk cId="45775915" sldId="621"/>
            <ac:spMk id="12" creationId="{E1BF1049-4899-3880-43FA-D9239AFD134B}"/>
          </ac:spMkLst>
        </pc:spChg>
        <pc:spChg chg="del">
          <ac:chgData name="Ariel, Pablo" userId="695102d8-7b7c-4e72-85ef-d390c20d6d1b" providerId="ADAL" clId="{01464D4F-9605-4D02-8B20-C8B58C79C8AB}" dt="2023-04-07T14:44:31.552" v="2068" actId="478"/>
          <ac:spMkLst>
            <pc:docMk/>
            <pc:sldMk cId="45775915" sldId="621"/>
            <ac:spMk id="13" creationId="{D1B937F4-1AED-2D88-1C0F-227459485772}"/>
          </ac:spMkLst>
        </pc:spChg>
        <pc:spChg chg="mod">
          <ac:chgData name="Ariel, Pablo" userId="695102d8-7b7c-4e72-85ef-d390c20d6d1b" providerId="ADAL" clId="{01464D4F-9605-4D02-8B20-C8B58C79C8AB}" dt="2023-04-07T14:30:16.180" v="1837" actId="1076"/>
          <ac:spMkLst>
            <pc:docMk/>
            <pc:sldMk cId="45775915" sldId="621"/>
            <ac:spMk id="15" creationId="{FFF14499-3DB1-B0DF-E3EB-1A9689E662FC}"/>
          </ac:spMkLst>
        </pc:spChg>
      </pc:sldChg>
      <pc:sldChg chg="add del">
        <pc:chgData name="Ariel, Pablo" userId="695102d8-7b7c-4e72-85ef-d390c20d6d1b" providerId="ADAL" clId="{01464D4F-9605-4D02-8B20-C8B58C79C8AB}" dt="2023-04-07T14:26:10.175" v="1593"/>
        <pc:sldMkLst>
          <pc:docMk/>
          <pc:sldMk cId="500577231" sldId="621"/>
        </pc:sldMkLst>
      </pc:sldChg>
      <pc:sldChg chg="add del">
        <pc:chgData name="Ariel, Pablo" userId="695102d8-7b7c-4e72-85ef-d390c20d6d1b" providerId="ADAL" clId="{01464D4F-9605-4D02-8B20-C8B58C79C8AB}" dt="2023-04-07T14:35:02.737" v="1888" actId="47"/>
        <pc:sldMkLst>
          <pc:docMk/>
          <pc:sldMk cId="1030099173" sldId="622"/>
        </pc:sldMkLst>
      </pc:sldChg>
      <pc:sldChg chg="modSp add mod modShow">
        <pc:chgData name="Ariel, Pablo" userId="695102d8-7b7c-4e72-85ef-d390c20d6d1b" providerId="ADAL" clId="{01464D4F-9605-4D02-8B20-C8B58C79C8AB}" dt="2023-04-07T14:40:53.582" v="2059" actId="20577"/>
        <pc:sldMkLst>
          <pc:docMk/>
          <pc:sldMk cId="2660400765" sldId="622"/>
        </pc:sldMkLst>
        <pc:spChg chg="mod">
          <ac:chgData name="Ariel, Pablo" userId="695102d8-7b7c-4e72-85ef-d390c20d6d1b" providerId="ADAL" clId="{01464D4F-9605-4D02-8B20-C8B58C79C8AB}" dt="2023-04-07T14:40:17.018" v="2035" actId="20577"/>
          <ac:spMkLst>
            <pc:docMk/>
            <pc:sldMk cId="2660400765" sldId="622"/>
            <ac:spMk id="3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4:40:53.582" v="2059" actId="20577"/>
          <ac:spMkLst>
            <pc:docMk/>
            <pc:sldMk cId="2660400765" sldId="622"/>
            <ac:spMk id="48" creationId="{00000000-0000-0000-0000-000000000000}"/>
          </ac:spMkLst>
        </pc:spChg>
        <pc:spChg chg="mod">
          <ac:chgData name="Ariel, Pablo" userId="695102d8-7b7c-4e72-85ef-d390c20d6d1b" providerId="ADAL" clId="{01464D4F-9605-4D02-8B20-C8B58C79C8AB}" dt="2023-04-07T14:40:51.852" v="2056" actId="20577"/>
          <ac:spMkLst>
            <pc:docMk/>
            <pc:sldMk cId="2660400765" sldId="622"/>
            <ac:spMk id="49" creationId="{00000000-0000-0000-0000-000000000000}"/>
          </ac:spMkLst>
        </pc:spChg>
      </pc:sldChg>
      <pc:sldChg chg="addSp delSp modSp add del mod">
        <pc:chgData name="Ariel, Pablo" userId="695102d8-7b7c-4e72-85ef-d390c20d6d1b" providerId="ADAL" clId="{01464D4F-9605-4D02-8B20-C8B58C79C8AB}" dt="2023-04-07T14:34:21.458" v="1883" actId="47"/>
        <pc:sldMkLst>
          <pc:docMk/>
          <pc:sldMk cId="4095967928" sldId="622"/>
        </pc:sldMkLst>
        <pc:spChg chg="mod">
          <ac:chgData name="Ariel, Pablo" userId="695102d8-7b7c-4e72-85ef-d390c20d6d1b" providerId="ADAL" clId="{01464D4F-9605-4D02-8B20-C8B58C79C8AB}" dt="2023-04-07T14:31:10.991" v="1854" actId="20577"/>
          <ac:spMkLst>
            <pc:docMk/>
            <pc:sldMk cId="4095967928" sldId="622"/>
            <ac:spMk id="2" creationId="{565B4A5E-16C2-C4D8-A72A-1BB47F700D9E}"/>
          </ac:spMkLst>
        </pc:spChg>
        <pc:spChg chg="del">
          <ac:chgData name="Ariel, Pablo" userId="695102d8-7b7c-4e72-85ef-d390c20d6d1b" providerId="ADAL" clId="{01464D4F-9605-4D02-8B20-C8B58C79C8AB}" dt="2023-04-07T14:32:14.278" v="1861" actId="478"/>
          <ac:spMkLst>
            <pc:docMk/>
            <pc:sldMk cId="4095967928" sldId="622"/>
            <ac:spMk id="3" creationId="{B6A9F6AF-FEB4-64B4-FDBD-3C4D3BACFF9E}"/>
          </ac:spMkLst>
        </pc:spChg>
        <pc:spChg chg="add del">
          <ac:chgData name="Ariel, Pablo" userId="695102d8-7b7c-4e72-85ef-d390c20d6d1b" providerId="ADAL" clId="{01464D4F-9605-4D02-8B20-C8B58C79C8AB}" dt="2023-04-07T14:32:10.002" v="1860" actId="478"/>
          <ac:spMkLst>
            <pc:docMk/>
            <pc:sldMk cId="4095967928" sldId="622"/>
            <ac:spMk id="4" creationId="{0F50AC73-6B18-054D-3287-192DC7F0A0AD}"/>
          </ac:spMkLst>
        </pc:spChg>
        <pc:spChg chg="del">
          <ac:chgData name="Ariel, Pablo" userId="695102d8-7b7c-4e72-85ef-d390c20d6d1b" providerId="ADAL" clId="{01464D4F-9605-4D02-8B20-C8B58C79C8AB}" dt="2023-04-07T14:32:10.002" v="1860" actId="478"/>
          <ac:spMkLst>
            <pc:docMk/>
            <pc:sldMk cId="4095967928" sldId="622"/>
            <ac:spMk id="5" creationId="{2E68745B-52C0-E03B-E441-21BB32CCD795}"/>
          </ac:spMkLst>
        </pc:spChg>
        <pc:spChg chg="del">
          <ac:chgData name="Ariel, Pablo" userId="695102d8-7b7c-4e72-85ef-d390c20d6d1b" providerId="ADAL" clId="{01464D4F-9605-4D02-8B20-C8B58C79C8AB}" dt="2023-04-07T14:32:14.278" v="1861" actId="478"/>
          <ac:spMkLst>
            <pc:docMk/>
            <pc:sldMk cId="4095967928" sldId="622"/>
            <ac:spMk id="6" creationId="{ED2A0C0A-7566-DFC3-65BE-85DFB9A76DC0}"/>
          </ac:spMkLst>
        </pc:spChg>
        <pc:spChg chg="del">
          <ac:chgData name="Ariel, Pablo" userId="695102d8-7b7c-4e72-85ef-d390c20d6d1b" providerId="ADAL" clId="{01464D4F-9605-4D02-8B20-C8B58C79C8AB}" dt="2023-04-07T14:32:10.002" v="1860" actId="478"/>
          <ac:spMkLst>
            <pc:docMk/>
            <pc:sldMk cId="4095967928" sldId="622"/>
            <ac:spMk id="7" creationId="{B93C8D57-C58E-68E6-E555-744C7CEF04A8}"/>
          </ac:spMkLst>
        </pc:spChg>
        <pc:spChg chg="add del mod">
          <ac:chgData name="Ariel, Pablo" userId="695102d8-7b7c-4e72-85ef-d390c20d6d1b" providerId="ADAL" clId="{01464D4F-9605-4D02-8B20-C8B58C79C8AB}" dt="2023-04-07T14:33:51.687" v="1879" actId="478"/>
          <ac:spMkLst>
            <pc:docMk/>
            <pc:sldMk cId="4095967928" sldId="622"/>
            <ac:spMk id="9" creationId="{28E42B0C-3B2B-1FD1-9B63-45A85B31B7F2}"/>
          </ac:spMkLst>
        </pc:spChg>
        <pc:spChg chg="add del">
          <ac:chgData name="Ariel, Pablo" userId="695102d8-7b7c-4e72-85ef-d390c20d6d1b" providerId="ADAL" clId="{01464D4F-9605-4D02-8B20-C8B58C79C8AB}" dt="2023-04-07T14:34:06.920" v="1882" actId="478"/>
          <ac:spMkLst>
            <pc:docMk/>
            <pc:sldMk cId="4095967928" sldId="622"/>
            <ac:spMk id="10" creationId="{E2E4ABC5-1254-8BB7-9A82-96269C2F3D0F}"/>
          </ac:spMkLst>
        </pc:spChg>
        <pc:spChg chg="add del mod">
          <ac:chgData name="Ariel, Pablo" userId="695102d8-7b7c-4e72-85ef-d390c20d6d1b" providerId="ADAL" clId="{01464D4F-9605-4D02-8B20-C8B58C79C8AB}" dt="2023-04-07T14:34:06.920" v="1882" actId="478"/>
          <ac:spMkLst>
            <pc:docMk/>
            <pc:sldMk cId="4095967928" sldId="622"/>
            <ac:spMk id="11" creationId="{24374855-878A-7BA4-04E8-501EF6FCD4E6}"/>
          </ac:spMkLst>
        </pc:spChg>
        <pc:spChg chg="add mod">
          <ac:chgData name="Ariel, Pablo" userId="695102d8-7b7c-4e72-85ef-d390c20d6d1b" providerId="ADAL" clId="{01464D4F-9605-4D02-8B20-C8B58C79C8AB}" dt="2023-04-07T14:33:55.608" v="1880" actId="1076"/>
          <ac:spMkLst>
            <pc:docMk/>
            <pc:sldMk cId="4095967928" sldId="622"/>
            <ac:spMk id="12" creationId="{FEBD7CCC-735A-725E-18FA-611773D77D3F}"/>
          </ac:spMkLst>
        </pc:spChg>
        <pc:spChg chg="add mod">
          <ac:chgData name="Ariel, Pablo" userId="695102d8-7b7c-4e72-85ef-d390c20d6d1b" providerId="ADAL" clId="{01464D4F-9605-4D02-8B20-C8B58C79C8AB}" dt="2023-04-07T14:33:59.752" v="1881" actId="1076"/>
          <ac:spMkLst>
            <pc:docMk/>
            <pc:sldMk cId="4095967928" sldId="622"/>
            <ac:spMk id="14" creationId="{0D56380D-D3D4-CB16-9C0F-009D604A8F02}"/>
          </ac:spMkLst>
        </pc:spChg>
        <pc:spChg chg="add mod">
          <ac:chgData name="Ariel, Pablo" userId="695102d8-7b7c-4e72-85ef-d390c20d6d1b" providerId="ADAL" clId="{01464D4F-9605-4D02-8B20-C8B58C79C8AB}" dt="2023-04-07T14:33:50.062" v="1878" actId="1076"/>
          <ac:spMkLst>
            <pc:docMk/>
            <pc:sldMk cId="4095967928" sldId="622"/>
            <ac:spMk id="16" creationId="{899A4958-A169-B39B-57EA-A4D63AAE9C93}"/>
          </ac:spMkLst>
        </pc:spChg>
      </pc:sldChg>
      <pc:sldChg chg="delSp modSp add mod">
        <pc:chgData name="Ariel, Pablo" userId="695102d8-7b7c-4e72-85ef-d390c20d6d1b" providerId="ADAL" clId="{01464D4F-9605-4D02-8B20-C8B58C79C8AB}" dt="2023-04-07T14:44:44.651" v="2071" actId="1076"/>
        <pc:sldMkLst>
          <pc:docMk/>
          <pc:sldMk cId="2960265634" sldId="623"/>
        </pc:sldMkLst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3" creationId="{B6A9F6AF-FEB4-64B4-FDBD-3C4D3BACFF9E}"/>
          </ac:spMkLst>
        </pc:spChg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5" creationId="{2E68745B-52C0-E03B-E441-21BB32CCD795}"/>
          </ac:spMkLst>
        </pc:spChg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9" creationId="{ED4BAF54-1A1A-C7A4-D2B1-E377CED01950}"/>
          </ac:spMkLst>
        </pc:spChg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10" creationId="{62522ECE-B689-F171-436D-3D20F5770EBF}"/>
          </ac:spMkLst>
        </pc:spChg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11" creationId="{D88434D1-8F7C-CFCE-EDE7-4CEAAD667B6C}"/>
          </ac:spMkLst>
        </pc:spChg>
        <pc:spChg chg="del">
          <ac:chgData name="Ariel, Pablo" userId="695102d8-7b7c-4e72-85ef-d390c20d6d1b" providerId="ADAL" clId="{01464D4F-9605-4D02-8B20-C8B58C79C8AB}" dt="2023-04-07T14:44:38.541" v="2070" actId="478"/>
          <ac:spMkLst>
            <pc:docMk/>
            <pc:sldMk cId="2960265634" sldId="623"/>
            <ac:spMk id="12" creationId="{E1BF1049-4899-3880-43FA-D9239AFD134B}"/>
          </ac:spMkLst>
        </pc:spChg>
        <pc:spChg chg="mod">
          <ac:chgData name="Ariel, Pablo" userId="695102d8-7b7c-4e72-85ef-d390c20d6d1b" providerId="ADAL" clId="{01464D4F-9605-4D02-8B20-C8B58C79C8AB}" dt="2023-04-07T14:44:44.651" v="2071" actId="1076"/>
          <ac:spMkLst>
            <pc:docMk/>
            <pc:sldMk cId="2960265634" sldId="623"/>
            <ac:spMk id="13" creationId="{D1B937F4-1AED-2D88-1C0F-227459485772}"/>
          </ac:spMkLst>
        </pc:spChg>
        <pc:spChg chg="del">
          <ac:chgData name="Ariel, Pablo" userId="695102d8-7b7c-4e72-85ef-d390c20d6d1b" providerId="ADAL" clId="{01464D4F-9605-4D02-8B20-C8B58C79C8AB}" dt="2023-04-07T14:44:35.673" v="2069" actId="478"/>
          <ac:spMkLst>
            <pc:docMk/>
            <pc:sldMk cId="2960265634" sldId="623"/>
            <ac:spMk id="15" creationId="{FFF14499-3DB1-B0DF-E3EB-1A9689E662FC}"/>
          </ac:spMkLst>
        </pc:spChg>
        <pc:grpChg chg="del">
          <ac:chgData name="Ariel, Pablo" userId="695102d8-7b7c-4e72-85ef-d390c20d6d1b" providerId="ADAL" clId="{01464D4F-9605-4D02-8B20-C8B58C79C8AB}" dt="2023-04-07T14:44:35.673" v="2069" actId="478"/>
          <ac:grpSpMkLst>
            <pc:docMk/>
            <pc:sldMk cId="2960265634" sldId="623"/>
            <ac:grpSpMk id="33" creationId="{EFC6823E-D1AC-B82F-613A-CC62BA07F989}"/>
          </ac:grpSpMkLst>
        </pc:grpChg>
      </pc:sldChg>
    </pc:docChg>
  </pc:docChgLst>
  <pc:docChgLst>
    <pc:chgData name="Ariel, Pablo" userId="695102d8-7b7c-4e72-85ef-d390c20d6d1b" providerId="ADAL" clId="{76F3100D-1456-4F8D-A5B2-F340C46B69DA}"/>
    <pc:docChg chg="undo custSel addSld delSld modSld">
      <pc:chgData name="Ariel, Pablo" userId="695102d8-7b7c-4e72-85ef-d390c20d6d1b" providerId="ADAL" clId="{76F3100D-1456-4F8D-A5B2-F340C46B69DA}" dt="2021-11-29T11:57:43.585" v="225" actId="729"/>
      <pc:docMkLst>
        <pc:docMk/>
      </pc:docMkLst>
      <pc:sldChg chg="modSp mod">
        <pc:chgData name="Ariel, Pablo" userId="695102d8-7b7c-4e72-85ef-d390c20d6d1b" providerId="ADAL" clId="{76F3100D-1456-4F8D-A5B2-F340C46B69DA}" dt="2021-11-25T14:37:30.581" v="197" actId="20577"/>
        <pc:sldMkLst>
          <pc:docMk/>
          <pc:sldMk cId="3082268167" sldId="431"/>
        </pc:sldMkLst>
        <pc:spChg chg="mod">
          <ac:chgData name="Ariel, Pablo" userId="695102d8-7b7c-4e72-85ef-d390c20d6d1b" providerId="ADAL" clId="{76F3100D-1456-4F8D-A5B2-F340C46B69DA}" dt="2021-11-25T14:37:30.581" v="197" actId="20577"/>
          <ac:spMkLst>
            <pc:docMk/>
            <pc:sldMk cId="3082268167" sldId="431"/>
            <ac:spMk id="25" creationId="{00000000-0000-0000-0000-000000000000}"/>
          </ac:spMkLst>
        </pc:spChg>
      </pc:sldChg>
      <pc:sldChg chg="del">
        <pc:chgData name="Ariel, Pablo" userId="695102d8-7b7c-4e72-85ef-d390c20d6d1b" providerId="ADAL" clId="{76F3100D-1456-4F8D-A5B2-F340C46B69DA}" dt="2021-11-25T14:38:39.887" v="211" actId="47"/>
        <pc:sldMkLst>
          <pc:docMk/>
          <pc:sldMk cId="4082024334" sldId="434"/>
        </pc:sldMkLst>
      </pc:sldChg>
      <pc:sldChg chg="delSp modSp mod delAnim">
        <pc:chgData name="Ariel, Pablo" userId="695102d8-7b7c-4e72-85ef-d390c20d6d1b" providerId="ADAL" clId="{76F3100D-1456-4F8D-A5B2-F340C46B69DA}" dt="2021-11-25T14:25:22.735" v="1" actId="1076"/>
        <pc:sldMkLst>
          <pc:docMk/>
          <pc:sldMk cId="4046649549" sldId="478"/>
        </pc:sldMkLst>
        <pc:spChg chg="mod">
          <ac:chgData name="Ariel, Pablo" userId="695102d8-7b7c-4e72-85ef-d390c20d6d1b" providerId="ADAL" clId="{76F3100D-1456-4F8D-A5B2-F340C46B69DA}" dt="2021-11-25T14:25:22.735" v="1" actId="1076"/>
          <ac:spMkLst>
            <pc:docMk/>
            <pc:sldMk cId="4046649549" sldId="478"/>
            <ac:spMk id="3" creationId="{00000000-0000-0000-0000-000000000000}"/>
          </ac:spMkLst>
        </pc:spChg>
        <pc:spChg chg="del">
          <ac:chgData name="Ariel, Pablo" userId="695102d8-7b7c-4e72-85ef-d390c20d6d1b" providerId="ADAL" clId="{76F3100D-1456-4F8D-A5B2-F340C46B69DA}" dt="2021-11-25T14:25:15.511" v="0" actId="478"/>
          <ac:spMkLst>
            <pc:docMk/>
            <pc:sldMk cId="4046649549" sldId="478"/>
            <ac:spMk id="9" creationId="{A4DFE05B-5DAF-4B1A-9D8A-AC33271A657F}"/>
          </ac:spMkLst>
        </pc:spChg>
      </pc:sldChg>
      <pc:sldChg chg="modSp mod">
        <pc:chgData name="Ariel, Pablo" userId="695102d8-7b7c-4e72-85ef-d390c20d6d1b" providerId="ADAL" clId="{76F3100D-1456-4F8D-A5B2-F340C46B69DA}" dt="2021-11-25T14:25:28.022" v="2" actId="1076"/>
        <pc:sldMkLst>
          <pc:docMk/>
          <pc:sldMk cId="3912526776" sldId="487"/>
        </pc:sldMkLst>
        <pc:spChg chg="mod">
          <ac:chgData name="Ariel, Pablo" userId="695102d8-7b7c-4e72-85ef-d390c20d6d1b" providerId="ADAL" clId="{76F3100D-1456-4F8D-A5B2-F340C46B69DA}" dt="2021-11-25T14:25:28.022" v="2" actId="1076"/>
          <ac:spMkLst>
            <pc:docMk/>
            <pc:sldMk cId="3912526776" sldId="487"/>
            <ac:spMk id="3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6:45.863" v="181" actId="122"/>
        <pc:sldMkLst>
          <pc:docMk/>
          <pc:sldMk cId="2723358264" sldId="503"/>
        </pc:sldMkLst>
        <pc:spChg chg="mod">
          <ac:chgData name="Ariel, Pablo" userId="695102d8-7b7c-4e72-85ef-d390c20d6d1b" providerId="ADAL" clId="{76F3100D-1456-4F8D-A5B2-F340C46B69DA}" dt="2021-11-25T14:34:54.399" v="145" actId="14100"/>
          <ac:spMkLst>
            <pc:docMk/>
            <pc:sldMk cId="2723358264" sldId="503"/>
            <ac:spMk id="2" creationId="{E2EFD905-D190-45B3-BA22-E33EE0A9C1F8}"/>
          </ac:spMkLst>
        </pc:spChg>
        <pc:spChg chg="mod">
          <ac:chgData name="Ariel, Pablo" userId="695102d8-7b7c-4e72-85ef-d390c20d6d1b" providerId="ADAL" clId="{76F3100D-1456-4F8D-A5B2-F340C46B69DA}" dt="2021-11-25T14:36:45.863" v="181" actId="122"/>
          <ac:spMkLst>
            <pc:docMk/>
            <pc:sldMk cId="2723358264" sldId="503"/>
            <ac:spMk id="10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5:08.168" v="147" actId="122"/>
          <ac:spMkLst>
            <pc:docMk/>
            <pc:sldMk cId="2723358264" sldId="503"/>
            <ac:spMk id="11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4:47.703" v="143" actId="20577"/>
          <ac:spMkLst>
            <pc:docMk/>
            <pc:sldMk cId="2723358264" sldId="503"/>
            <ac:spMk id="22" creationId="{00000000-0000-0000-0000-000000000000}"/>
          </ac:spMkLst>
        </pc:spChg>
      </pc:sldChg>
      <pc:sldChg chg="addSp delSp modSp mod modAnim">
        <pc:chgData name="Ariel, Pablo" userId="695102d8-7b7c-4e72-85ef-d390c20d6d1b" providerId="ADAL" clId="{76F3100D-1456-4F8D-A5B2-F340C46B69DA}" dt="2021-11-25T14:36:42.287" v="180" actId="122"/>
        <pc:sldMkLst>
          <pc:docMk/>
          <pc:sldMk cId="1669573299" sldId="505"/>
        </pc:sldMkLst>
        <pc:spChg chg="mod">
          <ac:chgData name="Ariel, Pablo" userId="695102d8-7b7c-4e72-85ef-d390c20d6d1b" providerId="ADAL" clId="{76F3100D-1456-4F8D-A5B2-F340C46B69DA}" dt="2021-11-25T14:36:42.287" v="180" actId="122"/>
          <ac:spMkLst>
            <pc:docMk/>
            <pc:sldMk cId="1669573299" sldId="505"/>
            <ac:spMk id="10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5:40.417" v="152" actId="122"/>
          <ac:spMkLst>
            <pc:docMk/>
            <pc:sldMk cId="1669573299" sldId="505"/>
            <ac:spMk id="11" creationId="{00000000-0000-0000-0000-000000000000}"/>
          </ac:spMkLst>
        </pc:spChg>
        <pc:spChg chg="add mod">
          <ac:chgData name="Ariel, Pablo" userId="695102d8-7b7c-4e72-85ef-d390c20d6d1b" providerId="ADAL" clId="{76F3100D-1456-4F8D-A5B2-F340C46B69DA}" dt="2021-11-25T14:35:32.910" v="149"/>
          <ac:spMkLst>
            <pc:docMk/>
            <pc:sldMk cId="1669573299" sldId="505"/>
            <ac:spMk id="15" creationId="{4C3D9768-F604-4A01-8E87-202DF9A50E5E}"/>
          </ac:spMkLst>
        </pc:spChg>
        <pc:spChg chg="del">
          <ac:chgData name="Ariel, Pablo" userId="695102d8-7b7c-4e72-85ef-d390c20d6d1b" providerId="ADAL" clId="{76F3100D-1456-4F8D-A5B2-F340C46B69DA}" dt="2021-11-25T14:35:32.430" v="148" actId="478"/>
          <ac:spMkLst>
            <pc:docMk/>
            <pc:sldMk cId="1669573299" sldId="505"/>
            <ac:spMk id="22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6:39.073" v="179" actId="122"/>
        <pc:sldMkLst>
          <pc:docMk/>
          <pc:sldMk cId="2986118870" sldId="506"/>
        </pc:sldMkLst>
        <pc:spChg chg="mod">
          <ac:chgData name="Ariel, Pablo" userId="695102d8-7b7c-4e72-85ef-d390c20d6d1b" providerId="ADAL" clId="{76F3100D-1456-4F8D-A5B2-F340C46B69DA}" dt="2021-11-25T14:36:39.073" v="179" actId="122"/>
          <ac:spMkLst>
            <pc:docMk/>
            <pc:sldMk cId="2986118870" sldId="506"/>
            <ac:spMk id="10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6:19.426" v="166" actId="122"/>
          <ac:spMkLst>
            <pc:docMk/>
            <pc:sldMk cId="2986118870" sldId="506"/>
            <ac:spMk id="11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6:09.279" v="163" actId="20577"/>
          <ac:spMkLst>
            <pc:docMk/>
            <pc:sldMk cId="2986118870" sldId="506"/>
            <ac:spMk id="22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6:34.165" v="178" actId="20577"/>
        <pc:sldMkLst>
          <pc:docMk/>
          <pc:sldMk cId="3949364931" sldId="507"/>
        </pc:sldMkLst>
        <pc:spChg chg="mod">
          <ac:chgData name="Ariel, Pablo" userId="695102d8-7b7c-4e72-85ef-d390c20d6d1b" providerId="ADAL" clId="{76F3100D-1456-4F8D-A5B2-F340C46B69DA}" dt="2021-11-25T14:36:30.393" v="170" actId="122"/>
          <ac:spMkLst>
            <pc:docMk/>
            <pc:sldMk cId="3949364931" sldId="507"/>
            <ac:spMk id="10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6:28.257" v="169" actId="122"/>
          <ac:spMkLst>
            <pc:docMk/>
            <pc:sldMk cId="3949364931" sldId="507"/>
            <ac:spMk id="11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6:34.165" v="178" actId="20577"/>
          <ac:spMkLst>
            <pc:docMk/>
            <pc:sldMk cId="3949364931" sldId="507"/>
            <ac:spMk id="22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7:34.476" v="205" actId="20577"/>
        <pc:sldMkLst>
          <pc:docMk/>
          <pc:sldMk cId="3725206591" sldId="509"/>
        </pc:sldMkLst>
        <pc:spChg chg="mod">
          <ac:chgData name="Ariel, Pablo" userId="695102d8-7b7c-4e72-85ef-d390c20d6d1b" providerId="ADAL" clId="{76F3100D-1456-4F8D-A5B2-F340C46B69DA}" dt="2021-11-25T14:37:34.476" v="205" actId="20577"/>
          <ac:spMkLst>
            <pc:docMk/>
            <pc:sldMk cId="3725206591" sldId="509"/>
            <ac:spMk id="10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7:22.875" v="189" actId="20577"/>
        <pc:sldMkLst>
          <pc:docMk/>
          <pc:sldMk cId="2900099925" sldId="510"/>
        </pc:sldMkLst>
        <pc:spChg chg="mod">
          <ac:chgData name="Ariel, Pablo" userId="695102d8-7b7c-4e72-85ef-d390c20d6d1b" providerId="ADAL" clId="{76F3100D-1456-4F8D-A5B2-F340C46B69DA}" dt="2021-11-25T14:37:22.875" v="189" actId="20577"/>
          <ac:spMkLst>
            <pc:docMk/>
            <pc:sldMk cId="2900099925" sldId="510"/>
            <ac:spMk id="25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5T14:39:36.075" v="222" actId="115"/>
        <pc:sldMkLst>
          <pc:docMk/>
          <pc:sldMk cId="3343394441" sldId="519"/>
        </pc:sldMkLst>
        <pc:spChg chg="mod">
          <ac:chgData name="Ariel, Pablo" userId="695102d8-7b7c-4e72-85ef-d390c20d6d1b" providerId="ADAL" clId="{76F3100D-1456-4F8D-A5B2-F340C46B69DA}" dt="2021-11-25T14:39:36.075" v="222" actId="115"/>
          <ac:spMkLst>
            <pc:docMk/>
            <pc:sldMk cId="3343394441" sldId="519"/>
            <ac:spMk id="8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9:28.734" v="216" actId="1076"/>
          <ac:spMkLst>
            <pc:docMk/>
            <pc:sldMk cId="3343394441" sldId="519"/>
            <ac:spMk id="14" creationId="{00000000-0000-0000-0000-000000000000}"/>
          </ac:spMkLst>
        </pc:spChg>
      </pc:sldChg>
      <pc:sldChg chg="modSp mod">
        <pc:chgData name="Ariel, Pablo" userId="695102d8-7b7c-4e72-85ef-d390c20d6d1b" providerId="ADAL" clId="{76F3100D-1456-4F8D-A5B2-F340C46B69DA}" dt="2021-11-29T11:57:37.066" v="224" actId="20577"/>
        <pc:sldMkLst>
          <pc:docMk/>
          <pc:sldMk cId="1741234210" sldId="522"/>
        </pc:sldMkLst>
        <pc:spChg chg="mod">
          <ac:chgData name="Ariel, Pablo" userId="695102d8-7b7c-4e72-85ef-d390c20d6d1b" providerId="ADAL" clId="{76F3100D-1456-4F8D-A5B2-F340C46B69DA}" dt="2021-11-29T11:57:37.066" v="224" actId="20577"/>
          <ac:spMkLst>
            <pc:docMk/>
            <pc:sldMk cId="1741234210" sldId="522"/>
            <ac:spMk id="4" creationId="{00000000-0000-0000-0000-000000000000}"/>
          </ac:spMkLst>
        </pc:spChg>
      </pc:sldChg>
      <pc:sldChg chg="mod modShow">
        <pc:chgData name="Ariel, Pablo" userId="695102d8-7b7c-4e72-85ef-d390c20d6d1b" providerId="ADAL" clId="{76F3100D-1456-4F8D-A5B2-F340C46B69DA}" dt="2021-11-29T11:57:43.585" v="225" actId="729"/>
        <pc:sldMkLst>
          <pc:docMk/>
          <pc:sldMk cId="2479576521" sldId="523"/>
        </pc:sldMkLst>
      </pc:sldChg>
      <pc:sldChg chg="mod modShow">
        <pc:chgData name="Ariel, Pablo" userId="695102d8-7b7c-4e72-85ef-d390c20d6d1b" providerId="ADAL" clId="{76F3100D-1456-4F8D-A5B2-F340C46B69DA}" dt="2021-11-29T11:57:43.585" v="225" actId="729"/>
        <pc:sldMkLst>
          <pc:docMk/>
          <pc:sldMk cId="2980908256" sldId="524"/>
        </pc:sldMkLst>
      </pc:sldChg>
      <pc:sldChg chg="mod modShow">
        <pc:chgData name="Ariel, Pablo" userId="695102d8-7b7c-4e72-85ef-d390c20d6d1b" providerId="ADAL" clId="{76F3100D-1456-4F8D-A5B2-F340C46B69DA}" dt="2021-11-29T11:57:43.585" v="225" actId="729"/>
        <pc:sldMkLst>
          <pc:docMk/>
          <pc:sldMk cId="2821993816" sldId="525"/>
        </pc:sldMkLst>
      </pc:sldChg>
      <pc:sldChg chg="mod modShow">
        <pc:chgData name="Ariel, Pablo" userId="695102d8-7b7c-4e72-85ef-d390c20d6d1b" providerId="ADAL" clId="{76F3100D-1456-4F8D-A5B2-F340C46B69DA}" dt="2021-11-29T11:57:43.585" v="225" actId="729"/>
        <pc:sldMkLst>
          <pc:docMk/>
          <pc:sldMk cId="1302987262" sldId="526"/>
        </pc:sldMkLst>
      </pc:sldChg>
      <pc:sldChg chg="mod modShow">
        <pc:chgData name="Ariel, Pablo" userId="695102d8-7b7c-4e72-85ef-d390c20d6d1b" providerId="ADAL" clId="{76F3100D-1456-4F8D-A5B2-F340C46B69DA}" dt="2021-11-29T11:35:25.582" v="223" actId="729"/>
        <pc:sldMkLst>
          <pc:docMk/>
          <pc:sldMk cId="4193029988" sldId="548"/>
        </pc:sldMkLst>
      </pc:sldChg>
      <pc:sldChg chg="modSp mod">
        <pc:chgData name="Ariel, Pablo" userId="695102d8-7b7c-4e72-85ef-d390c20d6d1b" providerId="ADAL" clId="{76F3100D-1456-4F8D-A5B2-F340C46B69DA}" dt="2021-11-25T14:28:51.094" v="46" actId="1076"/>
        <pc:sldMkLst>
          <pc:docMk/>
          <pc:sldMk cId="1353028920" sldId="560"/>
        </pc:sldMkLst>
        <pc:spChg chg="mod">
          <ac:chgData name="Ariel, Pablo" userId="695102d8-7b7c-4e72-85ef-d390c20d6d1b" providerId="ADAL" clId="{76F3100D-1456-4F8D-A5B2-F340C46B69DA}" dt="2021-11-25T14:28:51.094" v="46" actId="1076"/>
          <ac:spMkLst>
            <pc:docMk/>
            <pc:sldMk cId="1353028920" sldId="560"/>
            <ac:spMk id="6" creationId="{7FEBCAF5-118A-4034-B438-2338CC1B405C}"/>
          </ac:spMkLst>
        </pc:spChg>
      </pc:sldChg>
      <pc:sldChg chg="addSp delSp modSp mod addAnim delAnim">
        <pc:chgData name="Ariel, Pablo" userId="695102d8-7b7c-4e72-85ef-d390c20d6d1b" providerId="ADAL" clId="{76F3100D-1456-4F8D-A5B2-F340C46B69DA}" dt="2021-11-25T14:31:47.335" v="134" actId="20577"/>
        <pc:sldMkLst>
          <pc:docMk/>
          <pc:sldMk cId="2734702653" sldId="613"/>
        </pc:sldMkLst>
        <pc:spChg chg="mod">
          <ac:chgData name="Ariel, Pablo" userId="695102d8-7b7c-4e72-85ef-d390c20d6d1b" providerId="ADAL" clId="{76F3100D-1456-4F8D-A5B2-F340C46B69DA}" dt="2021-11-25T14:31:47.335" v="134" actId="20577"/>
          <ac:spMkLst>
            <pc:docMk/>
            <pc:sldMk cId="2734702653" sldId="613"/>
            <ac:spMk id="30" creationId="{00000000-0000-0000-0000-000000000000}"/>
          </ac:spMkLst>
        </pc:spChg>
        <pc:spChg chg="mod">
          <ac:chgData name="Ariel, Pablo" userId="695102d8-7b7c-4e72-85ef-d390c20d6d1b" providerId="ADAL" clId="{76F3100D-1456-4F8D-A5B2-F340C46B69DA}" dt="2021-11-25T14:31:34.736" v="120" actId="1076"/>
          <ac:spMkLst>
            <pc:docMk/>
            <pc:sldMk cId="2734702653" sldId="613"/>
            <ac:spMk id="35" creationId="{00000000-0000-0000-0000-000000000000}"/>
          </ac:spMkLst>
        </pc:spChg>
        <pc:spChg chg="del">
          <ac:chgData name="Ariel, Pablo" userId="695102d8-7b7c-4e72-85ef-d390c20d6d1b" providerId="ADAL" clId="{76F3100D-1456-4F8D-A5B2-F340C46B69DA}" dt="2021-11-25T14:31:17.183" v="100" actId="478"/>
          <ac:spMkLst>
            <pc:docMk/>
            <pc:sldMk cId="2734702653" sldId="613"/>
            <ac:spMk id="39" creationId="{6FC7FF86-1D6C-4550-B1BB-C0309BD19978}"/>
          </ac:spMkLst>
        </pc:spChg>
        <pc:spChg chg="del">
          <ac:chgData name="Ariel, Pablo" userId="695102d8-7b7c-4e72-85ef-d390c20d6d1b" providerId="ADAL" clId="{76F3100D-1456-4F8D-A5B2-F340C46B69DA}" dt="2021-11-25T14:30:55.269" v="49" actId="478"/>
          <ac:spMkLst>
            <pc:docMk/>
            <pc:sldMk cId="2734702653" sldId="613"/>
            <ac:spMk id="40" creationId="{197164C6-71AD-4D18-8211-9252DDDE4AF1}"/>
          </ac:spMkLst>
        </pc:spChg>
        <pc:spChg chg="add del">
          <ac:chgData name="Ariel, Pablo" userId="695102d8-7b7c-4e72-85ef-d390c20d6d1b" providerId="ADAL" clId="{76F3100D-1456-4F8D-A5B2-F340C46B69DA}" dt="2021-11-25T14:31:42.912" v="121" actId="478"/>
          <ac:spMkLst>
            <pc:docMk/>
            <pc:sldMk cId="2734702653" sldId="613"/>
            <ac:spMk id="41" creationId="{6E21E77B-F60C-4B53-9448-5D4B8F3E85CF}"/>
          </ac:spMkLst>
        </pc:spChg>
      </pc:sldChg>
      <pc:sldChg chg="addSp delSp modSp add mod">
        <pc:chgData name="Ariel, Pablo" userId="695102d8-7b7c-4e72-85ef-d390c20d6d1b" providerId="ADAL" clId="{76F3100D-1456-4F8D-A5B2-F340C46B69DA}" dt="2021-11-25T14:38:17.113" v="210" actId="1076"/>
        <pc:sldMkLst>
          <pc:docMk/>
          <pc:sldMk cId="3149441550" sldId="615"/>
        </pc:sldMkLst>
        <pc:spChg chg="del">
          <ac:chgData name="Ariel, Pablo" userId="695102d8-7b7c-4e72-85ef-d390c20d6d1b" providerId="ADAL" clId="{76F3100D-1456-4F8D-A5B2-F340C46B69DA}" dt="2021-11-25T14:37:56.219" v="207" actId="478"/>
          <ac:spMkLst>
            <pc:docMk/>
            <pc:sldMk cId="3149441550" sldId="615"/>
            <ac:spMk id="12" creationId="{00000000-0000-0000-0000-000000000000}"/>
          </ac:spMkLst>
        </pc:spChg>
        <pc:spChg chg="add mod">
          <ac:chgData name="Ariel, Pablo" userId="695102d8-7b7c-4e72-85ef-d390c20d6d1b" providerId="ADAL" clId="{76F3100D-1456-4F8D-A5B2-F340C46B69DA}" dt="2021-11-25T14:37:56.805" v="208"/>
          <ac:spMkLst>
            <pc:docMk/>
            <pc:sldMk cId="3149441550" sldId="615"/>
            <ac:spMk id="14" creationId="{D81E499B-BEA9-44F9-9BB0-15491E6EA44B}"/>
          </ac:spMkLst>
        </pc:spChg>
        <pc:spChg chg="add mod">
          <ac:chgData name="Ariel, Pablo" userId="695102d8-7b7c-4e72-85ef-d390c20d6d1b" providerId="ADAL" clId="{76F3100D-1456-4F8D-A5B2-F340C46B69DA}" dt="2021-11-25T14:37:56.805" v="208"/>
          <ac:spMkLst>
            <pc:docMk/>
            <pc:sldMk cId="3149441550" sldId="615"/>
            <ac:spMk id="15" creationId="{C00D2E72-AE97-4329-BA60-1A2C7CC76779}"/>
          </ac:spMkLst>
        </pc:spChg>
        <pc:spChg chg="add mod">
          <ac:chgData name="Ariel, Pablo" userId="695102d8-7b7c-4e72-85ef-d390c20d6d1b" providerId="ADAL" clId="{76F3100D-1456-4F8D-A5B2-F340C46B69DA}" dt="2021-11-25T14:38:17.113" v="210" actId="1076"/>
          <ac:spMkLst>
            <pc:docMk/>
            <pc:sldMk cId="3149441550" sldId="615"/>
            <ac:spMk id="16" creationId="{BBE1A151-C6A0-4392-94EB-1152541F3904}"/>
          </ac:spMkLst>
        </pc:spChg>
      </pc:sldChg>
    </pc:docChg>
  </pc:docChgLst>
  <pc:docChgLst>
    <pc:chgData name="Ariel, Pablo" userId="695102d8-7b7c-4e72-85ef-d390c20d6d1b" providerId="ADAL" clId="{9B834F7D-CB7C-452C-82D3-05911436DF01}"/>
    <pc:docChg chg="undo custSel addSld delSld modSld">
      <pc:chgData name="Ariel, Pablo" userId="695102d8-7b7c-4e72-85ef-d390c20d6d1b" providerId="ADAL" clId="{9B834F7D-CB7C-452C-82D3-05911436DF01}" dt="2023-04-25T12:21:47.232" v="713" actId="20577"/>
      <pc:docMkLst>
        <pc:docMk/>
      </pc:docMkLst>
      <pc:sldChg chg="modSp mod">
        <pc:chgData name="Ariel, Pablo" userId="695102d8-7b7c-4e72-85ef-d390c20d6d1b" providerId="ADAL" clId="{9B834F7D-CB7C-452C-82D3-05911436DF01}" dt="2023-04-25T12:21:47.232" v="713" actId="20577"/>
        <pc:sldMkLst>
          <pc:docMk/>
          <pc:sldMk cId="744974701" sldId="280"/>
        </pc:sldMkLst>
        <pc:spChg chg="mod">
          <ac:chgData name="Ariel, Pablo" userId="695102d8-7b7c-4e72-85ef-d390c20d6d1b" providerId="ADAL" clId="{9B834F7D-CB7C-452C-82D3-05911436DF01}" dt="2023-04-25T12:21:47.232" v="713" actId="20577"/>
          <ac:spMkLst>
            <pc:docMk/>
            <pc:sldMk cId="744974701" sldId="280"/>
            <ac:spMk id="31" creationId="{00000000-0000-0000-0000-000000000000}"/>
          </ac:spMkLst>
        </pc:spChg>
      </pc:sldChg>
      <pc:sldChg chg="modAnim">
        <pc:chgData name="Ariel, Pablo" userId="695102d8-7b7c-4e72-85ef-d390c20d6d1b" providerId="ADAL" clId="{9B834F7D-CB7C-452C-82D3-05911436DF01}" dt="2023-04-25T09:21:17.152" v="50"/>
        <pc:sldMkLst>
          <pc:docMk/>
          <pc:sldMk cId="3726054451" sldId="430"/>
        </pc:sldMkLst>
      </pc:sldChg>
      <pc:sldChg chg="modSp">
        <pc:chgData name="Ariel, Pablo" userId="695102d8-7b7c-4e72-85ef-d390c20d6d1b" providerId="ADAL" clId="{9B834F7D-CB7C-452C-82D3-05911436DF01}" dt="2023-04-25T09:14:20.990" v="11" actId="20577"/>
        <pc:sldMkLst>
          <pc:docMk/>
          <pc:sldMk cId="1117682503" sldId="483"/>
        </pc:sldMkLst>
        <pc:spChg chg="mod">
          <ac:chgData name="Ariel, Pablo" userId="695102d8-7b7c-4e72-85ef-d390c20d6d1b" providerId="ADAL" clId="{9B834F7D-CB7C-452C-82D3-05911436DF01}" dt="2023-04-25T09:14:20.990" v="11" actId="20577"/>
          <ac:spMkLst>
            <pc:docMk/>
            <pc:sldMk cId="1117682503" sldId="483"/>
            <ac:spMk id="4" creationId="{00000000-0000-0000-0000-000000000000}"/>
          </ac:spMkLst>
        </pc:spChg>
      </pc:sldChg>
      <pc:sldChg chg="add">
        <pc:chgData name="Ariel, Pablo" userId="695102d8-7b7c-4e72-85ef-d390c20d6d1b" providerId="ADAL" clId="{9B834F7D-CB7C-452C-82D3-05911436DF01}" dt="2023-04-25T09:33:24.162" v="197"/>
        <pc:sldMkLst>
          <pc:docMk/>
          <pc:sldMk cId="3724959091" sldId="485"/>
        </pc:sldMkLst>
      </pc:sldChg>
      <pc:sldChg chg="add">
        <pc:chgData name="Ariel, Pablo" userId="695102d8-7b7c-4e72-85ef-d390c20d6d1b" providerId="ADAL" clId="{9B834F7D-CB7C-452C-82D3-05911436DF01}" dt="2023-04-25T09:34:02.835" v="198"/>
        <pc:sldMkLst>
          <pc:docMk/>
          <pc:sldMk cId="2342268215" sldId="486"/>
        </pc:sldMkLst>
      </pc:sldChg>
      <pc:sldChg chg="modSp">
        <pc:chgData name="Ariel, Pablo" userId="695102d8-7b7c-4e72-85ef-d390c20d6d1b" providerId="ADAL" clId="{9B834F7D-CB7C-452C-82D3-05911436DF01}" dt="2023-04-25T09:19:49.227" v="48" actId="20577"/>
        <pc:sldMkLst>
          <pc:docMk/>
          <pc:sldMk cId="3153505616" sldId="580"/>
        </pc:sldMkLst>
        <pc:spChg chg="mod">
          <ac:chgData name="Ariel, Pablo" userId="695102d8-7b7c-4e72-85ef-d390c20d6d1b" providerId="ADAL" clId="{9B834F7D-CB7C-452C-82D3-05911436DF01}" dt="2023-04-25T09:19:49.227" v="48" actId="20577"/>
          <ac:spMkLst>
            <pc:docMk/>
            <pc:sldMk cId="3153505616" sldId="580"/>
            <ac:spMk id="7" creationId="{4BE7E247-10D9-4EFC-975C-50AC5F688E6F}"/>
          </ac:spMkLst>
        </pc:spChg>
      </pc:sldChg>
      <pc:sldChg chg="addSp modSp mod modAnim">
        <pc:chgData name="Ariel, Pablo" userId="695102d8-7b7c-4e72-85ef-d390c20d6d1b" providerId="ADAL" clId="{9B834F7D-CB7C-452C-82D3-05911436DF01}" dt="2023-04-25T09:31:05.218" v="189" actId="20577"/>
        <pc:sldMkLst>
          <pc:docMk/>
          <pc:sldMk cId="1833879065" sldId="620"/>
        </pc:sldMkLst>
        <pc:spChg chg="add mod">
          <ac:chgData name="Ariel, Pablo" userId="695102d8-7b7c-4e72-85ef-d390c20d6d1b" providerId="ADAL" clId="{9B834F7D-CB7C-452C-82D3-05911436DF01}" dt="2023-04-25T09:29:32.235" v="156" actId="1076"/>
          <ac:spMkLst>
            <pc:docMk/>
            <pc:sldMk cId="1833879065" sldId="620"/>
            <ac:spMk id="3" creationId="{0934217E-A167-3692-C9C9-FBA7A812EC98}"/>
          </ac:spMkLst>
        </pc:spChg>
        <pc:spChg chg="add mod">
          <ac:chgData name="Ariel, Pablo" userId="695102d8-7b7c-4e72-85ef-d390c20d6d1b" providerId="ADAL" clId="{9B834F7D-CB7C-452C-82D3-05911436DF01}" dt="2023-04-25T09:28:21.490" v="131" actId="1076"/>
          <ac:spMkLst>
            <pc:docMk/>
            <pc:sldMk cId="1833879065" sldId="620"/>
            <ac:spMk id="4" creationId="{6DB310A3-870E-02D3-867E-0CA3BCB5B01C}"/>
          </ac:spMkLst>
        </pc:spChg>
        <pc:spChg chg="add mod">
          <ac:chgData name="Ariel, Pablo" userId="695102d8-7b7c-4e72-85ef-d390c20d6d1b" providerId="ADAL" clId="{9B834F7D-CB7C-452C-82D3-05911436DF01}" dt="2023-04-25T09:29:32.235" v="156" actId="1076"/>
          <ac:spMkLst>
            <pc:docMk/>
            <pc:sldMk cId="1833879065" sldId="620"/>
            <ac:spMk id="5" creationId="{110F497E-3610-23E0-742E-58D65AE4E951}"/>
          </ac:spMkLst>
        </pc:spChg>
        <pc:spChg chg="add mod">
          <ac:chgData name="Ariel, Pablo" userId="695102d8-7b7c-4e72-85ef-d390c20d6d1b" providerId="ADAL" clId="{9B834F7D-CB7C-452C-82D3-05911436DF01}" dt="2023-04-25T09:31:05.218" v="189" actId="20577"/>
          <ac:spMkLst>
            <pc:docMk/>
            <pc:sldMk cId="1833879065" sldId="620"/>
            <ac:spMk id="6" creationId="{EBB55BF6-1E1A-3F49-F5A1-EC8172DAFB21}"/>
          </ac:spMkLst>
        </pc:spChg>
        <pc:spChg chg="add mod">
          <ac:chgData name="Ariel, Pablo" userId="695102d8-7b7c-4e72-85ef-d390c20d6d1b" providerId="ADAL" clId="{9B834F7D-CB7C-452C-82D3-05911436DF01}" dt="2023-04-25T09:29:46.315" v="178" actId="20577"/>
          <ac:spMkLst>
            <pc:docMk/>
            <pc:sldMk cId="1833879065" sldId="620"/>
            <ac:spMk id="7" creationId="{E07951D7-AAE7-1FAF-1354-B1323D15DBEF}"/>
          </ac:spMkLst>
        </pc:spChg>
      </pc:sldChg>
      <pc:sldChg chg="addSp delSp modSp add mod modAnim">
        <pc:chgData name="Ariel, Pablo" userId="695102d8-7b7c-4e72-85ef-d390c20d6d1b" providerId="ADAL" clId="{9B834F7D-CB7C-452C-82D3-05911436DF01}" dt="2023-04-25T09:36:47.698" v="210"/>
        <pc:sldMkLst>
          <pc:docMk/>
          <pc:sldMk cId="884361026" sldId="624"/>
        </pc:sldMkLst>
        <pc:spChg chg="del">
          <ac:chgData name="Ariel, Pablo" userId="695102d8-7b7c-4e72-85ef-d390c20d6d1b" providerId="ADAL" clId="{9B834F7D-CB7C-452C-82D3-05911436DF01}" dt="2023-04-25T09:34:15.619" v="199" actId="478"/>
          <ac:spMkLst>
            <pc:docMk/>
            <pc:sldMk cId="884361026" sldId="624"/>
            <ac:spMk id="2" creationId="{565B4A5E-16C2-C4D8-A72A-1BB47F700D9E}"/>
          </ac:spMkLst>
        </pc:spChg>
        <pc:spChg chg="mod">
          <ac:chgData name="Ariel, Pablo" userId="695102d8-7b7c-4e72-85ef-d390c20d6d1b" providerId="ADAL" clId="{9B834F7D-CB7C-452C-82D3-05911436DF01}" dt="2023-04-25T09:34:36.718" v="203" actId="1076"/>
          <ac:spMkLst>
            <pc:docMk/>
            <pc:sldMk cId="884361026" sldId="624"/>
            <ac:spMk id="3" creationId="{0934217E-A167-3692-C9C9-FBA7A812EC98}"/>
          </ac:spMkLst>
        </pc:spChg>
        <pc:spChg chg="mod">
          <ac:chgData name="Ariel, Pablo" userId="695102d8-7b7c-4e72-85ef-d390c20d6d1b" providerId="ADAL" clId="{9B834F7D-CB7C-452C-82D3-05911436DF01}" dt="2023-04-25T09:34:24.667" v="200" actId="1076"/>
          <ac:spMkLst>
            <pc:docMk/>
            <pc:sldMk cId="884361026" sldId="624"/>
            <ac:spMk id="4" creationId="{6DB310A3-870E-02D3-867E-0CA3BCB5B01C}"/>
          </ac:spMkLst>
        </pc:spChg>
        <pc:spChg chg="mod">
          <ac:chgData name="Ariel, Pablo" userId="695102d8-7b7c-4e72-85ef-d390c20d6d1b" providerId="ADAL" clId="{9B834F7D-CB7C-452C-82D3-05911436DF01}" dt="2023-04-25T09:34:36.718" v="203" actId="1076"/>
          <ac:spMkLst>
            <pc:docMk/>
            <pc:sldMk cId="884361026" sldId="624"/>
            <ac:spMk id="5" creationId="{110F497E-3610-23E0-742E-58D65AE4E951}"/>
          </ac:spMkLst>
        </pc:spChg>
        <pc:spChg chg="mod">
          <ac:chgData name="Ariel, Pablo" userId="695102d8-7b7c-4e72-85ef-d390c20d6d1b" providerId="ADAL" clId="{9B834F7D-CB7C-452C-82D3-05911436DF01}" dt="2023-04-25T09:34:24.667" v="200" actId="1076"/>
          <ac:spMkLst>
            <pc:docMk/>
            <pc:sldMk cId="884361026" sldId="624"/>
            <ac:spMk id="6" creationId="{EBB55BF6-1E1A-3F49-F5A1-EC8172DAFB21}"/>
          </ac:spMkLst>
        </pc:spChg>
        <pc:spChg chg="mod">
          <ac:chgData name="Ariel, Pablo" userId="695102d8-7b7c-4e72-85ef-d390c20d6d1b" providerId="ADAL" clId="{9B834F7D-CB7C-452C-82D3-05911436DF01}" dt="2023-04-25T09:34:36.718" v="203" actId="1076"/>
          <ac:spMkLst>
            <pc:docMk/>
            <pc:sldMk cId="884361026" sldId="624"/>
            <ac:spMk id="7" creationId="{E07951D7-AAE7-1FAF-1354-B1323D15DBEF}"/>
          </ac:spMkLst>
        </pc:spChg>
        <pc:spChg chg="mod">
          <ac:chgData name="Ariel, Pablo" userId="695102d8-7b7c-4e72-85ef-d390c20d6d1b" providerId="ADAL" clId="{9B834F7D-CB7C-452C-82D3-05911436DF01}" dt="2023-04-25T09:34:24.667" v="200" actId="1076"/>
          <ac:spMkLst>
            <pc:docMk/>
            <pc:sldMk cId="884361026" sldId="624"/>
            <ac:spMk id="15" creationId="{FFF14499-3DB1-B0DF-E3EB-1A9689E662FC}"/>
          </ac:spMkLst>
        </pc:spChg>
        <pc:grpChg chg="del">
          <ac:chgData name="Ariel, Pablo" userId="695102d8-7b7c-4e72-85ef-d390c20d6d1b" providerId="ADAL" clId="{9B834F7D-CB7C-452C-82D3-05911436DF01}" dt="2023-04-25T09:34:39.102" v="204" actId="478"/>
          <ac:grpSpMkLst>
            <pc:docMk/>
            <pc:sldMk cId="884361026" sldId="624"/>
            <ac:grpSpMk id="33" creationId="{EFC6823E-D1AC-B82F-613A-CC62BA07F989}"/>
          </ac:grpSpMkLst>
        </pc:grpChg>
        <pc:picChg chg="add mod">
          <ac:chgData name="Ariel, Pablo" userId="695102d8-7b7c-4e72-85ef-d390c20d6d1b" providerId="ADAL" clId="{9B834F7D-CB7C-452C-82D3-05911436DF01}" dt="2023-04-25T09:32:00.178" v="196" actId="1076"/>
          <ac:picMkLst>
            <pc:docMk/>
            <pc:sldMk cId="884361026" sldId="624"/>
            <ac:picMk id="10" creationId="{0463EAAB-011D-3C54-1794-5BB27B456550}"/>
          </ac:picMkLst>
        </pc:picChg>
        <pc:picChg chg="add mod">
          <ac:chgData name="Ariel, Pablo" userId="695102d8-7b7c-4e72-85ef-d390c20d6d1b" providerId="ADAL" clId="{9B834F7D-CB7C-452C-82D3-05911436DF01}" dt="2023-04-25T09:36:40.930" v="209" actId="1076"/>
          <ac:picMkLst>
            <pc:docMk/>
            <pc:sldMk cId="884361026" sldId="624"/>
            <ac:picMk id="11" creationId="{C2D94C71-7414-E6AA-3060-EE6C210EE8C0}"/>
          </ac:picMkLst>
        </pc:picChg>
      </pc:sldChg>
      <pc:sldChg chg="add del">
        <pc:chgData name="Ariel, Pablo" userId="695102d8-7b7c-4e72-85ef-d390c20d6d1b" providerId="ADAL" clId="{9B834F7D-CB7C-452C-82D3-05911436DF01}" dt="2023-04-25T09:31:18.229" v="192"/>
        <pc:sldMkLst>
          <pc:docMk/>
          <pc:sldMk cId="1944473200" sldId="625"/>
        </pc:sldMkLst>
      </pc:sldChg>
      <pc:sldChg chg="addSp delSp modSp add mod">
        <pc:chgData name="Ariel, Pablo" userId="695102d8-7b7c-4e72-85ef-d390c20d6d1b" providerId="ADAL" clId="{9B834F7D-CB7C-452C-82D3-05911436DF01}" dt="2023-04-25T09:47:30.238" v="681" actId="20577"/>
        <pc:sldMkLst>
          <pc:docMk/>
          <pc:sldMk cId="4224671339" sldId="625"/>
        </pc:sldMkLst>
        <pc:spChg chg="add mod">
          <ac:chgData name="Ariel, Pablo" userId="695102d8-7b7c-4e72-85ef-d390c20d6d1b" providerId="ADAL" clId="{9B834F7D-CB7C-452C-82D3-05911436DF01}" dt="2023-04-25T09:47:30.238" v="681" actId="20577"/>
          <ac:spMkLst>
            <pc:docMk/>
            <pc:sldMk cId="4224671339" sldId="625"/>
            <ac:spMk id="3" creationId="{8260449F-CD53-2716-D5D6-B52F6A402D4C}"/>
          </ac:spMkLst>
        </pc:spChg>
        <pc:spChg chg="add del mod">
          <ac:chgData name="Ariel, Pablo" userId="695102d8-7b7c-4e72-85ef-d390c20d6d1b" providerId="ADAL" clId="{9B834F7D-CB7C-452C-82D3-05911436DF01}" dt="2023-04-25T09:39:01.331" v="251" actId="478"/>
          <ac:spMkLst>
            <pc:docMk/>
            <pc:sldMk cId="4224671339" sldId="625"/>
            <ac:spMk id="5" creationId="{A0EA7678-0B09-D8CC-0354-5B97371229BD}"/>
          </ac:spMkLst>
        </pc:spChg>
        <pc:spChg chg="mod">
          <ac:chgData name="Ariel, Pablo" userId="695102d8-7b7c-4e72-85ef-d390c20d6d1b" providerId="ADAL" clId="{9B834F7D-CB7C-452C-82D3-05911436DF01}" dt="2023-04-25T09:40:47.314" v="326" actId="20577"/>
          <ac:spMkLst>
            <pc:docMk/>
            <pc:sldMk cId="4224671339" sldId="625"/>
            <ac:spMk id="30721" creationId="{00000000-0000-0000-0000-000000000000}"/>
          </ac:spMkLst>
        </pc:spChg>
        <pc:spChg chg="del">
          <ac:chgData name="Ariel, Pablo" userId="695102d8-7b7c-4e72-85ef-d390c20d6d1b" providerId="ADAL" clId="{9B834F7D-CB7C-452C-82D3-05911436DF01}" dt="2023-04-25T09:38:56.929" v="250" actId="478"/>
          <ac:spMkLst>
            <pc:docMk/>
            <pc:sldMk cId="4224671339" sldId="625"/>
            <ac:spMk id="30722" creationId="{00000000-0000-0000-0000-000000000000}"/>
          </ac:spMkLst>
        </pc:spChg>
        <pc:picChg chg="del">
          <ac:chgData name="Ariel, Pablo" userId="695102d8-7b7c-4e72-85ef-d390c20d6d1b" providerId="ADAL" clId="{9B834F7D-CB7C-452C-82D3-05911436DF01}" dt="2023-04-25T09:38:56.929" v="250" actId="478"/>
          <ac:picMkLst>
            <pc:docMk/>
            <pc:sldMk cId="4224671339" sldId="625"/>
            <ac:picMk id="2" creationId="{00000000-0000-0000-0000-000000000000}"/>
          </ac:picMkLst>
        </pc:picChg>
        <pc:picChg chg="add mod">
          <ac:chgData name="Ariel, Pablo" userId="695102d8-7b7c-4e72-85ef-d390c20d6d1b" providerId="ADAL" clId="{9B834F7D-CB7C-452C-82D3-05911436DF01}" dt="2023-04-25T09:46:36.164" v="645" actId="1076"/>
          <ac:picMkLst>
            <pc:docMk/>
            <pc:sldMk cId="4224671339" sldId="625"/>
            <ac:picMk id="7" creationId="{0BAF4563-2E33-8C54-5B19-28A135CC6DF8}"/>
          </ac:picMkLst>
        </pc:picChg>
      </pc:sldChg>
    </pc:docChg>
  </pc:docChgLst>
  <pc:docChgLst>
    <pc:chgData name="Ariel, Pablo" userId="695102d8-7b7c-4e72-85ef-d390c20d6d1b" providerId="ADAL" clId="{49622FAD-B22D-421E-9B8B-8877CA278C47}"/>
    <pc:docChg chg="undo custSel addSld delSld modSld">
      <pc:chgData name="Ariel, Pablo" userId="695102d8-7b7c-4e72-85ef-d390c20d6d1b" providerId="ADAL" clId="{49622FAD-B22D-421E-9B8B-8877CA278C47}" dt="2019-02-27T12:36:55.634" v="94" actId="2696"/>
      <pc:docMkLst>
        <pc:docMk/>
      </pc:docMkLst>
      <pc:sldChg chg="modSp">
        <pc:chgData name="Ariel, Pablo" userId="695102d8-7b7c-4e72-85ef-d390c20d6d1b" providerId="ADAL" clId="{49622FAD-B22D-421E-9B8B-8877CA278C47}" dt="2019-02-25T12:06:23.542" v="77" actId="27636"/>
        <pc:sldMkLst>
          <pc:docMk/>
          <pc:sldMk cId="3793216955" sldId="499"/>
        </pc:sldMkLst>
        <pc:spChg chg="mod">
          <ac:chgData name="Ariel, Pablo" userId="695102d8-7b7c-4e72-85ef-d390c20d6d1b" providerId="ADAL" clId="{49622FAD-B22D-421E-9B8B-8877CA278C47}" dt="2019-02-25T12:06:23.542" v="77" actId="27636"/>
          <ac:spMkLst>
            <pc:docMk/>
            <pc:sldMk cId="3793216955" sldId="499"/>
            <ac:spMk id="6" creationId="{00000000-0000-0000-0000-000000000000}"/>
          </ac:spMkLst>
        </pc:spChg>
      </pc:sldChg>
      <pc:sldChg chg="addSp modSp modAnim">
        <pc:chgData name="Ariel, Pablo" userId="695102d8-7b7c-4e72-85ef-d390c20d6d1b" providerId="ADAL" clId="{49622FAD-B22D-421E-9B8B-8877CA278C47}" dt="2019-02-25T12:37:32.845" v="86"/>
        <pc:sldMkLst>
          <pc:docMk/>
          <pc:sldMk cId="232362751" sldId="541"/>
        </pc:sldMkLst>
        <pc:spChg chg="add mod">
          <ac:chgData name="Ariel, Pablo" userId="695102d8-7b7c-4e72-85ef-d390c20d6d1b" providerId="ADAL" clId="{49622FAD-B22D-421E-9B8B-8877CA278C47}" dt="2019-02-25T12:37:23.128" v="85" actId="552"/>
          <ac:spMkLst>
            <pc:docMk/>
            <pc:sldMk cId="232362751" sldId="541"/>
            <ac:spMk id="2" creationId="{81B8DF86-6632-4B15-8B2C-5FDAE08F196C}"/>
          </ac:spMkLst>
        </pc:spChg>
        <pc:spChg chg="mod">
          <ac:chgData name="Ariel, Pablo" userId="695102d8-7b7c-4e72-85ef-d390c20d6d1b" providerId="ADAL" clId="{49622FAD-B22D-421E-9B8B-8877CA278C47}" dt="2019-02-25T12:37:23.128" v="85" actId="552"/>
          <ac:spMkLst>
            <pc:docMk/>
            <pc:sldMk cId="232362751" sldId="541"/>
            <ac:spMk id="8" creationId="{00000000-0000-0000-0000-000000000000}"/>
          </ac:spMkLst>
        </pc:spChg>
      </pc:sldChg>
      <pc:sldChg chg="addSp delSp modSp">
        <pc:chgData name="Ariel, Pablo" userId="695102d8-7b7c-4e72-85ef-d390c20d6d1b" providerId="ADAL" clId="{49622FAD-B22D-421E-9B8B-8877CA278C47}" dt="2019-02-20T12:04:51.136" v="42" actId="1036"/>
        <pc:sldMkLst>
          <pc:docMk/>
          <pc:sldMk cId="4193029988" sldId="548"/>
        </pc:sldMkLst>
        <pc:spChg chg="add mod">
          <ac:chgData name="Ariel, Pablo" userId="695102d8-7b7c-4e72-85ef-d390c20d6d1b" providerId="ADAL" clId="{49622FAD-B22D-421E-9B8B-8877CA278C47}" dt="2019-02-20T12:04:51.136" v="42" actId="1036"/>
          <ac:spMkLst>
            <pc:docMk/>
            <pc:sldMk cId="4193029988" sldId="548"/>
            <ac:spMk id="2" creationId="{E456F85B-3908-4490-9594-7D478171D8B5}"/>
          </ac:spMkLst>
        </pc:spChg>
        <pc:spChg chg="mod">
          <ac:chgData name="Ariel, Pablo" userId="695102d8-7b7c-4e72-85ef-d390c20d6d1b" providerId="ADAL" clId="{49622FAD-B22D-421E-9B8B-8877CA278C47}" dt="2019-02-20T12:04:10.411" v="7" actId="2711"/>
          <ac:spMkLst>
            <pc:docMk/>
            <pc:sldMk cId="4193029988" sldId="548"/>
            <ac:spMk id="17" creationId="{00000000-0000-0000-0000-000000000000}"/>
          </ac:spMkLst>
        </pc:spChg>
        <pc:spChg chg="del">
          <ac:chgData name="Ariel, Pablo" userId="695102d8-7b7c-4e72-85ef-d390c20d6d1b" providerId="ADAL" clId="{49622FAD-B22D-421E-9B8B-8877CA278C47}" dt="2019-02-20T12:03:30.013" v="0" actId="478"/>
          <ac:spMkLst>
            <pc:docMk/>
            <pc:sldMk cId="4193029988" sldId="548"/>
            <ac:spMk id="18" creationId="{00000000-0000-0000-0000-000000000000}"/>
          </ac:spMkLst>
        </pc:spChg>
        <pc:cxnChg chg="del mod">
          <ac:chgData name="Ariel, Pablo" userId="695102d8-7b7c-4e72-85ef-d390c20d6d1b" providerId="ADAL" clId="{49622FAD-B22D-421E-9B8B-8877CA278C47}" dt="2019-02-20T12:03:31.822" v="1" actId="478"/>
          <ac:cxnSpMkLst>
            <pc:docMk/>
            <pc:sldMk cId="4193029988" sldId="548"/>
            <ac:cxnSpMk id="19" creationId="{00000000-0000-0000-0000-000000000000}"/>
          </ac:cxnSpMkLst>
        </pc:cxnChg>
      </pc:sldChg>
      <pc:sldChg chg="add del">
        <pc:chgData name="Ariel, Pablo" userId="695102d8-7b7c-4e72-85ef-d390c20d6d1b" providerId="ADAL" clId="{49622FAD-B22D-421E-9B8B-8877CA278C47}" dt="2019-02-27T12:36:55.619" v="91" actId="2696"/>
        <pc:sldMkLst>
          <pc:docMk/>
          <pc:sldMk cId="1892277251" sldId="549"/>
        </pc:sldMkLst>
      </pc:sldChg>
      <pc:sldChg chg="add del">
        <pc:chgData name="Ariel, Pablo" userId="695102d8-7b7c-4e72-85ef-d390c20d6d1b" providerId="ADAL" clId="{49622FAD-B22D-421E-9B8B-8877CA278C47}" dt="2019-02-27T12:36:55.619" v="92" actId="2696"/>
        <pc:sldMkLst>
          <pc:docMk/>
          <pc:sldMk cId="1568202175" sldId="550"/>
        </pc:sldMkLst>
      </pc:sldChg>
      <pc:sldChg chg="add del">
        <pc:chgData name="Ariel, Pablo" userId="695102d8-7b7c-4e72-85ef-d390c20d6d1b" providerId="ADAL" clId="{49622FAD-B22D-421E-9B8B-8877CA278C47}" dt="2019-02-27T12:36:55.634" v="93" actId="2696"/>
        <pc:sldMkLst>
          <pc:docMk/>
          <pc:sldMk cId="1414634275" sldId="551"/>
        </pc:sldMkLst>
      </pc:sldChg>
      <pc:sldChg chg="add del">
        <pc:chgData name="Ariel, Pablo" userId="695102d8-7b7c-4e72-85ef-d390c20d6d1b" providerId="ADAL" clId="{49622FAD-B22D-421E-9B8B-8877CA278C47}" dt="2019-02-27T12:36:55.634" v="94" actId="2696"/>
        <pc:sldMkLst>
          <pc:docMk/>
          <pc:sldMk cId="3795588704" sldId="552"/>
        </pc:sldMkLst>
      </pc:sldChg>
    </pc:docChg>
  </pc:docChgLst>
  <pc:docChgLst>
    <pc:chgData name="Ariel, Pablo" userId="695102d8-7b7c-4e72-85ef-d390c20d6d1b" providerId="ADAL" clId="{5B8CAB50-C71B-4294-AF72-9C8216C07B56}"/>
    <pc:docChg chg="undo redo custSel addSld delSld modSld sldOrd">
      <pc:chgData name="Ariel, Pablo" userId="695102d8-7b7c-4e72-85ef-d390c20d6d1b" providerId="ADAL" clId="{5B8CAB50-C71B-4294-AF72-9C8216C07B56}" dt="2021-11-19T13:09:40.641" v="5675" actId="20577"/>
      <pc:docMkLst>
        <pc:docMk/>
      </pc:docMkLst>
      <pc:sldChg chg="modSp mod">
        <pc:chgData name="Ariel, Pablo" userId="695102d8-7b7c-4e72-85ef-d390c20d6d1b" providerId="ADAL" clId="{5B8CAB50-C71B-4294-AF72-9C8216C07B56}" dt="2021-11-02T17:02:30.303" v="3100" actId="20577"/>
        <pc:sldMkLst>
          <pc:docMk/>
          <pc:sldMk cId="53370833" sldId="257"/>
        </pc:sldMkLst>
        <pc:spChg chg="mod">
          <ac:chgData name="Ariel, Pablo" userId="695102d8-7b7c-4e72-85ef-d390c20d6d1b" providerId="ADAL" clId="{5B8CAB50-C71B-4294-AF72-9C8216C07B56}" dt="2021-11-02T17:02:30.303" v="3100" actId="20577"/>
          <ac:spMkLst>
            <pc:docMk/>
            <pc:sldMk cId="53370833" sldId="257"/>
            <ac:spMk id="30721" creationId="{00000000-0000-0000-0000-000000000000}"/>
          </ac:spMkLst>
        </pc:spChg>
      </pc:sldChg>
      <pc:sldChg chg="modSp add mod">
        <pc:chgData name="Ariel, Pablo" userId="695102d8-7b7c-4e72-85ef-d390c20d6d1b" providerId="ADAL" clId="{5B8CAB50-C71B-4294-AF72-9C8216C07B56}" dt="2021-11-02T18:32:44.173" v="4230" actId="20577"/>
        <pc:sldMkLst>
          <pc:docMk/>
          <pc:sldMk cId="744974701" sldId="280"/>
        </pc:sldMkLst>
        <pc:spChg chg="mod">
          <ac:chgData name="Ariel, Pablo" userId="695102d8-7b7c-4e72-85ef-d390c20d6d1b" providerId="ADAL" clId="{5B8CAB50-C71B-4294-AF72-9C8216C07B56}" dt="2021-11-02T18:32:44.173" v="4230" actId="20577"/>
          <ac:spMkLst>
            <pc:docMk/>
            <pc:sldMk cId="744974701" sldId="280"/>
            <ac:spMk id="5" creationId="{00000000-0000-0000-0000-000000000000}"/>
          </ac:spMkLst>
        </pc:spChg>
      </pc:sldChg>
      <pc:sldChg chg="ord">
        <pc:chgData name="Ariel, Pablo" userId="695102d8-7b7c-4e72-85ef-d390c20d6d1b" providerId="ADAL" clId="{5B8CAB50-C71B-4294-AF72-9C8216C07B56}" dt="2021-11-11T15:06:15.510" v="5178"/>
        <pc:sldMkLst>
          <pc:docMk/>
          <pc:sldMk cId="3615829125" sldId="420"/>
        </pc:sldMkLst>
      </pc:sldChg>
      <pc:sldChg chg="ord">
        <pc:chgData name="Ariel, Pablo" userId="695102d8-7b7c-4e72-85ef-d390c20d6d1b" providerId="ADAL" clId="{5B8CAB50-C71B-4294-AF72-9C8216C07B56}" dt="2021-11-11T15:06:15.510" v="5178"/>
        <pc:sldMkLst>
          <pc:docMk/>
          <pc:sldMk cId="627535776" sldId="423"/>
        </pc:sldMkLst>
      </pc:sldChg>
      <pc:sldChg chg="ord">
        <pc:chgData name="Ariel, Pablo" userId="695102d8-7b7c-4e72-85ef-d390c20d6d1b" providerId="ADAL" clId="{5B8CAB50-C71B-4294-AF72-9C8216C07B56}" dt="2021-11-11T15:06:15.510" v="5178"/>
        <pc:sldMkLst>
          <pc:docMk/>
          <pc:sldMk cId="4105146388" sldId="424"/>
        </pc:sldMkLst>
      </pc:sldChg>
      <pc:sldChg chg="modNotesTx">
        <pc:chgData name="Ariel, Pablo" userId="695102d8-7b7c-4e72-85ef-d390c20d6d1b" providerId="ADAL" clId="{5B8CAB50-C71B-4294-AF72-9C8216C07B56}" dt="2021-11-02T12:11:11.331" v="2724" actId="20577"/>
        <pc:sldMkLst>
          <pc:docMk/>
          <pc:sldMk cId="3726054451" sldId="430"/>
        </pc:sldMkLst>
      </pc:sldChg>
      <pc:sldChg chg="modSp">
        <pc:chgData name="Ariel, Pablo" userId="695102d8-7b7c-4e72-85ef-d390c20d6d1b" providerId="ADAL" clId="{5B8CAB50-C71B-4294-AF72-9C8216C07B56}" dt="2021-11-11T14:31:31.639" v="5101" actId="20578"/>
        <pc:sldMkLst>
          <pc:docMk/>
          <pc:sldMk cId="3082268167" sldId="431"/>
        </pc:sldMkLst>
        <pc:spChg chg="mod">
          <ac:chgData name="Ariel, Pablo" userId="695102d8-7b7c-4e72-85ef-d390c20d6d1b" providerId="ADAL" clId="{5B8CAB50-C71B-4294-AF72-9C8216C07B56}" dt="2021-11-11T14:31:31.639" v="5101" actId="20578"/>
          <ac:spMkLst>
            <pc:docMk/>
            <pc:sldMk cId="3082268167" sldId="431"/>
            <ac:spMk id="25" creationId="{00000000-0000-0000-0000-000000000000}"/>
          </ac:spMkLst>
        </pc:spChg>
      </pc:sldChg>
      <pc:sldChg chg="addSp delSp modSp mod delAnim modAnim">
        <pc:chgData name="Ariel, Pablo" userId="695102d8-7b7c-4e72-85ef-d390c20d6d1b" providerId="ADAL" clId="{5B8CAB50-C71B-4294-AF72-9C8216C07B56}" dt="2021-11-12T19:00:24.031" v="5411" actId="20577"/>
        <pc:sldMkLst>
          <pc:docMk/>
          <pc:sldMk cId="2364250623" sldId="435"/>
        </pc:sldMkLst>
        <pc:spChg chg="add del mod">
          <ac:chgData name="Ariel, Pablo" userId="695102d8-7b7c-4e72-85ef-d390c20d6d1b" providerId="ADAL" clId="{5B8CAB50-C71B-4294-AF72-9C8216C07B56}" dt="2021-11-12T19:00:20.472" v="5409" actId="478"/>
          <ac:spMkLst>
            <pc:docMk/>
            <pc:sldMk cId="2364250623" sldId="435"/>
            <ac:spMk id="2" creationId="{255A2AB4-AE2D-4F67-A114-12472C2A45BC}"/>
          </ac:spMkLst>
        </pc:spChg>
        <pc:spChg chg="add mod">
          <ac:chgData name="Ariel, Pablo" userId="695102d8-7b7c-4e72-85ef-d390c20d6d1b" providerId="ADAL" clId="{5B8CAB50-C71B-4294-AF72-9C8216C07B56}" dt="2021-11-02T18:41:09.588" v="4294" actId="14100"/>
          <ac:spMkLst>
            <pc:docMk/>
            <pc:sldMk cId="2364250623" sldId="435"/>
            <ac:spMk id="9" creationId="{1425CFFD-1A28-4906-A8D9-99A5284249B2}"/>
          </ac:spMkLst>
        </pc:spChg>
        <pc:spChg chg="mod">
          <ac:chgData name="Ariel, Pablo" userId="695102d8-7b7c-4e72-85ef-d390c20d6d1b" providerId="ADAL" clId="{5B8CAB50-C71B-4294-AF72-9C8216C07B56}" dt="2021-11-12T19:00:24.031" v="5411" actId="20577"/>
          <ac:spMkLst>
            <pc:docMk/>
            <pc:sldMk cId="2364250623" sldId="435"/>
            <ac:spMk id="22" creationId="{00000000-0000-0000-0000-000000000000}"/>
          </ac:spMkLst>
        </pc:spChg>
      </pc:sldChg>
      <pc:sldChg chg="addSp delSp modSp mod modAnim">
        <pc:chgData name="Ariel, Pablo" userId="695102d8-7b7c-4e72-85ef-d390c20d6d1b" providerId="ADAL" clId="{5B8CAB50-C71B-4294-AF72-9C8216C07B56}" dt="2021-11-02T18:41:27.508" v="4295"/>
        <pc:sldMkLst>
          <pc:docMk/>
          <pc:sldMk cId="2260362615" sldId="436"/>
        </pc:sldMkLst>
        <pc:spChg chg="mod">
          <ac:chgData name="Ariel, Pablo" userId="695102d8-7b7c-4e72-85ef-d390c20d6d1b" providerId="ADAL" clId="{5B8CAB50-C71B-4294-AF72-9C8216C07B56}" dt="2021-11-02T17:54:44.326" v="3870" actId="20577"/>
          <ac:spMkLst>
            <pc:docMk/>
            <pc:sldMk cId="2260362615" sldId="436"/>
            <ac:spMk id="9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8:40:50.517" v="4288" actId="20577"/>
          <ac:spMkLst>
            <pc:docMk/>
            <pc:sldMk cId="2260362615" sldId="436"/>
            <ac:spMk id="12" creationId="{18413A3B-670B-4782-8D37-F5699AC1FFE0}"/>
          </ac:spMkLst>
        </pc:spChg>
        <pc:spChg chg="del mod">
          <ac:chgData name="Ariel, Pablo" userId="695102d8-7b7c-4e72-85ef-d390c20d6d1b" providerId="ADAL" clId="{5B8CAB50-C71B-4294-AF72-9C8216C07B56}" dt="2021-11-02T17:54:37.180" v="3853" actId="478"/>
          <ac:spMkLst>
            <pc:docMk/>
            <pc:sldMk cId="2260362615" sldId="436"/>
            <ac:spMk id="22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9:01.830" v="5383"/>
        <pc:sldMkLst>
          <pc:docMk/>
          <pc:sldMk cId="2983603586" sldId="437"/>
        </pc:sldMkLst>
        <pc:spChg chg="mod">
          <ac:chgData name="Ariel, Pablo" userId="695102d8-7b7c-4e72-85ef-d390c20d6d1b" providerId="ADAL" clId="{5B8CAB50-C71B-4294-AF72-9C8216C07B56}" dt="2021-11-11T15:59:01.830" v="5383"/>
          <ac:spMkLst>
            <pc:docMk/>
            <pc:sldMk cId="2983603586" sldId="437"/>
            <ac:spMk id="27" creationId="{00000000-0000-0000-0000-000000000000}"/>
          </ac:spMkLst>
        </pc:spChg>
      </pc:sldChg>
      <pc:sldChg chg="addSp delSp modSp del mod modAnim">
        <pc:chgData name="Ariel, Pablo" userId="695102d8-7b7c-4e72-85ef-d390c20d6d1b" providerId="ADAL" clId="{5B8CAB50-C71B-4294-AF72-9C8216C07B56}" dt="2021-11-11T15:53:14.204" v="5255" actId="47"/>
        <pc:sldMkLst>
          <pc:docMk/>
          <pc:sldMk cId="3237738760" sldId="438"/>
        </pc:sldMkLst>
        <pc:spChg chg="mod">
          <ac:chgData name="Ariel, Pablo" userId="695102d8-7b7c-4e72-85ef-d390c20d6d1b" providerId="ADAL" clId="{5B8CAB50-C71B-4294-AF72-9C8216C07B56}" dt="2021-11-02T17:18:21.264" v="3416" actId="12789"/>
          <ac:spMkLst>
            <pc:docMk/>
            <pc:sldMk cId="3237738760" sldId="438"/>
            <ac:spMk id="1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26:00.003" v="2906" actId="554"/>
          <ac:spMkLst>
            <pc:docMk/>
            <pc:sldMk cId="3237738760" sldId="438"/>
            <ac:spMk id="3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26:48.712" v="2957" actId="1076"/>
          <ac:spMkLst>
            <pc:docMk/>
            <pc:sldMk cId="3237738760" sldId="438"/>
            <ac:spMk id="35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2:25:26.195" v="2900" actId="1076"/>
          <ac:spMkLst>
            <pc:docMk/>
            <pc:sldMk cId="3237738760" sldId="438"/>
            <ac:spMk id="39" creationId="{6FC7FF86-1D6C-4550-B1BB-C0309BD19978}"/>
          </ac:spMkLst>
        </pc:spChg>
        <pc:spChg chg="add mod">
          <ac:chgData name="Ariel, Pablo" userId="695102d8-7b7c-4e72-85ef-d390c20d6d1b" providerId="ADAL" clId="{5B8CAB50-C71B-4294-AF72-9C8216C07B56}" dt="2021-11-02T17:18:21.264" v="3416" actId="12789"/>
          <ac:spMkLst>
            <pc:docMk/>
            <pc:sldMk cId="3237738760" sldId="438"/>
            <ac:spMk id="40" creationId="{197164C6-71AD-4D18-8211-9252DDDE4AF1}"/>
          </ac:spMkLst>
        </pc:spChg>
        <pc:spChg chg="add mod">
          <ac:chgData name="Ariel, Pablo" userId="695102d8-7b7c-4e72-85ef-d390c20d6d1b" providerId="ADAL" clId="{5B8CAB50-C71B-4294-AF72-9C8216C07B56}" dt="2021-11-02T12:26:19.361" v="2949" actId="1035"/>
          <ac:spMkLst>
            <pc:docMk/>
            <pc:sldMk cId="3237738760" sldId="438"/>
            <ac:spMk id="41" creationId="{6E21E77B-F60C-4B53-9448-5D4B8F3E85CF}"/>
          </ac:spMkLst>
        </pc:spChg>
        <pc:grpChg chg="del">
          <ac:chgData name="Ariel, Pablo" userId="695102d8-7b7c-4e72-85ef-d390c20d6d1b" providerId="ADAL" clId="{5B8CAB50-C71B-4294-AF72-9C8216C07B56}" dt="2021-11-02T12:27:07.400" v="2959" actId="478"/>
          <ac:grpSpMkLst>
            <pc:docMk/>
            <pc:sldMk cId="3237738760" sldId="438"/>
            <ac:grpSpMk id="25" creationId="{00000000-0000-0000-0000-000000000000}"/>
          </ac:grpSpMkLst>
        </pc:grpChg>
      </pc:sldChg>
      <pc:sldChg chg="addSp delSp modSp mod delAnim modAnim">
        <pc:chgData name="Ariel, Pablo" userId="695102d8-7b7c-4e72-85ef-d390c20d6d1b" providerId="ADAL" clId="{5B8CAB50-C71B-4294-AF72-9C8216C07B56}" dt="2021-11-11T15:57:35.246" v="5321" actId="20577"/>
        <pc:sldMkLst>
          <pc:docMk/>
          <pc:sldMk cId="1322901925" sldId="441"/>
        </pc:sldMkLst>
        <pc:spChg chg="mod">
          <ac:chgData name="Ariel, Pablo" userId="695102d8-7b7c-4e72-85ef-d390c20d6d1b" providerId="ADAL" clId="{5B8CAB50-C71B-4294-AF72-9C8216C07B56}" dt="2021-11-02T12:12:40.042" v="2725" actId="113"/>
          <ac:spMkLst>
            <pc:docMk/>
            <pc:sldMk cId="1322901925" sldId="441"/>
            <ac:spMk id="2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7:35.246" v="5321" actId="20577"/>
          <ac:spMkLst>
            <pc:docMk/>
            <pc:sldMk cId="1322901925" sldId="441"/>
            <ac:spMk id="25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3:55.325" v="5262"/>
          <ac:spMkLst>
            <pc:docMk/>
            <pc:sldMk cId="1322901925" sldId="441"/>
            <ac:spMk id="30" creationId="{C0A35E62-EC3D-4210-93B9-A548DBBB9063}"/>
          </ac:spMkLst>
        </pc:spChg>
        <pc:spChg chg="mod">
          <ac:chgData name="Ariel, Pablo" userId="695102d8-7b7c-4e72-85ef-d390c20d6d1b" providerId="ADAL" clId="{5B8CAB50-C71B-4294-AF72-9C8216C07B56}" dt="2021-11-11T15:53:55.325" v="5262"/>
          <ac:spMkLst>
            <pc:docMk/>
            <pc:sldMk cId="1322901925" sldId="441"/>
            <ac:spMk id="33" creationId="{5ABFD704-69A4-4F65-B44F-1665DE73F419}"/>
          </ac:spMkLst>
        </pc:spChg>
        <pc:spChg chg="mod">
          <ac:chgData name="Ariel, Pablo" userId="695102d8-7b7c-4e72-85ef-d390c20d6d1b" providerId="ADAL" clId="{5B8CAB50-C71B-4294-AF72-9C8216C07B56}" dt="2021-11-11T15:53:55.325" v="5262"/>
          <ac:spMkLst>
            <pc:docMk/>
            <pc:sldMk cId="1322901925" sldId="441"/>
            <ac:spMk id="35" creationId="{BC5B7849-38C6-46E2-BB9A-9D8BE5568A76}"/>
          </ac:spMkLst>
        </pc:spChg>
        <pc:spChg chg="mod">
          <ac:chgData name="Ariel, Pablo" userId="695102d8-7b7c-4e72-85ef-d390c20d6d1b" providerId="ADAL" clId="{5B8CAB50-C71B-4294-AF72-9C8216C07B56}" dt="2021-11-11T15:53:55.325" v="5262"/>
          <ac:spMkLst>
            <pc:docMk/>
            <pc:sldMk cId="1322901925" sldId="441"/>
            <ac:spMk id="36" creationId="{BBCC3AAC-607D-4958-B9E4-F2E97C983827}"/>
          </ac:spMkLst>
        </pc:spChg>
        <pc:grpChg chg="add mod">
          <ac:chgData name="Ariel, Pablo" userId="695102d8-7b7c-4e72-85ef-d390c20d6d1b" providerId="ADAL" clId="{5B8CAB50-C71B-4294-AF72-9C8216C07B56}" dt="2021-11-11T15:54:06.832" v="5264" actId="1076"/>
          <ac:grpSpMkLst>
            <pc:docMk/>
            <pc:sldMk cId="1322901925" sldId="441"/>
            <ac:grpSpMk id="29" creationId="{25ACD710-F6F1-4E17-A237-BEF29FB3256C}"/>
          </ac:grpSpMkLst>
        </pc:grpChg>
        <pc:grpChg chg="add del mod">
          <ac:chgData name="Ariel, Pablo" userId="695102d8-7b7c-4e72-85ef-d390c20d6d1b" providerId="ADAL" clId="{5B8CAB50-C71B-4294-AF72-9C8216C07B56}" dt="2021-11-11T15:54:14.248" v="5265" actId="21"/>
          <ac:grpSpMkLst>
            <pc:docMk/>
            <pc:sldMk cId="1322901925" sldId="441"/>
            <ac:grpSpMk id="34" creationId="{23A65977-443F-4EE1-A8AD-F233EDCD6382}"/>
          </ac:grpSpMkLst>
        </pc:grpChg>
      </pc:sldChg>
      <pc:sldChg chg="addSp modSp mod modAnim">
        <pc:chgData name="Ariel, Pablo" userId="695102d8-7b7c-4e72-85ef-d390c20d6d1b" providerId="ADAL" clId="{5B8CAB50-C71B-4294-AF72-9C8216C07B56}" dt="2021-11-11T15:57:45.459" v="5335" actId="20577"/>
        <pc:sldMkLst>
          <pc:docMk/>
          <pc:sldMk cId="1468409838" sldId="442"/>
        </pc:sldMkLst>
        <pc:spChg chg="mod">
          <ac:chgData name="Ariel, Pablo" userId="695102d8-7b7c-4e72-85ef-d390c20d6d1b" providerId="ADAL" clId="{5B8CAB50-C71B-4294-AF72-9C8216C07B56}" dt="2021-11-02T12:12:46.126" v="2726" actId="113"/>
          <ac:spMkLst>
            <pc:docMk/>
            <pc:sldMk cId="1468409838" sldId="442"/>
            <ac:spMk id="33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7:45.459" v="5335" actId="20577"/>
          <ac:spMkLst>
            <pc:docMk/>
            <pc:sldMk cId="1468409838" sldId="442"/>
            <ac:spMk id="34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4:17.348" v="5266"/>
          <ac:spMkLst>
            <pc:docMk/>
            <pc:sldMk cId="1468409838" sldId="442"/>
            <ac:spMk id="36" creationId="{63AE791D-5AA6-4DB7-BF29-9AD2D8FF7824}"/>
          </ac:spMkLst>
        </pc:spChg>
        <pc:spChg chg="mod">
          <ac:chgData name="Ariel, Pablo" userId="695102d8-7b7c-4e72-85ef-d390c20d6d1b" providerId="ADAL" clId="{5B8CAB50-C71B-4294-AF72-9C8216C07B56}" dt="2021-11-11T15:54:17.348" v="5266"/>
          <ac:spMkLst>
            <pc:docMk/>
            <pc:sldMk cId="1468409838" sldId="442"/>
            <ac:spMk id="44" creationId="{8A1CA113-D80C-4022-9EA1-83C942331B74}"/>
          </ac:spMkLst>
        </pc:spChg>
        <pc:spChg chg="mod">
          <ac:chgData name="Ariel, Pablo" userId="695102d8-7b7c-4e72-85ef-d390c20d6d1b" providerId="ADAL" clId="{5B8CAB50-C71B-4294-AF72-9C8216C07B56}" dt="2021-11-11T15:54:25.224" v="5268"/>
          <ac:spMkLst>
            <pc:docMk/>
            <pc:sldMk cId="1468409838" sldId="442"/>
            <ac:spMk id="46" creationId="{4C2E2660-1F09-464F-9E77-881035E703C5}"/>
          </ac:spMkLst>
        </pc:spChg>
        <pc:spChg chg="mod">
          <ac:chgData name="Ariel, Pablo" userId="695102d8-7b7c-4e72-85ef-d390c20d6d1b" providerId="ADAL" clId="{5B8CAB50-C71B-4294-AF72-9C8216C07B56}" dt="2021-11-11T15:54:25.224" v="5268"/>
          <ac:spMkLst>
            <pc:docMk/>
            <pc:sldMk cId="1468409838" sldId="442"/>
            <ac:spMk id="47" creationId="{273DE95B-54A2-42DC-84D0-98E45477E92D}"/>
          </ac:spMkLst>
        </pc:spChg>
        <pc:grpChg chg="add mod">
          <ac:chgData name="Ariel, Pablo" userId="695102d8-7b7c-4e72-85ef-d390c20d6d1b" providerId="ADAL" clId="{5B8CAB50-C71B-4294-AF72-9C8216C07B56}" dt="2021-11-11T15:54:32.453" v="5269" actId="12789"/>
          <ac:grpSpMkLst>
            <pc:docMk/>
            <pc:sldMk cId="1468409838" sldId="442"/>
            <ac:grpSpMk id="35" creationId="{6710AFB4-0DEA-4BCE-BF7A-EB3B9F13D296}"/>
          </ac:grpSpMkLst>
        </pc:grpChg>
        <pc:grpChg chg="add mod">
          <ac:chgData name="Ariel, Pablo" userId="695102d8-7b7c-4e72-85ef-d390c20d6d1b" providerId="ADAL" clId="{5B8CAB50-C71B-4294-AF72-9C8216C07B56}" dt="2021-11-11T15:54:32.453" v="5269" actId="12789"/>
          <ac:grpSpMkLst>
            <pc:docMk/>
            <pc:sldMk cId="1468409838" sldId="442"/>
            <ac:grpSpMk id="45" creationId="{ADD311A9-D8DE-46B7-B310-5A0361C4E42C}"/>
          </ac:grpSpMkLst>
        </pc:grpChg>
      </pc:sldChg>
      <pc:sldChg chg="addSp delSp modSp del mod delAnim modAnim">
        <pc:chgData name="Ariel, Pablo" userId="695102d8-7b7c-4e72-85ef-d390c20d6d1b" providerId="ADAL" clId="{5B8CAB50-C71B-4294-AF72-9C8216C07B56}" dt="2021-11-02T17:48:35.674" v="3763" actId="47"/>
        <pc:sldMkLst>
          <pc:docMk/>
          <pc:sldMk cId="556230015" sldId="444"/>
        </pc:sldMkLst>
        <pc:spChg chg="mod">
          <ac:chgData name="Ariel, Pablo" userId="695102d8-7b7c-4e72-85ef-d390c20d6d1b" providerId="ADAL" clId="{5B8CAB50-C71B-4294-AF72-9C8216C07B56}" dt="2021-11-02T17:20:31.099" v="3421" actId="14100"/>
          <ac:spMkLst>
            <pc:docMk/>
            <pc:sldMk cId="556230015" sldId="444"/>
            <ac:spMk id="3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7:19:24.726" v="3419" actId="478"/>
          <ac:spMkLst>
            <pc:docMk/>
            <pc:sldMk cId="556230015" sldId="444"/>
            <ac:spMk id="22" creationId="{B228FC68-5929-4712-AE3D-B42BD390B547}"/>
          </ac:spMkLst>
        </pc:spChg>
        <pc:spChg chg="mod">
          <ac:chgData name="Ariel, Pablo" userId="695102d8-7b7c-4e72-85ef-d390c20d6d1b" providerId="ADAL" clId="{5B8CAB50-C71B-4294-AF72-9C8216C07B56}" dt="2021-11-02T12:13:47.808" v="2741" actId="20577"/>
          <ac:spMkLst>
            <pc:docMk/>
            <pc:sldMk cId="556230015" sldId="444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550678475" sldId="445"/>
        </pc:sldMkLst>
        <pc:spChg chg="add mod">
          <ac:chgData name="Ariel, Pablo" userId="695102d8-7b7c-4e72-85ef-d390c20d6d1b" providerId="ADAL" clId="{5B8CAB50-C71B-4294-AF72-9C8216C07B56}" dt="2021-11-02T12:14:04.900" v="2743"/>
          <ac:spMkLst>
            <pc:docMk/>
            <pc:sldMk cId="550678475" sldId="445"/>
            <ac:spMk id="22" creationId="{2E6F992A-2E2B-40AB-AEF9-570216525E41}"/>
          </ac:spMkLst>
        </pc:spChg>
        <pc:spChg chg="del mod">
          <ac:chgData name="Ariel, Pablo" userId="695102d8-7b7c-4e72-85ef-d390c20d6d1b" providerId="ADAL" clId="{5B8CAB50-C71B-4294-AF72-9C8216C07B56}" dt="2021-11-02T12:14:04.485" v="2742" actId="478"/>
          <ac:spMkLst>
            <pc:docMk/>
            <pc:sldMk cId="550678475" sldId="445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477442799" sldId="446"/>
        </pc:sldMkLst>
        <pc:spChg chg="add mod">
          <ac:chgData name="Ariel, Pablo" userId="695102d8-7b7c-4e72-85ef-d390c20d6d1b" providerId="ADAL" clId="{5B8CAB50-C71B-4294-AF72-9C8216C07B56}" dt="2021-11-02T12:14:18.779" v="2747"/>
          <ac:spMkLst>
            <pc:docMk/>
            <pc:sldMk cId="477442799" sldId="446"/>
            <ac:spMk id="22" creationId="{041D0CDD-7596-428A-AA48-68D7DC74D636}"/>
          </ac:spMkLst>
        </pc:spChg>
        <pc:spChg chg="del mod">
          <ac:chgData name="Ariel, Pablo" userId="695102d8-7b7c-4e72-85ef-d390c20d6d1b" providerId="ADAL" clId="{5B8CAB50-C71B-4294-AF72-9C8216C07B56}" dt="2021-11-02T12:14:18.507" v="2746" actId="478"/>
          <ac:spMkLst>
            <pc:docMk/>
            <pc:sldMk cId="477442799" sldId="446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1864964670" sldId="447"/>
        </pc:sldMkLst>
        <pc:spChg chg="add mod">
          <ac:chgData name="Ariel, Pablo" userId="695102d8-7b7c-4e72-85ef-d390c20d6d1b" providerId="ADAL" clId="{5B8CAB50-C71B-4294-AF72-9C8216C07B56}" dt="2021-11-02T12:14:15.140" v="2745"/>
          <ac:spMkLst>
            <pc:docMk/>
            <pc:sldMk cId="1864964670" sldId="447"/>
            <ac:spMk id="22" creationId="{A2A12B10-2594-4F99-8D25-DC229C453CF2}"/>
          </ac:spMkLst>
        </pc:spChg>
        <pc:spChg chg="del mod">
          <ac:chgData name="Ariel, Pablo" userId="695102d8-7b7c-4e72-85ef-d390c20d6d1b" providerId="ADAL" clId="{5B8CAB50-C71B-4294-AF72-9C8216C07B56}" dt="2021-11-02T12:14:14.804" v="2744" actId="478"/>
          <ac:spMkLst>
            <pc:docMk/>
            <pc:sldMk cId="1864964670" sldId="447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355342315" sldId="448"/>
        </pc:sldMkLst>
        <pc:spChg chg="add mod">
          <ac:chgData name="Ariel, Pablo" userId="695102d8-7b7c-4e72-85ef-d390c20d6d1b" providerId="ADAL" clId="{5B8CAB50-C71B-4294-AF72-9C8216C07B56}" dt="2021-11-02T12:14:22.052" v="2749"/>
          <ac:spMkLst>
            <pc:docMk/>
            <pc:sldMk cId="355342315" sldId="448"/>
            <ac:spMk id="22" creationId="{C0E513E9-D500-454E-A5DA-126163913916}"/>
          </ac:spMkLst>
        </pc:spChg>
        <pc:spChg chg="del mod">
          <ac:chgData name="Ariel, Pablo" userId="695102d8-7b7c-4e72-85ef-d390c20d6d1b" providerId="ADAL" clId="{5B8CAB50-C71B-4294-AF72-9C8216C07B56}" dt="2021-11-02T12:14:21.819" v="2748" actId="478"/>
          <ac:spMkLst>
            <pc:docMk/>
            <pc:sldMk cId="355342315" sldId="448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3442015795" sldId="449"/>
        </pc:sldMkLst>
        <pc:spChg chg="add mod">
          <ac:chgData name="Ariel, Pablo" userId="695102d8-7b7c-4e72-85ef-d390c20d6d1b" providerId="ADAL" clId="{5B8CAB50-C71B-4294-AF72-9C8216C07B56}" dt="2021-11-02T12:14:25.300" v="2751"/>
          <ac:spMkLst>
            <pc:docMk/>
            <pc:sldMk cId="3442015795" sldId="449"/>
            <ac:spMk id="22" creationId="{D080A7BF-3456-4C85-AE18-733104A468B0}"/>
          </ac:spMkLst>
        </pc:spChg>
        <pc:spChg chg="del mod">
          <ac:chgData name="Ariel, Pablo" userId="695102d8-7b7c-4e72-85ef-d390c20d6d1b" providerId="ADAL" clId="{5B8CAB50-C71B-4294-AF72-9C8216C07B56}" dt="2021-11-02T12:14:25.107" v="2750" actId="478"/>
          <ac:spMkLst>
            <pc:docMk/>
            <pc:sldMk cId="3442015795" sldId="449"/>
            <ac:spMk id="33" creationId="{00000000-0000-0000-0000-000000000000}"/>
          </ac:spMkLst>
        </pc:spChg>
      </pc:sldChg>
      <pc:sldChg chg="addSp delSp modSp del mod">
        <pc:chgData name="Ariel, Pablo" userId="695102d8-7b7c-4e72-85ef-d390c20d6d1b" providerId="ADAL" clId="{5B8CAB50-C71B-4294-AF72-9C8216C07B56}" dt="2021-11-02T17:48:47.582" v="3766" actId="47"/>
        <pc:sldMkLst>
          <pc:docMk/>
          <pc:sldMk cId="1367922294" sldId="450"/>
        </pc:sldMkLst>
        <pc:spChg chg="add mod">
          <ac:chgData name="Ariel, Pablo" userId="695102d8-7b7c-4e72-85ef-d390c20d6d1b" providerId="ADAL" clId="{5B8CAB50-C71B-4294-AF72-9C8216C07B56}" dt="2021-11-02T12:14:29.868" v="2753"/>
          <ac:spMkLst>
            <pc:docMk/>
            <pc:sldMk cId="1367922294" sldId="450"/>
            <ac:spMk id="22" creationId="{75FB983F-AAF7-4DF7-A758-5A9D5E187CB4}"/>
          </ac:spMkLst>
        </pc:spChg>
        <pc:spChg chg="add mod">
          <ac:chgData name="Ariel, Pablo" userId="695102d8-7b7c-4e72-85ef-d390c20d6d1b" providerId="ADAL" clId="{5B8CAB50-C71B-4294-AF72-9C8216C07B56}" dt="2021-11-02T12:15:55.384" v="2846" actId="207"/>
          <ac:spMkLst>
            <pc:docMk/>
            <pc:sldMk cId="1367922294" sldId="450"/>
            <ac:spMk id="24" creationId="{1A1A82B0-E4F4-46F3-B877-B4C986D85454}"/>
          </ac:spMkLst>
        </pc:spChg>
        <pc:spChg chg="del mod">
          <ac:chgData name="Ariel, Pablo" userId="695102d8-7b7c-4e72-85ef-d390c20d6d1b" providerId="ADAL" clId="{5B8CAB50-C71B-4294-AF72-9C8216C07B56}" dt="2021-11-02T12:14:29.387" v="2752" actId="478"/>
          <ac:spMkLst>
            <pc:docMk/>
            <pc:sldMk cId="1367922294" sldId="450"/>
            <ac:spMk id="33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8:44.748" v="5377"/>
        <pc:sldMkLst>
          <pc:docMk/>
          <pc:sldMk cId="297339044" sldId="451"/>
        </pc:sldMkLst>
        <pc:spChg chg="mod">
          <ac:chgData name="Ariel, Pablo" userId="695102d8-7b7c-4e72-85ef-d390c20d6d1b" providerId="ADAL" clId="{5B8CAB50-C71B-4294-AF72-9C8216C07B56}" dt="2021-11-11T15:58:44.748" v="5377"/>
          <ac:spMkLst>
            <pc:docMk/>
            <pc:sldMk cId="297339044" sldId="451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13:12.432" v="2734" actId="113"/>
          <ac:spMkLst>
            <pc:docMk/>
            <pc:sldMk cId="297339044" sldId="451"/>
            <ac:spMk id="33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8:47.974" v="5378"/>
        <pc:sldMkLst>
          <pc:docMk/>
          <pc:sldMk cId="2231919947" sldId="452"/>
        </pc:sldMkLst>
        <pc:spChg chg="mod">
          <ac:chgData name="Ariel, Pablo" userId="695102d8-7b7c-4e72-85ef-d390c20d6d1b" providerId="ADAL" clId="{5B8CAB50-C71B-4294-AF72-9C8216C07B56}" dt="2021-11-11T15:58:47.974" v="5378"/>
          <ac:spMkLst>
            <pc:docMk/>
            <pc:sldMk cId="2231919947" sldId="452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13:15.080" v="2735" actId="113"/>
          <ac:spMkLst>
            <pc:docMk/>
            <pc:sldMk cId="2231919947" sldId="452"/>
            <ac:spMk id="33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8:50.108" v="5379"/>
        <pc:sldMkLst>
          <pc:docMk/>
          <pc:sldMk cId="3718374042" sldId="453"/>
        </pc:sldMkLst>
        <pc:spChg chg="mod">
          <ac:chgData name="Ariel, Pablo" userId="695102d8-7b7c-4e72-85ef-d390c20d6d1b" providerId="ADAL" clId="{5B8CAB50-C71B-4294-AF72-9C8216C07B56}" dt="2021-11-11T15:58:50.108" v="5379"/>
          <ac:spMkLst>
            <pc:docMk/>
            <pc:sldMk cId="3718374042" sldId="453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13:17.917" v="2736" actId="113"/>
          <ac:spMkLst>
            <pc:docMk/>
            <pc:sldMk cId="3718374042" sldId="453"/>
            <ac:spMk id="33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8:52.709" v="5380"/>
        <pc:sldMkLst>
          <pc:docMk/>
          <pc:sldMk cId="1857550898" sldId="454"/>
        </pc:sldMkLst>
        <pc:spChg chg="mod">
          <ac:chgData name="Ariel, Pablo" userId="695102d8-7b7c-4e72-85ef-d390c20d6d1b" providerId="ADAL" clId="{5B8CAB50-C71B-4294-AF72-9C8216C07B56}" dt="2021-11-11T15:58:52.709" v="5380"/>
          <ac:spMkLst>
            <pc:docMk/>
            <pc:sldMk cId="1857550898" sldId="454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13:20.973" v="2737" actId="113"/>
          <ac:spMkLst>
            <pc:docMk/>
            <pc:sldMk cId="1857550898" sldId="454"/>
            <ac:spMk id="33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5:58:55.696" v="5381"/>
        <pc:sldMkLst>
          <pc:docMk/>
          <pc:sldMk cId="917831467" sldId="455"/>
        </pc:sldMkLst>
        <pc:spChg chg="mod">
          <ac:chgData name="Ariel, Pablo" userId="695102d8-7b7c-4e72-85ef-d390c20d6d1b" providerId="ADAL" clId="{5B8CAB50-C71B-4294-AF72-9C8216C07B56}" dt="2021-11-11T15:58:55.696" v="5381"/>
          <ac:spMkLst>
            <pc:docMk/>
            <pc:sldMk cId="917831467" sldId="455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13:24.038" v="2738" actId="113"/>
          <ac:spMkLst>
            <pc:docMk/>
            <pc:sldMk cId="917831467" sldId="455"/>
            <ac:spMk id="33" creationId="{00000000-0000-0000-0000-000000000000}"/>
          </ac:spMkLst>
        </pc:spChg>
      </pc:sldChg>
      <pc:sldChg chg="addSp modSp mod modAnim">
        <pc:chgData name="Ariel, Pablo" userId="695102d8-7b7c-4e72-85ef-d390c20d6d1b" providerId="ADAL" clId="{5B8CAB50-C71B-4294-AF72-9C8216C07B56}" dt="2021-11-12T18:57:57.789" v="5408" actId="20577"/>
        <pc:sldMkLst>
          <pc:docMk/>
          <pc:sldMk cId="1898730810" sldId="456"/>
        </pc:sldMkLst>
        <pc:spChg chg="mod">
          <ac:chgData name="Ariel, Pablo" userId="695102d8-7b7c-4e72-85ef-d390c20d6d1b" providerId="ADAL" clId="{5B8CAB50-C71B-4294-AF72-9C8216C07B56}" dt="2021-11-11T15:58:59.204" v="5382"/>
          <ac:spMkLst>
            <pc:docMk/>
            <pc:sldMk cId="1898730810" sldId="456"/>
            <ac:spMk id="20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12T18:57:57.789" v="5408" actId="20577"/>
          <ac:spMkLst>
            <pc:docMk/>
            <pc:sldMk cId="1898730810" sldId="456"/>
            <ac:spMk id="21" creationId="{515627EC-4FF3-451A-906F-AA0687E4CEAF}"/>
          </ac:spMkLst>
        </pc:spChg>
        <pc:spChg chg="mod">
          <ac:chgData name="Ariel, Pablo" userId="695102d8-7b7c-4e72-85ef-d390c20d6d1b" providerId="ADAL" clId="{5B8CAB50-C71B-4294-AF72-9C8216C07B56}" dt="2021-11-02T12:13:26.901" v="2739" actId="113"/>
          <ac:spMkLst>
            <pc:docMk/>
            <pc:sldMk cId="1898730810" sldId="456"/>
            <ac:spMk id="33" creationId="{00000000-0000-0000-0000-000000000000}"/>
          </ac:spMkLst>
        </pc:spChg>
      </pc:sldChg>
      <pc:sldChg chg="addSp delSp modSp mod delAnim modAnim">
        <pc:chgData name="Ariel, Pablo" userId="695102d8-7b7c-4e72-85ef-d390c20d6d1b" providerId="ADAL" clId="{5B8CAB50-C71B-4294-AF72-9C8216C07B56}" dt="2021-11-03T14:56:09.674" v="4955"/>
        <pc:sldMkLst>
          <pc:docMk/>
          <pc:sldMk cId="3494627889" sldId="457"/>
        </pc:sldMkLst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7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9:29:11.955" v="4747" actId="478"/>
          <ac:spMkLst>
            <pc:docMk/>
            <pc:sldMk cId="3494627889" sldId="457"/>
            <ac:spMk id="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9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1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12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9:29:36.857" v="4833" actId="20577"/>
          <ac:spMkLst>
            <pc:docMk/>
            <pc:sldMk cId="3494627889" sldId="457"/>
            <ac:spMk id="14" creationId="{28B28423-CDED-41E0-92D3-0A165432C2C3}"/>
          </ac:spMkLst>
        </pc:spChg>
        <pc:spChg chg="del">
          <ac:chgData name="Ariel, Pablo" userId="695102d8-7b7c-4e72-85ef-d390c20d6d1b" providerId="ADAL" clId="{5B8CAB50-C71B-4294-AF72-9C8216C07B56}" dt="2021-11-02T18:17:39.520" v="3987" actId="478"/>
          <ac:spMkLst>
            <pc:docMk/>
            <pc:sldMk cId="3494627889" sldId="457"/>
            <ac:spMk id="16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1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0:07.691" v="4894" actId="1035"/>
          <ac:spMkLst>
            <pc:docMk/>
            <pc:sldMk cId="3494627889" sldId="457"/>
            <ac:spMk id="24" creationId="{00000000-0000-0000-0000-000000000000}"/>
          </ac:spMkLst>
        </pc:spChg>
        <pc:grpChg chg="mod">
          <ac:chgData name="Ariel, Pablo" userId="695102d8-7b7c-4e72-85ef-d390c20d6d1b" providerId="ADAL" clId="{5B8CAB50-C71B-4294-AF72-9C8216C07B56}" dt="2021-11-02T19:30:07.691" v="4894" actId="1035"/>
          <ac:grpSpMkLst>
            <pc:docMk/>
            <pc:sldMk cId="3494627889" sldId="457"/>
            <ac:grpSpMk id="5" creationId="{00000000-0000-0000-0000-000000000000}"/>
          </ac:grpSpMkLst>
        </pc:grpChg>
        <pc:cxnChg chg="mod">
          <ac:chgData name="Ariel, Pablo" userId="695102d8-7b7c-4e72-85ef-d390c20d6d1b" providerId="ADAL" clId="{5B8CAB50-C71B-4294-AF72-9C8216C07B56}" dt="2021-11-02T19:30:07.691" v="4894" actId="1035"/>
          <ac:cxnSpMkLst>
            <pc:docMk/>
            <pc:sldMk cId="3494627889" sldId="457"/>
            <ac:cxnSpMk id="23" creationId="{00000000-0000-0000-0000-000000000000}"/>
          </ac:cxnSpMkLst>
        </pc:cxnChg>
      </pc:sldChg>
      <pc:sldChg chg="add mod modShow">
        <pc:chgData name="Ariel, Pablo" userId="695102d8-7b7c-4e72-85ef-d390c20d6d1b" providerId="ADAL" clId="{5B8CAB50-C71B-4294-AF72-9C8216C07B56}" dt="2021-11-11T14:57:42.614" v="5172" actId="729"/>
        <pc:sldMkLst>
          <pc:docMk/>
          <pc:sldMk cId="3903019387" sldId="458"/>
        </pc:sldMkLst>
      </pc:sldChg>
      <pc:sldChg chg="add mod modShow">
        <pc:chgData name="Ariel, Pablo" userId="695102d8-7b7c-4e72-85ef-d390c20d6d1b" providerId="ADAL" clId="{5B8CAB50-C71B-4294-AF72-9C8216C07B56}" dt="2021-11-11T14:54:35.696" v="5167" actId="729"/>
        <pc:sldMkLst>
          <pc:docMk/>
          <pc:sldMk cId="3767322303" sldId="461"/>
        </pc:sldMkLst>
      </pc:sldChg>
      <pc:sldChg chg="add mod modShow">
        <pc:chgData name="Ariel, Pablo" userId="695102d8-7b7c-4e72-85ef-d390c20d6d1b" providerId="ADAL" clId="{5B8CAB50-C71B-4294-AF72-9C8216C07B56}" dt="2021-11-11T14:54:35.696" v="5167" actId="729"/>
        <pc:sldMkLst>
          <pc:docMk/>
          <pc:sldMk cId="2449268236" sldId="462"/>
        </pc:sldMkLst>
      </pc:sldChg>
      <pc:sldChg chg="add mod modShow">
        <pc:chgData name="Ariel, Pablo" userId="695102d8-7b7c-4e72-85ef-d390c20d6d1b" providerId="ADAL" clId="{5B8CAB50-C71B-4294-AF72-9C8216C07B56}" dt="2021-11-11T14:54:35.696" v="5167" actId="729"/>
        <pc:sldMkLst>
          <pc:docMk/>
          <pc:sldMk cId="4283254483" sldId="463"/>
        </pc:sldMkLst>
      </pc:sldChg>
      <pc:sldChg chg="add mod ord modShow">
        <pc:chgData name="Ariel, Pablo" userId="695102d8-7b7c-4e72-85ef-d390c20d6d1b" providerId="ADAL" clId="{5B8CAB50-C71B-4294-AF72-9C8216C07B56}" dt="2021-11-11T16:01:23.122" v="5385"/>
        <pc:sldMkLst>
          <pc:docMk/>
          <pc:sldMk cId="209600628" sldId="465"/>
        </pc:sldMkLst>
      </pc:sldChg>
      <pc:sldChg chg="modSp add mod modShow">
        <pc:chgData name="Ariel, Pablo" userId="695102d8-7b7c-4e72-85ef-d390c20d6d1b" providerId="ADAL" clId="{5B8CAB50-C71B-4294-AF72-9C8216C07B56}" dt="2021-11-11T16:11:14.988" v="5403" actId="20577"/>
        <pc:sldMkLst>
          <pc:docMk/>
          <pc:sldMk cId="2548815897" sldId="471"/>
        </pc:sldMkLst>
        <pc:spChg chg="mod">
          <ac:chgData name="Ariel, Pablo" userId="695102d8-7b7c-4e72-85ef-d390c20d6d1b" providerId="ADAL" clId="{5B8CAB50-C71B-4294-AF72-9C8216C07B56}" dt="2021-11-11T16:11:14.988" v="5403" actId="20577"/>
          <ac:spMkLst>
            <pc:docMk/>
            <pc:sldMk cId="2548815897" sldId="471"/>
            <ac:spMk id="3" creationId="{00000000-0000-0000-0000-000000000000}"/>
          </ac:spMkLst>
        </pc:spChg>
      </pc:sldChg>
      <pc:sldChg chg="modSp add mod ord modShow">
        <pc:chgData name="Ariel, Pablo" userId="695102d8-7b7c-4e72-85ef-d390c20d6d1b" providerId="ADAL" clId="{5B8CAB50-C71B-4294-AF72-9C8216C07B56}" dt="2021-11-11T16:11:09.361" v="5393" actId="20577"/>
        <pc:sldMkLst>
          <pc:docMk/>
          <pc:sldMk cId="2732011834" sldId="472"/>
        </pc:sldMkLst>
        <pc:spChg chg="mod">
          <ac:chgData name="Ariel, Pablo" userId="695102d8-7b7c-4e72-85ef-d390c20d6d1b" providerId="ADAL" clId="{5B8CAB50-C71B-4294-AF72-9C8216C07B56}" dt="2021-11-11T16:11:09.361" v="5393" actId="20577"/>
          <ac:spMkLst>
            <pc:docMk/>
            <pc:sldMk cId="2732011834" sldId="472"/>
            <ac:spMk id="3" creationId="{00000000-0000-0000-0000-000000000000}"/>
          </ac:spMkLst>
        </pc:spChg>
      </pc:sldChg>
      <pc:sldChg chg="del">
        <pc:chgData name="Ariel, Pablo" userId="695102d8-7b7c-4e72-85ef-d390c20d6d1b" providerId="ADAL" clId="{5B8CAB50-C71B-4294-AF72-9C8216C07B56}" dt="2021-11-02T18:20:55.332" v="4147" actId="47"/>
        <pc:sldMkLst>
          <pc:docMk/>
          <pc:sldMk cId="888517574" sldId="475"/>
        </pc:sldMkLst>
      </pc:sldChg>
      <pc:sldChg chg="addSp delSp modSp mod delAnim modAnim">
        <pc:chgData name="Ariel, Pablo" userId="695102d8-7b7c-4e72-85ef-d390c20d6d1b" providerId="ADAL" clId="{5B8CAB50-C71B-4294-AF72-9C8216C07B56}" dt="2021-11-01T17:43:54.079" v="550"/>
        <pc:sldMkLst>
          <pc:docMk/>
          <pc:sldMk cId="4046649549" sldId="478"/>
        </pc:sldMkLst>
        <pc:spChg chg="mod">
          <ac:chgData name="Ariel, Pablo" userId="695102d8-7b7c-4e72-85ef-d390c20d6d1b" providerId="ADAL" clId="{5B8CAB50-C71B-4294-AF72-9C8216C07B56}" dt="2021-10-29T16:29:16.037" v="52" actId="1076"/>
          <ac:spMkLst>
            <pc:docMk/>
            <pc:sldMk cId="4046649549" sldId="478"/>
            <ac:spMk id="3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1T16:22:06.064" v="533" actId="1076"/>
          <ac:spMkLst>
            <pc:docMk/>
            <pc:sldMk cId="4046649549" sldId="478"/>
            <ac:spMk id="9" creationId="{A4DFE05B-5DAF-4B1A-9D8A-AC33271A657F}"/>
          </ac:spMkLst>
        </pc:spChg>
        <pc:spChg chg="del">
          <ac:chgData name="Ariel, Pablo" userId="695102d8-7b7c-4e72-85ef-d390c20d6d1b" providerId="ADAL" clId="{5B8CAB50-C71B-4294-AF72-9C8216C07B56}" dt="2021-10-29T16:29:12.814" v="51" actId="478"/>
          <ac:spMkLst>
            <pc:docMk/>
            <pc:sldMk cId="4046649549" sldId="478"/>
            <ac:spMk id="12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1T17:43:43.521" v="549" actId="478"/>
          <ac:spMkLst>
            <pc:docMk/>
            <pc:sldMk cId="4046649549" sldId="478"/>
            <ac:spMk id="13" creationId="{398251EC-5C86-4F81-9759-9A914240EF9D}"/>
          </ac:spMkLst>
        </pc:spChg>
        <pc:grpChg chg="del">
          <ac:chgData name="Ariel, Pablo" userId="695102d8-7b7c-4e72-85ef-d390c20d6d1b" providerId="ADAL" clId="{5B8CAB50-C71B-4294-AF72-9C8216C07B56}" dt="2021-10-29T16:29:12.814" v="51" actId="478"/>
          <ac:grpSpMkLst>
            <pc:docMk/>
            <pc:sldMk cId="4046649549" sldId="478"/>
            <ac:grpSpMk id="11" creationId="{00000000-0000-0000-0000-000000000000}"/>
          </ac:grpSpMkLst>
        </pc:grpChg>
      </pc:sldChg>
      <pc:sldChg chg="add">
        <pc:chgData name="Ariel, Pablo" userId="695102d8-7b7c-4e72-85ef-d390c20d6d1b" providerId="ADAL" clId="{5B8CAB50-C71B-4294-AF72-9C8216C07B56}" dt="2021-11-04T16:31:13.430" v="4957"/>
        <pc:sldMkLst>
          <pc:docMk/>
          <pc:sldMk cId="1117682503" sldId="483"/>
        </pc:sldMkLst>
      </pc:sldChg>
      <pc:sldChg chg="modSp del ord modAnim">
        <pc:chgData name="Ariel, Pablo" userId="695102d8-7b7c-4e72-85ef-d390c20d6d1b" providerId="ADAL" clId="{5B8CAB50-C71B-4294-AF72-9C8216C07B56}" dt="2021-11-04T16:31:07.225" v="4956" actId="2696"/>
        <pc:sldMkLst>
          <pc:docMk/>
          <pc:sldMk cId="2887522784" sldId="483"/>
        </pc:sldMkLst>
        <pc:spChg chg="mod">
          <ac:chgData name="Ariel, Pablo" userId="695102d8-7b7c-4e72-85ef-d390c20d6d1b" providerId="ADAL" clId="{5B8CAB50-C71B-4294-AF72-9C8216C07B56}" dt="2021-10-29T16:25:50.167" v="49" actId="20577"/>
          <ac:spMkLst>
            <pc:docMk/>
            <pc:sldMk cId="2887522784" sldId="483"/>
            <ac:spMk id="4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02T17:02:52.220" v="3103" actId="403"/>
        <pc:sldMkLst>
          <pc:docMk/>
          <pc:sldMk cId="3912526776" sldId="487"/>
        </pc:sldMkLst>
        <pc:spChg chg="mod">
          <ac:chgData name="Ariel, Pablo" userId="695102d8-7b7c-4e72-85ef-d390c20d6d1b" providerId="ADAL" clId="{5B8CAB50-C71B-4294-AF72-9C8216C07B56}" dt="2021-11-02T17:02:52.220" v="3103" actId="403"/>
          <ac:spMkLst>
            <pc:docMk/>
            <pc:sldMk cId="3912526776" sldId="487"/>
            <ac:spMk id="3" creationId="{00000000-0000-0000-0000-000000000000}"/>
          </ac:spMkLst>
        </pc:spChg>
      </pc:sldChg>
      <pc:sldChg chg="add del">
        <pc:chgData name="Ariel, Pablo" userId="695102d8-7b7c-4e72-85ef-d390c20d6d1b" providerId="ADAL" clId="{5B8CAB50-C71B-4294-AF72-9C8216C07B56}" dt="2021-11-11T15:55:53.486" v="5283" actId="47"/>
        <pc:sldMkLst>
          <pc:docMk/>
          <pc:sldMk cId="564278948" sldId="496"/>
        </pc:sldMkLst>
      </pc:sldChg>
      <pc:sldChg chg="modSp mod">
        <pc:chgData name="Ariel, Pablo" userId="695102d8-7b7c-4e72-85ef-d390c20d6d1b" providerId="ADAL" clId="{5B8CAB50-C71B-4294-AF72-9C8216C07B56}" dt="2021-11-01T17:47:52.287" v="713" actId="1076"/>
        <pc:sldMkLst>
          <pc:docMk/>
          <pc:sldMk cId="2431031626" sldId="497"/>
        </pc:sldMkLst>
        <pc:spChg chg="mod">
          <ac:chgData name="Ariel, Pablo" userId="695102d8-7b7c-4e72-85ef-d390c20d6d1b" providerId="ADAL" clId="{5B8CAB50-C71B-4294-AF72-9C8216C07B56}" dt="2021-11-01T17:47:52.287" v="713" actId="1076"/>
          <ac:spMkLst>
            <pc:docMk/>
            <pc:sldMk cId="2431031626" sldId="497"/>
            <ac:spMk id="3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1T17:47:47.767" v="712" actId="1076"/>
          <ac:spMkLst>
            <pc:docMk/>
            <pc:sldMk cId="2431031626" sldId="497"/>
            <ac:spMk id="5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1T17:47:52.287" v="713" actId="1076"/>
          <ac:spMkLst>
            <pc:docMk/>
            <pc:sldMk cId="2431031626" sldId="497"/>
            <ac:spMk id="6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1T17:47:24.817" v="707" actId="122"/>
          <ac:spMkLst>
            <pc:docMk/>
            <pc:sldMk cId="2431031626" sldId="497"/>
            <ac:spMk id="7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0-29T17:31:23.147" v="58" actId="20577"/>
          <ac:spMkLst>
            <pc:docMk/>
            <pc:sldMk cId="2431031626" sldId="497"/>
            <ac:spMk id="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1T17:47:47.767" v="712" actId="1076"/>
          <ac:spMkLst>
            <pc:docMk/>
            <pc:sldMk cId="2431031626" sldId="497"/>
            <ac:spMk id="9" creationId="{00000000-0000-0000-0000-000000000000}"/>
          </ac:spMkLst>
        </pc:spChg>
      </pc:sldChg>
      <pc:sldChg chg="addSp delSp modSp mod modAnim">
        <pc:chgData name="Ariel, Pablo" userId="695102d8-7b7c-4e72-85ef-d390c20d6d1b" providerId="ADAL" clId="{5B8CAB50-C71B-4294-AF72-9C8216C07B56}" dt="2021-11-01T17:48:28.535" v="716"/>
        <pc:sldMkLst>
          <pc:docMk/>
          <pc:sldMk cId="1464401220" sldId="498"/>
        </pc:sldMkLst>
        <pc:spChg chg="add mod">
          <ac:chgData name="Ariel, Pablo" userId="695102d8-7b7c-4e72-85ef-d390c20d6d1b" providerId="ADAL" clId="{5B8CAB50-C71B-4294-AF72-9C8216C07B56}" dt="2021-11-01T17:48:25.070" v="715"/>
          <ac:spMkLst>
            <pc:docMk/>
            <pc:sldMk cId="1464401220" sldId="498"/>
            <ac:spMk id="9" creationId="{C99DDB31-2B66-491C-B7B0-3B1007827262}"/>
          </ac:spMkLst>
        </pc:spChg>
        <pc:spChg chg="del">
          <ac:chgData name="Ariel, Pablo" userId="695102d8-7b7c-4e72-85ef-d390c20d6d1b" providerId="ADAL" clId="{5B8CAB50-C71B-4294-AF72-9C8216C07B56}" dt="2021-11-01T17:48:24.175" v="714" actId="478"/>
          <ac:spMkLst>
            <pc:docMk/>
            <pc:sldMk cId="1464401220" sldId="498"/>
            <ac:spMk id="1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7:48:24.175" v="714" actId="478"/>
          <ac:spMkLst>
            <pc:docMk/>
            <pc:sldMk cId="1464401220" sldId="498"/>
            <ac:spMk id="12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7:48:24.175" v="714" actId="478"/>
          <ac:spMkLst>
            <pc:docMk/>
            <pc:sldMk cId="1464401220" sldId="498"/>
            <ac:spMk id="13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7:48:24.175" v="714" actId="478"/>
          <ac:spMkLst>
            <pc:docMk/>
            <pc:sldMk cId="1464401220" sldId="498"/>
            <ac:spMk id="14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1T17:48:25.070" v="715"/>
          <ac:spMkLst>
            <pc:docMk/>
            <pc:sldMk cId="1464401220" sldId="498"/>
            <ac:spMk id="15" creationId="{24CCF784-EB83-4039-AB1B-605FF31F5105}"/>
          </ac:spMkLst>
        </pc:spChg>
        <pc:spChg chg="add mod">
          <ac:chgData name="Ariel, Pablo" userId="695102d8-7b7c-4e72-85ef-d390c20d6d1b" providerId="ADAL" clId="{5B8CAB50-C71B-4294-AF72-9C8216C07B56}" dt="2021-11-01T17:48:25.070" v="715"/>
          <ac:spMkLst>
            <pc:docMk/>
            <pc:sldMk cId="1464401220" sldId="498"/>
            <ac:spMk id="16" creationId="{44634135-1B6F-420C-98A9-B33C3E05D880}"/>
          </ac:spMkLst>
        </pc:spChg>
        <pc:spChg chg="add mod">
          <ac:chgData name="Ariel, Pablo" userId="695102d8-7b7c-4e72-85ef-d390c20d6d1b" providerId="ADAL" clId="{5B8CAB50-C71B-4294-AF72-9C8216C07B56}" dt="2021-11-01T17:48:25.070" v="715"/>
          <ac:spMkLst>
            <pc:docMk/>
            <pc:sldMk cId="1464401220" sldId="498"/>
            <ac:spMk id="17" creationId="{98478E17-7AF7-4C0C-98EA-FD39A99EA5EB}"/>
          </ac:spMkLst>
        </pc:spChg>
      </pc:sldChg>
      <pc:sldChg chg="modSp mod">
        <pc:chgData name="Ariel, Pablo" userId="695102d8-7b7c-4e72-85ef-d390c20d6d1b" providerId="ADAL" clId="{5B8CAB50-C71B-4294-AF72-9C8216C07B56}" dt="2021-11-11T14:34:51.270" v="5106" actId="20577"/>
        <pc:sldMkLst>
          <pc:docMk/>
          <pc:sldMk cId="3287587325" sldId="500"/>
        </pc:sldMkLst>
        <pc:spChg chg="mod">
          <ac:chgData name="Ariel, Pablo" userId="695102d8-7b7c-4e72-85ef-d390c20d6d1b" providerId="ADAL" clId="{5B8CAB50-C71B-4294-AF72-9C8216C07B56}" dt="2021-11-11T14:34:51.270" v="5106" actId="20577"/>
          <ac:spMkLst>
            <pc:docMk/>
            <pc:sldMk cId="3287587325" sldId="500"/>
            <ac:spMk id="2" creationId="{00000000-0000-0000-0000-000000000000}"/>
          </ac:spMkLst>
        </pc:spChg>
      </pc:sldChg>
      <pc:sldChg chg="delSp del mod delAnim">
        <pc:chgData name="Ariel, Pablo" userId="695102d8-7b7c-4e72-85ef-d390c20d6d1b" providerId="ADAL" clId="{5B8CAB50-C71B-4294-AF72-9C8216C07B56}" dt="2021-11-02T17:15:19.154" v="3405" actId="47"/>
        <pc:sldMkLst>
          <pc:docMk/>
          <pc:sldMk cId="1836370661" sldId="501"/>
        </pc:sldMkLst>
        <pc:grpChg chg="del">
          <ac:chgData name="Ariel, Pablo" userId="695102d8-7b7c-4e72-85ef-d390c20d6d1b" providerId="ADAL" clId="{5B8CAB50-C71B-4294-AF72-9C8216C07B56}" dt="2021-11-02T12:27:04.138" v="2958" actId="478"/>
          <ac:grpSpMkLst>
            <pc:docMk/>
            <pc:sldMk cId="1836370661" sldId="501"/>
            <ac:grpSpMk id="6" creationId="{00000000-0000-0000-0000-000000000000}"/>
          </ac:grpSpMkLst>
        </pc:grpChg>
      </pc:sldChg>
      <pc:sldChg chg="addSp modSp mod modAnim">
        <pc:chgData name="Ariel, Pablo" userId="695102d8-7b7c-4e72-85ef-d390c20d6d1b" providerId="ADAL" clId="{5B8CAB50-C71B-4294-AF72-9C8216C07B56}" dt="2021-11-11T14:30:49.688" v="5096"/>
        <pc:sldMkLst>
          <pc:docMk/>
          <pc:sldMk cId="2723358264" sldId="503"/>
        </pc:sldMkLst>
        <pc:spChg chg="add mod">
          <ac:chgData name="Ariel, Pablo" userId="695102d8-7b7c-4e72-85ef-d390c20d6d1b" providerId="ADAL" clId="{5B8CAB50-C71B-4294-AF72-9C8216C07B56}" dt="2021-11-11T14:30:37.841" v="5094" actId="2085"/>
          <ac:spMkLst>
            <pc:docMk/>
            <pc:sldMk cId="2723358264" sldId="503"/>
            <ac:spMk id="2" creationId="{E2EFD905-D190-45B3-BA22-E33EE0A9C1F8}"/>
          </ac:spMkLst>
        </pc:spChg>
        <pc:spChg chg="mod">
          <ac:chgData name="Ariel, Pablo" userId="695102d8-7b7c-4e72-85ef-d390c20d6d1b" providerId="ADAL" clId="{5B8CAB50-C71B-4294-AF72-9C8216C07B56}" dt="2021-11-02T17:51:34.147" v="3811" actId="20577"/>
          <ac:spMkLst>
            <pc:docMk/>
            <pc:sldMk cId="2723358264" sldId="503"/>
            <ac:spMk id="1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4:29:42.739" v="5088" actId="20577"/>
          <ac:spMkLst>
            <pc:docMk/>
            <pc:sldMk cId="2723358264" sldId="503"/>
            <ac:spMk id="22" creationId="{00000000-0000-0000-0000-000000000000}"/>
          </ac:spMkLst>
        </pc:spChg>
      </pc:sldChg>
      <pc:sldChg chg="modSp">
        <pc:chgData name="Ariel, Pablo" userId="695102d8-7b7c-4e72-85ef-d390c20d6d1b" providerId="ADAL" clId="{5B8CAB50-C71B-4294-AF72-9C8216C07B56}" dt="2021-11-11T14:31:13.843" v="5097" actId="20578"/>
        <pc:sldMkLst>
          <pc:docMk/>
          <pc:sldMk cId="1669573299" sldId="505"/>
        </pc:sldMkLst>
        <pc:spChg chg="mod">
          <ac:chgData name="Ariel, Pablo" userId="695102d8-7b7c-4e72-85ef-d390c20d6d1b" providerId="ADAL" clId="{5B8CAB50-C71B-4294-AF72-9C8216C07B56}" dt="2021-11-11T14:31:13.843" v="5097" actId="20578"/>
          <ac:spMkLst>
            <pc:docMk/>
            <pc:sldMk cId="1669573299" sldId="505"/>
            <ac:spMk id="22" creationId="{00000000-0000-0000-0000-000000000000}"/>
          </ac:spMkLst>
        </pc:spChg>
      </pc:sldChg>
      <pc:sldChg chg="modSp">
        <pc:chgData name="Ariel, Pablo" userId="695102d8-7b7c-4e72-85ef-d390c20d6d1b" providerId="ADAL" clId="{5B8CAB50-C71B-4294-AF72-9C8216C07B56}" dt="2021-11-11T14:31:20.399" v="5098" actId="20578"/>
        <pc:sldMkLst>
          <pc:docMk/>
          <pc:sldMk cId="2986118870" sldId="506"/>
        </pc:sldMkLst>
        <pc:spChg chg="mod">
          <ac:chgData name="Ariel, Pablo" userId="695102d8-7b7c-4e72-85ef-d390c20d6d1b" providerId="ADAL" clId="{5B8CAB50-C71B-4294-AF72-9C8216C07B56}" dt="2021-11-11T14:31:20.399" v="5098" actId="20578"/>
          <ac:spMkLst>
            <pc:docMk/>
            <pc:sldMk cId="2986118870" sldId="506"/>
            <ac:spMk id="22" creationId="{00000000-0000-0000-0000-000000000000}"/>
          </ac:spMkLst>
        </pc:spChg>
      </pc:sldChg>
      <pc:sldChg chg="modSp">
        <pc:chgData name="Ariel, Pablo" userId="695102d8-7b7c-4e72-85ef-d390c20d6d1b" providerId="ADAL" clId="{5B8CAB50-C71B-4294-AF72-9C8216C07B56}" dt="2021-11-11T14:31:24.182" v="5099" actId="20578"/>
        <pc:sldMkLst>
          <pc:docMk/>
          <pc:sldMk cId="3949364931" sldId="507"/>
        </pc:sldMkLst>
        <pc:spChg chg="mod">
          <ac:chgData name="Ariel, Pablo" userId="695102d8-7b7c-4e72-85ef-d390c20d6d1b" providerId="ADAL" clId="{5B8CAB50-C71B-4294-AF72-9C8216C07B56}" dt="2021-11-11T14:31:24.182" v="5099" actId="20578"/>
          <ac:spMkLst>
            <pc:docMk/>
            <pc:sldMk cId="3949364931" sldId="507"/>
            <ac:spMk id="22" creationId="{00000000-0000-0000-0000-000000000000}"/>
          </ac:spMkLst>
        </pc:spChg>
      </pc:sldChg>
      <pc:sldChg chg="modSp">
        <pc:chgData name="Ariel, Pablo" userId="695102d8-7b7c-4e72-85ef-d390c20d6d1b" providerId="ADAL" clId="{5B8CAB50-C71B-4294-AF72-9C8216C07B56}" dt="2021-11-11T14:31:35.182" v="5102" actId="20578"/>
        <pc:sldMkLst>
          <pc:docMk/>
          <pc:sldMk cId="3725206591" sldId="509"/>
        </pc:sldMkLst>
        <pc:spChg chg="mod">
          <ac:chgData name="Ariel, Pablo" userId="695102d8-7b7c-4e72-85ef-d390c20d6d1b" providerId="ADAL" clId="{5B8CAB50-C71B-4294-AF72-9C8216C07B56}" dt="2021-11-11T14:31:35.182" v="5102" actId="20578"/>
          <ac:spMkLst>
            <pc:docMk/>
            <pc:sldMk cId="3725206591" sldId="509"/>
            <ac:spMk id="10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11T14:31:27.857" v="5100" actId="20578"/>
        <pc:sldMkLst>
          <pc:docMk/>
          <pc:sldMk cId="2900099925" sldId="510"/>
        </pc:sldMkLst>
        <pc:spChg chg="mod">
          <ac:chgData name="Ariel, Pablo" userId="695102d8-7b7c-4e72-85ef-d390c20d6d1b" providerId="ADAL" clId="{5B8CAB50-C71B-4294-AF72-9C8216C07B56}" dt="2021-11-11T14:31:27.857" v="5100" actId="20578"/>
          <ac:spMkLst>
            <pc:docMk/>
            <pc:sldMk cId="2900099925" sldId="510"/>
            <ac:spMk id="25" creationId="{00000000-0000-0000-0000-000000000000}"/>
          </ac:spMkLst>
        </pc:spChg>
      </pc:sldChg>
      <pc:sldChg chg="modSp mod">
        <pc:chgData name="Ariel, Pablo" userId="695102d8-7b7c-4e72-85ef-d390c20d6d1b" providerId="ADAL" clId="{5B8CAB50-C71B-4294-AF72-9C8216C07B56}" dt="2021-11-02T18:41:35.811" v="4296" actId="20577"/>
        <pc:sldMkLst>
          <pc:docMk/>
          <pc:sldMk cId="2735665644" sldId="512"/>
        </pc:sldMkLst>
        <pc:spChg chg="mod">
          <ac:chgData name="Ariel, Pablo" userId="695102d8-7b7c-4e72-85ef-d390c20d6d1b" providerId="ADAL" clId="{5B8CAB50-C71B-4294-AF72-9C8216C07B56}" dt="2021-11-02T18:41:35.811" v="4296" actId="20577"/>
          <ac:spMkLst>
            <pc:docMk/>
            <pc:sldMk cId="2735665644" sldId="512"/>
            <ac:spMk id="6" creationId="{00000000-0000-0000-0000-000000000000}"/>
          </ac:spMkLst>
        </pc:spChg>
      </pc:sldChg>
      <pc:sldChg chg="mod modShow">
        <pc:chgData name="Ariel, Pablo" userId="695102d8-7b7c-4e72-85ef-d390c20d6d1b" providerId="ADAL" clId="{5B8CAB50-C71B-4294-AF72-9C8216C07B56}" dt="2021-11-04T16:39:20.126" v="5028" actId="729"/>
        <pc:sldMkLst>
          <pc:docMk/>
          <pc:sldMk cId="647806761" sldId="515"/>
        </pc:sldMkLst>
      </pc:sldChg>
      <pc:sldChg chg="modSp mod">
        <pc:chgData name="Ariel, Pablo" userId="695102d8-7b7c-4e72-85ef-d390c20d6d1b" providerId="ADAL" clId="{5B8CAB50-C71B-4294-AF72-9C8216C07B56}" dt="2021-11-12T19:02:59.701" v="5520" actId="20577"/>
        <pc:sldMkLst>
          <pc:docMk/>
          <pc:sldMk cId="3343394441" sldId="519"/>
        </pc:sldMkLst>
        <pc:spChg chg="mod">
          <ac:chgData name="Ariel, Pablo" userId="695102d8-7b7c-4e72-85ef-d390c20d6d1b" providerId="ADAL" clId="{5B8CAB50-C71B-4294-AF72-9C8216C07B56}" dt="2021-11-12T19:02:06.989" v="5448" actId="20577"/>
          <ac:spMkLst>
            <pc:docMk/>
            <pc:sldMk cId="3343394441" sldId="519"/>
            <ac:spMk id="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2T19:02:59.701" v="5520" actId="20577"/>
          <ac:spMkLst>
            <pc:docMk/>
            <pc:sldMk cId="3343394441" sldId="519"/>
            <ac:spMk id="14" creationId="{00000000-0000-0000-0000-000000000000}"/>
          </ac:spMkLst>
        </pc:spChg>
      </pc:sldChg>
      <pc:sldChg chg="del ord">
        <pc:chgData name="Ariel, Pablo" userId="695102d8-7b7c-4e72-85ef-d390c20d6d1b" providerId="ADAL" clId="{5B8CAB50-C71B-4294-AF72-9C8216C07B56}" dt="2021-11-02T18:31:44.487" v="4225" actId="47"/>
        <pc:sldMkLst>
          <pc:docMk/>
          <pc:sldMk cId="451120031" sldId="520"/>
        </pc:sldMkLst>
      </pc:sldChg>
      <pc:sldChg chg="delSp modSp add del mod">
        <pc:chgData name="Ariel, Pablo" userId="695102d8-7b7c-4e72-85ef-d390c20d6d1b" providerId="ADAL" clId="{5B8CAB50-C71B-4294-AF72-9C8216C07B56}" dt="2021-11-12T19:10:17.923" v="5659" actId="404"/>
        <pc:sldMkLst>
          <pc:docMk/>
          <pc:sldMk cId="1741234210" sldId="522"/>
        </pc:sldMkLst>
        <pc:spChg chg="mod topLvl">
          <ac:chgData name="Ariel, Pablo" userId="695102d8-7b7c-4e72-85ef-d390c20d6d1b" providerId="ADAL" clId="{5B8CAB50-C71B-4294-AF72-9C8216C07B56}" dt="2021-11-12T19:10:17.923" v="5659" actId="404"/>
          <ac:spMkLst>
            <pc:docMk/>
            <pc:sldMk cId="1741234210" sldId="522"/>
            <ac:spMk id="4" creationId="{00000000-0000-0000-0000-000000000000}"/>
          </ac:spMkLst>
        </pc:spChg>
        <pc:spChg chg="del topLvl">
          <ac:chgData name="Ariel, Pablo" userId="695102d8-7b7c-4e72-85ef-d390c20d6d1b" providerId="ADAL" clId="{5B8CAB50-C71B-4294-AF72-9C8216C07B56}" dt="2021-11-02T18:50:12.397" v="4622" actId="478"/>
          <ac:spMkLst>
            <pc:docMk/>
            <pc:sldMk cId="1741234210" sldId="522"/>
            <ac:spMk id="6" creationId="{00000000-0000-0000-0000-000000000000}"/>
          </ac:spMkLst>
        </pc:spChg>
        <pc:grpChg chg="del">
          <ac:chgData name="Ariel, Pablo" userId="695102d8-7b7c-4e72-85ef-d390c20d6d1b" providerId="ADAL" clId="{5B8CAB50-C71B-4294-AF72-9C8216C07B56}" dt="2021-11-02T18:50:12.397" v="4622" actId="478"/>
          <ac:grpSpMkLst>
            <pc:docMk/>
            <pc:sldMk cId="1741234210" sldId="522"/>
            <ac:grpSpMk id="2" creationId="{00000000-0000-0000-0000-000000000000}"/>
          </ac:grpSpMkLst>
        </pc:grpChg>
      </pc:sldChg>
      <pc:sldChg chg="add del mod modShow">
        <pc:chgData name="Ariel, Pablo" userId="695102d8-7b7c-4e72-85ef-d390c20d6d1b" providerId="ADAL" clId="{5B8CAB50-C71B-4294-AF72-9C8216C07B56}" dt="2021-11-12T19:08:55.714" v="5601" actId="729"/>
        <pc:sldMkLst>
          <pc:docMk/>
          <pc:sldMk cId="2479576521" sldId="523"/>
        </pc:sldMkLst>
      </pc:sldChg>
      <pc:sldChg chg="add del mod modShow">
        <pc:chgData name="Ariel, Pablo" userId="695102d8-7b7c-4e72-85ef-d390c20d6d1b" providerId="ADAL" clId="{5B8CAB50-C71B-4294-AF72-9C8216C07B56}" dt="2021-11-12T19:08:55.714" v="5601" actId="729"/>
        <pc:sldMkLst>
          <pc:docMk/>
          <pc:sldMk cId="2980908256" sldId="524"/>
        </pc:sldMkLst>
      </pc:sldChg>
      <pc:sldChg chg="add del mod modShow">
        <pc:chgData name="Ariel, Pablo" userId="695102d8-7b7c-4e72-85ef-d390c20d6d1b" providerId="ADAL" clId="{5B8CAB50-C71B-4294-AF72-9C8216C07B56}" dt="2021-11-12T19:08:55.714" v="5601" actId="729"/>
        <pc:sldMkLst>
          <pc:docMk/>
          <pc:sldMk cId="2821993816" sldId="525"/>
        </pc:sldMkLst>
      </pc:sldChg>
      <pc:sldChg chg="add del mod modShow">
        <pc:chgData name="Ariel, Pablo" userId="695102d8-7b7c-4e72-85ef-d390c20d6d1b" providerId="ADAL" clId="{5B8CAB50-C71B-4294-AF72-9C8216C07B56}" dt="2021-11-12T19:08:55.714" v="5601" actId="729"/>
        <pc:sldMkLst>
          <pc:docMk/>
          <pc:sldMk cId="1302987262" sldId="526"/>
        </pc:sldMkLst>
      </pc:sldChg>
      <pc:sldChg chg="add del mod modShow">
        <pc:chgData name="Ariel, Pablo" userId="695102d8-7b7c-4e72-85ef-d390c20d6d1b" providerId="ADAL" clId="{5B8CAB50-C71B-4294-AF72-9C8216C07B56}" dt="2021-11-12T19:10:09.199" v="5656" actId="729"/>
        <pc:sldMkLst>
          <pc:docMk/>
          <pc:sldMk cId="381553186" sldId="527"/>
        </pc:sldMkLst>
      </pc:sldChg>
      <pc:sldChg chg="modSp add del mod ord">
        <pc:chgData name="Ariel, Pablo" userId="695102d8-7b7c-4e72-85ef-d390c20d6d1b" providerId="ADAL" clId="{5B8CAB50-C71B-4294-AF72-9C8216C07B56}" dt="2021-11-12T19:09:54.563" v="5655" actId="20577"/>
        <pc:sldMkLst>
          <pc:docMk/>
          <pc:sldMk cId="315168697" sldId="528"/>
        </pc:sldMkLst>
        <pc:spChg chg="mod">
          <ac:chgData name="Ariel, Pablo" userId="695102d8-7b7c-4e72-85ef-d390c20d6d1b" providerId="ADAL" clId="{5B8CAB50-C71B-4294-AF72-9C8216C07B56}" dt="2021-11-12T19:09:54.563" v="5655" actId="20577"/>
          <ac:spMkLst>
            <pc:docMk/>
            <pc:sldMk cId="315168697" sldId="528"/>
            <ac:spMk id="8" creationId="{00000000-0000-0000-0000-000000000000}"/>
          </ac:spMkLst>
        </pc:spChg>
      </pc:sldChg>
      <pc:sldChg chg="add del setBg">
        <pc:chgData name="Ariel, Pablo" userId="695102d8-7b7c-4e72-85ef-d390c20d6d1b" providerId="ADAL" clId="{5B8CAB50-C71B-4294-AF72-9C8216C07B56}" dt="2021-11-01T18:20:47.211" v="1136" actId="47"/>
        <pc:sldMkLst>
          <pc:docMk/>
          <pc:sldMk cId="2831159439" sldId="528"/>
        </pc:sldMkLst>
      </pc:sldChg>
      <pc:sldChg chg="modSp add del mod ord modAnim">
        <pc:chgData name="Ariel, Pablo" userId="695102d8-7b7c-4e72-85ef-d390c20d6d1b" providerId="ADAL" clId="{5B8CAB50-C71B-4294-AF72-9C8216C07B56}" dt="2021-11-19T13:09:40.641" v="5675" actId="20577"/>
        <pc:sldMkLst>
          <pc:docMk/>
          <pc:sldMk cId="2719286582" sldId="530"/>
        </pc:sldMkLst>
        <pc:spChg chg="mod">
          <ac:chgData name="Ariel, Pablo" userId="695102d8-7b7c-4e72-85ef-d390c20d6d1b" providerId="ADAL" clId="{5B8CAB50-C71B-4294-AF72-9C8216C07B56}" dt="2021-11-12T19:07:13.312" v="5534" actId="20577"/>
          <ac:spMkLst>
            <pc:docMk/>
            <pc:sldMk cId="2719286582" sldId="530"/>
            <ac:spMk id="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2T19:08:13.195" v="5600" actId="1076"/>
          <ac:spMkLst>
            <pc:docMk/>
            <pc:sldMk cId="2719286582" sldId="530"/>
            <ac:spMk id="20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9T13:09:40.641" v="5675" actId="20577"/>
          <ac:spMkLst>
            <pc:docMk/>
            <pc:sldMk cId="2719286582" sldId="530"/>
            <ac:spMk id="29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8:48:39.235" v="4467" actId="1076"/>
          <ac:spMkLst>
            <pc:docMk/>
            <pc:sldMk cId="2719286582" sldId="530"/>
            <ac:spMk id="30" creationId="{00000000-0000-0000-0000-000000000000}"/>
          </ac:spMkLst>
        </pc:spChg>
      </pc:sldChg>
      <pc:sldChg chg="del">
        <pc:chgData name="Ariel, Pablo" userId="695102d8-7b7c-4e72-85ef-d390c20d6d1b" providerId="ADAL" clId="{5B8CAB50-C71B-4294-AF72-9C8216C07B56}" dt="2021-10-29T16:28:48.599" v="50" actId="47"/>
        <pc:sldMkLst>
          <pc:docMk/>
          <pc:sldMk cId="1845728586" sldId="531"/>
        </pc:sldMkLst>
      </pc:sldChg>
      <pc:sldChg chg="addSp delSp modSp mod">
        <pc:chgData name="Ariel, Pablo" userId="695102d8-7b7c-4e72-85ef-d390c20d6d1b" providerId="ADAL" clId="{5B8CAB50-C71B-4294-AF72-9C8216C07B56}" dt="2021-11-02T18:42:17.367" v="4300" actId="113"/>
        <pc:sldMkLst>
          <pc:docMk/>
          <pc:sldMk cId="2661894006" sldId="533"/>
        </pc:sldMkLst>
        <pc:spChg chg="mod">
          <ac:chgData name="Ariel, Pablo" userId="695102d8-7b7c-4e72-85ef-d390c20d6d1b" providerId="ADAL" clId="{5B8CAB50-C71B-4294-AF72-9C8216C07B56}" dt="2021-11-02T18:42:17.367" v="4300" actId="113"/>
          <ac:spMkLst>
            <pc:docMk/>
            <pc:sldMk cId="2661894006" sldId="533"/>
            <ac:spMk id="7" creationId="{00000000-0000-0000-0000-000000000000}"/>
          </ac:spMkLst>
        </pc:spChg>
        <pc:spChg chg="ord">
          <ac:chgData name="Ariel, Pablo" userId="695102d8-7b7c-4e72-85ef-d390c20d6d1b" providerId="ADAL" clId="{5B8CAB50-C71B-4294-AF72-9C8216C07B56}" dt="2021-10-29T18:47:12.473" v="105" actId="166"/>
          <ac:spMkLst>
            <pc:docMk/>
            <pc:sldMk cId="2661894006" sldId="533"/>
            <ac:spMk id="15" creationId="{00000000-0000-0000-0000-000000000000}"/>
          </ac:spMkLst>
        </pc:spChg>
        <pc:picChg chg="add mod">
          <ac:chgData name="Ariel, Pablo" userId="695102d8-7b7c-4e72-85ef-d390c20d6d1b" providerId="ADAL" clId="{5B8CAB50-C71B-4294-AF72-9C8216C07B56}" dt="2021-10-29T18:47:21.130" v="107" actId="1076"/>
          <ac:picMkLst>
            <pc:docMk/>
            <pc:sldMk cId="2661894006" sldId="533"/>
            <ac:picMk id="3" creationId="{600AE9E6-06ED-46A1-A05D-DFB3D1E403BB}"/>
          </ac:picMkLst>
        </pc:picChg>
        <pc:picChg chg="del">
          <ac:chgData name="Ariel, Pablo" userId="695102d8-7b7c-4e72-85ef-d390c20d6d1b" providerId="ADAL" clId="{5B8CAB50-C71B-4294-AF72-9C8216C07B56}" dt="2021-10-29T18:46:59.778" v="99" actId="478"/>
          <ac:picMkLst>
            <pc:docMk/>
            <pc:sldMk cId="2661894006" sldId="533"/>
            <ac:picMk id="13" creationId="{00000000-0000-0000-0000-000000000000}"/>
          </ac:picMkLst>
        </pc:picChg>
      </pc:sldChg>
      <pc:sldChg chg="addSp delSp modSp mod">
        <pc:chgData name="Ariel, Pablo" userId="695102d8-7b7c-4e72-85ef-d390c20d6d1b" providerId="ADAL" clId="{5B8CAB50-C71B-4294-AF72-9C8216C07B56}" dt="2021-11-02T18:35:30.496" v="4282" actId="6549"/>
        <pc:sldMkLst>
          <pc:docMk/>
          <pc:sldMk cId="3087829620" sldId="534"/>
        </pc:sldMkLst>
        <pc:spChg chg="mod">
          <ac:chgData name="Ariel, Pablo" userId="695102d8-7b7c-4e72-85ef-d390c20d6d1b" providerId="ADAL" clId="{5B8CAB50-C71B-4294-AF72-9C8216C07B56}" dt="2021-11-02T18:35:30.496" v="4282" actId="6549"/>
          <ac:spMkLst>
            <pc:docMk/>
            <pc:sldMk cId="3087829620" sldId="534"/>
            <ac:spMk id="3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1T17:48:49.402" v="718"/>
          <ac:spMkLst>
            <pc:docMk/>
            <pc:sldMk cId="3087829620" sldId="534"/>
            <ac:spMk id="8" creationId="{BD39118B-E8EE-4221-BF0A-CB511EC342D1}"/>
          </ac:spMkLst>
        </pc:spChg>
        <pc:spChg chg="add mod">
          <ac:chgData name="Ariel, Pablo" userId="695102d8-7b7c-4e72-85ef-d390c20d6d1b" providerId="ADAL" clId="{5B8CAB50-C71B-4294-AF72-9C8216C07B56}" dt="2021-11-01T17:48:49.402" v="718"/>
          <ac:spMkLst>
            <pc:docMk/>
            <pc:sldMk cId="3087829620" sldId="534"/>
            <ac:spMk id="9" creationId="{DC00DAFE-F8C4-44ED-A633-CED52C84721C}"/>
          </ac:spMkLst>
        </pc:spChg>
        <pc:spChg chg="del">
          <ac:chgData name="Ariel, Pablo" userId="695102d8-7b7c-4e72-85ef-d390c20d6d1b" providerId="ADAL" clId="{5B8CAB50-C71B-4294-AF72-9C8216C07B56}" dt="2021-11-01T17:48:48.567" v="717" actId="478"/>
          <ac:spMkLst>
            <pc:docMk/>
            <pc:sldMk cId="3087829620" sldId="534"/>
            <ac:spMk id="1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7:48:48.567" v="717" actId="478"/>
          <ac:spMkLst>
            <pc:docMk/>
            <pc:sldMk cId="3087829620" sldId="534"/>
            <ac:spMk id="12" creationId="{00000000-0000-0000-0000-000000000000}"/>
          </ac:spMkLst>
        </pc:spChg>
      </pc:sldChg>
      <pc:sldChg chg="addSp delSp modSp mod ord delAnim modAnim">
        <pc:chgData name="Ariel, Pablo" userId="695102d8-7b7c-4e72-85ef-d390c20d6d1b" providerId="ADAL" clId="{5B8CAB50-C71B-4294-AF72-9C8216C07B56}" dt="2021-11-02T18:29:39.293" v="4218"/>
        <pc:sldMkLst>
          <pc:docMk/>
          <pc:sldMk cId="3076983128" sldId="535"/>
        </pc:sldMkLst>
        <pc:spChg chg="mod ord">
          <ac:chgData name="Ariel, Pablo" userId="695102d8-7b7c-4e72-85ef-d390c20d6d1b" providerId="ADAL" clId="{5B8CAB50-C71B-4294-AF72-9C8216C07B56}" dt="2021-11-02T18:29:36.584" v="4217" actId="1037"/>
          <ac:spMkLst>
            <pc:docMk/>
            <pc:sldMk cId="3076983128" sldId="535"/>
            <ac:spMk id="28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8:21:43.380" v="4152"/>
          <ac:spMkLst>
            <pc:docMk/>
            <pc:sldMk cId="3076983128" sldId="535"/>
            <ac:spMk id="35" creationId="{A49C9AFA-12F5-47D3-A9E1-9AD1BFC47767}"/>
          </ac:spMkLst>
        </pc:spChg>
        <pc:spChg chg="mod">
          <ac:chgData name="Ariel, Pablo" userId="695102d8-7b7c-4e72-85ef-d390c20d6d1b" providerId="ADAL" clId="{5B8CAB50-C71B-4294-AF72-9C8216C07B56}" dt="2021-11-02T18:24:06.321" v="4162" actId="12789"/>
          <ac:spMkLst>
            <pc:docMk/>
            <pc:sldMk cId="3076983128" sldId="535"/>
            <ac:spMk id="37" creationId="{FFCFD690-F545-4154-9D2C-6E28302AB282}"/>
          </ac:spMkLst>
        </pc:spChg>
        <pc:spChg chg="mod">
          <ac:chgData name="Ariel, Pablo" userId="695102d8-7b7c-4e72-85ef-d390c20d6d1b" providerId="ADAL" clId="{5B8CAB50-C71B-4294-AF72-9C8216C07B56}" dt="2021-11-02T18:25:20.793" v="4172" actId="1076"/>
          <ac:spMkLst>
            <pc:docMk/>
            <pc:sldMk cId="3076983128" sldId="535"/>
            <ac:spMk id="38" creationId="{0B1B9287-250E-48E5-ADC5-0BEE8E689B93}"/>
          </ac:spMkLst>
        </pc:spChg>
        <pc:grpChg chg="add mod">
          <ac:chgData name="Ariel, Pablo" userId="695102d8-7b7c-4e72-85ef-d390c20d6d1b" providerId="ADAL" clId="{5B8CAB50-C71B-4294-AF72-9C8216C07B56}" dt="2021-11-02T18:26:03.653" v="4180" actId="164"/>
          <ac:grpSpMkLst>
            <pc:docMk/>
            <pc:sldMk cId="3076983128" sldId="535"/>
            <ac:grpSpMk id="3" creationId="{C9563525-57C5-4A8E-91CD-7497F6BDA403}"/>
          </ac:grpSpMkLst>
        </pc:grpChg>
        <pc:grpChg chg="add mod">
          <ac:chgData name="Ariel, Pablo" userId="695102d8-7b7c-4e72-85ef-d390c20d6d1b" providerId="ADAL" clId="{5B8CAB50-C71B-4294-AF72-9C8216C07B56}" dt="2021-11-02T18:26:10.290" v="4181" actId="164"/>
          <ac:grpSpMkLst>
            <pc:docMk/>
            <pc:sldMk cId="3076983128" sldId="535"/>
            <ac:grpSpMk id="4" creationId="{48427E5F-E5BC-49AC-A6CD-79A1D5230245}"/>
          </ac:grpSpMkLst>
        </pc:grpChg>
        <pc:grpChg chg="mod">
          <ac:chgData name="Ariel, Pablo" userId="695102d8-7b7c-4e72-85ef-d390c20d6d1b" providerId="ADAL" clId="{5B8CAB50-C71B-4294-AF72-9C8216C07B56}" dt="2021-11-02T18:21:57.963" v="4155" actId="552"/>
          <ac:grpSpMkLst>
            <pc:docMk/>
            <pc:sldMk cId="3076983128" sldId="535"/>
            <ac:grpSpMk id="11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8:25:38.844" v="4175" actId="165"/>
          <ac:grpSpMkLst>
            <pc:docMk/>
            <pc:sldMk cId="3076983128" sldId="535"/>
            <ac:grpSpMk id="17" creationId="{00000000-0000-0000-0000-000000000000}"/>
          </ac:grpSpMkLst>
        </pc:grpChg>
        <pc:grpChg chg="add mod">
          <ac:chgData name="Ariel, Pablo" userId="695102d8-7b7c-4e72-85ef-d390c20d6d1b" providerId="ADAL" clId="{5B8CAB50-C71B-4294-AF72-9C8216C07B56}" dt="2021-11-02T18:22:04.483" v="4156" actId="1076"/>
          <ac:grpSpMkLst>
            <pc:docMk/>
            <pc:sldMk cId="3076983128" sldId="535"/>
            <ac:grpSpMk id="36" creationId="{5AFC0018-E472-42D1-A476-9D6CE0572AFE}"/>
          </ac:grpSpMkLst>
        </pc:grpChg>
        <pc:grpChg chg="add del mod">
          <ac:chgData name="Ariel, Pablo" userId="695102d8-7b7c-4e72-85ef-d390c20d6d1b" providerId="ADAL" clId="{5B8CAB50-C71B-4294-AF72-9C8216C07B56}" dt="2021-11-02T18:25:36.021" v="4174" actId="478"/>
          <ac:grpSpMkLst>
            <pc:docMk/>
            <pc:sldMk cId="3076983128" sldId="535"/>
            <ac:grpSpMk id="39" creationId="{E0714560-BE80-4A41-BAD9-C503BD2FFA30}"/>
          </ac:grpSpMkLst>
        </pc:grpChg>
        <pc:grpChg chg="del">
          <ac:chgData name="Ariel, Pablo" userId="695102d8-7b7c-4e72-85ef-d390c20d6d1b" providerId="ADAL" clId="{5B8CAB50-C71B-4294-AF72-9C8216C07B56}" dt="2021-11-02T18:25:38.844" v="4175" actId="165"/>
          <ac:grpSpMkLst>
            <pc:docMk/>
            <pc:sldMk cId="3076983128" sldId="535"/>
            <ac:grpSpMk id="59" creationId="{00000000-0000-0000-0000-000000000000}"/>
          </ac:grpSpMkLst>
        </pc:grpChg>
        <pc:cxnChg chg="mod">
          <ac:chgData name="Ariel, Pablo" userId="695102d8-7b7c-4e72-85ef-d390c20d6d1b" providerId="ADAL" clId="{5B8CAB50-C71B-4294-AF72-9C8216C07B56}" dt="2021-11-02T18:25:34.630" v="4173"/>
          <ac:cxnSpMkLst>
            <pc:docMk/>
            <pc:sldMk cId="3076983128" sldId="535"/>
            <ac:cxnSpMk id="41" creationId="{B1F476C0-EA77-440F-BDB6-09FF4FF70A20}"/>
          </ac:cxnSpMkLst>
        </pc:cxnChg>
        <pc:cxnChg chg="mod">
          <ac:chgData name="Ariel, Pablo" userId="695102d8-7b7c-4e72-85ef-d390c20d6d1b" providerId="ADAL" clId="{5B8CAB50-C71B-4294-AF72-9C8216C07B56}" dt="2021-11-02T18:25:34.630" v="4173"/>
          <ac:cxnSpMkLst>
            <pc:docMk/>
            <pc:sldMk cId="3076983128" sldId="535"/>
            <ac:cxnSpMk id="42" creationId="{D02570C8-1AFD-4823-9252-048CD1718501}"/>
          </ac:cxnSpMkLst>
        </pc:cxnChg>
        <pc:cxnChg chg="add mod">
          <ac:chgData name="Ariel, Pablo" userId="695102d8-7b7c-4e72-85ef-d390c20d6d1b" providerId="ADAL" clId="{5B8CAB50-C71B-4294-AF72-9C8216C07B56}" dt="2021-11-02T18:26:03.653" v="4180" actId="164"/>
          <ac:cxnSpMkLst>
            <pc:docMk/>
            <pc:sldMk cId="3076983128" sldId="535"/>
            <ac:cxnSpMk id="43" creationId="{4C128A59-E607-48FF-940B-360C066D5ABC}"/>
          </ac:cxnSpMkLst>
        </pc:cxnChg>
        <pc:cxnChg chg="mod topLvl">
          <ac:chgData name="Ariel, Pablo" userId="695102d8-7b7c-4e72-85ef-d390c20d6d1b" providerId="ADAL" clId="{5B8CAB50-C71B-4294-AF72-9C8216C07B56}" dt="2021-11-02T18:26:10.290" v="4181" actId="164"/>
          <ac:cxnSpMkLst>
            <pc:docMk/>
            <pc:sldMk cId="3076983128" sldId="535"/>
            <ac:cxnSpMk id="48" creationId="{00000000-0000-0000-0000-000000000000}"/>
          </ac:cxnSpMkLst>
        </pc:cxnChg>
        <pc:cxnChg chg="mod topLvl">
          <ac:chgData name="Ariel, Pablo" userId="695102d8-7b7c-4e72-85ef-d390c20d6d1b" providerId="ADAL" clId="{5B8CAB50-C71B-4294-AF72-9C8216C07B56}" dt="2021-11-02T18:26:10.290" v="4181" actId="164"/>
          <ac:cxnSpMkLst>
            <pc:docMk/>
            <pc:sldMk cId="3076983128" sldId="535"/>
            <ac:cxnSpMk id="49" creationId="{00000000-0000-0000-0000-000000000000}"/>
          </ac:cxnSpMkLst>
        </pc:cxnChg>
        <pc:cxnChg chg="mod topLvl">
          <ac:chgData name="Ariel, Pablo" userId="695102d8-7b7c-4e72-85ef-d390c20d6d1b" providerId="ADAL" clId="{5B8CAB50-C71B-4294-AF72-9C8216C07B56}" dt="2021-11-02T18:26:03.653" v="4180" actId="164"/>
          <ac:cxnSpMkLst>
            <pc:docMk/>
            <pc:sldMk cId="3076983128" sldId="535"/>
            <ac:cxnSpMk id="60" creationId="{00000000-0000-0000-0000-000000000000}"/>
          </ac:cxnSpMkLst>
        </pc:cxnChg>
        <pc:cxnChg chg="mod topLvl">
          <ac:chgData name="Ariel, Pablo" userId="695102d8-7b7c-4e72-85ef-d390c20d6d1b" providerId="ADAL" clId="{5B8CAB50-C71B-4294-AF72-9C8216C07B56}" dt="2021-11-02T18:26:03.653" v="4180" actId="164"/>
          <ac:cxnSpMkLst>
            <pc:docMk/>
            <pc:sldMk cId="3076983128" sldId="535"/>
            <ac:cxnSpMk id="61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8:26:10.290" v="4181" actId="164"/>
          <ac:cxnSpMkLst>
            <pc:docMk/>
            <pc:sldMk cId="3076983128" sldId="535"/>
            <ac:cxnSpMk id="62" creationId="{448CCAA3-973B-4262-91F9-5D9C02F5DB57}"/>
          </ac:cxnSpMkLst>
        </pc:cxnChg>
      </pc:sldChg>
      <pc:sldChg chg="addSp delSp modSp mod ord modAnim">
        <pc:chgData name="Ariel, Pablo" userId="695102d8-7b7c-4e72-85ef-d390c20d6d1b" providerId="ADAL" clId="{5B8CAB50-C71B-4294-AF72-9C8216C07B56}" dt="2021-11-02T19:34:56.003" v="4954"/>
        <pc:sldMkLst>
          <pc:docMk/>
          <pc:sldMk cId="3667663093" sldId="536"/>
        </pc:sldMkLst>
        <pc:spChg chg="del mod">
          <ac:chgData name="Ariel, Pablo" userId="695102d8-7b7c-4e72-85ef-d390c20d6d1b" providerId="ADAL" clId="{5B8CAB50-C71B-4294-AF72-9C8216C07B56}" dt="2021-11-02T17:57:34.986" v="3911" actId="478"/>
          <ac:spMkLst>
            <pc:docMk/>
            <pc:sldMk cId="3667663093" sldId="536"/>
            <ac:spMk id="4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57:34.986" v="3911" actId="478"/>
          <ac:spMkLst>
            <pc:docMk/>
            <pc:sldMk cId="3667663093" sldId="536"/>
            <ac:spMk id="5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9:31:37.056" v="4929" actId="20577"/>
          <ac:spMkLst>
            <pc:docMk/>
            <pc:sldMk cId="3667663093" sldId="536"/>
            <ac:spMk id="8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9:33:47.860" v="4940" actId="20578"/>
          <ac:spMkLst>
            <pc:docMk/>
            <pc:sldMk cId="3667663093" sldId="536"/>
            <ac:spMk id="11" creationId="{40123785-070F-4321-96C7-88F2AFCFFDD2}"/>
          </ac:spMkLst>
        </pc:spChg>
        <pc:spChg chg="add mod">
          <ac:chgData name="Ariel, Pablo" userId="695102d8-7b7c-4e72-85ef-d390c20d6d1b" providerId="ADAL" clId="{5B8CAB50-C71B-4294-AF72-9C8216C07B56}" dt="2021-11-02T19:34:01.232" v="4943" actId="207"/>
          <ac:spMkLst>
            <pc:docMk/>
            <pc:sldMk cId="3667663093" sldId="536"/>
            <ac:spMk id="15" creationId="{74376F7F-8484-4B77-8787-09641D05AE5E}"/>
          </ac:spMkLst>
        </pc:spChg>
        <pc:spChg chg="add mod">
          <ac:chgData name="Ariel, Pablo" userId="695102d8-7b7c-4e72-85ef-d390c20d6d1b" providerId="ADAL" clId="{5B8CAB50-C71B-4294-AF72-9C8216C07B56}" dt="2021-11-02T19:34:06.671" v="4946" actId="1076"/>
          <ac:spMkLst>
            <pc:docMk/>
            <pc:sldMk cId="3667663093" sldId="536"/>
            <ac:spMk id="16" creationId="{A3D5572C-BB04-442B-8479-6CFE8D51A37A}"/>
          </ac:spMkLst>
        </pc:spChg>
        <pc:picChg chg="add del mod ord">
          <ac:chgData name="Ariel, Pablo" userId="695102d8-7b7c-4e72-85ef-d390c20d6d1b" providerId="ADAL" clId="{5B8CAB50-C71B-4294-AF72-9C8216C07B56}" dt="2021-11-02T18:17:10.172" v="3962" actId="1076"/>
          <ac:picMkLst>
            <pc:docMk/>
            <pc:sldMk cId="3667663093" sldId="536"/>
            <ac:picMk id="2" creationId="{00000000-0000-0000-0000-000000000000}"/>
          </ac:picMkLst>
        </pc:picChg>
        <pc:picChg chg="mod">
          <ac:chgData name="Ariel, Pablo" userId="695102d8-7b7c-4e72-85ef-d390c20d6d1b" providerId="ADAL" clId="{5B8CAB50-C71B-4294-AF72-9C8216C07B56}" dt="2021-11-02T18:17:07.548" v="3961" actId="1076"/>
          <ac:picMkLst>
            <pc:docMk/>
            <pc:sldMk cId="3667663093" sldId="536"/>
            <ac:picMk id="3" creationId="{00000000-0000-0000-0000-000000000000}"/>
          </ac:picMkLst>
        </pc:picChg>
        <pc:picChg chg="add del mod">
          <ac:chgData name="Ariel, Pablo" userId="695102d8-7b7c-4e72-85ef-d390c20d6d1b" providerId="ADAL" clId="{5B8CAB50-C71B-4294-AF72-9C8216C07B56}" dt="2021-11-02T18:16:26.596" v="3939" actId="478"/>
          <ac:picMkLst>
            <pc:docMk/>
            <pc:sldMk cId="3667663093" sldId="536"/>
            <ac:picMk id="7" creationId="{871B58C9-831D-4225-BE2A-EE1491A1455F}"/>
          </ac:picMkLst>
        </pc:picChg>
        <pc:picChg chg="add mod">
          <ac:chgData name="Ariel, Pablo" userId="695102d8-7b7c-4e72-85ef-d390c20d6d1b" providerId="ADAL" clId="{5B8CAB50-C71B-4294-AF72-9C8216C07B56}" dt="2021-11-02T18:17:02.420" v="3959" actId="1076"/>
          <ac:picMkLst>
            <pc:docMk/>
            <pc:sldMk cId="3667663093" sldId="536"/>
            <ac:picMk id="10" creationId="{4BE77283-1D9F-47F4-82CF-3BC45D51558D}"/>
          </ac:picMkLst>
        </pc:picChg>
        <pc:picChg chg="add mod">
          <ac:chgData name="Ariel, Pablo" userId="695102d8-7b7c-4e72-85ef-d390c20d6d1b" providerId="ADAL" clId="{5B8CAB50-C71B-4294-AF72-9C8216C07B56}" dt="2021-11-02T19:33:18.535" v="4937" actId="1076"/>
          <ac:picMkLst>
            <pc:docMk/>
            <pc:sldMk cId="3667663093" sldId="536"/>
            <ac:picMk id="12" creationId="{49F0EF57-C864-4128-97BE-BFF225448CF6}"/>
          </ac:picMkLst>
        </pc:picChg>
        <pc:picChg chg="add mod">
          <ac:chgData name="Ariel, Pablo" userId="695102d8-7b7c-4e72-85ef-d390c20d6d1b" providerId="ADAL" clId="{5B8CAB50-C71B-4294-AF72-9C8216C07B56}" dt="2021-11-02T19:33:21.775" v="4939" actId="14100"/>
          <ac:picMkLst>
            <pc:docMk/>
            <pc:sldMk cId="3667663093" sldId="536"/>
            <ac:picMk id="13" creationId="{B9982311-923D-4C31-9BEC-A88984F01E3D}"/>
          </ac:picMkLst>
        </pc:picChg>
        <pc:picChg chg="add mod">
          <ac:chgData name="Ariel, Pablo" userId="695102d8-7b7c-4e72-85ef-d390c20d6d1b" providerId="ADAL" clId="{5B8CAB50-C71B-4294-AF72-9C8216C07B56}" dt="2021-11-02T19:33:13.119" v="4934" actId="1076"/>
          <ac:picMkLst>
            <pc:docMk/>
            <pc:sldMk cId="3667663093" sldId="536"/>
            <ac:picMk id="14" creationId="{BF2DF89D-5D23-4DF2-B71F-8752C7337CB1}"/>
          </ac:picMkLst>
        </pc:picChg>
      </pc:sldChg>
      <pc:sldChg chg="del">
        <pc:chgData name="Ariel, Pablo" userId="695102d8-7b7c-4e72-85ef-d390c20d6d1b" providerId="ADAL" clId="{5B8CAB50-C71B-4294-AF72-9C8216C07B56}" dt="2021-11-02T18:28:48.846" v="4200" actId="47"/>
        <pc:sldMkLst>
          <pc:docMk/>
          <pc:sldMk cId="1528785811" sldId="537"/>
        </pc:sldMkLst>
      </pc:sldChg>
      <pc:sldChg chg="addSp delSp modSp mod">
        <pc:chgData name="Ariel, Pablo" userId="695102d8-7b7c-4e72-85ef-d390c20d6d1b" providerId="ADAL" clId="{5B8CAB50-C71B-4294-AF72-9C8216C07B56}" dt="2021-11-11T14:49:36.620" v="5163" actId="1076"/>
        <pc:sldMkLst>
          <pc:docMk/>
          <pc:sldMk cId="2381875768" sldId="538"/>
        </pc:sldMkLst>
        <pc:spChg chg="mod">
          <ac:chgData name="Ariel, Pablo" userId="695102d8-7b7c-4e72-85ef-d390c20d6d1b" providerId="ADAL" clId="{5B8CAB50-C71B-4294-AF72-9C8216C07B56}" dt="2021-10-29T18:45:31.022" v="86" actId="12788"/>
          <ac:spMkLst>
            <pc:docMk/>
            <pc:sldMk cId="2381875768" sldId="538"/>
            <ac:spMk id="7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11T14:49:36.620" v="5163" actId="1076"/>
          <ac:spMkLst>
            <pc:docMk/>
            <pc:sldMk cId="2381875768" sldId="538"/>
            <ac:spMk id="9" creationId="{67572FA0-43AD-4D4C-92D5-EE3B73056E8F}"/>
          </ac:spMkLst>
        </pc:spChg>
        <pc:spChg chg="add del mod">
          <ac:chgData name="Ariel, Pablo" userId="695102d8-7b7c-4e72-85ef-d390c20d6d1b" providerId="ADAL" clId="{5B8CAB50-C71B-4294-AF72-9C8216C07B56}" dt="2021-11-11T14:48:11.678" v="5135"/>
          <ac:spMkLst>
            <pc:docMk/>
            <pc:sldMk cId="2381875768" sldId="538"/>
            <ac:spMk id="10" creationId="{00F16892-3033-4BB6-B357-6801AB8821FF}"/>
          </ac:spMkLst>
        </pc:spChg>
        <pc:spChg chg="add mod">
          <ac:chgData name="Ariel, Pablo" userId="695102d8-7b7c-4e72-85ef-d390c20d6d1b" providerId="ADAL" clId="{5B8CAB50-C71B-4294-AF72-9C8216C07B56}" dt="2021-11-11T14:49:05.613" v="5152" actId="1076"/>
          <ac:spMkLst>
            <pc:docMk/>
            <pc:sldMk cId="2381875768" sldId="538"/>
            <ac:spMk id="12" creationId="{33BF681B-0DEF-411C-A03D-50839A14C9F4}"/>
          </ac:spMkLst>
        </pc:spChg>
        <pc:picChg chg="add del mod">
          <ac:chgData name="Ariel, Pablo" userId="695102d8-7b7c-4e72-85ef-d390c20d6d1b" providerId="ADAL" clId="{5B8CAB50-C71B-4294-AF72-9C8216C07B56}" dt="2021-10-29T18:44:33.188" v="72" actId="478"/>
          <ac:picMkLst>
            <pc:docMk/>
            <pc:sldMk cId="2381875768" sldId="538"/>
            <ac:picMk id="2" creationId="{B566AA20-E85B-40A7-AB77-70EE4B8DF01F}"/>
          </ac:picMkLst>
        </pc:picChg>
        <pc:picChg chg="del">
          <ac:chgData name="Ariel, Pablo" userId="695102d8-7b7c-4e72-85ef-d390c20d6d1b" providerId="ADAL" clId="{5B8CAB50-C71B-4294-AF72-9C8216C07B56}" dt="2021-10-29T18:42:48.501" v="63" actId="478"/>
          <ac:picMkLst>
            <pc:docMk/>
            <pc:sldMk cId="2381875768" sldId="538"/>
            <ac:picMk id="3" creationId="{00000000-0000-0000-0000-000000000000}"/>
          </ac:picMkLst>
        </pc:picChg>
        <pc:picChg chg="add del mod">
          <ac:chgData name="Ariel, Pablo" userId="695102d8-7b7c-4e72-85ef-d390c20d6d1b" providerId="ADAL" clId="{5B8CAB50-C71B-4294-AF72-9C8216C07B56}" dt="2021-10-29T18:44:33.188" v="72" actId="478"/>
          <ac:picMkLst>
            <pc:docMk/>
            <pc:sldMk cId="2381875768" sldId="538"/>
            <ac:picMk id="4" creationId="{F5721575-2AE1-4FD7-9922-7320C36CBE6A}"/>
          </ac:picMkLst>
        </pc:picChg>
        <pc:picChg chg="add del mod">
          <ac:chgData name="Ariel, Pablo" userId="695102d8-7b7c-4e72-85ef-d390c20d6d1b" providerId="ADAL" clId="{5B8CAB50-C71B-4294-AF72-9C8216C07B56}" dt="2021-10-29T18:44:33.188" v="72" actId="478"/>
          <ac:picMkLst>
            <pc:docMk/>
            <pc:sldMk cId="2381875768" sldId="538"/>
            <ac:picMk id="5" creationId="{7BE00EDF-BE7F-48B7-9E23-98FD2A1F4599}"/>
          </ac:picMkLst>
        </pc:picChg>
        <pc:picChg chg="add mod">
          <ac:chgData name="Ariel, Pablo" userId="695102d8-7b7c-4e72-85ef-d390c20d6d1b" providerId="ADAL" clId="{5B8CAB50-C71B-4294-AF72-9C8216C07B56}" dt="2021-10-29T18:45:39.652" v="88" actId="554"/>
          <ac:picMkLst>
            <pc:docMk/>
            <pc:sldMk cId="2381875768" sldId="538"/>
            <ac:picMk id="6" creationId="{825179F6-CE62-432C-9D38-BD4622064F03}"/>
          </ac:picMkLst>
        </pc:picChg>
        <pc:picChg chg="add del mod">
          <ac:chgData name="Ariel, Pablo" userId="695102d8-7b7c-4e72-85ef-d390c20d6d1b" providerId="ADAL" clId="{5B8CAB50-C71B-4294-AF72-9C8216C07B56}" dt="2021-10-29T18:46:02.457" v="97" actId="21"/>
          <ac:picMkLst>
            <pc:docMk/>
            <pc:sldMk cId="2381875768" sldId="538"/>
            <ac:picMk id="8" creationId="{3B28D4AD-E4C4-42E0-A06C-A9FC26CE56F4}"/>
          </ac:picMkLst>
        </pc:picChg>
        <pc:picChg chg="add del mod">
          <ac:chgData name="Ariel, Pablo" userId="695102d8-7b7c-4e72-85ef-d390c20d6d1b" providerId="ADAL" clId="{5B8CAB50-C71B-4294-AF72-9C8216C07B56}" dt="2021-10-29T18:45:58.318" v="95" actId="21"/>
          <ac:picMkLst>
            <pc:docMk/>
            <pc:sldMk cId="2381875768" sldId="538"/>
            <ac:picMk id="9" creationId="{CBA11A0A-31D0-4CF2-958D-1C1068F468B8}"/>
          </ac:picMkLst>
        </pc:picChg>
        <pc:cxnChg chg="add mod">
          <ac:chgData name="Ariel, Pablo" userId="695102d8-7b7c-4e72-85ef-d390c20d6d1b" providerId="ADAL" clId="{5B8CAB50-C71B-4294-AF72-9C8216C07B56}" dt="2021-11-11T14:49:36.620" v="5163" actId="1076"/>
          <ac:cxnSpMkLst>
            <pc:docMk/>
            <pc:sldMk cId="2381875768" sldId="538"/>
            <ac:cxnSpMk id="3" creationId="{767CBA1B-C8EC-4F82-98F9-B9B1D7896BF8}"/>
          </ac:cxnSpMkLst>
        </pc:cxnChg>
        <pc:cxnChg chg="add mod">
          <ac:chgData name="Ariel, Pablo" userId="695102d8-7b7c-4e72-85ef-d390c20d6d1b" providerId="ADAL" clId="{5B8CAB50-C71B-4294-AF72-9C8216C07B56}" dt="2021-11-11T14:49:08.301" v="5153" actId="1076"/>
          <ac:cxnSpMkLst>
            <pc:docMk/>
            <pc:sldMk cId="2381875768" sldId="538"/>
            <ac:cxnSpMk id="11" creationId="{7C78246F-9202-44A4-ADFF-EF15FEB3E66C}"/>
          </ac:cxnSpMkLst>
        </pc:cxnChg>
      </pc:sldChg>
      <pc:sldChg chg="mod modShow">
        <pc:chgData name="Ariel, Pablo" userId="695102d8-7b7c-4e72-85ef-d390c20d6d1b" providerId="ADAL" clId="{5B8CAB50-C71B-4294-AF72-9C8216C07B56}" dt="2021-11-01T18:13:57.754" v="1053" actId="729"/>
        <pc:sldMkLst>
          <pc:docMk/>
          <pc:sldMk cId="232362751" sldId="541"/>
        </pc:sldMkLst>
      </pc:sldChg>
      <pc:sldChg chg="delSp modSp del mod ord">
        <pc:chgData name="Ariel, Pablo" userId="695102d8-7b7c-4e72-85ef-d390c20d6d1b" providerId="ADAL" clId="{5B8CAB50-C71B-4294-AF72-9C8216C07B56}" dt="2021-11-01T18:47:58.457" v="1499" actId="47"/>
        <pc:sldMkLst>
          <pc:docMk/>
          <pc:sldMk cId="668577706" sldId="542"/>
        </pc:sldMkLst>
        <pc:spChg chg="del mod">
          <ac:chgData name="Ariel, Pablo" userId="695102d8-7b7c-4e72-85ef-d390c20d6d1b" providerId="ADAL" clId="{5B8CAB50-C71B-4294-AF72-9C8216C07B56}" dt="2021-11-01T18:47:51.575" v="1496" actId="478"/>
          <ac:spMkLst>
            <pc:docMk/>
            <pc:sldMk cId="668577706" sldId="542"/>
            <ac:spMk id="4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8:47:51.575" v="1496" actId="478"/>
          <ac:spMkLst>
            <pc:docMk/>
            <pc:sldMk cId="668577706" sldId="542"/>
            <ac:spMk id="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8:47:51.575" v="1496" actId="478"/>
          <ac:spMkLst>
            <pc:docMk/>
            <pc:sldMk cId="668577706" sldId="542"/>
            <ac:spMk id="7" creationId="{00000000-0000-0000-0000-000000000000}"/>
          </ac:spMkLst>
        </pc:spChg>
      </pc:sldChg>
      <pc:sldChg chg="addSp delSp modSp mod">
        <pc:chgData name="Ariel, Pablo" userId="695102d8-7b7c-4e72-85ef-d390c20d6d1b" providerId="ADAL" clId="{5B8CAB50-C71B-4294-AF72-9C8216C07B56}" dt="2021-11-11T14:27:27.241" v="5035" actId="1076"/>
        <pc:sldMkLst>
          <pc:docMk/>
          <pc:sldMk cId="1085352002" sldId="543"/>
        </pc:sldMkLst>
        <pc:picChg chg="add del">
          <ac:chgData name="Ariel, Pablo" userId="695102d8-7b7c-4e72-85ef-d390c20d6d1b" providerId="ADAL" clId="{5B8CAB50-C71B-4294-AF72-9C8216C07B56}" dt="2021-11-11T14:27:24.994" v="5034" actId="478"/>
          <ac:picMkLst>
            <pc:docMk/>
            <pc:sldMk cId="1085352002" sldId="543"/>
            <ac:picMk id="2" creationId="{C9A202EC-8FCF-4438-AD08-8391B9CB264E}"/>
          </ac:picMkLst>
        </pc:picChg>
        <pc:picChg chg="add mod">
          <ac:chgData name="Ariel, Pablo" userId="695102d8-7b7c-4e72-85ef-d390c20d6d1b" providerId="ADAL" clId="{5B8CAB50-C71B-4294-AF72-9C8216C07B56}" dt="2021-11-11T14:27:27.241" v="5035" actId="1076"/>
          <ac:picMkLst>
            <pc:docMk/>
            <pc:sldMk cId="1085352002" sldId="543"/>
            <ac:picMk id="3" creationId="{6CCB2D8C-8789-45E0-9E4E-497559F846EB}"/>
          </ac:picMkLst>
        </pc:picChg>
        <pc:picChg chg="del">
          <ac:chgData name="Ariel, Pablo" userId="695102d8-7b7c-4e72-85ef-d390c20d6d1b" providerId="ADAL" clId="{5B8CAB50-C71B-4294-AF72-9C8216C07B56}" dt="2021-10-29T18:42:27.275" v="61" actId="478"/>
          <ac:picMkLst>
            <pc:docMk/>
            <pc:sldMk cId="1085352002" sldId="543"/>
            <ac:picMk id="4" creationId="{00000000-0000-0000-0000-000000000000}"/>
          </ac:picMkLst>
        </pc:picChg>
      </pc:sldChg>
      <pc:sldChg chg="del">
        <pc:chgData name="Ariel, Pablo" userId="695102d8-7b7c-4e72-85ef-d390c20d6d1b" providerId="ADAL" clId="{5B8CAB50-C71B-4294-AF72-9C8216C07B56}" dt="2021-10-29T16:28:48.599" v="50" actId="47"/>
        <pc:sldMkLst>
          <pc:docMk/>
          <pc:sldMk cId="619200329" sldId="544"/>
        </pc:sldMkLst>
      </pc:sldChg>
      <pc:sldChg chg="del">
        <pc:chgData name="Ariel, Pablo" userId="695102d8-7b7c-4e72-85ef-d390c20d6d1b" providerId="ADAL" clId="{5B8CAB50-C71B-4294-AF72-9C8216C07B56}" dt="2021-11-01T18:48:25.093" v="1500" actId="47"/>
        <pc:sldMkLst>
          <pc:docMk/>
          <pc:sldMk cId="290460607" sldId="545"/>
        </pc:sldMkLst>
      </pc:sldChg>
      <pc:sldChg chg="delSp modSp mod">
        <pc:chgData name="Ariel, Pablo" userId="695102d8-7b7c-4e72-85ef-d390c20d6d1b" providerId="ADAL" clId="{5B8CAB50-C71B-4294-AF72-9C8216C07B56}" dt="2021-11-11T15:57:20.063" v="5308" actId="478"/>
        <pc:sldMkLst>
          <pc:docMk/>
          <pc:sldMk cId="57240356" sldId="546"/>
        </pc:sldMkLst>
        <pc:spChg chg="mod">
          <ac:chgData name="Ariel, Pablo" userId="695102d8-7b7c-4e72-85ef-d390c20d6d1b" providerId="ADAL" clId="{5B8CAB50-C71B-4294-AF72-9C8216C07B56}" dt="2021-11-02T12:29:48.497" v="3063" actId="1076"/>
          <ac:spMkLst>
            <pc:docMk/>
            <pc:sldMk cId="57240356" sldId="546"/>
            <ac:spMk id="21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2:29:38.665" v="3062" actId="20577"/>
          <ac:spMkLst>
            <pc:docMk/>
            <pc:sldMk cId="57240356" sldId="546"/>
            <ac:spMk id="30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11T15:57:20.063" v="5308" actId="478"/>
          <ac:spMkLst>
            <pc:docMk/>
            <pc:sldMk cId="57240356" sldId="546"/>
            <ac:spMk id="33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11T15:57:10.439" v="5307" actId="478"/>
          <ac:spMkLst>
            <pc:docMk/>
            <pc:sldMk cId="57240356" sldId="546"/>
            <ac:spMk id="34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18:48.580" v="3417" actId="478"/>
          <ac:spMkLst>
            <pc:docMk/>
            <pc:sldMk cId="57240356" sldId="546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18:48.580" v="3417" actId="478"/>
          <ac:spMkLst>
            <pc:docMk/>
            <pc:sldMk cId="57240356" sldId="546"/>
            <ac:spMk id="36" creationId="{00000000-0000-0000-0000-000000000000}"/>
          </ac:spMkLst>
        </pc:spChg>
      </pc:sldChg>
      <pc:sldChg chg="addSp delSp modSp mod">
        <pc:chgData name="Ariel, Pablo" userId="695102d8-7b7c-4e72-85ef-d390c20d6d1b" providerId="ADAL" clId="{5B8CAB50-C71B-4294-AF72-9C8216C07B56}" dt="2021-11-11T14:49:42.621" v="5164"/>
        <pc:sldMkLst>
          <pc:docMk/>
          <pc:sldMk cId="810653931" sldId="547"/>
        </pc:sldMkLst>
        <pc:spChg chg="add mod">
          <ac:chgData name="Ariel, Pablo" userId="695102d8-7b7c-4e72-85ef-d390c20d6d1b" providerId="ADAL" clId="{5B8CAB50-C71B-4294-AF72-9C8216C07B56}" dt="2021-11-11T14:49:42.621" v="5164"/>
          <ac:spMkLst>
            <pc:docMk/>
            <pc:sldMk cId="810653931" sldId="547"/>
            <ac:spMk id="10" creationId="{B0D15CCC-0DFB-4795-A3A5-28CD28B69307}"/>
          </ac:spMkLst>
        </pc:spChg>
        <pc:spChg chg="add mod">
          <ac:chgData name="Ariel, Pablo" userId="695102d8-7b7c-4e72-85ef-d390c20d6d1b" providerId="ADAL" clId="{5B8CAB50-C71B-4294-AF72-9C8216C07B56}" dt="2021-11-11T14:49:42.621" v="5164"/>
          <ac:spMkLst>
            <pc:docMk/>
            <pc:sldMk cId="810653931" sldId="547"/>
            <ac:spMk id="12" creationId="{686801B5-589D-4011-996D-D7BB2024F9B0}"/>
          </ac:spMkLst>
        </pc:spChg>
        <pc:picChg chg="del">
          <ac:chgData name="Ariel, Pablo" userId="695102d8-7b7c-4e72-85ef-d390c20d6d1b" providerId="ADAL" clId="{5B8CAB50-C71B-4294-AF72-9C8216C07B56}" dt="2021-10-29T18:45:51.882" v="91" actId="478"/>
          <ac:picMkLst>
            <pc:docMk/>
            <pc:sldMk cId="810653931" sldId="547"/>
            <ac:picMk id="4" creationId="{00000000-0000-0000-0000-000000000000}"/>
          </ac:picMkLst>
        </pc:picChg>
        <pc:picChg chg="add mod">
          <ac:chgData name="Ariel, Pablo" userId="695102d8-7b7c-4e72-85ef-d390c20d6d1b" providerId="ADAL" clId="{5B8CAB50-C71B-4294-AF72-9C8216C07B56}" dt="2021-10-29T18:46:03.772" v="98"/>
          <ac:picMkLst>
            <pc:docMk/>
            <pc:sldMk cId="810653931" sldId="547"/>
            <ac:picMk id="8" creationId="{F29C5108-3913-45BE-BD1C-41709A60C41C}"/>
          </ac:picMkLst>
        </pc:picChg>
        <pc:cxnChg chg="add mod">
          <ac:chgData name="Ariel, Pablo" userId="695102d8-7b7c-4e72-85ef-d390c20d6d1b" providerId="ADAL" clId="{5B8CAB50-C71B-4294-AF72-9C8216C07B56}" dt="2021-11-11T14:49:42.621" v="5164"/>
          <ac:cxnSpMkLst>
            <pc:docMk/>
            <pc:sldMk cId="810653931" sldId="547"/>
            <ac:cxnSpMk id="9" creationId="{3C2B67DA-0B88-4B0B-8B90-238D2BBF251F}"/>
          </ac:cxnSpMkLst>
        </pc:cxnChg>
        <pc:cxnChg chg="add mod">
          <ac:chgData name="Ariel, Pablo" userId="695102d8-7b7c-4e72-85ef-d390c20d6d1b" providerId="ADAL" clId="{5B8CAB50-C71B-4294-AF72-9C8216C07B56}" dt="2021-11-11T14:49:42.621" v="5164"/>
          <ac:cxnSpMkLst>
            <pc:docMk/>
            <pc:sldMk cId="810653931" sldId="547"/>
            <ac:cxnSpMk id="11" creationId="{372BBEF0-E3BF-48D6-B59E-EB337D685354}"/>
          </ac:cxnSpMkLst>
        </pc:cxnChg>
      </pc:sldChg>
      <pc:sldChg chg="addSp delSp modSp add del mod">
        <pc:chgData name="Ariel, Pablo" userId="695102d8-7b7c-4e72-85ef-d390c20d6d1b" providerId="ADAL" clId="{5B8CAB50-C71B-4294-AF72-9C8216C07B56}" dt="2021-11-11T14:49:44.450" v="5165"/>
        <pc:sldMkLst>
          <pc:docMk/>
          <pc:sldMk cId="4193029988" sldId="548"/>
        </pc:sldMkLst>
        <pc:spChg chg="add mod">
          <ac:chgData name="Ariel, Pablo" userId="695102d8-7b7c-4e72-85ef-d390c20d6d1b" providerId="ADAL" clId="{5B8CAB50-C71B-4294-AF72-9C8216C07B56}" dt="2021-11-11T14:49:44.450" v="5165"/>
          <ac:spMkLst>
            <pc:docMk/>
            <pc:sldMk cId="4193029988" sldId="548"/>
            <ac:spMk id="9" creationId="{4A71B391-8F60-4925-B4F5-D2CC6CB5C47B}"/>
          </ac:spMkLst>
        </pc:spChg>
        <pc:spChg chg="add mod">
          <ac:chgData name="Ariel, Pablo" userId="695102d8-7b7c-4e72-85ef-d390c20d6d1b" providerId="ADAL" clId="{5B8CAB50-C71B-4294-AF72-9C8216C07B56}" dt="2021-11-11T14:49:44.450" v="5165"/>
          <ac:spMkLst>
            <pc:docMk/>
            <pc:sldMk cId="4193029988" sldId="548"/>
            <ac:spMk id="11" creationId="{8BF5F0A1-4EE9-4F5B-8864-0177A50ECA23}"/>
          </ac:spMkLst>
        </pc:spChg>
        <pc:picChg chg="del">
          <ac:chgData name="Ariel, Pablo" userId="695102d8-7b7c-4e72-85ef-d390c20d6d1b" providerId="ADAL" clId="{5B8CAB50-C71B-4294-AF72-9C8216C07B56}" dt="2021-10-29T18:45:55.878" v="94" actId="478"/>
          <ac:picMkLst>
            <pc:docMk/>
            <pc:sldMk cId="4193029988" sldId="548"/>
            <ac:picMk id="5" creationId="{00000000-0000-0000-0000-000000000000}"/>
          </ac:picMkLst>
        </pc:picChg>
        <pc:picChg chg="add mod">
          <ac:chgData name="Ariel, Pablo" userId="695102d8-7b7c-4e72-85ef-d390c20d6d1b" providerId="ADAL" clId="{5B8CAB50-C71B-4294-AF72-9C8216C07B56}" dt="2021-10-29T18:45:59.777" v="96"/>
          <ac:picMkLst>
            <pc:docMk/>
            <pc:sldMk cId="4193029988" sldId="548"/>
            <ac:picMk id="6" creationId="{684827B7-8AC5-44C4-8F5A-2CF1B6966199}"/>
          </ac:picMkLst>
        </pc:picChg>
        <pc:cxnChg chg="add mod">
          <ac:chgData name="Ariel, Pablo" userId="695102d8-7b7c-4e72-85ef-d390c20d6d1b" providerId="ADAL" clId="{5B8CAB50-C71B-4294-AF72-9C8216C07B56}" dt="2021-11-11T14:49:44.450" v="5165"/>
          <ac:cxnSpMkLst>
            <pc:docMk/>
            <pc:sldMk cId="4193029988" sldId="548"/>
            <ac:cxnSpMk id="8" creationId="{D032AA45-5E8E-48B0-A850-3EE12E357690}"/>
          </ac:cxnSpMkLst>
        </pc:cxnChg>
        <pc:cxnChg chg="add mod">
          <ac:chgData name="Ariel, Pablo" userId="695102d8-7b7c-4e72-85ef-d390c20d6d1b" providerId="ADAL" clId="{5B8CAB50-C71B-4294-AF72-9C8216C07B56}" dt="2021-11-11T14:49:44.450" v="5165"/>
          <ac:cxnSpMkLst>
            <pc:docMk/>
            <pc:sldMk cId="4193029988" sldId="548"/>
            <ac:cxnSpMk id="10" creationId="{13A02504-D951-45C0-AF83-E85039F0076E}"/>
          </ac:cxnSpMkLst>
        </pc:cxnChg>
      </pc:sldChg>
      <pc:sldChg chg="modSp add del modAnim">
        <pc:chgData name="Ariel, Pablo" userId="695102d8-7b7c-4e72-85ef-d390c20d6d1b" providerId="ADAL" clId="{5B8CAB50-C71B-4294-AF72-9C8216C07B56}" dt="2021-11-02T18:31:53.081" v="4228" actId="47"/>
        <pc:sldMkLst>
          <pc:docMk/>
          <pc:sldMk cId="4018194367" sldId="549"/>
        </pc:sldMkLst>
        <pc:spChg chg="mod">
          <ac:chgData name="Ariel, Pablo" userId="695102d8-7b7c-4e72-85ef-d390c20d6d1b" providerId="ADAL" clId="{5B8CAB50-C71B-4294-AF72-9C8216C07B56}" dt="2021-10-29T16:24:41.367" v="3" actId="207"/>
          <ac:spMkLst>
            <pc:docMk/>
            <pc:sldMk cId="4018194367" sldId="549"/>
            <ac:spMk id="10" creationId="{00000000-0000-0000-0000-000000000000}"/>
          </ac:spMkLst>
        </pc:spChg>
      </pc:sldChg>
      <pc:sldChg chg="delSp modSp add mod delAnim">
        <pc:chgData name="Ariel, Pablo" userId="695102d8-7b7c-4e72-85ef-d390c20d6d1b" providerId="ADAL" clId="{5B8CAB50-C71B-4294-AF72-9C8216C07B56}" dt="2021-11-01T18:19:02.946" v="1100" actId="1076"/>
        <pc:sldMkLst>
          <pc:docMk/>
          <pc:sldMk cId="3831065676" sldId="550"/>
        </pc:sldMkLst>
        <pc:spChg chg="mod">
          <ac:chgData name="Ariel, Pablo" userId="695102d8-7b7c-4e72-85ef-d390c20d6d1b" providerId="ADAL" clId="{5B8CAB50-C71B-4294-AF72-9C8216C07B56}" dt="2021-11-01T18:19:02.946" v="1100" actId="1076"/>
          <ac:spMkLst>
            <pc:docMk/>
            <pc:sldMk cId="3831065676" sldId="550"/>
            <ac:spMk id="4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8:14:31.191" v="1080" actId="478"/>
          <ac:spMkLst>
            <pc:docMk/>
            <pc:sldMk cId="3831065676" sldId="550"/>
            <ac:spMk id="6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1T18:19:00.994" v="1099" actId="1076"/>
          <ac:spMkLst>
            <pc:docMk/>
            <pc:sldMk cId="3831065676" sldId="550"/>
            <ac:spMk id="7" creationId="{00000000-0000-0000-0000-000000000000}"/>
          </ac:spMkLst>
        </pc:spChg>
      </pc:sldChg>
      <pc:sldChg chg="addSp delSp modSp add mod modAnim modNotesTx">
        <pc:chgData name="Ariel, Pablo" userId="695102d8-7b7c-4e72-85ef-d390c20d6d1b" providerId="ADAL" clId="{5B8CAB50-C71B-4294-AF72-9C8216C07B56}" dt="2021-11-01T18:24:01.477" v="1185"/>
        <pc:sldMkLst>
          <pc:docMk/>
          <pc:sldMk cId="1936655701" sldId="551"/>
        </pc:sldMkLst>
        <pc:spChg chg="add mod topLvl">
          <ac:chgData name="Ariel, Pablo" userId="695102d8-7b7c-4e72-85ef-d390c20d6d1b" providerId="ADAL" clId="{5B8CAB50-C71B-4294-AF72-9C8216C07B56}" dt="2021-10-29T19:11:24.604" v="131" actId="164"/>
          <ac:spMkLst>
            <pc:docMk/>
            <pc:sldMk cId="1936655701" sldId="551"/>
            <ac:spMk id="2" creationId="{86EF1F11-1BDF-4FED-8DDE-439CBAA7C996}"/>
          </ac:spMkLst>
        </pc:spChg>
        <pc:spChg chg="add mod">
          <ac:chgData name="Ariel, Pablo" userId="695102d8-7b7c-4e72-85ef-d390c20d6d1b" providerId="ADAL" clId="{5B8CAB50-C71B-4294-AF72-9C8216C07B56}" dt="2021-10-29T19:11:24.604" v="131" actId="164"/>
          <ac:spMkLst>
            <pc:docMk/>
            <pc:sldMk cId="1936655701" sldId="551"/>
            <ac:spMk id="4" creationId="{F6B02FB4-5978-4D10-8DD4-607C9F4891A6}"/>
          </ac:spMkLst>
        </pc:spChg>
        <pc:spChg chg="add del">
          <ac:chgData name="Ariel, Pablo" userId="695102d8-7b7c-4e72-85ef-d390c20d6d1b" providerId="ADAL" clId="{5B8CAB50-C71B-4294-AF72-9C8216C07B56}" dt="2021-10-29T19:11:39.465" v="136" actId="478"/>
          <ac:spMkLst>
            <pc:docMk/>
            <pc:sldMk cId="1936655701" sldId="551"/>
            <ac:spMk id="6" creationId="{CB44CEEA-84E1-46B4-8A77-B690C8526694}"/>
          </ac:spMkLst>
        </pc:spChg>
        <pc:spChg chg="add del mod">
          <ac:chgData name="Ariel, Pablo" userId="695102d8-7b7c-4e72-85ef-d390c20d6d1b" providerId="ADAL" clId="{5B8CAB50-C71B-4294-AF72-9C8216C07B56}" dt="2021-10-29T19:12:54.287" v="144" actId="478"/>
          <ac:spMkLst>
            <pc:docMk/>
            <pc:sldMk cId="1936655701" sldId="551"/>
            <ac:spMk id="7" creationId="{7EFF704E-4F67-4977-B7EA-A885E9039D74}"/>
          </ac:spMkLst>
        </pc:spChg>
        <pc:spChg chg="add mod ord">
          <ac:chgData name="Ariel, Pablo" userId="695102d8-7b7c-4e72-85ef-d390c20d6d1b" providerId="ADAL" clId="{5B8CAB50-C71B-4294-AF72-9C8216C07B56}" dt="2021-11-01T18:16:11.690" v="1083" actId="208"/>
          <ac:spMkLst>
            <pc:docMk/>
            <pc:sldMk cId="1936655701" sldId="551"/>
            <ac:spMk id="8" creationId="{0E4E5815-B799-47F5-98DA-AED8F3FC63DC}"/>
          </ac:spMkLst>
        </pc:spChg>
        <pc:spChg chg="add del mod">
          <ac:chgData name="Ariel, Pablo" userId="695102d8-7b7c-4e72-85ef-d390c20d6d1b" providerId="ADAL" clId="{5B8CAB50-C71B-4294-AF72-9C8216C07B56}" dt="2021-10-29T19:30:35.805" v="365" actId="478"/>
          <ac:spMkLst>
            <pc:docMk/>
            <pc:sldMk cId="1936655701" sldId="551"/>
            <ac:spMk id="9" creationId="{3A22A175-3DFC-4F1A-A845-783CE73D90EB}"/>
          </ac:spMkLst>
        </pc:spChg>
        <pc:spChg chg="add mod topLvl">
          <ac:chgData name="Ariel, Pablo" userId="695102d8-7b7c-4e72-85ef-d390c20d6d1b" providerId="ADAL" clId="{5B8CAB50-C71B-4294-AF72-9C8216C07B56}" dt="2021-10-29T19:11:24.604" v="131" actId="164"/>
          <ac:spMkLst>
            <pc:docMk/>
            <pc:sldMk cId="1936655701" sldId="551"/>
            <ac:spMk id="10" creationId="{B1D5B760-7A57-48F6-BFB7-09FE2F39E6C1}"/>
          </ac:spMkLst>
        </pc:spChg>
        <pc:spChg chg="add mod ord">
          <ac:chgData name="Ariel, Pablo" userId="695102d8-7b7c-4e72-85ef-d390c20d6d1b" providerId="ADAL" clId="{5B8CAB50-C71B-4294-AF72-9C8216C07B56}" dt="2021-11-01T18:17:10.259" v="1088" actId="1076"/>
          <ac:spMkLst>
            <pc:docMk/>
            <pc:sldMk cId="1936655701" sldId="551"/>
            <ac:spMk id="11" creationId="{802E3310-9162-4712-9FC1-8CCC47F73923}"/>
          </ac:spMkLst>
        </pc:spChg>
        <pc:spChg chg="add mod">
          <ac:chgData name="Ariel, Pablo" userId="695102d8-7b7c-4e72-85ef-d390c20d6d1b" providerId="ADAL" clId="{5B8CAB50-C71B-4294-AF72-9C8216C07B56}" dt="2021-10-29T19:11:24.604" v="131" actId="164"/>
          <ac:spMkLst>
            <pc:docMk/>
            <pc:sldMk cId="1936655701" sldId="551"/>
            <ac:spMk id="13" creationId="{FE50E4FC-9566-404D-93CF-907EA921345A}"/>
          </ac:spMkLst>
        </pc:spChg>
        <pc:spChg chg="add del mod">
          <ac:chgData name="Ariel, Pablo" userId="695102d8-7b7c-4e72-85ef-d390c20d6d1b" providerId="ADAL" clId="{5B8CAB50-C71B-4294-AF72-9C8216C07B56}" dt="2021-10-29T19:29:14.792" v="350"/>
          <ac:spMkLst>
            <pc:docMk/>
            <pc:sldMk cId="1936655701" sldId="551"/>
            <ac:spMk id="18" creationId="{F95E8212-D4F0-423D-AEDB-DEB944F04C97}"/>
          </ac:spMkLst>
        </pc:spChg>
        <pc:spChg chg="add mod ord">
          <ac:chgData name="Ariel, Pablo" userId="695102d8-7b7c-4e72-85ef-d390c20d6d1b" providerId="ADAL" clId="{5B8CAB50-C71B-4294-AF72-9C8216C07B56}" dt="2021-10-29T19:35:17.595" v="397" actId="167"/>
          <ac:spMkLst>
            <pc:docMk/>
            <pc:sldMk cId="1936655701" sldId="551"/>
            <ac:spMk id="22" creationId="{4913AF9E-988D-4919-BF56-858527C676CD}"/>
          </ac:spMkLst>
        </pc:spChg>
        <pc:spChg chg="add mod">
          <ac:chgData name="Ariel, Pablo" userId="695102d8-7b7c-4e72-85ef-d390c20d6d1b" providerId="ADAL" clId="{5B8CAB50-C71B-4294-AF72-9C8216C07B56}" dt="2021-10-29T19:32:47.213" v="389" actId="1076"/>
          <ac:spMkLst>
            <pc:docMk/>
            <pc:sldMk cId="1936655701" sldId="551"/>
            <ac:spMk id="25" creationId="{55A48779-C60D-4527-AD3D-429FA6BAC493}"/>
          </ac:spMkLst>
        </pc:spChg>
        <pc:spChg chg="del">
          <ac:chgData name="Ariel, Pablo" userId="695102d8-7b7c-4e72-85ef-d390c20d6d1b" providerId="ADAL" clId="{5B8CAB50-C71B-4294-AF72-9C8216C07B56}" dt="2021-10-29T19:09:42.321" v="111" actId="478"/>
          <ac:spMkLst>
            <pc:docMk/>
            <pc:sldMk cId="1936655701" sldId="551"/>
            <ac:spMk id="28" creationId="{7E496776-9672-4C3B-A23E-E601EA4C4668}"/>
          </ac:spMkLst>
        </pc:spChg>
        <pc:spChg chg="add del mod">
          <ac:chgData name="Ariel, Pablo" userId="695102d8-7b7c-4e72-85ef-d390c20d6d1b" providerId="ADAL" clId="{5B8CAB50-C71B-4294-AF72-9C8216C07B56}" dt="2021-11-01T18:21:27.139" v="1138" actId="478"/>
          <ac:spMkLst>
            <pc:docMk/>
            <pc:sldMk cId="1936655701" sldId="551"/>
            <ac:spMk id="29" creationId="{8BA14AB7-D699-4243-8DA3-6107B40D46AC}"/>
          </ac:spMkLst>
        </pc:spChg>
        <pc:spChg chg="add del mod">
          <ac:chgData name="Ariel, Pablo" userId="695102d8-7b7c-4e72-85ef-d390c20d6d1b" providerId="ADAL" clId="{5B8CAB50-C71B-4294-AF72-9C8216C07B56}" dt="2021-11-01T18:21:27.139" v="1138" actId="478"/>
          <ac:spMkLst>
            <pc:docMk/>
            <pc:sldMk cId="1936655701" sldId="551"/>
            <ac:spMk id="30" creationId="{8DC793AB-D893-4FDF-A706-054DA54CB5AC}"/>
          </ac:spMkLst>
        </pc:spChg>
        <pc:spChg chg="del">
          <ac:chgData name="Ariel, Pablo" userId="695102d8-7b7c-4e72-85ef-d390c20d6d1b" providerId="ADAL" clId="{5B8CAB50-C71B-4294-AF72-9C8216C07B56}" dt="2021-10-29T19:09:42.321" v="111" actId="478"/>
          <ac:spMkLst>
            <pc:docMk/>
            <pc:sldMk cId="1936655701" sldId="551"/>
            <ac:spMk id="31" creationId="{93610719-3A11-4ACE-9C73-44524F5F4591}"/>
          </ac:spMkLst>
        </pc:spChg>
        <pc:spChg chg="add mod">
          <ac:chgData name="Ariel, Pablo" userId="695102d8-7b7c-4e72-85ef-d390c20d6d1b" providerId="ADAL" clId="{5B8CAB50-C71B-4294-AF72-9C8216C07B56}" dt="2021-11-01T18:22:56.022" v="1183" actId="115"/>
          <ac:spMkLst>
            <pc:docMk/>
            <pc:sldMk cId="1936655701" sldId="551"/>
            <ac:spMk id="32" creationId="{B7977716-F8E7-45B3-AECF-ED427B47BEF1}"/>
          </ac:spMkLst>
        </pc:spChg>
        <pc:spChg chg="del">
          <ac:chgData name="Ariel, Pablo" userId="695102d8-7b7c-4e72-85ef-d390c20d6d1b" providerId="ADAL" clId="{5B8CAB50-C71B-4294-AF72-9C8216C07B56}" dt="2021-10-29T19:09:42.321" v="111" actId="478"/>
          <ac:spMkLst>
            <pc:docMk/>
            <pc:sldMk cId="1936655701" sldId="551"/>
            <ac:spMk id="75" creationId="{BC4C1F9A-DC1C-4114-BCEB-8DA73D418A15}"/>
          </ac:spMkLst>
        </pc:spChg>
        <pc:spChg chg="del">
          <ac:chgData name="Ariel, Pablo" userId="695102d8-7b7c-4e72-85ef-d390c20d6d1b" providerId="ADAL" clId="{5B8CAB50-C71B-4294-AF72-9C8216C07B56}" dt="2021-10-29T19:09:42.321" v="111" actId="478"/>
          <ac:spMkLst>
            <pc:docMk/>
            <pc:sldMk cId="1936655701" sldId="551"/>
            <ac:spMk id="97" creationId="{C8A796E8-1051-486E-A3AB-E8F1FBE39FB2}"/>
          </ac:spMkLst>
        </pc:spChg>
        <pc:grpChg chg="add del mod">
          <ac:chgData name="Ariel, Pablo" userId="695102d8-7b7c-4e72-85ef-d390c20d6d1b" providerId="ADAL" clId="{5B8CAB50-C71B-4294-AF72-9C8216C07B56}" dt="2021-10-29T19:11:21.284" v="130" actId="165"/>
          <ac:grpSpMkLst>
            <pc:docMk/>
            <pc:sldMk cId="1936655701" sldId="551"/>
            <ac:grpSpMk id="3" creationId="{F3FE32BA-9EC2-478C-905C-D284147079AF}"/>
          </ac:grpSpMkLst>
        </pc:grpChg>
        <pc:grpChg chg="add mod ord">
          <ac:chgData name="Ariel, Pablo" userId="695102d8-7b7c-4e72-85ef-d390c20d6d1b" providerId="ADAL" clId="{5B8CAB50-C71B-4294-AF72-9C8216C07B56}" dt="2021-10-29T19:35:17.595" v="397" actId="167"/>
          <ac:grpSpMkLst>
            <pc:docMk/>
            <pc:sldMk cId="1936655701" sldId="551"/>
            <ac:grpSpMk id="5" creationId="{2E4D433A-40C3-4801-9F80-1AD38B8DBA7F}"/>
          </ac:grpSpMkLst>
        </pc:grpChg>
        <pc:picChg chg="del">
          <ac:chgData name="Ariel, Pablo" userId="695102d8-7b7c-4e72-85ef-d390c20d6d1b" providerId="ADAL" clId="{5B8CAB50-C71B-4294-AF72-9C8216C07B56}" dt="2021-10-29T19:09:42.321" v="111" actId="478"/>
          <ac:picMkLst>
            <pc:docMk/>
            <pc:sldMk cId="1936655701" sldId="551"/>
            <ac:picMk id="24" creationId="{050F2AFD-45FC-4B2D-82EE-54B2B57F91B1}"/>
          </ac:picMkLst>
        </pc:picChg>
        <pc:cxnChg chg="add mod ord">
          <ac:chgData name="Ariel, Pablo" userId="695102d8-7b7c-4e72-85ef-d390c20d6d1b" providerId="ADAL" clId="{5B8CAB50-C71B-4294-AF72-9C8216C07B56}" dt="2021-10-29T19:35:17.595" v="397" actId="167"/>
          <ac:cxnSpMkLst>
            <pc:docMk/>
            <pc:sldMk cId="1936655701" sldId="551"/>
            <ac:cxnSpMk id="21" creationId="{D68351F6-C9D9-4B4A-823B-018D8723AA99}"/>
          </ac:cxnSpMkLst>
        </pc:cxnChg>
        <pc:cxnChg chg="add mod">
          <ac:chgData name="Ariel, Pablo" userId="695102d8-7b7c-4e72-85ef-d390c20d6d1b" providerId="ADAL" clId="{5B8CAB50-C71B-4294-AF72-9C8216C07B56}" dt="2021-10-29T19:32:47.213" v="389" actId="1076"/>
          <ac:cxnSpMkLst>
            <pc:docMk/>
            <pc:sldMk cId="1936655701" sldId="551"/>
            <ac:cxnSpMk id="23" creationId="{B96759A1-4D99-478E-9651-FC39A29B33EF}"/>
          </ac:cxnSpMkLst>
        </pc:cxnChg>
        <pc:cxnChg chg="del">
          <ac:chgData name="Ariel, Pablo" userId="695102d8-7b7c-4e72-85ef-d390c20d6d1b" providerId="ADAL" clId="{5B8CAB50-C71B-4294-AF72-9C8216C07B56}" dt="2021-10-29T19:09:42.321" v="111" actId="478"/>
          <ac:cxnSpMkLst>
            <pc:docMk/>
            <pc:sldMk cId="1936655701" sldId="551"/>
            <ac:cxnSpMk id="26" creationId="{5660B6D7-18AE-4F16-A80A-6840374F716D}"/>
          </ac:cxnSpMkLst>
        </pc:cxnChg>
        <pc:cxnChg chg="del">
          <ac:chgData name="Ariel, Pablo" userId="695102d8-7b7c-4e72-85ef-d390c20d6d1b" providerId="ADAL" clId="{5B8CAB50-C71B-4294-AF72-9C8216C07B56}" dt="2021-10-29T19:09:42.321" v="111" actId="478"/>
          <ac:cxnSpMkLst>
            <pc:docMk/>
            <pc:sldMk cId="1936655701" sldId="551"/>
            <ac:cxnSpMk id="94" creationId="{C013D074-6F37-4347-8CE9-5AEC05714B7F}"/>
          </ac:cxnSpMkLst>
        </pc:cxnChg>
      </pc:sldChg>
      <pc:sldChg chg="addSp delSp modSp add del mod delAnim">
        <pc:chgData name="Ariel, Pablo" userId="695102d8-7b7c-4e72-85ef-d390c20d6d1b" providerId="ADAL" clId="{5B8CAB50-C71B-4294-AF72-9C8216C07B56}" dt="2021-11-01T18:37:20.477" v="1379" actId="47"/>
        <pc:sldMkLst>
          <pc:docMk/>
          <pc:sldMk cId="3754330352" sldId="552"/>
        </pc:sldMkLst>
        <pc:spChg chg="del">
          <ac:chgData name="Ariel, Pablo" userId="695102d8-7b7c-4e72-85ef-d390c20d6d1b" providerId="ADAL" clId="{5B8CAB50-C71B-4294-AF72-9C8216C07B56}" dt="2021-10-29T19:37:55.993" v="458" actId="478"/>
          <ac:spMkLst>
            <pc:docMk/>
            <pc:sldMk cId="3754330352" sldId="552"/>
            <ac:spMk id="8" creationId="{0E4E5815-B799-47F5-98DA-AED8F3FC63DC}"/>
          </ac:spMkLst>
        </pc:spChg>
        <pc:spChg chg="del">
          <ac:chgData name="Ariel, Pablo" userId="695102d8-7b7c-4e72-85ef-d390c20d6d1b" providerId="ADAL" clId="{5B8CAB50-C71B-4294-AF72-9C8216C07B56}" dt="2021-10-29T19:37:55.993" v="458" actId="478"/>
          <ac:spMkLst>
            <pc:docMk/>
            <pc:sldMk cId="3754330352" sldId="552"/>
            <ac:spMk id="11" creationId="{802E3310-9162-4712-9FC1-8CCC47F73923}"/>
          </ac:spMkLst>
        </pc:spChg>
        <pc:spChg chg="add del mod">
          <ac:chgData name="Ariel, Pablo" userId="695102d8-7b7c-4e72-85ef-d390c20d6d1b" providerId="ADAL" clId="{5B8CAB50-C71B-4294-AF72-9C8216C07B56}" dt="2021-10-29T19:37:59.981" v="460" actId="478"/>
          <ac:spMkLst>
            <pc:docMk/>
            <pc:sldMk cId="3754330352" sldId="552"/>
            <ac:spMk id="15" creationId="{91203CC3-67D5-40CE-83A8-1DA901AE5D14}"/>
          </ac:spMkLst>
        </pc:spChg>
        <pc:spChg chg="add mod">
          <ac:chgData name="Ariel, Pablo" userId="695102d8-7b7c-4e72-85ef-d390c20d6d1b" providerId="ADAL" clId="{5B8CAB50-C71B-4294-AF72-9C8216C07B56}" dt="2021-10-29T19:38:05.542" v="474" actId="20577"/>
          <ac:spMkLst>
            <pc:docMk/>
            <pc:sldMk cId="3754330352" sldId="552"/>
            <ac:spMk id="16" creationId="{382C2E82-A059-4B03-BE9A-EC44CC9CC8F0}"/>
          </ac:spMkLst>
        </pc:spChg>
        <pc:spChg chg="del">
          <ac:chgData name="Ariel, Pablo" userId="695102d8-7b7c-4e72-85ef-d390c20d6d1b" providerId="ADAL" clId="{5B8CAB50-C71B-4294-AF72-9C8216C07B56}" dt="2021-10-29T19:37:55.993" v="458" actId="478"/>
          <ac:spMkLst>
            <pc:docMk/>
            <pc:sldMk cId="3754330352" sldId="552"/>
            <ac:spMk id="22" creationId="{4913AF9E-988D-4919-BF56-858527C676CD}"/>
          </ac:spMkLst>
        </pc:spChg>
        <pc:spChg chg="del">
          <ac:chgData name="Ariel, Pablo" userId="695102d8-7b7c-4e72-85ef-d390c20d6d1b" providerId="ADAL" clId="{5B8CAB50-C71B-4294-AF72-9C8216C07B56}" dt="2021-10-29T19:37:55.993" v="458" actId="478"/>
          <ac:spMkLst>
            <pc:docMk/>
            <pc:sldMk cId="3754330352" sldId="552"/>
            <ac:spMk id="25" creationId="{55A48779-C60D-4527-AD3D-429FA6BAC493}"/>
          </ac:spMkLst>
        </pc:spChg>
        <pc:spChg chg="del">
          <ac:chgData name="Ariel, Pablo" userId="695102d8-7b7c-4e72-85ef-d390c20d6d1b" providerId="ADAL" clId="{5B8CAB50-C71B-4294-AF72-9C8216C07B56}" dt="2021-10-29T19:37:55.993" v="458" actId="478"/>
          <ac:spMkLst>
            <pc:docMk/>
            <pc:sldMk cId="3754330352" sldId="552"/>
            <ac:spMk id="30" creationId="{8DC793AB-D893-4FDF-A706-054DA54CB5AC}"/>
          </ac:spMkLst>
        </pc:spChg>
        <pc:grpChg chg="del">
          <ac:chgData name="Ariel, Pablo" userId="695102d8-7b7c-4e72-85ef-d390c20d6d1b" providerId="ADAL" clId="{5B8CAB50-C71B-4294-AF72-9C8216C07B56}" dt="2021-10-29T19:37:55.993" v="458" actId="478"/>
          <ac:grpSpMkLst>
            <pc:docMk/>
            <pc:sldMk cId="3754330352" sldId="552"/>
            <ac:grpSpMk id="5" creationId="{2E4D433A-40C3-4801-9F80-1AD38B8DBA7F}"/>
          </ac:grpSpMkLst>
        </pc:grpChg>
        <pc:picChg chg="add mod">
          <ac:chgData name="Ariel, Pablo" userId="695102d8-7b7c-4e72-85ef-d390c20d6d1b" providerId="ADAL" clId="{5B8CAB50-C71B-4294-AF72-9C8216C07B56}" dt="2021-10-29T19:39:42.558" v="481" actId="1076"/>
          <ac:picMkLst>
            <pc:docMk/>
            <pc:sldMk cId="3754330352" sldId="552"/>
            <ac:picMk id="17" creationId="{07C31906-FDDA-4FAC-98F1-E5F4DE256749}"/>
          </ac:picMkLst>
        </pc:picChg>
        <pc:cxnChg chg="del">
          <ac:chgData name="Ariel, Pablo" userId="695102d8-7b7c-4e72-85ef-d390c20d6d1b" providerId="ADAL" clId="{5B8CAB50-C71B-4294-AF72-9C8216C07B56}" dt="2021-10-29T19:37:55.993" v="458" actId="478"/>
          <ac:cxnSpMkLst>
            <pc:docMk/>
            <pc:sldMk cId="3754330352" sldId="552"/>
            <ac:cxnSpMk id="21" creationId="{D68351F6-C9D9-4B4A-823B-018D8723AA99}"/>
          </ac:cxnSpMkLst>
        </pc:cxnChg>
        <pc:cxnChg chg="del">
          <ac:chgData name="Ariel, Pablo" userId="695102d8-7b7c-4e72-85ef-d390c20d6d1b" providerId="ADAL" clId="{5B8CAB50-C71B-4294-AF72-9C8216C07B56}" dt="2021-10-29T19:37:55.993" v="458" actId="478"/>
          <ac:cxnSpMkLst>
            <pc:docMk/>
            <pc:sldMk cId="3754330352" sldId="552"/>
            <ac:cxnSpMk id="23" creationId="{B96759A1-4D99-478E-9651-FC39A29B33EF}"/>
          </ac:cxnSpMkLst>
        </pc:cxnChg>
      </pc:sldChg>
      <pc:sldChg chg="add ord">
        <pc:chgData name="Ariel, Pablo" userId="695102d8-7b7c-4e72-85ef-d390c20d6d1b" providerId="ADAL" clId="{5B8CAB50-C71B-4294-AF72-9C8216C07B56}" dt="2021-11-01T18:37:26.859" v="1381"/>
        <pc:sldMkLst>
          <pc:docMk/>
          <pc:sldMk cId="1072539378" sldId="553"/>
        </pc:sldMkLst>
      </pc:sldChg>
      <pc:sldChg chg="addSp delSp modSp add mod delAnim modAnim">
        <pc:chgData name="Ariel, Pablo" userId="695102d8-7b7c-4e72-85ef-d390c20d6d1b" providerId="ADAL" clId="{5B8CAB50-C71B-4294-AF72-9C8216C07B56}" dt="2021-11-01T18:22:46.762" v="1172" actId="20577"/>
        <pc:sldMkLst>
          <pc:docMk/>
          <pc:sldMk cId="3806699878" sldId="554"/>
        </pc:sldMkLst>
        <pc:spChg chg="del">
          <ac:chgData name="Ariel, Pablo" userId="695102d8-7b7c-4e72-85ef-d390c20d6d1b" providerId="ADAL" clId="{5B8CAB50-C71B-4294-AF72-9C8216C07B56}" dt="2021-10-29T19:39:55.971" v="483" actId="478"/>
          <ac:spMkLst>
            <pc:docMk/>
            <pc:sldMk cId="3806699878" sldId="554"/>
            <ac:spMk id="8" creationId="{0E4E5815-B799-47F5-98DA-AED8F3FC63DC}"/>
          </ac:spMkLst>
        </pc:spChg>
        <pc:spChg chg="del">
          <ac:chgData name="Ariel, Pablo" userId="695102d8-7b7c-4e72-85ef-d390c20d6d1b" providerId="ADAL" clId="{5B8CAB50-C71B-4294-AF72-9C8216C07B56}" dt="2021-10-29T19:39:55.971" v="483" actId="478"/>
          <ac:spMkLst>
            <pc:docMk/>
            <pc:sldMk cId="3806699878" sldId="554"/>
            <ac:spMk id="11" creationId="{802E3310-9162-4712-9FC1-8CCC47F73923}"/>
          </ac:spMkLst>
        </pc:spChg>
        <pc:spChg chg="add 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15" creationId="{376FDC4A-B627-421E-BF7F-5CCA25A5D1B3}"/>
          </ac:spMkLst>
        </pc:spChg>
        <pc:spChg chg="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17" creationId="{F9AD2B86-0F57-400C-A365-1518AFF65352}"/>
          </ac:spMkLst>
        </pc:spChg>
        <pc:spChg chg="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18" creationId="{DC905A4B-63DA-47D7-A36C-8C00F9BB456B}"/>
          </ac:spMkLst>
        </pc:spChg>
        <pc:spChg chg="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19" creationId="{49B3BC8C-8D69-49AF-B504-72357BB344E9}"/>
          </ac:spMkLst>
        </pc:spChg>
        <pc:spChg chg="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20" creationId="{C9891201-93C4-48FC-87C8-DD00AD052019}"/>
          </ac:spMkLst>
        </pc:spChg>
        <pc:spChg chg="del">
          <ac:chgData name="Ariel, Pablo" userId="695102d8-7b7c-4e72-85ef-d390c20d6d1b" providerId="ADAL" clId="{5B8CAB50-C71B-4294-AF72-9C8216C07B56}" dt="2021-10-29T19:39:55.971" v="483" actId="478"/>
          <ac:spMkLst>
            <pc:docMk/>
            <pc:sldMk cId="3806699878" sldId="554"/>
            <ac:spMk id="22" creationId="{4913AF9E-988D-4919-BF56-858527C676CD}"/>
          </ac:spMkLst>
        </pc:spChg>
        <pc:spChg chg="del">
          <ac:chgData name="Ariel, Pablo" userId="695102d8-7b7c-4e72-85ef-d390c20d6d1b" providerId="ADAL" clId="{5B8CAB50-C71B-4294-AF72-9C8216C07B56}" dt="2021-10-29T19:39:55.971" v="483" actId="478"/>
          <ac:spMkLst>
            <pc:docMk/>
            <pc:sldMk cId="3806699878" sldId="554"/>
            <ac:spMk id="25" creationId="{55A48779-C60D-4527-AD3D-429FA6BAC493}"/>
          </ac:spMkLst>
        </pc:spChg>
        <pc:spChg chg="add 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26" creationId="{8AE6F05B-C8AF-49C8-A474-53F7732062FF}"/>
          </ac:spMkLst>
        </pc:spChg>
        <pc:spChg chg="add 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28" creationId="{44B51E9E-9A76-41EF-8F9B-7727CE68A44A}"/>
          </ac:spMkLst>
        </pc:spChg>
        <pc:spChg chg="del mod">
          <ac:chgData name="Ariel, Pablo" userId="695102d8-7b7c-4e72-85ef-d390c20d6d1b" providerId="ADAL" clId="{5B8CAB50-C71B-4294-AF72-9C8216C07B56}" dt="2021-11-01T18:19:15.947" v="1104"/>
          <ac:spMkLst>
            <pc:docMk/>
            <pc:sldMk cId="3806699878" sldId="554"/>
            <ac:spMk id="29" creationId="{8BA14AB7-D699-4243-8DA3-6107B40D46AC}"/>
          </ac:spMkLst>
        </pc:spChg>
        <pc:spChg chg="del mod">
          <ac:chgData name="Ariel, Pablo" userId="695102d8-7b7c-4e72-85ef-d390c20d6d1b" providerId="ADAL" clId="{5B8CAB50-C71B-4294-AF72-9C8216C07B56}" dt="2021-11-01T18:22:25.978" v="1166" actId="478"/>
          <ac:spMkLst>
            <pc:docMk/>
            <pc:sldMk cId="3806699878" sldId="554"/>
            <ac:spMk id="30" creationId="{8DC793AB-D893-4FDF-A706-054DA54CB5AC}"/>
          </ac:spMkLst>
        </pc:spChg>
        <pc:spChg chg="add mod">
          <ac:chgData name="Ariel, Pablo" userId="695102d8-7b7c-4e72-85ef-d390c20d6d1b" providerId="ADAL" clId="{5B8CAB50-C71B-4294-AF72-9C8216C07B56}" dt="2021-11-01T18:20:17.683" v="1129"/>
          <ac:spMkLst>
            <pc:docMk/>
            <pc:sldMk cId="3806699878" sldId="554"/>
            <ac:spMk id="31" creationId="{94308840-2A23-4AF2-8AF5-A37543A2FE56}"/>
          </ac:spMkLst>
        </pc:spChg>
        <pc:spChg chg="add mod">
          <ac:chgData name="Ariel, Pablo" userId="695102d8-7b7c-4e72-85ef-d390c20d6d1b" providerId="ADAL" clId="{5B8CAB50-C71B-4294-AF72-9C8216C07B56}" dt="2021-11-01T18:22:46.762" v="1172" actId="20577"/>
          <ac:spMkLst>
            <pc:docMk/>
            <pc:sldMk cId="3806699878" sldId="554"/>
            <ac:spMk id="32" creationId="{69F0E85F-6233-4847-82B3-F5681605D740}"/>
          </ac:spMkLst>
        </pc:spChg>
        <pc:grpChg chg="del">
          <ac:chgData name="Ariel, Pablo" userId="695102d8-7b7c-4e72-85ef-d390c20d6d1b" providerId="ADAL" clId="{5B8CAB50-C71B-4294-AF72-9C8216C07B56}" dt="2021-10-29T19:39:55.971" v="483" actId="478"/>
          <ac:grpSpMkLst>
            <pc:docMk/>
            <pc:sldMk cId="3806699878" sldId="554"/>
            <ac:grpSpMk id="5" creationId="{2E4D433A-40C3-4801-9F80-1AD38B8DBA7F}"/>
          </ac:grpSpMkLst>
        </pc:grpChg>
        <pc:grpChg chg="add del mod">
          <ac:chgData name="Ariel, Pablo" userId="695102d8-7b7c-4e72-85ef-d390c20d6d1b" providerId="ADAL" clId="{5B8CAB50-C71B-4294-AF72-9C8216C07B56}" dt="2021-11-01T18:20:36.927" v="1134" actId="478"/>
          <ac:grpSpMkLst>
            <pc:docMk/>
            <pc:sldMk cId="3806699878" sldId="554"/>
            <ac:grpSpMk id="16" creationId="{5FE72160-A488-40BE-9DA3-2BE5C05800C0}"/>
          </ac:grpSpMkLst>
        </pc:grpChg>
        <pc:cxnChg chg="del">
          <ac:chgData name="Ariel, Pablo" userId="695102d8-7b7c-4e72-85ef-d390c20d6d1b" providerId="ADAL" clId="{5B8CAB50-C71B-4294-AF72-9C8216C07B56}" dt="2021-10-29T19:39:55.971" v="483" actId="478"/>
          <ac:cxnSpMkLst>
            <pc:docMk/>
            <pc:sldMk cId="3806699878" sldId="554"/>
            <ac:cxnSpMk id="21" creationId="{D68351F6-C9D9-4B4A-823B-018D8723AA99}"/>
          </ac:cxnSpMkLst>
        </pc:cxnChg>
        <pc:cxnChg chg="del">
          <ac:chgData name="Ariel, Pablo" userId="695102d8-7b7c-4e72-85ef-d390c20d6d1b" providerId="ADAL" clId="{5B8CAB50-C71B-4294-AF72-9C8216C07B56}" dt="2021-10-29T19:39:55.971" v="483" actId="478"/>
          <ac:cxnSpMkLst>
            <pc:docMk/>
            <pc:sldMk cId="3806699878" sldId="554"/>
            <ac:cxnSpMk id="23" creationId="{B96759A1-4D99-478E-9651-FC39A29B33EF}"/>
          </ac:cxnSpMkLst>
        </pc:cxnChg>
        <pc:cxnChg chg="add mod">
          <ac:chgData name="Ariel, Pablo" userId="695102d8-7b7c-4e72-85ef-d390c20d6d1b" providerId="ADAL" clId="{5B8CAB50-C71B-4294-AF72-9C8216C07B56}" dt="2021-11-01T18:20:17.683" v="1129"/>
          <ac:cxnSpMkLst>
            <pc:docMk/>
            <pc:sldMk cId="3806699878" sldId="554"/>
            <ac:cxnSpMk id="24" creationId="{27CC0E0F-80FC-45B4-8011-6A0BAC28D725}"/>
          </ac:cxnSpMkLst>
        </pc:cxnChg>
        <pc:cxnChg chg="add mod">
          <ac:chgData name="Ariel, Pablo" userId="695102d8-7b7c-4e72-85ef-d390c20d6d1b" providerId="ADAL" clId="{5B8CAB50-C71B-4294-AF72-9C8216C07B56}" dt="2021-11-01T18:20:17.683" v="1129"/>
          <ac:cxnSpMkLst>
            <pc:docMk/>
            <pc:sldMk cId="3806699878" sldId="554"/>
            <ac:cxnSpMk id="27" creationId="{B47B1F09-F83D-4827-876A-3ECB35A922F6}"/>
          </ac:cxnSpMkLst>
        </pc:cxnChg>
      </pc:sldChg>
      <pc:sldChg chg="add del">
        <pc:chgData name="Ariel, Pablo" userId="695102d8-7b7c-4e72-85ef-d390c20d6d1b" providerId="ADAL" clId="{5B8CAB50-C71B-4294-AF72-9C8216C07B56}" dt="2021-11-01T18:21:16.973" v="1137" actId="47"/>
        <pc:sldMkLst>
          <pc:docMk/>
          <pc:sldMk cId="379232063" sldId="555"/>
        </pc:sldMkLst>
      </pc:sldChg>
      <pc:sldChg chg="addSp delSp modSp add mod modAnim">
        <pc:chgData name="Ariel, Pablo" userId="695102d8-7b7c-4e72-85ef-d390c20d6d1b" providerId="ADAL" clId="{5B8CAB50-C71B-4294-AF72-9C8216C07B56}" dt="2021-11-01T18:46:31.845" v="1485"/>
        <pc:sldMkLst>
          <pc:docMk/>
          <pc:sldMk cId="139633536" sldId="556"/>
        </pc:sldMkLst>
        <pc:spChg chg="mod">
          <ac:chgData name="Ariel, Pablo" userId="695102d8-7b7c-4e72-85ef-d390c20d6d1b" providerId="ADAL" clId="{5B8CAB50-C71B-4294-AF72-9C8216C07B56}" dt="2021-11-01T18:44:16.537" v="1459" actId="14100"/>
          <ac:spMkLst>
            <pc:docMk/>
            <pc:sldMk cId="139633536" sldId="556"/>
            <ac:spMk id="6" creationId="{CDE8608A-6841-487D-A120-CA3616C098B4}"/>
          </ac:spMkLst>
        </pc:spChg>
        <pc:spChg chg="mod">
          <ac:chgData name="Ariel, Pablo" userId="695102d8-7b7c-4e72-85ef-d390c20d6d1b" providerId="ADAL" clId="{5B8CAB50-C71B-4294-AF72-9C8216C07B56}" dt="2021-10-29T19:40:31.452" v="487"/>
          <ac:spMkLst>
            <pc:docMk/>
            <pc:sldMk cId="139633536" sldId="556"/>
            <ac:spMk id="7" creationId="{DAC40F59-C251-486E-8759-9A5DB707E590}"/>
          </ac:spMkLst>
        </pc:spChg>
        <pc:spChg chg="mod">
          <ac:chgData name="Ariel, Pablo" userId="695102d8-7b7c-4e72-85ef-d390c20d6d1b" providerId="ADAL" clId="{5B8CAB50-C71B-4294-AF72-9C8216C07B56}" dt="2021-10-29T19:40:31.452" v="487"/>
          <ac:spMkLst>
            <pc:docMk/>
            <pc:sldMk cId="139633536" sldId="556"/>
            <ac:spMk id="8" creationId="{6FF6004D-8A59-4A7E-B383-F83A2A849923}"/>
          </ac:spMkLst>
        </pc:spChg>
        <pc:spChg chg="mod">
          <ac:chgData name="Ariel, Pablo" userId="695102d8-7b7c-4e72-85ef-d390c20d6d1b" providerId="ADAL" clId="{5B8CAB50-C71B-4294-AF72-9C8216C07B56}" dt="2021-11-01T18:44:16.977" v="1460" actId="14100"/>
          <ac:spMkLst>
            <pc:docMk/>
            <pc:sldMk cId="139633536" sldId="556"/>
            <ac:spMk id="9" creationId="{B31C620A-3A4B-4C54-B2A8-F2734FDBDB3C}"/>
          </ac:spMkLst>
        </pc:spChg>
        <pc:spChg chg="add mod">
          <ac:chgData name="Ariel, Pablo" userId="695102d8-7b7c-4e72-85ef-d390c20d6d1b" providerId="ADAL" clId="{5B8CAB50-C71B-4294-AF72-9C8216C07B56}" dt="2021-11-01T18:42:50.137" v="1453" actId="404"/>
          <ac:spMkLst>
            <pc:docMk/>
            <pc:sldMk cId="139633536" sldId="556"/>
            <ac:spMk id="11" creationId="{BE50D98F-CBEA-41A2-A736-A99DD7B7270E}"/>
          </ac:spMkLst>
        </pc:spChg>
        <pc:spChg chg="add mod ord">
          <ac:chgData name="Ariel, Pablo" userId="695102d8-7b7c-4e72-85ef-d390c20d6d1b" providerId="ADAL" clId="{5B8CAB50-C71B-4294-AF72-9C8216C07B56}" dt="2021-11-01T18:29:24.353" v="1283" actId="1076"/>
          <ac:spMkLst>
            <pc:docMk/>
            <pc:sldMk cId="139633536" sldId="556"/>
            <ac:spMk id="12" creationId="{3610B619-FBCE-4509-91DC-250718D8D19C}"/>
          </ac:spMkLst>
        </pc:spChg>
        <pc:spChg chg="add mod topLvl">
          <ac:chgData name="Ariel, Pablo" userId="695102d8-7b7c-4e72-85ef-d390c20d6d1b" providerId="ADAL" clId="{5B8CAB50-C71B-4294-AF72-9C8216C07B56}" dt="2021-11-01T18:46:21.802" v="1482" actId="164"/>
          <ac:spMkLst>
            <pc:docMk/>
            <pc:sldMk cId="139633536" sldId="556"/>
            <ac:spMk id="13" creationId="{24312E1B-321E-44BB-9AE6-0DB958AF937E}"/>
          </ac:spMkLst>
        </pc:spChg>
        <pc:spChg chg="del mod">
          <ac:chgData name="Ariel, Pablo" userId="695102d8-7b7c-4e72-85ef-d390c20d6d1b" providerId="ADAL" clId="{5B8CAB50-C71B-4294-AF72-9C8216C07B56}" dt="2021-11-01T18:25:32.265" v="1259" actId="478"/>
          <ac:spMkLst>
            <pc:docMk/>
            <pc:sldMk cId="139633536" sldId="556"/>
            <ac:spMk id="16" creationId="{382C2E82-A059-4B03-BE9A-EC44CC9CC8F0}"/>
          </ac:spMkLst>
        </pc:spChg>
        <pc:spChg chg="add mod topLvl">
          <ac:chgData name="Ariel, Pablo" userId="695102d8-7b7c-4e72-85ef-d390c20d6d1b" providerId="ADAL" clId="{5B8CAB50-C71B-4294-AF72-9C8216C07B56}" dt="2021-11-01T18:46:23.565" v="1483" actId="164"/>
          <ac:spMkLst>
            <pc:docMk/>
            <pc:sldMk cId="139633536" sldId="556"/>
            <ac:spMk id="18" creationId="{12518659-C516-4985-8909-4E39DFF41100}"/>
          </ac:spMkLst>
        </pc:spChg>
        <pc:spChg chg="add mod topLvl">
          <ac:chgData name="Ariel, Pablo" userId="695102d8-7b7c-4e72-85ef-d390c20d6d1b" providerId="ADAL" clId="{5B8CAB50-C71B-4294-AF72-9C8216C07B56}" dt="2021-11-01T18:46:21.802" v="1482" actId="164"/>
          <ac:spMkLst>
            <pc:docMk/>
            <pc:sldMk cId="139633536" sldId="556"/>
            <ac:spMk id="19" creationId="{0EB08875-0291-4471-AB80-B9954DE1BC39}"/>
          </ac:spMkLst>
        </pc:spChg>
        <pc:spChg chg="add mod topLvl">
          <ac:chgData name="Ariel, Pablo" userId="695102d8-7b7c-4e72-85ef-d390c20d6d1b" providerId="ADAL" clId="{5B8CAB50-C71B-4294-AF72-9C8216C07B56}" dt="2021-11-01T18:46:23.565" v="1483" actId="164"/>
          <ac:spMkLst>
            <pc:docMk/>
            <pc:sldMk cId="139633536" sldId="556"/>
            <ac:spMk id="20" creationId="{26C81BD1-7FC4-429E-A4E2-DD91C31A2513}"/>
          </ac:spMkLst>
        </pc:spChg>
        <pc:spChg chg="add del mod">
          <ac:chgData name="Ariel, Pablo" userId="695102d8-7b7c-4e72-85ef-d390c20d6d1b" providerId="ADAL" clId="{5B8CAB50-C71B-4294-AF72-9C8216C07B56}" dt="2021-11-01T18:34:03.535" v="1363"/>
          <ac:spMkLst>
            <pc:docMk/>
            <pc:sldMk cId="139633536" sldId="556"/>
            <ac:spMk id="22" creationId="{B1082B23-15A5-4422-8F44-82E377946485}"/>
          </ac:spMkLst>
        </pc:spChg>
        <pc:spChg chg="del">
          <ac:chgData name="Ariel, Pablo" userId="695102d8-7b7c-4e72-85ef-d390c20d6d1b" providerId="ADAL" clId="{5B8CAB50-C71B-4294-AF72-9C8216C07B56}" dt="2021-11-01T18:24:46.553" v="1188" actId="478"/>
          <ac:spMkLst>
            <pc:docMk/>
            <pc:sldMk cId="139633536" sldId="556"/>
            <ac:spMk id="29" creationId="{8BA14AB7-D699-4243-8DA3-6107B40D46AC}"/>
          </ac:spMkLst>
        </pc:spChg>
        <pc:grpChg chg="add mod ord">
          <ac:chgData name="Ariel, Pablo" userId="695102d8-7b7c-4e72-85ef-d390c20d6d1b" providerId="ADAL" clId="{5B8CAB50-C71B-4294-AF72-9C8216C07B56}" dt="2021-11-01T18:29:24.353" v="1283" actId="1076"/>
          <ac:grpSpMkLst>
            <pc:docMk/>
            <pc:sldMk cId="139633536" sldId="556"/>
            <ac:grpSpMk id="5" creationId="{30E49BB2-2F8A-4821-B6F0-215198F08A9C}"/>
          </ac:grpSpMkLst>
        </pc:grpChg>
        <pc:grpChg chg="add del mod">
          <ac:chgData name="Ariel, Pablo" userId="695102d8-7b7c-4e72-85ef-d390c20d6d1b" providerId="ADAL" clId="{5B8CAB50-C71B-4294-AF72-9C8216C07B56}" dt="2021-11-01T18:45:53.173" v="1477" actId="165"/>
          <ac:grpSpMkLst>
            <pc:docMk/>
            <pc:sldMk cId="139633536" sldId="556"/>
            <ac:grpSpMk id="14" creationId="{A9361749-1FC8-4B5F-8C86-20246E37AAAA}"/>
          </ac:grpSpMkLst>
        </pc:grpChg>
        <pc:grpChg chg="add del mod">
          <ac:chgData name="Ariel, Pablo" userId="695102d8-7b7c-4e72-85ef-d390c20d6d1b" providerId="ADAL" clId="{5B8CAB50-C71B-4294-AF72-9C8216C07B56}" dt="2021-11-01T18:45:53.173" v="1477" actId="165"/>
          <ac:grpSpMkLst>
            <pc:docMk/>
            <pc:sldMk cId="139633536" sldId="556"/>
            <ac:grpSpMk id="15" creationId="{6B261168-E301-429E-A08F-3558C2BEEC57}"/>
          </ac:grpSpMkLst>
        </pc:grpChg>
        <pc:grpChg chg="add mod">
          <ac:chgData name="Ariel, Pablo" userId="695102d8-7b7c-4e72-85ef-d390c20d6d1b" providerId="ADAL" clId="{5B8CAB50-C71B-4294-AF72-9C8216C07B56}" dt="2021-11-01T18:46:21.802" v="1482" actId="164"/>
          <ac:grpSpMkLst>
            <pc:docMk/>
            <pc:sldMk cId="139633536" sldId="556"/>
            <ac:grpSpMk id="21" creationId="{968A93B8-642A-4D66-9EE4-1B5EA7EA31DB}"/>
          </ac:grpSpMkLst>
        </pc:grpChg>
        <pc:grpChg chg="add mod">
          <ac:chgData name="Ariel, Pablo" userId="695102d8-7b7c-4e72-85ef-d390c20d6d1b" providerId="ADAL" clId="{5B8CAB50-C71B-4294-AF72-9C8216C07B56}" dt="2021-11-01T18:46:23.565" v="1483" actId="164"/>
          <ac:grpSpMkLst>
            <pc:docMk/>
            <pc:sldMk cId="139633536" sldId="556"/>
            <ac:grpSpMk id="24" creationId="{22F5CAB6-EC1A-438D-A580-431BD35FFBE3}"/>
          </ac:grpSpMkLst>
        </pc:grpChg>
        <pc:picChg chg="add del mod ord">
          <ac:chgData name="Ariel, Pablo" userId="695102d8-7b7c-4e72-85ef-d390c20d6d1b" providerId="ADAL" clId="{5B8CAB50-C71B-4294-AF72-9C8216C07B56}" dt="2021-11-01T18:45:10.177" v="1467" actId="478"/>
          <ac:picMkLst>
            <pc:docMk/>
            <pc:sldMk cId="139633536" sldId="556"/>
            <ac:picMk id="10" creationId="{35BC6ABC-4E10-4C17-AF48-4F71C373B74F}"/>
          </ac:picMkLst>
        </pc:picChg>
        <pc:picChg chg="del">
          <ac:chgData name="Ariel, Pablo" userId="695102d8-7b7c-4e72-85ef-d390c20d6d1b" providerId="ADAL" clId="{5B8CAB50-C71B-4294-AF72-9C8216C07B56}" dt="2021-10-29T19:40:28.630" v="486" actId="478"/>
          <ac:picMkLst>
            <pc:docMk/>
            <pc:sldMk cId="139633536" sldId="556"/>
            <ac:picMk id="17" creationId="{07C31906-FDDA-4FAC-98F1-E5F4DE256749}"/>
          </ac:picMkLst>
        </pc:picChg>
        <pc:picChg chg="add del mod ord">
          <ac:chgData name="Ariel, Pablo" userId="695102d8-7b7c-4e72-85ef-d390c20d6d1b" providerId="ADAL" clId="{5B8CAB50-C71B-4294-AF72-9C8216C07B56}" dt="2021-11-01T18:44:24.217" v="1462"/>
          <ac:picMkLst>
            <pc:docMk/>
            <pc:sldMk cId="139633536" sldId="556"/>
            <ac:picMk id="23" creationId="{00762C1F-9F7F-4178-B73D-837DADD3EDE3}"/>
          </ac:picMkLst>
        </pc:picChg>
        <pc:cxnChg chg="add mod">
          <ac:chgData name="Ariel, Pablo" userId="695102d8-7b7c-4e72-85ef-d390c20d6d1b" providerId="ADAL" clId="{5B8CAB50-C71B-4294-AF72-9C8216C07B56}" dt="2021-11-01T18:29:24.353" v="1283" actId="1076"/>
          <ac:cxnSpMkLst>
            <pc:docMk/>
            <pc:sldMk cId="139633536" sldId="556"/>
            <ac:cxnSpMk id="3" creationId="{6D007D06-C1FF-48A1-83B8-3389CA5C3FB9}"/>
          </ac:cxnSpMkLst>
        </pc:cxnChg>
      </pc:sldChg>
      <pc:sldChg chg="addSp delSp modSp add mod ord delAnim modAnim">
        <pc:chgData name="Ariel, Pablo" userId="695102d8-7b7c-4e72-85ef-d390c20d6d1b" providerId="ADAL" clId="{5B8CAB50-C71B-4294-AF72-9C8216C07B56}" dt="2021-11-02T18:37:31.930" v="4284"/>
        <pc:sldMkLst>
          <pc:docMk/>
          <pc:sldMk cId="1395614018" sldId="557"/>
        </pc:sldMkLst>
        <pc:spChg chg="mod">
          <ac:chgData name="Ariel, Pablo" userId="695102d8-7b7c-4e72-85ef-d390c20d6d1b" providerId="ADAL" clId="{5B8CAB50-C71B-4294-AF72-9C8216C07B56}" dt="2021-11-01T18:14:13.739" v="1077" actId="20577"/>
          <ac:spMkLst>
            <pc:docMk/>
            <pc:sldMk cId="1395614018" sldId="557"/>
            <ac:spMk id="2" creationId="{81B8DF86-6632-4B15-8B2C-5FDAE08F196C}"/>
          </ac:spMkLst>
        </pc:spChg>
        <pc:spChg chg="add del mod">
          <ac:chgData name="Ariel, Pablo" userId="695102d8-7b7c-4e72-85ef-d390c20d6d1b" providerId="ADAL" clId="{5B8CAB50-C71B-4294-AF72-9C8216C07B56}" dt="2021-11-01T17:55:29.054" v="929" actId="478"/>
          <ac:spMkLst>
            <pc:docMk/>
            <pc:sldMk cId="1395614018" sldId="557"/>
            <ac:spMk id="5" creationId="{7392DA32-589C-4EC9-914B-FD7B8BBF9A27}"/>
          </ac:spMkLst>
        </pc:spChg>
        <pc:spChg chg="add mod">
          <ac:chgData name="Ariel, Pablo" userId="695102d8-7b7c-4e72-85ef-d390c20d6d1b" providerId="ADAL" clId="{5B8CAB50-C71B-4294-AF72-9C8216C07B56}" dt="2021-11-01T18:11:59.251" v="1040" actId="14100"/>
          <ac:spMkLst>
            <pc:docMk/>
            <pc:sldMk cId="1395614018" sldId="557"/>
            <ac:spMk id="6" creationId="{DA5A767A-CAF7-4777-AE35-0545138F5B57}"/>
          </ac:spMkLst>
        </pc:spChg>
        <pc:spChg chg="mod">
          <ac:chgData name="Ariel, Pablo" userId="695102d8-7b7c-4e72-85ef-d390c20d6d1b" providerId="ADAL" clId="{5B8CAB50-C71B-4294-AF72-9C8216C07B56}" dt="2021-11-01T18:10:11.253" v="997" actId="20577"/>
          <ac:spMkLst>
            <pc:docMk/>
            <pc:sldMk cId="1395614018" sldId="557"/>
            <ac:spMk id="7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1T17:53:40.038" v="779" actId="478"/>
          <ac:spMkLst>
            <pc:docMk/>
            <pc:sldMk cId="1395614018" sldId="557"/>
            <ac:spMk id="8" creationId="{00000000-0000-0000-0000-000000000000}"/>
          </ac:spMkLst>
        </pc:spChg>
        <pc:picChg chg="add mod">
          <ac:chgData name="Ariel, Pablo" userId="695102d8-7b7c-4e72-85ef-d390c20d6d1b" providerId="ADAL" clId="{5B8CAB50-C71B-4294-AF72-9C8216C07B56}" dt="2021-11-01T18:11:40.117" v="1001" actId="1076"/>
          <ac:picMkLst>
            <pc:docMk/>
            <pc:sldMk cId="1395614018" sldId="557"/>
            <ac:picMk id="4" creationId="{95030CF2-49F1-45BF-9C50-56C496B57C97}"/>
          </ac:picMkLst>
        </pc:picChg>
      </pc:sldChg>
      <pc:sldChg chg="addSp delSp modSp add mod delAnim modAnim">
        <pc:chgData name="Ariel, Pablo" userId="695102d8-7b7c-4e72-85ef-d390c20d6d1b" providerId="ADAL" clId="{5B8CAB50-C71B-4294-AF72-9C8216C07B56}" dt="2021-11-01T18:47:06.733" v="1491" actId="167"/>
        <pc:sldMkLst>
          <pc:docMk/>
          <pc:sldMk cId="2723488536" sldId="558"/>
        </pc:sldMkLst>
        <pc:spChg chg="add del">
          <ac:chgData name="Ariel, Pablo" userId="695102d8-7b7c-4e72-85ef-d390c20d6d1b" providerId="ADAL" clId="{5B8CAB50-C71B-4294-AF72-9C8216C07B56}" dt="2021-11-01T18:46:42.481" v="1486" actId="478"/>
          <ac:spMkLst>
            <pc:docMk/>
            <pc:sldMk cId="2723488536" sldId="558"/>
            <ac:spMk id="11" creationId="{BE50D98F-CBEA-41A2-A736-A99DD7B7270E}"/>
          </ac:spMkLst>
        </pc:spChg>
        <pc:spChg chg="add mod">
          <ac:chgData name="Ariel, Pablo" userId="695102d8-7b7c-4e72-85ef-d390c20d6d1b" providerId="ADAL" clId="{5B8CAB50-C71B-4294-AF72-9C8216C07B56}" dt="2021-11-01T18:35:04.072" v="1366" actId="1076"/>
          <ac:spMkLst>
            <pc:docMk/>
            <pc:sldMk cId="2723488536" sldId="558"/>
            <ac:spMk id="17" creationId="{F73D5BAD-BF2F-48BD-AF50-3ACDEADA7F4B}"/>
          </ac:spMkLst>
        </pc:spChg>
        <pc:spChg chg="mod">
          <ac:chgData name="Ariel, Pablo" userId="695102d8-7b7c-4e72-85ef-d390c20d6d1b" providerId="ADAL" clId="{5B8CAB50-C71B-4294-AF72-9C8216C07B56}" dt="2021-11-01T18:34:57.079" v="1365"/>
          <ac:spMkLst>
            <pc:docMk/>
            <pc:sldMk cId="2723488536" sldId="558"/>
            <ac:spMk id="23" creationId="{E62C0EAF-7C9C-44E2-9F98-345A6B197255}"/>
          </ac:spMkLst>
        </pc:spChg>
        <pc:spChg chg="mod">
          <ac:chgData name="Ariel, Pablo" userId="695102d8-7b7c-4e72-85ef-d390c20d6d1b" providerId="ADAL" clId="{5B8CAB50-C71B-4294-AF72-9C8216C07B56}" dt="2021-11-01T18:34:57.079" v="1365"/>
          <ac:spMkLst>
            <pc:docMk/>
            <pc:sldMk cId="2723488536" sldId="558"/>
            <ac:spMk id="24" creationId="{0682369C-A220-4228-A274-52FB22DA7BBD}"/>
          </ac:spMkLst>
        </pc:spChg>
        <pc:spChg chg="mod">
          <ac:chgData name="Ariel, Pablo" userId="695102d8-7b7c-4e72-85ef-d390c20d6d1b" providerId="ADAL" clId="{5B8CAB50-C71B-4294-AF72-9C8216C07B56}" dt="2021-11-01T18:34:57.079" v="1365"/>
          <ac:spMkLst>
            <pc:docMk/>
            <pc:sldMk cId="2723488536" sldId="558"/>
            <ac:spMk id="25" creationId="{5F091E5B-E4C8-4D38-819E-88A191CBE731}"/>
          </ac:spMkLst>
        </pc:spChg>
        <pc:spChg chg="mod">
          <ac:chgData name="Ariel, Pablo" userId="695102d8-7b7c-4e72-85ef-d390c20d6d1b" providerId="ADAL" clId="{5B8CAB50-C71B-4294-AF72-9C8216C07B56}" dt="2021-11-01T18:34:57.079" v="1365"/>
          <ac:spMkLst>
            <pc:docMk/>
            <pc:sldMk cId="2723488536" sldId="558"/>
            <ac:spMk id="26" creationId="{5B21C392-1212-44CD-9A6C-1FECD5059007}"/>
          </ac:spMkLst>
        </pc:spChg>
        <pc:spChg chg="add del mod ord">
          <ac:chgData name="Ariel, Pablo" userId="695102d8-7b7c-4e72-85ef-d390c20d6d1b" providerId="ADAL" clId="{5B8CAB50-C71B-4294-AF72-9C8216C07B56}" dt="2021-11-01T18:42:43.333" v="1438"/>
          <ac:spMkLst>
            <pc:docMk/>
            <pc:sldMk cId="2723488536" sldId="558"/>
            <ac:spMk id="28" creationId="{2C1D2622-718F-47F4-B928-3F727DF2A2CB}"/>
          </ac:spMkLst>
        </pc:spChg>
        <pc:spChg chg="mod">
          <ac:chgData name="Ariel, Pablo" userId="695102d8-7b7c-4e72-85ef-d390c20d6d1b" providerId="ADAL" clId="{5B8CAB50-C71B-4294-AF72-9C8216C07B56}" dt="2021-11-01T18:41:30.193" v="1429"/>
          <ac:spMkLst>
            <pc:docMk/>
            <pc:sldMk cId="2723488536" sldId="558"/>
            <ac:spMk id="30" creationId="{DECBEF96-7F12-49FA-ABCD-84F85A42D202}"/>
          </ac:spMkLst>
        </pc:spChg>
        <pc:spChg chg="mod">
          <ac:chgData name="Ariel, Pablo" userId="695102d8-7b7c-4e72-85ef-d390c20d6d1b" providerId="ADAL" clId="{5B8CAB50-C71B-4294-AF72-9C8216C07B56}" dt="2021-11-01T18:41:30.193" v="1429"/>
          <ac:spMkLst>
            <pc:docMk/>
            <pc:sldMk cId="2723488536" sldId="558"/>
            <ac:spMk id="31" creationId="{CAEC79EE-E508-4832-93C9-83066261C93C}"/>
          </ac:spMkLst>
        </pc:spChg>
        <pc:spChg chg="mod">
          <ac:chgData name="Ariel, Pablo" userId="695102d8-7b7c-4e72-85ef-d390c20d6d1b" providerId="ADAL" clId="{5B8CAB50-C71B-4294-AF72-9C8216C07B56}" dt="2021-11-01T18:41:30.193" v="1429"/>
          <ac:spMkLst>
            <pc:docMk/>
            <pc:sldMk cId="2723488536" sldId="558"/>
            <ac:spMk id="33" creationId="{5149D7CF-34D4-4DAC-BC08-58B4B2C57F58}"/>
          </ac:spMkLst>
        </pc:spChg>
        <pc:spChg chg="mod">
          <ac:chgData name="Ariel, Pablo" userId="695102d8-7b7c-4e72-85ef-d390c20d6d1b" providerId="ADAL" clId="{5B8CAB50-C71B-4294-AF72-9C8216C07B56}" dt="2021-11-01T18:41:30.193" v="1429"/>
          <ac:spMkLst>
            <pc:docMk/>
            <pc:sldMk cId="2723488536" sldId="558"/>
            <ac:spMk id="34" creationId="{ABB928A1-3588-414A-8AED-5368CEEC80D2}"/>
          </ac:spMkLst>
        </pc:spChg>
        <pc:spChg chg="add mod">
          <ac:chgData name="Ariel, Pablo" userId="695102d8-7b7c-4e72-85ef-d390c20d6d1b" providerId="ADAL" clId="{5B8CAB50-C71B-4294-AF72-9C8216C07B56}" dt="2021-11-01T18:46:47.018" v="1487"/>
          <ac:spMkLst>
            <pc:docMk/>
            <pc:sldMk cId="2723488536" sldId="558"/>
            <ac:spMk id="35" creationId="{36AD1008-7E74-4E1E-A23B-74D03B801934}"/>
          </ac:spMkLst>
        </pc:spChg>
        <pc:spChg chg="mod">
          <ac:chgData name="Ariel, Pablo" userId="695102d8-7b7c-4e72-85ef-d390c20d6d1b" providerId="ADAL" clId="{5B8CAB50-C71B-4294-AF72-9C8216C07B56}" dt="2021-11-01T18:46:47.018" v="1487"/>
          <ac:spMkLst>
            <pc:docMk/>
            <pc:sldMk cId="2723488536" sldId="558"/>
            <ac:spMk id="37" creationId="{16F4E41F-807A-4A17-9B68-C9877CF610CB}"/>
          </ac:spMkLst>
        </pc:spChg>
        <pc:spChg chg="mod">
          <ac:chgData name="Ariel, Pablo" userId="695102d8-7b7c-4e72-85ef-d390c20d6d1b" providerId="ADAL" clId="{5B8CAB50-C71B-4294-AF72-9C8216C07B56}" dt="2021-11-01T18:46:47.018" v="1487"/>
          <ac:spMkLst>
            <pc:docMk/>
            <pc:sldMk cId="2723488536" sldId="558"/>
            <ac:spMk id="38" creationId="{F904BE57-2708-48FB-A952-62B5956F2B65}"/>
          </ac:spMkLst>
        </pc:spChg>
        <pc:spChg chg="mod">
          <ac:chgData name="Ariel, Pablo" userId="695102d8-7b7c-4e72-85ef-d390c20d6d1b" providerId="ADAL" clId="{5B8CAB50-C71B-4294-AF72-9C8216C07B56}" dt="2021-11-01T18:46:47.018" v="1487"/>
          <ac:spMkLst>
            <pc:docMk/>
            <pc:sldMk cId="2723488536" sldId="558"/>
            <ac:spMk id="40" creationId="{4B7EA991-3E9A-42FE-98A1-EC52DEFAE36A}"/>
          </ac:spMkLst>
        </pc:spChg>
        <pc:spChg chg="mod">
          <ac:chgData name="Ariel, Pablo" userId="695102d8-7b7c-4e72-85ef-d390c20d6d1b" providerId="ADAL" clId="{5B8CAB50-C71B-4294-AF72-9C8216C07B56}" dt="2021-11-01T18:46:47.018" v="1487"/>
          <ac:spMkLst>
            <pc:docMk/>
            <pc:sldMk cId="2723488536" sldId="558"/>
            <ac:spMk id="41" creationId="{D2E71BF8-B6A6-4D64-B142-78ADD2031171}"/>
          </ac:spMkLst>
        </pc:spChg>
        <pc:grpChg chg="del">
          <ac:chgData name="Ariel, Pablo" userId="695102d8-7b7c-4e72-85ef-d390c20d6d1b" providerId="ADAL" clId="{5B8CAB50-C71B-4294-AF72-9C8216C07B56}" dt="2021-11-01T18:35:12.932" v="1367" actId="478"/>
          <ac:grpSpMkLst>
            <pc:docMk/>
            <pc:sldMk cId="2723488536" sldId="558"/>
            <ac:grpSpMk id="5" creationId="{30E49BB2-2F8A-4821-B6F0-215198F08A9C}"/>
          </ac:grpSpMkLst>
        </pc:grpChg>
        <pc:grpChg chg="add del">
          <ac:chgData name="Ariel, Pablo" userId="695102d8-7b7c-4e72-85ef-d390c20d6d1b" providerId="ADAL" clId="{5B8CAB50-C71B-4294-AF72-9C8216C07B56}" dt="2021-11-01T18:46:42.481" v="1486" actId="478"/>
          <ac:grpSpMkLst>
            <pc:docMk/>
            <pc:sldMk cId="2723488536" sldId="558"/>
            <ac:grpSpMk id="14" creationId="{A9361749-1FC8-4B5F-8C86-20246E37AAAA}"/>
          </ac:grpSpMkLst>
        </pc:grpChg>
        <pc:grpChg chg="add del">
          <ac:chgData name="Ariel, Pablo" userId="695102d8-7b7c-4e72-85ef-d390c20d6d1b" providerId="ADAL" clId="{5B8CAB50-C71B-4294-AF72-9C8216C07B56}" dt="2021-11-01T18:46:42.481" v="1486" actId="478"/>
          <ac:grpSpMkLst>
            <pc:docMk/>
            <pc:sldMk cId="2723488536" sldId="558"/>
            <ac:grpSpMk id="15" creationId="{6B261168-E301-429E-A08F-3558C2BEEC57}"/>
          </ac:grpSpMkLst>
        </pc:grpChg>
        <pc:grpChg chg="add mod">
          <ac:chgData name="Ariel, Pablo" userId="695102d8-7b7c-4e72-85ef-d390c20d6d1b" providerId="ADAL" clId="{5B8CAB50-C71B-4294-AF72-9C8216C07B56}" dt="2021-11-01T18:35:04.072" v="1366" actId="1076"/>
          <ac:grpSpMkLst>
            <pc:docMk/>
            <pc:sldMk cId="2723488536" sldId="558"/>
            <ac:grpSpMk id="22" creationId="{434A391C-C0E1-4FFE-9637-CCC1A6ED7A9D}"/>
          </ac:grpSpMkLst>
        </pc:grpChg>
        <pc:grpChg chg="add del mod ord">
          <ac:chgData name="Ariel, Pablo" userId="695102d8-7b7c-4e72-85ef-d390c20d6d1b" providerId="ADAL" clId="{5B8CAB50-C71B-4294-AF72-9C8216C07B56}" dt="2021-11-01T18:42:43.333" v="1438"/>
          <ac:grpSpMkLst>
            <pc:docMk/>
            <pc:sldMk cId="2723488536" sldId="558"/>
            <ac:grpSpMk id="29" creationId="{B71CCB4D-E519-4BF7-A645-13C12F239D20}"/>
          </ac:grpSpMkLst>
        </pc:grpChg>
        <pc:grpChg chg="add del mod ord">
          <ac:chgData name="Ariel, Pablo" userId="695102d8-7b7c-4e72-85ef-d390c20d6d1b" providerId="ADAL" clId="{5B8CAB50-C71B-4294-AF72-9C8216C07B56}" dt="2021-11-01T18:42:43.333" v="1438"/>
          <ac:grpSpMkLst>
            <pc:docMk/>
            <pc:sldMk cId="2723488536" sldId="558"/>
            <ac:grpSpMk id="32" creationId="{DAEDC37C-1976-4DF3-BF4B-7B022C890250}"/>
          </ac:grpSpMkLst>
        </pc:grpChg>
        <pc:grpChg chg="add mod">
          <ac:chgData name="Ariel, Pablo" userId="695102d8-7b7c-4e72-85ef-d390c20d6d1b" providerId="ADAL" clId="{5B8CAB50-C71B-4294-AF72-9C8216C07B56}" dt="2021-11-01T18:46:47.018" v="1487"/>
          <ac:grpSpMkLst>
            <pc:docMk/>
            <pc:sldMk cId="2723488536" sldId="558"/>
            <ac:grpSpMk id="36" creationId="{3FFBA7FF-1F9F-4CF7-AC01-5C9A72E23860}"/>
          </ac:grpSpMkLst>
        </pc:grpChg>
        <pc:grpChg chg="add mod">
          <ac:chgData name="Ariel, Pablo" userId="695102d8-7b7c-4e72-85ef-d390c20d6d1b" providerId="ADAL" clId="{5B8CAB50-C71B-4294-AF72-9C8216C07B56}" dt="2021-11-01T18:46:47.018" v="1487"/>
          <ac:grpSpMkLst>
            <pc:docMk/>
            <pc:sldMk cId="2723488536" sldId="558"/>
            <ac:grpSpMk id="39" creationId="{C9A4340C-C832-4EF2-AFC8-1B29B25B85A1}"/>
          </ac:grpSpMkLst>
        </pc:grpChg>
        <pc:picChg chg="add del">
          <ac:chgData name="Ariel, Pablo" userId="695102d8-7b7c-4e72-85ef-d390c20d6d1b" providerId="ADAL" clId="{5B8CAB50-C71B-4294-AF72-9C8216C07B56}" dt="2021-11-01T18:46:58.135" v="1489" actId="478"/>
          <ac:picMkLst>
            <pc:docMk/>
            <pc:sldMk cId="2723488536" sldId="558"/>
            <ac:picMk id="10" creationId="{35BC6ABC-4E10-4C17-AF48-4F71C373B74F}"/>
          </ac:picMkLst>
        </pc:picChg>
        <pc:picChg chg="add del mod ord">
          <ac:chgData name="Ariel, Pablo" userId="695102d8-7b7c-4e72-85ef-d390c20d6d1b" providerId="ADAL" clId="{5B8CAB50-C71B-4294-AF72-9C8216C07B56}" dt="2021-11-01T18:42:43.333" v="1438"/>
          <ac:picMkLst>
            <pc:docMk/>
            <pc:sldMk cId="2723488536" sldId="558"/>
            <ac:picMk id="27" creationId="{76F78999-862A-4E94-A803-9B9076599FAF}"/>
          </ac:picMkLst>
        </pc:picChg>
        <pc:picChg chg="add mod ord">
          <ac:chgData name="Ariel, Pablo" userId="695102d8-7b7c-4e72-85ef-d390c20d6d1b" providerId="ADAL" clId="{5B8CAB50-C71B-4294-AF72-9C8216C07B56}" dt="2021-11-01T18:47:06.733" v="1491" actId="167"/>
          <ac:picMkLst>
            <pc:docMk/>
            <pc:sldMk cId="2723488536" sldId="558"/>
            <ac:picMk id="42" creationId="{2DCAF5BA-8C04-4E02-AF1F-C53D447DBE9B}"/>
          </ac:picMkLst>
        </pc:picChg>
        <pc:cxnChg chg="add mod">
          <ac:chgData name="Ariel, Pablo" userId="695102d8-7b7c-4e72-85ef-d390c20d6d1b" providerId="ADAL" clId="{5B8CAB50-C71B-4294-AF72-9C8216C07B56}" dt="2021-11-01T18:35:04.072" v="1366" actId="1076"/>
          <ac:cxnSpMkLst>
            <pc:docMk/>
            <pc:sldMk cId="2723488536" sldId="558"/>
            <ac:cxnSpMk id="21" creationId="{A39672FA-13C8-415B-B358-24D4DC5BD918}"/>
          </ac:cxnSpMkLst>
        </pc:cxnChg>
      </pc:sldChg>
      <pc:sldChg chg="addSp delSp modSp add mod modAnim">
        <pc:chgData name="Ariel, Pablo" userId="695102d8-7b7c-4e72-85ef-d390c20d6d1b" providerId="ADAL" clId="{5B8CAB50-C71B-4294-AF72-9C8216C07B56}" dt="2021-11-01T18:47:25.300" v="1495" actId="167"/>
        <pc:sldMkLst>
          <pc:docMk/>
          <pc:sldMk cId="4042140940" sldId="559"/>
        </pc:sldMkLst>
        <pc:spChg chg="add del">
          <ac:chgData name="Ariel, Pablo" userId="695102d8-7b7c-4e72-85ef-d390c20d6d1b" providerId="ADAL" clId="{5B8CAB50-C71B-4294-AF72-9C8216C07B56}" dt="2021-11-01T18:47:21.647" v="1493" actId="478"/>
          <ac:spMkLst>
            <pc:docMk/>
            <pc:sldMk cId="4042140940" sldId="559"/>
            <ac:spMk id="11" creationId="{BE50D98F-CBEA-41A2-A736-A99DD7B7270E}"/>
          </ac:spMkLst>
        </pc:spChg>
        <pc:spChg chg="add mod">
          <ac:chgData name="Ariel, Pablo" userId="695102d8-7b7c-4e72-85ef-d390c20d6d1b" providerId="ADAL" clId="{5B8CAB50-C71B-4294-AF72-9C8216C07B56}" dt="2021-11-01T18:35:35.448" v="1371" actId="1076"/>
          <ac:spMkLst>
            <pc:docMk/>
            <pc:sldMk cId="4042140940" sldId="559"/>
            <ac:spMk id="27" creationId="{43D399A1-9BA4-4D8F-BBB7-0E3055F4ADFF}"/>
          </ac:spMkLst>
        </pc:spChg>
        <pc:spChg chg="mod">
          <ac:chgData name="Ariel, Pablo" userId="695102d8-7b7c-4e72-85ef-d390c20d6d1b" providerId="ADAL" clId="{5B8CAB50-C71B-4294-AF72-9C8216C07B56}" dt="2021-11-01T18:35:29.138" v="1370"/>
          <ac:spMkLst>
            <pc:docMk/>
            <pc:sldMk cId="4042140940" sldId="559"/>
            <ac:spMk id="30" creationId="{8FBBFA01-F9E6-401D-9D59-4A6397B46331}"/>
          </ac:spMkLst>
        </pc:spChg>
        <pc:spChg chg="mod">
          <ac:chgData name="Ariel, Pablo" userId="695102d8-7b7c-4e72-85ef-d390c20d6d1b" providerId="ADAL" clId="{5B8CAB50-C71B-4294-AF72-9C8216C07B56}" dt="2021-11-01T18:35:29.138" v="1370"/>
          <ac:spMkLst>
            <pc:docMk/>
            <pc:sldMk cId="4042140940" sldId="559"/>
            <ac:spMk id="31" creationId="{095F9704-8C36-470B-8FCF-04F9E9BDD06A}"/>
          </ac:spMkLst>
        </pc:spChg>
        <pc:spChg chg="mod">
          <ac:chgData name="Ariel, Pablo" userId="695102d8-7b7c-4e72-85ef-d390c20d6d1b" providerId="ADAL" clId="{5B8CAB50-C71B-4294-AF72-9C8216C07B56}" dt="2021-11-01T18:35:29.138" v="1370"/>
          <ac:spMkLst>
            <pc:docMk/>
            <pc:sldMk cId="4042140940" sldId="559"/>
            <ac:spMk id="32" creationId="{8EFCBF1B-554C-45A1-AA0F-D650DE259B0D}"/>
          </ac:spMkLst>
        </pc:spChg>
        <pc:spChg chg="mod">
          <ac:chgData name="Ariel, Pablo" userId="695102d8-7b7c-4e72-85ef-d390c20d6d1b" providerId="ADAL" clId="{5B8CAB50-C71B-4294-AF72-9C8216C07B56}" dt="2021-11-01T18:35:29.138" v="1370"/>
          <ac:spMkLst>
            <pc:docMk/>
            <pc:sldMk cId="4042140940" sldId="559"/>
            <ac:spMk id="33" creationId="{CB2C594F-F77E-40AC-8EBF-557816C906B0}"/>
          </ac:spMkLst>
        </pc:spChg>
        <pc:spChg chg="add del mod ord">
          <ac:chgData name="Ariel, Pablo" userId="695102d8-7b7c-4e72-85ef-d390c20d6d1b" providerId="ADAL" clId="{5B8CAB50-C71B-4294-AF72-9C8216C07B56}" dt="2021-11-01T18:42:42.174" v="1435"/>
          <ac:spMkLst>
            <pc:docMk/>
            <pc:sldMk cId="4042140940" sldId="559"/>
            <ac:spMk id="35" creationId="{18D2725A-6826-4B27-AA13-87A78B3F7D98}"/>
          </ac:spMkLst>
        </pc:spChg>
        <pc:spChg chg="mod">
          <ac:chgData name="Ariel, Pablo" userId="695102d8-7b7c-4e72-85ef-d390c20d6d1b" providerId="ADAL" clId="{5B8CAB50-C71B-4294-AF72-9C8216C07B56}" dt="2021-11-01T18:41:50.631" v="1432"/>
          <ac:spMkLst>
            <pc:docMk/>
            <pc:sldMk cId="4042140940" sldId="559"/>
            <ac:spMk id="37" creationId="{6957BD72-5D45-43EE-890B-F125C25D4423}"/>
          </ac:spMkLst>
        </pc:spChg>
        <pc:spChg chg="mod">
          <ac:chgData name="Ariel, Pablo" userId="695102d8-7b7c-4e72-85ef-d390c20d6d1b" providerId="ADAL" clId="{5B8CAB50-C71B-4294-AF72-9C8216C07B56}" dt="2021-11-01T18:41:50.631" v="1432"/>
          <ac:spMkLst>
            <pc:docMk/>
            <pc:sldMk cId="4042140940" sldId="559"/>
            <ac:spMk id="38" creationId="{F17FE252-C96D-4448-92C4-8170E7D6A0F2}"/>
          </ac:spMkLst>
        </pc:spChg>
        <pc:spChg chg="mod">
          <ac:chgData name="Ariel, Pablo" userId="695102d8-7b7c-4e72-85ef-d390c20d6d1b" providerId="ADAL" clId="{5B8CAB50-C71B-4294-AF72-9C8216C07B56}" dt="2021-11-01T18:41:50.631" v="1432"/>
          <ac:spMkLst>
            <pc:docMk/>
            <pc:sldMk cId="4042140940" sldId="559"/>
            <ac:spMk id="40" creationId="{810BD8AD-A687-4372-B0AC-151A88C55D09}"/>
          </ac:spMkLst>
        </pc:spChg>
        <pc:spChg chg="mod">
          <ac:chgData name="Ariel, Pablo" userId="695102d8-7b7c-4e72-85ef-d390c20d6d1b" providerId="ADAL" clId="{5B8CAB50-C71B-4294-AF72-9C8216C07B56}" dt="2021-11-01T18:41:50.631" v="1432"/>
          <ac:spMkLst>
            <pc:docMk/>
            <pc:sldMk cId="4042140940" sldId="559"/>
            <ac:spMk id="41" creationId="{B92577C2-835C-45F6-B31B-902DE9B80D5C}"/>
          </ac:spMkLst>
        </pc:spChg>
        <pc:spChg chg="add mod ord">
          <ac:chgData name="Ariel, Pablo" userId="695102d8-7b7c-4e72-85ef-d390c20d6d1b" providerId="ADAL" clId="{5B8CAB50-C71B-4294-AF72-9C8216C07B56}" dt="2021-11-01T18:47:25.300" v="1495" actId="167"/>
          <ac:spMkLst>
            <pc:docMk/>
            <pc:sldMk cId="4042140940" sldId="559"/>
            <ac:spMk id="43" creationId="{749CDD7D-5C83-4F58-8EDA-1AFA14C45B60}"/>
          </ac:spMkLst>
        </pc:spChg>
        <pc:spChg chg="mod">
          <ac:chgData name="Ariel, Pablo" userId="695102d8-7b7c-4e72-85ef-d390c20d6d1b" providerId="ADAL" clId="{5B8CAB50-C71B-4294-AF72-9C8216C07B56}" dt="2021-11-01T18:47:22.447" v="1494"/>
          <ac:spMkLst>
            <pc:docMk/>
            <pc:sldMk cId="4042140940" sldId="559"/>
            <ac:spMk id="45" creationId="{9573F107-A069-481C-997B-AD64A7474A6E}"/>
          </ac:spMkLst>
        </pc:spChg>
        <pc:spChg chg="mod">
          <ac:chgData name="Ariel, Pablo" userId="695102d8-7b7c-4e72-85ef-d390c20d6d1b" providerId="ADAL" clId="{5B8CAB50-C71B-4294-AF72-9C8216C07B56}" dt="2021-11-01T18:47:22.447" v="1494"/>
          <ac:spMkLst>
            <pc:docMk/>
            <pc:sldMk cId="4042140940" sldId="559"/>
            <ac:spMk id="46" creationId="{87D15C38-315A-4687-B335-41FD8C2E426A}"/>
          </ac:spMkLst>
        </pc:spChg>
        <pc:spChg chg="mod">
          <ac:chgData name="Ariel, Pablo" userId="695102d8-7b7c-4e72-85ef-d390c20d6d1b" providerId="ADAL" clId="{5B8CAB50-C71B-4294-AF72-9C8216C07B56}" dt="2021-11-01T18:47:22.447" v="1494"/>
          <ac:spMkLst>
            <pc:docMk/>
            <pc:sldMk cId="4042140940" sldId="559"/>
            <ac:spMk id="48" creationId="{89B781A9-E4AA-47EF-9E58-52FABB0412F0}"/>
          </ac:spMkLst>
        </pc:spChg>
        <pc:spChg chg="mod">
          <ac:chgData name="Ariel, Pablo" userId="695102d8-7b7c-4e72-85ef-d390c20d6d1b" providerId="ADAL" clId="{5B8CAB50-C71B-4294-AF72-9C8216C07B56}" dt="2021-11-01T18:47:22.447" v="1494"/>
          <ac:spMkLst>
            <pc:docMk/>
            <pc:sldMk cId="4042140940" sldId="559"/>
            <ac:spMk id="49" creationId="{44196FC6-E463-477F-843D-33DD7E3D4E5A}"/>
          </ac:spMkLst>
        </pc:spChg>
        <pc:grpChg chg="add del">
          <ac:chgData name="Ariel, Pablo" userId="695102d8-7b7c-4e72-85ef-d390c20d6d1b" providerId="ADAL" clId="{5B8CAB50-C71B-4294-AF72-9C8216C07B56}" dt="2021-11-01T18:47:21.647" v="1493" actId="478"/>
          <ac:grpSpMkLst>
            <pc:docMk/>
            <pc:sldMk cId="4042140940" sldId="559"/>
            <ac:grpSpMk id="14" creationId="{A9361749-1FC8-4B5F-8C86-20246E37AAAA}"/>
          </ac:grpSpMkLst>
        </pc:grpChg>
        <pc:grpChg chg="add del">
          <ac:chgData name="Ariel, Pablo" userId="695102d8-7b7c-4e72-85ef-d390c20d6d1b" providerId="ADAL" clId="{5B8CAB50-C71B-4294-AF72-9C8216C07B56}" dt="2021-11-01T18:47:21.647" v="1493" actId="478"/>
          <ac:grpSpMkLst>
            <pc:docMk/>
            <pc:sldMk cId="4042140940" sldId="559"/>
            <ac:grpSpMk id="15" creationId="{6B261168-E301-429E-A08F-3558C2BEEC57}"/>
          </ac:grpSpMkLst>
        </pc:grpChg>
        <pc:grpChg chg="del">
          <ac:chgData name="Ariel, Pablo" userId="695102d8-7b7c-4e72-85ef-d390c20d6d1b" providerId="ADAL" clId="{5B8CAB50-C71B-4294-AF72-9C8216C07B56}" dt="2021-11-01T18:35:58.264" v="1373" actId="478"/>
          <ac:grpSpMkLst>
            <pc:docMk/>
            <pc:sldMk cId="4042140940" sldId="559"/>
            <ac:grpSpMk id="22" creationId="{434A391C-C0E1-4FFE-9637-CCC1A6ED7A9D}"/>
          </ac:grpSpMkLst>
        </pc:grpChg>
        <pc:grpChg chg="add mod">
          <ac:chgData name="Ariel, Pablo" userId="695102d8-7b7c-4e72-85ef-d390c20d6d1b" providerId="ADAL" clId="{5B8CAB50-C71B-4294-AF72-9C8216C07B56}" dt="2021-11-01T18:35:35.448" v="1371" actId="1076"/>
          <ac:grpSpMkLst>
            <pc:docMk/>
            <pc:sldMk cId="4042140940" sldId="559"/>
            <ac:grpSpMk id="29" creationId="{D3F58A6B-763B-4B80-8C5E-DB6B106EBFC3}"/>
          </ac:grpSpMkLst>
        </pc:grpChg>
        <pc:grpChg chg="add del mod ord">
          <ac:chgData name="Ariel, Pablo" userId="695102d8-7b7c-4e72-85ef-d390c20d6d1b" providerId="ADAL" clId="{5B8CAB50-C71B-4294-AF72-9C8216C07B56}" dt="2021-11-01T18:42:42.174" v="1435"/>
          <ac:grpSpMkLst>
            <pc:docMk/>
            <pc:sldMk cId="4042140940" sldId="559"/>
            <ac:grpSpMk id="36" creationId="{C31EDEAD-CBA8-4D1F-B2A6-526D937BD2C8}"/>
          </ac:grpSpMkLst>
        </pc:grpChg>
        <pc:grpChg chg="add del mod ord">
          <ac:chgData name="Ariel, Pablo" userId="695102d8-7b7c-4e72-85ef-d390c20d6d1b" providerId="ADAL" clId="{5B8CAB50-C71B-4294-AF72-9C8216C07B56}" dt="2021-11-01T18:42:42.174" v="1435"/>
          <ac:grpSpMkLst>
            <pc:docMk/>
            <pc:sldMk cId="4042140940" sldId="559"/>
            <ac:grpSpMk id="39" creationId="{8B66B0FF-6C98-49B5-88E6-B9BEAA54D200}"/>
          </ac:grpSpMkLst>
        </pc:grpChg>
        <pc:grpChg chg="add mod ord">
          <ac:chgData name="Ariel, Pablo" userId="695102d8-7b7c-4e72-85ef-d390c20d6d1b" providerId="ADAL" clId="{5B8CAB50-C71B-4294-AF72-9C8216C07B56}" dt="2021-11-01T18:47:25.300" v="1495" actId="167"/>
          <ac:grpSpMkLst>
            <pc:docMk/>
            <pc:sldMk cId="4042140940" sldId="559"/>
            <ac:grpSpMk id="44" creationId="{C8B0838B-7909-4C1B-8CEF-5617195F41D8}"/>
          </ac:grpSpMkLst>
        </pc:grpChg>
        <pc:grpChg chg="add mod ord">
          <ac:chgData name="Ariel, Pablo" userId="695102d8-7b7c-4e72-85ef-d390c20d6d1b" providerId="ADAL" clId="{5B8CAB50-C71B-4294-AF72-9C8216C07B56}" dt="2021-11-01T18:47:25.300" v="1495" actId="167"/>
          <ac:grpSpMkLst>
            <pc:docMk/>
            <pc:sldMk cId="4042140940" sldId="559"/>
            <ac:grpSpMk id="47" creationId="{3BF4FA77-E177-49BE-8ADF-7CD14ECC8FEF}"/>
          </ac:grpSpMkLst>
        </pc:grpChg>
        <pc:picChg chg="add del">
          <ac:chgData name="Ariel, Pablo" userId="695102d8-7b7c-4e72-85ef-d390c20d6d1b" providerId="ADAL" clId="{5B8CAB50-C71B-4294-AF72-9C8216C07B56}" dt="2021-11-01T18:47:11.102" v="1492" actId="478"/>
          <ac:picMkLst>
            <pc:docMk/>
            <pc:sldMk cId="4042140940" sldId="559"/>
            <ac:picMk id="10" creationId="{35BC6ABC-4E10-4C17-AF48-4F71C373B74F}"/>
          </ac:picMkLst>
        </pc:picChg>
        <pc:picChg chg="add del mod ord">
          <ac:chgData name="Ariel, Pablo" userId="695102d8-7b7c-4e72-85ef-d390c20d6d1b" providerId="ADAL" clId="{5B8CAB50-C71B-4294-AF72-9C8216C07B56}" dt="2021-11-01T18:42:42.174" v="1435"/>
          <ac:picMkLst>
            <pc:docMk/>
            <pc:sldMk cId="4042140940" sldId="559"/>
            <ac:picMk id="34" creationId="{5618A96B-A069-41BD-B985-352247DC9EAD}"/>
          </ac:picMkLst>
        </pc:picChg>
        <pc:picChg chg="add mod ord">
          <ac:chgData name="Ariel, Pablo" userId="695102d8-7b7c-4e72-85ef-d390c20d6d1b" providerId="ADAL" clId="{5B8CAB50-C71B-4294-AF72-9C8216C07B56}" dt="2021-11-01T18:47:25.300" v="1495" actId="167"/>
          <ac:picMkLst>
            <pc:docMk/>
            <pc:sldMk cId="4042140940" sldId="559"/>
            <ac:picMk id="42" creationId="{62AACF16-5063-4029-8273-6B94FA4F2ADD}"/>
          </ac:picMkLst>
        </pc:picChg>
        <pc:cxnChg chg="add mod">
          <ac:chgData name="Ariel, Pablo" userId="695102d8-7b7c-4e72-85ef-d390c20d6d1b" providerId="ADAL" clId="{5B8CAB50-C71B-4294-AF72-9C8216C07B56}" dt="2021-11-01T18:35:35.448" v="1371" actId="1076"/>
          <ac:cxnSpMkLst>
            <pc:docMk/>
            <pc:sldMk cId="4042140940" sldId="559"/>
            <ac:cxnSpMk id="28" creationId="{FABD4C9E-D671-4FCD-A68F-D12EB57CF2D7}"/>
          </ac:cxnSpMkLst>
        </pc:cxnChg>
      </pc:sldChg>
      <pc:sldChg chg="addSp modSp add modAnim">
        <pc:chgData name="Ariel, Pablo" userId="695102d8-7b7c-4e72-85ef-d390c20d6d1b" providerId="ADAL" clId="{5B8CAB50-C71B-4294-AF72-9C8216C07B56}" dt="2021-11-01T18:47:56.741" v="1498"/>
        <pc:sldMkLst>
          <pc:docMk/>
          <pc:sldMk cId="1353028920" sldId="560"/>
        </pc:sldMkLst>
        <pc:spChg chg="add mod">
          <ac:chgData name="Ariel, Pablo" userId="695102d8-7b7c-4e72-85ef-d390c20d6d1b" providerId="ADAL" clId="{5B8CAB50-C71B-4294-AF72-9C8216C07B56}" dt="2021-11-01T18:47:56.741" v="1498"/>
          <ac:spMkLst>
            <pc:docMk/>
            <pc:sldMk cId="1353028920" sldId="560"/>
            <ac:spMk id="6" creationId="{7FEBCAF5-118A-4034-B438-2338CC1B405C}"/>
          </ac:spMkLst>
        </pc:spChg>
      </pc:sldChg>
      <pc:sldChg chg="add del">
        <pc:chgData name="Ariel, Pablo" userId="695102d8-7b7c-4e72-85ef-d390c20d6d1b" providerId="ADAL" clId="{5B8CAB50-C71B-4294-AF72-9C8216C07B56}" dt="2021-11-01T18:37:17.004" v="1378" actId="47"/>
        <pc:sldMkLst>
          <pc:docMk/>
          <pc:sldMk cId="2287474628" sldId="560"/>
        </pc:sldMkLst>
      </pc:sldChg>
      <pc:sldChg chg="addSp delSp modSp add mod delAnim modAnim">
        <pc:chgData name="Ariel, Pablo" userId="695102d8-7b7c-4e72-85ef-d390c20d6d1b" providerId="ADAL" clId="{5B8CAB50-C71B-4294-AF72-9C8216C07B56}" dt="2021-11-02T17:14:15.557" v="3400" actId="20577"/>
        <pc:sldMkLst>
          <pc:docMk/>
          <pc:sldMk cId="858391329" sldId="578"/>
        </pc:sldMkLst>
        <pc:spChg chg="add del mod">
          <ac:chgData name="Ariel, Pablo" userId="695102d8-7b7c-4e72-85ef-d390c20d6d1b" providerId="ADAL" clId="{5B8CAB50-C71B-4294-AF72-9C8216C07B56}" dt="2021-11-01T18:55:11.765" v="1581" actId="478"/>
          <ac:spMkLst>
            <pc:docMk/>
            <pc:sldMk cId="858391329" sldId="578"/>
            <ac:spMk id="4" creationId="{7F94DBC2-1797-4EDE-9E54-9DBFA7D05A67}"/>
          </ac:spMkLst>
        </pc:spChg>
        <pc:spChg chg="mod">
          <ac:chgData name="Ariel, Pablo" userId="695102d8-7b7c-4e72-85ef-d390c20d6d1b" providerId="ADAL" clId="{5B8CAB50-C71B-4294-AF72-9C8216C07B56}" dt="2021-11-01T18:49:32.035" v="1502"/>
          <ac:spMkLst>
            <pc:docMk/>
            <pc:sldMk cId="858391329" sldId="578"/>
            <ac:spMk id="15" creationId="{A34733F5-433D-4F0F-9F7E-F674F2C8E35D}"/>
          </ac:spMkLst>
        </pc:spChg>
        <pc:spChg chg="mod">
          <ac:chgData name="Ariel, Pablo" userId="695102d8-7b7c-4e72-85ef-d390c20d6d1b" providerId="ADAL" clId="{5B8CAB50-C71B-4294-AF72-9C8216C07B56}" dt="2021-11-01T18:49:32.035" v="1502"/>
          <ac:spMkLst>
            <pc:docMk/>
            <pc:sldMk cId="858391329" sldId="578"/>
            <ac:spMk id="18" creationId="{07705F46-1E17-4A97-AB4E-C1083E814945}"/>
          </ac:spMkLst>
        </pc:spChg>
        <pc:spChg chg="mod">
          <ac:chgData name="Ariel, Pablo" userId="695102d8-7b7c-4e72-85ef-d390c20d6d1b" providerId="ADAL" clId="{5B8CAB50-C71B-4294-AF72-9C8216C07B56}" dt="2021-11-01T18:49:32.035" v="1502"/>
          <ac:spMkLst>
            <pc:docMk/>
            <pc:sldMk cId="858391329" sldId="578"/>
            <ac:spMk id="19" creationId="{C23C8C17-73E5-4727-BC10-5073C0E59404}"/>
          </ac:spMkLst>
        </pc:spChg>
        <pc:spChg chg="mod">
          <ac:chgData name="Ariel, Pablo" userId="695102d8-7b7c-4e72-85ef-d390c20d6d1b" providerId="ADAL" clId="{5B8CAB50-C71B-4294-AF72-9C8216C07B56}" dt="2021-11-01T18:49:32.035" v="1502"/>
          <ac:spMkLst>
            <pc:docMk/>
            <pc:sldMk cId="858391329" sldId="578"/>
            <ac:spMk id="20" creationId="{682E3223-E064-4D5E-8821-4C9ECE91B0FE}"/>
          </ac:spMkLst>
        </pc:spChg>
        <pc:spChg chg="add mod">
          <ac:chgData name="Ariel, Pablo" userId="695102d8-7b7c-4e72-85ef-d390c20d6d1b" providerId="ADAL" clId="{5B8CAB50-C71B-4294-AF72-9C8216C07B56}" dt="2021-11-02T17:04:09.025" v="3131" actId="1036"/>
          <ac:spMkLst>
            <pc:docMk/>
            <pc:sldMk cId="858391329" sldId="578"/>
            <ac:spMk id="23" creationId="{5F869619-3912-4DB4-9933-BE8DD6EBCE69}"/>
          </ac:spMkLst>
        </pc:spChg>
        <pc:spChg chg="add mod ord">
          <ac:chgData name="Ariel, Pablo" userId="695102d8-7b7c-4e72-85ef-d390c20d6d1b" providerId="ADAL" clId="{5B8CAB50-C71B-4294-AF72-9C8216C07B56}" dt="2021-11-02T17:06:03.013" v="3211" actId="166"/>
          <ac:spMkLst>
            <pc:docMk/>
            <pc:sldMk cId="858391329" sldId="578"/>
            <ac:spMk id="24" creationId="{5333859E-C59C-4449-9624-CDC8BCE914A5}"/>
          </ac:spMkLst>
        </pc:spChg>
        <pc:spChg chg="mod">
          <ac:chgData name="Ariel, Pablo" userId="695102d8-7b7c-4e72-85ef-d390c20d6d1b" providerId="ADAL" clId="{5B8CAB50-C71B-4294-AF72-9C8216C07B56}" dt="2021-11-01T19:08:01.790" v="1872" actId="164"/>
          <ac:spMkLst>
            <pc:docMk/>
            <pc:sldMk cId="858391329" sldId="578"/>
            <ac:spMk id="25" creationId="{8C70C149-1F0B-41EA-AEF7-4F5327EB38B5}"/>
          </ac:spMkLst>
        </pc:spChg>
        <pc:spChg chg="mod">
          <ac:chgData name="Ariel, Pablo" userId="695102d8-7b7c-4e72-85ef-d390c20d6d1b" providerId="ADAL" clId="{5B8CAB50-C71B-4294-AF72-9C8216C07B56}" dt="2021-11-01T19:08:01.790" v="1872" actId="164"/>
          <ac:spMkLst>
            <pc:docMk/>
            <pc:sldMk cId="858391329" sldId="578"/>
            <ac:spMk id="26" creationId="{7C296E00-FCD4-478B-9D8C-3243DD585893}"/>
          </ac:spMkLst>
        </pc:spChg>
        <pc:spChg chg="mod">
          <ac:chgData name="Ariel, Pablo" userId="695102d8-7b7c-4e72-85ef-d390c20d6d1b" providerId="ADAL" clId="{5B8CAB50-C71B-4294-AF72-9C8216C07B56}" dt="2021-11-01T19:03:14.712" v="1811" actId="20577"/>
          <ac:spMkLst>
            <pc:docMk/>
            <pc:sldMk cId="858391329" sldId="578"/>
            <ac:spMk id="27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7:04:47.117" v="3179" actId="113"/>
          <ac:spMkLst>
            <pc:docMk/>
            <pc:sldMk cId="858391329" sldId="578"/>
            <ac:spMk id="28" creationId="{957BE8F0-58DD-401D-BEDE-E0EF91EBD30E}"/>
          </ac:spMkLst>
        </pc:spChg>
        <pc:spChg chg="add mod">
          <ac:chgData name="Ariel, Pablo" userId="695102d8-7b7c-4e72-85ef-d390c20d6d1b" providerId="ADAL" clId="{5B8CAB50-C71B-4294-AF72-9C8216C07B56}" dt="2021-11-02T17:04:45.885" v="3178" actId="113"/>
          <ac:spMkLst>
            <pc:docMk/>
            <pc:sldMk cId="858391329" sldId="578"/>
            <ac:spMk id="32" creationId="{758DB58E-3B2D-4CCC-A6D5-B315BFC9FB74}"/>
          </ac:spMkLst>
        </pc:spChg>
        <pc:spChg chg="add mod">
          <ac:chgData name="Ariel, Pablo" userId="695102d8-7b7c-4e72-85ef-d390c20d6d1b" providerId="ADAL" clId="{5B8CAB50-C71B-4294-AF72-9C8216C07B56}" dt="2021-11-01T18:58:48.780" v="1632" actId="1076"/>
          <ac:spMkLst>
            <pc:docMk/>
            <pc:sldMk cId="858391329" sldId="578"/>
            <ac:spMk id="33" creationId="{5E2851D0-1142-4339-8B4A-FDA0D47AAFD7}"/>
          </ac:spMkLst>
        </pc:spChg>
        <pc:spChg chg="del">
          <ac:chgData name="Ariel, Pablo" userId="695102d8-7b7c-4e72-85ef-d390c20d6d1b" providerId="ADAL" clId="{5B8CAB50-C71B-4294-AF72-9C8216C07B56}" dt="2021-11-01T18:49:39.617" v="1504" actId="478"/>
          <ac:spMkLst>
            <pc:docMk/>
            <pc:sldMk cId="858391329" sldId="578"/>
            <ac:spMk id="35" creationId="{BDBDA882-0F53-4730-B0A9-79B4321316EF}"/>
          </ac:spMkLst>
        </pc:spChg>
        <pc:spChg chg="del mod">
          <ac:chgData name="Ariel, Pablo" userId="695102d8-7b7c-4e72-85ef-d390c20d6d1b" providerId="ADAL" clId="{5B8CAB50-C71B-4294-AF72-9C8216C07B56}" dt="2021-11-01T18:51:30.957" v="1532" actId="478"/>
          <ac:spMkLst>
            <pc:docMk/>
            <pc:sldMk cId="858391329" sldId="578"/>
            <ac:spMk id="36" creationId="{BD656A77-4F43-4D6A-9044-8A4D02CBB745}"/>
          </ac:spMkLst>
        </pc:spChg>
        <pc:spChg chg="del">
          <ac:chgData name="Ariel, Pablo" userId="695102d8-7b7c-4e72-85ef-d390c20d6d1b" providerId="ADAL" clId="{5B8CAB50-C71B-4294-AF72-9C8216C07B56}" dt="2021-11-01T18:49:39.617" v="1504" actId="478"/>
          <ac:spMkLst>
            <pc:docMk/>
            <pc:sldMk cId="858391329" sldId="578"/>
            <ac:spMk id="37" creationId="{4D022EBD-B5CA-409B-908C-5E17677E20F7}"/>
          </ac:spMkLst>
        </pc:spChg>
        <pc:spChg chg="add mod">
          <ac:chgData name="Ariel, Pablo" userId="695102d8-7b7c-4e72-85ef-d390c20d6d1b" providerId="ADAL" clId="{5B8CAB50-C71B-4294-AF72-9C8216C07B56}" dt="2021-11-02T17:05:16.826" v="3206" actId="552"/>
          <ac:spMkLst>
            <pc:docMk/>
            <pc:sldMk cId="858391329" sldId="578"/>
            <ac:spMk id="39" creationId="{25BBD3C8-8711-437A-A3F7-91E3B1867101}"/>
          </ac:spMkLst>
        </pc:spChg>
        <pc:spChg chg="add mod">
          <ac:chgData name="Ariel, Pablo" userId="695102d8-7b7c-4e72-85ef-d390c20d6d1b" providerId="ADAL" clId="{5B8CAB50-C71B-4294-AF72-9C8216C07B56}" dt="2021-11-02T17:05:16.826" v="3206" actId="552"/>
          <ac:spMkLst>
            <pc:docMk/>
            <pc:sldMk cId="858391329" sldId="578"/>
            <ac:spMk id="40" creationId="{F1FD2582-ABFB-4C77-A105-FAE3DD1E3E17}"/>
          </ac:spMkLst>
        </pc:spChg>
        <pc:spChg chg="add mod">
          <ac:chgData name="Ariel, Pablo" userId="695102d8-7b7c-4e72-85ef-d390c20d6d1b" providerId="ADAL" clId="{5B8CAB50-C71B-4294-AF72-9C8216C07B56}" dt="2021-11-02T17:05:16.826" v="3206" actId="552"/>
          <ac:spMkLst>
            <pc:docMk/>
            <pc:sldMk cId="858391329" sldId="578"/>
            <ac:spMk id="42" creationId="{25E3DCCE-E0CB-4FFF-BCB6-802D9CF14EAB}"/>
          </ac:spMkLst>
        </pc:spChg>
        <pc:spChg chg="add del mod">
          <ac:chgData name="Ariel, Pablo" userId="695102d8-7b7c-4e72-85ef-d390c20d6d1b" providerId="ADAL" clId="{5B8CAB50-C71B-4294-AF72-9C8216C07B56}" dt="2021-11-01T19:04:50.465" v="1821"/>
          <ac:spMkLst>
            <pc:docMk/>
            <pc:sldMk cId="858391329" sldId="578"/>
            <ac:spMk id="44" creationId="{101E4CF4-B60D-404D-BA63-D13BB3E9859D}"/>
          </ac:spMkLst>
        </pc:spChg>
        <pc:spChg chg="add mod">
          <ac:chgData name="Ariel, Pablo" userId="695102d8-7b7c-4e72-85ef-d390c20d6d1b" providerId="ADAL" clId="{5B8CAB50-C71B-4294-AF72-9C8216C07B56}" dt="2021-11-02T17:14:15.557" v="3400" actId="20577"/>
          <ac:spMkLst>
            <pc:docMk/>
            <pc:sldMk cId="858391329" sldId="578"/>
            <ac:spMk id="45" creationId="{29DD2EB3-0318-42D5-927A-16C11DF71759}"/>
          </ac:spMkLst>
        </pc:spChg>
        <pc:spChg chg="add del mod">
          <ac:chgData name="Ariel, Pablo" userId="695102d8-7b7c-4e72-85ef-d390c20d6d1b" providerId="ADAL" clId="{5B8CAB50-C71B-4294-AF72-9C8216C07B56}" dt="2021-11-01T19:13:30.080" v="1997" actId="478"/>
          <ac:spMkLst>
            <pc:docMk/>
            <pc:sldMk cId="858391329" sldId="578"/>
            <ac:spMk id="47" creationId="{D72E00B1-A853-4A1E-A2AB-07E085279624}"/>
          </ac:spMkLst>
        </pc:spChg>
        <pc:grpChg chg="add mod ord">
          <ac:chgData name="Ariel, Pablo" userId="695102d8-7b7c-4e72-85ef-d390c20d6d1b" providerId="ADAL" clId="{5B8CAB50-C71B-4294-AF72-9C8216C07B56}" dt="2021-11-02T17:06:03.013" v="3211" actId="166"/>
          <ac:grpSpMkLst>
            <pc:docMk/>
            <pc:sldMk cId="858391329" sldId="578"/>
            <ac:grpSpMk id="14" creationId="{89A05807-CF0B-4065-8842-A9030B90CD9E}"/>
          </ac:grpSpMkLst>
        </pc:grpChg>
        <pc:grpChg chg="add mod">
          <ac:chgData name="Ariel, Pablo" userId="695102d8-7b7c-4e72-85ef-d390c20d6d1b" providerId="ADAL" clId="{5B8CAB50-C71B-4294-AF72-9C8216C07B56}" dt="2021-11-02T17:04:09.025" v="3131" actId="1036"/>
          <ac:grpSpMkLst>
            <pc:docMk/>
            <pc:sldMk cId="858391329" sldId="578"/>
            <ac:grpSpMk id="46" creationId="{A5C79EAF-A356-44F1-9449-927C3D1D3B0F}"/>
          </ac:grpSpMkLst>
        </pc:grpChg>
        <pc:picChg chg="mod">
          <ac:chgData name="Ariel, Pablo" userId="695102d8-7b7c-4e72-85ef-d390c20d6d1b" providerId="ADAL" clId="{5B8CAB50-C71B-4294-AF72-9C8216C07B56}" dt="2021-11-02T17:04:09.025" v="3131" actId="1036"/>
          <ac:picMkLst>
            <pc:docMk/>
            <pc:sldMk cId="858391329" sldId="578"/>
            <ac:picMk id="16" creationId="{6E3A54E6-6216-4672-9D74-8F41D0FDD411}"/>
          </ac:picMkLst>
        </pc:picChg>
        <pc:picChg chg="mod ord">
          <ac:chgData name="Ariel, Pablo" userId="695102d8-7b7c-4e72-85ef-d390c20d6d1b" providerId="ADAL" clId="{5B8CAB50-C71B-4294-AF72-9C8216C07B56}" dt="2021-11-02T17:04:09.025" v="3131" actId="1036"/>
          <ac:picMkLst>
            <pc:docMk/>
            <pc:sldMk cId="858391329" sldId="578"/>
            <ac:picMk id="29" creationId="{D55DEA34-FE7C-4461-AD80-17229A7779B9}"/>
          </ac:picMkLst>
        </pc:picChg>
        <pc:cxnChg chg="mod">
          <ac:chgData name="Ariel, Pablo" userId="695102d8-7b7c-4e72-85ef-d390c20d6d1b" providerId="ADAL" clId="{5B8CAB50-C71B-4294-AF72-9C8216C07B56}" dt="2021-11-02T17:04:09.025" v="3131" actId="1036"/>
          <ac:cxnSpMkLst>
            <pc:docMk/>
            <pc:sldMk cId="858391329" sldId="578"/>
            <ac:cxnSpMk id="6" creationId="{5EE38E77-E95C-4E8A-84CF-A5FB181C3497}"/>
          </ac:cxnSpMkLst>
        </pc:cxnChg>
        <pc:cxnChg chg="del mod ord">
          <ac:chgData name="Ariel, Pablo" userId="695102d8-7b7c-4e72-85ef-d390c20d6d1b" providerId="ADAL" clId="{5B8CAB50-C71B-4294-AF72-9C8216C07B56}" dt="2021-11-01T18:53:08.903" v="1544" actId="478"/>
          <ac:cxnSpMkLst>
            <pc:docMk/>
            <pc:sldMk cId="858391329" sldId="578"/>
            <ac:cxnSpMk id="17" creationId="{F8083BB1-FA27-4BDA-B249-037814E8DB69}"/>
          </ac:cxnSpMkLst>
        </pc:cxnChg>
        <pc:cxnChg chg="add mod">
          <ac:chgData name="Ariel, Pablo" userId="695102d8-7b7c-4e72-85ef-d390c20d6d1b" providerId="ADAL" clId="{5B8CAB50-C71B-4294-AF72-9C8216C07B56}" dt="2021-11-02T17:04:09.025" v="3131" actId="1036"/>
          <ac:cxnSpMkLst>
            <pc:docMk/>
            <pc:sldMk cId="858391329" sldId="578"/>
            <ac:cxnSpMk id="21" creationId="{C8A4CA16-1FF8-4AD0-BF4B-6BD4513B0FAE}"/>
          </ac:cxnSpMkLst>
        </pc:cxnChg>
        <pc:cxnChg chg="add mod">
          <ac:chgData name="Ariel, Pablo" userId="695102d8-7b7c-4e72-85ef-d390c20d6d1b" providerId="ADAL" clId="{5B8CAB50-C71B-4294-AF72-9C8216C07B56}" dt="2021-11-01T18:58:47.708" v="1631" actId="14100"/>
          <ac:cxnSpMkLst>
            <pc:docMk/>
            <pc:sldMk cId="858391329" sldId="578"/>
            <ac:cxnSpMk id="30" creationId="{EC14CF59-6BF0-49D7-B796-4004CE8A121A}"/>
          </ac:cxnSpMkLst>
        </pc:cxnChg>
        <pc:cxnChg chg="mod ord">
          <ac:chgData name="Ariel, Pablo" userId="695102d8-7b7c-4e72-85ef-d390c20d6d1b" providerId="ADAL" clId="{5B8CAB50-C71B-4294-AF72-9C8216C07B56}" dt="2021-11-02T17:04:09.025" v="3131" actId="1036"/>
          <ac:cxnSpMkLst>
            <pc:docMk/>
            <pc:sldMk cId="858391329" sldId="578"/>
            <ac:cxnSpMk id="31" creationId="{470690B1-B19A-420B-BD23-466C105B9A53}"/>
          </ac:cxnSpMkLst>
        </pc:cxnChg>
        <pc:cxnChg chg="add del mod">
          <ac:chgData name="Ariel, Pablo" userId="695102d8-7b7c-4e72-85ef-d390c20d6d1b" providerId="ADAL" clId="{5B8CAB50-C71B-4294-AF72-9C8216C07B56}" dt="2021-11-01T18:58:42.068" v="1628" actId="478"/>
          <ac:cxnSpMkLst>
            <pc:docMk/>
            <pc:sldMk cId="858391329" sldId="578"/>
            <ac:cxnSpMk id="32" creationId="{4BEE22A8-CE2F-477D-B239-F147DD3FD96F}"/>
          </ac:cxnSpMkLst>
        </pc:cxnChg>
        <pc:cxnChg chg="add mod">
          <ac:chgData name="Ariel, Pablo" userId="695102d8-7b7c-4e72-85ef-d390c20d6d1b" providerId="ADAL" clId="{5B8CAB50-C71B-4294-AF72-9C8216C07B56}" dt="2021-11-01T19:03:44.820" v="1813" actId="1076"/>
          <ac:cxnSpMkLst>
            <pc:docMk/>
            <pc:sldMk cId="858391329" sldId="578"/>
            <ac:cxnSpMk id="38" creationId="{4DB7958F-DAC7-4613-A1D0-7E37944087F9}"/>
          </ac:cxnSpMkLst>
        </pc:cxnChg>
        <pc:cxnChg chg="mod">
          <ac:chgData name="Ariel, Pablo" userId="695102d8-7b7c-4e72-85ef-d390c20d6d1b" providerId="ADAL" clId="{5B8CAB50-C71B-4294-AF72-9C8216C07B56}" dt="2021-11-02T17:04:09.025" v="3131" actId="1036"/>
          <ac:cxnSpMkLst>
            <pc:docMk/>
            <pc:sldMk cId="858391329" sldId="578"/>
            <ac:cxnSpMk id="41" creationId="{C67EB580-9775-4FDF-98ED-896E76922456}"/>
          </ac:cxnSpMkLst>
        </pc:cxnChg>
        <pc:cxnChg chg="add del mod">
          <ac:chgData name="Ariel, Pablo" userId="695102d8-7b7c-4e72-85ef-d390c20d6d1b" providerId="ADAL" clId="{5B8CAB50-C71B-4294-AF72-9C8216C07B56}" dt="2021-11-01T19:00:12.628" v="1723" actId="478"/>
          <ac:cxnSpMkLst>
            <pc:docMk/>
            <pc:sldMk cId="858391329" sldId="578"/>
            <ac:cxnSpMk id="43" creationId="{B14C3FA4-84E8-45A1-8150-0BE412CA4927}"/>
          </ac:cxnSpMkLst>
        </pc:cxnChg>
      </pc:sldChg>
      <pc:sldChg chg="addSp delSp modSp add del mod addAnim delAnim modAnim">
        <pc:chgData name="Ariel, Pablo" userId="695102d8-7b7c-4e72-85ef-d390c20d6d1b" providerId="ADAL" clId="{5B8CAB50-C71B-4294-AF72-9C8216C07B56}" dt="2021-11-02T17:14:35.966" v="3403" actId="47"/>
        <pc:sldMkLst>
          <pc:docMk/>
          <pc:sldMk cId="3060515166" sldId="579"/>
        </pc:sldMkLst>
        <pc:spChg chg="add del mod">
          <ac:chgData name="Ariel, Pablo" userId="695102d8-7b7c-4e72-85ef-d390c20d6d1b" providerId="ADAL" clId="{5B8CAB50-C71B-4294-AF72-9C8216C07B56}" dt="2021-11-01T19:13:54.979" v="2000" actId="1076"/>
          <ac:spMkLst>
            <pc:docMk/>
            <pc:sldMk cId="3060515166" sldId="579"/>
            <ac:spMk id="5" creationId="{08FD8BDD-F71A-4DF0-B2AB-872A9328F9D0}"/>
          </ac:spMkLst>
        </pc:spChg>
        <pc:spChg chg="add mod">
          <ac:chgData name="Ariel, Pablo" userId="695102d8-7b7c-4e72-85ef-d390c20d6d1b" providerId="ADAL" clId="{5B8CAB50-C71B-4294-AF72-9C8216C07B56}" dt="2021-11-01T19:09:21.739" v="1920" actId="113"/>
          <ac:spMkLst>
            <pc:docMk/>
            <pc:sldMk cId="3060515166" sldId="579"/>
            <ac:spMk id="6" creationId="{13EA0686-A8D0-466B-94FD-D92D44883FE7}"/>
          </ac:spMkLst>
        </pc:spChg>
        <pc:spChg chg="mod">
          <ac:chgData name="Ariel, Pablo" userId="695102d8-7b7c-4e72-85ef-d390c20d6d1b" providerId="ADAL" clId="{5B8CAB50-C71B-4294-AF72-9C8216C07B56}" dt="2021-11-01T19:13:42.522" v="1999" actId="1076"/>
          <ac:spMkLst>
            <pc:docMk/>
            <pc:sldMk cId="3060515166" sldId="579"/>
            <ac:spMk id="14" creationId="{6EF2D983-3C72-465A-ABE2-94FCD2459FDB}"/>
          </ac:spMkLst>
        </pc:spChg>
        <pc:spChg chg="del">
          <ac:chgData name="Ariel, Pablo" userId="695102d8-7b7c-4e72-85ef-d390c20d6d1b" providerId="ADAL" clId="{5B8CAB50-C71B-4294-AF72-9C8216C07B56}" dt="2021-11-01T19:09:02.411" v="1896" actId="478"/>
          <ac:spMkLst>
            <pc:docMk/>
            <pc:sldMk cId="3060515166" sldId="579"/>
            <ac:spMk id="27" creationId="{00000000-0000-0000-0000-000000000000}"/>
          </ac:spMkLst>
        </pc:spChg>
      </pc:sldChg>
      <pc:sldChg chg="addSp delSp modSp add mod delAnim modAnim">
        <pc:chgData name="Ariel, Pablo" userId="695102d8-7b7c-4e72-85ef-d390c20d6d1b" providerId="ADAL" clId="{5B8CAB50-C71B-4294-AF72-9C8216C07B56}" dt="2021-11-01T19:17:05.031" v="2104"/>
        <pc:sldMkLst>
          <pc:docMk/>
          <pc:sldMk cId="3153505616" sldId="580"/>
        </pc:sldMkLst>
        <pc:spChg chg="del">
          <ac:chgData name="Ariel, Pablo" userId="695102d8-7b7c-4e72-85ef-d390c20d6d1b" providerId="ADAL" clId="{5B8CAB50-C71B-4294-AF72-9C8216C07B56}" dt="2021-11-01T19:15:44.918" v="2002" actId="478"/>
          <ac:spMkLst>
            <pc:docMk/>
            <pc:sldMk cId="3153505616" sldId="580"/>
            <ac:spMk id="5" creationId="{08FD8BDD-F71A-4DF0-B2AB-872A9328F9D0}"/>
          </ac:spMkLst>
        </pc:spChg>
        <pc:spChg chg="mod">
          <ac:chgData name="Ariel, Pablo" userId="695102d8-7b7c-4e72-85ef-d390c20d6d1b" providerId="ADAL" clId="{5B8CAB50-C71B-4294-AF72-9C8216C07B56}" dt="2021-11-01T19:16:58.747" v="2103" actId="403"/>
          <ac:spMkLst>
            <pc:docMk/>
            <pc:sldMk cId="3153505616" sldId="580"/>
            <ac:spMk id="6" creationId="{13EA0686-A8D0-466B-94FD-D92D44883FE7}"/>
          </ac:spMkLst>
        </pc:spChg>
        <pc:spChg chg="add mod">
          <ac:chgData name="Ariel, Pablo" userId="695102d8-7b7c-4e72-85ef-d390c20d6d1b" providerId="ADAL" clId="{5B8CAB50-C71B-4294-AF72-9C8216C07B56}" dt="2021-11-01T19:16:56.155" v="2099" actId="1076"/>
          <ac:spMkLst>
            <pc:docMk/>
            <pc:sldMk cId="3153505616" sldId="580"/>
            <ac:spMk id="7" creationId="{4BE7E247-10D9-4EFC-975C-50AC5F688E6F}"/>
          </ac:spMkLst>
        </pc:spChg>
        <pc:spChg chg="add del mod">
          <ac:chgData name="Ariel, Pablo" userId="695102d8-7b7c-4e72-85ef-d390c20d6d1b" providerId="ADAL" clId="{5B8CAB50-C71B-4294-AF72-9C8216C07B56}" dt="2021-11-01T19:16:36.138" v="2072" actId="478"/>
          <ac:spMkLst>
            <pc:docMk/>
            <pc:sldMk cId="3153505616" sldId="580"/>
            <ac:spMk id="8" creationId="{1AB87E53-A251-48C9-8E86-DB43D4F58172}"/>
          </ac:spMkLst>
        </pc:spChg>
        <pc:spChg chg="del">
          <ac:chgData name="Ariel, Pablo" userId="695102d8-7b7c-4e72-85ef-d390c20d6d1b" providerId="ADAL" clId="{5B8CAB50-C71B-4294-AF72-9C8216C07B56}" dt="2021-11-01T19:15:44.918" v="2002" actId="478"/>
          <ac:spMkLst>
            <pc:docMk/>
            <pc:sldMk cId="3153505616" sldId="580"/>
            <ac:spMk id="14" creationId="{6EF2D983-3C72-465A-ABE2-94FCD2459FDB}"/>
          </ac:spMkLst>
        </pc:spChg>
        <pc:spChg chg="del">
          <ac:chgData name="Ariel, Pablo" userId="695102d8-7b7c-4e72-85ef-d390c20d6d1b" providerId="ADAL" clId="{5B8CAB50-C71B-4294-AF72-9C8216C07B56}" dt="2021-11-01T19:15:44.918" v="2002" actId="478"/>
          <ac:spMkLst>
            <pc:docMk/>
            <pc:sldMk cId="3153505616" sldId="580"/>
            <ac:spMk id="15" creationId="{21C37090-FC3D-4557-85AC-9D5E6CD0841D}"/>
          </ac:spMkLst>
        </pc:spChg>
      </pc:sldChg>
      <pc:sldChg chg="addSp delSp modSp add mod delAnim modAnim">
        <pc:chgData name="Ariel, Pablo" userId="695102d8-7b7c-4e72-85ef-d390c20d6d1b" providerId="ADAL" clId="{5B8CAB50-C71B-4294-AF72-9C8216C07B56}" dt="2021-11-02T17:14:47.475" v="3404"/>
        <pc:sldMkLst>
          <pc:docMk/>
          <pc:sldMk cId="3399496933" sldId="581"/>
        </pc:sldMkLst>
        <pc:spChg chg="add del mod">
          <ac:chgData name="Ariel, Pablo" userId="695102d8-7b7c-4e72-85ef-d390c20d6d1b" providerId="ADAL" clId="{5B8CAB50-C71B-4294-AF72-9C8216C07B56}" dt="2021-11-01T19:39:59.628" v="2606" actId="478"/>
          <ac:spMkLst>
            <pc:docMk/>
            <pc:sldMk cId="3399496933" sldId="581"/>
            <ac:spMk id="4" creationId="{6F4825BB-677A-4E96-B5EF-A5EBA100B2E9}"/>
          </ac:spMkLst>
        </pc:spChg>
        <pc:spChg chg="mod">
          <ac:chgData name="Ariel, Pablo" userId="695102d8-7b7c-4e72-85ef-d390c20d6d1b" providerId="ADAL" clId="{5B8CAB50-C71B-4294-AF72-9C8216C07B56}" dt="2021-11-01T19:23:24.274" v="2343" actId="113"/>
          <ac:spMkLst>
            <pc:docMk/>
            <pc:sldMk cId="3399496933" sldId="581"/>
            <ac:spMk id="6" creationId="{13EA0686-A8D0-466B-94FD-D92D44883FE7}"/>
          </ac:spMkLst>
        </pc:spChg>
        <pc:spChg chg="del mod">
          <ac:chgData name="Ariel, Pablo" userId="695102d8-7b7c-4e72-85ef-d390c20d6d1b" providerId="ADAL" clId="{5B8CAB50-C71B-4294-AF72-9C8216C07B56}" dt="2021-11-01T19:21:46.184" v="2161" actId="478"/>
          <ac:spMkLst>
            <pc:docMk/>
            <pc:sldMk cId="3399496933" sldId="581"/>
            <ac:spMk id="7" creationId="{4BE7E247-10D9-4EFC-975C-50AC5F688E6F}"/>
          </ac:spMkLst>
        </pc:spChg>
        <pc:spChg chg="add mod">
          <ac:chgData name="Ariel, Pablo" userId="695102d8-7b7c-4e72-85ef-d390c20d6d1b" providerId="ADAL" clId="{5B8CAB50-C71B-4294-AF72-9C8216C07B56}" dt="2021-11-02T12:09:51.555" v="2685" actId="14100"/>
          <ac:spMkLst>
            <pc:docMk/>
            <pc:sldMk cId="3399496933" sldId="581"/>
            <ac:spMk id="12" creationId="{1EF20C48-2BCD-4FEC-A6C7-CA18E32543F5}"/>
          </ac:spMkLst>
        </pc:spChg>
        <pc:spChg chg="add mod">
          <ac:chgData name="Ariel, Pablo" userId="695102d8-7b7c-4e72-85ef-d390c20d6d1b" providerId="ADAL" clId="{5B8CAB50-C71B-4294-AF72-9C8216C07B56}" dt="2021-11-02T12:09:57.324" v="2687" actId="14100"/>
          <ac:spMkLst>
            <pc:docMk/>
            <pc:sldMk cId="3399496933" sldId="581"/>
            <ac:spMk id="13" creationId="{7468EE1A-1E65-4292-8D82-CDDE7E01C6DB}"/>
          </ac:spMkLst>
        </pc:spChg>
        <pc:spChg chg="add mod">
          <ac:chgData name="Ariel, Pablo" userId="695102d8-7b7c-4e72-85ef-d390c20d6d1b" providerId="ADAL" clId="{5B8CAB50-C71B-4294-AF72-9C8216C07B56}" dt="2021-11-02T12:09:25.558" v="2682" actId="555"/>
          <ac:spMkLst>
            <pc:docMk/>
            <pc:sldMk cId="3399496933" sldId="581"/>
            <ac:spMk id="14" creationId="{5AAAD49B-43C1-4BA2-BC42-776712E490C5}"/>
          </ac:spMkLst>
        </pc:spChg>
        <pc:spChg chg="add mod">
          <ac:chgData name="Ariel, Pablo" userId="695102d8-7b7c-4e72-85ef-d390c20d6d1b" providerId="ADAL" clId="{5B8CAB50-C71B-4294-AF72-9C8216C07B56}" dt="2021-11-02T12:10:22.123" v="2691" actId="1036"/>
          <ac:spMkLst>
            <pc:docMk/>
            <pc:sldMk cId="3399496933" sldId="581"/>
            <ac:spMk id="19" creationId="{6CC64D81-1621-4B80-B1A0-41727248FF23}"/>
          </ac:spMkLst>
        </pc:spChg>
        <pc:spChg chg="add mod">
          <ac:chgData name="Ariel, Pablo" userId="695102d8-7b7c-4e72-85ef-d390c20d6d1b" providerId="ADAL" clId="{5B8CAB50-C71B-4294-AF72-9C8216C07B56}" dt="2021-11-02T12:10:22.123" v="2691" actId="1036"/>
          <ac:spMkLst>
            <pc:docMk/>
            <pc:sldMk cId="3399496933" sldId="581"/>
            <ac:spMk id="23" creationId="{EF5180CD-F464-4EBA-8670-AA3D7F05297F}"/>
          </ac:spMkLst>
        </pc:spChg>
        <pc:spChg chg="add mod">
          <ac:chgData name="Ariel, Pablo" userId="695102d8-7b7c-4e72-85ef-d390c20d6d1b" providerId="ADAL" clId="{5B8CAB50-C71B-4294-AF72-9C8216C07B56}" dt="2021-11-02T12:10:22.123" v="2691" actId="1036"/>
          <ac:spMkLst>
            <pc:docMk/>
            <pc:sldMk cId="3399496933" sldId="581"/>
            <ac:spMk id="26" creationId="{0FE869A3-747A-472D-A85C-5D7A0DA9920B}"/>
          </ac:spMkLst>
        </pc:spChg>
        <pc:picChg chg="add del">
          <ac:chgData name="Ariel, Pablo" userId="695102d8-7b7c-4e72-85ef-d390c20d6d1b" providerId="ADAL" clId="{5B8CAB50-C71B-4294-AF72-9C8216C07B56}" dt="2021-11-01T19:24:20.873" v="2346" actId="22"/>
          <ac:picMkLst>
            <pc:docMk/>
            <pc:sldMk cId="3399496933" sldId="581"/>
            <ac:picMk id="3" creationId="{19F9F9FC-E2A2-44BF-97B8-791D07E543F6}"/>
          </ac:picMkLst>
        </pc:picChg>
        <pc:picChg chg="add mod">
          <ac:chgData name="Ariel, Pablo" userId="695102d8-7b7c-4e72-85ef-d390c20d6d1b" providerId="ADAL" clId="{5B8CAB50-C71B-4294-AF72-9C8216C07B56}" dt="2021-11-02T12:09:07.782" v="2680" actId="12789"/>
          <ac:picMkLst>
            <pc:docMk/>
            <pc:sldMk cId="3399496933" sldId="581"/>
            <ac:picMk id="8" creationId="{2A31B190-5646-4B41-BC4D-B71B135132CD}"/>
          </ac:picMkLst>
        </pc:picChg>
        <pc:picChg chg="add mod">
          <ac:chgData name="Ariel, Pablo" userId="695102d8-7b7c-4e72-85ef-d390c20d6d1b" providerId="ADAL" clId="{5B8CAB50-C71B-4294-AF72-9C8216C07B56}" dt="2021-11-02T12:08:53.729" v="2677" actId="554"/>
          <ac:picMkLst>
            <pc:docMk/>
            <pc:sldMk cId="3399496933" sldId="581"/>
            <ac:picMk id="9" creationId="{56E222AF-6EDB-40E4-B300-B3B60FFA40C0}"/>
          </ac:picMkLst>
        </pc:picChg>
        <pc:picChg chg="add mod">
          <ac:chgData name="Ariel, Pablo" userId="695102d8-7b7c-4e72-85ef-d390c20d6d1b" providerId="ADAL" clId="{5B8CAB50-C71B-4294-AF72-9C8216C07B56}" dt="2021-11-02T12:09:07.782" v="2680" actId="12789"/>
          <ac:picMkLst>
            <pc:docMk/>
            <pc:sldMk cId="3399496933" sldId="581"/>
            <ac:picMk id="11" creationId="{AEBED568-95BC-41F8-8D6D-1C05A9E2BA07}"/>
          </ac:picMkLst>
        </pc:picChg>
        <pc:picChg chg="add mod ord">
          <ac:chgData name="Ariel, Pablo" userId="695102d8-7b7c-4e72-85ef-d390c20d6d1b" providerId="ADAL" clId="{5B8CAB50-C71B-4294-AF72-9C8216C07B56}" dt="2021-11-01T19:39:51.519" v="2603" actId="1076"/>
          <ac:picMkLst>
            <pc:docMk/>
            <pc:sldMk cId="3399496933" sldId="581"/>
            <ac:picMk id="16" creationId="{93AFB68D-4A16-4BE3-83AA-894656476E66}"/>
          </ac:picMkLst>
        </pc:picChg>
        <pc:picChg chg="add mod">
          <ac:chgData name="Ariel, Pablo" userId="695102d8-7b7c-4e72-85ef-d390c20d6d1b" providerId="ADAL" clId="{5B8CAB50-C71B-4294-AF72-9C8216C07B56}" dt="2021-11-02T12:10:22.123" v="2691" actId="1036"/>
          <ac:picMkLst>
            <pc:docMk/>
            <pc:sldMk cId="3399496933" sldId="581"/>
            <ac:picMk id="18" creationId="{DB4AD665-046F-4BB3-BB47-F4DEBAF9AC20}"/>
          </ac:picMkLst>
        </pc:picChg>
        <pc:picChg chg="add mod">
          <ac:chgData name="Ariel, Pablo" userId="695102d8-7b7c-4e72-85ef-d390c20d6d1b" providerId="ADAL" clId="{5B8CAB50-C71B-4294-AF72-9C8216C07B56}" dt="2021-11-02T12:10:22.123" v="2691" actId="1036"/>
          <ac:picMkLst>
            <pc:docMk/>
            <pc:sldMk cId="3399496933" sldId="581"/>
            <ac:picMk id="21" creationId="{6F2CBE47-D03B-431C-B055-09B3E844F9EC}"/>
          </ac:picMkLst>
        </pc:picChg>
        <pc:picChg chg="add del mod">
          <ac:chgData name="Ariel, Pablo" userId="695102d8-7b7c-4e72-85ef-d390c20d6d1b" providerId="ADAL" clId="{5B8CAB50-C71B-4294-AF72-9C8216C07B56}" dt="2021-11-01T19:38:16.754" v="2563"/>
          <ac:picMkLst>
            <pc:docMk/>
            <pc:sldMk cId="3399496933" sldId="581"/>
            <ac:picMk id="22" creationId="{B295C481-7287-4EDC-AE49-1F97A67F3186}"/>
          </ac:picMkLst>
        </pc:picChg>
        <pc:picChg chg="add mod">
          <ac:chgData name="Ariel, Pablo" userId="695102d8-7b7c-4e72-85ef-d390c20d6d1b" providerId="ADAL" clId="{5B8CAB50-C71B-4294-AF72-9C8216C07B56}" dt="2021-11-02T12:10:22.123" v="2691" actId="1036"/>
          <ac:picMkLst>
            <pc:docMk/>
            <pc:sldMk cId="3399496933" sldId="581"/>
            <ac:picMk id="25" creationId="{00855D40-34A4-4DFA-92DB-762710333A84}"/>
          </ac:picMkLst>
        </pc:picChg>
      </pc:sldChg>
      <pc:sldChg chg="modSp add del mod">
        <pc:chgData name="Ariel, Pablo" userId="695102d8-7b7c-4e72-85ef-d390c20d6d1b" providerId="ADAL" clId="{5B8CAB50-C71B-4294-AF72-9C8216C07B56}" dt="2021-11-01T19:24:57.782" v="2381" actId="47"/>
        <pc:sldMkLst>
          <pc:docMk/>
          <pc:sldMk cId="722205243" sldId="582"/>
        </pc:sldMkLst>
        <pc:spChg chg="mod">
          <ac:chgData name="Ariel, Pablo" userId="695102d8-7b7c-4e72-85ef-d390c20d6d1b" providerId="ADAL" clId="{5B8CAB50-C71B-4294-AF72-9C8216C07B56}" dt="2021-11-01T19:24:54.657" v="2380" actId="20577"/>
          <ac:spMkLst>
            <pc:docMk/>
            <pc:sldMk cId="722205243" sldId="582"/>
            <ac:spMk id="6" creationId="{13EA0686-A8D0-466B-94FD-D92D44883FE7}"/>
          </ac:spMkLst>
        </pc:spChg>
      </pc:sldChg>
      <pc:sldChg chg="modSp add del mod">
        <pc:chgData name="Ariel, Pablo" userId="695102d8-7b7c-4e72-85ef-d390c20d6d1b" providerId="ADAL" clId="{5B8CAB50-C71B-4294-AF72-9C8216C07B56}" dt="2021-11-02T17:54:57.812" v="3871" actId="47"/>
        <pc:sldMkLst>
          <pc:docMk/>
          <pc:sldMk cId="3511561886" sldId="582"/>
        </pc:sldMkLst>
        <pc:spChg chg="mod">
          <ac:chgData name="Ariel, Pablo" userId="695102d8-7b7c-4e72-85ef-d390c20d6d1b" providerId="ADAL" clId="{5B8CAB50-C71B-4294-AF72-9C8216C07B56}" dt="2021-11-01T19:31:18.736" v="2521" actId="20577"/>
          <ac:spMkLst>
            <pc:docMk/>
            <pc:sldMk cId="3511561886" sldId="582"/>
            <ac:spMk id="9" creationId="{00000000-0000-0000-0000-000000000000}"/>
          </ac:spMkLst>
        </pc:spChg>
      </pc:sldChg>
      <pc:sldChg chg="delSp add del mod">
        <pc:chgData name="Ariel, Pablo" userId="695102d8-7b7c-4e72-85ef-d390c20d6d1b" providerId="ADAL" clId="{5B8CAB50-C71B-4294-AF72-9C8216C07B56}" dt="2021-11-02T12:19:34.169" v="2850" actId="47"/>
        <pc:sldMkLst>
          <pc:docMk/>
          <pc:sldMk cId="2824396743" sldId="583"/>
        </pc:sldMkLst>
        <pc:spChg chg="del">
          <ac:chgData name="Ariel, Pablo" userId="695102d8-7b7c-4e72-85ef-d390c20d6d1b" providerId="ADAL" clId="{5B8CAB50-C71B-4294-AF72-9C8216C07B56}" dt="2021-11-02T12:19:27.818" v="2848" actId="478"/>
          <ac:spMkLst>
            <pc:docMk/>
            <pc:sldMk cId="2824396743" sldId="583"/>
            <ac:spMk id="22" creationId="{00000000-0000-0000-0000-000000000000}"/>
          </ac:spMkLst>
        </pc:spChg>
      </pc:sldChg>
      <pc:sldChg chg="addSp delSp modSp add mod delAnim modAnim">
        <pc:chgData name="Ariel, Pablo" userId="695102d8-7b7c-4e72-85ef-d390c20d6d1b" providerId="ADAL" clId="{5B8CAB50-C71B-4294-AF72-9C8216C07B56}" dt="2021-11-11T15:56:40.503" v="5306" actId="166"/>
        <pc:sldMkLst>
          <pc:docMk/>
          <pc:sldMk cId="362008086" sldId="584"/>
        </pc:sldMkLst>
        <pc:spChg chg="add mod">
          <ac:chgData name="Ariel, Pablo" userId="695102d8-7b7c-4e72-85ef-d390c20d6d1b" providerId="ADAL" clId="{5B8CAB50-C71B-4294-AF72-9C8216C07B56}" dt="2021-11-11T15:56:28.927" v="5293" actId="207"/>
          <ac:spMkLst>
            <pc:docMk/>
            <pc:sldMk cId="362008086" sldId="584"/>
            <ac:spMk id="2" creationId="{1565787D-3FC8-4AF3-8394-CF92BF3DD131}"/>
          </ac:spMkLst>
        </pc:spChg>
        <pc:spChg chg="add mod ord">
          <ac:chgData name="Ariel, Pablo" userId="695102d8-7b7c-4e72-85ef-d390c20d6d1b" providerId="ADAL" clId="{5B8CAB50-C71B-4294-AF72-9C8216C07B56}" dt="2021-11-11T15:56:40.503" v="5306" actId="166"/>
          <ac:spMkLst>
            <pc:docMk/>
            <pc:sldMk cId="362008086" sldId="584"/>
            <ac:spMk id="9" creationId="{5F3E356D-A5EA-415E-B6AE-5215FE191F42}"/>
          </ac:spMkLst>
        </pc:spChg>
        <pc:spChg chg="del">
          <ac:chgData name="Ariel, Pablo" userId="695102d8-7b7c-4e72-85ef-d390c20d6d1b" providerId="ADAL" clId="{5B8CAB50-C71B-4294-AF72-9C8216C07B56}" dt="2021-11-02T12:22:22.752" v="2855" actId="478"/>
          <ac:spMkLst>
            <pc:docMk/>
            <pc:sldMk cId="362008086" sldId="584"/>
            <ac:spMk id="12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2:22:22.752" v="2855" actId="478"/>
          <ac:spMkLst>
            <pc:docMk/>
            <pc:sldMk cId="362008086" sldId="584"/>
            <ac:spMk id="17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2:23:36.680" v="2869" actId="554"/>
          <ac:spMkLst>
            <pc:docMk/>
            <pc:sldMk cId="362008086" sldId="584"/>
            <ac:spMk id="29" creationId="{A1DEE28C-5C22-49C6-BD17-E34532F83FB9}"/>
          </ac:spMkLst>
        </pc:spChg>
        <pc:spChg chg="add mod">
          <ac:chgData name="Ariel, Pablo" userId="695102d8-7b7c-4e72-85ef-d390c20d6d1b" providerId="ADAL" clId="{5B8CAB50-C71B-4294-AF72-9C8216C07B56}" dt="2021-11-02T12:23:36.680" v="2869" actId="554"/>
          <ac:spMkLst>
            <pc:docMk/>
            <pc:sldMk cId="362008086" sldId="584"/>
            <ac:spMk id="30" creationId="{91D13475-F7FA-4953-9E08-59BCA96E40E6}"/>
          </ac:spMkLst>
        </pc:spChg>
        <pc:spChg chg="add mod">
          <ac:chgData name="Ariel, Pablo" userId="695102d8-7b7c-4e72-85ef-d390c20d6d1b" providerId="ADAL" clId="{5B8CAB50-C71B-4294-AF72-9C8216C07B56}" dt="2021-11-11T15:56:37.969" v="5305" actId="20577"/>
          <ac:spMkLst>
            <pc:docMk/>
            <pc:sldMk cId="362008086" sldId="584"/>
            <ac:spMk id="32" creationId="{33A98164-D2F9-4396-9195-9D060FAA4A66}"/>
          </ac:spMkLst>
        </pc:spChg>
        <pc:spChg chg="add mod">
          <ac:chgData name="Ariel, Pablo" userId="695102d8-7b7c-4e72-85ef-d390c20d6d1b" providerId="ADAL" clId="{5B8CAB50-C71B-4294-AF72-9C8216C07B56}" dt="2021-11-02T12:28:41.969" v="3043" actId="14100"/>
          <ac:spMkLst>
            <pc:docMk/>
            <pc:sldMk cId="362008086" sldId="584"/>
            <ac:spMk id="33" creationId="{03322639-E454-4E09-B020-D0449C1DBB8F}"/>
          </ac:spMkLst>
        </pc:spChg>
        <pc:grpChg chg="del">
          <ac:chgData name="Ariel, Pablo" userId="695102d8-7b7c-4e72-85ef-d390c20d6d1b" providerId="ADAL" clId="{5B8CAB50-C71B-4294-AF72-9C8216C07B56}" dt="2021-11-02T12:19:38.396" v="2852" actId="478"/>
          <ac:grpSpMkLst>
            <pc:docMk/>
            <pc:sldMk cId="362008086" sldId="584"/>
            <ac:grpSpMk id="6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2:22:22.752" v="2855" actId="478"/>
          <ac:grpSpMkLst>
            <pc:docMk/>
            <pc:sldMk cId="362008086" sldId="584"/>
            <ac:grpSpMk id="13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2:22:22.752" v="2855" actId="478"/>
          <ac:grpSpMkLst>
            <pc:docMk/>
            <pc:sldMk cId="362008086" sldId="584"/>
            <ac:grpSpMk id="31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2:22:22.752" v="2855" actId="478"/>
          <ac:grpSpMkLst>
            <pc:docMk/>
            <pc:sldMk cId="362008086" sldId="584"/>
            <ac:grpSpMk id="38" creationId="{00000000-0000-0000-0000-000000000000}"/>
          </ac:grpSpMkLst>
        </pc:grpChg>
        <pc:picChg chg="del">
          <ac:chgData name="Ariel, Pablo" userId="695102d8-7b7c-4e72-85ef-d390c20d6d1b" providerId="ADAL" clId="{5B8CAB50-C71B-4294-AF72-9C8216C07B56}" dt="2021-11-02T12:19:37.070" v="2851" actId="478"/>
          <ac:picMkLst>
            <pc:docMk/>
            <pc:sldMk cId="362008086" sldId="584"/>
            <ac:picMk id="2" creationId="{00000000-0000-0000-0000-000000000000}"/>
          </ac:picMkLst>
        </pc:picChg>
        <pc:picChg chg="add del mod">
          <ac:chgData name="Ariel, Pablo" userId="695102d8-7b7c-4e72-85ef-d390c20d6d1b" providerId="ADAL" clId="{5B8CAB50-C71B-4294-AF72-9C8216C07B56}" dt="2021-11-02T12:22:22.752" v="2855" actId="478"/>
          <ac:picMkLst>
            <pc:docMk/>
            <pc:sldMk cId="362008086" sldId="584"/>
            <ac:picMk id="10" creationId="{9114F884-22BD-48BE-8941-ADD7C7C5E3FC}"/>
          </ac:picMkLst>
        </pc:picChg>
        <pc:picChg chg="add mod">
          <ac:chgData name="Ariel, Pablo" userId="695102d8-7b7c-4e72-85ef-d390c20d6d1b" providerId="ADAL" clId="{5B8CAB50-C71B-4294-AF72-9C8216C07B56}" dt="2021-11-02T12:22:32.977" v="2858" actId="14100"/>
          <ac:picMkLst>
            <pc:docMk/>
            <pc:sldMk cId="362008086" sldId="584"/>
            <ac:picMk id="19" creationId="{9E34CDFF-A9D3-49A8-A211-AF5924467323}"/>
          </ac:picMkLst>
        </pc:picChg>
        <pc:cxnChg chg="del">
          <ac:chgData name="Ariel, Pablo" userId="695102d8-7b7c-4e72-85ef-d390c20d6d1b" providerId="ADAL" clId="{5B8CAB50-C71B-4294-AF72-9C8216C07B56}" dt="2021-11-02T12:22:22.752" v="2855" actId="478"/>
          <ac:cxnSpMkLst>
            <pc:docMk/>
            <pc:sldMk cId="362008086" sldId="584"/>
            <ac:cxnSpMk id="14" creationId="{00000000-0000-0000-0000-000000000000}"/>
          </ac:cxnSpMkLst>
        </pc:cxnChg>
      </pc:sldChg>
      <pc:sldChg chg="addSp delSp modSp add mod modAnim">
        <pc:chgData name="Ariel, Pablo" userId="695102d8-7b7c-4e72-85ef-d390c20d6d1b" providerId="ADAL" clId="{5B8CAB50-C71B-4294-AF72-9C8216C07B56}" dt="2021-11-02T17:14:30.772" v="3402"/>
        <pc:sldMkLst>
          <pc:docMk/>
          <pc:sldMk cId="1187985180" sldId="585"/>
        </pc:sldMkLst>
        <pc:spChg chg="del">
          <ac:chgData name="Ariel, Pablo" userId="695102d8-7b7c-4e72-85ef-d390c20d6d1b" providerId="ADAL" clId="{5B8CAB50-C71B-4294-AF72-9C8216C07B56}" dt="2021-11-02T17:06:46.291" v="3215" actId="478"/>
          <ac:spMkLst>
            <pc:docMk/>
            <pc:sldMk cId="1187985180" sldId="585"/>
            <ac:spMk id="23" creationId="{5F869619-3912-4DB4-9933-BE8DD6EBCE69}"/>
          </ac:spMkLst>
        </pc:spChg>
        <pc:spChg chg="del">
          <ac:chgData name="Ariel, Pablo" userId="695102d8-7b7c-4e72-85ef-d390c20d6d1b" providerId="ADAL" clId="{5B8CAB50-C71B-4294-AF72-9C8216C07B56}" dt="2021-11-02T17:06:44.684" v="3214" actId="478"/>
          <ac:spMkLst>
            <pc:docMk/>
            <pc:sldMk cId="1187985180" sldId="585"/>
            <ac:spMk id="24" creationId="{5333859E-C59C-4449-9624-CDC8BCE914A5}"/>
          </ac:spMkLst>
        </pc:spChg>
        <pc:spChg chg="mod">
          <ac:chgData name="Ariel, Pablo" userId="695102d8-7b7c-4e72-85ef-d390c20d6d1b" providerId="ADAL" clId="{5B8CAB50-C71B-4294-AF72-9C8216C07B56}" dt="2021-11-02T17:14:09.869" v="3397" actId="1076"/>
          <ac:spMkLst>
            <pc:docMk/>
            <pc:sldMk cId="1187985180" sldId="585"/>
            <ac:spMk id="27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07:52.268" v="3311" actId="20577"/>
          <ac:spMkLst>
            <pc:docMk/>
            <pc:sldMk cId="1187985180" sldId="585"/>
            <ac:spMk id="28" creationId="{957BE8F0-58DD-401D-BEDE-E0EF91EBD30E}"/>
          </ac:spMkLst>
        </pc:spChg>
        <pc:spChg chg="del">
          <ac:chgData name="Ariel, Pablo" userId="695102d8-7b7c-4e72-85ef-d390c20d6d1b" providerId="ADAL" clId="{5B8CAB50-C71B-4294-AF72-9C8216C07B56}" dt="2021-11-02T17:06:49.586" v="3216" actId="478"/>
          <ac:spMkLst>
            <pc:docMk/>
            <pc:sldMk cId="1187985180" sldId="585"/>
            <ac:spMk id="33" creationId="{5E2851D0-1142-4339-8B4A-FDA0D47AAFD7}"/>
          </ac:spMkLst>
        </pc:spChg>
        <pc:spChg chg="add mod">
          <ac:chgData name="Ariel, Pablo" userId="695102d8-7b7c-4e72-85ef-d390c20d6d1b" providerId="ADAL" clId="{5B8CAB50-C71B-4294-AF72-9C8216C07B56}" dt="2021-11-02T17:13:58.415" v="3394" actId="554"/>
          <ac:spMkLst>
            <pc:docMk/>
            <pc:sldMk cId="1187985180" sldId="585"/>
            <ac:spMk id="34" creationId="{0EB59D58-E39E-4B5B-BC9E-36C1E4F5A016}"/>
          </ac:spMkLst>
        </pc:spChg>
        <pc:spChg chg="add del mod">
          <ac:chgData name="Ariel, Pablo" userId="695102d8-7b7c-4e72-85ef-d390c20d6d1b" providerId="ADAL" clId="{5B8CAB50-C71B-4294-AF72-9C8216C07B56}" dt="2021-11-02T17:13:59.862" v="3395" actId="478"/>
          <ac:spMkLst>
            <pc:docMk/>
            <pc:sldMk cId="1187985180" sldId="585"/>
            <ac:spMk id="35" creationId="{0E9D16B5-F31B-4EB0-B0DC-6750F5E1B99C}"/>
          </ac:spMkLst>
        </pc:spChg>
        <pc:spChg chg="add mod">
          <ac:chgData name="Ariel, Pablo" userId="695102d8-7b7c-4e72-85ef-d390c20d6d1b" providerId="ADAL" clId="{5B8CAB50-C71B-4294-AF72-9C8216C07B56}" dt="2021-11-02T17:14:06.696" v="3396" actId="20577"/>
          <ac:spMkLst>
            <pc:docMk/>
            <pc:sldMk cId="1187985180" sldId="585"/>
            <ac:spMk id="36" creationId="{EADF943F-4FE7-4292-A874-2F260CADB6A6}"/>
          </ac:spMkLst>
        </pc:spChg>
        <pc:spChg chg="del">
          <ac:chgData name="Ariel, Pablo" userId="695102d8-7b7c-4e72-85ef-d390c20d6d1b" providerId="ADAL" clId="{5B8CAB50-C71B-4294-AF72-9C8216C07B56}" dt="2021-11-02T17:06:51.273" v="3217" actId="478"/>
          <ac:spMkLst>
            <pc:docMk/>
            <pc:sldMk cId="1187985180" sldId="585"/>
            <ac:spMk id="39" creationId="{25BBD3C8-8711-437A-A3F7-91E3B1867101}"/>
          </ac:spMkLst>
        </pc:spChg>
        <pc:spChg chg="del">
          <ac:chgData name="Ariel, Pablo" userId="695102d8-7b7c-4e72-85ef-d390c20d6d1b" providerId="ADAL" clId="{5B8CAB50-C71B-4294-AF72-9C8216C07B56}" dt="2021-11-02T17:06:51.273" v="3217" actId="478"/>
          <ac:spMkLst>
            <pc:docMk/>
            <pc:sldMk cId="1187985180" sldId="585"/>
            <ac:spMk id="40" creationId="{F1FD2582-ABFB-4C77-A105-FAE3DD1E3E17}"/>
          </ac:spMkLst>
        </pc:spChg>
        <pc:spChg chg="del">
          <ac:chgData name="Ariel, Pablo" userId="695102d8-7b7c-4e72-85ef-d390c20d6d1b" providerId="ADAL" clId="{5B8CAB50-C71B-4294-AF72-9C8216C07B56}" dt="2021-11-02T17:06:51.273" v="3217" actId="478"/>
          <ac:spMkLst>
            <pc:docMk/>
            <pc:sldMk cId="1187985180" sldId="585"/>
            <ac:spMk id="42" creationId="{25E3DCCE-E0CB-4FFF-BCB6-802D9CF14EAB}"/>
          </ac:spMkLst>
        </pc:spChg>
        <pc:spChg chg="mod">
          <ac:chgData name="Ariel, Pablo" userId="695102d8-7b7c-4e72-85ef-d390c20d6d1b" providerId="ADAL" clId="{5B8CAB50-C71B-4294-AF72-9C8216C07B56}" dt="2021-11-02T17:14:13.469" v="3399" actId="20577"/>
          <ac:spMkLst>
            <pc:docMk/>
            <pc:sldMk cId="1187985180" sldId="585"/>
            <ac:spMk id="45" creationId="{29DD2EB3-0318-42D5-927A-16C11DF71759}"/>
          </ac:spMkLst>
        </pc:spChg>
        <pc:cxnChg chg="del">
          <ac:chgData name="Ariel, Pablo" userId="695102d8-7b7c-4e72-85ef-d390c20d6d1b" providerId="ADAL" clId="{5B8CAB50-C71B-4294-AF72-9C8216C07B56}" dt="2021-11-02T17:06:49.586" v="3216" actId="478"/>
          <ac:cxnSpMkLst>
            <pc:docMk/>
            <pc:sldMk cId="1187985180" sldId="585"/>
            <ac:cxnSpMk id="30" creationId="{EC14CF59-6BF0-49D7-B796-4004CE8A121A}"/>
          </ac:cxnSpMkLst>
        </pc:cxnChg>
        <pc:cxnChg chg="del">
          <ac:chgData name="Ariel, Pablo" userId="695102d8-7b7c-4e72-85ef-d390c20d6d1b" providerId="ADAL" clId="{5B8CAB50-C71B-4294-AF72-9C8216C07B56}" dt="2021-11-02T17:06:49.586" v="3216" actId="478"/>
          <ac:cxnSpMkLst>
            <pc:docMk/>
            <pc:sldMk cId="1187985180" sldId="585"/>
            <ac:cxnSpMk id="38" creationId="{4DB7958F-DAC7-4613-A1D0-7E37944087F9}"/>
          </ac:cxnSpMkLst>
        </pc:cxnChg>
      </pc:sldChg>
      <pc:sldChg chg="addSp delSp modSp add del mod modAnim">
        <pc:chgData name="Ariel, Pablo" userId="695102d8-7b7c-4e72-85ef-d390c20d6d1b" providerId="ADAL" clId="{5B8CAB50-C71B-4294-AF72-9C8216C07B56}" dt="2021-11-02T17:21:30.727" v="3437"/>
        <pc:sldMkLst>
          <pc:docMk/>
          <pc:sldMk cId="126978602" sldId="586"/>
        </pc:sldMkLst>
        <pc:spChg chg="add del mod">
          <ac:chgData name="Ariel, Pablo" userId="695102d8-7b7c-4e72-85ef-d390c20d6d1b" providerId="ADAL" clId="{5B8CAB50-C71B-4294-AF72-9C8216C07B56}" dt="2021-11-02T17:21:30.291" v="3436" actId="14100"/>
          <ac:spMkLst>
            <pc:docMk/>
            <pc:sldMk cId="126978602" sldId="586"/>
            <ac:spMk id="3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7:21:29.057" v="3434"/>
          <ac:spMkLst>
            <pc:docMk/>
            <pc:sldMk cId="126978602" sldId="586"/>
            <ac:spMk id="22" creationId="{390E794D-C708-4FA0-A62D-B951DA224944}"/>
          </ac:spMkLst>
        </pc:spChg>
      </pc:sldChg>
      <pc:sldChg chg="modSp add mod modAnim">
        <pc:chgData name="Ariel, Pablo" userId="695102d8-7b7c-4e72-85ef-d390c20d6d1b" providerId="ADAL" clId="{5B8CAB50-C71B-4294-AF72-9C8216C07B56}" dt="2021-11-11T15:57:55.278" v="5351" actId="20577"/>
        <pc:sldMkLst>
          <pc:docMk/>
          <pc:sldMk cId="2459542195" sldId="586"/>
        </pc:sldMkLst>
        <pc:spChg chg="mod">
          <ac:chgData name="Ariel, Pablo" userId="695102d8-7b7c-4e72-85ef-d390c20d6d1b" providerId="ADAL" clId="{5B8CAB50-C71B-4294-AF72-9C8216C07B56}" dt="2021-11-02T17:22:08.695" v="3441" actId="12789"/>
          <ac:spMkLst>
            <pc:docMk/>
            <pc:sldMk cId="2459542195" sldId="586"/>
            <ac:spMk id="3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22:08.695" v="3441" actId="12789"/>
          <ac:spMkLst>
            <pc:docMk/>
            <pc:sldMk cId="2459542195" sldId="586"/>
            <ac:spMk id="1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7:55.278" v="5351" actId="20577"/>
          <ac:spMkLst>
            <pc:docMk/>
            <pc:sldMk cId="2459542195" sldId="586"/>
            <ac:spMk id="21" creationId="{00000000-0000-0000-0000-000000000000}"/>
          </ac:spMkLst>
        </pc:spChg>
      </pc:sldChg>
      <pc:sldChg chg="add del">
        <pc:chgData name="Ariel, Pablo" userId="695102d8-7b7c-4e72-85ef-d390c20d6d1b" providerId="ADAL" clId="{5B8CAB50-C71B-4294-AF72-9C8216C07B56}" dt="2021-11-02T17:48:35.674" v="3763" actId="47"/>
        <pc:sldMkLst>
          <pc:docMk/>
          <pc:sldMk cId="131434922" sldId="587"/>
        </pc:sldMkLst>
      </pc:sldChg>
      <pc:sldChg chg="addSp delSp modSp add mod">
        <pc:chgData name="Ariel, Pablo" userId="695102d8-7b7c-4e72-85ef-d390c20d6d1b" providerId="ADAL" clId="{5B8CAB50-C71B-4294-AF72-9C8216C07B56}" dt="2021-11-11T15:58:07.486" v="5364" actId="20577"/>
        <pc:sldMkLst>
          <pc:docMk/>
          <pc:sldMk cId="1336317471" sldId="588"/>
        </pc:sldMkLst>
        <pc:spChg chg="add mod ord">
          <ac:chgData name="Ariel, Pablo" userId="695102d8-7b7c-4e72-85ef-d390c20d6d1b" providerId="ADAL" clId="{5B8CAB50-C71B-4294-AF72-9C8216C07B56}" dt="2021-11-02T17:23:01.581" v="3452" actId="207"/>
          <ac:spMkLst>
            <pc:docMk/>
            <pc:sldMk cId="1336317471" sldId="588"/>
            <ac:spMk id="2" creationId="{F40DF3D6-0AAF-48E7-A9D4-6FE3D6C492B6}"/>
          </ac:spMkLst>
        </pc:spChg>
        <pc:spChg chg="add del ord">
          <ac:chgData name="Ariel, Pablo" userId="695102d8-7b7c-4e72-85ef-d390c20d6d1b" providerId="ADAL" clId="{5B8CAB50-C71B-4294-AF72-9C8216C07B56}" dt="2021-11-02T17:37:32.042" v="3605" actId="478"/>
          <ac:spMkLst>
            <pc:docMk/>
            <pc:sldMk cId="1336317471" sldId="588"/>
            <ac:spMk id="12" creationId="{00000000-0000-0000-0000-000000000000}"/>
          </ac:spMkLst>
        </pc:spChg>
        <pc:spChg chg="add del ord">
          <ac:chgData name="Ariel, Pablo" userId="695102d8-7b7c-4e72-85ef-d390c20d6d1b" providerId="ADAL" clId="{5B8CAB50-C71B-4294-AF72-9C8216C07B56}" dt="2021-11-02T17:37:48.154" v="3612" actId="478"/>
          <ac:spMkLst>
            <pc:docMk/>
            <pc:sldMk cId="1336317471" sldId="588"/>
            <ac:spMk id="17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8:07.486" v="5364" actId="20577"/>
          <ac:spMkLst>
            <pc:docMk/>
            <pc:sldMk cId="1336317471" sldId="588"/>
            <ac:spMk id="21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7:27:04.625" v="3509" actId="478"/>
          <ac:spMkLst>
            <pc:docMk/>
            <pc:sldMk cId="1336317471" sldId="588"/>
            <ac:spMk id="24" creationId="{D93FFFC0-6FF4-4BC1-B1DE-FA80BB4A98EE}"/>
          </ac:spMkLst>
        </pc:spChg>
        <pc:spChg chg="add del mod">
          <ac:chgData name="Ariel, Pablo" userId="695102d8-7b7c-4e72-85ef-d390c20d6d1b" providerId="ADAL" clId="{5B8CAB50-C71B-4294-AF72-9C8216C07B56}" dt="2021-11-02T17:37:34.779" v="3607" actId="478"/>
          <ac:spMkLst>
            <pc:docMk/>
            <pc:sldMk cId="1336317471" sldId="588"/>
            <ac:spMk id="25" creationId="{31408F07-12CF-494B-BB08-EA5EE87BFB6A}"/>
          </ac:spMkLst>
        </pc:spChg>
        <pc:spChg chg="add del mod">
          <ac:chgData name="Ariel, Pablo" userId="695102d8-7b7c-4e72-85ef-d390c20d6d1b" providerId="ADAL" clId="{5B8CAB50-C71B-4294-AF72-9C8216C07B56}" dt="2021-11-02T17:37:36.514" v="3608" actId="478"/>
          <ac:spMkLst>
            <pc:docMk/>
            <pc:sldMk cId="1336317471" sldId="588"/>
            <ac:spMk id="29" creationId="{2DED453E-9DF2-45A2-BEDD-F0F6F79189A1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30" creationId="{7E792769-4CF4-4D64-8BA8-7676FCDD2120}"/>
          </ac:spMkLst>
        </pc:spChg>
        <pc:spChg chg="add del mod">
          <ac:chgData name="Ariel, Pablo" userId="695102d8-7b7c-4e72-85ef-d390c20d6d1b" providerId="ADAL" clId="{5B8CAB50-C71B-4294-AF72-9C8216C07B56}" dt="2021-11-02T17:29:06.982" v="3523" actId="478"/>
          <ac:spMkLst>
            <pc:docMk/>
            <pc:sldMk cId="1336317471" sldId="588"/>
            <ac:spMk id="32" creationId="{9F248049-3B42-4C17-B211-096933442EB7}"/>
          </ac:spMkLst>
        </pc:spChg>
        <pc:spChg chg="add del mod">
          <ac:chgData name="Ariel, Pablo" userId="695102d8-7b7c-4e72-85ef-d390c20d6d1b" providerId="ADAL" clId="{5B8CAB50-C71B-4294-AF72-9C8216C07B56}" dt="2021-11-02T17:37:40.226" v="3610" actId="478"/>
          <ac:spMkLst>
            <pc:docMk/>
            <pc:sldMk cId="1336317471" sldId="588"/>
            <ac:spMk id="34" creationId="{9A3E4242-E664-41D3-A936-11AC068D6EAC}"/>
          </ac:spMkLst>
        </pc:spChg>
        <pc:spChg chg="mod ord">
          <ac:chgData name="Ariel, Pablo" userId="695102d8-7b7c-4e72-85ef-d390c20d6d1b" providerId="ADAL" clId="{5B8CAB50-C71B-4294-AF72-9C8216C07B56}" dt="2021-11-02T17:28:48.629" v="3517" actId="552"/>
          <ac:spMkLst>
            <pc:docMk/>
            <pc:sldMk cId="1336317471" sldId="588"/>
            <ac:spMk id="35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7:37:40.226" v="3610" actId="478"/>
          <ac:spMkLst>
            <pc:docMk/>
            <pc:sldMk cId="1336317471" sldId="588"/>
            <ac:spMk id="36" creationId="{693E1078-8BF2-4F26-B74C-85D94063B30B}"/>
          </ac:spMkLst>
        </pc:spChg>
        <pc:spChg chg="add del mod">
          <ac:chgData name="Ariel, Pablo" userId="695102d8-7b7c-4e72-85ef-d390c20d6d1b" providerId="ADAL" clId="{5B8CAB50-C71B-4294-AF72-9C8216C07B56}" dt="2021-11-02T17:37:37.882" v="3609" actId="478"/>
          <ac:spMkLst>
            <pc:docMk/>
            <pc:sldMk cId="1336317471" sldId="588"/>
            <ac:spMk id="37" creationId="{13B4305F-959E-401A-AA30-7AD3B8C215E1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39" creationId="{45E7A04D-D0C0-4B4D-86AA-DC5DA7ED797F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40" creationId="{0690A12E-BB42-4E4D-9FD2-95BAFC2BD7F2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41" creationId="{39A7CEC9-48EA-432C-AB81-40E14884D721}"/>
          </ac:spMkLst>
        </pc:spChg>
        <pc:spChg chg="mod">
          <ac:chgData name="Ariel, Pablo" userId="695102d8-7b7c-4e72-85ef-d390c20d6d1b" providerId="ADAL" clId="{5B8CAB50-C71B-4294-AF72-9C8216C07B56}" dt="2021-11-02T17:31:55.027" v="3551"/>
          <ac:spMkLst>
            <pc:docMk/>
            <pc:sldMk cId="1336317471" sldId="588"/>
            <ac:spMk id="43" creationId="{48418B52-3BAA-4185-B4AF-CBFC1C3A1894}"/>
          </ac:spMkLst>
        </pc:spChg>
        <pc:spChg chg="mod">
          <ac:chgData name="Ariel, Pablo" userId="695102d8-7b7c-4e72-85ef-d390c20d6d1b" providerId="ADAL" clId="{5B8CAB50-C71B-4294-AF72-9C8216C07B56}" dt="2021-11-02T17:31:55.027" v="3551"/>
          <ac:spMkLst>
            <pc:docMk/>
            <pc:sldMk cId="1336317471" sldId="588"/>
            <ac:spMk id="44" creationId="{086499C9-77AD-491F-8CD5-A98DD69A949D}"/>
          </ac:spMkLst>
        </pc:spChg>
        <pc:spChg chg="add del mod">
          <ac:chgData name="Ariel, Pablo" userId="695102d8-7b7c-4e72-85ef-d390c20d6d1b" providerId="ADAL" clId="{5B8CAB50-C71B-4294-AF72-9C8216C07B56}" dt="2021-11-02T17:37:29.854" v="3603" actId="478"/>
          <ac:spMkLst>
            <pc:docMk/>
            <pc:sldMk cId="1336317471" sldId="588"/>
            <ac:spMk id="45" creationId="{749DF7DC-87CD-4701-90AE-38294AC17123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46" creationId="{153708FC-F0D1-4FC6-B5ED-E7DD3CDE3B35}"/>
          </ac:spMkLst>
        </pc:spChg>
        <pc:spChg chg="add del mod">
          <ac:chgData name="Ariel, Pablo" userId="695102d8-7b7c-4e72-85ef-d390c20d6d1b" providerId="ADAL" clId="{5B8CAB50-C71B-4294-AF72-9C8216C07B56}" dt="2021-11-02T17:37:40.226" v="3610" actId="478"/>
          <ac:spMkLst>
            <pc:docMk/>
            <pc:sldMk cId="1336317471" sldId="588"/>
            <ac:spMk id="47" creationId="{A0C54B2F-E91A-4612-8D79-946C15602DC8}"/>
          </ac:spMkLst>
        </pc:spChg>
        <pc:spChg chg="add del mod">
          <ac:chgData name="Ariel, Pablo" userId="695102d8-7b7c-4e72-85ef-d390c20d6d1b" providerId="ADAL" clId="{5B8CAB50-C71B-4294-AF72-9C8216C07B56}" dt="2021-11-02T17:37:40.226" v="3610" actId="478"/>
          <ac:spMkLst>
            <pc:docMk/>
            <pc:sldMk cId="1336317471" sldId="588"/>
            <ac:spMk id="48" creationId="{D324E034-8AC5-4112-8630-AD6E6CFD7523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49" creationId="{972DD9EA-84A4-417C-B79A-31D5FD1B2932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50" creationId="{077A67A0-C660-4505-8494-358265F11CE6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1" creationId="{BECA1F92-0F4A-48DD-9CF7-21011A9E87AB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2" creationId="{C455A482-624C-4955-9143-C1755DE863EF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3" creationId="{28EA6DCF-8BF9-498A-9AD3-85FFE866AD46}"/>
          </ac:spMkLst>
        </pc:spChg>
        <pc:spChg chg="add del mod">
          <ac:chgData name="Ariel, Pablo" userId="695102d8-7b7c-4e72-85ef-d390c20d6d1b" providerId="ADAL" clId="{5B8CAB50-C71B-4294-AF72-9C8216C07B56}" dt="2021-11-02T17:37:28.133" v="3601" actId="478"/>
          <ac:spMkLst>
            <pc:docMk/>
            <pc:sldMk cId="1336317471" sldId="588"/>
            <ac:spMk id="54" creationId="{BC8B1ECD-2509-43E4-AF0F-36A48174991A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5" creationId="{803D983B-8932-466C-AD04-156EB08C67E6}"/>
          </ac:spMkLst>
        </pc:spChg>
        <pc:spChg chg="add del mod">
          <ac:chgData name="Ariel, Pablo" userId="695102d8-7b7c-4e72-85ef-d390c20d6d1b" providerId="ADAL" clId="{5B8CAB50-C71B-4294-AF72-9C8216C07B56}" dt="2021-11-02T17:37:25.171" v="3600" actId="478"/>
          <ac:spMkLst>
            <pc:docMk/>
            <pc:sldMk cId="1336317471" sldId="588"/>
            <ac:spMk id="56" creationId="{DB478B3D-CA2E-4749-BDB2-AF1E680C2486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7" creationId="{FD2A281C-2117-4755-8F83-E5F406C03447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8" creationId="{9E26719A-B02E-47AA-88CF-814F941DB9F7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59" creationId="{936A4960-77A2-4EFB-9AD3-DDB04B819F08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60" creationId="{92AC56AB-6EA4-4179-89FB-E642740023AB}"/>
          </ac:spMkLst>
        </pc:spChg>
        <pc:spChg chg="add del mod">
          <ac:chgData name="Ariel, Pablo" userId="695102d8-7b7c-4e72-85ef-d390c20d6d1b" providerId="ADAL" clId="{5B8CAB50-C71B-4294-AF72-9C8216C07B56}" dt="2021-11-02T17:37:28.930" v="3602" actId="478"/>
          <ac:spMkLst>
            <pc:docMk/>
            <pc:sldMk cId="1336317471" sldId="588"/>
            <ac:spMk id="61" creationId="{5D6490E1-0B42-430A-ACAC-19830ED07DF8}"/>
          </ac:spMkLst>
        </pc:spChg>
        <pc:spChg chg="add del mod">
          <ac:chgData name="Ariel, Pablo" userId="695102d8-7b7c-4e72-85ef-d390c20d6d1b" providerId="ADAL" clId="{5B8CAB50-C71B-4294-AF72-9C8216C07B56}" dt="2021-11-02T17:37:24.170" v="3599" actId="478"/>
          <ac:spMkLst>
            <pc:docMk/>
            <pc:sldMk cId="1336317471" sldId="588"/>
            <ac:spMk id="62" creationId="{BE87DBBB-364A-4071-AED3-7B3C82FAFBCA}"/>
          </ac:spMkLst>
        </pc:spChg>
        <pc:spChg chg="add del mod">
          <ac:chgData name="Ariel, Pablo" userId="695102d8-7b7c-4e72-85ef-d390c20d6d1b" providerId="ADAL" clId="{5B8CAB50-C71B-4294-AF72-9C8216C07B56}" dt="2021-11-02T17:37:33.986" v="3606" actId="478"/>
          <ac:spMkLst>
            <pc:docMk/>
            <pc:sldMk cId="1336317471" sldId="588"/>
            <ac:spMk id="63" creationId="{26568F72-4189-49E7-AAA5-D5CA7EFFF297}"/>
          </ac:spMkLst>
        </pc:spChg>
        <pc:spChg chg="add del mod">
          <ac:chgData name="Ariel, Pablo" userId="695102d8-7b7c-4e72-85ef-d390c20d6d1b" providerId="ADAL" clId="{5B8CAB50-C71B-4294-AF72-9C8216C07B56}" dt="2021-11-02T17:37:40.226" v="3610" actId="478"/>
          <ac:spMkLst>
            <pc:docMk/>
            <pc:sldMk cId="1336317471" sldId="588"/>
            <ac:spMk id="64" creationId="{B4A20B8D-84EE-4EE5-87AE-7AE5475A5165}"/>
          </ac:spMkLst>
        </pc:spChg>
        <pc:spChg chg="add del mod">
          <ac:chgData name="Ariel, Pablo" userId="695102d8-7b7c-4e72-85ef-d390c20d6d1b" providerId="ADAL" clId="{5B8CAB50-C71B-4294-AF72-9C8216C07B56}" dt="2021-11-02T17:37:50.019" v="3613" actId="478"/>
          <ac:spMkLst>
            <pc:docMk/>
            <pc:sldMk cId="1336317471" sldId="588"/>
            <ac:spMk id="65" creationId="{32465198-F7A4-4321-9866-FD930133358A}"/>
          </ac:spMkLst>
        </pc:spChg>
        <pc:grpChg chg="add mod">
          <ac:chgData name="Ariel, Pablo" userId="695102d8-7b7c-4e72-85ef-d390c20d6d1b" providerId="ADAL" clId="{5B8CAB50-C71B-4294-AF72-9C8216C07B56}" dt="2021-11-02T17:31:55.027" v="3551"/>
          <ac:grpSpMkLst>
            <pc:docMk/>
            <pc:sldMk cId="1336317471" sldId="588"/>
            <ac:grpSpMk id="42" creationId="{7DEC1BCC-F780-452E-98F9-2CCE1838AD53}"/>
          </ac:grpSpMkLst>
        </pc:grpChg>
      </pc:sldChg>
      <pc:sldChg chg="add del">
        <pc:chgData name="Ariel, Pablo" userId="695102d8-7b7c-4e72-85ef-d390c20d6d1b" providerId="ADAL" clId="{5B8CAB50-C71B-4294-AF72-9C8216C07B56}" dt="2021-11-02T17:23:11.509" v="3454" actId="47"/>
        <pc:sldMkLst>
          <pc:docMk/>
          <pc:sldMk cId="2476139281" sldId="589"/>
        </pc:sldMkLst>
      </pc:sldChg>
      <pc:sldChg chg="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2889243404" sldId="589"/>
        </pc:sldMkLst>
        <pc:spChg chg="mod">
          <ac:chgData name="Ariel, Pablo" userId="695102d8-7b7c-4e72-85ef-d390c20d6d1b" providerId="ADAL" clId="{5B8CAB50-C71B-4294-AF72-9C8216C07B56}" dt="2021-11-02T17:23:34.784" v="3461" actId="1076"/>
          <ac:spMkLst>
            <pc:docMk/>
            <pc:sldMk cId="2889243404" sldId="589"/>
            <ac:spMk id="35" creationId="{00000000-0000-0000-0000-000000000000}"/>
          </ac:spMkLst>
        </pc:spChg>
        <pc:cxnChg chg="mod">
          <ac:chgData name="Ariel, Pablo" userId="695102d8-7b7c-4e72-85ef-d390c20d6d1b" providerId="ADAL" clId="{5B8CAB50-C71B-4294-AF72-9C8216C07B56}" dt="2021-11-02T17:23:32.330" v="3460" actId="1076"/>
          <ac:cxnSpMkLst>
            <pc:docMk/>
            <pc:sldMk cId="2889243404" sldId="589"/>
            <ac:cxnSpMk id="14" creationId="{00000000-0000-0000-0000-000000000000}"/>
          </ac:cxnSpMkLst>
        </pc:cxnChg>
      </pc:sldChg>
      <pc:sldChg chg="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2799875130" sldId="590"/>
        </pc:sldMkLst>
        <pc:spChg chg="mod">
          <ac:chgData name="Ariel, Pablo" userId="695102d8-7b7c-4e72-85ef-d390c20d6d1b" providerId="ADAL" clId="{5B8CAB50-C71B-4294-AF72-9C8216C07B56}" dt="2021-11-02T17:23:44.202" v="3463" actId="1076"/>
          <ac:spMkLst>
            <pc:docMk/>
            <pc:sldMk cId="2799875130" sldId="590"/>
            <ac:spMk id="35" creationId="{00000000-0000-0000-0000-000000000000}"/>
          </ac:spMkLst>
        </pc:spChg>
      </pc:sldChg>
      <pc:sldChg chg="addSp delSp 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1130280117" sldId="591"/>
        </pc:sldMkLst>
        <pc:spChg chg="add del mod">
          <ac:chgData name="Ariel, Pablo" userId="695102d8-7b7c-4e72-85ef-d390c20d6d1b" providerId="ADAL" clId="{5B8CAB50-C71B-4294-AF72-9C8216C07B56}" dt="2021-11-02T17:24:03.875" v="3469"/>
          <ac:spMkLst>
            <pc:docMk/>
            <pc:sldMk cId="1130280117" sldId="591"/>
            <ac:spMk id="24" creationId="{F2C310DB-00C7-4C03-A5A8-6B025E619133}"/>
          </ac:spMkLst>
        </pc:spChg>
        <pc:spChg chg="mod">
          <ac:chgData name="Ariel, Pablo" userId="695102d8-7b7c-4e72-85ef-d390c20d6d1b" providerId="ADAL" clId="{5B8CAB50-C71B-4294-AF72-9C8216C07B56}" dt="2021-11-02T17:25:18.039" v="3491" actId="1035"/>
          <ac:spMkLst>
            <pc:docMk/>
            <pc:sldMk cId="1130280117" sldId="591"/>
            <ac:spMk id="35" creationId="{00000000-0000-0000-0000-000000000000}"/>
          </ac:spMkLst>
        </pc:spChg>
      </pc:sldChg>
      <pc:sldChg chg="addSp delSp modSp add del mod">
        <pc:chgData name="Ariel, Pablo" userId="695102d8-7b7c-4e72-85ef-d390c20d6d1b" providerId="ADAL" clId="{5B8CAB50-C71B-4294-AF72-9C8216C07B56}" dt="2021-11-02T17:25:22.527" v="3492" actId="47"/>
        <pc:sldMkLst>
          <pc:docMk/>
          <pc:sldMk cId="2677678307" sldId="592"/>
        </pc:sldMkLst>
        <pc:spChg chg="add del mod">
          <ac:chgData name="Ariel, Pablo" userId="695102d8-7b7c-4e72-85ef-d390c20d6d1b" providerId="ADAL" clId="{5B8CAB50-C71B-4294-AF72-9C8216C07B56}" dt="2021-11-02T17:24:14.850" v="3473"/>
          <ac:spMkLst>
            <pc:docMk/>
            <pc:sldMk cId="2677678307" sldId="592"/>
            <ac:spMk id="24" creationId="{97A89069-A1A8-43B8-96E5-C18A9C90DEFA}"/>
          </ac:spMkLst>
        </pc:spChg>
        <pc:spChg chg="mod">
          <ac:chgData name="Ariel, Pablo" userId="695102d8-7b7c-4e72-85ef-d390c20d6d1b" providerId="ADAL" clId="{5B8CAB50-C71B-4294-AF72-9C8216C07B56}" dt="2021-11-02T17:24:10.953" v="3471" actId="1076"/>
          <ac:spMkLst>
            <pc:docMk/>
            <pc:sldMk cId="2677678307" sldId="592"/>
            <ac:spMk id="35" creationId="{00000000-0000-0000-0000-000000000000}"/>
          </ac:spMkLst>
        </pc:spChg>
      </pc:sldChg>
      <pc:sldChg chg="addSp 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3127456293" sldId="592"/>
        </pc:sldMkLst>
        <pc:spChg chg="add mod">
          <ac:chgData name="Ariel, Pablo" userId="695102d8-7b7c-4e72-85ef-d390c20d6d1b" providerId="ADAL" clId="{5B8CAB50-C71B-4294-AF72-9C8216C07B56}" dt="2021-11-02T17:25:55.232" v="3497" actId="1076"/>
          <ac:spMkLst>
            <pc:docMk/>
            <pc:sldMk cId="3127456293" sldId="592"/>
            <ac:spMk id="24" creationId="{9A99165F-94E7-4F21-81A3-57A2253846AD}"/>
          </ac:spMkLst>
        </pc:spChg>
        <pc:spChg chg="mod">
          <ac:chgData name="Ariel, Pablo" userId="695102d8-7b7c-4e72-85ef-d390c20d6d1b" providerId="ADAL" clId="{5B8CAB50-C71B-4294-AF72-9C8216C07B56}" dt="2021-11-02T17:25:42.433" v="3495" actId="1076"/>
          <ac:spMkLst>
            <pc:docMk/>
            <pc:sldMk cId="3127456293" sldId="592"/>
            <ac:spMk id="35" creationId="{00000000-0000-0000-0000-000000000000}"/>
          </ac:spMkLst>
        </pc:spChg>
      </pc:sldChg>
      <pc:sldChg chg="addSp delSp 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2773244352" sldId="593"/>
        </pc:sldMkLst>
        <pc:spChg chg="del">
          <ac:chgData name="Ariel, Pablo" userId="695102d8-7b7c-4e72-85ef-d390c20d6d1b" providerId="ADAL" clId="{5B8CAB50-C71B-4294-AF72-9C8216C07B56}" dt="2021-11-02T17:31:30.366" v="3550" actId="478"/>
          <ac:spMkLst>
            <pc:docMk/>
            <pc:sldMk cId="2773244352" sldId="593"/>
            <ac:spMk id="3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31:14.071" v="3546" actId="1076"/>
          <ac:spMkLst>
            <pc:docMk/>
            <pc:sldMk cId="2773244352" sldId="593"/>
            <ac:spMk id="1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29:52.277" v="3533" actId="554"/>
          <ac:spMkLst>
            <pc:docMk/>
            <pc:sldMk cId="2773244352" sldId="593"/>
            <ac:spMk id="29" creationId="{2DED453E-9DF2-45A2-BEDD-F0F6F79189A1}"/>
          </ac:spMkLst>
        </pc:spChg>
        <pc:spChg chg="add del mod">
          <ac:chgData name="Ariel, Pablo" userId="695102d8-7b7c-4e72-85ef-d390c20d6d1b" providerId="ADAL" clId="{5B8CAB50-C71B-4294-AF72-9C8216C07B56}" dt="2021-11-02T17:31:30.366" v="3550" actId="478"/>
          <ac:spMkLst>
            <pc:docMk/>
            <pc:sldMk cId="2773244352" sldId="593"/>
            <ac:spMk id="32" creationId="{3F8B9A6B-B077-4816-94BA-1CB85BC07ECF}"/>
          </ac:spMkLst>
        </pc:spChg>
        <pc:spChg chg="mod">
          <ac:chgData name="Ariel, Pablo" userId="695102d8-7b7c-4e72-85ef-d390c20d6d1b" providerId="ADAL" clId="{5B8CAB50-C71B-4294-AF72-9C8216C07B56}" dt="2021-11-02T17:29:52.277" v="3533" actId="554"/>
          <ac:spMkLst>
            <pc:docMk/>
            <pc:sldMk cId="2773244352" sldId="593"/>
            <ac:spMk id="35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2" creationId="{07BE19BD-77E0-41C7-972F-8E1352F99B69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3" creationId="{6715A5BA-2CCB-41F4-B388-5AFB3EB99B77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4" creationId="{C4592D11-04C5-4B45-BC13-E3D449A2DC62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5" creationId="{7A9F4223-5E6E-45A6-B014-A8DD174FD470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6" creationId="{E3E55185-033E-4B06-81C5-57B017FBE4CB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7" creationId="{52792DCF-B154-477A-A5A0-3BAF5CBE5E47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8" creationId="{6EDD91EE-D15D-4F82-929C-87936E28B240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49" creationId="{1CB1A812-BBCD-4BA1-A821-15FEEA5161D9}"/>
          </ac:spMkLst>
        </pc:spChg>
        <pc:spChg chg="add mod">
          <ac:chgData name="Ariel, Pablo" userId="695102d8-7b7c-4e72-85ef-d390c20d6d1b" providerId="ADAL" clId="{5B8CAB50-C71B-4294-AF72-9C8216C07B56}" dt="2021-11-02T17:31:05.494" v="3543" actId="1076"/>
          <ac:spMkLst>
            <pc:docMk/>
            <pc:sldMk cId="2773244352" sldId="593"/>
            <ac:spMk id="50" creationId="{3299F019-8D87-4043-AEA5-64D8602406AF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1" creationId="{0FEB3B3C-3398-4374-AFD1-D0085D422BAF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2" creationId="{0BE8295E-B8DF-4037-A032-CC7679899754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3" creationId="{18C5BADE-0E1A-4D71-9D25-01E452785117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4" creationId="{FA1C3DDB-D7EE-49CB-A238-A24F5DAC081C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5" creationId="{DB459E89-F3EF-4245-8E2C-651C741623D0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6" creationId="{AA293306-950B-4F1E-ABF3-281CAF8EBFA0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7" creationId="{7B7F0A4F-AF87-4876-9745-8917DD8029DB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8" creationId="{BDD2F118-AE0E-4A31-8971-C41D48FA90E8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59" creationId="{23366F0F-712A-4EBF-A639-53E40385423C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60" creationId="{6A3A0267-9E87-466B-9CA3-EA50FB1F215C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61" creationId="{D3A36FD4-BE2D-4E1D-8D93-8B700056BFA7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62" creationId="{D15E4C60-F2DC-4EEE-9FEF-738DA1AE7DCA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63" creationId="{13AA352F-A48A-4467-BE89-64EC7C0C6EAC}"/>
          </ac:spMkLst>
        </pc:spChg>
        <pc:spChg chg="add del mod">
          <ac:chgData name="Ariel, Pablo" userId="695102d8-7b7c-4e72-85ef-d390c20d6d1b" providerId="ADAL" clId="{5B8CAB50-C71B-4294-AF72-9C8216C07B56}" dt="2021-11-02T17:31:16.107" v="3547"/>
          <ac:spMkLst>
            <pc:docMk/>
            <pc:sldMk cId="2773244352" sldId="593"/>
            <ac:spMk id="64" creationId="{9DBB22E7-0BB6-4A9B-92BF-6DBEA184F91E}"/>
          </ac:spMkLst>
        </pc:spChg>
        <pc:spChg chg="add del mod">
          <ac:chgData name="Ariel, Pablo" userId="695102d8-7b7c-4e72-85ef-d390c20d6d1b" providerId="ADAL" clId="{5B8CAB50-C71B-4294-AF72-9C8216C07B56}" dt="2021-11-02T17:31:30.366" v="3550" actId="478"/>
          <ac:spMkLst>
            <pc:docMk/>
            <pc:sldMk cId="2773244352" sldId="593"/>
            <ac:spMk id="65" creationId="{5C3754E0-ABA4-42AD-8E27-9528FA86424D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66" creationId="{45EF2DC7-79BC-4C43-A169-E4F9B30B9F4F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67" creationId="{604C3C53-1ACD-41D7-A74A-055093E1E0BA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68" creationId="{47972487-D769-4789-A9E8-BA6CFE97AE7A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69" creationId="{7BBEB985-0C65-426B-B5C0-60D143ECEEA6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0" creationId="{EE51D5F8-61A7-43C6-9B3E-04264BF68C17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1" creationId="{A64486E3-96DA-4CD3-A216-904DDAF33445}"/>
          </ac:spMkLst>
        </pc:spChg>
        <pc:spChg chg="add del mod">
          <ac:chgData name="Ariel, Pablo" userId="695102d8-7b7c-4e72-85ef-d390c20d6d1b" providerId="ADAL" clId="{5B8CAB50-C71B-4294-AF72-9C8216C07B56}" dt="2021-11-02T17:31:30.366" v="3550" actId="478"/>
          <ac:spMkLst>
            <pc:docMk/>
            <pc:sldMk cId="2773244352" sldId="593"/>
            <ac:spMk id="72" creationId="{CC2DF1EB-E7ED-49C8-AAD3-42CFDF9E7AE9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3" creationId="{AF25132C-FBDA-4310-A75D-E8D8917787F8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4" creationId="{528A1F11-02DF-4F14-BDB1-88AE84D6CD9E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5" creationId="{AC68C515-52F2-4F07-B5A8-DD07FEF30B5E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6" creationId="{BE50C6EF-1AA9-4443-ACB1-3CD3B9D6A515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7" creationId="{1E38CA85-E613-4AB3-8F7B-2212721FA610}"/>
          </ac:spMkLst>
        </pc:spChg>
        <pc:spChg chg="add mod">
          <ac:chgData name="Ariel, Pablo" userId="695102d8-7b7c-4e72-85ef-d390c20d6d1b" providerId="ADAL" clId="{5B8CAB50-C71B-4294-AF72-9C8216C07B56}" dt="2021-11-02T17:31:23.990" v="3549" actId="1076"/>
          <ac:spMkLst>
            <pc:docMk/>
            <pc:sldMk cId="2773244352" sldId="593"/>
            <ac:spMk id="78" creationId="{F8048904-2870-4773-BBEB-8152C63F5F6C}"/>
          </ac:spMkLst>
        </pc:spChg>
      </pc:sldChg>
      <pc:sldChg chg="delSp modSp add del mod">
        <pc:chgData name="Ariel, Pablo" userId="695102d8-7b7c-4e72-85ef-d390c20d6d1b" providerId="ADAL" clId="{5B8CAB50-C71B-4294-AF72-9C8216C07B56}" dt="2021-11-02T17:27:08.605" v="3510" actId="47"/>
        <pc:sldMkLst>
          <pc:docMk/>
          <pc:sldMk cId="3453162157" sldId="593"/>
        </pc:sldMkLst>
        <pc:spChg chg="del">
          <ac:chgData name="Ariel, Pablo" userId="695102d8-7b7c-4e72-85ef-d390c20d6d1b" providerId="ADAL" clId="{5B8CAB50-C71B-4294-AF72-9C8216C07B56}" dt="2021-11-02T17:27:02.481" v="3508" actId="478"/>
          <ac:spMkLst>
            <pc:docMk/>
            <pc:sldMk cId="3453162157" sldId="593"/>
            <ac:spMk id="24" creationId="{D93FFFC0-6FF4-4BC1-B1DE-FA80BB4A98EE}"/>
          </ac:spMkLst>
        </pc:spChg>
        <pc:spChg chg="mod">
          <ac:chgData name="Ariel, Pablo" userId="695102d8-7b7c-4e72-85ef-d390c20d6d1b" providerId="ADAL" clId="{5B8CAB50-C71B-4294-AF72-9C8216C07B56}" dt="2021-11-02T17:27:00.385" v="3507" actId="1076"/>
          <ac:spMkLst>
            <pc:docMk/>
            <pc:sldMk cId="3453162157" sldId="593"/>
            <ac:spMk id="35" creationId="{00000000-0000-0000-0000-000000000000}"/>
          </ac:spMkLst>
        </pc:spChg>
      </pc:sldChg>
      <pc:sldChg chg="modSp add del mod">
        <pc:chgData name="Ariel, Pablo" userId="695102d8-7b7c-4e72-85ef-d390c20d6d1b" providerId="ADAL" clId="{5B8CAB50-C71B-4294-AF72-9C8216C07B56}" dt="2021-11-02T17:25:22.527" v="3492" actId="47"/>
        <pc:sldMkLst>
          <pc:docMk/>
          <pc:sldMk cId="3489452597" sldId="593"/>
        </pc:sldMkLst>
        <pc:spChg chg="mod">
          <ac:chgData name="Ariel, Pablo" userId="695102d8-7b7c-4e72-85ef-d390c20d6d1b" providerId="ADAL" clId="{5B8CAB50-C71B-4294-AF72-9C8216C07B56}" dt="2021-11-02T17:24:21.848" v="3475" actId="1076"/>
          <ac:spMkLst>
            <pc:docMk/>
            <pc:sldMk cId="3489452597" sldId="593"/>
            <ac:spMk id="35" creationId="{00000000-0000-0000-0000-000000000000}"/>
          </ac:spMkLst>
        </pc:spChg>
      </pc:sldChg>
      <pc:sldChg chg="modSp add del mod">
        <pc:chgData name="Ariel, Pablo" userId="695102d8-7b7c-4e72-85ef-d390c20d6d1b" providerId="ADAL" clId="{5B8CAB50-C71B-4294-AF72-9C8216C07B56}" dt="2021-11-02T17:48:35.674" v="3763" actId="47"/>
        <pc:sldMkLst>
          <pc:docMk/>
          <pc:sldMk cId="1316555242" sldId="594"/>
        </pc:sldMkLst>
        <pc:spChg chg="mod">
          <ac:chgData name="Ariel, Pablo" userId="695102d8-7b7c-4e72-85ef-d390c20d6d1b" providerId="ADAL" clId="{5B8CAB50-C71B-4294-AF72-9C8216C07B56}" dt="2021-11-02T17:30:15.378" v="3540" actId="554"/>
          <ac:spMkLst>
            <pc:docMk/>
            <pc:sldMk cId="1316555242" sldId="594"/>
            <ac:spMk id="30" creationId="{7E792769-4CF4-4D64-8BA8-7676FCDD2120}"/>
          </ac:spMkLst>
        </pc:spChg>
        <pc:spChg chg="mod">
          <ac:chgData name="Ariel, Pablo" userId="695102d8-7b7c-4e72-85ef-d390c20d6d1b" providerId="ADAL" clId="{5B8CAB50-C71B-4294-AF72-9C8216C07B56}" dt="2021-11-02T17:30:15.378" v="3540" actId="554"/>
          <ac:spMkLst>
            <pc:docMk/>
            <pc:sldMk cId="1316555242" sldId="594"/>
            <ac:spMk id="35" creationId="{00000000-0000-0000-0000-000000000000}"/>
          </ac:spMkLst>
        </pc:spChg>
      </pc:sldChg>
      <pc:sldChg chg="add del">
        <pc:chgData name="Ariel, Pablo" userId="695102d8-7b7c-4e72-85ef-d390c20d6d1b" providerId="ADAL" clId="{5B8CAB50-C71B-4294-AF72-9C8216C07B56}" dt="2021-11-02T17:48:35.674" v="3763" actId="47"/>
        <pc:sldMkLst>
          <pc:docMk/>
          <pc:sldMk cId="148459435" sldId="595"/>
        </pc:sldMkLst>
      </pc:sldChg>
      <pc:sldChg chg="addSp delSp modSp add mod">
        <pc:chgData name="Ariel, Pablo" userId="695102d8-7b7c-4e72-85ef-d390c20d6d1b" providerId="ADAL" clId="{5B8CAB50-C71B-4294-AF72-9C8216C07B56}" dt="2021-11-11T15:58:14.071" v="5365"/>
        <pc:sldMkLst>
          <pc:docMk/>
          <pc:sldMk cId="1401923993" sldId="596"/>
        </pc:sldMkLst>
        <pc:spChg chg="add del">
          <ac:chgData name="Ariel, Pablo" userId="695102d8-7b7c-4e72-85ef-d390c20d6d1b" providerId="ADAL" clId="{5B8CAB50-C71B-4294-AF72-9C8216C07B56}" dt="2021-11-02T17:38:26.890" v="3622" actId="478"/>
          <ac:spMkLst>
            <pc:docMk/>
            <pc:sldMk cId="1401923993" sldId="596"/>
            <ac:spMk id="3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38:15.611" v="3620" actId="1076"/>
          <ac:spMkLst>
            <pc:docMk/>
            <pc:sldMk cId="1401923993" sldId="596"/>
            <ac:spMk id="8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7:39:25.173" v="3637" actId="12788"/>
          <ac:spMkLst>
            <pc:docMk/>
            <pc:sldMk cId="1401923993" sldId="596"/>
            <ac:spMk id="1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8:14.071" v="5365"/>
          <ac:spMkLst>
            <pc:docMk/>
            <pc:sldMk cId="1401923993" sldId="596"/>
            <ac:spMk id="21" creationId="{00000000-0000-0000-0000-000000000000}"/>
          </ac:spMkLst>
        </pc:spChg>
        <pc:spChg chg="add del">
          <ac:chgData name="Ariel, Pablo" userId="695102d8-7b7c-4e72-85ef-d390c20d6d1b" providerId="ADAL" clId="{5B8CAB50-C71B-4294-AF72-9C8216C07B56}" dt="2021-11-02T17:38:29.298" v="3623" actId="478"/>
          <ac:spMkLst>
            <pc:docMk/>
            <pc:sldMk cId="1401923993" sldId="596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38:12.697" v="3618" actId="478"/>
          <ac:spMkLst>
            <pc:docMk/>
            <pc:sldMk cId="1401923993" sldId="596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38:10.354" v="3617" actId="478"/>
          <ac:spMkLst>
            <pc:docMk/>
            <pc:sldMk cId="1401923993" sldId="596"/>
            <ac:spMk id="30" creationId="{7E792769-4CF4-4D64-8BA8-7676FCDD2120}"/>
          </ac:spMkLst>
        </pc:spChg>
        <pc:spChg chg="add del">
          <ac:chgData name="Ariel, Pablo" userId="695102d8-7b7c-4e72-85ef-d390c20d6d1b" providerId="ADAL" clId="{5B8CAB50-C71B-4294-AF72-9C8216C07B56}" dt="2021-11-02T17:38:29.298" v="3623" actId="478"/>
          <ac:spMkLst>
            <pc:docMk/>
            <pc:sldMk cId="1401923993" sldId="596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2:26.558" v="3555" actId="552"/>
          <ac:spMkLst>
            <pc:docMk/>
            <pc:sldMk cId="1401923993" sldId="596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38:12.697" v="3618" actId="478"/>
          <ac:spMkLst>
            <pc:docMk/>
            <pc:sldMk cId="1401923993" sldId="596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38:10.354" v="3617" actId="478"/>
          <ac:spMkLst>
            <pc:docMk/>
            <pc:sldMk cId="1401923993" sldId="596"/>
            <ac:spMk id="37" creationId="{13B4305F-959E-401A-AA30-7AD3B8C215E1}"/>
          </ac:spMkLst>
        </pc:spChg>
        <pc:spChg chg="add del">
          <ac:chgData name="Ariel, Pablo" userId="695102d8-7b7c-4e72-85ef-d390c20d6d1b" providerId="ADAL" clId="{5B8CAB50-C71B-4294-AF72-9C8216C07B56}" dt="2021-11-02T17:38:29.298" v="3623" actId="478"/>
          <ac:spMkLst>
            <pc:docMk/>
            <pc:sldMk cId="1401923993" sldId="596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38:12.697" v="3618" actId="478"/>
          <ac:spMkLst>
            <pc:docMk/>
            <pc:sldMk cId="1401923993" sldId="596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38:10.354" v="3617" actId="478"/>
          <ac:spMkLst>
            <pc:docMk/>
            <pc:sldMk cId="1401923993" sldId="596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38:39.330" v="3625" actId="478"/>
          <ac:spMkLst>
            <pc:docMk/>
            <pc:sldMk cId="1401923993" sldId="596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38:39.330" v="3625" actId="478"/>
          <ac:spMkLst>
            <pc:docMk/>
            <pc:sldMk cId="1401923993" sldId="596"/>
            <ac:spMk id="50" creationId="{077A67A0-C660-4505-8494-358265F11CE6}"/>
          </ac:spMkLst>
        </pc:spChg>
        <pc:spChg chg="add del">
          <ac:chgData name="Ariel, Pablo" userId="695102d8-7b7c-4e72-85ef-d390c20d6d1b" providerId="ADAL" clId="{5B8CAB50-C71B-4294-AF72-9C8216C07B56}" dt="2021-11-02T17:38:29.298" v="3623" actId="478"/>
          <ac:spMkLst>
            <pc:docMk/>
            <pc:sldMk cId="1401923993" sldId="596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38:12.697" v="3618" actId="478"/>
          <ac:spMkLst>
            <pc:docMk/>
            <pc:sldMk cId="1401923993" sldId="596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38:10.354" v="3617" actId="478"/>
          <ac:spMkLst>
            <pc:docMk/>
            <pc:sldMk cId="1401923993" sldId="596"/>
            <ac:spMk id="53" creationId="{28EA6DCF-8BF9-498A-9AD3-85FFE866AD46}"/>
          </ac:spMkLst>
        </pc:spChg>
        <pc:spChg chg="add del">
          <ac:chgData name="Ariel, Pablo" userId="695102d8-7b7c-4e72-85ef-d390c20d6d1b" providerId="ADAL" clId="{5B8CAB50-C71B-4294-AF72-9C8216C07B56}" dt="2021-11-02T17:38:29.298" v="3623" actId="478"/>
          <ac:spMkLst>
            <pc:docMk/>
            <pc:sldMk cId="1401923993" sldId="596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38:12.697" v="3618" actId="478"/>
          <ac:spMkLst>
            <pc:docMk/>
            <pc:sldMk cId="1401923993" sldId="596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38:10.354" v="3617" actId="478"/>
          <ac:spMkLst>
            <pc:docMk/>
            <pc:sldMk cId="1401923993" sldId="596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38:35.954" v="3624" actId="478"/>
          <ac:spMkLst>
            <pc:docMk/>
            <pc:sldMk cId="1401923993" sldId="596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38:06.019" v="3616" actId="478"/>
          <ac:spMkLst>
            <pc:docMk/>
            <pc:sldMk cId="1401923993" sldId="596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38:35.954" v="3624" actId="478"/>
          <ac:spMkLst>
            <pc:docMk/>
            <pc:sldMk cId="1401923993" sldId="596"/>
            <ac:spMk id="62" creationId="{BE87DBBB-364A-4071-AED3-7B3C82FAFBCA}"/>
          </ac:spMkLst>
        </pc:spChg>
        <pc:spChg chg="del mod">
          <ac:chgData name="Ariel, Pablo" userId="695102d8-7b7c-4e72-85ef-d390c20d6d1b" providerId="ADAL" clId="{5B8CAB50-C71B-4294-AF72-9C8216C07B56}" dt="2021-11-02T17:38:35.954" v="3624" actId="478"/>
          <ac:spMkLst>
            <pc:docMk/>
            <pc:sldMk cId="1401923993" sldId="596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38:35.954" v="3624" actId="478"/>
          <ac:spMkLst>
            <pc:docMk/>
            <pc:sldMk cId="1401923993" sldId="596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38:39.330" v="3625" actId="478"/>
          <ac:spMkLst>
            <pc:docMk/>
            <pc:sldMk cId="1401923993" sldId="596"/>
            <ac:spMk id="65" creationId="{32465198-F7A4-4321-9866-FD930133358A}"/>
          </ac:spMkLst>
        </pc:spChg>
        <pc:cxnChg chg="del mod">
          <ac:chgData name="Ariel, Pablo" userId="695102d8-7b7c-4e72-85ef-d390c20d6d1b" providerId="ADAL" clId="{5B8CAB50-C71B-4294-AF72-9C8216C07B56}" dt="2021-11-02T17:39:35.465" v="3638" actId="478"/>
          <ac:cxnSpMkLst>
            <pc:docMk/>
            <pc:sldMk cId="1401923993" sldId="596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39:39.046" v="3639"/>
          <ac:cxnSpMkLst>
            <pc:docMk/>
            <pc:sldMk cId="1401923993" sldId="596"/>
            <ac:cxnSpMk id="66" creationId="{9C444EB0-E6B3-42D1-A8C0-FADBD368D0A2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17.452" v="5366"/>
        <pc:sldMkLst>
          <pc:docMk/>
          <pc:sldMk cId="2556012862" sldId="597"/>
        </pc:sldMkLst>
        <pc:spChg chg="mod">
          <ac:chgData name="Ariel, Pablo" userId="695102d8-7b7c-4e72-85ef-d390c20d6d1b" providerId="ADAL" clId="{5B8CAB50-C71B-4294-AF72-9C8216C07B56}" dt="2021-11-11T15:58:17.452" v="5366"/>
          <ac:spMkLst>
            <pc:docMk/>
            <pc:sldMk cId="2556012862" sldId="597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39:05.409" v="3633" actId="478"/>
          <ac:spMkLst>
            <pc:docMk/>
            <pc:sldMk cId="2556012862" sldId="597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39:01.732" v="3630" actId="478"/>
          <ac:spMkLst>
            <pc:docMk/>
            <pc:sldMk cId="2556012862" sldId="597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2:38.338" v="3557" actId="552"/>
          <ac:spMkLst>
            <pc:docMk/>
            <pc:sldMk cId="2556012862" sldId="597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38:59.554" v="3628" actId="478"/>
          <ac:spMkLst>
            <pc:docMk/>
            <pc:sldMk cId="2556012862" sldId="597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45" creationId="{749DF7DC-87CD-4701-90AE-38294AC17123}"/>
          </ac:spMkLst>
        </pc:spChg>
        <pc:spChg chg="del mod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39:00.498" v="3629" actId="478"/>
          <ac:spMkLst>
            <pc:docMk/>
            <pc:sldMk cId="2556012862" sldId="597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38:59.554" v="3628" actId="478"/>
          <ac:spMkLst>
            <pc:docMk/>
            <pc:sldMk cId="2556012862" sldId="597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39:04.235" v="3632" actId="478"/>
          <ac:spMkLst>
            <pc:docMk/>
            <pc:sldMk cId="2556012862" sldId="597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39:03.034" v="3631" actId="478"/>
          <ac:spMkLst>
            <pc:docMk/>
            <pc:sldMk cId="2556012862" sldId="597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38:56.626" v="3627" actId="478"/>
          <ac:spMkLst>
            <pc:docMk/>
            <pc:sldMk cId="2556012862" sldId="597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38:49.985" v="3626" actId="478"/>
          <ac:spMkLst>
            <pc:docMk/>
            <pc:sldMk cId="2556012862" sldId="597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38:59.554" v="3628" actId="478"/>
          <ac:spMkLst>
            <pc:docMk/>
            <pc:sldMk cId="2556012862" sldId="597"/>
            <ac:spMk id="65" creationId="{32465198-F7A4-4321-9866-FD930133358A}"/>
          </ac:spMkLst>
        </pc:spChg>
        <pc:cxnChg chg="del">
          <ac:chgData name="Ariel, Pablo" userId="695102d8-7b7c-4e72-85ef-d390c20d6d1b" providerId="ADAL" clId="{5B8CAB50-C71B-4294-AF72-9C8216C07B56}" dt="2021-11-02T17:39:43.345" v="3641" actId="478"/>
          <ac:cxnSpMkLst>
            <pc:docMk/>
            <pc:sldMk cId="2556012862" sldId="597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39:41.638" v="3640"/>
          <ac:cxnSpMkLst>
            <pc:docMk/>
            <pc:sldMk cId="2556012862" sldId="597"/>
            <ac:cxnSpMk id="66" creationId="{13AFCAE8-7CA0-48AE-B9A9-5A9FB8A8C6B4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19.859" v="5367"/>
        <pc:sldMkLst>
          <pc:docMk/>
          <pc:sldMk cId="3400529154" sldId="598"/>
        </pc:sldMkLst>
        <pc:spChg chg="mod">
          <ac:chgData name="Ariel, Pablo" userId="695102d8-7b7c-4e72-85ef-d390c20d6d1b" providerId="ADAL" clId="{5B8CAB50-C71B-4294-AF72-9C8216C07B56}" dt="2021-11-11T15:58:19.859" v="5367"/>
          <ac:spMkLst>
            <pc:docMk/>
            <pc:sldMk cId="3400529154" sldId="598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0:16.266" v="3647" actId="478"/>
          <ac:spMkLst>
            <pc:docMk/>
            <pc:sldMk cId="3400529154" sldId="598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2:50.446" v="3559" actId="554"/>
          <ac:spMkLst>
            <pc:docMk/>
            <pc:sldMk cId="3400529154" sldId="598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0:03.513" v="3642" actId="478"/>
          <ac:spMkLst>
            <pc:docMk/>
            <pc:sldMk cId="3400529154" sldId="598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0:03.513" v="3642" actId="478"/>
          <ac:spMkLst>
            <pc:docMk/>
            <pc:sldMk cId="3400529154" sldId="598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0:03.513" v="3642" actId="478"/>
          <ac:spMkLst>
            <pc:docMk/>
            <pc:sldMk cId="3400529154" sldId="598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0:16.266" v="3647" actId="478"/>
          <ac:spMkLst>
            <pc:docMk/>
            <pc:sldMk cId="3400529154" sldId="598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0:16.266" v="3647" actId="478"/>
          <ac:spMkLst>
            <pc:docMk/>
            <pc:sldMk cId="3400529154" sldId="598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0:17.513" v="3648" actId="478"/>
          <ac:spMkLst>
            <pc:docMk/>
            <pc:sldMk cId="3400529154" sldId="598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0:03.513" v="3642" actId="478"/>
          <ac:spMkLst>
            <pc:docMk/>
            <pc:sldMk cId="3400529154" sldId="598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0:10.257" v="3645" actId="478"/>
          <ac:spMkLst>
            <pc:docMk/>
            <pc:sldMk cId="3400529154" sldId="598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0:06.517" v="3643" actId="478"/>
          <ac:spMkLst>
            <pc:docMk/>
            <pc:sldMk cId="3400529154" sldId="598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0:09.247" v="3644" actId="478"/>
          <ac:spMkLst>
            <pc:docMk/>
            <pc:sldMk cId="3400529154" sldId="598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0:09.247" v="3644" actId="478"/>
          <ac:spMkLst>
            <pc:docMk/>
            <pc:sldMk cId="3400529154" sldId="598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0:09.247" v="3644" actId="478"/>
          <ac:spMkLst>
            <pc:docMk/>
            <pc:sldMk cId="3400529154" sldId="598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60" creationId="{92AC56AB-6EA4-4179-89FB-E642740023AB}"/>
          </ac:spMkLst>
        </pc:spChg>
        <pc:spChg chg="del mod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0:14.403" v="3646" actId="478"/>
          <ac:spMkLst>
            <pc:docMk/>
            <pc:sldMk cId="3400529154" sldId="598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0:16.266" v="3647" actId="478"/>
          <ac:spMkLst>
            <pc:docMk/>
            <pc:sldMk cId="3400529154" sldId="598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0:03.513" v="3642" actId="478"/>
          <ac:spMkLst>
            <pc:docMk/>
            <pc:sldMk cId="3400529154" sldId="598"/>
            <ac:spMk id="65" creationId="{32465198-F7A4-4321-9866-FD930133358A}"/>
          </ac:spMkLst>
        </pc:spChg>
        <pc:cxnChg chg="del">
          <ac:chgData name="Ariel, Pablo" userId="695102d8-7b7c-4e72-85ef-d390c20d6d1b" providerId="ADAL" clId="{5B8CAB50-C71B-4294-AF72-9C8216C07B56}" dt="2021-11-02T17:40:19.112" v="3649" actId="478"/>
          <ac:cxnSpMkLst>
            <pc:docMk/>
            <pc:sldMk cId="3400529154" sldId="598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0:23.758" v="3650"/>
          <ac:cxnSpMkLst>
            <pc:docMk/>
            <pc:sldMk cId="3400529154" sldId="598"/>
            <ac:cxnSpMk id="66" creationId="{5252E359-D524-40CF-B12F-4A5215B48AB6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22.604" v="5368"/>
        <pc:sldMkLst>
          <pc:docMk/>
          <pc:sldMk cId="93324910" sldId="599"/>
        </pc:sldMkLst>
        <pc:spChg chg="mod">
          <ac:chgData name="Ariel, Pablo" userId="695102d8-7b7c-4e72-85ef-d390c20d6d1b" providerId="ADAL" clId="{5B8CAB50-C71B-4294-AF72-9C8216C07B56}" dt="2021-11-11T15:58:22.604" v="5368"/>
          <ac:spMkLst>
            <pc:docMk/>
            <pc:sldMk cId="93324910" sldId="599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0:44.860" v="3658" actId="478"/>
          <ac:spMkLst>
            <pc:docMk/>
            <pc:sldMk cId="93324910" sldId="599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0:50.662" v="3661" actId="478"/>
          <ac:spMkLst>
            <pc:docMk/>
            <pc:sldMk cId="93324910" sldId="599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3:28.315" v="3563" actId="554"/>
          <ac:spMkLst>
            <pc:docMk/>
            <pc:sldMk cId="93324910" sldId="599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0:48.721" v="3659" actId="478"/>
          <ac:spMkLst>
            <pc:docMk/>
            <pc:sldMk cId="93324910" sldId="599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0:49.813" v="3660" actId="478"/>
          <ac:spMkLst>
            <pc:docMk/>
            <pc:sldMk cId="93324910" sldId="599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0:48.721" v="3659" actId="478"/>
          <ac:spMkLst>
            <pc:docMk/>
            <pc:sldMk cId="93324910" sldId="599"/>
            <ac:spMk id="50" creationId="{077A67A0-C660-4505-8494-358265F11CE6}"/>
          </ac:spMkLst>
        </pc:spChg>
        <pc:spChg chg="add del">
          <ac:chgData name="Ariel, Pablo" userId="695102d8-7b7c-4e72-85ef-d390c20d6d1b" providerId="ADAL" clId="{5B8CAB50-C71B-4294-AF72-9C8216C07B56}" dt="2021-11-02T17:40:42.337" v="3657" actId="478"/>
          <ac:spMkLst>
            <pc:docMk/>
            <pc:sldMk cId="93324910" sldId="599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53" creationId="{28EA6DCF-8BF9-498A-9AD3-85FFE866AD46}"/>
          </ac:spMkLst>
        </pc:spChg>
        <pc:spChg chg="add del">
          <ac:chgData name="Ariel, Pablo" userId="695102d8-7b7c-4e72-85ef-d390c20d6d1b" providerId="ADAL" clId="{5B8CAB50-C71B-4294-AF72-9C8216C07B56}" dt="2021-11-02T17:40:42.337" v="3657" actId="478"/>
          <ac:spMkLst>
            <pc:docMk/>
            <pc:sldMk cId="93324910" sldId="599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0:35.077" v="3654" actId="478"/>
          <ac:spMkLst>
            <pc:docMk/>
            <pc:sldMk cId="93324910" sldId="599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61" creationId="{5D6490E1-0B42-430A-ACAC-19830ED07DF8}"/>
          </ac:spMkLst>
        </pc:spChg>
        <pc:spChg chg="del mod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62" creationId="{BE87DBBB-364A-4071-AED3-7B3C82FAFBCA}"/>
          </ac:spMkLst>
        </pc:spChg>
        <pc:spChg chg="del mod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0:30.098" v="3651" actId="478"/>
          <ac:spMkLst>
            <pc:docMk/>
            <pc:sldMk cId="93324910" sldId="599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0:48.721" v="3659" actId="478"/>
          <ac:spMkLst>
            <pc:docMk/>
            <pc:sldMk cId="93324910" sldId="599"/>
            <ac:spMk id="65" creationId="{32465198-F7A4-4321-9866-FD930133358A}"/>
          </ac:spMkLst>
        </pc:spChg>
        <pc:grpChg chg="add del">
          <ac:chgData name="Ariel, Pablo" userId="695102d8-7b7c-4e72-85ef-d390c20d6d1b" providerId="ADAL" clId="{5B8CAB50-C71B-4294-AF72-9C8216C07B56}" dt="2021-11-02T17:40:38.388" v="3656" actId="478"/>
          <ac:grpSpMkLst>
            <pc:docMk/>
            <pc:sldMk cId="93324910" sldId="599"/>
            <ac:grpSpMk id="13" creationId="{00000000-0000-0000-0000-000000000000}"/>
          </ac:grpSpMkLst>
        </pc:grpChg>
        <pc:grpChg chg="add del">
          <ac:chgData name="Ariel, Pablo" userId="695102d8-7b7c-4e72-85ef-d390c20d6d1b" providerId="ADAL" clId="{5B8CAB50-C71B-4294-AF72-9C8216C07B56}" dt="2021-11-02T17:40:38.388" v="3656" actId="478"/>
          <ac:grpSpMkLst>
            <pc:docMk/>
            <pc:sldMk cId="93324910" sldId="599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0:54.888" v="3662" actId="478"/>
          <ac:cxnSpMkLst>
            <pc:docMk/>
            <pc:sldMk cId="93324910" sldId="599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0:58.342" v="3663"/>
          <ac:cxnSpMkLst>
            <pc:docMk/>
            <pc:sldMk cId="93324910" sldId="599"/>
            <ac:cxnSpMk id="66" creationId="{3D199B67-4264-4679-AF37-BB53E05C6846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24.854" v="5369"/>
        <pc:sldMkLst>
          <pc:docMk/>
          <pc:sldMk cId="42224489" sldId="600"/>
        </pc:sldMkLst>
        <pc:spChg chg="mod">
          <ac:chgData name="Ariel, Pablo" userId="695102d8-7b7c-4e72-85ef-d390c20d6d1b" providerId="ADAL" clId="{5B8CAB50-C71B-4294-AF72-9C8216C07B56}" dt="2021-11-11T15:58:24.854" v="5369"/>
          <ac:spMkLst>
            <pc:docMk/>
            <pc:sldMk cId="42224489" sldId="600"/>
            <ac:spMk id="21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7:41:39.512" v="3670" actId="478"/>
          <ac:spMkLst>
            <pc:docMk/>
            <pc:sldMk cId="42224489" sldId="600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1:35.185" v="3668" actId="478"/>
          <ac:spMkLst>
            <pc:docMk/>
            <pc:sldMk cId="42224489" sldId="600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4:03.827" v="3567" actId="552"/>
          <ac:spMkLst>
            <pc:docMk/>
            <pc:sldMk cId="42224489" sldId="600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1:32.771" v="3667" actId="478"/>
          <ac:spMkLst>
            <pc:docMk/>
            <pc:sldMk cId="42224489" sldId="600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1:41.544" v="3671" actId="478"/>
          <ac:spMkLst>
            <pc:docMk/>
            <pc:sldMk cId="42224489" sldId="600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1:32.771" v="3667" actId="478"/>
          <ac:spMkLst>
            <pc:docMk/>
            <pc:sldMk cId="42224489" sldId="600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1:26.281" v="3665" actId="478"/>
          <ac:spMkLst>
            <pc:docMk/>
            <pc:sldMk cId="42224489" sldId="600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53" creationId="{28EA6DCF-8BF9-498A-9AD3-85FFE866AD46}"/>
          </ac:spMkLst>
        </pc:spChg>
        <pc:spChg chg="del mod">
          <ac:chgData name="Ariel, Pablo" userId="695102d8-7b7c-4e72-85ef-d390c20d6d1b" providerId="ADAL" clId="{5B8CAB50-C71B-4294-AF72-9C8216C07B56}" dt="2021-11-02T17:41:38.368" v="3669" actId="478"/>
          <ac:spMkLst>
            <pc:docMk/>
            <pc:sldMk cId="42224489" sldId="600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1:29.321" v="3666" actId="478"/>
          <ac:spMkLst>
            <pc:docMk/>
            <pc:sldMk cId="42224489" sldId="600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1:20.947" v="3664" actId="478"/>
          <ac:spMkLst>
            <pc:docMk/>
            <pc:sldMk cId="42224489" sldId="600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1:32.771" v="3667" actId="478"/>
          <ac:spMkLst>
            <pc:docMk/>
            <pc:sldMk cId="42224489" sldId="600"/>
            <ac:spMk id="65" creationId="{32465198-F7A4-4321-9866-FD930133358A}"/>
          </ac:spMkLst>
        </pc:spChg>
        <pc:cxnChg chg="del">
          <ac:chgData name="Ariel, Pablo" userId="695102d8-7b7c-4e72-85ef-d390c20d6d1b" providerId="ADAL" clId="{5B8CAB50-C71B-4294-AF72-9C8216C07B56}" dt="2021-11-02T17:42:16.800" v="3680" actId="478"/>
          <ac:cxnSpMkLst>
            <pc:docMk/>
            <pc:sldMk cId="42224489" sldId="600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2:15.198" v="3679"/>
          <ac:cxnSpMkLst>
            <pc:docMk/>
            <pc:sldMk cId="42224489" sldId="600"/>
            <ac:cxnSpMk id="66" creationId="{35BA2655-503A-40F7-ABD0-9D83CB00658B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27.398" v="5370"/>
        <pc:sldMkLst>
          <pc:docMk/>
          <pc:sldMk cId="493170759" sldId="601"/>
        </pc:sldMkLst>
        <pc:spChg chg="ord">
          <ac:chgData name="Ariel, Pablo" userId="695102d8-7b7c-4e72-85ef-d390c20d6d1b" providerId="ADAL" clId="{5B8CAB50-C71B-4294-AF72-9C8216C07B56}" dt="2021-11-02T17:42:41.338" v="3687" actId="166"/>
          <ac:spMkLst>
            <pc:docMk/>
            <pc:sldMk cId="493170759" sldId="601"/>
            <ac:spMk id="12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1T15:58:27.398" v="5370"/>
          <ac:spMkLst>
            <pc:docMk/>
            <pc:sldMk cId="493170759" sldId="601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1:59.616" v="3676" actId="478"/>
          <ac:spMkLst>
            <pc:docMk/>
            <pc:sldMk cId="493170759" sldId="601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1:59.616" v="3676" actId="478"/>
          <ac:spMkLst>
            <pc:docMk/>
            <pc:sldMk cId="493170759" sldId="601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4:15.106" v="3569" actId="554"/>
          <ac:spMkLst>
            <pc:docMk/>
            <pc:sldMk cId="493170759" sldId="601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1:49.440" v="3673" actId="478"/>
          <ac:spMkLst>
            <pc:docMk/>
            <pc:sldMk cId="493170759" sldId="601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1:49.440" v="3673" actId="478"/>
          <ac:spMkLst>
            <pc:docMk/>
            <pc:sldMk cId="493170759" sldId="601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1:49.440" v="3673" actId="478"/>
          <ac:spMkLst>
            <pc:docMk/>
            <pc:sldMk cId="493170759" sldId="601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2:05.978" v="3678" actId="478"/>
          <ac:spMkLst>
            <pc:docMk/>
            <pc:sldMk cId="493170759" sldId="601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2:01.706" v="3677" actId="478"/>
          <ac:spMkLst>
            <pc:docMk/>
            <pc:sldMk cId="493170759" sldId="601"/>
            <ac:spMk id="50" creationId="{077A67A0-C660-4505-8494-358265F11CE6}"/>
          </ac:spMkLst>
        </pc:spChg>
        <pc:spChg chg="del mod">
          <ac:chgData name="Ariel, Pablo" userId="695102d8-7b7c-4e72-85ef-d390c20d6d1b" providerId="ADAL" clId="{5B8CAB50-C71B-4294-AF72-9C8216C07B56}" dt="2021-11-02T17:41:56.363" v="3675" actId="478"/>
          <ac:spMkLst>
            <pc:docMk/>
            <pc:sldMk cId="493170759" sldId="601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1:56.363" v="3675" actId="478"/>
          <ac:spMkLst>
            <pc:docMk/>
            <pc:sldMk cId="493170759" sldId="601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1:51.739" v="3674" actId="478"/>
          <ac:spMkLst>
            <pc:docMk/>
            <pc:sldMk cId="493170759" sldId="601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1:46.665" v="3672" actId="478"/>
          <ac:spMkLst>
            <pc:docMk/>
            <pc:sldMk cId="493170759" sldId="601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1:49.440" v="3673" actId="478"/>
          <ac:spMkLst>
            <pc:docMk/>
            <pc:sldMk cId="493170759" sldId="601"/>
            <ac:spMk id="65" creationId="{32465198-F7A4-4321-9866-FD930133358A}"/>
          </ac:spMkLst>
        </pc:spChg>
        <pc:spChg chg="add mod">
          <ac:chgData name="Ariel, Pablo" userId="695102d8-7b7c-4e72-85ef-d390c20d6d1b" providerId="ADAL" clId="{5B8CAB50-C71B-4294-AF72-9C8216C07B56}" dt="2021-11-02T17:43:07.913" v="3697" actId="1036"/>
          <ac:spMkLst>
            <pc:docMk/>
            <pc:sldMk cId="493170759" sldId="601"/>
            <ac:spMk id="67" creationId="{A0201CC2-A679-492C-BF19-A7920F1C915F}"/>
          </ac:spMkLst>
        </pc:spChg>
        <pc:grpChg chg="ord">
          <ac:chgData name="Ariel, Pablo" userId="695102d8-7b7c-4e72-85ef-d390c20d6d1b" providerId="ADAL" clId="{5B8CAB50-C71B-4294-AF72-9C8216C07B56}" dt="2021-11-02T17:42:57.248" v="3690" actId="166"/>
          <ac:grpSpMkLst>
            <pc:docMk/>
            <pc:sldMk cId="493170759" sldId="601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2:20.225" v="3682" actId="478"/>
          <ac:cxnSpMkLst>
            <pc:docMk/>
            <pc:sldMk cId="493170759" sldId="601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2:18.628" v="3681"/>
          <ac:cxnSpMkLst>
            <pc:docMk/>
            <pc:sldMk cId="493170759" sldId="601"/>
            <ac:cxnSpMk id="66" creationId="{88626148-3CE7-4A67-B322-16C110E7B066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29.683" v="5371"/>
        <pc:sldMkLst>
          <pc:docMk/>
          <pc:sldMk cId="1878216055" sldId="602"/>
        </pc:sldMkLst>
        <pc:spChg chg="mod">
          <ac:chgData name="Ariel, Pablo" userId="695102d8-7b7c-4e72-85ef-d390c20d6d1b" providerId="ADAL" clId="{5B8CAB50-C71B-4294-AF72-9C8216C07B56}" dt="2021-11-11T15:58:29.683" v="5371"/>
          <ac:spMkLst>
            <pc:docMk/>
            <pc:sldMk cId="1878216055" sldId="602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3:50.799" v="3707" actId="478"/>
          <ac:spMkLst>
            <pc:docMk/>
            <pc:sldMk cId="1878216055" sldId="602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3:42.056" v="3702" actId="478"/>
          <ac:spMkLst>
            <pc:docMk/>
            <pc:sldMk cId="1878216055" sldId="602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4:27.979" v="3571" actId="552"/>
          <ac:spMkLst>
            <pc:docMk/>
            <pc:sldMk cId="1878216055" sldId="602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3:42.056" v="3702" actId="478"/>
          <ac:spMkLst>
            <pc:docMk/>
            <pc:sldMk cId="1878216055" sldId="602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3:44.727" v="3704" actId="478"/>
          <ac:spMkLst>
            <pc:docMk/>
            <pc:sldMk cId="1878216055" sldId="602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3:44.049" v="3703" actId="478"/>
          <ac:spMkLst>
            <pc:docMk/>
            <pc:sldMk cId="1878216055" sldId="602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3:52.370" v="3708" actId="478"/>
          <ac:spMkLst>
            <pc:docMk/>
            <pc:sldMk cId="1878216055" sldId="602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3:49.040" v="3706" actId="478"/>
          <ac:spMkLst>
            <pc:docMk/>
            <pc:sldMk cId="1878216055" sldId="602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3:39.935" v="3701" actId="478"/>
          <ac:spMkLst>
            <pc:docMk/>
            <pc:sldMk cId="1878216055" sldId="602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3:47.683" v="3705" actId="478"/>
          <ac:spMkLst>
            <pc:docMk/>
            <pc:sldMk cId="1878216055" sldId="602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3:35.189" v="3700" actId="478"/>
          <ac:spMkLst>
            <pc:docMk/>
            <pc:sldMk cId="1878216055" sldId="602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3:47.683" v="3705" actId="478"/>
          <ac:spMkLst>
            <pc:docMk/>
            <pc:sldMk cId="1878216055" sldId="602"/>
            <ac:spMk id="62" creationId="{BE87DBBB-364A-4071-AED3-7B3C82FAFBCA}"/>
          </ac:spMkLst>
        </pc:spChg>
        <pc:spChg chg="del mod">
          <ac:chgData name="Ariel, Pablo" userId="695102d8-7b7c-4e72-85ef-d390c20d6d1b" providerId="ADAL" clId="{5B8CAB50-C71B-4294-AF72-9C8216C07B56}" dt="2021-11-02T17:43:47.683" v="3705" actId="478"/>
          <ac:spMkLst>
            <pc:docMk/>
            <pc:sldMk cId="1878216055" sldId="602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3:42.056" v="3702" actId="478"/>
          <ac:spMkLst>
            <pc:docMk/>
            <pc:sldMk cId="1878216055" sldId="602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3:42.056" v="3702" actId="478"/>
          <ac:spMkLst>
            <pc:docMk/>
            <pc:sldMk cId="1878216055" sldId="602"/>
            <ac:spMk id="65" creationId="{32465198-F7A4-4321-9866-FD930133358A}"/>
          </ac:spMkLst>
        </pc:spChg>
        <pc:spChg chg="add del mod">
          <ac:chgData name="Ariel, Pablo" userId="695102d8-7b7c-4e72-85ef-d390c20d6d1b" providerId="ADAL" clId="{5B8CAB50-C71B-4294-AF72-9C8216C07B56}" dt="2021-11-02T17:43:32.297" v="3699"/>
          <ac:spMkLst>
            <pc:docMk/>
            <pc:sldMk cId="1878216055" sldId="602"/>
            <ac:spMk id="66" creationId="{24D4F687-6CAE-4AD3-87B8-33FA9A771603}"/>
          </ac:spMkLst>
        </pc:spChg>
        <pc:spChg chg="add mod">
          <ac:chgData name="Ariel, Pablo" userId="695102d8-7b7c-4e72-85ef-d390c20d6d1b" providerId="ADAL" clId="{5B8CAB50-C71B-4294-AF72-9C8216C07B56}" dt="2021-11-02T17:44:32.539" v="3719"/>
          <ac:spMkLst>
            <pc:docMk/>
            <pc:sldMk cId="1878216055" sldId="602"/>
            <ac:spMk id="68" creationId="{8BE089D0-3140-4D95-AD7F-509E3F6BBD81}"/>
          </ac:spMkLst>
        </pc:spChg>
        <pc:grpChg chg="ord">
          <ac:chgData name="Ariel, Pablo" userId="695102d8-7b7c-4e72-85ef-d390c20d6d1b" providerId="ADAL" clId="{5B8CAB50-C71B-4294-AF72-9C8216C07B56}" dt="2021-11-02T17:44:36.649" v="3720" actId="166"/>
          <ac:grpSpMkLst>
            <pc:docMk/>
            <pc:sldMk cId="1878216055" sldId="602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3:54.963" v="3709" actId="478"/>
          <ac:cxnSpMkLst>
            <pc:docMk/>
            <pc:sldMk cId="1878216055" sldId="602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3:58.736" v="3710"/>
          <ac:cxnSpMkLst>
            <pc:docMk/>
            <pc:sldMk cId="1878216055" sldId="602"/>
            <ac:cxnSpMk id="67" creationId="{18D641BA-0238-40F6-9564-D1E63134B74D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32.221" v="5372"/>
        <pc:sldMkLst>
          <pc:docMk/>
          <pc:sldMk cId="2366879695" sldId="603"/>
        </pc:sldMkLst>
        <pc:spChg chg="mod">
          <ac:chgData name="Ariel, Pablo" userId="695102d8-7b7c-4e72-85ef-d390c20d6d1b" providerId="ADAL" clId="{5B8CAB50-C71B-4294-AF72-9C8216C07B56}" dt="2021-11-11T15:58:32.221" v="5372"/>
          <ac:spMkLst>
            <pc:docMk/>
            <pc:sldMk cId="2366879695" sldId="603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4:12.504" v="3713" actId="478"/>
          <ac:spMkLst>
            <pc:docMk/>
            <pc:sldMk cId="2366879695" sldId="603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4:44.242" v="3573" actId="552"/>
          <ac:spMkLst>
            <pc:docMk/>
            <pc:sldMk cId="2366879695" sldId="603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4:12.504" v="3713" actId="478"/>
          <ac:spMkLst>
            <pc:docMk/>
            <pc:sldMk cId="2366879695" sldId="603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45" creationId="{749DF7DC-87CD-4701-90AE-38294AC17123}"/>
          </ac:spMkLst>
        </pc:spChg>
        <pc:spChg chg="del mod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4:20.704" v="3716" actId="478"/>
          <ac:spMkLst>
            <pc:docMk/>
            <pc:sldMk cId="2366879695" sldId="603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4:19.392" v="3715" actId="478"/>
          <ac:spMkLst>
            <pc:docMk/>
            <pc:sldMk cId="2366879695" sldId="603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4:10.135" v="3712" actId="478"/>
          <ac:spMkLst>
            <pc:docMk/>
            <pc:sldMk cId="2366879695" sldId="603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4:07.920" v="3711" actId="478"/>
          <ac:spMkLst>
            <pc:docMk/>
            <pc:sldMk cId="2366879695" sldId="603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4:16.687" v="3714" actId="478"/>
          <ac:spMkLst>
            <pc:docMk/>
            <pc:sldMk cId="2366879695" sldId="603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4:12.504" v="3713" actId="478"/>
          <ac:spMkLst>
            <pc:docMk/>
            <pc:sldMk cId="2366879695" sldId="603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4:12.504" v="3713" actId="478"/>
          <ac:spMkLst>
            <pc:docMk/>
            <pc:sldMk cId="2366879695" sldId="603"/>
            <ac:spMk id="65" creationId="{32465198-F7A4-4321-9866-FD930133358A}"/>
          </ac:spMkLst>
        </pc:spChg>
        <pc:spChg chg="add del mod">
          <ac:chgData name="Ariel, Pablo" userId="695102d8-7b7c-4e72-85ef-d390c20d6d1b" providerId="ADAL" clId="{5B8CAB50-C71B-4294-AF72-9C8216C07B56}" dt="2021-11-02T17:34:48.701" v="3575"/>
          <ac:spMkLst>
            <pc:docMk/>
            <pc:sldMk cId="2366879695" sldId="603"/>
            <ac:spMk id="66" creationId="{E0C2C740-5E5C-47B6-BB95-835A326A7F71}"/>
          </ac:spMkLst>
        </pc:spChg>
        <pc:spChg chg="add del mod">
          <ac:chgData name="Ariel, Pablo" userId="695102d8-7b7c-4e72-85ef-d390c20d6d1b" providerId="ADAL" clId="{5B8CAB50-C71B-4294-AF72-9C8216C07B56}" dt="2021-11-02T17:34:48.701" v="3575"/>
          <ac:spMkLst>
            <pc:docMk/>
            <pc:sldMk cId="2366879695" sldId="603"/>
            <ac:spMk id="67" creationId="{5986EE30-9ABA-455B-B0BD-44F56456EA1E}"/>
          </ac:spMkLst>
        </pc:spChg>
        <pc:spChg chg="add mod">
          <ac:chgData name="Ariel, Pablo" userId="695102d8-7b7c-4e72-85ef-d390c20d6d1b" providerId="ADAL" clId="{5B8CAB50-C71B-4294-AF72-9C8216C07B56}" dt="2021-11-02T17:44:48.131" v="3721"/>
          <ac:spMkLst>
            <pc:docMk/>
            <pc:sldMk cId="2366879695" sldId="603"/>
            <ac:spMk id="69" creationId="{5675B613-D13F-4C69-AEB7-19D26CCC992F}"/>
          </ac:spMkLst>
        </pc:spChg>
        <pc:grpChg chg="ord">
          <ac:chgData name="Ariel, Pablo" userId="695102d8-7b7c-4e72-85ef-d390c20d6d1b" providerId="ADAL" clId="{5B8CAB50-C71B-4294-AF72-9C8216C07B56}" dt="2021-11-02T17:44:52.638" v="3722" actId="166"/>
          <ac:grpSpMkLst>
            <pc:docMk/>
            <pc:sldMk cId="2366879695" sldId="603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4:21.792" v="3717" actId="478"/>
          <ac:cxnSpMkLst>
            <pc:docMk/>
            <pc:sldMk cId="2366879695" sldId="603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4:26.204" v="3718"/>
          <ac:cxnSpMkLst>
            <pc:docMk/>
            <pc:sldMk cId="2366879695" sldId="603"/>
            <ac:cxnSpMk id="68" creationId="{204DCF0E-7D72-4FA7-9805-9D81F373761F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35.301" v="5373"/>
        <pc:sldMkLst>
          <pc:docMk/>
          <pc:sldMk cId="1876693989" sldId="604"/>
        </pc:sldMkLst>
        <pc:spChg chg="mod">
          <ac:chgData name="Ariel, Pablo" userId="695102d8-7b7c-4e72-85ef-d390c20d6d1b" providerId="ADAL" clId="{5B8CAB50-C71B-4294-AF72-9C8216C07B56}" dt="2021-11-02T17:45:04.538" v="3725" actId="1076"/>
          <ac:spMkLst>
            <pc:docMk/>
            <pc:sldMk cId="1876693989" sldId="604"/>
            <ac:spMk id="2" creationId="{F40DF3D6-0AAF-48E7-A9D4-6FE3D6C492B6}"/>
          </ac:spMkLst>
        </pc:spChg>
        <pc:spChg chg="ord">
          <ac:chgData name="Ariel, Pablo" userId="695102d8-7b7c-4e72-85ef-d390c20d6d1b" providerId="ADAL" clId="{5B8CAB50-C71B-4294-AF72-9C8216C07B56}" dt="2021-11-02T17:45:36.815" v="3734" actId="166"/>
          <ac:spMkLst>
            <pc:docMk/>
            <pc:sldMk cId="1876693989" sldId="604"/>
            <ac:spMk id="8" creationId="{00000000-0000-0000-0000-000000000000}"/>
          </ac:spMkLst>
        </pc:spChg>
        <pc:spChg chg="ord">
          <ac:chgData name="Ariel, Pablo" userId="695102d8-7b7c-4e72-85ef-d390c20d6d1b" providerId="ADAL" clId="{5B8CAB50-C71B-4294-AF72-9C8216C07B56}" dt="2021-11-02T17:45:36.815" v="3734" actId="166"/>
          <ac:spMkLst>
            <pc:docMk/>
            <pc:sldMk cId="1876693989" sldId="604"/>
            <ac:spMk id="20" creationId="{00000000-0000-0000-0000-000000000000}"/>
          </ac:spMkLst>
        </pc:spChg>
        <pc:spChg chg="mod ord">
          <ac:chgData name="Ariel, Pablo" userId="695102d8-7b7c-4e72-85ef-d390c20d6d1b" providerId="ADAL" clId="{5B8CAB50-C71B-4294-AF72-9C8216C07B56}" dt="2021-11-11T15:58:35.301" v="5373"/>
          <ac:spMkLst>
            <pc:docMk/>
            <pc:sldMk cId="1876693989" sldId="604"/>
            <ac:spMk id="21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5:07.928" v="3726" actId="478"/>
          <ac:spMkLst>
            <pc:docMk/>
            <pc:sldMk cId="1876693989" sldId="604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5:14.710" v="3582" actId="552"/>
          <ac:spMkLst>
            <pc:docMk/>
            <pc:sldMk cId="1876693989" sldId="604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5:07.928" v="3726" actId="478"/>
          <ac:spMkLst>
            <pc:docMk/>
            <pc:sldMk cId="1876693989" sldId="604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5:15.288" v="3728" actId="478"/>
          <ac:spMkLst>
            <pc:docMk/>
            <pc:sldMk cId="1876693989" sldId="604"/>
            <ac:spMk id="45" creationId="{749DF7DC-87CD-4701-90AE-38294AC17123}"/>
          </ac:spMkLst>
        </pc:spChg>
        <pc:spChg chg="del mod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5:15.288" v="3728" actId="478"/>
          <ac:spMkLst>
            <pc:docMk/>
            <pc:sldMk cId="1876693989" sldId="604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5:16.200" v="3729" actId="478"/>
          <ac:spMkLst>
            <pc:docMk/>
            <pc:sldMk cId="1876693989" sldId="604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5:07.928" v="3726" actId="478"/>
          <ac:spMkLst>
            <pc:docMk/>
            <pc:sldMk cId="1876693989" sldId="604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5:07.928" v="3726" actId="478"/>
          <ac:spMkLst>
            <pc:docMk/>
            <pc:sldMk cId="1876693989" sldId="604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5:01.736" v="3723" actId="478"/>
          <ac:spMkLst>
            <pc:docMk/>
            <pc:sldMk cId="1876693989" sldId="604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5:15.288" v="3728" actId="478"/>
          <ac:spMkLst>
            <pc:docMk/>
            <pc:sldMk cId="1876693989" sldId="604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5:15.288" v="3728" actId="478"/>
          <ac:spMkLst>
            <pc:docMk/>
            <pc:sldMk cId="1876693989" sldId="604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5:12.432" v="3727" actId="478"/>
          <ac:spMkLst>
            <pc:docMk/>
            <pc:sldMk cId="1876693989" sldId="604"/>
            <ac:spMk id="65" creationId="{32465198-F7A4-4321-9866-FD930133358A}"/>
          </ac:spMkLst>
        </pc:spChg>
        <pc:spChg chg="add mod ord">
          <ac:chgData name="Ariel, Pablo" userId="695102d8-7b7c-4e72-85ef-d390c20d6d1b" providerId="ADAL" clId="{5B8CAB50-C71B-4294-AF72-9C8216C07B56}" dt="2021-11-02T17:45:33.624" v="3733" actId="166"/>
          <ac:spMkLst>
            <pc:docMk/>
            <pc:sldMk cId="1876693989" sldId="604"/>
            <ac:spMk id="66" creationId="{0CD0F05C-F702-49A4-84A7-0DE3A43D980D}"/>
          </ac:spMkLst>
        </pc:spChg>
        <pc:grpChg chg="ord">
          <ac:chgData name="Ariel, Pablo" userId="695102d8-7b7c-4e72-85ef-d390c20d6d1b" providerId="ADAL" clId="{5B8CAB50-C71B-4294-AF72-9C8216C07B56}" dt="2021-11-02T17:45:29.106" v="3732" actId="166"/>
          <ac:grpSpMkLst>
            <pc:docMk/>
            <pc:sldMk cId="1876693989" sldId="604"/>
            <ac:grpSpMk id="13" creationId="{00000000-0000-0000-0000-000000000000}"/>
          </ac:grpSpMkLst>
        </pc:grpChg>
        <pc:grpChg chg="ord">
          <ac:chgData name="Ariel, Pablo" userId="695102d8-7b7c-4e72-85ef-d390c20d6d1b" providerId="ADAL" clId="{5B8CAB50-C71B-4294-AF72-9C8216C07B56}" dt="2021-11-02T17:45:41.023" v="3735" actId="166"/>
          <ac:grpSpMkLst>
            <pc:docMk/>
            <pc:sldMk cId="1876693989" sldId="604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5:12.432" v="3727" actId="478"/>
          <ac:cxnSpMkLst>
            <pc:docMk/>
            <pc:sldMk cId="1876693989" sldId="604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5:49.828" v="3736"/>
          <ac:cxnSpMkLst>
            <pc:docMk/>
            <pc:sldMk cId="1876693989" sldId="604"/>
            <ac:cxnSpMk id="67" creationId="{D592797D-C3B8-4323-8795-79DC2FE6037F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37.408" v="5374"/>
        <pc:sldMkLst>
          <pc:docMk/>
          <pc:sldMk cId="1719908420" sldId="605"/>
        </pc:sldMkLst>
        <pc:spChg chg="mod">
          <ac:chgData name="Ariel, Pablo" userId="695102d8-7b7c-4e72-85ef-d390c20d6d1b" providerId="ADAL" clId="{5B8CAB50-C71B-4294-AF72-9C8216C07B56}" dt="2021-11-02T17:35:33.173" v="3585" actId="555"/>
          <ac:spMkLst>
            <pc:docMk/>
            <pc:sldMk cId="1719908420" sldId="605"/>
            <ac:spMk id="3" creationId="{00000000-0000-0000-0000-000000000000}"/>
          </ac:spMkLst>
        </pc:spChg>
        <pc:spChg chg="ord">
          <ac:chgData name="Ariel, Pablo" userId="695102d8-7b7c-4e72-85ef-d390c20d6d1b" providerId="ADAL" clId="{5B8CAB50-C71B-4294-AF72-9C8216C07B56}" dt="2021-11-02T17:47:04.511" v="3750" actId="166"/>
          <ac:spMkLst>
            <pc:docMk/>
            <pc:sldMk cId="1719908420" sldId="605"/>
            <ac:spMk id="20" creationId="{00000000-0000-0000-0000-000000000000}"/>
          </ac:spMkLst>
        </pc:spChg>
        <pc:spChg chg="mod ord">
          <ac:chgData name="Ariel, Pablo" userId="695102d8-7b7c-4e72-85ef-d390c20d6d1b" providerId="ADAL" clId="{5B8CAB50-C71B-4294-AF72-9C8216C07B56}" dt="2021-11-11T15:58:37.408" v="5374"/>
          <ac:spMkLst>
            <pc:docMk/>
            <pc:sldMk cId="1719908420" sldId="605"/>
            <ac:spMk id="21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6:36.543" v="3743" actId="478"/>
          <ac:spMkLst>
            <pc:docMk/>
            <pc:sldMk cId="1719908420" sldId="605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6:36.543" v="3743" actId="478"/>
          <ac:spMkLst>
            <pc:docMk/>
            <pc:sldMk cId="1719908420" sldId="605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6:19.076" v="3593" actId="552"/>
          <ac:spMkLst>
            <pc:docMk/>
            <pc:sldMk cId="1719908420" sldId="605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41" creationId="{39A7CEC9-48EA-432C-AB81-40E14884D721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45" creationId="{749DF7DC-87CD-4701-90AE-38294AC17123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46" creationId="{153708FC-F0D1-4FC6-B5ED-E7DD3CDE3B35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47" creationId="{A0C54B2F-E91A-4612-8D79-946C15602DC8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6:31.719" v="3742" actId="478"/>
          <ac:spMkLst>
            <pc:docMk/>
            <pc:sldMk cId="1719908420" sldId="605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6:31.024" v="3741" actId="478"/>
          <ac:spMkLst>
            <pc:docMk/>
            <pc:sldMk cId="1719908420" sldId="605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6:43.010" v="3746" actId="478"/>
          <ac:spMkLst>
            <pc:docMk/>
            <pc:sldMk cId="1719908420" sldId="605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6:40.703" v="3745" actId="478"/>
          <ac:spMkLst>
            <pc:docMk/>
            <pc:sldMk cId="1719908420" sldId="605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6:40.703" v="3745" actId="478"/>
          <ac:spMkLst>
            <pc:docMk/>
            <pc:sldMk cId="1719908420" sldId="605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6:38.462" v="3744" actId="478"/>
          <ac:spMkLst>
            <pc:docMk/>
            <pc:sldMk cId="1719908420" sldId="605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6:38.462" v="3744" actId="478"/>
          <ac:spMkLst>
            <pc:docMk/>
            <pc:sldMk cId="1719908420" sldId="605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6:38.462" v="3744" actId="478"/>
          <ac:spMkLst>
            <pc:docMk/>
            <pc:sldMk cId="1719908420" sldId="605"/>
            <ac:spMk id="56" creationId="{DB478B3D-CA2E-4749-BDB2-AF1E680C2486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57" creationId="{FD2A281C-2117-4755-8F83-E5F406C03447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6:43.010" v="3746" actId="478"/>
          <ac:spMkLst>
            <pc:docMk/>
            <pc:sldMk cId="1719908420" sldId="605"/>
            <ac:spMk id="59" creationId="{936A4960-77A2-4EFB-9AD3-DDB04B819F08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60" creationId="{92AC56AB-6EA4-4179-89FB-E642740023AB}"/>
          </ac:spMkLst>
        </pc:spChg>
        <pc:spChg chg="del mod">
          <ac:chgData name="Ariel, Pablo" userId="695102d8-7b7c-4e72-85ef-d390c20d6d1b" providerId="ADAL" clId="{5B8CAB50-C71B-4294-AF72-9C8216C07B56}" dt="2021-11-02T17:46:28.032" v="3739" actId="478"/>
          <ac:spMkLst>
            <pc:docMk/>
            <pc:sldMk cId="1719908420" sldId="605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6:38.462" v="3744" actId="478"/>
          <ac:spMkLst>
            <pc:docMk/>
            <pc:sldMk cId="1719908420" sldId="605"/>
            <ac:spMk id="62" creationId="{BE87DBBB-364A-4071-AED3-7B3C82FAFBCA}"/>
          </ac:spMkLst>
        </pc:spChg>
        <pc:spChg chg="del mod">
          <ac:chgData name="Ariel, Pablo" userId="695102d8-7b7c-4e72-85ef-d390c20d6d1b" providerId="ADAL" clId="{5B8CAB50-C71B-4294-AF72-9C8216C07B56}" dt="2021-11-02T17:46:36.543" v="3743" actId="478"/>
          <ac:spMkLst>
            <pc:docMk/>
            <pc:sldMk cId="1719908420" sldId="605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6:30.047" v="3740" actId="478"/>
          <ac:spMkLst>
            <pc:docMk/>
            <pc:sldMk cId="1719908420" sldId="605"/>
            <ac:spMk id="65" creationId="{32465198-F7A4-4321-9866-FD930133358A}"/>
          </ac:spMkLst>
        </pc:spChg>
        <pc:spChg chg="add del mod">
          <ac:chgData name="Ariel, Pablo" userId="695102d8-7b7c-4e72-85ef-d390c20d6d1b" providerId="ADAL" clId="{5B8CAB50-C71B-4294-AF72-9C8216C07B56}" dt="2021-11-02T17:46:36.543" v="3743" actId="478"/>
          <ac:spMkLst>
            <pc:docMk/>
            <pc:sldMk cId="1719908420" sldId="605"/>
            <ac:spMk id="66" creationId="{408869CD-C517-465F-BEEC-45DC9F719962}"/>
          </ac:spMkLst>
        </pc:spChg>
        <pc:spChg chg="add mod">
          <ac:chgData name="Ariel, Pablo" userId="695102d8-7b7c-4e72-85ef-d390c20d6d1b" providerId="ADAL" clId="{5B8CAB50-C71B-4294-AF72-9C8216C07B56}" dt="2021-11-02T17:46:55.747" v="3749"/>
          <ac:spMkLst>
            <pc:docMk/>
            <pc:sldMk cId="1719908420" sldId="605"/>
            <ac:spMk id="68" creationId="{DB82F359-0563-4053-89E1-1BD1053BD4B3}"/>
          </ac:spMkLst>
        </pc:spChg>
        <pc:grpChg chg="ord">
          <ac:chgData name="Ariel, Pablo" userId="695102d8-7b7c-4e72-85ef-d390c20d6d1b" providerId="ADAL" clId="{5B8CAB50-C71B-4294-AF72-9C8216C07B56}" dt="2021-11-02T17:47:04.511" v="3750" actId="166"/>
          <ac:grpSpMkLst>
            <pc:docMk/>
            <pc:sldMk cId="1719908420" sldId="605"/>
            <ac:grpSpMk id="13" creationId="{00000000-0000-0000-0000-000000000000}"/>
          </ac:grpSpMkLst>
        </pc:grpChg>
        <pc:grpChg chg="ord">
          <ac:chgData name="Ariel, Pablo" userId="695102d8-7b7c-4e72-85ef-d390c20d6d1b" providerId="ADAL" clId="{5B8CAB50-C71B-4294-AF72-9C8216C07B56}" dt="2021-11-02T17:47:04.511" v="3750" actId="166"/>
          <ac:grpSpMkLst>
            <pc:docMk/>
            <pc:sldMk cId="1719908420" sldId="605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6:44.808" v="3747" actId="478"/>
          <ac:cxnSpMkLst>
            <pc:docMk/>
            <pc:sldMk cId="1719908420" sldId="605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6:48.805" v="3748"/>
          <ac:cxnSpMkLst>
            <pc:docMk/>
            <pc:sldMk cId="1719908420" sldId="605"/>
            <ac:cxnSpMk id="67" creationId="{70207B20-A13E-4EB1-9266-3DEADEF3254A}"/>
          </ac:cxnSpMkLst>
        </pc:cxnChg>
      </pc:sldChg>
      <pc:sldChg chg="addSp delSp modSp add mod">
        <pc:chgData name="Ariel, Pablo" userId="695102d8-7b7c-4e72-85ef-d390c20d6d1b" providerId="ADAL" clId="{5B8CAB50-C71B-4294-AF72-9C8216C07B56}" dt="2021-11-11T15:58:39.966" v="5375"/>
        <pc:sldMkLst>
          <pc:docMk/>
          <pc:sldMk cId="3383208953" sldId="606"/>
        </pc:sldMkLst>
        <pc:spChg chg="ord">
          <ac:chgData name="Ariel, Pablo" userId="695102d8-7b7c-4e72-85ef-d390c20d6d1b" providerId="ADAL" clId="{5B8CAB50-C71B-4294-AF72-9C8216C07B56}" dt="2021-11-02T17:47:52.118" v="3762" actId="166"/>
          <ac:spMkLst>
            <pc:docMk/>
            <pc:sldMk cId="3383208953" sldId="606"/>
            <ac:spMk id="20" creationId="{00000000-0000-0000-0000-000000000000}"/>
          </ac:spMkLst>
        </pc:spChg>
        <pc:spChg chg="mod ord">
          <ac:chgData name="Ariel, Pablo" userId="695102d8-7b7c-4e72-85ef-d390c20d6d1b" providerId="ADAL" clId="{5B8CAB50-C71B-4294-AF72-9C8216C07B56}" dt="2021-11-11T15:58:39.966" v="5375"/>
          <ac:spMkLst>
            <pc:docMk/>
            <pc:sldMk cId="3383208953" sldId="606"/>
            <ac:spMk id="21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25" creationId="{31408F07-12CF-494B-BB08-EA5EE87BFB6A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29" creationId="{2DED453E-9DF2-45A2-BEDD-F0F6F79189A1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30" creationId="{7E792769-4CF4-4D64-8BA8-7676FCDD2120}"/>
          </ac:spMkLst>
        </pc:spChg>
        <pc:spChg chg="del">
          <ac:chgData name="Ariel, Pablo" userId="695102d8-7b7c-4e72-85ef-d390c20d6d1b" providerId="ADAL" clId="{5B8CAB50-C71B-4294-AF72-9C8216C07B56}" dt="2021-11-02T17:47:27.687" v="3755" actId="478"/>
          <ac:spMkLst>
            <pc:docMk/>
            <pc:sldMk cId="3383208953" sldId="606"/>
            <ac:spMk id="34" creationId="{9A3E4242-E664-41D3-A936-11AC068D6EAC}"/>
          </ac:spMkLst>
        </pc:spChg>
        <pc:spChg chg="mod">
          <ac:chgData name="Ariel, Pablo" userId="695102d8-7b7c-4e72-85ef-d390c20d6d1b" providerId="ADAL" clId="{5B8CAB50-C71B-4294-AF72-9C8216C07B56}" dt="2021-11-02T17:36:40.445" v="3597" actId="552"/>
          <ac:spMkLst>
            <pc:docMk/>
            <pc:sldMk cId="3383208953" sldId="606"/>
            <ac:spMk id="35" creationId="{00000000-0000-0000-0000-000000000000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36" creationId="{693E1078-8BF2-4F26-B74C-85D94063B30B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37" creationId="{13B4305F-959E-401A-AA30-7AD3B8C215E1}"/>
          </ac:spMkLst>
        </pc:spChg>
        <pc:spChg chg="del">
          <ac:chgData name="Ariel, Pablo" userId="695102d8-7b7c-4e72-85ef-d390c20d6d1b" providerId="ADAL" clId="{5B8CAB50-C71B-4294-AF72-9C8216C07B56}" dt="2021-11-02T17:47:25.655" v="3753" actId="478"/>
          <ac:spMkLst>
            <pc:docMk/>
            <pc:sldMk cId="3383208953" sldId="606"/>
            <ac:spMk id="39" creationId="{45E7A04D-D0C0-4B4D-86AA-DC5DA7ED797F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40" creationId="{0690A12E-BB42-4E4D-9FD2-95BAFC2BD7F2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41" creationId="{39A7CEC9-48EA-432C-AB81-40E14884D721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45" creationId="{749DF7DC-87CD-4701-90AE-38294AC17123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46" creationId="{153708FC-F0D1-4FC6-B5ED-E7DD3CDE3B35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47" creationId="{A0C54B2F-E91A-4612-8D79-946C15602DC8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48" creationId="{D324E034-8AC5-4112-8630-AD6E6CFD7523}"/>
          </ac:spMkLst>
        </pc:spChg>
        <pc:spChg chg="del">
          <ac:chgData name="Ariel, Pablo" userId="695102d8-7b7c-4e72-85ef-d390c20d6d1b" providerId="ADAL" clId="{5B8CAB50-C71B-4294-AF72-9C8216C07B56}" dt="2021-11-02T17:47:26.543" v="3754" actId="478"/>
          <ac:spMkLst>
            <pc:docMk/>
            <pc:sldMk cId="3383208953" sldId="606"/>
            <ac:spMk id="49" creationId="{972DD9EA-84A4-417C-B79A-31D5FD1B2932}"/>
          </ac:spMkLst>
        </pc:spChg>
        <pc:spChg chg="del">
          <ac:chgData name="Ariel, Pablo" userId="695102d8-7b7c-4e72-85ef-d390c20d6d1b" providerId="ADAL" clId="{5B8CAB50-C71B-4294-AF72-9C8216C07B56}" dt="2021-11-02T17:47:25.655" v="3753" actId="478"/>
          <ac:spMkLst>
            <pc:docMk/>
            <pc:sldMk cId="3383208953" sldId="606"/>
            <ac:spMk id="50" creationId="{077A67A0-C660-4505-8494-358265F11CE6}"/>
          </ac:spMkLst>
        </pc:spChg>
        <pc:spChg chg="del">
          <ac:chgData name="Ariel, Pablo" userId="695102d8-7b7c-4e72-85ef-d390c20d6d1b" providerId="ADAL" clId="{5B8CAB50-C71B-4294-AF72-9C8216C07B56}" dt="2021-11-02T17:47:31.735" v="3758" actId="478"/>
          <ac:spMkLst>
            <pc:docMk/>
            <pc:sldMk cId="3383208953" sldId="606"/>
            <ac:spMk id="51" creationId="{BECA1F92-0F4A-48DD-9CF7-21011A9E87AB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52" creationId="{C455A482-624C-4955-9143-C1755DE863EF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53" creationId="{28EA6DCF-8BF9-498A-9AD3-85FFE866AD46}"/>
          </ac:spMkLst>
        </pc:spChg>
        <pc:spChg chg="del">
          <ac:chgData name="Ariel, Pablo" userId="695102d8-7b7c-4e72-85ef-d390c20d6d1b" providerId="ADAL" clId="{5B8CAB50-C71B-4294-AF72-9C8216C07B56}" dt="2021-11-02T17:47:30.686" v="3757" actId="478"/>
          <ac:spMkLst>
            <pc:docMk/>
            <pc:sldMk cId="3383208953" sldId="606"/>
            <ac:spMk id="54" creationId="{BC8B1ECD-2509-43E4-AF0F-36A48174991A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55" creationId="{803D983B-8932-466C-AD04-156EB08C67E6}"/>
          </ac:spMkLst>
        </pc:spChg>
        <pc:spChg chg="del">
          <ac:chgData name="Ariel, Pablo" userId="695102d8-7b7c-4e72-85ef-d390c20d6d1b" providerId="ADAL" clId="{5B8CAB50-C71B-4294-AF72-9C8216C07B56}" dt="2021-11-02T17:47:23.775" v="3752" actId="478"/>
          <ac:spMkLst>
            <pc:docMk/>
            <pc:sldMk cId="3383208953" sldId="606"/>
            <ac:spMk id="56" creationId="{DB478B3D-CA2E-4749-BDB2-AF1E680C2486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57" creationId="{FD2A281C-2117-4755-8F83-E5F406C03447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58" creationId="{9E26719A-B02E-47AA-88CF-814F941DB9F7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59" creationId="{936A4960-77A2-4EFB-9AD3-DDB04B819F08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60" creationId="{92AC56AB-6EA4-4179-89FB-E642740023AB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61" creationId="{5D6490E1-0B42-430A-ACAC-19830ED07DF8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62" creationId="{BE87DBBB-364A-4071-AED3-7B3C82FAFBCA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63" creationId="{26568F72-4189-49E7-AAA5-D5CA7EFFF297}"/>
          </ac:spMkLst>
        </pc:spChg>
        <pc:spChg chg="del">
          <ac:chgData name="Ariel, Pablo" userId="695102d8-7b7c-4e72-85ef-d390c20d6d1b" providerId="ADAL" clId="{5B8CAB50-C71B-4294-AF72-9C8216C07B56}" dt="2021-11-02T17:47:21.039" v="3751" actId="478"/>
          <ac:spMkLst>
            <pc:docMk/>
            <pc:sldMk cId="3383208953" sldId="606"/>
            <ac:spMk id="64" creationId="{B4A20B8D-84EE-4EE5-87AE-7AE5475A5165}"/>
          </ac:spMkLst>
        </pc:spChg>
        <pc:spChg chg="del">
          <ac:chgData name="Ariel, Pablo" userId="695102d8-7b7c-4e72-85ef-d390c20d6d1b" providerId="ADAL" clId="{5B8CAB50-C71B-4294-AF72-9C8216C07B56}" dt="2021-11-02T17:47:25.655" v="3753" actId="478"/>
          <ac:spMkLst>
            <pc:docMk/>
            <pc:sldMk cId="3383208953" sldId="606"/>
            <ac:spMk id="65" creationId="{32465198-F7A4-4321-9866-FD930133358A}"/>
          </ac:spMkLst>
        </pc:spChg>
        <pc:spChg chg="del mod">
          <ac:chgData name="Ariel, Pablo" userId="695102d8-7b7c-4e72-85ef-d390c20d6d1b" providerId="ADAL" clId="{5B8CAB50-C71B-4294-AF72-9C8216C07B56}" dt="2021-11-02T17:47:28.776" v="3756" actId="478"/>
          <ac:spMkLst>
            <pc:docMk/>
            <pc:sldMk cId="3383208953" sldId="606"/>
            <ac:spMk id="66" creationId="{408869CD-C517-465F-BEEC-45DC9F719962}"/>
          </ac:spMkLst>
        </pc:spChg>
        <pc:spChg chg="add mod">
          <ac:chgData name="Ariel, Pablo" userId="695102d8-7b7c-4e72-85ef-d390c20d6d1b" providerId="ADAL" clId="{5B8CAB50-C71B-4294-AF72-9C8216C07B56}" dt="2021-11-02T17:47:40.118" v="3761"/>
          <ac:spMkLst>
            <pc:docMk/>
            <pc:sldMk cId="3383208953" sldId="606"/>
            <ac:spMk id="68" creationId="{2253C509-2DAF-4409-8368-C109F7D6350A}"/>
          </ac:spMkLst>
        </pc:spChg>
        <pc:grpChg chg="ord">
          <ac:chgData name="Ariel, Pablo" userId="695102d8-7b7c-4e72-85ef-d390c20d6d1b" providerId="ADAL" clId="{5B8CAB50-C71B-4294-AF72-9C8216C07B56}" dt="2021-11-02T17:47:52.118" v="3762" actId="166"/>
          <ac:grpSpMkLst>
            <pc:docMk/>
            <pc:sldMk cId="3383208953" sldId="606"/>
            <ac:grpSpMk id="13" creationId="{00000000-0000-0000-0000-000000000000}"/>
          </ac:grpSpMkLst>
        </pc:grpChg>
        <pc:grpChg chg="ord">
          <ac:chgData name="Ariel, Pablo" userId="695102d8-7b7c-4e72-85ef-d390c20d6d1b" providerId="ADAL" clId="{5B8CAB50-C71B-4294-AF72-9C8216C07B56}" dt="2021-11-02T17:47:52.118" v="3762" actId="166"/>
          <ac:grpSpMkLst>
            <pc:docMk/>
            <pc:sldMk cId="3383208953" sldId="606"/>
            <ac:grpSpMk id="42" creationId="{7DEC1BCC-F780-452E-98F9-2CCE1838AD53}"/>
          </ac:grpSpMkLst>
        </pc:grpChg>
        <pc:cxnChg chg="del">
          <ac:chgData name="Ariel, Pablo" userId="695102d8-7b7c-4e72-85ef-d390c20d6d1b" providerId="ADAL" clId="{5B8CAB50-C71B-4294-AF72-9C8216C07B56}" dt="2021-11-02T17:47:32.871" v="3759" actId="478"/>
          <ac:cxnSpMkLst>
            <pc:docMk/>
            <pc:sldMk cId="3383208953" sldId="606"/>
            <ac:cxnSpMk id="14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7:47:36.539" v="3760"/>
          <ac:cxnSpMkLst>
            <pc:docMk/>
            <pc:sldMk cId="3383208953" sldId="606"/>
            <ac:cxnSpMk id="67" creationId="{C9880232-9009-4895-9659-B0989AD3BC4A}"/>
          </ac:cxnSpMkLst>
        </pc:cxnChg>
      </pc:sldChg>
      <pc:sldChg chg="addSp modSp add mod">
        <pc:chgData name="Ariel, Pablo" userId="695102d8-7b7c-4e72-85ef-d390c20d6d1b" providerId="ADAL" clId="{5B8CAB50-C71B-4294-AF72-9C8216C07B56}" dt="2021-11-11T15:58:42.213" v="5376"/>
        <pc:sldMkLst>
          <pc:docMk/>
          <pc:sldMk cId="3125638444" sldId="607"/>
        </pc:sldMkLst>
        <pc:spChg chg="mod">
          <ac:chgData name="Ariel, Pablo" userId="695102d8-7b7c-4e72-85ef-d390c20d6d1b" providerId="ADAL" clId="{5B8CAB50-C71B-4294-AF72-9C8216C07B56}" dt="2021-11-11T15:58:42.213" v="5376"/>
          <ac:spMkLst>
            <pc:docMk/>
            <pc:sldMk cId="3125638444" sldId="607"/>
            <ac:spMk id="21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7:51:13.503" v="3810" actId="404"/>
          <ac:spMkLst>
            <pc:docMk/>
            <pc:sldMk cId="3125638444" sldId="607"/>
            <ac:spMk id="29" creationId="{1F4525DE-EB68-4F1F-9CF7-5A034FED8639}"/>
          </ac:spMkLst>
        </pc:spChg>
      </pc:sldChg>
      <pc:sldChg chg="delSp add mod modAnim">
        <pc:chgData name="Ariel, Pablo" userId="695102d8-7b7c-4e72-85ef-d390c20d6d1b" providerId="ADAL" clId="{5B8CAB50-C71B-4294-AF72-9C8216C07B56}" dt="2021-11-02T19:31:11.436" v="4899" actId="478"/>
        <pc:sldMkLst>
          <pc:docMk/>
          <pc:sldMk cId="1086995016" sldId="608"/>
        </pc:sldMkLst>
        <pc:spChg chg="del">
          <ac:chgData name="Ariel, Pablo" userId="695102d8-7b7c-4e72-85ef-d390c20d6d1b" providerId="ADAL" clId="{5B8CAB50-C71B-4294-AF72-9C8216C07B56}" dt="2021-11-02T19:31:11.436" v="4899" actId="478"/>
          <ac:spMkLst>
            <pc:docMk/>
            <pc:sldMk cId="1086995016" sldId="608"/>
            <ac:spMk id="28" creationId="{00000000-0000-0000-0000-000000000000}"/>
          </ac:spMkLst>
        </pc:spChg>
        <pc:grpChg chg="del">
          <ac:chgData name="Ariel, Pablo" userId="695102d8-7b7c-4e72-85ef-d390c20d6d1b" providerId="ADAL" clId="{5B8CAB50-C71B-4294-AF72-9C8216C07B56}" dt="2021-11-02T18:30:10.607" v="4223" actId="478"/>
          <ac:grpSpMkLst>
            <pc:docMk/>
            <pc:sldMk cId="1086995016" sldId="608"/>
            <ac:grpSpMk id="3" creationId="{C9563525-57C5-4A8E-91CD-7497F6BDA403}"/>
          </ac:grpSpMkLst>
        </pc:grpChg>
        <pc:grpChg chg="del">
          <ac:chgData name="Ariel, Pablo" userId="695102d8-7b7c-4e72-85ef-d390c20d6d1b" providerId="ADAL" clId="{5B8CAB50-C71B-4294-AF72-9C8216C07B56}" dt="2021-11-02T18:30:10.607" v="4223" actId="478"/>
          <ac:grpSpMkLst>
            <pc:docMk/>
            <pc:sldMk cId="1086995016" sldId="608"/>
            <ac:grpSpMk id="50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8:30:08.936" v="4222" actId="478"/>
          <ac:grpSpMkLst>
            <pc:docMk/>
            <pc:sldMk cId="1086995016" sldId="608"/>
            <ac:grpSpMk id="53" creationId="{00000000-0000-0000-0000-000000000000}"/>
          </ac:grpSpMkLst>
        </pc:grpChg>
        <pc:grpChg chg="del">
          <ac:chgData name="Ariel, Pablo" userId="695102d8-7b7c-4e72-85ef-d390c20d6d1b" providerId="ADAL" clId="{5B8CAB50-C71B-4294-AF72-9C8216C07B56}" dt="2021-11-02T18:30:10.607" v="4223" actId="478"/>
          <ac:grpSpMkLst>
            <pc:docMk/>
            <pc:sldMk cId="1086995016" sldId="608"/>
            <ac:grpSpMk id="56" creationId="{00000000-0000-0000-0000-000000000000}"/>
          </ac:grpSpMkLst>
        </pc:grpChg>
      </pc:sldChg>
      <pc:sldChg chg="add del">
        <pc:chgData name="Ariel, Pablo" userId="695102d8-7b7c-4e72-85ef-d390c20d6d1b" providerId="ADAL" clId="{5B8CAB50-C71B-4294-AF72-9C8216C07B56}" dt="2021-11-02T18:28:46.437" v="4199" actId="47"/>
        <pc:sldMkLst>
          <pc:docMk/>
          <pc:sldMk cId="2143954936" sldId="608"/>
        </pc:sldMkLst>
      </pc:sldChg>
      <pc:sldChg chg="add del modAnim">
        <pc:chgData name="Ariel, Pablo" userId="695102d8-7b7c-4e72-85ef-d390c20d6d1b" providerId="ADAL" clId="{5B8CAB50-C71B-4294-AF72-9C8216C07B56}" dt="2021-11-02T18:29:55.968" v="4219" actId="47"/>
        <pc:sldMkLst>
          <pc:docMk/>
          <pc:sldMk cId="2493575800" sldId="608"/>
        </pc:sldMkLst>
      </pc:sldChg>
      <pc:sldChg chg="modSp add modAnim">
        <pc:chgData name="Ariel, Pablo" userId="695102d8-7b7c-4e72-85ef-d390c20d6d1b" providerId="ADAL" clId="{5B8CAB50-C71B-4294-AF72-9C8216C07B56}" dt="2021-11-02T18:33:02.168" v="4232" actId="113"/>
        <pc:sldMkLst>
          <pc:docMk/>
          <pc:sldMk cId="502979288" sldId="609"/>
        </pc:sldMkLst>
        <pc:spChg chg="mod">
          <ac:chgData name="Ariel, Pablo" userId="695102d8-7b7c-4e72-85ef-d390c20d6d1b" providerId="ADAL" clId="{5B8CAB50-C71B-4294-AF72-9C8216C07B56}" dt="2021-11-02T18:32:46.924" v="4231" actId="20577"/>
          <ac:spMkLst>
            <pc:docMk/>
            <pc:sldMk cId="502979288" sldId="609"/>
            <ac:spMk id="5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02T18:33:02.168" v="4232" actId="113"/>
          <ac:spMkLst>
            <pc:docMk/>
            <pc:sldMk cId="502979288" sldId="609"/>
            <ac:spMk id="10" creationId="{00000000-0000-0000-0000-000000000000}"/>
          </ac:spMkLst>
        </pc:spChg>
      </pc:sldChg>
      <pc:sldChg chg="modSp add mod">
        <pc:chgData name="Ariel, Pablo" userId="695102d8-7b7c-4e72-85ef-d390c20d6d1b" providerId="ADAL" clId="{5B8CAB50-C71B-4294-AF72-9C8216C07B56}" dt="2021-11-02T18:51:22.148" v="4647" actId="27636"/>
        <pc:sldMkLst>
          <pc:docMk/>
          <pc:sldMk cId="3763500500" sldId="610"/>
        </pc:sldMkLst>
        <pc:spChg chg="mod">
          <ac:chgData name="Ariel, Pablo" userId="695102d8-7b7c-4e72-85ef-d390c20d6d1b" providerId="ADAL" clId="{5B8CAB50-C71B-4294-AF72-9C8216C07B56}" dt="2021-11-02T18:51:22.148" v="4647" actId="27636"/>
          <ac:spMkLst>
            <pc:docMk/>
            <pc:sldMk cId="3763500500" sldId="610"/>
            <ac:spMk id="4" creationId="{00000000-0000-0000-0000-000000000000}"/>
          </ac:spMkLst>
        </pc:spChg>
      </pc:sldChg>
      <pc:sldChg chg="addSp delSp modSp add mod delAnim modAnim">
        <pc:chgData name="Ariel, Pablo" userId="695102d8-7b7c-4e72-85ef-d390c20d6d1b" providerId="ADAL" clId="{5B8CAB50-C71B-4294-AF72-9C8216C07B56}" dt="2021-11-12T19:03:29.200" v="5532" actId="20577"/>
        <pc:sldMkLst>
          <pc:docMk/>
          <pc:sldMk cId="2865760400" sldId="611"/>
        </pc:sldMkLst>
        <pc:spChg chg="del mod">
          <ac:chgData name="Ariel, Pablo" userId="695102d8-7b7c-4e72-85ef-d390c20d6d1b" providerId="ADAL" clId="{5B8CAB50-C71B-4294-AF72-9C8216C07B56}" dt="2021-11-02T19:29:58.761" v="4853" actId="478"/>
          <ac:spMkLst>
            <pc:docMk/>
            <pc:sldMk cId="2865760400" sldId="611"/>
            <ac:spMk id="7" creationId="{00000000-0000-0000-0000-000000000000}"/>
          </ac:spMkLst>
        </pc:spChg>
        <pc:spChg chg="mod">
          <ac:chgData name="Ariel, Pablo" userId="695102d8-7b7c-4e72-85ef-d390c20d6d1b" providerId="ADAL" clId="{5B8CAB50-C71B-4294-AF72-9C8216C07B56}" dt="2021-11-12T19:03:29.200" v="5532" actId="20577"/>
          <ac:spMkLst>
            <pc:docMk/>
            <pc:sldMk cId="2865760400" sldId="611"/>
            <ac:spMk id="8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9:29:58.761" v="4853" actId="478"/>
          <ac:spMkLst>
            <pc:docMk/>
            <pc:sldMk cId="2865760400" sldId="611"/>
            <ac:spMk id="9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9:29:58.761" v="4853" actId="478"/>
          <ac:spMkLst>
            <pc:docMk/>
            <pc:sldMk cId="2865760400" sldId="611"/>
            <ac:spMk id="10" creationId="{00000000-0000-0000-0000-000000000000}"/>
          </ac:spMkLst>
        </pc:spChg>
        <pc:spChg chg="del mod">
          <ac:chgData name="Ariel, Pablo" userId="695102d8-7b7c-4e72-85ef-d390c20d6d1b" providerId="ADAL" clId="{5B8CAB50-C71B-4294-AF72-9C8216C07B56}" dt="2021-11-02T19:29:58.761" v="4853" actId="478"/>
          <ac:spMkLst>
            <pc:docMk/>
            <pc:sldMk cId="2865760400" sldId="611"/>
            <ac:spMk id="12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13" creationId="{98F82DDD-AE93-481A-BDA3-09588223B4AD}"/>
          </ac:spMkLst>
        </pc:spChg>
        <pc:spChg chg="add 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14" creationId="{E1907497-5A5A-4092-BB66-CF9A22E99ECF}"/>
          </ac:spMkLst>
        </pc:spChg>
        <pc:spChg chg="add 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15" creationId="{CE6AB525-CF19-4633-A998-6BF7F76D750F}"/>
          </ac:spMkLst>
        </pc:spChg>
        <pc:spChg chg="add del mod">
          <ac:chgData name="Ariel, Pablo" userId="695102d8-7b7c-4e72-85ef-d390c20d6d1b" providerId="ADAL" clId="{5B8CAB50-C71B-4294-AF72-9C8216C07B56}" dt="2021-11-02T19:30:12.981" v="4896" actId="478"/>
          <ac:spMkLst>
            <pc:docMk/>
            <pc:sldMk cId="2865760400" sldId="611"/>
            <ac:spMk id="16" creationId="{58373208-5B88-4842-B164-975D86BDE440}"/>
          </ac:spMkLst>
        </pc:spChg>
        <pc:spChg chg="del">
          <ac:chgData name="Ariel, Pablo" userId="695102d8-7b7c-4e72-85ef-d390c20d6d1b" providerId="ADAL" clId="{5B8CAB50-C71B-4294-AF72-9C8216C07B56}" dt="2021-11-02T19:29:44.614" v="4834" actId="478"/>
          <ac:spMkLst>
            <pc:docMk/>
            <pc:sldMk cId="2865760400" sldId="611"/>
            <ac:spMk id="18" creationId="{00000000-0000-0000-0000-000000000000}"/>
          </ac:spMkLst>
        </pc:spChg>
        <pc:spChg chg="add 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19" creationId="{BB4A4B51-7B2C-4BA2-A428-5F06A7382003}"/>
          </ac:spMkLst>
        </pc:spChg>
        <pc:spChg chg="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21" creationId="{129B49B1-40D7-44B2-843B-1BA58625195C}"/>
          </ac:spMkLst>
        </pc:spChg>
        <pc:spChg chg="mod">
          <ac:chgData name="Ariel, Pablo" userId="695102d8-7b7c-4e72-85ef-d390c20d6d1b" providerId="ADAL" clId="{5B8CAB50-C71B-4294-AF72-9C8216C07B56}" dt="2021-11-02T19:30:10.158" v="4895"/>
          <ac:spMkLst>
            <pc:docMk/>
            <pc:sldMk cId="2865760400" sldId="611"/>
            <ac:spMk id="22" creationId="{2C4475D9-9B62-4F9D-AA5A-CF3DAB653AE6}"/>
          </ac:spMkLst>
        </pc:spChg>
        <pc:spChg chg="del">
          <ac:chgData name="Ariel, Pablo" userId="695102d8-7b7c-4e72-85ef-d390c20d6d1b" providerId="ADAL" clId="{5B8CAB50-C71B-4294-AF72-9C8216C07B56}" dt="2021-11-02T19:29:46.157" v="4835" actId="478"/>
          <ac:spMkLst>
            <pc:docMk/>
            <pc:sldMk cId="2865760400" sldId="611"/>
            <ac:spMk id="24" creationId="{00000000-0000-0000-0000-000000000000}"/>
          </ac:spMkLst>
        </pc:spChg>
        <pc:spChg chg="add del mod">
          <ac:chgData name="Ariel, Pablo" userId="695102d8-7b7c-4e72-85ef-d390c20d6d1b" providerId="ADAL" clId="{5B8CAB50-C71B-4294-AF72-9C8216C07B56}" dt="2021-11-02T19:30:13.908" v="4897" actId="478"/>
          <ac:spMkLst>
            <pc:docMk/>
            <pc:sldMk cId="2865760400" sldId="611"/>
            <ac:spMk id="26" creationId="{79CD4EFB-403E-4303-8863-B7335451232E}"/>
          </ac:spMkLst>
        </pc:spChg>
        <pc:grpChg chg="del mod">
          <ac:chgData name="Ariel, Pablo" userId="695102d8-7b7c-4e72-85ef-d390c20d6d1b" providerId="ADAL" clId="{5B8CAB50-C71B-4294-AF72-9C8216C07B56}" dt="2021-11-02T19:29:58.761" v="4853" actId="478"/>
          <ac:grpSpMkLst>
            <pc:docMk/>
            <pc:sldMk cId="2865760400" sldId="611"/>
            <ac:grpSpMk id="5" creationId="{00000000-0000-0000-0000-000000000000}"/>
          </ac:grpSpMkLst>
        </pc:grpChg>
        <pc:grpChg chg="add mod">
          <ac:chgData name="Ariel, Pablo" userId="695102d8-7b7c-4e72-85ef-d390c20d6d1b" providerId="ADAL" clId="{5B8CAB50-C71B-4294-AF72-9C8216C07B56}" dt="2021-11-02T19:30:10.158" v="4895"/>
          <ac:grpSpMkLst>
            <pc:docMk/>
            <pc:sldMk cId="2865760400" sldId="611"/>
            <ac:grpSpMk id="20" creationId="{33706F4F-757C-404F-B400-66D0FA2493AB}"/>
          </ac:grpSpMkLst>
        </pc:grpChg>
        <pc:cxnChg chg="del mod">
          <ac:chgData name="Ariel, Pablo" userId="695102d8-7b7c-4e72-85ef-d390c20d6d1b" providerId="ADAL" clId="{5B8CAB50-C71B-4294-AF72-9C8216C07B56}" dt="2021-11-02T19:29:58.761" v="4853" actId="478"/>
          <ac:cxnSpMkLst>
            <pc:docMk/>
            <pc:sldMk cId="2865760400" sldId="611"/>
            <ac:cxnSpMk id="23" creationId="{00000000-0000-0000-0000-000000000000}"/>
          </ac:cxnSpMkLst>
        </pc:cxnChg>
        <pc:cxnChg chg="add mod">
          <ac:chgData name="Ariel, Pablo" userId="695102d8-7b7c-4e72-85ef-d390c20d6d1b" providerId="ADAL" clId="{5B8CAB50-C71B-4294-AF72-9C8216C07B56}" dt="2021-11-02T19:30:10.158" v="4895"/>
          <ac:cxnSpMkLst>
            <pc:docMk/>
            <pc:sldMk cId="2865760400" sldId="611"/>
            <ac:cxnSpMk id="25" creationId="{53EF3697-FBA0-4046-B72D-4A7A13BB8F23}"/>
          </ac:cxnSpMkLst>
        </pc:cxnChg>
      </pc:sldChg>
      <pc:sldChg chg="add del">
        <pc:chgData name="Ariel, Pablo" userId="695102d8-7b7c-4e72-85ef-d390c20d6d1b" providerId="ADAL" clId="{5B8CAB50-C71B-4294-AF72-9C8216C07B56}" dt="2021-11-11T15:55:53.486" v="5283" actId="47"/>
        <pc:sldMkLst>
          <pc:docMk/>
          <pc:sldMk cId="4019072441" sldId="612"/>
        </pc:sldMkLst>
      </pc:sldChg>
      <pc:sldChg chg="addSp delSp modSp add mod modAnim">
        <pc:chgData name="Ariel, Pablo" userId="695102d8-7b7c-4e72-85ef-d390c20d6d1b" providerId="ADAL" clId="{5B8CAB50-C71B-4294-AF72-9C8216C07B56}" dt="2021-11-12T18:54:34.115" v="5407"/>
        <pc:sldMkLst>
          <pc:docMk/>
          <pc:sldMk cId="2734702653" sldId="613"/>
        </pc:sldMkLst>
        <pc:spChg chg="add mod">
          <ac:chgData name="Ariel, Pablo" userId="695102d8-7b7c-4e72-85ef-d390c20d6d1b" providerId="ADAL" clId="{5B8CAB50-C71B-4294-AF72-9C8216C07B56}" dt="2021-11-11T15:54:51.489" v="5271" actId="165"/>
          <ac:spMkLst>
            <pc:docMk/>
            <pc:sldMk cId="2734702653" sldId="613"/>
            <ac:spMk id="3" creationId="{6B6832F1-7DFC-4B64-AFC6-AE1A793E83D5}"/>
          </ac:spMkLst>
        </pc:spChg>
        <pc:spChg chg="mod topLvl">
          <ac:chgData name="Ariel, Pablo" userId="695102d8-7b7c-4e72-85ef-d390c20d6d1b" providerId="ADAL" clId="{5B8CAB50-C71B-4294-AF72-9C8216C07B56}" dt="2021-11-11T15:54:51.489" v="5271" actId="165"/>
          <ac:spMkLst>
            <pc:docMk/>
            <pc:sldMk cId="2734702653" sldId="613"/>
            <ac:spMk id="32" creationId="{C2ADDBDA-E0D2-42B9-83C2-A6D4E21CD670}"/>
          </ac:spMkLst>
        </pc:spChg>
        <pc:spChg chg="mod topLvl">
          <ac:chgData name="Ariel, Pablo" userId="695102d8-7b7c-4e72-85ef-d390c20d6d1b" providerId="ADAL" clId="{5B8CAB50-C71B-4294-AF72-9C8216C07B56}" dt="2021-11-11T15:54:51.489" v="5271" actId="165"/>
          <ac:spMkLst>
            <pc:docMk/>
            <pc:sldMk cId="2734702653" sldId="613"/>
            <ac:spMk id="37" creationId="{6893BC03-8BA9-494B-B6C5-F1184E449A1C}"/>
          </ac:spMkLst>
        </pc:spChg>
        <pc:spChg chg="del mod topLvl">
          <ac:chgData name="Ariel, Pablo" userId="695102d8-7b7c-4e72-85ef-d390c20d6d1b" providerId="ADAL" clId="{5B8CAB50-C71B-4294-AF72-9C8216C07B56}" dt="2021-11-11T15:44:33.803" v="5187" actId="478"/>
          <ac:spMkLst>
            <pc:docMk/>
            <pc:sldMk cId="2734702653" sldId="613"/>
            <ac:spMk id="42" creationId="{0723054B-8DD2-484C-8775-8051278147DF}"/>
          </ac:spMkLst>
        </pc:spChg>
        <pc:spChg chg="mod topLvl">
          <ac:chgData name="Ariel, Pablo" userId="695102d8-7b7c-4e72-85ef-d390c20d6d1b" providerId="ADAL" clId="{5B8CAB50-C71B-4294-AF72-9C8216C07B56}" dt="2021-11-11T15:50:20.968" v="5241" actId="164"/>
          <ac:spMkLst>
            <pc:docMk/>
            <pc:sldMk cId="2734702653" sldId="613"/>
            <ac:spMk id="48" creationId="{593CFDE8-8A85-4551-8286-1121F6174A2F}"/>
          </ac:spMkLst>
        </pc:spChg>
        <pc:spChg chg="mod topLvl">
          <ac:chgData name="Ariel, Pablo" userId="695102d8-7b7c-4e72-85ef-d390c20d6d1b" providerId="ADAL" clId="{5B8CAB50-C71B-4294-AF72-9C8216C07B56}" dt="2021-11-11T15:50:20.968" v="5241" actId="164"/>
          <ac:spMkLst>
            <pc:docMk/>
            <pc:sldMk cId="2734702653" sldId="613"/>
            <ac:spMk id="49" creationId="{C0E239CE-68B4-4296-9B87-44AE37D556D4}"/>
          </ac:spMkLst>
        </pc:spChg>
        <pc:spChg chg="mod">
          <ac:chgData name="Ariel, Pablo" userId="695102d8-7b7c-4e72-85ef-d390c20d6d1b" providerId="ADAL" clId="{5B8CAB50-C71B-4294-AF72-9C8216C07B56}" dt="2021-11-11T15:46:09.003" v="5207"/>
          <ac:spMkLst>
            <pc:docMk/>
            <pc:sldMk cId="2734702653" sldId="613"/>
            <ac:spMk id="51" creationId="{D8569033-5F3C-4746-BA56-5934FF8BD952}"/>
          </ac:spMkLst>
        </pc:spChg>
        <pc:spChg chg="mod">
          <ac:chgData name="Ariel, Pablo" userId="695102d8-7b7c-4e72-85ef-d390c20d6d1b" providerId="ADAL" clId="{5B8CAB50-C71B-4294-AF72-9C8216C07B56}" dt="2021-11-11T15:46:09.003" v="5207"/>
          <ac:spMkLst>
            <pc:docMk/>
            <pc:sldMk cId="2734702653" sldId="613"/>
            <ac:spMk id="52" creationId="{2F098C9E-787F-46C8-A8F0-B86046FB6603}"/>
          </ac:spMkLst>
        </pc:spChg>
        <pc:spChg chg="mod">
          <ac:chgData name="Ariel, Pablo" userId="695102d8-7b7c-4e72-85ef-d390c20d6d1b" providerId="ADAL" clId="{5B8CAB50-C71B-4294-AF72-9C8216C07B56}" dt="2021-11-11T15:46:09.003" v="5207"/>
          <ac:spMkLst>
            <pc:docMk/>
            <pc:sldMk cId="2734702653" sldId="613"/>
            <ac:spMk id="53" creationId="{AF088B03-B2B3-4DC9-935C-643AAC590B45}"/>
          </ac:spMkLst>
        </pc:spChg>
        <pc:spChg chg="mod">
          <ac:chgData name="Ariel, Pablo" userId="695102d8-7b7c-4e72-85ef-d390c20d6d1b" providerId="ADAL" clId="{5B8CAB50-C71B-4294-AF72-9C8216C07B56}" dt="2021-11-11T15:46:18.222" v="5209"/>
          <ac:spMkLst>
            <pc:docMk/>
            <pc:sldMk cId="2734702653" sldId="613"/>
            <ac:spMk id="57" creationId="{E37269CE-180D-4621-A869-F1A16155261D}"/>
          </ac:spMkLst>
        </pc:spChg>
        <pc:spChg chg="mod">
          <ac:chgData name="Ariel, Pablo" userId="695102d8-7b7c-4e72-85ef-d390c20d6d1b" providerId="ADAL" clId="{5B8CAB50-C71B-4294-AF72-9C8216C07B56}" dt="2021-11-11T15:46:18.222" v="5209"/>
          <ac:spMkLst>
            <pc:docMk/>
            <pc:sldMk cId="2734702653" sldId="613"/>
            <ac:spMk id="58" creationId="{E14D038D-EF64-4313-9932-A33A56D59613}"/>
          </ac:spMkLst>
        </pc:spChg>
        <pc:spChg chg="mod">
          <ac:chgData name="Ariel, Pablo" userId="695102d8-7b7c-4e72-85ef-d390c20d6d1b" providerId="ADAL" clId="{5B8CAB50-C71B-4294-AF72-9C8216C07B56}" dt="2021-11-11T15:46:18.222" v="5209"/>
          <ac:spMkLst>
            <pc:docMk/>
            <pc:sldMk cId="2734702653" sldId="613"/>
            <ac:spMk id="59" creationId="{F60DF71A-C3E0-48F3-B17B-F91481F5D1BB}"/>
          </ac:spMkLst>
        </pc:spChg>
        <pc:spChg chg="mod">
          <ac:chgData name="Ariel, Pablo" userId="695102d8-7b7c-4e72-85ef-d390c20d6d1b" providerId="ADAL" clId="{5B8CAB50-C71B-4294-AF72-9C8216C07B56}" dt="2021-11-11T15:54:51.489" v="5271" actId="165"/>
          <ac:spMkLst>
            <pc:docMk/>
            <pc:sldMk cId="2734702653" sldId="613"/>
            <ac:spMk id="64" creationId="{F540B998-1C80-43C8-AC20-18BD7B510FE2}"/>
          </ac:spMkLst>
        </pc:spChg>
        <pc:grpChg chg="add mod topLvl">
          <ac:chgData name="Ariel, Pablo" userId="695102d8-7b7c-4e72-85ef-d390c20d6d1b" providerId="ADAL" clId="{5B8CAB50-C71B-4294-AF72-9C8216C07B56}" dt="2021-11-11T15:54:51.489" v="5271" actId="165"/>
          <ac:grpSpMkLst>
            <pc:docMk/>
            <pc:sldMk cId="2734702653" sldId="613"/>
            <ac:grpSpMk id="2" creationId="{4680FA2D-0374-40CF-84EF-FE3C0E08C10D}"/>
          </ac:grpSpMkLst>
        </pc:grpChg>
        <pc:grpChg chg="add mod topLvl">
          <ac:chgData name="Ariel, Pablo" userId="695102d8-7b7c-4e72-85ef-d390c20d6d1b" providerId="ADAL" clId="{5B8CAB50-C71B-4294-AF72-9C8216C07B56}" dt="2021-11-11T15:54:51.489" v="5271" actId="165"/>
          <ac:grpSpMkLst>
            <pc:docMk/>
            <pc:sldMk cId="2734702653" sldId="613"/>
            <ac:grpSpMk id="6" creationId="{9EAE2AA3-3DDF-4683-8A2D-8D8006FACFE0}"/>
          </ac:grpSpMkLst>
        </pc:grpChg>
        <pc:grpChg chg="add mod">
          <ac:chgData name="Ariel, Pablo" userId="695102d8-7b7c-4e72-85ef-d390c20d6d1b" providerId="ADAL" clId="{5B8CAB50-C71B-4294-AF72-9C8216C07B56}" dt="2021-11-11T15:53:44.615" v="5261" actId="1076"/>
          <ac:grpSpMkLst>
            <pc:docMk/>
            <pc:sldMk cId="2734702653" sldId="613"/>
            <ac:grpSpMk id="7" creationId="{B71715E2-BE34-4469-AF3D-BB8F3469CF60}"/>
          </ac:grpSpMkLst>
        </pc:grpChg>
        <pc:grpChg chg="add del mod">
          <ac:chgData name="Ariel, Pablo" userId="695102d8-7b7c-4e72-85ef-d390c20d6d1b" providerId="ADAL" clId="{5B8CAB50-C71B-4294-AF72-9C8216C07B56}" dt="2021-11-11T15:54:51.489" v="5271" actId="165"/>
          <ac:grpSpMkLst>
            <pc:docMk/>
            <pc:sldMk cId="2734702653" sldId="613"/>
            <ac:grpSpMk id="10" creationId="{D1928F2E-22D7-4E48-9243-57B69C1BB51D}"/>
          </ac:grpSpMkLst>
        </pc:grpChg>
        <pc:grpChg chg="add del mod">
          <ac:chgData name="Ariel, Pablo" userId="695102d8-7b7c-4e72-85ef-d390c20d6d1b" providerId="ADAL" clId="{5B8CAB50-C71B-4294-AF72-9C8216C07B56}" dt="2021-11-11T15:44:32.534" v="5186" actId="165"/>
          <ac:grpSpMkLst>
            <pc:docMk/>
            <pc:sldMk cId="2734702653" sldId="613"/>
            <ac:grpSpMk id="29" creationId="{E7140BFE-441C-433A-AF95-34CD8FF96404}"/>
          </ac:grpSpMkLst>
        </pc:grpChg>
        <pc:grpChg chg="add del mod">
          <ac:chgData name="Ariel, Pablo" userId="695102d8-7b7c-4e72-85ef-d390c20d6d1b" providerId="ADAL" clId="{5B8CAB50-C71B-4294-AF72-9C8216C07B56}" dt="2021-11-11T15:44:58.771" v="5195" actId="165"/>
          <ac:grpSpMkLst>
            <pc:docMk/>
            <pc:sldMk cId="2734702653" sldId="613"/>
            <ac:grpSpMk id="45" creationId="{47F6888D-15FA-44AD-83EA-2D571E0F70DE}"/>
          </ac:grpSpMkLst>
        </pc:grpChg>
        <pc:grpChg chg="add del mod">
          <ac:chgData name="Ariel, Pablo" userId="695102d8-7b7c-4e72-85ef-d390c20d6d1b" providerId="ADAL" clId="{5B8CAB50-C71B-4294-AF72-9C8216C07B56}" dt="2021-11-11T15:46:10.127" v="5208"/>
          <ac:grpSpMkLst>
            <pc:docMk/>
            <pc:sldMk cId="2734702653" sldId="613"/>
            <ac:grpSpMk id="50" creationId="{CD803F5C-51AD-467B-A088-74FCE5D1CB6B}"/>
          </ac:grpSpMkLst>
        </pc:grpChg>
        <pc:grpChg chg="add del mod">
          <ac:chgData name="Ariel, Pablo" userId="695102d8-7b7c-4e72-85ef-d390c20d6d1b" providerId="ADAL" clId="{5B8CAB50-C71B-4294-AF72-9C8216C07B56}" dt="2021-11-11T15:46:19.418" v="5210"/>
          <ac:grpSpMkLst>
            <pc:docMk/>
            <pc:sldMk cId="2734702653" sldId="613"/>
            <ac:grpSpMk id="56" creationId="{E025069D-0790-4919-81F8-6DC667A2C7E9}"/>
          </ac:grpSpMkLst>
        </pc:grpChg>
        <pc:grpChg chg="add mod topLvl">
          <ac:chgData name="Ariel, Pablo" userId="695102d8-7b7c-4e72-85ef-d390c20d6d1b" providerId="ADAL" clId="{5B8CAB50-C71B-4294-AF72-9C8216C07B56}" dt="2021-11-11T15:54:51.489" v="5271" actId="165"/>
          <ac:grpSpMkLst>
            <pc:docMk/>
            <pc:sldMk cId="2734702653" sldId="613"/>
            <ac:grpSpMk id="63" creationId="{B5EE0CBC-274E-4DB3-9CBF-53B986EA809B}"/>
          </ac:grpSpMkLst>
        </pc:grpChg>
        <pc:picChg chg="del">
          <ac:chgData name="Ariel, Pablo" userId="695102d8-7b7c-4e72-85ef-d390c20d6d1b" providerId="ADAL" clId="{5B8CAB50-C71B-4294-AF72-9C8216C07B56}" dt="2021-11-11T15:44:20.915" v="5181" actId="478"/>
          <ac:picMkLst>
            <pc:docMk/>
            <pc:sldMk cId="2734702653" sldId="613"/>
            <ac:picMk id="24" creationId="{00000000-0000-0000-0000-000000000000}"/>
          </ac:picMkLst>
        </pc:picChg>
        <pc:cxnChg chg="add mod">
          <ac:chgData name="Ariel, Pablo" userId="695102d8-7b7c-4e72-85ef-d390c20d6d1b" providerId="ADAL" clId="{5B8CAB50-C71B-4294-AF72-9C8216C07B56}" dt="2021-11-11T15:54:51.489" v="5271" actId="165"/>
          <ac:cxnSpMkLst>
            <pc:docMk/>
            <pc:sldMk cId="2734702653" sldId="613"/>
            <ac:cxnSpMk id="5" creationId="{4A2BBED0-F78A-4FF7-90B8-59C0F3B74313}"/>
          </ac:cxnSpMkLst>
        </pc:cxnChg>
        <pc:cxnChg chg="del mod topLvl">
          <ac:chgData name="Ariel, Pablo" userId="695102d8-7b7c-4e72-85ef-d390c20d6d1b" providerId="ADAL" clId="{5B8CAB50-C71B-4294-AF72-9C8216C07B56}" dt="2021-11-11T15:44:42.481" v="5188" actId="478"/>
          <ac:cxnSpMkLst>
            <pc:docMk/>
            <pc:sldMk cId="2734702653" sldId="613"/>
            <ac:cxnSpMk id="43" creationId="{1201ADE2-2BC4-418E-B5F0-CD627D3015A0}"/>
          </ac:cxnSpMkLst>
        </pc:cxnChg>
        <pc:cxnChg chg="del mod topLvl">
          <ac:chgData name="Ariel, Pablo" userId="695102d8-7b7c-4e72-85ef-d390c20d6d1b" providerId="ADAL" clId="{5B8CAB50-C71B-4294-AF72-9C8216C07B56}" dt="2021-11-11T15:44:43.413" v="5189" actId="478"/>
          <ac:cxnSpMkLst>
            <pc:docMk/>
            <pc:sldMk cId="2734702653" sldId="613"/>
            <ac:cxnSpMk id="44" creationId="{CD2CF368-00FF-4D1C-94C7-09726C8E9C4F}"/>
          </ac:cxnSpMkLst>
        </pc:cxnChg>
        <pc:cxnChg chg="mod topLvl">
          <ac:chgData name="Ariel, Pablo" userId="695102d8-7b7c-4e72-85ef-d390c20d6d1b" providerId="ADAL" clId="{5B8CAB50-C71B-4294-AF72-9C8216C07B56}" dt="2021-11-11T15:50:20.968" v="5241" actId="164"/>
          <ac:cxnSpMkLst>
            <pc:docMk/>
            <pc:sldMk cId="2734702653" sldId="613"/>
            <ac:cxnSpMk id="46" creationId="{97DE1D66-1177-4A24-9225-34A78486785A}"/>
          </ac:cxnSpMkLst>
        </pc:cxnChg>
        <pc:cxnChg chg="mod topLvl">
          <ac:chgData name="Ariel, Pablo" userId="695102d8-7b7c-4e72-85ef-d390c20d6d1b" providerId="ADAL" clId="{5B8CAB50-C71B-4294-AF72-9C8216C07B56}" dt="2021-11-11T15:50:20.968" v="5241" actId="164"/>
          <ac:cxnSpMkLst>
            <pc:docMk/>
            <pc:sldMk cId="2734702653" sldId="613"/>
            <ac:cxnSpMk id="47" creationId="{8B77F4D8-06E6-4D0A-A391-E95DAE7F2F3A}"/>
          </ac:cxnSpMkLst>
        </pc:cxnChg>
        <pc:cxnChg chg="mod">
          <ac:chgData name="Ariel, Pablo" userId="695102d8-7b7c-4e72-85ef-d390c20d6d1b" providerId="ADAL" clId="{5B8CAB50-C71B-4294-AF72-9C8216C07B56}" dt="2021-11-11T15:46:09.003" v="5207"/>
          <ac:cxnSpMkLst>
            <pc:docMk/>
            <pc:sldMk cId="2734702653" sldId="613"/>
            <ac:cxnSpMk id="54" creationId="{06713FC0-C7C8-42A0-AC91-E8A58BFE1004}"/>
          </ac:cxnSpMkLst>
        </pc:cxnChg>
        <pc:cxnChg chg="mod">
          <ac:chgData name="Ariel, Pablo" userId="695102d8-7b7c-4e72-85ef-d390c20d6d1b" providerId="ADAL" clId="{5B8CAB50-C71B-4294-AF72-9C8216C07B56}" dt="2021-11-11T15:46:09.003" v="5207"/>
          <ac:cxnSpMkLst>
            <pc:docMk/>
            <pc:sldMk cId="2734702653" sldId="613"/>
            <ac:cxnSpMk id="55" creationId="{F40A83C7-E890-467B-ABFF-CBE413186ADB}"/>
          </ac:cxnSpMkLst>
        </pc:cxnChg>
        <pc:cxnChg chg="mod">
          <ac:chgData name="Ariel, Pablo" userId="695102d8-7b7c-4e72-85ef-d390c20d6d1b" providerId="ADAL" clId="{5B8CAB50-C71B-4294-AF72-9C8216C07B56}" dt="2021-11-11T15:46:18.222" v="5209"/>
          <ac:cxnSpMkLst>
            <pc:docMk/>
            <pc:sldMk cId="2734702653" sldId="613"/>
            <ac:cxnSpMk id="60" creationId="{A6004F5D-9AED-4A87-AB1B-872D94E6FE46}"/>
          </ac:cxnSpMkLst>
        </pc:cxnChg>
        <pc:cxnChg chg="mod">
          <ac:chgData name="Ariel, Pablo" userId="695102d8-7b7c-4e72-85ef-d390c20d6d1b" providerId="ADAL" clId="{5B8CAB50-C71B-4294-AF72-9C8216C07B56}" dt="2021-11-11T15:46:18.222" v="5209"/>
          <ac:cxnSpMkLst>
            <pc:docMk/>
            <pc:sldMk cId="2734702653" sldId="613"/>
            <ac:cxnSpMk id="61" creationId="{E5C4FDE2-2539-4FDC-AA81-ADADD6E8F3BB}"/>
          </ac:cxnSpMkLst>
        </pc:cxnChg>
        <pc:cxnChg chg="add mod">
          <ac:chgData name="Ariel, Pablo" userId="695102d8-7b7c-4e72-85ef-d390c20d6d1b" providerId="ADAL" clId="{5B8CAB50-C71B-4294-AF72-9C8216C07B56}" dt="2021-11-11T15:54:51.489" v="5271" actId="165"/>
          <ac:cxnSpMkLst>
            <pc:docMk/>
            <pc:sldMk cId="2734702653" sldId="613"/>
            <ac:cxnSpMk id="62" creationId="{FA11C33B-32A8-4489-9C49-1D92A458440A}"/>
          </ac:cxnSpMkLst>
        </pc:cxnChg>
        <pc:cxnChg chg="mod">
          <ac:chgData name="Ariel, Pablo" userId="695102d8-7b7c-4e72-85ef-d390c20d6d1b" providerId="ADAL" clId="{5B8CAB50-C71B-4294-AF72-9C8216C07B56}" dt="2021-11-11T15:54:51.489" v="5271" actId="165"/>
          <ac:cxnSpMkLst>
            <pc:docMk/>
            <pc:sldMk cId="2734702653" sldId="613"/>
            <ac:cxnSpMk id="65" creationId="{16527679-D264-4252-9E25-4C107AD162FE}"/>
          </ac:cxnSpMkLst>
        </pc:cxnChg>
        <pc:cxnChg chg="mod">
          <ac:chgData name="Ariel, Pablo" userId="695102d8-7b7c-4e72-85ef-d390c20d6d1b" providerId="ADAL" clId="{5B8CAB50-C71B-4294-AF72-9C8216C07B56}" dt="2021-11-11T15:54:51.489" v="5271" actId="165"/>
          <ac:cxnSpMkLst>
            <pc:docMk/>
            <pc:sldMk cId="2734702653" sldId="613"/>
            <ac:cxnSpMk id="66" creationId="{3B8730BB-E8E7-4236-9BFA-2C92047230CF}"/>
          </ac:cxnSpMkLst>
        </pc:cxnChg>
      </pc:sldChg>
      <pc:sldChg chg="add mod modShow">
        <pc:chgData name="Ariel, Pablo" userId="695102d8-7b7c-4e72-85ef-d390c20d6d1b" providerId="ADAL" clId="{5B8CAB50-C71B-4294-AF72-9C8216C07B56}" dt="2021-11-11T16:01:29.319" v="5387" actId="729"/>
        <pc:sldMkLst>
          <pc:docMk/>
          <pc:sldMk cId="2965472754" sldId="614"/>
        </pc:sldMkLst>
      </pc:sldChg>
    </pc:docChg>
  </pc:docChgLst>
  <pc:docChgLst>
    <pc:chgData name="Ariel, Pablo" userId="695102d8-7b7c-4e72-85ef-d390c20d6d1b" providerId="ADAL" clId="{51D3ABFA-A03F-454C-8F60-78C575D04666}"/>
    <pc:docChg chg="delSld modSld">
      <pc:chgData name="Ariel, Pablo" userId="695102d8-7b7c-4e72-85ef-d390c20d6d1b" providerId="ADAL" clId="{51D3ABFA-A03F-454C-8F60-78C575D04666}" dt="2023-04-27T09:47:29.477" v="128" actId="1076"/>
      <pc:docMkLst>
        <pc:docMk/>
      </pc:docMkLst>
      <pc:sldChg chg="addSp modSp mod">
        <pc:chgData name="Ariel, Pablo" userId="695102d8-7b7c-4e72-85ef-d390c20d6d1b" providerId="ADAL" clId="{51D3ABFA-A03F-454C-8F60-78C575D04666}" dt="2023-04-27T09:47:29.477" v="128" actId="1076"/>
        <pc:sldMkLst>
          <pc:docMk/>
          <pc:sldMk cId="53370833" sldId="257"/>
        </pc:sldMkLst>
        <pc:spChg chg="add mod">
          <ac:chgData name="Ariel, Pablo" userId="695102d8-7b7c-4e72-85ef-d390c20d6d1b" providerId="ADAL" clId="{51D3ABFA-A03F-454C-8F60-78C575D04666}" dt="2023-04-27T09:47:29.477" v="128" actId="1076"/>
          <ac:spMkLst>
            <pc:docMk/>
            <pc:sldMk cId="53370833" sldId="257"/>
            <ac:spMk id="3" creationId="{70CC4EE6-3B5B-7A4F-A37D-F0B9155F7EEB}"/>
          </ac:spMkLst>
        </pc:spChg>
        <pc:spChg chg="mod">
          <ac:chgData name="Ariel, Pablo" userId="695102d8-7b7c-4e72-85ef-d390c20d6d1b" providerId="ADAL" clId="{51D3ABFA-A03F-454C-8F60-78C575D04666}" dt="2023-04-27T09:47:24.469" v="127" actId="1076"/>
          <ac:spMkLst>
            <pc:docMk/>
            <pc:sldMk cId="53370833" sldId="257"/>
            <ac:spMk id="30721" creationId="{00000000-0000-0000-0000-000000000000}"/>
          </ac:spMkLst>
        </pc:spChg>
      </pc:sldChg>
      <pc:sldChg chg="del">
        <pc:chgData name="Ariel, Pablo" userId="695102d8-7b7c-4e72-85ef-d390c20d6d1b" providerId="ADAL" clId="{51D3ABFA-A03F-454C-8F60-78C575D04666}" dt="2023-04-27T09:43:41.063" v="17" actId="47"/>
        <pc:sldMkLst>
          <pc:docMk/>
          <pc:sldMk cId="3615829125" sldId="420"/>
        </pc:sldMkLst>
      </pc:sldChg>
      <pc:sldChg chg="del">
        <pc:chgData name="Ariel, Pablo" userId="695102d8-7b7c-4e72-85ef-d390c20d6d1b" providerId="ADAL" clId="{51D3ABFA-A03F-454C-8F60-78C575D04666}" dt="2023-04-27T09:43:41.063" v="17" actId="47"/>
        <pc:sldMkLst>
          <pc:docMk/>
          <pc:sldMk cId="627535776" sldId="423"/>
        </pc:sldMkLst>
      </pc:sldChg>
      <pc:sldChg chg="del">
        <pc:chgData name="Ariel, Pablo" userId="695102d8-7b7c-4e72-85ef-d390c20d6d1b" providerId="ADAL" clId="{51D3ABFA-A03F-454C-8F60-78C575D04666}" dt="2023-04-27T09:43:41.063" v="17" actId="47"/>
        <pc:sldMkLst>
          <pc:docMk/>
          <pc:sldMk cId="4105146388" sldId="424"/>
        </pc:sldMkLst>
      </pc:sldChg>
      <pc:sldChg chg="del">
        <pc:chgData name="Ariel, Pablo" userId="695102d8-7b7c-4e72-85ef-d390c20d6d1b" providerId="ADAL" clId="{51D3ABFA-A03F-454C-8F60-78C575D04666}" dt="2023-04-27T09:43:41.063" v="17" actId="47"/>
        <pc:sldMkLst>
          <pc:docMk/>
          <pc:sldMk cId="3903019387" sldId="458"/>
        </pc:sldMkLst>
      </pc:sldChg>
      <pc:sldChg chg="del">
        <pc:chgData name="Ariel, Pablo" userId="695102d8-7b7c-4e72-85ef-d390c20d6d1b" providerId="ADAL" clId="{51D3ABFA-A03F-454C-8F60-78C575D04666}" dt="2023-04-27T09:43:44.451" v="18" actId="47"/>
        <pc:sldMkLst>
          <pc:docMk/>
          <pc:sldMk cId="3724959091" sldId="485"/>
        </pc:sldMkLst>
      </pc:sldChg>
      <pc:sldChg chg="del">
        <pc:chgData name="Ariel, Pablo" userId="695102d8-7b7c-4e72-85ef-d390c20d6d1b" providerId="ADAL" clId="{51D3ABFA-A03F-454C-8F60-78C575D04666}" dt="2023-04-27T09:43:44.451" v="18" actId="47"/>
        <pc:sldMkLst>
          <pc:docMk/>
          <pc:sldMk cId="2342268215" sldId="486"/>
        </pc:sldMkLst>
      </pc:sldChg>
      <pc:sldChg chg="modNotesTx">
        <pc:chgData name="Ariel, Pablo" userId="695102d8-7b7c-4e72-85ef-d390c20d6d1b" providerId="ADAL" clId="{51D3ABFA-A03F-454C-8F60-78C575D04666}" dt="2023-04-27T09:44:12.898" v="19" actId="6549"/>
        <pc:sldMkLst>
          <pc:docMk/>
          <pc:sldMk cId="2431031626" sldId="497"/>
        </pc:sldMkLst>
      </pc:sldChg>
      <pc:sldChg chg="modNotesTx">
        <pc:chgData name="Ariel, Pablo" userId="695102d8-7b7c-4e72-85ef-d390c20d6d1b" providerId="ADAL" clId="{51D3ABFA-A03F-454C-8F60-78C575D04666}" dt="2023-04-27T09:44:33.763" v="23" actId="6549"/>
        <pc:sldMkLst>
          <pc:docMk/>
          <pc:sldMk cId="2479576521" sldId="523"/>
        </pc:sldMkLst>
      </pc:sldChg>
      <pc:sldChg chg="modNotesTx">
        <pc:chgData name="Ariel, Pablo" userId="695102d8-7b7c-4e72-85ef-d390c20d6d1b" providerId="ADAL" clId="{51D3ABFA-A03F-454C-8F60-78C575D04666}" dt="2023-04-27T09:44:21.763" v="20" actId="6549"/>
        <pc:sldMkLst>
          <pc:docMk/>
          <pc:sldMk cId="2980908256" sldId="524"/>
        </pc:sldMkLst>
      </pc:sldChg>
      <pc:sldChg chg="modNotesTx">
        <pc:chgData name="Ariel, Pablo" userId="695102d8-7b7c-4e72-85ef-d390c20d6d1b" providerId="ADAL" clId="{51D3ABFA-A03F-454C-8F60-78C575D04666}" dt="2023-04-27T09:44:27.129" v="21" actId="6549"/>
        <pc:sldMkLst>
          <pc:docMk/>
          <pc:sldMk cId="2821993816" sldId="525"/>
        </pc:sldMkLst>
      </pc:sldChg>
      <pc:sldChg chg="modNotesTx">
        <pc:chgData name="Ariel, Pablo" userId="695102d8-7b7c-4e72-85ef-d390c20d6d1b" providerId="ADAL" clId="{51D3ABFA-A03F-454C-8F60-78C575D04666}" dt="2023-04-27T09:44:30.158" v="22" actId="6549"/>
        <pc:sldMkLst>
          <pc:docMk/>
          <pc:sldMk cId="1302987262" sldId="526"/>
        </pc:sldMkLst>
      </pc:sldChg>
      <pc:sldChg chg="modNotesTx">
        <pc:chgData name="Ariel, Pablo" userId="695102d8-7b7c-4e72-85ef-d390c20d6d1b" providerId="ADAL" clId="{51D3ABFA-A03F-454C-8F60-78C575D04666}" dt="2023-04-27T09:44:41.070" v="24" actId="6549"/>
        <pc:sldMkLst>
          <pc:docMk/>
          <pc:sldMk cId="381553186" sldId="527"/>
        </pc:sldMkLst>
      </pc:sldChg>
      <pc:sldChg chg="modSp mod">
        <pc:chgData name="Ariel, Pablo" userId="695102d8-7b7c-4e72-85ef-d390c20d6d1b" providerId="ADAL" clId="{51D3ABFA-A03F-454C-8F60-78C575D04666}" dt="2023-04-27T09:42:30.307" v="16" actId="20577"/>
        <pc:sldMkLst>
          <pc:docMk/>
          <pc:sldMk cId="315168697" sldId="528"/>
        </pc:sldMkLst>
        <pc:spChg chg="mod">
          <ac:chgData name="Ariel, Pablo" userId="695102d8-7b7c-4e72-85ef-d390c20d6d1b" providerId="ADAL" clId="{51D3ABFA-A03F-454C-8F60-78C575D04666}" dt="2023-04-27T09:42:30.307" v="16" actId="20577"/>
          <ac:spMkLst>
            <pc:docMk/>
            <pc:sldMk cId="315168697" sldId="528"/>
            <ac:spMk id="18" creationId="{00000000-0000-0000-0000-000000000000}"/>
          </ac:spMkLst>
        </pc:spChg>
      </pc:sldChg>
      <pc:sldChg chg="del">
        <pc:chgData name="Ariel, Pablo" userId="695102d8-7b7c-4e72-85ef-d390c20d6d1b" providerId="ADAL" clId="{51D3ABFA-A03F-454C-8F60-78C575D04666}" dt="2023-04-27T09:45:25.396" v="25" actId="47"/>
        <pc:sldMkLst>
          <pc:docMk/>
          <pc:sldMk cId="1395614018" sldId="557"/>
        </pc:sldMkLst>
      </pc:sldChg>
      <pc:sldChg chg="modSp mod">
        <pc:chgData name="Ariel, Pablo" userId="695102d8-7b7c-4e72-85ef-d390c20d6d1b" providerId="ADAL" clId="{51D3ABFA-A03F-454C-8F60-78C575D04666}" dt="2023-04-27T09:42:12.457" v="15" actId="20577"/>
        <pc:sldMkLst>
          <pc:docMk/>
          <pc:sldMk cId="502979288" sldId="609"/>
        </pc:sldMkLst>
        <pc:spChg chg="mod">
          <ac:chgData name="Ariel, Pablo" userId="695102d8-7b7c-4e72-85ef-d390c20d6d1b" providerId="ADAL" clId="{51D3ABFA-A03F-454C-8F60-78C575D04666}" dt="2023-04-27T09:42:12.457" v="15" actId="20577"/>
          <ac:spMkLst>
            <pc:docMk/>
            <pc:sldMk cId="502979288" sldId="609"/>
            <ac:spMk id="31" creationId="{00000000-0000-0000-0000-000000000000}"/>
          </ac:spMkLst>
        </pc:spChg>
      </pc:sldChg>
      <pc:sldChg chg="del">
        <pc:chgData name="Ariel, Pablo" userId="695102d8-7b7c-4e72-85ef-d390c20d6d1b" providerId="ADAL" clId="{51D3ABFA-A03F-454C-8F60-78C575D04666}" dt="2023-04-27T09:43:41.063" v="17" actId="47"/>
        <pc:sldMkLst>
          <pc:docMk/>
          <pc:sldMk cId="2965472754" sldId="6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63C30-2298-4EA3-84C1-CAC1585EE0D0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2B9D-E22F-43E8-84CC-86E6680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15959-364B-4AD3-8EFC-C780F62FC9DD}" type="slidenum">
              <a:rPr lang="en-US"/>
              <a:pPr/>
              <a:t>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31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8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4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3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06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5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28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15959-364B-4AD3-8EFC-C780F62FC9DD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82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24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31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2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8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00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71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18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0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71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0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26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92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1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6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8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34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66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66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15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06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645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641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5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889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1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40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44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95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037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98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61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906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93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83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86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95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</a:t>
            </a:r>
            <a:r>
              <a:rPr lang="en-US" baseline="0" dirty="0"/>
              <a:t> of edges when tiling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183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</a:t>
            </a:r>
            <a:r>
              <a:rPr lang="en-US" baseline="0" dirty="0"/>
              <a:t> of edges when tiling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035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51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06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29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99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02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60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229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68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5km/hour, 1.4m/s. Assuming</a:t>
            </a:r>
            <a:r>
              <a:rPr lang="en-US" baseline="0" dirty="0"/>
              <a:t> current consumer level max SSDs are 4TB, transporting 4TB over 14m takes 10s: 400Gb/s, or 4GB/s/m. Over 140m, it is 40Gb.s. Speed is same as SATA or 10Gb Ethernet if lab is 11.2km away (2 hours, 15 minute walk), assuming no motorized transport.</a:t>
            </a:r>
          </a:p>
          <a:p>
            <a:endParaRPr lang="en-US" baseline="0" dirty="0"/>
          </a:p>
          <a:p>
            <a:r>
              <a:rPr lang="en-US" baseline="0" dirty="0"/>
              <a:t>White paper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92176-AC6E-4BA5-9D0B-53AA4F9040A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513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66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2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946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81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2B9D-E22F-43E8-84CC-86E6680555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1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5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6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0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3AC6-370F-4179-B1F0-FF96F0C4C915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B9B1-B708-46E8-AB5D-FD6D8D891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7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-34505" y="1522070"/>
            <a:ext cx="9166860" cy="1714500"/>
          </a:xfrm>
          <a:ln/>
        </p:spPr>
        <p:txBody>
          <a:bodyPr>
            <a:normAutofit/>
          </a:bodyPr>
          <a:lstStyle/>
          <a:p>
            <a:r>
              <a:rPr lang="en-US" sz="4000" b="1" dirty="0">
                <a:latin typeface="Gill Sans MT" panose="020B0502020104020203" pitchFamily="34" charset="0"/>
              </a:rPr>
              <a:t>The basics of imaging cleared tissue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818563"/>
            <a:ext cx="9155430" cy="1076241"/>
          </a:xfrm>
          <a:ln/>
        </p:spPr>
        <p:txBody>
          <a:bodyPr anchor="t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800" dirty="0">
                <a:latin typeface="Gill Sans MT" pitchFamily="34" charset="0"/>
              </a:rPr>
              <a:t>Pablo Ariel, Ph.D.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800" dirty="0">
                <a:latin typeface="Gill Sans MT" pitchFamily="34" charset="0"/>
              </a:rPr>
              <a:t>Microscopy Services Laboratory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800" dirty="0">
                <a:latin typeface="Gill Sans MT" pitchFamily="34" charset="0"/>
              </a:rPr>
              <a:t>Department of Pathology and Laboratory Medicine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1800" dirty="0"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31" y="5830067"/>
            <a:ext cx="3212538" cy="882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CC4EE6-3B5B-7A4F-A37D-F0B9155F7EEB}"/>
              </a:ext>
            </a:extLst>
          </p:cNvPr>
          <p:cNvSpPr txBox="1">
            <a:spLocks noChangeArrowheads="1"/>
          </p:cNvSpPr>
          <p:nvPr/>
        </p:nvSpPr>
        <p:spPr>
          <a:xfrm>
            <a:off x="11645" y="2951325"/>
            <a:ext cx="9155430" cy="1076241"/>
          </a:xfrm>
          <a:prstGeom prst="rect">
            <a:avLst/>
          </a:prstGeom>
          <a:ln/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en-US" sz="2400" dirty="0">
                <a:latin typeface="Gill Sans MT" pitchFamily="34" charset="0"/>
              </a:rPr>
              <a:t>Third </a:t>
            </a:r>
            <a:r>
              <a:rPr lang="en-US" sz="2400" dirty="0" err="1">
                <a:latin typeface="Gill Sans MT" pitchFamily="34" charset="0"/>
              </a:rPr>
              <a:t>iDISCO</a:t>
            </a:r>
            <a:r>
              <a:rPr lang="en-US" sz="2400" dirty="0">
                <a:latin typeface="Gill Sans MT" pitchFamily="34" charset="0"/>
              </a:rPr>
              <a:t> Workshop</a:t>
            </a:r>
          </a:p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en-US" sz="2400" dirty="0">
                <a:latin typeface="Gill Sans MT" pitchFamily="34" charset="0"/>
              </a:rPr>
              <a:t>April 25</a:t>
            </a:r>
            <a:r>
              <a:rPr lang="en-US" sz="2400" baseline="30000" dirty="0">
                <a:latin typeface="Gill Sans MT" pitchFamily="34" charset="0"/>
              </a:rPr>
              <a:t>th</a:t>
            </a:r>
            <a:r>
              <a:rPr lang="en-US" sz="2400" dirty="0">
                <a:latin typeface="Gill Sans MT" pitchFamily="34" charset="0"/>
              </a:rPr>
              <a:t>, 2023</a:t>
            </a:r>
          </a:p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en-US" sz="2400" dirty="0">
                <a:latin typeface="Gill Sans MT" pitchFamily="34" charset="0"/>
              </a:rPr>
              <a:t>Rockefeller University and </a:t>
            </a:r>
            <a:r>
              <a:rPr lang="en-US" sz="2400" dirty="0" err="1">
                <a:latin typeface="Gill Sans MT" pitchFamily="34" charset="0"/>
              </a:rPr>
              <a:t>Kavli</a:t>
            </a:r>
            <a:r>
              <a:rPr lang="en-US" sz="2400" dirty="0">
                <a:latin typeface="Gill Sans MT" pitchFamily="34" charset="0"/>
              </a:rPr>
              <a:t> NSI, NYC</a:t>
            </a:r>
          </a:p>
        </p:txBody>
      </p:sp>
    </p:spTree>
    <p:extLst>
      <p:ext uri="{BB962C8B-B14F-4D97-AF65-F5344CB8AC3E}">
        <p14:creationId xmlns:p14="http://schemas.microsoft.com/office/powerpoint/2010/main" val="5337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flipH="1">
            <a:off x="4563957" y="1551922"/>
            <a:ext cx="1710488" cy="3504262"/>
          </a:xfrm>
          <a:custGeom>
            <a:avLst/>
            <a:gdLst>
              <a:gd name="connsiteX0" fmla="*/ 914400 w 1035585"/>
              <a:gd name="connsiteY0" fmla="*/ 23050 h 2708420"/>
              <a:gd name="connsiteX1" fmla="*/ 793214 w 1035585"/>
              <a:gd name="connsiteY1" fmla="*/ 45083 h 2708420"/>
              <a:gd name="connsiteX2" fmla="*/ 749146 w 1035585"/>
              <a:gd name="connsiteY2" fmla="*/ 67117 h 2708420"/>
              <a:gd name="connsiteX3" fmla="*/ 705079 w 1035585"/>
              <a:gd name="connsiteY3" fmla="*/ 78134 h 2708420"/>
              <a:gd name="connsiteX4" fmla="*/ 627961 w 1035585"/>
              <a:gd name="connsiteY4" fmla="*/ 133218 h 2708420"/>
              <a:gd name="connsiteX5" fmla="*/ 561860 w 1035585"/>
              <a:gd name="connsiteY5" fmla="*/ 177286 h 2708420"/>
              <a:gd name="connsiteX6" fmla="*/ 495759 w 1035585"/>
              <a:gd name="connsiteY6" fmla="*/ 254404 h 2708420"/>
              <a:gd name="connsiteX7" fmla="*/ 462708 w 1035585"/>
              <a:gd name="connsiteY7" fmla="*/ 287455 h 2708420"/>
              <a:gd name="connsiteX8" fmla="*/ 352539 w 1035585"/>
              <a:gd name="connsiteY8" fmla="*/ 430674 h 2708420"/>
              <a:gd name="connsiteX9" fmla="*/ 319489 w 1035585"/>
              <a:gd name="connsiteY9" fmla="*/ 474741 h 2708420"/>
              <a:gd name="connsiteX10" fmla="*/ 308472 w 1035585"/>
              <a:gd name="connsiteY10" fmla="*/ 507792 h 2708420"/>
              <a:gd name="connsiteX11" fmla="*/ 275421 w 1035585"/>
              <a:gd name="connsiteY11" fmla="*/ 551859 h 2708420"/>
              <a:gd name="connsiteX12" fmla="*/ 231354 w 1035585"/>
              <a:gd name="connsiteY12" fmla="*/ 628977 h 2708420"/>
              <a:gd name="connsiteX13" fmla="*/ 209320 w 1035585"/>
              <a:gd name="connsiteY13" fmla="*/ 695079 h 2708420"/>
              <a:gd name="connsiteX14" fmla="*/ 165253 w 1035585"/>
              <a:gd name="connsiteY14" fmla="*/ 761180 h 2708420"/>
              <a:gd name="connsiteX15" fmla="*/ 154236 w 1035585"/>
              <a:gd name="connsiteY15" fmla="*/ 794230 h 2708420"/>
              <a:gd name="connsiteX16" fmla="*/ 143219 w 1035585"/>
              <a:gd name="connsiteY16" fmla="*/ 838298 h 2708420"/>
              <a:gd name="connsiteX17" fmla="*/ 121185 w 1035585"/>
              <a:gd name="connsiteY17" fmla="*/ 871349 h 2708420"/>
              <a:gd name="connsiteX18" fmla="*/ 110168 w 1035585"/>
              <a:gd name="connsiteY18" fmla="*/ 926433 h 2708420"/>
              <a:gd name="connsiteX19" fmla="*/ 88134 w 1035585"/>
              <a:gd name="connsiteY19" fmla="*/ 992534 h 2708420"/>
              <a:gd name="connsiteX20" fmla="*/ 77118 w 1035585"/>
              <a:gd name="connsiteY20" fmla="*/ 1080669 h 2708420"/>
              <a:gd name="connsiteX21" fmla="*/ 55084 w 1035585"/>
              <a:gd name="connsiteY21" fmla="*/ 1168804 h 2708420"/>
              <a:gd name="connsiteX22" fmla="*/ 44067 w 1035585"/>
              <a:gd name="connsiteY22" fmla="*/ 1278973 h 2708420"/>
              <a:gd name="connsiteX23" fmla="*/ 22033 w 1035585"/>
              <a:gd name="connsiteY23" fmla="*/ 1455242 h 2708420"/>
              <a:gd name="connsiteX24" fmla="*/ 0 w 1035585"/>
              <a:gd name="connsiteY24" fmla="*/ 1697614 h 2708420"/>
              <a:gd name="connsiteX25" fmla="*/ 11016 w 1035585"/>
              <a:gd name="connsiteY25" fmla="*/ 2292524 h 2708420"/>
              <a:gd name="connsiteX26" fmla="*/ 44067 w 1035585"/>
              <a:gd name="connsiteY26" fmla="*/ 2435744 h 2708420"/>
              <a:gd name="connsiteX27" fmla="*/ 88134 w 1035585"/>
              <a:gd name="connsiteY27" fmla="*/ 2501845 h 2708420"/>
              <a:gd name="connsiteX28" fmla="*/ 176269 w 1035585"/>
              <a:gd name="connsiteY28" fmla="*/ 2600997 h 2708420"/>
              <a:gd name="connsiteX29" fmla="*/ 209320 w 1035585"/>
              <a:gd name="connsiteY29" fmla="*/ 2612014 h 2708420"/>
              <a:gd name="connsiteX30" fmla="*/ 242371 w 1035585"/>
              <a:gd name="connsiteY30" fmla="*/ 2634047 h 2708420"/>
              <a:gd name="connsiteX31" fmla="*/ 297455 w 1035585"/>
              <a:gd name="connsiteY31" fmla="*/ 2645064 h 2708420"/>
              <a:gd name="connsiteX32" fmla="*/ 407624 w 1035585"/>
              <a:gd name="connsiteY32" fmla="*/ 2667098 h 2708420"/>
              <a:gd name="connsiteX33" fmla="*/ 495759 w 1035585"/>
              <a:gd name="connsiteY33" fmla="*/ 2678115 h 2708420"/>
              <a:gd name="connsiteX34" fmla="*/ 661012 w 1035585"/>
              <a:gd name="connsiteY34" fmla="*/ 2700149 h 2708420"/>
              <a:gd name="connsiteX35" fmla="*/ 925416 w 1035585"/>
              <a:gd name="connsiteY35" fmla="*/ 2656081 h 2708420"/>
              <a:gd name="connsiteX36" fmla="*/ 947450 w 1035585"/>
              <a:gd name="connsiteY36" fmla="*/ 2612014 h 2708420"/>
              <a:gd name="connsiteX37" fmla="*/ 958467 w 1035585"/>
              <a:gd name="connsiteY37" fmla="*/ 2567946 h 2708420"/>
              <a:gd name="connsiteX38" fmla="*/ 980501 w 1035585"/>
              <a:gd name="connsiteY38" fmla="*/ 2534896 h 2708420"/>
              <a:gd name="connsiteX39" fmla="*/ 991518 w 1035585"/>
              <a:gd name="connsiteY39" fmla="*/ 2479811 h 2708420"/>
              <a:gd name="connsiteX40" fmla="*/ 1002534 w 1035585"/>
              <a:gd name="connsiteY40" fmla="*/ 2369642 h 2708420"/>
              <a:gd name="connsiteX41" fmla="*/ 1013551 w 1035585"/>
              <a:gd name="connsiteY41" fmla="*/ 2281508 h 2708420"/>
              <a:gd name="connsiteX42" fmla="*/ 1024568 w 1035585"/>
              <a:gd name="connsiteY42" fmla="*/ 1245922 h 2708420"/>
              <a:gd name="connsiteX43" fmla="*/ 1035585 w 1035585"/>
              <a:gd name="connsiteY43" fmla="*/ 860332 h 2708420"/>
              <a:gd name="connsiteX44" fmla="*/ 1024568 w 1035585"/>
              <a:gd name="connsiteY44" fmla="*/ 177286 h 2708420"/>
              <a:gd name="connsiteX45" fmla="*/ 991518 w 1035585"/>
              <a:gd name="connsiteY45" fmla="*/ 67117 h 2708420"/>
              <a:gd name="connsiteX46" fmla="*/ 947450 w 1035585"/>
              <a:gd name="connsiteY46" fmla="*/ 1016 h 2708420"/>
              <a:gd name="connsiteX47" fmla="*/ 914400 w 1035585"/>
              <a:gd name="connsiteY47" fmla="*/ 23050 h 27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5585" h="2708420">
                <a:moveTo>
                  <a:pt x="914400" y="23050"/>
                </a:moveTo>
                <a:cubicBezTo>
                  <a:pt x="888694" y="30394"/>
                  <a:pt x="832885" y="34504"/>
                  <a:pt x="793214" y="45083"/>
                </a:cubicBezTo>
                <a:cubicBezTo>
                  <a:pt x="777345" y="49315"/>
                  <a:pt x="764523" y="61350"/>
                  <a:pt x="749146" y="67117"/>
                </a:cubicBezTo>
                <a:cubicBezTo>
                  <a:pt x="734969" y="72433"/>
                  <a:pt x="719768" y="74462"/>
                  <a:pt x="705079" y="78134"/>
                </a:cubicBezTo>
                <a:cubicBezTo>
                  <a:pt x="597643" y="149758"/>
                  <a:pt x="764586" y="37580"/>
                  <a:pt x="627961" y="133218"/>
                </a:cubicBezTo>
                <a:cubicBezTo>
                  <a:pt x="606267" y="148404"/>
                  <a:pt x="580585" y="158561"/>
                  <a:pt x="561860" y="177286"/>
                </a:cubicBezTo>
                <a:cubicBezTo>
                  <a:pt x="479855" y="259288"/>
                  <a:pt x="580548" y="155482"/>
                  <a:pt x="495759" y="254404"/>
                </a:cubicBezTo>
                <a:cubicBezTo>
                  <a:pt x="485620" y="266234"/>
                  <a:pt x="472682" y="275486"/>
                  <a:pt x="462708" y="287455"/>
                </a:cubicBezTo>
                <a:cubicBezTo>
                  <a:pt x="431138" y="325339"/>
                  <a:pt x="385794" y="386334"/>
                  <a:pt x="352539" y="430674"/>
                </a:cubicBezTo>
                <a:lnTo>
                  <a:pt x="319489" y="474741"/>
                </a:lnTo>
                <a:cubicBezTo>
                  <a:pt x="315817" y="485758"/>
                  <a:pt x="314234" y="497709"/>
                  <a:pt x="308472" y="507792"/>
                </a:cubicBezTo>
                <a:cubicBezTo>
                  <a:pt x="299362" y="523734"/>
                  <a:pt x="286093" y="536918"/>
                  <a:pt x="275421" y="551859"/>
                </a:cubicBezTo>
                <a:cubicBezTo>
                  <a:pt x="257353" y="577154"/>
                  <a:pt x="243091" y="599635"/>
                  <a:pt x="231354" y="628977"/>
                </a:cubicBezTo>
                <a:cubicBezTo>
                  <a:pt x="222728" y="650542"/>
                  <a:pt x="219707" y="674305"/>
                  <a:pt x="209320" y="695079"/>
                </a:cubicBezTo>
                <a:cubicBezTo>
                  <a:pt x="197477" y="718764"/>
                  <a:pt x="173627" y="736058"/>
                  <a:pt x="165253" y="761180"/>
                </a:cubicBezTo>
                <a:cubicBezTo>
                  <a:pt x="161581" y="772197"/>
                  <a:pt x="157426" y="783064"/>
                  <a:pt x="154236" y="794230"/>
                </a:cubicBezTo>
                <a:cubicBezTo>
                  <a:pt x="150076" y="808789"/>
                  <a:pt x="149183" y="824381"/>
                  <a:pt x="143219" y="838298"/>
                </a:cubicBezTo>
                <a:cubicBezTo>
                  <a:pt x="138003" y="850468"/>
                  <a:pt x="128530" y="860332"/>
                  <a:pt x="121185" y="871349"/>
                </a:cubicBezTo>
                <a:cubicBezTo>
                  <a:pt x="117513" y="889710"/>
                  <a:pt x="115095" y="908368"/>
                  <a:pt x="110168" y="926433"/>
                </a:cubicBezTo>
                <a:cubicBezTo>
                  <a:pt x="104057" y="948840"/>
                  <a:pt x="88134" y="992534"/>
                  <a:pt x="88134" y="992534"/>
                </a:cubicBezTo>
                <a:cubicBezTo>
                  <a:pt x="84462" y="1021912"/>
                  <a:pt x="82574" y="1051569"/>
                  <a:pt x="77118" y="1080669"/>
                </a:cubicBezTo>
                <a:cubicBezTo>
                  <a:pt x="71537" y="1110433"/>
                  <a:pt x="55084" y="1168804"/>
                  <a:pt x="55084" y="1168804"/>
                </a:cubicBezTo>
                <a:cubicBezTo>
                  <a:pt x="51412" y="1205527"/>
                  <a:pt x="48297" y="1242310"/>
                  <a:pt x="44067" y="1278973"/>
                </a:cubicBezTo>
                <a:cubicBezTo>
                  <a:pt x="37280" y="1337796"/>
                  <a:pt x="26252" y="1396179"/>
                  <a:pt x="22033" y="1455242"/>
                </a:cubicBezTo>
                <a:cubicBezTo>
                  <a:pt x="8907" y="1639011"/>
                  <a:pt x="17409" y="1558334"/>
                  <a:pt x="0" y="1697614"/>
                </a:cubicBezTo>
                <a:cubicBezTo>
                  <a:pt x="3672" y="1895917"/>
                  <a:pt x="4517" y="2094293"/>
                  <a:pt x="11016" y="2292524"/>
                </a:cubicBezTo>
                <a:cubicBezTo>
                  <a:pt x="11979" y="2321904"/>
                  <a:pt x="25752" y="2408271"/>
                  <a:pt x="44067" y="2435744"/>
                </a:cubicBezTo>
                <a:lnTo>
                  <a:pt x="88134" y="2501845"/>
                </a:lnTo>
                <a:cubicBezTo>
                  <a:pt x="109129" y="2533337"/>
                  <a:pt x="143928" y="2590217"/>
                  <a:pt x="176269" y="2600997"/>
                </a:cubicBezTo>
                <a:cubicBezTo>
                  <a:pt x="187286" y="2604669"/>
                  <a:pt x="198933" y="2606821"/>
                  <a:pt x="209320" y="2612014"/>
                </a:cubicBezTo>
                <a:cubicBezTo>
                  <a:pt x="221163" y="2617935"/>
                  <a:pt x="229973" y="2629398"/>
                  <a:pt x="242371" y="2634047"/>
                </a:cubicBezTo>
                <a:cubicBezTo>
                  <a:pt x="259904" y="2640622"/>
                  <a:pt x="279176" y="2641002"/>
                  <a:pt x="297455" y="2645064"/>
                </a:cubicBezTo>
                <a:cubicBezTo>
                  <a:pt x="369724" y="2661124"/>
                  <a:pt x="316952" y="2654145"/>
                  <a:pt x="407624" y="2667098"/>
                </a:cubicBezTo>
                <a:cubicBezTo>
                  <a:pt x="436933" y="2671285"/>
                  <a:pt x="466450" y="2673928"/>
                  <a:pt x="495759" y="2678115"/>
                </a:cubicBezTo>
                <a:cubicBezTo>
                  <a:pt x="668839" y="2702841"/>
                  <a:pt x="429231" y="2674395"/>
                  <a:pt x="661012" y="2700149"/>
                </a:cubicBezTo>
                <a:cubicBezTo>
                  <a:pt x="779483" y="2694507"/>
                  <a:pt x="863695" y="2742491"/>
                  <a:pt x="925416" y="2656081"/>
                </a:cubicBezTo>
                <a:cubicBezTo>
                  <a:pt x="934962" y="2642717"/>
                  <a:pt x="940105" y="2626703"/>
                  <a:pt x="947450" y="2612014"/>
                </a:cubicBezTo>
                <a:cubicBezTo>
                  <a:pt x="951122" y="2597325"/>
                  <a:pt x="952502" y="2581863"/>
                  <a:pt x="958467" y="2567946"/>
                </a:cubicBezTo>
                <a:cubicBezTo>
                  <a:pt x="963683" y="2555776"/>
                  <a:pt x="975852" y="2547293"/>
                  <a:pt x="980501" y="2534896"/>
                </a:cubicBezTo>
                <a:cubicBezTo>
                  <a:pt x="987076" y="2517363"/>
                  <a:pt x="987846" y="2498173"/>
                  <a:pt x="991518" y="2479811"/>
                </a:cubicBezTo>
                <a:cubicBezTo>
                  <a:pt x="995190" y="2443088"/>
                  <a:pt x="998459" y="2406322"/>
                  <a:pt x="1002534" y="2369642"/>
                </a:cubicBezTo>
                <a:cubicBezTo>
                  <a:pt x="1005803" y="2340216"/>
                  <a:pt x="1012971" y="2311109"/>
                  <a:pt x="1013551" y="2281508"/>
                </a:cubicBezTo>
                <a:cubicBezTo>
                  <a:pt x="1020319" y="1936359"/>
                  <a:pt x="1019216" y="1591095"/>
                  <a:pt x="1024568" y="1245922"/>
                </a:cubicBezTo>
                <a:cubicBezTo>
                  <a:pt x="1026561" y="1117355"/>
                  <a:pt x="1031913" y="988862"/>
                  <a:pt x="1035585" y="860332"/>
                </a:cubicBezTo>
                <a:cubicBezTo>
                  <a:pt x="1031913" y="632650"/>
                  <a:pt x="1031166" y="404902"/>
                  <a:pt x="1024568" y="177286"/>
                </a:cubicBezTo>
                <a:cubicBezTo>
                  <a:pt x="1021486" y="70949"/>
                  <a:pt x="1022954" y="129989"/>
                  <a:pt x="991518" y="67117"/>
                </a:cubicBezTo>
                <a:cubicBezTo>
                  <a:pt x="976612" y="37305"/>
                  <a:pt x="987319" y="18103"/>
                  <a:pt x="947450" y="1016"/>
                </a:cubicBezTo>
                <a:cubicBezTo>
                  <a:pt x="933949" y="-4770"/>
                  <a:pt x="940106" y="15706"/>
                  <a:pt x="914400" y="230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582154" y="1054345"/>
            <a:ext cx="382131" cy="627179"/>
          </a:xfrm>
          <a:custGeom>
            <a:avLst/>
            <a:gdLst>
              <a:gd name="connsiteX0" fmla="*/ 77118 w 231354"/>
              <a:gd name="connsiteY0" fmla="*/ 429657 h 484742"/>
              <a:gd name="connsiteX1" fmla="*/ 11017 w 231354"/>
              <a:gd name="connsiteY1" fmla="*/ 308472 h 484742"/>
              <a:gd name="connsiteX2" fmla="*/ 0 w 231354"/>
              <a:gd name="connsiteY2" fmla="*/ 264404 h 484742"/>
              <a:gd name="connsiteX3" fmla="*/ 11017 w 231354"/>
              <a:gd name="connsiteY3" fmla="*/ 165253 h 484742"/>
              <a:gd name="connsiteX4" fmla="*/ 66101 w 231354"/>
              <a:gd name="connsiteY4" fmla="*/ 33050 h 484742"/>
              <a:gd name="connsiteX5" fmla="*/ 132202 w 231354"/>
              <a:gd name="connsiteY5" fmla="*/ 0 h 484742"/>
              <a:gd name="connsiteX6" fmla="*/ 209320 w 231354"/>
              <a:gd name="connsiteY6" fmla="*/ 11016 h 484742"/>
              <a:gd name="connsiteX7" fmla="*/ 231354 w 231354"/>
              <a:gd name="connsiteY7" fmla="*/ 77118 h 484742"/>
              <a:gd name="connsiteX8" fmla="*/ 231354 w 231354"/>
              <a:gd name="connsiteY8" fmla="*/ 484742 h 48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354" h="484742">
                <a:moveTo>
                  <a:pt x="77118" y="429657"/>
                </a:moveTo>
                <a:cubicBezTo>
                  <a:pt x="33129" y="359274"/>
                  <a:pt x="27207" y="365138"/>
                  <a:pt x="11017" y="308472"/>
                </a:cubicBezTo>
                <a:cubicBezTo>
                  <a:pt x="6857" y="293913"/>
                  <a:pt x="3672" y="279093"/>
                  <a:pt x="0" y="264404"/>
                </a:cubicBezTo>
                <a:cubicBezTo>
                  <a:pt x="3672" y="231354"/>
                  <a:pt x="6622" y="198215"/>
                  <a:pt x="11017" y="165253"/>
                </a:cubicBezTo>
                <a:cubicBezTo>
                  <a:pt x="17206" y="118839"/>
                  <a:pt x="20528" y="63432"/>
                  <a:pt x="66101" y="33050"/>
                </a:cubicBezTo>
                <a:cubicBezTo>
                  <a:pt x="108814" y="4575"/>
                  <a:pt x="86591" y="15203"/>
                  <a:pt x="132202" y="0"/>
                </a:cubicBezTo>
                <a:cubicBezTo>
                  <a:pt x="157908" y="3672"/>
                  <a:pt x="188823" y="-4926"/>
                  <a:pt x="209320" y="11016"/>
                </a:cubicBezTo>
                <a:cubicBezTo>
                  <a:pt x="227653" y="25275"/>
                  <a:pt x="231354" y="53892"/>
                  <a:pt x="231354" y="77118"/>
                </a:cubicBezTo>
                <a:lnTo>
                  <a:pt x="231354" y="484742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H="1">
            <a:off x="4557744" y="4974212"/>
            <a:ext cx="1662111" cy="1012039"/>
          </a:xfrm>
          <a:custGeom>
            <a:avLst/>
            <a:gdLst>
              <a:gd name="connsiteX0" fmla="*/ 176270 w 904833"/>
              <a:gd name="connsiteY0" fmla="*/ 0 h 782198"/>
              <a:gd name="connsiteX1" fmla="*/ 99152 w 904833"/>
              <a:gd name="connsiteY1" fmla="*/ 99152 h 782198"/>
              <a:gd name="connsiteX2" fmla="*/ 55084 w 904833"/>
              <a:gd name="connsiteY2" fmla="*/ 165253 h 782198"/>
              <a:gd name="connsiteX3" fmla="*/ 33051 w 904833"/>
              <a:gd name="connsiteY3" fmla="*/ 242371 h 782198"/>
              <a:gd name="connsiteX4" fmla="*/ 22034 w 904833"/>
              <a:gd name="connsiteY4" fmla="*/ 308472 h 782198"/>
              <a:gd name="connsiteX5" fmla="*/ 11017 w 904833"/>
              <a:gd name="connsiteY5" fmla="*/ 352540 h 782198"/>
              <a:gd name="connsiteX6" fmla="*/ 0 w 904833"/>
              <a:gd name="connsiteY6" fmla="*/ 418641 h 782198"/>
              <a:gd name="connsiteX7" fmla="*/ 11017 w 904833"/>
              <a:gd name="connsiteY7" fmla="*/ 550844 h 782198"/>
              <a:gd name="connsiteX8" fmla="*/ 55084 w 904833"/>
              <a:gd name="connsiteY8" fmla="*/ 616945 h 782198"/>
              <a:gd name="connsiteX9" fmla="*/ 77118 w 904833"/>
              <a:gd name="connsiteY9" fmla="*/ 649995 h 782198"/>
              <a:gd name="connsiteX10" fmla="*/ 99152 w 904833"/>
              <a:gd name="connsiteY10" fmla="*/ 683046 h 782198"/>
              <a:gd name="connsiteX11" fmla="*/ 176270 w 904833"/>
              <a:gd name="connsiteY11" fmla="*/ 738130 h 782198"/>
              <a:gd name="connsiteX12" fmla="*/ 242371 w 904833"/>
              <a:gd name="connsiteY12" fmla="*/ 760164 h 782198"/>
              <a:gd name="connsiteX13" fmla="*/ 319489 w 904833"/>
              <a:gd name="connsiteY13" fmla="*/ 782198 h 782198"/>
              <a:gd name="connsiteX14" fmla="*/ 561860 w 904833"/>
              <a:gd name="connsiteY14" fmla="*/ 771181 h 782198"/>
              <a:gd name="connsiteX15" fmla="*/ 605928 w 904833"/>
              <a:gd name="connsiteY15" fmla="*/ 760164 h 782198"/>
              <a:gd name="connsiteX16" fmla="*/ 672029 w 904833"/>
              <a:gd name="connsiteY16" fmla="*/ 749147 h 782198"/>
              <a:gd name="connsiteX17" fmla="*/ 782198 w 904833"/>
              <a:gd name="connsiteY17" fmla="*/ 705080 h 782198"/>
              <a:gd name="connsiteX18" fmla="*/ 815248 w 904833"/>
              <a:gd name="connsiteY18" fmla="*/ 672029 h 782198"/>
              <a:gd name="connsiteX19" fmla="*/ 859316 w 904833"/>
              <a:gd name="connsiteY19" fmla="*/ 605928 h 782198"/>
              <a:gd name="connsiteX20" fmla="*/ 881350 w 904833"/>
              <a:gd name="connsiteY20" fmla="*/ 539827 h 782198"/>
              <a:gd name="connsiteX21" fmla="*/ 903383 w 904833"/>
              <a:gd name="connsiteY21" fmla="*/ 451692 h 782198"/>
              <a:gd name="connsiteX22" fmla="*/ 903383 w 904833"/>
              <a:gd name="connsiteY22" fmla="*/ 11017 h 782198"/>
              <a:gd name="connsiteX0" fmla="*/ 176270 w 904789"/>
              <a:gd name="connsiteY0" fmla="*/ 0 h 782198"/>
              <a:gd name="connsiteX1" fmla="*/ 99152 w 904789"/>
              <a:gd name="connsiteY1" fmla="*/ 99152 h 782198"/>
              <a:gd name="connsiteX2" fmla="*/ 55084 w 904789"/>
              <a:gd name="connsiteY2" fmla="*/ 165253 h 782198"/>
              <a:gd name="connsiteX3" fmla="*/ 33051 w 904789"/>
              <a:gd name="connsiteY3" fmla="*/ 242371 h 782198"/>
              <a:gd name="connsiteX4" fmla="*/ 22034 w 904789"/>
              <a:gd name="connsiteY4" fmla="*/ 308472 h 782198"/>
              <a:gd name="connsiteX5" fmla="*/ 11017 w 904789"/>
              <a:gd name="connsiteY5" fmla="*/ 352540 h 782198"/>
              <a:gd name="connsiteX6" fmla="*/ 0 w 904789"/>
              <a:gd name="connsiteY6" fmla="*/ 418641 h 782198"/>
              <a:gd name="connsiteX7" fmla="*/ 11017 w 904789"/>
              <a:gd name="connsiteY7" fmla="*/ 550844 h 782198"/>
              <a:gd name="connsiteX8" fmla="*/ 55084 w 904789"/>
              <a:gd name="connsiteY8" fmla="*/ 616945 h 782198"/>
              <a:gd name="connsiteX9" fmla="*/ 77118 w 904789"/>
              <a:gd name="connsiteY9" fmla="*/ 649995 h 782198"/>
              <a:gd name="connsiteX10" fmla="*/ 99152 w 904789"/>
              <a:gd name="connsiteY10" fmla="*/ 683046 h 782198"/>
              <a:gd name="connsiteX11" fmla="*/ 176270 w 904789"/>
              <a:gd name="connsiteY11" fmla="*/ 738130 h 782198"/>
              <a:gd name="connsiteX12" fmla="*/ 242371 w 904789"/>
              <a:gd name="connsiteY12" fmla="*/ 760164 h 782198"/>
              <a:gd name="connsiteX13" fmla="*/ 319489 w 904789"/>
              <a:gd name="connsiteY13" fmla="*/ 782198 h 782198"/>
              <a:gd name="connsiteX14" fmla="*/ 561860 w 904789"/>
              <a:gd name="connsiteY14" fmla="*/ 771181 h 782198"/>
              <a:gd name="connsiteX15" fmla="*/ 605928 w 904789"/>
              <a:gd name="connsiteY15" fmla="*/ 760164 h 782198"/>
              <a:gd name="connsiteX16" fmla="*/ 672029 w 904789"/>
              <a:gd name="connsiteY16" fmla="*/ 749147 h 782198"/>
              <a:gd name="connsiteX17" fmla="*/ 782198 w 904789"/>
              <a:gd name="connsiteY17" fmla="*/ 705080 h 782198"/>
              <a:gd name="connsiteX18" fmla="*/ 815248 w 904789"/>
              <a:gd name="connsiteY18" fmla="*/ 672029 h 782198"/>
              <a:gd name="connsiteX19" fmla="*/ 859316 w 904789"/>
              <a:gd name="connsiteY19" fmla="*/ 605928 h 782198"/>
              <a:gd name="connsiteX20" fmla="*/ 881350 w 904789"/>
              <a:gd name="connsiteY20" fmla="*/ 539827 h 782198"/>
              <a:gd name="connsiteX21" fmla="*/ 903383 w 904789"/>
              <a:gd name="connsiteY21" fmla="*/ 451692 h 782198"/>
              <a:gd name="connsiteX22" fmla="*/ 840380 w 904789"/>
              <a:gd name="connsiteY22" fmla="*/ 0 h 782198"/>
              <a:gd name="connsiteX0" fmla="*/ 176270 w 918320"/>
              <a:gd name="connsiteY0" fmla="*/ 0 h 782198"/>
              <a:gd name="connsiteX1" fmla="*/ 99152 w 918320"/>
              <a:gd name="connsiteY1" fmla="*/ 99152 h 782198"/>
              <a:gd name="connsiteX2" fmla="*/ 55084 w 918320"/>
              <a:gd name="connsiteY2" fmla="*/ 165253 h 782198"/>
              <a:gd name="connsiteX3" fmla="*/ 33051 w 918320"/>
              <a:gd name="connsiteY3" fmla="*/ 242371 h 782198"/>
              <a:gd name="connsiteX4" fmla="*/ 22034 w 918320"/>
              <a:gd name="connsiteY4" fmla="*/ 308472 h 782198"/>
              <a:gd name="connsiteX5" fmla="*/ 11017 w 918320"/>
              <a:gd name="connsiteY5" fmla="*/ 352540 h 782198"/>
              <a:gd name="connsiteX6" fmla="*/ 0 w 918320"/>
              <a:gd name="connsiteY6" fmla="*/ 418641 h 782198"/>
              <a:gd name="connsiteX7" fmla="*/ 11017 w 918320"/>
              <a:gd name="connsiteY7" fmla="*/ 550844 h 782198"/>
              <a:gd name="connsiteX8" fmla="*/ 55084 w 918320"/>
              <a:gd name="connsiteY8" fmla="*/ 616945 h 782198"/>
              <a:gd name="connsiteX9" fmla="*/ 77118 w 918320"/>
              <a:gd name="connsiteY9" fmla="*/ 649995 h 782198"/>
              <a:gd name="connsiteX10" fmla="*/ 99152 w 918320"/>
              <a:gd name="connsiteY10" fmla="*/ 683046 h 782198"/>
              <a:gd name="connsiteX11" fmla="*/ 176270 w 918320"/>
              <a:gd name="connsiteY11" fmla="*/ 738130 h 782198"/>
              <a:gd name="connsiteX12" fmla="*/ 242371 w 918320"/>
              <a:gd name="connsiteY12" fmla="*/ 760164 h 782198"/>
              <a:gd name="connsiteX13" fmla="*/ 319489 w 918320"/>
              <a:gd name="connsiteY13" fmla="*/ 782198 h 782198"/>
              <a:gd name="connsiteX14" fmla="*/ 561860 w 918320"/>
              <a:gd name="connsiteY14" fmla="*/ 771181 h 782198"/>
              <a:gd name="connsiteX15" fmla="*/ 605928 w 918320"/>
              <a:gd name="connsiteY15" fmla="*/ 760164 h 782198"/>
              <a:gd name="connsiteX16" fmla="*/ 672029 w 918320"/>
              <a:gd name="connsiteY16" fmla="*/ 749147 h 782198"/>
              <a:gd name="connsiteX17" fmla="*/ 782198 w 918320"/>
              <a:gd name="connsiteY17" fmla="*/ 705080 h 782198"/>
              <a:gd name="connsiteX18" fmla="*/ 815248 w 918320"/>
              <a:gd name="connsiteY18" fmla="*/ 672029 h 782198"/>
              <a:gd name="connsiteX19" fmla="*/ 859316 w 918320"/>
              <a:gd name="connsiteY19" fmla="*/ 605928 h 782198"/>
              <a:gd name="connsiteX20" fmla="*/ 881350 w 918320"/>
              <a:gd name="connsiteY20" fmla="*/ 539827 h 782198"/>
              <a:gd name="connsiteX21" fmla="*/ 903383 w 918320"/>
              <a:gd name="connsiteY21" fmla="*/ 451692 h 782198"/>
              <a:gd name="connsiteX22" fmla="*/ 914887 w 918320"/>
              <a:gd name="connsiteY22" fmla="*/ 176270 h 782198"/>
              <a:gd name="connsiteX23" fmla="*/ 840380 w 918320"/>
              <a:gd name="connsiteY23" fmla="*/ 0 h 78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8320" h="782198">
                <a:moveTo>
                  <a:pt x="176270" y="0"/>
                </a:moveTo>
                <a:cubicBezTo>
                  <a:pt x="82141" y="75304"/>
                  <a:pt x="149769" y="6355"/>
                  <a:pt x="99152" y="99152"/>
                </a:cubicBezTo>
                <a:cubicBezTo>
                  <a:pt x="86471" y="122400"/>
                  <a:pt x="55084" y="165253"/>
                  <a:pt x="55084" y="165253"/>
                </a:cubicBezTo>
                <a:cubicBezTo>
                  <a:pt x="44586" y="196749"/>
                  <a:pt x="39967" y="207794"/>
                  <a:pt x="33051" y="242371"/>
                </a:cubicBezTo>
                <a:cubicBezTo>
                  <a:pt x="28670" y="264275"/>
                  <a:pt x="26415" y="286568"/>
                  <a:pt x="22034" y="308472"/>
                </a:cubicBezTo>
                <a:cubicBezTo>
                  <a:pt x="19064" y="323319"/>
                  <a:pt x="13987" y="337693"/>
                  <a:pt x="11017" y="352540"/>
                </a:cubicBezTo>
                <a:cubicBezTo>
                  <a:pt x="6636" y="374444"/>
                  <a:pt x="3672" y="396607"/>
                  <a:pt x="0" y="418641"/>
                </a:cubicBezTo>
                <a:cubicBezTo>
                  <a:pt x="3672" y="462709"/>
                  <a:pt x="-818" y="508237"/>
                  <a:pt x="11017" y="550844"/>
                </a:cubicBezTo>
                <a:cubicBezTo>
                  <a:pt x="18104" y="576359"/>
                  <a:pt x="40395" y="594911"/>
                  <a:pt x="55084" y="616945"/>
                </a:cubicBezTo>
                <a:lnTo>
                  <a:pt x="77118" y="649995"/>
                </a:lnTo>
                <a:cubicBezTo>
                  <a:pt x="84463" y="661012"/>
                  <a:pt x="88559" y="675101"/>
                  <a:pt x="99152" y="683046"/>
                </a:cubicBezTo>
                <a:cubicBezTo>
                  <a:pt x="105079" y="687491"/>
                  <a:pt x="163083" y="732269"/>
                  <a:pt x="176270" y="738130"/>
                </a:cubicBezTo>
                <a:cubicBezTo>
                  <a:pt x="197494" y="747563"/>
                  <a:pt x="220337" y="752819"/>
                  <a:pt x="242371" y="760164"/>
                </a:cubicBezTo>
                <a:cubicBezTo>
                  <a:pt x="289784" y="775969"/>
                  <a:pt x="264158" y="768365"/>
                  <a:pt x="319489" y="782198"/>
                </a:cubicBezTo>
                <a:cubicBezTo>
                  <a:pt x="400279" y="778526"/>
                  <a:pt x="481224" y="777384"/>
                  <a:pt x="561860" y="771181"/>
                </a:cubicBezTo>
                <a:cubicBezTo>
                  <a:pt x="576957" y="770020"/>
                  <a:pt x="591081" y="763134"/>
                  <a:pt x="605928" y="760164"/>
                </a:cubicBezTo>
                <a:cubicBezTo>
                  <a:pt x="627832" y="755783"/>
                  <a:pt x="650358" y="754565"/>
                  <a:pt x="672029" y="749147"/>
                </a:cubicBezTo>
                <a:cubicBezTo>
                  <a:pt x="726480" y="735534"/>
                  <a:pt x="736611" y="727872"/>
                  <a:pt x="782198" y="705080"/>
                </a:cubicBezTo>
                <a:cubicBezTo>
                  <a:pt x="793215" y="694063"/>
                  <a:pt x="805683" y="684327"/>
                  <a:pt x="815248" y="672029"/>
                </a:cubicBezTo>
                <a:cubicBezTo>
                  <a:pt x="831506" y="651126"/>
                  <a:pt x="859316" y="605928"/>
                  <a:pt x="859316" y="605928"/>
                </a:cubicBezTo>
                <a:lnTo>
                  <a:pt x="881350" y="539827"/>
                </a:lnTo>
                <a:cubicBezTo>
                  <a:pt x="890434" y="512573"/>
                  <a:pt x="897794" y="512285"/>
                  <a:pt x="903383" y="451692"/>
                </a:cubicBezTo>
                <a:cubicBezTo>
                  <a:pt x="908973" y="391099"/>
                  <a:pt x="925387" y="251552"/>
                  <a:pt x="914887" y="176270"/>
                </a:cubicBezTo>
                <a:cubicBezTo>
                  <a:pt x="904387" y="100988"/>
                  <a:pt x="843610" y="36723"/>
                  <a:pt x="840380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41715" y="2454390"/>
            <a:ext cx="739430" cy="1441888"/>
          </a:xfrm>
          <a:custGeom>
            <a:avLst/>
            <a:gdLst>
              <a:gd name="connsiteX0" fmla="*/ 0 w 571500"/>
              <a:gd name="connsiteY0" fmla="*/ 1114425 h 1114425"/>
              <a:gd name="connsiteX1" fmla="*/ 85725 w 571500"/>
              <a:gd name="connsiteY1" fmla="*/ 1057275 h 1114425"/>
              <a:gd name="connsiteX2" fmla="*/ 142875 w 571500"/>
              <a:gd name="connsiteY2" fmla="*/ 1019175 h 1114425"/>
              <a:gd name="connsiteX3" fmla="*/ 180975 w 571500"/>
              <a:gd name="connsiteY3" fmla="*/ 962025 h 1114425"/>
              <a:gd name="connsiteX4" fmla="*/ 200025 w 571500"/>
              <a:gd name="connsiteY4" fmla="*/ 933450 h 1114425"/>
              <a:gd name="connsiteX5" fmla="*/ 219075 w 571500"/>
              <a:gd name="connsiteY5" fmla="*/ 857250 h 1114425"/>
              <a:gd name="connsiteX6" fmla="*/ 228600 w 571500"/>
              <a:gd name="connsiteY6" fmla="*/ 809625 h 1114425"/>
              <a:gd name="connsiteX7" fmla="*/ 238125 w 571500"/>
              <a:gd name="connsiteY7" fmla="*/ 781050 h 1114425"/>
              <a:gd name="connsiteX8" fmla="*/ 257175 w 571500"/>
              <a:gd name="connsiteY8" fmla="*/ 714375 h 1114425"/>
              <a:gd name="connsiteX9" fmla="*/ 266700 w 571500"/>
              <a:gd name="connsiteY9" fmla="*/ 619125 h 1114425"/>
              <a:gd name="connsiteX10" fmla="*/ 276225 w 571500"/>
              <a:gd name="connsiteY10" fmla="*/ 571500 h 1114425"/>
              <a:gd name="connsiteX11" fmla="*/ 285750 w 571500"/>
              <a:gd name="connsiteY11" fmla="*/ 47625 h 1114425"/>
              <a:gd name="connsiteX12" fmla="*/ 304800 w 571500"/>
              <a:gd name="connsiteY12" fmla="*/ 19050 h 1114425"/>
              <a:gd name="connsiteX13" fmla="*/ 333375 w 571500"/>
              <a:gd name="connsiteY13" fmla="*/ 0 h 1114425"/>
              <a:gd name="connsiteX14" fmla="*/ 447675 w 571500"/>
              <a:gd name="connsiteY14" fmla="*/ 9525 h 1114425"/>
              <a:gd name="connsiteX15" fmla="*/ 533400 w 571500"/>
              <a:gd name="connsiteY15" fmla="*/ 57150 h 1114425"/>
              <a:gd name="connsiteX16" fmla="*/ 571500 w 571500"/>
              <a:gd name="connsiteY16" fmla="*/ 5715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" h="1114425">
                <a:moveTo>
                  <a:pt x="0" y="1114425"/>
                </a:moveTo>
                <a:cubicBezTo>
                  <a:pt x="92090" y="1059171"/>
                  <a:pt x="6359" y="1112831"/>
                  <a:pt x="85725" y="1057275"/>
                </a:cubicBezTo>
                <a:cubicBezTo>
                  <a:pt x="104482" y="1044145"/>
                  <a:pt x="142875" y="1019175"/>
                  <a:pt x="142875" y="1019175"/>
                </a:cubicBezTo>
                <a:lnTo>
                  <a:pt x="180975" y="962025"/>
                </a:lnTo>
                <a:lnTo>
                  <a:pt x="200025" y="933450"/>
                </a:lnTo>
                <a:cubicBezTo>
                  <a:pt x="206375" y="908050"/>
                  <a:pt x="213940" y="882923"/>
                  <a:pt x="219075" y="857250"/>
                </a:cubicBezTo>
                <a:cubicBezTo>
                  <a:pt x="222250" y="841375"/>
                  <a:pt x="224673" y="825331"/>
                  <a:pt x="228600" y="809625"/>
                </a:cubicBezTo>
                <a:cubicBezTo>
                  <a:pt x="231035" y="799885"/>
                  <a:pt x="235367" y="790704"/>
                  <a:pt x="238125" y="781050"/>
                </a:cubicBezTo>
                <a:cubicBezTo>
                  <a:pt x="262045" y="697329"/>
                  <a:pt x="234337" y="782888"/>
                  <a:pt x="257175" y="714375"/>
                </a:cubicBezTo>
                <a:cubicBezTo>
                  <a:pt x="260350" y="682625"/>
                  <a:pt x="262483" y="650753"/>
                  <a:pt x="266700" y="619125"/>
                </a:cubicBezTo>
                <a:cubicBezTo>
                  <a:pt x="268840" y="603078"/>
                  <a:pt x="275686" y="587680"/>
                  <a:pt x="276225" y="571500"/>
                </a:cubicBezTo>
                <a:cubicBezTo>
                  <a:pt x="282044" y="396943"/>
                  <a:pt x="276728" y="222046"/>
                  <a:pt x="285750" y="47625"/>
                </a:cubicBezTo>
                <a:cubicBezTo>
                  <a:pt x="286341" y="36193"/>
                  <a:pt x="296705" y="27145"/>
                  <a:pt x="304800" y="19050"/>
                </a:cubicBezTo>
                <a:cubicBezTo>
                  <a:pt x="312895" y="10955"/>
                  <a:pt x="323850" y="6350"/>
                  <a:pt x="333375" y="0"/>
                </a:cubicBezTo>
                <a:cubicBezTo>
                  <a:pt x="371475" y="3175"/>
                  <a:pt x="410838" y="-708"/>
                  <a:pt x="447675" y="9525"/>
                </a:cubicBezTo>
                <a:cubicBezTo>
                  <a:pt x="540068" y="35190"/>
                  <a:pt x="471313" y="48280"/>
                  <a:pt x="533400" y="57150"/>
                </a:cubicBezTo>
                <a:cubicBezTo>
                  <a:pt x="545972" y="58946"/>
                  <a:pt x="558800" y="57150"/>
                  <a:pt x="571500" y="571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336077" y="2663895"/>
            <a:ext cx="431334" cy="184857"/>
          </a:xfrm>
          <a:custGeom>
            <a:avLst/>
            <a:gdLst>
              <a:gd name="connsiteX0" fmla="*/ 0 w 333375"/>
              <a:gd name="connsiteY0" fmla="*/ 0 h 142875"/>
              <a:gd name="connsiteX1" fmla="*/ 85725 w 333375"/>
              <a:gd name="connsiteY1" fmla="*/ 38100 h 142875"/>
              <a:gd name="connsiteX2" fmla="*/ 123825 w 333375"/>
              <a:gd name="connsiteY2" fmla="*/ 95250 h 142875"/>
              <a:gd name="connsiteX3" fmla="*/ 209550 w 333375"/>
              <a:gd name="connsiteY3" fmla="*/ 142875 h 142875"/>
              <a:gd name="connsiteX4" fmla="*/ 276225 w 333375"/>
              <a:gd name="connsiteY4" fmla="*/ 123825 h 142875"/>
              <a:gd name="connsiteX5" fmla="*/ 333375 w 333375"/>
              <a:gd name="connsiteY5" fmla="*/ 1047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375" h="142875">
                <a:moveTo>
                  <a:pt x="0" y="0"/>
                </a:moveTo>
                <a:cubicBezTo>
                  <a:pt x="21286" y="7095"/>
                  <a:pt x="67079" y="16790"/>
                  <a:pt x="85725" y="38100"/>
                </a:cubicBezTo>
                <a:cubicBezTo>
                  <a:pt x="100802" y="55330"/>
                  <a:pt x="104775" y="82550"/>
                  <a:pt x="123825" y="95250"/>
                </a:cubicBezTo>
                <a:cubicBezTo>
                  <a:pt x="189329" y="138919"/>
                  <a:pt x="159255" y="126110"/>
                  <a:pt x="209550" y="142875"/>
                </a:cubicBezTo>
                <a:cubicBezTo>
                  <a:pt x="221757" y="139823"/>
                  <a:pt x="262560" y="130657"/>
                  <a:pt x="276225" y="123825"/>
                </a:cubicBezTo>
                <a:cubicBezTo>
                  <a:pt x="324892" y="99491"/>
                  <a:pt x="283229" y="104775"/>
                  <a:pt x="333375" y="1047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37486" y="2146294"/>
            <a:ext cx="135562" cy="308096"/>
          </a:xfrm>
          <a:custGeom>
            <a:avLst/>
            <a:gdLst>
              <a:gd name="connsiteX0" fmla="*/ 104775 w 104775"/>
              <a:gd name="connsiteY0" fmla="*/ 238125 h 238125"/>
              <a:gd name="connsiteX1" fmla="*/ 47625 w 104775"/>
              <a:gd name="connsiteY1" fmla="*/ 152400 h 238125"/>
              <a:gd name="connsiteX2" fmla="*/ 19050 w 104775"/>
              <a:gd name="connsiteY2" fmla="*/ 133350 h 238125"/>
              <a:gd name="connsiteX3" fmla="*/ 0 w 104775"/>
              <a:gd name="connsiteY3" fmla="*/ 104775 h 238125"/>
              <a:gd name="connsiteX4" fmla="*/ 66675 w 104775"/>
              <a:gd name="connsiteY4" fmla="*/ 66675 h 238125"/>
              <a:gd name="connsiteX5" fmla="*/ 95250 w 104775"/>
              <a:gd name="connsiteY5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238125">
                <a:moveTo>
                  <a:pt x="104775" y="238125"/>
                </a:moveTo>
                <a:cubicBezTo>
                  <a:pt x="91171" y="215452"/>
                  <a:pt x="67466" y="172241"/>
                  <a:pt x="47625" y="152400"/>
                </a:cubicBezTo>
                <a:cubicBezTo>
                  <a:pt x="39530" y="144305"/>
                  <a:pt x="28575" y="139700"/>
                  <a:pt x="19050" y="133350"/>
                </a:cubicBezTo>
                <a:cubicBezTo>
                  <a:pt x="12700" y="123825"/>
                  <a:pt x="0" y="116223"/>
                  <a:pt x="0" y="104775"/>
                </a:cubicBezTo>
                <a:cubicBezTo>
                  <a:pt x="0" y="68336"/>
                  <a:pt x="47465" y="70517"/>
                  <a:pt x="66675" y="66675"/>
                </a:cubicBezTo>
                <a:cubicBezTo>
                  <a:pt x="108459" y="38819"/>
                  <a:pt x="95250" y="59073"/>
                  <a:pt x="9525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2821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flipH="1">
            <a:off x="4563957" y="1551922"/>
            <a:ext cx="1710488" cy="3504262"/>
          </a:xfrm>
          <a:custGeom>
            <a:avLst/>
            <a:gdLst>
              <a:gd name="connsiteX0" fmla="*/ 914400 w 1035585"/>
              <a:gd name="connsiteY0" fmla="*/ 23050 h 2708420"/>
              <a:gd name="connsiteX1" fmla="*/ 793214 w 1035585"/>
              <a:gd name="connsiteY1" fmla="*/ 45083 h 2708420"/>
              <a:gd name="connsiteX2" fmla="*/ 749146 w 1035585"/>
              <a:gd name="connsiteY2" fmla="*/ 67117 h 2708420"/>
              <a:gd name="connsiteX3" fmla="*/ 705079 w 1035585"/>
              <a:gd name="connsiteY3" fmla="*/ 78134 h 2708420"/>
              <a:gd name="connsiteX4" fmla="*/ 627961 w 1035585"/>
              <a:gd name="connsiteY4" fmla="*/ 133218 h 2708420"/>
              <a:gd name="connsiteX5" fmla="*/ 561860 w 1035585"/>
              <a:gd name="connsiteY5" fmla="*/ 177286 h 2708420"/>
              <a:gd name="connsiteX6" fmla="*/ 495759 w 1035585"/>
              <a:gd name="connsiteY6" fmla="*/ 254404 h 2708420"/>
              <a:gd name="connsiteX7" fmla="*/ 462708 w 1035585"/>
              <a:gd name="connsiteY7" fmla="*/ 287455 h 2708420"/>
              <a:gd name="connsiteX8" fmla="*/ 352539 w 1035585"/>
              <a:gd name="connsiteY8" fmla="*/ 430674 h 2708420"/>
              <a:gd name="connsiteX9" fmla="*/ 319489 w 1035585"/>
              <a:gd name="connsiteY9" fmla="*/ 474741 h 2708420"/>
              <a:gd name="connsiteX10" fmla="*/ 308472 w 1035585"/>
              <a:gd name="connsiteY10" fmla="*/ 507792 h 2708420"/>
              <a:gd name="connsiteX11" fmla="*/ 275421 w 1035585"/>
              <a:gd name="connsiteY11" fmla="*/ 551859 h 2708420"/>
              <a:gd name="connsiteX12" fmla="*/ 231354 w 1035585"/>
              <a:gd name="connsiteY12" fmla="*/ 628977 h 2708420"/>
              <a:gd name="connsiteX13" fmla="*/ 209320 w 1035585"/>
              <a:gd name="connsiteY13" fmla="*/ 695079 h 2708420"/>
              <a:gd name="connsiteX14" fmla="*/ 165253 w 1035585"/>
              <a:gd name="connsiteY14" fmla="*/ 761180 h 2708420"/>
              <a:gd name="connsiteX15" fmla="*/ 154236 w 1035585"/>
              <a:gd name="connsiteY15" fmla="*/ 794230 h 2708420"/>
              <a:gd name="connsiteX16" fmla="*/ 143219 w 1035585"/>
              <a:gd name="connsiteY16" fmla="*/ 838298 h 2708420"/>
              <a:gd name="connsiteX17" fmla="*/ 121185 w 1035585"/>
              <a:gd name="connsiteY17" fmla="*/ 871349 h 2708420"/>
              <a:gd name="connsiteX18" fmla="*/ 110168 w 1035585"/>
              <a:gd name="connsiteY18" fmla="*/ 926433 h 2708420"/>
              <a:gd name="connsiteX19" fmla="*/ 88134 w 1035585"/>
              <a:gd name="connsiteY19" fmla="*/ 992534 h 2708420"/>
              <a:gd name="connsiteX20" fmla="*/ 77118 w 1035585"/>
              <a:gd name="connsiteY20" fmla="*/ 1080669 h 2708420"/>
              <a:gd name="connsiteX21" fmla="*/ 55084 w 1035585"/>
              <a:gd name="connsiteY21" fmla="*/ 1168804 h 2708420"/>
              <a:gd name="connsiteX22" fmla="*/ 44067 w 1035585"/>
              <a:gd name="connsiteY22" fmla="*/ 1278973 h 2708420"/>
              <a:gd name="connsiteX23" fmla="*/ 22033 w 1035585"/>
              <a:gd name="connsiteY23" fmla="*/ 1455242 h 2708420"/>
              <a:gd name="connsiteX24" fmla="*/ 0 w 1035585"/>
              <a:gd name="connsiteY24" fmla="*/ 1697614 h 2708420"/>
              <a:gd name="connsiteX25" fmla="*/ 11016 w 1035585"/>
              <a:gd name="connsiteY25" fmla="*/ 2292524 h 2708420"/>
              <a:gd name="connsiteX26" fmla="*/ 44067 w 1035585"/>
              <a:gd name="connsiteY26" fmla="*/ 2435744 h 2708420"/>
              <a:gd name="connsiteX27" fmla="*/ 88134 w 1035585"/>
              <a:gd name="connsiteY27" fmla="*/ 2501845 h 2708420"/>
              <a:gd name="connsiteX28" fmla="*/ 176269 w 1035585"/>
              <a:gd name="connsiteY28" fmla="*/ 2600997 h 2708420"/>
              <a:gd name="connsiteX29" fmla="*/ 209320 w 1035585"/>
              <a:gd name="connsiteY29" fmla="*/ 2612014 h 2708420"/>
              <a:gd name="connsiteX30" fmla="*/ 242371 w 1035585"/>
              <a:gd name="connsiteY30" fmla="*/ 2634047 h 2708420"/>
              <a:gd name="connsiteX31" fmla="*/ 297455 w 1035585"/>
              <a:gd name="connsiteY31" fmla="*/ 2645064 h 2708420"/>
              <a:gd name="connsiteX32" fmla="*/ 407624 w 1035585"/>
              <a:gd name="connsiteY32" fmla="*/ 2667098 h 2708420"/>
              <a:gd name="connsiteX33" fmla="*/ 495759 w 1035585"/>
              <a:gd name="connsiteY33" fmla="*/ 2678115 h 2708420"/>
              <a:gd name="connsiteX34" fmla="*/ 661012 w 1035585"/>
              <a:gd name="connsiteY34" fmla="*/ 2700149 h 2708420"/>
              <a:gd name="connsiteX35" fmla="*/ 925416 w 1035585"/>
              <a:gd name="connsiteY35" fmla="*/ 2656081 h 2708420"/>
              <a:gd name="connsiteX36" fmla="*/ 947450 w 1035585"/>
              <a:gd name="connsiteY36" fmla="*/ 2612014 h 2708420"/>
              <a:gd name="connsiteX37" fmla="*/ 958467 w 1035585"/>
              <a:gd name="connsiteY37" fmla="*/ 2567946 h 2708420"/>
              <a:gd name="connsiteX38" fmla="*/ 980501 w 1035585"/>
              <a:gd name="connsiteY38" fmla="*/ 2534896 h 2708420"/>
              <a:gd name="connsiteX39" fmla="*/ 991518 w 1035585"/>
              <a:gd name="connsiteY39" fmla="*/ 2479811 h 2708420"/>
              <a:gd name="connsiteX40" fmla="*/ 1002534 w 1035585"/>
              <a:gd name="connsiteY40" fmla="*/ 2369642 h 2708420"/>
              <a:gd name="connsiteX41" fmla="*/ 1013551 w 1035585"/>
              <a:gd name="connsiteY41" fmla="*/ 2281508 h 2708420"/>
              <a:gd name="connsiteX42" fmla="*/ 1024568 w 1035585"/>
              <a:gd name="connsiteY42" fmla="*/ 1245922 h 2708420"/>
              <a:gd name="connsiteX43" fmla="*/ 1035585 w 1035585"/>
              <a:gd name="connsiteY43" fmla="*/ 860332 h 2708420"/>
              <a:gd name="connsiteX44" fmla="*/ 1024568 w 1035585"/>
              <a:gd name="connsiteY44" fmla="*/ 177286 h 2708420"/>
              <a:gd name="connsiteX45" fmla="*/ 991518 w 1035585"/>
              <a:gd name="connsiteY45" fmla="*/ 67117 h 2708420"/>
              <a:gd name="connsiteX46" fmla="*/ 947450 w 1035585"/>
              <a:gd name="connsiteY46" fmla="*/ 1016 h 2708420"/>
              <a:gd name="connsiteX47" fmla="*/ 914400 w 1035585"/>
              <a:gd name="connsiteY47" fmla="*/ 23050 h 27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5585" h="2708420">
                <a:moveTo>
                  <a:pt x="914400" y="23050"/>
                </a:moveTo>
                <a:cubicBezTo>
                  <a:pt x="888694" y="30394"/>
                  <a:pt x="832885" y="34504"/>
                  <a:pt x="793214" y="45083"/>
                </a:cubicBezTo>
                <a:cubicBezTo>
                  <a:pt x="777345" y="49315"/>
                  <a:pt x="764523" y="61350"/>
                  <a:pt x="749146" y="67117"/>
                </a:cubicBezTo>
                <a:cubicBezTo>
                  <a:pt x="734969" y="72433"/>
                  <a:pt x="719768" y="74462"/>
                  <a:pt x="705079" y="78134"/>
                </a:cubicBezTo>
                <a:cubicBezTo>
                  <a:pt x="597643" y="149758"/>
                  <a:pt x="764586" y="37580"/>
                  <a:pt x="627961" y="133218"/>
                </a:cubicBezTo>
                <a:cubicBezTo>
                  <a:pt x="606267" y="148404"/>
                  <a:pt x="580585" y="158561"/>
                  <a:pt x="561860" y="177286"/>
                </a:cubicBezTo>
                <a:cubicBezTo>
                  <a:pt x="479855" y="259288"/>
                  <a:pt x="580548" y="155482"/>
                  <a:pt x="495759" y="254404"/>
                </a:cubicBezTo>
                <a:cubicBezTo>
                  <a:pt x="485620" y="266234"/>
                  <a:pt x="472682" y="275486"/>
                  <a:pt x="462708" y="287455"/>
                </a:cubicBezTo>
                <a:cubicBezTo>
                  <a:pt x="431138" y="325339"/>
                  <a:pt x="385794" y="386334"/>
                  <a:pt x="352539" y="430674"/>
                </a:cubicBezTo>
                <a:lnTo>
                  <a:pt x="319489" y="474741"/>
                </a:lnTo>
                <a:cubicBezTo>
                  <a:pt x="315817" y="485758"/>
                  <a:pt x="314234" y="497709"/>
                  <a:pt x="308472" y="507792"/>
                </a:cubicBezTo>
                <a:cubicBezTo>
                  <a:pt x="299362" y="523734"/>
                  <a:pt x="286093" y="536918"/>
                  <a:pt x="275421" y="551859"/>
                </a:cubicBezTo>
                <a:cubicBezTo>
                  <a:pt x="257353" y="577154"/>
                  <a:pt x="243091" y="599635"/>
                  <a:pt x="231354" y="628977"/>
                </a:cubicBezTo>
                <a:cubicBezTo>
                  <a:pt x="222728" y="650542"/>
                  <a:pt x="219707" y="674305"/>
                  <a:pt x="209320" y="695079"/>
                </a:cubicBezTo>
                <a:cubicBezTo>
                  <a:pt x="197477" y="718764"/>
                  <a:pt x="173627" y="736058"/>
                  <a:pt x="165253" y="761180"/>
                </a:cubicBezTo>
                <a:cubicBezTo>
                  <a:pt x="161581" y="772197"/>
                  <a:pt x="157426" y="783064"/>
                  <a:pt x="154236" y="794230"/>
                </a:cubicBezTo>
                <a:cubicBezTo>
                  <a:pt x="150076" y="808789"/>
                  <a:pt x="149183" y="824381"/>
                  <a:pt x="143219" y="838298"/>
                </a:cubicBezTo>
                <a:cubicBezTo>
                  <a:pt x="138003" y="850468"/>
                  <a:pt x="128530" y="860332"/>
                  <a:pt x="121185" y="871349"/>
                </a:cubicBezTo>
                <a:cubicBezTo>
                  <a:pt x="117513" y="889710"/>
                  <a:pt x="115095" y="908368"/>
                  <a:pt x="110168" y="926433"/>
                </a:cubicBezTo>
                <a:cubicBezTo>
                  <a:pt x="104057" y="948840"/>
                  <a:pt x="88134" y="992534"/>
                  <a:pt x="88134" y="992534"/>
                </a:cubicBezTo>
                <a:cubicBezTo>
                  <a:pt x="84462" y="1021912"/>
                  <a:pt x="82574" y="1051569"/>
                  <a:pt x="77118" y="1080669"/>
                </a:cubicBezTo>
                <a:cubicBezTo>
                  <a:pt x="71537" y="1110433"/>
                  <a:pt x="55084" y="1168804"/>
                  <a:pt x="55084" y="1168804"/>
                </a:cubicBezTo>
                <a:cubicBezTo>
                  <a:pt x="51412" y="1205527"/>
                  <a:pt x="48297" y="1242310"/>
                  <a:pt x="44067" y="1278973"/>
                </a:cubicBezTo>
                <a:cubicBezTo>
                  <a:pt x="37280" y="1337796"/>
                  <a:pt x="26252" y="1396179"/>
                  <a:pt x="22033" y="1455242"/>
                </a:cubicBezTo>
                <a:cubicBezTo>
                  <a:pt x="8907" y="1639011"/>
                  <a:pt x="17409" y="1558334"/>
                  <a:pt x="0" y="1697614"/>
                </a:cubicBezTo>
                <a:cubicBezTo>
                  <a:pt x="3672" y="1895917"/>
                  <a:pt x="4517" y="2094293"/>
                  <a:pt x="11016" y="2292524"/>
                </a:cubicBezTo>
                <a:cubicBezTo>
                  <a:pt x="11979" y="2321904"/>
                  <a:pt x="25752" y="2408271"/>
                  <a:pt x="44067" y="2435744"/>
                </a:cubicBezTo>
                <a:lnTo>
                  <a:pt x="88134" y="2501845"/>
                </a:lnTo>
                <a:cubicBezTo>
                  <a:pt x="109129" y="2533337"/>
                  <a:pt x="143928" y="2590217"/>
                  <a:pt x="176269" y="2600997"/>
                </a:cubicBezTo>
                <a:cubicBezTo>
                  <a:pt x="187286" y="2604669"/>
                  <a:pt x="198933" y="2606821"/>
                  <a:pt x="209320" y="2612014"/>
                </a:cubicBezTo>
                <a:cubicBezTo>
                  <a:pt x="221163" y="2617935"/>
                  <a:pt x="229973" y="2629398"/>
                  <a:pt x="242371" y="2634047"/>
                </a:cubicBezTo>
                <a:cubicBezTo>
                  <a:pt x="259904" y="2640622"/>
                  <a:pt x="279176" y="2641002"/>
                  <a:pt x="297455" y="2645064"/>
                </a:cubicBezTo>
                <a:cubicBezTo>
                  <a:pt x="369724" y="2661124"/>
                  <a:pt x="316952" y="2654145"/>
                  <a:pt x="407624" y="2667098"/>
                </a:cubicBezTo>
                <a:cubicBezTo>
                  <a:pt x="436933" y="2671285"/>
                  <a:pt x="466450" y="2673928"/>
                  <a:pt x="495759" y="2678115"/>
                </a:cubicBezTo>
                <a:cubicBezTo>
                  <a:pt x="668839" y="2702841"/>
                  <a:pt x="429231" y="2674395"/>
                  <a:pt x="661012" y="2700149"/>
                </a:cubicBezTo>
                <a:cubicBezTo>
                  <a:pt x="779483" y="2694507"/>
                  <a:pt x="863695" y="2742491"/>
                  <a:pt x="925416" y="2656081"/>
                </a:cubicBezTo>
                <a:cubicBezTo>
                  <a:pt x="934962" y="2642717"/>
                  <a:pt x="940105" y="2626703"/>
                  <a:pt x="947450" y="2612014"/>
                </a:cubicBezTo>
                <a:cubicBezTo>
                  <a:pt x="951122" y="2597325"/>
                  <a:pt x="952502" y="2581863"/>
                  <a:pt x="958467" y="2567946"/>
                </a:cubicBezTo>
                <a:cubicBezTo>
                  <a:pt x="963683" y="2555776"/>
                  <a:pt x="975852" y="2547293"/>
                  <a:pt x="980501" y="2534896"/>
                </a:cubicBezTo>
                <a:cubicBezTo>
                  <a:pt x="987076" y="2517363"/>
                  <a:pt x="987846" y="2498173"/>
                  <a:pt x="991518" y="2479811"/>
                </a:cubicBezTo>
                <a:cubicBezTo>
                  <a:pt x="995190" y="2443088"/>
                  <a:pt x="998459" y="2406322"/>
                  <a:pt x="1002534" y="2369642"/>
                </a:cubicBezTo>
                <a:cubicBezTo>
                  <a:pt x="1005803" y="2340216"/>
                  <a:pt x="1012971" y="2311109"/>
                  <a:pt x="1013551" y="2281508"/>
                </a:cubicBezTo>
                <a:cubicBezTo>
                  <a:pt x="1020319" y="1936359"/>
                  <a:pt x="1019216" y="1591095"/>
                  <a:pt x="1024568" y="1245922"/>
                </a:cubicBezTo>
                <a:cubicBezTo>
                  <a:pt x="1026561" y="1117355"/>
                  <a:pt x="1031913" y="988862"/>
                  <a:pt x="1035585" y="860332"/>
                </a:cubicBezTo>
                <a:cubicBezTo>
                  <a:pt x="1031913" y="632650"/>
                  <a:pt x="1031166" y="404902"/>
                  <a:pt x="1024568" y="177286"/>
                </a:cubicBezTo>
                <a:cubicBezTo>
                  <a:pt x="1021486" y="70949"/>
                  <a:pt x="1022954" y="129989"/>
                  <a:pt x="991518" y="67117"/>
                </a:cubicBezTo>
                <a:cubicBezTo>
                  <a:pt x="976612" y="37305"/>
                  <a:pt x="987319" y="18103"/>
                  <a:pt x="947450" y="1016"/>
                </a:cubicBezTo>
                <a:cubicBezTo>
                  <a:pt x="933949" y="-4770"/>
                  <a:pt x="940106" y="15706"/>
                  <a:pt x="914400" y="230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6578" y="1551922"/>
            <a:ext cx="2137273" cy="1631953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06747" y="4814371"/>
            <a:ext cx="2027104" cy="37457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13029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571" y="1844397"/>
            <a:ext cx="50008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itchFamily="34" charset="0"/>
              </a:rPr>
              <a:t>Smaller samples: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stain faster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require less antibody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clear faster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	are easier to image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38155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025962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Gill Sans MT" panose="020B0502020104020203" pitchFamily="34" charset="0"/>
              </a:rPr>
              <a:t>On to imaging…</a:t>
            </a:r>
          </a:p>
        </p:txBody>
      </p:sp>
    </p:spTree>
    <p:extLst>
      <p:ext uri="{BB962C8B-B14F-4D97-AF65-F5344CB8AC3E}">
        <p14:creationId xmlns:p14="http://schemas.microsoft.com/office/powerpoint/2010/main" val="376350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5259" y="1672225"/>
            <a:ext cx="86087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Gill Sans MT" pitchFamily="34" charset="0"/>
              </a:rPr>
              <a:t>Assumptions: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BIG samples: &gt;2mm diameter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DEEP imaging: &gt;2mm deep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Clearing with organic solvents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itchFamily="34" charset="0"/>
              </a:rPr>
              <a:t>Imaging with turnkey commercial systems</a:t>
            </a:r>
            <a:endParaRPr lang="en-US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01350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Gill Sans MT" pitchFamily="34" charset="0"/>
              </a:rPr>
              <a:t>What level of detail do you </a:t>
            </a:r>
            <a:r>
              <a:rPr lang="en-US" sz="4800" dirty="0">
                <a:solidFill>
                  <a:srgbClr val="C00000"/>
                </a:solidFill>
                <a:latin typeface="Gill Sans MT" pitchFamily="34" charset="0"/>
              </a:rPr>
              <a:t>need</a:t>
            </a:r>
            <a:r>
              <a:rPr lang="en-US" sz="4800" dirty="0">
                <a:latin typeface="Gill Sans M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664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044279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Gill Sans MT" pitchFamily="34" charset="0"/>
              </a:rPr>
              <a:t>Spacing</a:t>
            </a:r>
            <a:r>
              <a:rPr lang="en-US" sz="4400" b="1" dirty="0">
                <a:latin typeface="Gill Sans MT" pitchFamily="34" charset="0"/>
              </a:rPr>
              <a:t> </a:t>
            </a:r>
            <a:r>
              <a:rPr lang="en-US" sz="4400" dirty="0">
                <a:latin typeface="Gill Sans MT" pitchFamily="34" charset="0"/>
              </a:rPr>
              <a:t>is more important than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391252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" y="3875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Example: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Labeled axons (</a:t>
            </a:r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0.2</a:t>
            </a:r>
            <a:r>
              <a:rPr lang="en-US" sz="3200" dirty="0">
                <a:latin typeface="Symbol" panose="05050102010706020507" pitchFamily="18" charset="2"/>
              </a:rPr>
              <a:t>m</a:t>
            </a:r>
            <a:r>
              <a:rPr lang="en-US" sz="3200" dirty="0">
                <a:latin typeface="Gill Sans MT" panose="020B0502020104020203" pitchFamily="34" charset="0"/>
              </a:rPr>
              <a:t>m)</a:t>
            </a:r>
          </a:p>
        </p:txBody>
      </p:sp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9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" y="3875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Example: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Labeled axons (</a:t>
            </a:r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0.2</a:t>
            </a:r>
            <a:r>
              <a:rPr lang="en-US" sz="3200" dirty="0">
                <a:latin typeface="Symbol" panose="05050102010706020507" pitchFamily="18" charset="2"/>
              </a:rPr>
              <a:t>m</a:t>
            </a:r>
            <a:r>
              <a:rPr lang="en-US" sz="3200" dirty="0">
                <a:latin typeface="Gill Sans MT" panose="020B0502020104020203" pitchFamily="34" charset="0"/>
              </a:rPr>
              <a:t>m)</a:t>
            </a:r>
          </a:p>
          <a:p>
            <a:r>
              <a:rPr lang="en-US" sz="3200" b="1" dirty="0">
                <a:latin typeface="Gill Sans MT" panose="020B0502020104020203" pitchFamily="34" charset="0"/>
              </a:rPr>
              <a:t>look</a:t>
            </a:r>
            <a:r>
              <a:rPr lang="en-US" sz="3200" dirty="0">
                <a:latin typeface="Gill Sans MT" panose="020B0502020104020203" pitchFamily="34" charset="0"/>
              </a:rPr>
              <a:t> bigger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without high res optics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4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</p:spTree>
    <p:extLst>
      <p:ext uri="{BB962C8B-B14F-4D97-AF65-F5344CB8AC3E}">
        <p14:creationId xmlns:p14="http://schemas.microsoft.com/office/powerpoint/2010/main" val="269779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-11430" y="0"/>
            <a:ext cx="9166860" cy="747132"/>
          </a:xfrm>
          <a:ln/>
        </p:spPr>
        <p:txBody>
          <a:bodyPr>
            <a:normAutofit/>
          </a:bodyPr>
          <a:lstStyle/>
          <a:p>
            <a:r>
              <a:rPr lang="en-US" sz="4000" b="1" dirty="0">
                <a:latin typeface="Gill Sans MT" panose="020B0502020104020203" pitchFamily="34" charset="0"/>
              </a:rPr>
              <a:t>Huge thanks to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260449F-CD53-2716-D5D6-B52F6A402D4C}"/>
              </a:ext>
            </a:extLst>
          </p:cNvPr>
          <p:cNvSpPr txBox="1">
            <a:spLocks noChangeArrowheads="1"/>
          </p:cNvSpPr>
          <p:nvPr/>
        </p:nvSpPr>
        <p:spPr>
          <a:xfrm>
            <a:off x="-2" y="1200614"/>
            <a:ext cx="5341435" cy="514443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ill Sans MT" panose="020B0502020104020203" pitchFamily="34" charset="0"/>
              </a:rPr>
              <a:t>Organizing gurus</a:t>
            </a:r>
          </a:p>
          <a:p>
            <a:pPr algn="l"/>
            <a:r>
              <a:rPr lang="en-US" sz="3200" dirty="0">
                <a:latin typeface="Gill Sans MT" panose="020B0502020104020203" pitchFamily="34" charset="0"/>
              </a:rPr>
              <a:t>Marc Schneeberger Pane</a:t>
            </a:r>
          </a:p>
          <a:p>
            <a:pPr algn="l"/>
            <a:r>
              <a:rPr lang="en-US" sz="3200" dirty="0">
                <a:latin typeface="Gill Sans MT" panose="020B0502020104020203" pitchFamily="34" charset="0"/>
              </a:rPr>
              <a:t>Han Tan</a:t>
            </a:r>
          </a:p>
          <a:p>
            <a:pPr algn="l"/>
            <a:endParaRPr lang="en-US" sz="3200" dirty="0">
              <a:latin typeface="Gill Sans MT" panose="020B0502020104020203" pitchFamily="34" charset="0"/>
            </a:endParaRPr>
          </a:p>
          <a:p>
            <a:pPr algn="l"/>
            <a:r>
              <a:rPr lang="en-US" sz="3200" b="1" dirty="0" err="1">
                <a:latin typeface="Gill Sans MT" panose="020B0502020104020203" pitchFamily="34" charset="0"/>
              </a:rPr>
              <a:t>iDISCO</a:t>
            </a:r>
            <a:r>
              <a:rPr lang="en-US" sz="3200" b="1" dirty="0">
                <a:latin typeface="Gill Sans MT" panose="020B0502020104020203" pitchFamily="34" charset="0"/>
              </a:rPr>
              <a:t> conversations</a:t>
            </a:r>
          </a:p>
          <a:p>
            <a:pPr algn="l"/>
            <a:r>
              <a:rPr lang="en-US" sz="3200" dirty="0">
                <a:latin typeface="Gill Sans MT" panose="020B0502020104020203" pitchFamily="34" charset="0"/>
              </a:rPr>
              <a:t>Nico Renier</a:t>
            </a:r>
          </a:p>
          <a:p>
            <a:pPr algn="l"/>
            <a:r>
              <a:rPr lang="en-US" sz="3200" dirty="0">
                <a:latin typeface="Gill Sans MT" panose="020B0502020104020203" pitchFamily="34" charset="0"/>
              </a:rPr>
              <a:t>Zhuhao Wu</a:t>
            </a:r>
          </a:p>
          <a:p>
            <a:pPr algn="l"/>
            <a:endParaRPr lang="en-US" sz="3200" dirty="0">
              <a:latin typeface="Gill Sans MT" panose="020B0502020104020203" pitchFamily="34" charset="0"/>
            </a:endParaRPr>
          </a:p>
          <a:p>
            <a:pPr algn="l"/>
            <a:r>
              <a:rPr lang="en-US" sz="3200" b="1" dirty="0">
                <a:latin typeface="Gill Sans MT" panose="020B0502020104020203" pitchFamily="34" charset="0"/>
              </a:rPr>
              <a:t>Funding</a:t>
            </a:r>
          </a:p>
          <a:p>
            <a:pPr algn="l"/>
            <a:r>
              <a:rPr lang="en-US" sz="3200" dirty="0" err="1">
                <a:latin typeface="Gill Sans MT" panose="020B0502020104020203" pitchFamily="34" charset="0"/>
              </a:rPr>
              <a:t>Kavli</a:t>
            </a:r>
            <a:r>
              <a:rPr lang="en-US" sz="3200" dirty="0">
                <a:latin typeface="Gill Sans MT" panose="020B0502020104020203" pitchFamily="34" charset="0"/>
              </a:rPr>
              <a:t> Neural System Institute</a:t>
            </a:r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BAF4563-2E33-8C54-5B19-28A135CC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5" y="1693126"/>
            <a:ext cx="4628995" cy="34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1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4667" y="1226849"/>
            <a:ext cx="595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  <p:sp>
        <p:nvSpPr>
          <p:cNvPr id="7" name="Freeform 6"/>
          <p:cNvSpPr/>
          <p:nvPr/>
        </p:nvSpPr>
        <p:spPr>
          <a:xfrm>
            <a:off x="239150" y="998805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94892" y="3692769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6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066756" y="1041010"/>
            <a:ext cx="4248443" cy="5859220"/>
          </a:xfrm>
          <a:custGeom>
            <a:avLst/>
            <a:gdLst>
              <a:gd name="connsiteX0" fmla="*/ 4009292 w 4009292"/>
              <a:gd name="connsiteY0" fmla="*/ 0 h 5838145"/>
              <a:gd name="connsiteX1" fmla="*/ 3868615 w 4009292"/>
              <a:gd name="connsiteY1" fmla="*/ 98474 h 5838145"/>
              <a:gd name="connsiteX2" fmla="*/ 3784209 w 4009292"/>
              <a:gd name="connsiteY2" fmla="*/ 154745 h 5838145"/>
              <a:gd name="connsiteX3" fmla="*/ 3756073 w 4009292"/>
              <a:gd name="connsiteY3" fmla="*/ 182880 h 5838145"/>
              <a:gd name="connsiteX4" fmla="*/ 3713870 w 4009292"/>
              <a:gd name="connsiteY4" fmla="*/ 196948 h 5838145"/>
              <a:gd name="connsiteX5" fmla="*/ 3629464 w 4009292"/>
              <a:gd name="connsiteY5" fmla="*/ 253218 h 5838145"/>
              <a:gd name="connsiteX6" fmla="*/ 3587261 w 4009292"/>
              <a:gd name="connsiteY6" fmla="*/ 281354 h 5838145"/>
              <a:gd name="connsiteX7" fmla="*/ 3488787 w 4009292"/>
              <a:gd name="connsiteY7" fmla="*/ 323557 h 5838145"/>
              <a:gd name="connsiteX8" fmla="*/ 3418449 w 4009292"/>
              <a:gd name="connsiteY8" fmla="*/ 393895 h 5838145"/>
              <a:gd name="connsiteX9" fmla="*/ 3334043 w 4009292"/>
              <a:gd name="connsiteY9" fmla="*/ 450166 h 5838145"/>
              <a:gd name="connsiteX10" fmla="*/ 3263704 w 4009292"/>
              <a:gd name="connsiteY10" fmla="*/ 520505 h 5838145"/>
              <a:gd name="connsiteX11" fmla="*/ 3207433 w 4009292"/>
              <a:gd name="connsiteY11" fmla="*/ 562708 h 5838145"/>
              <a:gd name="connsiteX12" fmla="*/ 3165230 w 4009292"/>
              <a:gd name="connsiteY12" fmla="*/ 590843 h 5838145"/>
              <a:gd name="connsiteX13" fmla="*/ 3066757 w 4009292"/>
              <a:gd name="connsiteY13" fmla="*/ 703385 h 5838145"/>
              <a:gd name="connsiteX14" fmla="*/ 2982350 w 4009292"/>
              <a:gd name="connsiteY14" fmla="*/ 787791 h 5838145"/>
              <a:gd name="connsiteX15" fmla="*/ 2897944 w 4009292"/>
              <a:gd name="connsiteY15" fmla="*/ 886265 h 5838145"/>
              <a:gd name="connsiteX16" fmla="*/ 2883877 w 4009292"/>
              <a:gd name="connsiteY16" fmla="*/ 928468 h 5838145"/>
              <a:gd name="connsiteX17" fmla="*/ 2855741 w 4009292"/>
              <a:gd name="connsiteY17" fmla="*/ 956603 h 5838145"/>
              <a:gd name="connsiteX18" fmla="*/ 2827606 w 4009292"/>
              <a:gd name="connsiteY18" fmla="*/ 1041009 h 5838145"/>
              <a:gd name="connsiteX19" fmla="*/ 2771335 w 4009292"/>
              <a:gd name="connsiteY19" fmla="*/ 1125415 h 5838145"/>
              <a:gd name="connsiteX20" fmla="*/ 2700997 w 4009292"/>
              <a:gd name="connsiteY20" fmla="*/ 1209822 h 5838145"/>
              <a:gd name="connsiteX21" fmla="*/ 2644726 w 4009292"/>
              <a:gd name="connsiteY21" fmla="*/ 1322363 h 5838145"/>
              <a:gd name="connsiteX22" fmla="*/ 2588455 w 4009292"/>
              <a:gd name="connsiteY22" fmla="*/ 1392702 h 5838145"/>
              <a:gd name="connsiteX23" fmla="*/ 2518117 w 4009292"/>
              <a:gd name="connsiteY23" fmla="*/ 1491175 h 5838145"/>
              <a:gd name="connsiteX24" fmla="*/ 2461846 w 4009292"/>
              <a:gd name="connsiteY24" fmla="*/ 1603717 h 5838145"/>
              <a:gd name="connsiteX25" fmla="*/ 2447778 w 4009292"/>
              <a:gd name="connsiteY25" fmla="*/ 1645920 h 5838145"/>
              <a:gd name="connsiteX26" fmla="*/ 2419643 w 4009292"/>
              <a:gd name="connsiteY26" fmla="*/ 1688123 h 5838145"/>
              <a:gd name="connsiteX27" fmla="*/ 2391507 w 4009292"/>
              <a:gd name="connsiteY27" fmla="*/ 1772529 h 5838145"/>
              <a:gd name="connsiteX28" fmla="*/ 2377440 w 4009292"/>
              <a:gd name="connsiteY28" fmla="*/ 1814732 h 5838145"/>
              <a:gd name="connsiteX29" fmla="*/ 2349304 w 4009292"/>
              <a:gd name="connsiteY29" fmla="*/ 1842868 h 5838145"/>
              <a:gd name="connsiteX30" fmla="*/ 2307101 w 4009292"/>
              <a:gd name="connsiteY30" fmla="*/ 1927274 h 5838145"/>
              <a:gd name="connsiteX31" fmla="*/ 2250830 w 4009292"/>
              <a:gd name="connsiteY31" fmla="*/ 2011680 h 5838145"/>
              <a:gd name="connsiteX32" fmla="*/ 2208627 w 4009292"/>
              <a:gd name="connsiteY32" fmla="*/ 2082018 h 5838145"/>
              <a:gd name="connsiteX33" fmla="*/ 2152357 w 4009292"/>
              <a:gd name="connsiteY33" fmla="*/ 2166425 h 5838145"/>
              <a:gd name="connsiteX34" fmla="*/ 2110153 w 4009292"/>
              <a:gd name="connsiteY34" fmla="*/ 2222695 h 5838145"/>
              <a:gd name="connsiteX35" fmla="*/ 2053883 w 4009292"/>
              <a:gd name="connsiteY35" fmla="*/ 2307102 h 5838145"/>
              <a:gd name="connsiteX36" fmla="*/ 2025747 w 4009292"/>
              <a:gd name="connsiteY36" fmla="*/ 2349305 h 5838145"/>
              <a:gd name="connsiteX37" fmla="*/ 1997612 w 4009292"/>
              <a:gd name="connsiteY37" fmla="*/ 2391508 h 5838145"/>
              <a:gd name="connsiteX38" fmla="*/ 1983544 w 4009292"/>
              <a:gd name="connsiteY38" fmla="*/ 2433711 h 5838145"/>
              <a:gd name="connsiteX39" fmla="*/ 1927273 w 4009292"/>
              <a:gd name="connsiteY39" fmla="*/ 2532185 h 5838145"/>
              <a:gd name="connsiteX40" fmla="*/ 1899138 w 4009292"/>
              <a:gd name="connsiteY40" fmla="*/ 2616591 h 5838145"/>
              <a:gd name="connsiteX41" fmla="*/ 1842867 w 4009292"/>
              <a:gd name="connsiteY41" fmla="*/ 2700997 h 5838145"/>
              <a:gd name="connsiteX42" fmla="*/ 1814732 w 4009292"/>
              <a:gd name="connsiteY42" fmla="*/ 2785403 h 5838145"/>
              <a:gd name="connsiteX43" fmla="*/ 1800664 w 4009292"/>
              <a:gd name="connsiteY43" fmla="*/ 2827606 h 5838145"/>
              <a:gd name="connsiteX44" fmla="*/ 1772529 w 4009292"/>
              <a:gd name="connsiteY44" fmla="*/ 2869809 h 5838145"/>
              <a:gd name="connsiteX45" fmla="*/ 1730326 w 4009292"/>
              <a:gd name="connsiteY45" fmla="*/ 2954215 h 5838145"/>
              <a:gd name="connsiteX46" fmla="*/ 1659987 w 4009292"/>
              <a:gd name="connsiteY46" fmla="*/ 3123028 h 5838145"/>
              <a:gd name="connsiteX47" fmla="*/ 1617784 w 4009292"/>
              <a:gd name="connsiteY47" fmla="*/ 3249637 h 5838145"/>
              <a:gd name="connsiteX48" fmla="*/ 1603717 w 4009292"/>
              <a:gd name="connsiteY48" fmla="*/ 3319975 h 5838145"/>
              <a:gd name="connsiteX49" fmla="*/ 1561513 w 4009292"/>
              <a:gd name="connsiteY49" fmla="*/ 3390314 h 5838145"/>
              <a:gd name="connsiteX50" fmla="*/ 1505243 w 4009292"/>
              <a:gd name="connsiteY50" fmla="*/ 3587262 h 5838145"/>
              <a:gd name="connsiteX51" fmla="*/ 1463040 w 4009292"/>
              <a:gd name="connsiteY51" fmla="*/ 3657600 h 5838145"/>
              <a:gd name="connsiteX52" fmla="*/ 1420837 w 4009292"/>
              <a:gd name="connsiteY52" fmla="*/ 3826412 h 5838145"/>
              <a:gd name="connsiteX53" fmla="*/ 1392701 w 4009292"/>
              <a:gd name="connsiteY53" fmla="*/ 3882683 h 5838145"/>
              <a:gd name="connsiteX54" fmla="*/ 1378633 w 4009292"/>
              <a:gd name="connsiteY54" fmla="*/ 3938954 h 5838145"/>
              <a:gd name="connsiteX55" fmla="*/ 1350498 w 4009292"/>
              <a:gd name="connsiteY55" fmla="*/ 3981157 h 5838145"/>
              <a:gd name="connsiteX56" fmla="*/ 1336430 w 4009292"/>
              <a:gd name="connsiteY56" fmla="*/ 4023360 h 5838145"/>
              <a:gd name="connsiteX57" fmla="*/ 1308295 w 4009292"/>
              <a:gd name="connsiteY57" fmla="*/ 4079631 h 5838145"/>
              <a:gd name="connsiteX58" fmla="*/ 1266092 w 4009292"/>
              <a:gd name="connsiteY58" fmla="*/ 4164037 h 5838145"/>
              <a:gd name="connsiteX59" fmla="*/ 1252024 w 4009292"/>
              <a:gd name="connsiteY59" fmla="*/ 4220308 h 5838145"/>
              <a:gd name="connsiteX60" fmla="*/ 1195753 w 4009292"/>
              <a:gd name="connsiteY60" fmla="*/ 4290646 h 5838145"/>
              <a:gd name="connsiteX61" fmla="*/ 1167618 w 4009292"/>
              <a:gd name="connsiteY61" fmla="*/ 4346917 h 5838145"/>
              <a:gd name="connsiteX62" fmla="*/ 1153550 w 4009292"/>
              <a:gd name="connsiteY62" fmla="*/ 4389120 h 5838145"/>
              <a:gd name="connsiteX63" fmla="*/ 1111347 w 4009292"/>
              <a:gd name="connsiteY63" fmla="*/ 4431323 h 5838145"/>
              <a:gd name="connsiteX64" fmla="*/ 1069144 w 4009292"/>
              <a:gd name="connsiteY64" fmla="*/ 4529797 h 5838145"/>
              <a:gd name="connsiteX65" fmla="*/ 1026941 w 4009292"/>
              <a:gd name="connsiteY65" fmla="*/ 4557932 h 5838145"/>
              <a:gd name="connsiteX66" fmla="*/ 970670 w 4009292"/>
              <a:gd name="connsiteY66" fmla="*/ 4656406 h 5838145"/>
              <a:gd name="connsiteX67" fmla="*/ 928467 w 4009292"/>
              <a:gd name="connsiteY67" fmla="*/ 4698609 h 5838145"/>
              <a:gd name="connsiteX68" fmla="*/ 886264 w 4009292"/>
              <a:gd name="connsiteY68" fmla="*/ 4768948 h 5838145"/>
              <a:gd name="connsiteX69" fmla="*/ 801858 w 4009292"/>
              <a:gd name="connsiteY69" fmla="*/ 4881489 h 5838145"/>
              <a:gd name="connsiteX70" fmla="*/ 717452 w 4009292"/>
              <a:gd name="connsiteY70" fmla="*/ 4994031 h 5838145"/>
              <a:gd name="connsiteX71" fmla="*/ 717452 w 4009292"/>
              <a:gd name="connsiteY71" fmla="*/ 4994031 h 5838145"/>
              <a:gd name="connsiteX72" fmla="*/ 647113 w 4009292"/>
              <a:gd name="connsiteY72" fmla="*/ 5092505 h 5838145"/>
              <a:gd name="connsiteX73" fmla="*/ 590843 w 4009292"/>
              <a:gd name="connsiteY73" fmla="*/ 5176911 h 5838145"/>
              <a:gd name="connsiteX74" fmla="*/ 562707 w 4009292"/>
              <a:gd name="connsiteY74" fmla="*/ 5233182 h 5838145"/>
              <a:gd name="connsiteX75" fmla="*/ 506437 w 4009292"/>
              <a:gd name="connsiteY75" fmla="*/ 5275385 h 5838145"/>
              <a:gd name="connsiteX76" fmla="*/ 450166 w 4009292"/>
              <a:gd name="connsiteY76" fmla="*/ 5359791 h 5838145"/>
              <a:gd name="connsiteX77" fmla="*/ 393895 w 4009292"/>
              <a:gd name="connsiteY77" fmla="*/ 5416062 h 5838145"/>
              <a:gd name="connsiteX78" fmla="*/ 351692 w 4009292"/>
              <a:gd name="connsiteY78" fmla="*/ 5458265 h 5838145"/>
              <a:gd name="connsiteX79" fmla="*/ 239150 w 4009292"/>
              <a:gd name="connsiteY79" fmla="*/ 5598942 h 5838145"/>
              <a:gd name="connsiteX80" fmla="*/ 196947 w 4009292"/>
              <a:gd name="connsiteY80" fmla="*/ 5627077 h 5838145"/>
              <a:gd name="connsiteX81" fmla="*/ 140677 w 4009292"/>
              <a:gd name="connsiteY81" fmla="*/ 5711483 h 5838145"/>
              <a:gd name="connsiteX82" fmla="*/ 56270 w 4009292"/>
              <a:gd name="connsiteY82" fmla="*/ 5795889 h 5838145"/>
              <a:gd name="connsiteX83" fmla="*/ 0 w 4009292"/>
              <a:gd name="connsiteY83" fmla="*/ 5838092 h 583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009292" h="5838145">
                <a:moveTo>
                  <a:pt x="4009292" y="0"/>
                </a:moveTo>
                <a:cubicBezTo>
                  <a:pt x="3865496" y="86277"/>
                  <a:pt x="4012695" y="-6312"/>
                  <a:pt x="3868615" y="98474"/>
                </a:cubicBezTo>
                <a:cubicBezTo>
                  <a:pt x="3841268" y="118363"/>
                  <a:pt x="3808120" y="130835"/>
                  <a:pt x="3784209" y="154745"/>
                </a:cubicBezTo>
                <a:cubicBezTo>
                  <a:pt x="3774830" y="164123"/>
                  <a:pt x="3767446" y="176056"/>
                  <a:pt x="3756073" y="182880"/>
                </a:cubicBezTo>
                <a:cubicBezTo>
                  <a:pt x="3743357" y="190509"/>
                  <a:pt x="3726833" y="189747"/>
                  <a:pt x="3713870" y="196948"/>
                </a:cubicBezTo>
                <a:cubicBezTo>
                  <a:pt x="3684311" y="213370"/>
                  <a:pt x="3657599" y="234461"/>
                  <a:pt x="3629464" y="253218"/>
                </a:cubicBezTo>
                <a:cubicBezTo>
                  <a:pt x="3615396" y="262597"/>
                  <a:pt x="3602383" y="273793"/>
                  <a:pt x="3587261" y="281354"/>
                </a:cubicBezTo>
                <a:cubicBezTo>
                  <a:pt x="3517727" y="316120"/>
                  <a:pt x="3550885" y="302857"/>
                  <a:pt x="3488787" y="323557"/>
                </a:cubicBezTo>
                <a:cubicBezTo>
                  <a:pt x="3437206" y="400929"/>
                  <a:pt x="3488787" y="335280"/>
                  <a:pt x="3418449" y="393895"/>
                </a:cubicBezTo>
                <a:cubicBezTo>
                  <a:pt x="3348197" y="452438"/>
                  <a:pt x="3408211" y="425443"/>
                  <a:pt x="3334043" y="450166"/>
                </a:cubicBezTo>
                <a:cubicBezTo>
                  <a:pt x="3310597" y="473612"/>
                  <a:pt x="3290231" y="500610"/>
                  <a:pt x="3263704" y="520505"/>
                </a:cubicBezTo>
                <a:cubicBezTo>
                  <a:pt x="3244947" y="534573"/>
                  <a:pt x="3226512" y="549080"/>
                  <a:pt x="3207433" y="562708"/>
                </a:cubicBezTo>
                <a:cubicBezTo>
                  <a:pt x="3193675" y="572535"/>
                  <a:pt x="3177954" y="579710"/>
                  <a:pt x="3165230" y="590843"/>
                </a:cubicBezTo>
                <a:cubicBezTo>
                  <a:pt x="2987200" y="746620"/>
                  <a:pt x="3162101" y="596124"/>
                  <a:pt x="3066757" y="703385"/>
                </a:cubicBezTo>
                <a:cubicBezTo>
                  <a:pt x="3040322" y="733124"/>
                  <a:pt x="3006224" y="755959"/>
                  <a:pt x="2982350" y="787791"/>
                </a:cubicBezTo>
                <a:cubicBezTo>
                  <a:pt x="2928210" y="859978"/>
                  <a:pt x="2956726" y="827483"/>
                  <a:pt x="2897944" y="886265"/>
                </a:cubicBezTo>
                <a:cubicBezTo>
                  <a:pt x="2893255" y="900333"/>
                  <a:pt x="2891506" y="915753"/>
                  <a:pt x="2883877" y="928468"/>
                </a:cubicBezTo>
                <a:cubicBezTo>
                  <a:pt x="2877053" y="939841"/>
                  <a:pt x="2861673" y="944740"/>
                  <a:pt x="2855741" y="956603"/>
                </a:cubicBezTo>
                <a:cubicBezTo>
                  <a:pt x="2842478" y="983129"/>
                  <a:pt x="2848577" y="1020038"/>
                  <a:pt x="2827606" y="1041009"/>
                </a:cubicBezTo>
                <a:cubicBezTo>
                  <a:pt x="2752322" y="1116293"/>
                  <a:pt x="2856502" y="1006181"/>
                  <a:pt x="2771335" y="1125415"/>
                </a:cubicBezTo>
                <a:cubicBezTo>
                  <a:pt x="2702635" y="1221595"/>
                  <a:pt x="2752526" y="1115352"/>
                  <a:pt x="2700997" y="1209822"/>
                </a:cubicBezTo>
                <a:cubicBezTo>
                  <a:pt x="2680913" y="1246642"/>
                  <a:pt x="2674384" y="1292706"/>
                  <a:pt x="2644726" y="1322363"/>
                </a:cubicBezTo>
                <a:cubicBezTo>
                  <a:pt x="2597672" y="1369416"/>
                  <a:pt x="2632823" y="1330587"/>
                  <a:pt x="2588455" y="1392702"/>
                </a:cubicBezTo>
                <a:cubicBezTo>
                  <a:pt x="2571935" y="1415830"/>
                  <a:pt x="2533421" y="1463117"/>
                  <a:pt x="2518117" y="1491175"/>
                </a:cubicBezTo>
                <a:cubicBezTo>
                  <a:pt x="2498033" y="1527996"/>
                  <a:pt x="2475109" y="1563927"/>
                  <a:pt x="2461846" y="1603717"/>
                </a:cubicBezTo>
                <a:cubicBezTo>
                  <a:pt x="2457157" y="1617785"/>
                  <a:pt x="2454410" y="1632657"/>
                  <a:pt x="2447778" y="1645920"/>
                </a:cubicBezTo>
                <a:cubicBezTo>
                  <a:pt x="2440217" y="1661042"/>
                  <a:pt x="2426510" y="1672673"/>
                  <a:pt x="2419643" y="1688123"/>
                </a:cubicBezTo>
                <a:cubicBezTo>
                  <a:pt x="2407598" y="1715224"/>
                  <a:pt x="2400885" y="1744394"/>
                  <a:pt x="2391507" y="1772529"/>
                </a:cubicBezTo>
                <a:cubicBezTo>
                  <a:pt x="2386818" y="1786597"/>
                  <a:pt x="2387925" y="1804247"/>
                  <a:pt x="2377440" y="1814732"/>
                </a:cubicBezTo>
                <a:lnTo>
                  <a:pt x="2349304" y="1842868"/>
                </a:lnTo>
                <a:cubicBezTo>
                  <a:pt x="2313949" y="1948939"/>
                  <a:pt x="2361639" y="1818200"/>
                  <a:pt x="2307101" y="1927274"/>
                </a:cubicBezTo>
                <a:cubicBezTo>
                  <a:pt x="2266382" y="2008711"/>
                  <a:pt x="2330834" y="1931676"/>
                  <a:pt x="2250830" y="2011680"/>
                </a:cubicBezTo>
                <a:cubicBezTo>
                  <a:pt x="2223933" y="2092376"/>
                  <a:pt x="2254973" y="2020223"/>
                  <a:pt x="2208627" y="2082018"/>
                </a:cubicBezTo>
                <a:cubicBezTo>
                  <a:pt x="2188338" y="2109070"/>
                  <a:pt x="2172646" y="2139374"/>
                  <a:pt x="2152357" y="2166425"/>
                </a:cubicBezTo>
                <a:cubicBezTo>
                  <a:pt x="2138289" y="2185182"/>
                  <a:pt x="2123598" y="2203487"/>
                  <a:pt x="2110153" y="2222695"/>
                </a:cubicBezTo>
                <a:cubicBezTo>
                  <a:pt x="2090762" y="2250397"/>
                  <a:pt x="2072640" y="2278966"/>
                  <a:pt x="2053883" y="2307102"/>
                </a:cubicBezTo>
                <a:lnTo>
                  <a:pt x="2025747" y="2349305"/>
                </a:lnTo>
                <a:cubicBezTo>
                  <a:pt x="2016369" y="2363373"/>
                  <a:pt x="2002959" y="2375468"/>
                  <a:pt x="1997612" y="2391508"/>
                </a:cubicBezTo>
                <a:cubicBezTo>
                  <a:pt x="1992923" y="2405576"/>
                  <a:pt x="1989385" y="2420081"/>
                  <a:pt x="1983544" y="2433711"/>
                </a:cubicBezTo>
                <a:cubicBezTo>
                  <a:pt x="1962124" y="2483690"/>
                  <a:pt x="1955532" y="2489798"/>
                  <a:pt x="1927273" y="2532185"/>
                </a:cubicBezTo>
                <a:cubicBezTo>
                  <a:pt x="1917895" y="2560320"/>
                  <a:pt x="1915589" y="2591915"/>
                  <a:pt x="1899138" y="2616591"/>
                </a:cubicBezTo>
                <a:lnTo>
                  <a:pt x="1842867" y="2700997"/>
                </a:lnTo>
                <a:lnTo>
                  <a:pt x="1814732" y="2785403"/>
                </a:lnTo>
                <a:cubicBezTo>
                  <a:pt x="1810043" y="2799471"/>
                  <a:pt x="1808889" y="2815268"/>
                  <a:pt x="1800664" y="2827606"/>
                </a:cubicBezTo>
                <a:cubicBezTo>
                  <a:pt x="1791286" y="2841674"/>
                  <a:pt x="1780090" y="2854687"/>
                  <a:pt x="1772529" y="2869809"/>
                </a:cubicBezTo>
                <a:cubicBezTo>
                  <a:pt x="1714286" y="2986294"/>
                  <a:pt x="1810957" y="2833267"/>
                  <a:pt x="1730326" y="2954215"/>
                </a:cubicBezTo>
                <a:cubicBezTo>
                  <a:pt x="1696503" y="3089503"/>
                  <a:pt x="1725391" y="3035822"/>
                  <a:pt x="1659987" y="3123028"/>
                </a:cubicBezTo>
                <a:cubicBezTo>
                  <a:pt x="1645919" y="3165231"/>
                  <a:pt x="1626508" y="3206015"/>
                  <a:pt x="1617784" y="3249637"/>
                </a:cubicBezTo>
                <a:cubicBezTo>
                  <a:pt x="1613095" y="3273083"/>
                  <a:pt x="1612597" y="3297775"/>
                  <a:pt x="1603717" y="3319975"/>
                </a:cubicBezTo>
                <a:cubicBezTo>
                  <a:pt x="1593562" y="3345362"/>
                  <a:pt x="1575581" y="3366868"/>
                  <a:pt x="1561513" y="3390314"/>
                </a:cubicBezTo>
                <a:cubicBezTo>
                  <a:pt x="1549420" y="3450780"/>
                  <a:pt x="1535102" y="3537497"/>
                  <a:pt x="1505243" y="3587262"/>
                </a:cubicBezTo>
                <a:lnTo>
                  <a:pt x="1463040" y="3657600"/>
                </a:lnTo>
                <a:cubicBezTo>
                  <a:pt x="1448972" y="3713871"/>
                  <a:pt x="1446777" y="3774533"/>
                  <a:pt x="1420837" y="3826412"/>
                </a:cubicBezTo>
                <a:cubicBezTo>
                  <a:pt x="1411458" y="3845169"/>
                  <a:pt x="1400065" y="3863047"/>
                  <a:pt x="1392701" y="3882683"/>
                </a:cubicBezTo>
                <a:cubicBezTo>
                  <a:pt x="1385912" y="3900786"/>
                  <a:pt x="1386249" y="3921183"/>
                  <a:pt x="1378633" y="3938954"/>
                </a:cubicBezTo>
                <a:cubicBezTo>
                  <a:pt x="1371973" y="3954494"/>
                  <a:pt x="1358059" y="3966035"/>
                  <a:pt x="1350498" y="3981157"/>
                </a:cubicBezTo>
                <a:cubicBezTo>
                  <a:pt x="1343866" y="3994420"/>
                  <a:pt x="1342271" y="4009730"/>
                  <a:pt x="1336430" y="4023360"/>
                </a:cubicBezTo>
                <a:cubicBezTo>
                  <a:pt x="1328169" y="4042635"/>
                  <a:pt x="1316556" y="4060356"/>
                  <a:pt x="1308295" y="4079631"/>
                </a:cubicBezTo>
                <a:cubicBezTo>
                  <a:pt x="1273350" y="4161169"/>
                  <a:pt x="1320159" y="4082935"/>
                  <a:pt x="1266092" y="4164037"/>
                </a:cubicBezTo>
                <a:cubicBezTo>
                  <a:pt x="1261403" y="4182794"/>
                  <a:pt x="1259640" y="4202537"/>
                  <a:pt x="1252024" y="4220308"/>
                </a:cubicBezTo>
                <a:cubicBezTo>
                  <a:pt x="1238713" y="4251366"/>
                  <a:pt x="1218444" y="4267956"/>
                  <a:pt x="1195753" y="4290646"/>
                </a:cubicBezTo>
                <a:cubicBezTo>
                  <a:pt x="1186375" y="4309403"/>
                  <a:pt x="1175879" y="4327642"/>
                  <a:pt x="1167618" y="4346917"/>
                </a:cubicBezTo>
                <a:cubicBezTo>
                  <a:pt x="1161777" y="4360547"/>
                  <a:pt x="1161775" y="4376782"/>
                  <a:pt x="1153550" y="4389120"/>
                </a:cubicBezTo>
                <a:cubicBezTo>
                  <a:pt x="1142514" y="4405673"/>
                  <a:pt x="1125415" y="4417255"/>
                  <a:pt x="1111347" y="4431323"/>
                </a:cubicBezTo>
                <a:cubicBezTo>
                  <a:pt x="1101574" y="4460644"/>
                  <a:pt x="1088461" y="4506617"/>
                  <a:pt x="1069144" y="4529797"/>
                </a:cubicBezTo>
                <a:cubicBezTo>
                  <a:pt x="1058320" y="4542785"/>
                  <a:pt x="1041009" y="4548554"/>
                  <a:pt x="1026941" y="4557932"/>
                </a:cubicBezTo>
                <a:cubicBezTo>
                  <a:pt x="1009740" y="4592335"/>
                  <a:pt x="995528" y="4626577"/>
                  <a:pt x="970670" y="4656406"/>
                </a:cubicBezTo>
                <a:cubicBezTo>
                  <a:pt x="957934" y="4671689"/>
                  <a:pt x="942535" y="4684541"/>
                  <a:pt x="928467" y="4698609"/>
                </a:cubicBezTo>
                <a:cubicBezTo>
                  <a:pt x="904038" y="4771899"/>
                  <a:pt x="930402" y="4713776"/>
                  <a:pt x="886264" y="4768948"/>
                </a:cubicBezTo>
                <a:cubicBezTo>
                  <a:pt x="856971" y="4805565"/>
                  <a:pt x="801858" y="4881489"/>
                  <a:pt x="801858" y="4881489"/>
                </a:cubicBezTo>
                <a:cubicBezTo>
                  <a:pt x="777304" y="4955148"/>
                  <a:pt x="798275" y="4913206"/>
                  <a:pt x="717452" y="4994031"/>
                </a:cubicBezTo>
                <a:lnTo>
                  <a:pt x="717452" y="4994031"/>
                </a:lnTo>
                <a:cubicBezTo>
                  <a:pt x="656373" y="5116192"/>
                  <a:pt x="726959" y="4989846"/>
                  <a:pt x="647113" y="5092505"/>
                </a:cubicBezTo>
                <a:cubicBezTo>
                  <a:pt x="626353" y="5119196"/>
                  <a:pt x="605965" y="5146667"/>
                  <a:pt x="590843" y="5176911"/>
                </a:cubicBezTo>
                <a:cubicBezTo>
                  <a:pt x="581464" y="5195668"/>
                  <a:pt x="576355" y="5217260"/>
                  <a:pt x="562707" y="5233182"/>
                </a:cubicBezTo>
                <a:cubicBezTo>
                  <a:pt x="547449" y="5250984"/>
                  <a:pt x="522014" y="5257861"/>
                  <a:pt x="506437" y="5275385"/>
                </a:cubicBezTo>
                <a:cubicBezTo>
                  <a:pt x="483972" y="5300658"/>
                  <a:pt x="474076" y="5335881"/>
                  <a:pt x="450166" y="5359791"/>
                </a:cubicBezTo>
                <a:lnTo>
                  <a:pt x="393895" y="5416062"/>
                </a:lnTo>
                <a:cubicBezTo>
                  <a:pt x="379827" y="5430130"/>
                  <a:pt x="362727" y="5441712"/>
                  <a:pt x="351692" y="5458265"/>
                </a:cubicBezTo>
                <a:cubicBezTo>
                  <a:pt x="318360" y="5508263"/>
                  <a:pt x="285896" y="5559987"/>
                  <a:pt x="239150" y="5598942"/>
                </a:cubicBezTo>
                <a:cubicBezTo>
                  <a:pt x="226162" y="5609766"/>
                  <a:pt x="211015" y="5617699"/>
                  <a:pt x="196947" y="5627077"/>
                </a:cubicBezTo>
                <a:cubicBezTo>
                  <a:pt x="178190" y="5655212"/>
                  <a:pt x="164587" y="5687573"/>
                  <a:pt x="140677" y="5711483"/>
                </a:cubicBezTo>
                <a:lnTo>
                  <a:pt x="56270" y="5795889"/>
                </a:lnTo>
                <a:cubicBezTo>
                  <a:pt x="10751" y="5841408"/>
                  <a:pt x="33962" y="5838092"/>
                  <a:pt x="0" y="583809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11015" y="3699803"/>
            <a:ext cx="8539090" cy="1477108"/>
          </a:xfrm>
          <a:custGeom>
            <a:avLst/>
            <a:gdLst>
              <a:gd name="connsiteX0" fmla="*/ 0 w 8539090"/>
              <a:gd name="connsiteY0" fmla="*/ 1477108 h 1477108"/>
              <a:gd name="connsiteX1" fmla="*/ 140677 w 8539090"/>
              <a:gd name="connsiteY1" fmla="*/ 1448972 h 1477108"/>
              <a:gd name="connsiteX2" fmla="*/ 196948 w 8539090"/>
              <a:gd name="connsiteY2" fmla="*/ 1434905 h 1477108"/>
              <a:gd name="connsiteX3" fmla="*/ 478302 w 8539090"/>
              <a:gd name="connsiteY3" fmla="*/ 1406769 h 1477108"/>
              <a:gd name="connsiteX4" fmla="*/ 562708 w 8539090"/>
              <a:gd name="connsiteY4" fmla="*/ 1392702 h 1477108"/>
              <a:gd name="connsiteX5" fmla="*/ 633047 w 8539090"/>
              <a:gd name="connsiteY5" fmla="*/ 1378634 h 1477108"/>
              <a:gd name="connsiteX6" fmla="*/ 801859 w 8539090"/>
              <a:gd name="connsiteY6" fmla="*/ 1364566 h 1477108"/>
              <a:gd name="connsiteX7" fmla="*/ 886265 w 8539090"/>
              <a:gd name="connsiteY7" fmla="*/ 1350499 h 1477108"/>
              <a:gd name="connsiteX8" fmla="*/ 1097280 w 8539090"/>
              <a:gd name="connsiteY8" fmla="*/ 1336431 h 1477108"/>
              <a:gd name="connsiteX9" fmla="*/ 1237957 w 8539090"/>
              <a:gd name="connsiteY9" fmla="*/ 1322363 h 1477108"/>
              <a:gd name="connsiteX10" fmla="*/ 1420837 w 8539090"/>
              <a:gd name="connsiteY10" fmla="*/ 1308295 h 1477108"/>
              <a:gd name="connsiteX11" fmla="*/ 1561514 w 8539090"/>
              <a:gd name="connsiteY11" fmla="*/ 1294228 h 1477108"/>
              <a:gd name="connsiteX12" fmla="*/ 1659988 w 8539090"/>
              <a:gd name="connsiteY12" fmla="*/ 1280160 h 1477108"/>
              <a:gd name="connsiteX13" fmla="*/ 1828800 w 8539090"/>
              <a:gd name="connsiteY13" fmla="*/ 1266092 h 1477108"/>
              <a:gd name="connsiteX14" fmla="*/ 1927274 w 8539090"/>
              <a:gd name="connsiteY14" fmla="*/ 1252025 h 1477108"/>
              <a:gd name="connsiteX15" fmla="*/ 2194560 w 8539090"/>
              <a:gd name="connsiteY15" fmla="*/ 1223889 h 1477108"/>
              <a:gd name="connsiteX16" fmla="*/ 2250831 w 8539090"/>
              <a:gd name="connsiteY16" fmla="*/ 1209822 h 1477108"/>
              <a:gd name="connsiteX17" fmla="*/ 2391508 w 8539090"/>
              <a:gd name="connsiteY17" fmla="*/ 1195754 h 1477108"/>
              <a:gd name="connsiteX18" fmla="*/ 2658794 w 8539090"/>
              <a:gd name="connsiteY18" fmla="*/ 1167619 h 1477108"/>
              <a:gd name="connsiteX19" fmla="*/ 2883877 w 8539090"/>
              <a:gd name="connsiteY19" fmla="*/ 1125415 h 1477108"/>
              <a:gd name="connsiteX20" fmla="*/ 3010487 w 8539090"/>
              <a:gd name="connsiteY20" fmla="*/ 1097280 h 1477108"/>
              <a:gd name="connsiteX21" fmla="*/ 3094893 w 8539090"/>
              <a:gd name="connsiteY21" fmla="*/ 1069145 h 1477108"/>
              <a:gd name="connsiteX22" fmla="*/ 3137096 w 8539090"/>
              <a:gd name="connsiteY22" fmla="*/ 1041009 h 1477108"/>
              <a:gd name="connsiteX23" fmla="*/ 3249637 w 8539090"/>
              <a:gd name="connsiteY23" fmla="*/ 1012874 h 1477108"/>
              <a:gd name="connsiteX24" fmla="*/ 3291840 w 8539090"/>
              <a:gd name="connsiteY24" fmla="*/ 984739 h 1477108"/>
              <a:gd name="connsiteX25" fmla="*/ 3376247 w 8539090"/>
              <a:gd name="connsiteY25" fmla="*/ 956603 h 1477108"/>
              <a:gd name="connsiteX26" fmla="*/ 3418450 w 8539090"/>
              <a:gd name="connsiteY26" fmla="*/ 928468 h 1477108"/>
              <a:gd name="connsiteX27" fmla="*/ 3559127 w 8539090"/>
              <a:gd name="connsiteY27" fmla="*/ 886265 h 1477108"/>
              <a:gd name="connsiteX28" fmla="*/ 3643533 w 8539090"/>
              <a:gd name="connsiteY28" fmla="*/ 844062 h 1477108"/>
              <a:gd name="connsiteX29" fmla="*/ 3685736 w 8539090"/>
              <a:gd name="connsiteY29" fmla="*/ 815926 h 1477108"/>
              <a:gd name="connsiteX30" fmla="*/ 3727939 w 8539090"/>
              <a:gd name="connsiteY30" fmla="*/ 801859 h 1477108"/>
              <a:gd name="connsiteX31" fmla="*/ 3854548 w 8539090"/>
              <a:gd name="connsiteY31" fmla="*/ 745588 h 1477108"/>
              <a:gd name="connsiteX32" fmla="*/ 3896751 w 8539090"/>
              <a:gd name="connsiteY32" fmla="*/ 731520 h 1477108"/>
              <a:gd name="connsiteX33" fmla="*/ 3938954 w 8539090"/>
              <a:gd name="connsiteY33" fmla="*/ 703385 h 1477108"/>
              <a:gd name="connsiteX34" fmla="*/ 4037428 w 8539090"/>
              <a:gd name="connsiteY34" fmla="*/ 675249 h 1477108"/>
              <a:gd name="connsiteX35" fmla="*/ 4135902 w 8539090"/>
              <a:gd name="connsiteY35" fmla="*/ 618979 h 1477108"/>
              <a:gd name="connsiteX36" fmla="*/ 4220308 w 8539090"/>
              <a:gd name="connsiteY36" fmla="*/ 590843 h 1477108"/>
              <a:gd name="connsiteX37" fmla="*/ 4262511 w 8539090"/>
              <a:gd name="connsiteY37" fmla="*/ 576775 h 1477108"/>
              <a:gd name="connsiteX38" fmla="*/ 4304714 w 8539090"/>
              <a:gd name="connsiteY38" fmla="*/ 548640 h 1477108"/>
              <a:gd name="connsiteX39" fmla="*/ 4389120 w 8539090"/>
              <a:gd name="connsiteY39" fmla="*/ 520505 h 1477108"/>
              <a:gd name="connsiteX40" fmla="*/ 4417256 w 8539090"/>
              <a:gd name="connsiteY40" fmla="*/ 492369 h 1477108"/>
              <a:gd name="connsiteX41" fmla="*/ 4487594 w 8539090"/>
              <a:gd name="connsiteY41" fmla="*/ 478302 h 1477108"/>
              <a:gd name="connsiteX42" fmla="*/ 4529797 w 8539090"/>
              <a:gd name="connsiteY42" fmla="*/ 464234 h 1477108"/>
              <a:gd name="connsiteX43" fmla="*/ 4600136 w 8539090"/>
              <a:gd name="connsiteY43" fmla="*/ 422031 h 1477108"/>
              <a:gd name="connsiteX44" fmla="*/ 4656407 w 8539090"/>
              <a:gd name="connsiteY44" fmla="*/ 393895 h 1477108"/>
              <a:gd name="connsiteX45" fmla="*/ 4740813 w 8539090"/>
              <a:gd name="connsiteY45" fmla="*/ 365760 h 1477108"/>
              <a:gd name="connsiteX46" fmla="*/ 4909625 w 8539090"/>
              <a:gd name="connsiteY46" fmla="*/ 309489 h 1477108"/>
              <a:gd name="connsiteX47" fmla="*/ 4994031 w 8539090"/>
              <a:gd name="connsiteY47" fmla="*/ 281354 h 1477108"/>
              <a:gd name="connsiteX48" fmla="*/ 5092505 w 8539090"/>
              <a:gd name="connsiteY48" fmla="*/ 239151 h 1477108"/>
              <a:gd name="connsiteX49" fmla="*/ 5148776 w 8539090"/>
              <a:gd name="connsiteY49" fmla="*/ 211015 h 1477108"/>
              <a:gd name="connsiteX50" fmla="*/ 5219114 w 8539090"/>
              <a:gd name="connsiteY50" fmla="*/ 196948 h 1477108"/>
              <a:gd name="connsiteX51" fmla="*/ 5261317 w 8539090"/>
              <a:gd name="connsiteY51" fmla="*/ 182880 h 1477108"/>
              <a:gd name="connsiteX52" fmla="*/ 5317588 w 8539090"/>
              <a:gd name="connsiteY52" fmla="*/ 168812 h 1477108"/>
              <a:gd name="connsiteX53" fmla="*/ 5359791 w 8539090"/>
              <a:gd name="connsiteY53" fmla="*/ 154745 h 1477108"/>
              <a:gd name="connsiteX54" fmla="*/ 5430130 w 8539090"/>
              <a:gd name="connsiteY54" fmla="*/ 140677 h 1477108"/>
              <a:gd name="connsiteX55" fmla="*/ 5472333 w 8539090"/>
              <a:gd name="connsiteY55" fmla="*/ 126609 h 1477108"/>
              <a:gd name="connsiteX56" fmla="*/ 5556739 w 8539090"/>
              <a:gd name="connsiteY56" fmla="*/ 112542 h 1477108"/>
              <a:gd name="connsiteX57" fmla="*/ 5627077 w 8539090"/>
              <a:gd name="connsiteY57" fmla="*/ 98474 h 1477108"/>
              <a:gd name="connsiteX58" fmla="*/ 5753687 w 8539090"/>
              <a:gd name="connsiteY58" fmla="*/ 84406 h 1477108"/>
              <a:gd name="connsiteX59" fmla="*/ 5824025 w 8539090"/>
              <a:gd name="connsiteY59" fmla="*/ 70339 h 1477108"/>
              <a:gd name="connsiteX60" fmla="*/ 6077243 w 8539090"/>
              <a:gd name="connsiteY60" fmla="*/ 42203 h 1477108"/>
              <a:gd name="connsiteX61" fmla="*/ 6175717 w 8539090"/>
              <a:gd name="connsiteY61" fmla="*/ 28135 h 1477108"/>
              <a:gd name="connsiteX62" fmla="*/ 6457071 w 8539090"/>
              <a:gd name="connsiteY62" fmla="*/ 0 h 1477108"/>
              <a:gd name="connsiteX63" fmla="*/ 7118253 w 8539090"/>
              <a:gd name="connsiteY63" fmla="*/ 14068 h 1477108"/>
              <a:gd name="connsiteX64" fmla="*/ 7315200 w 8539090"/>
              <a:gd name="connsiteY64" fmla="*/ 28135 h 1477108"/>
              <a:gd name="connsiteX65" fmla="*/ 7413674 w 8539090"/>
              <a:gd name="connsiteY65" fmla="*/ 42203 h 1477108"/>
              <a:gd name="connsiteX66" fmla="*/ 7540283 w 8539090"/>
              <a:gd name="connsiteY66" fmla="*/ 56271 h 1477108"/>
              <a:gd name="connsiteX67" fmla="*/ 7596554 w 8539090"/>
              <a:gd name="connsiteY67" fmla="*/ 70339 h 1477108"/>
              <a:gd name="connsiteX68" fmla="*/ 7638757 w 8539090"/>
              <a:gd name="connsiteY68" fmla="*/ 84406 h 1477108"/>
              <a:gd name="connsiteX69" fmla="*/ 7765367 w 8539090"/>
              <a:gd name="connsiteY69" fmla="*/ 98474 h 1477108"/>
              <a:gd name="connsiteX70" fmla="*/ 7934179 w 8539090"/>
              <a:gd name="connsiteY70" fmla="*/ 126609 h 1477108"/>
              <a:gd name="connsiteX71" fmla="*/ 7990450 w 8539090"/>
              <a:gd name="connsiteY71" fmla="*/ 140677 h 1477108"/>
              <a:gd name="connsiteX72" fmla="*/ 8131127 w 8539090"/>
              <a:gd name="connsiteY72" fmla="*/ 154745 h 1477108"/>
              <a:gd name="connsiteX73" fmla="*/ 8384345 w 8539090"/>
              <a:gd name="connsiteY73" fmla="*/ 182880 h 1477108"/>
              <a:gd name="connsiteX74" fmla="*/ 8539090 w 8539090"/>
              <a:gd name="connsiteY74" fmla="*/ 196948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539090" h="1477108">
                <a:moveTo>
                  <a:pt x="0" y="1477108"/>
                </a:moveTo>
                <a:cubicBezTo>
                  <a:pt x="46892" y="1467729"/>
                  <a:pt x="94284" y="1460570"/>
                  <a:pt x="140677" y="1448972"/>
                </a:cubicBezTo>
                <a:cubicBezTo>
                  <a:pt x="159434" y="1444283"/>
                  <a:pt x="177877" y="1438083"/>
                  <a:pt x="196948" y="1434905"/>
                </a:cubicBezTo>
                <a:cubicBezTo>
                  <a:pt x="308222" y="1416360"/>
                  <a:pt x="357392" y="1420203"/>
                  <a:pt x="478302" y="1406769"/>
                </a:cubicBezTo>
                <a:cubicBezTo>
                  <a:pt x="506651" y="1403619"/>
                  <a:pt x="534645" y="1397804"/>
                  <a:pt x="562708" y="1392702"/>
                </a:cubicBezTo>
                <a:cubicBezTo>
                  <a:pt x="586233" y="1388425"/>
                  <a:pt x="609300" y="1381428"/>
                  <a:pt x="633047" y="1378634"/>
                </a:cubicBezTo>
                <a:cubicBezTo>
                  <a:pt x="689126" y="1372036"/>
                  <a:pt x="745739" y="1370802"/>
                  <a:pt x="801859" y="1364566"/>
                </a:cubicBezTo>
                <a:cubicBezTo>
                  <a:pt x="830208" y="1361416"/>
                  <a:pt x="857870" y="1353203"/>
                  <a:pt x="886265" y="1350499"/>
                </a:cubicBezTo>
                <a:cubicBezTo>
                  <a:pt x="956442" y="1343816"/>
                  <a:pt x="1027010" y="1342053"/>
                  <a:pt x="1097280" y="1336431"/>
                </a:cubicBezTo>
                <a:cubicBezTo>
                  <a:pt x="1144256" y="1332673"/>
                  <a:pt x="1191008" y="1326446"/>
                  <a:pt x="1237957" y="1322363"/>
                </a:cubicBezTo>
                <a:cubicBezTo>
                  <a:pt x="1298867" y="1317066"/>
                  <a:pt x="1359927" y="1313591"/>
                  <a:pt x="1420837" y="1308295"/>
                </a:cubicBezTo>
                <a:cubicBezTo>
                  <a:pt x="1467786" y="1304213"/>
                  <a:pt x="1514711" y="1299734"/>
                  <a:pt x="1561514" y="1294228"/>
                </a:cubicBezTo>
                <a:cubicBezTo>
                  <a:pt x="1594445" y="1290354"/>
                  <a:pt x="1627012" y="1283631"/>
                  <a:pt x="1659988" y="1280160"/>
                </a:cubicBezTo>
                <a:cubicBezTo>
                  <a:pt x="1716143" y="1274249"/>
                  <a:pt x="1772645" y="1272003"/>
                  <a:pt x="1828800" y="1266092"/>
                </a:cubicBezTo>
                <a:cubicBezTo>
                  <a:pt x="1861776" y="1262621"/>
                  <a:pt x="1894319" y="1255687"/>
                  <a:pt x="1927274" y="1252025"/>
                </a:cubicBezTo>
                <a:cubicBezTo>
                  <a:pt x="2021194" y="1241590"/>
                  <a:pt x="2102503" y="1239232"/>
                  <a:pt x="2194560" y="1223889"/>
                </a:cubicBezTo>
                <a:cubicBezTo>
                  <a:pt x="2213631" y="1220711"/>
                  <a:pt x="2231691" y="1212556"/>
                  <a:pt x="2250831" y="1209822"/>
                </a:cubicBezTo>
                <a:cubicBezTo>
                  <a:pt x="2297484" y="1203157"/>
                  <a:pt x="2344670" y="1200958"/>
                  <a:pt x="2391508" y="1195754"/>
                </a:cubicBezTo>
                <a:cubicBezTo>
                  <a:pt x="2668115" y="1165019"/>
                  <a:pt x="2312040" y="1199141"/>
                  <a:pt x="2658794" y="1167619"/>
                </a:cubicBezTo>
                <a:cubicBezTo>
                  <a:pt x="2808013" y="1130314"/>
                  <a:pt x="2732966" y="1144279"/>
                  <a:pt x="2883877" y="1125415"/>
                </a:cubicBezTo>
                <a:cubicBezTo>
                  <a:pt x="3004631" y="1085166"/>
                  <a:pt x="2812407" y="1146800"/>
                  <a:pt x="3010487" y="1097280"/>
                </a:cubicBezTo>
                <a:cubicBezTo>
                  <a:pt x="3039259" y="1090087"/>
                  <a:pt x="3094893" y="1069145"/>
                  <a:pt x="3094893" y="1069145"/>
                </a:cubicBezTo>
                <a:cubicBezTo>
                  <a:pt x="3108961" y="1059766"/>
                  <a:pt x="3121207" y="1046787"/>
                  <a:pt x="3137096" y="1041009"/>
                </a:cubicBezTo>
                <a:cubicBezTo>
                  <a:pt x="3173436" y="1027794"/>
                  <a:pt x="3249637" y="1012874"/>
                  <a:pt x="3249637" y="1012874"/>
                </a:cubicBezTo>
                <a:cubicBezTo>
                  <a:pt x="3263705" y="1003496"/>
                  <a:pt x="3276390" y="991606"/>
                  <a:pt x="3291840" y="984739"/>
                </a:cubicBezTo>
                <a:cubicBezTo>
                  <a:pt x="3318941" y="972694"/>
                  <a:pt x="3351570" y="973054"/>
                  <a:pt x="3376247" y="956603"/>
                </a:cubicBezTo>
                <a:cubicBezTo>
                  <a:pt x="3390315" y="947225"/>
                  <a:pt x="3403000" y="935335"/>
                  <a:pt x="3418450" y="928468"/>
                </a:cubicBezTo>
                <a:cubicBezTo>
                  <a:pt x="3462492" y="908893"/>
                  <a:pt x="3512355" y="897957"/>
                  <a:pt x="3559127" y="886265"/>
                </a:cubicBezTo>
                <a:cubicBezTo>
                  <a:pt x="3615755" y="829635"/>
                  <a:pt x="3552789" y="882952"/>
                  <a:pt x="3643533" y="844062"/>
                </a:cubicBezTo>
                <a:cubicBezTo>
                  <a:pt x="3659073" y="837402"/>
                  <a:pt x="3670614" y="823487"/>
                  <a:pt x="3685736" y="815926"/>
                </a:cubicBezTo>
                <a:cubicBezTo>
                  <a:pt x="3698999" y="809294"/>
                  <a:pt x="3713871" y="806548"/>
                  <a:pt x="3727939" y="801859"/>
                </a:cubicBezTo>
                <a:cubicBezTo>
                  <a:pt x="3794819" y="757271"/>
                  <a:pt x="3754101" y="779070"/>
                  <a:pt x="3854548" y="745588"/>
                </a:cubicBezTo>
                <a:cubicBezTo>
                  <a:pt x="3868616" y="740899"/>
                  <a:pt x="3884413" y="739745"/>
                  <a:pt x="3896751" y="731520"/>
                </a:cubicBezTo>
                <a:cubicBezTo>
                  <a:pt x="3910819" y="722142"/>
                  <a:pt x="3923832" y="710946"/>
                  <a:pt x="3938954" y="703385"/>
                </a:cubicBezTo>
                <a:cubicBezTo>
                  <a:pt x="3959137" y="693294"/>
                  <a:pt x="4019397" y="679757"/>
                  <a:pt x="4037428" y="675249"/>
                </a:cubicBezTo>
                <a:cubicBezTo>
                  <a:pt x="4075497" y="649870"/>
                  <a:pt x="4091279" y="636828"/>
                  <a:pt x="4135902" y="618979"/>
                </a:cubicBezTo>
                <a:cubicBezTo>
                  <a:pt x="4163438" y="607965"/>
                  <a:pt x="4192173" y="600222"/>
                  <a:pt x="4220308" y="590843"/>
                </a:cubicBezTo>
                <a:cubicBezTo>
                  <a:pt x="4234376" y="586154"/>
                  <a:pt x="4250173" y="585000"/>
                  <a:pt x="4262511" y="576775"/>
                </a:cubicBezTo>
                <a:cubicBezTo>
                  <a:pt x="4276579" y="567397"/>
                  <a:pt x="4289264" y="555507"/>
                  <a:pt x="4304714" y="548640"/>
                </a:cubicBezTo>
                <a:cubicBezTo>
                  <a:pt x="4331815" y="536595"/>
                  <a:pt x="4389120" y="520505"/>
                  <a:pt x="4389120" y="520505"/>
                </a:cubicBezTo>
                <a:cubicBezTo>
                  <a:pt x="4398499" y="511126"/>
                  <a:pt x="4405065" y="497594"/>
                  <a:pt x="4417256" y="492369"/>
                </a:cubicBezTo>
                <a:cubicBezTo>
                  <a:pt x="4439233" y="482950"/>
                  <a:pt x="4464398" y="484101"/>
                  <a:pt x="4487594" y="478302"/>
                </a:cubicBezTo>
                <a:cubicBezTo>
                  <a:pt x="4501980" y="474706"/>
                  <a:pt x="4515729" y="468923"/>
                  <a:pt x="4529797" y="464234"/>
                </a:cubicBezTo>
                <a:cubicBezTo>
                  <a:pt x="4576586" y="417446"/>
                  <a:pt x="4536219" y="449425"/>
                  <a:pt x="4600136" y="422031"/>
                </a:cubicBezTo>
                <a:cubicBezTo>
                  <a:pt x="4619411" y="413770"/>
                  <a:pt x="4636936" y="401683"/>
                  <a:pt x="4656407" y="393895"/>
                </a:cubicBezTo>
                <a:cubicBezTo>
                  <a:pt x="4683943" y="382881"/>
                  <a:pt x="4712678" y="375138"/>
                  <a:pt x="4740813" y="365760"/>
                </a:cubicBezTo>
                <a:lnTo>
                  <a:pt x="4909625" y="309489"/>
                </a:lnTo>
                <a:cubicBezTo>
                  <a:pt x="4909630" y="309487"/>
                  <a:pt x="4994027" y="281357"/>
                  <a:pt x="4994031" y="281354"/>
                </a:cubicBezTo>
                <a:cubicBezTo>
                  <a:pt x="5079559" y="224336"/>
                  <a:pt x="4988684" y="278085"/>
                  <a:pt x="5092505" y="239151"/>
                </a:cubicBezTo>
                <a:cubicBezTo>
                  <a:pt x="5112141" y="231787"/>
                  <a:pt x="5128881" y="217647"/>
                  <a:pt x="5148776" y="211015"/>
                </a:cubicBezTo>
                <a:cubicBezTo>
                  <a:pt x="5171459" y="203454"/>
                  <a:pt x="5195918" y="202747"/>
                  <a:pt x="5219114" y="196948"/>
                </a:cubicBezTo>
                <a:cubicBezTo>
                  <a:pt x="5233500" y="193352"/>
                  <a:pt x="5247059" y="186954"/>
                  <a:pt x="5261317" y="182880"/>
                </a:cubicBezTo>
                <a:cubicBezTo>
                  <a:pt x="5279907" y="177568"/>
                  <a:pt x="5298998" y="174123"/>
                  <a:pt x="5317588" y="168812"/>
                </a:cubicBezTo>
                <a:cubicBezTo>
                  <a:pt x="5331846" y="164738"/>
                  <a:pt x="5345405" y="158341"/>
                  <a:pt x="5359791" y="154745"/>
                </a:cubicBezTo>
                <a:cubicBezTo>
                  <a:pt x="5382988" y="148946"/>
                  <a:pt x="5406933" y="146476"/>
                  <a:pt x="5430130" y="140677"/>
                </a:cubicBezTo>
                <a:cubicBezTo>
                  <a:pt x="5444516" y="137080"/>
                  <a:pt x="5457857" y="129826"/>
                  <a:pt x="5472333" y="126609"/>
                </a:cubicBezTo>
                <a:cubicBezTo>
                  <a:pt x="5500177" y="120421"/>
                  <a:pt x="5528676" y="117644"/>
                  <a:pt x="5556739" y="112542"/>
                </a:cubicBezTo>
                <a:cubicBezTo>
                  <a:pt x="5580264" y="108265"/>
                  <a:pt x="5603407" y="101856"/>
                  <a:pt x="5627077" y="98474"/>
                </a:cubicBezTo>
                <a:cubicBezTo>
                  <a:pt x="5669113" y="92469"/>
                  <a:pt x="5711651" y="90411"/>
                  <a:pt x="5753687" y="84406"/>
                </a:cubicBezTo>
                <a:cubicBezTo>
                  <a:pt x="5777357" y="81025"/>
                  <a:pt x="5800440" y="74270"/>
                  <a:pt x="5824025" y="70339"/>
                </a:cubicBezTo>
                <a:cubicBezTo>
                  <a:pt x="5953318" y="48790"/>
                  <a:pt x="5921428" y="59516"/>
                  <a:pt x="6077243" y="42203"/>
                </a:cubicBezTo>
                <a:cubicBezTo>
                  <a:pt x="6110198" y="38541"/>
                  <a:pt x="6142724" y="31434"/>
                  <a:pt x="6175717" y="28135"/>
                </a:cubicBezTo>
                <a:cubicBezTo>
                  <a:pt x="6507933" y="-5086"/>
                  <a:pt x="6235012" y="31723"/>
                  <a:pt x="6457071" y="0"/>
                </a:cubicBezTo>
                <a:lnTo>
                  <a:pt x="7118253" y="14068"/>
                </a:lnTo>
                <a:cubicBezTo>
                  <a:pt x="7184034" y="16225"/>
                  <a:pt x="7249680" y="21895"/>
                  <a:pt x="7315200" y="28135"/>
                </a:cubicBezTo>
                <a:cubicBezTo>
                  <a:pt x="7348209" y="31279"/>
                  <a:pt x="7380772" y="38090"/>
                  <a:pt x="7413674" y="42203"/>
                </a:cubicBezTo>
                <a:cubicBezTo>
                  <a:pt x="7455809" y="47470"/>
                  <a:pt x="7498080" y="51582"/>
                  <a:pt x="7540283" y="56271"/>
                </a:cubicBezTo>
                <a:cubicBezTo>
                  <a:pt x="7559040" y="60960"/>
                  <a:pt x="7577964" y="65028"/>
                  <a:pt x="7596554" y="70339"/>
                </a:cubicBezTo>
                <a:cubicBezTo>
                  <a:pt x="7610812" y="74413"/>
                  <a:pt x="7624130" y="81968"/>
                  <a:pt x="7638757" y="84406"/>
                </a:cubicBezTo>
                <a:cubicBezTo>
                  <a:pt x="7680642" y="91387"/>
                  <a:pt x="7723164" y="93785"/>
                  <a:pt x="7765367" y="98474"/>
                </a:cubicBezTo>
                <a:cubicBezTo>
                  <a:pt x="7859606" y="129888"/>
                  <a:pt x="7759177" y="99686"/>
                  <a:pt x="7934179" y="126609"/>
                </a:cubicBezTo>
                <a:cubicBezTo>
                  <a:pt x="7953288" y="129549"/>
                  <a:pt x="7971310" y="137943"/>
                  <a:pt x="7990450" y="140677"/>
                </a:cubicBezTo>
                <a:cubicBezTo>
                  <a:pt x="8037103" y="147342"/>
                  <a:pt x="8084324" y="149239"/>
                  <a:pt x="8131127" y="154745"/>
                </a:cubicBezTo>
                <a:cubicBezTo>
                  <a:pt x="8422054" y="188971"/>
                  <a:pt x="7976046" y="145761"/>
                  <a:pt x="8384345" y="182880"/>
                </a:cubicBezTo>
                <a:cubicBezTo>
                  <a:pt x="8462137" y="208811"/>
                  <a:pt x="8411719" y="196948"/>
                  <a:pt x="8539090" y="196948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4667" y="1226849"/>
            <a:ext cx="5950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Problem:</a:t>
            </a:r>
          </a:p>
          <a:p>
            <a:r>
              <a:rPr lang="en-US" sz="3200" dirty="0"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sz="3200" dirty="0">
                <a:latin typeface="Gill Sans MT" panose="020B0502020104020203" pitchFamily="34" charset="0"/>
              </a:rPr>
              <a:t> objects close together</a:t>
            </a:r>
          </a:p>
        </p:txBody>
      </p:sp>
    </p:spTree>
    <p:extLst>
      <p:ext uri="{BB962C8B-B14F-4D97-AF65-F5344CB8AC3E}">
        <p14:creationId xmlns:p14="http://schemas.microsoft.com/office/powerpoint/2010/main" val="3104370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9151" y="9988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Spacing more important than size</a:t>
            </a:r>
          </a:p>
        </p:txBody>
      </p:sp>
    </p:spTree>
    <p:extLst>
      <p:ext uri="{BB962C8B-B14F-4D97-AF65-F5344CB8AC3E}">
        <p14:creationId xmlns:p14="http://schemas.microsoft.com/office/powerpoint/2010/main" val="777233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062196" y="-520505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094892" y="3657600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rgbClr val="C00000">
                <a:alpha val="1000"/>
              </a:srgbClr>
            </a:solidFill>
          </a:ln>
          <a:effectLst>
            <a:glow rad="1905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062196" y="-520506"/>
            <a:ext cx="7146387" cy="4178105"/>
          </a:xfrm>
          <a:custGeom>
            <a:avLst/>
            <a:gdLst>
              <a:gd name="connsiteX0" fmla="*/ 0 w 7146387"/>
              <a:gd name="connsiteY0" fmla="*/ 4178105 h 4178105"/>
              <a:gd name="connsiteX1" fmla="*/ 126609 w 7146387"/>
              <a:gd name="connsiteY1" fmla="*/ 4149969 h 4178105"/>
              <a:gd name="connsiteX2" fmla="*/ 168812 w 7146387"/>
              <a:gd name="connsiteY2" fmla="*/ 4135902 h 4178105"/>
              <a:gd name="connsiteX3" fmla="*/ 267286 w 7146387"/>
              <a:gd name="connsiteY3" fmla="*/ 4121834 h 4178105"/>
              <a:gd name="connsiteX4" fmla="*/ 436098 w 7146387"/>
              <a:gd name="connsiteY4" fmla="*/ 4093699 h 4178105"/>
              <a:gd name="connsiteX5" fmla="*/ 731520 w 7146387"/>
              <a:gd name="connsiteY5" fmla="*/ 4051496 h 4178105"/>
              <a:gd name="connsiteX6" fmla="*/ 956603 w 7146387"/>
              <a:gd name="connsiteY6" fmla="*/ 4023360 h 4178105"/>
              <a:gd name="connsiteX7" fmla="*/ 1012874 w 7146387"/>
              <a:gd name="connsiteY7" fmla="*/ 4009292 h 4178105"/>
              <a:gd name="connsiteX8" fmla="*/ 1280160 w 7146387"/>
              <a:gd name="connsiteY8" fmla="*/ 3981157 h 4178105"/>
              <a:gd name="connsiteX9" fmla="*/ 1463040 w 7146387"/>
              <a:gd name="connsiteY9" fmla="*/ 3953022 h 4178105"/>
              <a:gd name="connsiteX10" fmla="*/ 1702191 w 7146387"/>
              <a:gd name="connsiteY10" fmla="*/ 3938954 h 4178105"/>
              <a:gd name="connsiteX11" fmla="*/ 2264898 w 7146387"/>
              <a:gd name="connsiteY11" fmla="*/ 3896751 h 4178105"/>
              <a:gd name="connsiteX12" fmla="*/ 2377440 w 7146387"/>
              <a:gd name="connsiteY12" fmla="*/ 3882683 h 4178105"/>
              <a:gd name="connsiteX13" fmla="*/ 2433711 w 7146387"/>
              <a:gd name="connsiteY13" fmla="*/ 3868616 h 4178105"/>
              <a:gd name="connsiteX14" fmla="*/ 2574387 w 7146387"/>
              <a:gd name="connsiteY14" fmla="*/ 3854548 h 4178105"/>
              <a:gd name="connsiteX15" fmla="*/ 2700997 w 7146387"/>
              <a:gd name="connsiteY15" fmla="*/ 3826412 h 4178105"/>
              <a:gd name="connsiteX16" fmla="*/ 2827606 w 7146387"/>
              <a:gd name="connsiteY16" fmla="*/ 3812345 h 4178105"/>
              <a:gd name="connsiteX17" fmla="*/ 2897944 w 7146387"/>
              <a:gd name="connsiteY17" fmla="*/ 3798277 h 4178105"/>
              <a:gd name="connsiteX18" fmla="*/ 3010486 w 7146387"/>
              <a:gd name="connsiteY18" fmla="*/ 3784209 h 4178105"/>
              <a:gd name="connsiteX19" fmla="*/ 3108960 w 7146387"/>
              <a:gd name="connsiteY19" fmla="*/ 3756074 h 4178105"/>
              <a:gd name="connsiteX20" fmla="*/ 3151163 w 7146387"/>
              <a:gd name="connsiteY20" fmla="*/ 3742006 h 4178105"/>
              <a:gd name="connsiteX21" fmla="*/ 3263704 w 7146387"/>
              <a:gd name="connsiteY21" fmla="*/ 3713871 h 4178105"/>
              <a:gd name="connsiteX22" fmla="*/ 3319975 w 7146387"/>
              <a:gd name="connsiteY22" fmla="*/ 3685736 h 4178105"/>
              <a:gd name="connsiteX23" fmla="*/ 3376246 w 7146387"/>
              <a:gd name="connsiteY23" fmla="*/ 3671668 h 4178105"/>
              <a:gd name="connsiteX24" fmla="*/ 3488787 w 7146387"/>
              <a:gd name="connsiteY24" fmla="*/ 3629465 h 4178105"/>
              <a:gd name="connsiteX25" fmla="*/ 3530991 w 7146387"/>
              <a:gd name="connsiteY25" fmla="*/ 3601329 h 4178105"/>
              <a:gd name="connsiteX26" fmla="*/ 3643532 w 7146387"/>
              <a:gd name="connsiteY26" fmla="*/ 3545059 h 4178105"/>
              <a:gd name="connsiteX27" fmla="*/ 3727938 w 7146387"/>
              <a:gd name="connsiteY27" fmla="*/ 3502856 h 4178105"/>
              <a:gd name="connsiteX28" fmla="*/ 3770141 w 7146387"/>
              <a:gd name="connsiteY28" fmla="*/ 3474720 h 4178105"/>
              <a:gd name="connsiteX29" fmla="*/ 3812344 w 7146387"/>
              <a:gd name="connsiteY29" fmla="*/ 3460652 h 4178105"/>
              <a:gd name="connsiteX30" fmla="*/ 3896751 w 7146387"/>
              <a:gd name="connsiteY30" fmla="*/ 3404382 h 4178105"/>
              <a:gd name="connsiteX31" fmla="*/ 3924886 w 7146387"/>
              <a:gd name="connsiteY31" fmla="*/ 3376246 h 4178105"/>
              <a:gd name="connsiteX32" fmla="*/ 3967089 w 7146387"/>
              <a:gd name="connsiteY32" fmla="*/ 3362179 h 4178105"/>
              <a:gd name="connsiteX33" fmla="*/ 4023360 w 7146387"/>
              <a:gd name="connsiteY33" fmla="*/ 3305908 h 4178105"/>
              <a:gd name="connsiteX34" fmla="*/ 4107766 w 7146387"/>
              <a:gd name="connsiteY34" fmla="*/ 3249637 h 4178105"/>
              <a:gd name="connsiteX35" fmla="*/ 4149969 w 7146387"/>
              <a:gd name="connsiteY35" fmla="*/ 3221502 h 4178105"/>
              <a:gd name="connsiteX36" fmla="*/ 4220307 w 7146387"/>
              <a:gd name="connsiteY36" fmla="*/ 3165231 h 4178105"/>
              <a:gd name="connsiteX37" fmla="*/ 4248443 w 7146387"/>
              <a:gd name="connsiteY37" fmla="*/ 3137096 h 4178105"/>
              <a:gd name="connsiteX38" fmla="*/ 4304714 w 7146387"/>
              <a:gd name="connsiteY38" fmla="*/ 3094892 h 4178105"/>
              <a:gd name="connsiteX39" fmla="*/ 4389120 w 7146387"/>
              <a:gd name="connsiteY39" fmla="*/ 3038622 h 4178105"/>
              <a:gd name="connsiteX40" fmla="*/ 4417255 w 7146387"/>
              <a:gd name="connsiteY40" fmla="*/ 3010486 h 4178105"/>
              <a:gd name="connsiteX41" fmla="*/ 4473526 w 7146387"/>
              <a:gd name="connsiteY41" fmla="*/ 2968283 h 4178105"/>
              <a:gd name="connsiteX42" fmla="*/ 4572000 w 7146387"/>
              <a:gd name="connsiteY42" fmla="*/ 2869809 h 4178105"/>
              <a:gd name="connsiteX43" fmla="*/ 4614203 w 7146387"/>
              <a:gd name="connsiteY43" fmla="*/ 2813539 h 4178105"/>
              <a:gd name="connsiteX44" fmla="*/ 4656406 w 7146387"/>
              <a:gd name="connsiteY44" fmla="*/ 2799471 h 4178105"/>
              <a:gd name="connsiteX45" fmla="*/ 4740812 w 7146387"/>
              <a:gd name="connsiteY45" fmla="*/ 2700997 h 4178105"/>
              <a:gd name="connsiteX46" fmla="*/ 4783015 w 7146387"/>
              <a:gd name="connsiteY46" fmla="*/ 2644726 h 4178105"/>
              <a:gd name="connsiteX47" fmla="*/ 4825218 w 7146387"/>
              <a:gd name="connsiteY47" fmla="*/ 2602523 h 4178105"/>
              <a:gd name="connsiteX48" fmla="*/ 4867421 w 7146387"/>
              <a:gd name="connsiteY48" fmla="*/ 2546252 h 4178105"/>
              <a:gd name="connsiteX49" fmla="*/ 4937760 w 7146387"/>
              <a:gd name="connsiteY49" fmla="*/ 2475914 h 4178105"/>
              <a:gd name="connsiteX50" fmla="*/ 4979963 w 7146387"/>
              <a:gd name="connsiteY50" fmla="*/ 2391508 h 4178105"/>
              <a:gd name="connsiteX51" fmla="*/ 5022166 w 7146387"/>
              <a:gd name="connsiteY51" fmla="*/ 2363372 h 4178105"/>
              <a:gd name="connsiteX52" fmla="*/ 5106572 w 7146387"/>
              <a:gd name="connsiteY52" fmla="*/ 2236763 h 4178105"/>
              <a:gd name="connsiteX53" fmla="*/ 5162843 w 7146387"/>
              <a:gd name="connsiteY53" fmla="*/ 2152357 h 4178105"/>
              <a:gd name="connsiteX54" fmla="*/ 5247249 w 7146387"/>
              <a:gd name="connsiteY54" fmla="*/ 2039816 h 4178105"/>
              <a:gd name="connsiteX55" fmla="*/ 5345723 w 7146387"/>
              <a:gd name="connsiteY55" fmla="*/ 1913206 h 4178105"/>
              <a:gd name="connsiteX56" fmla="*/ 5359791 w 7146387"/>
              <a:gd name="connsiteY56" fmla="*/ 1871003 h 4178105"/>
              <a:gd name="connsiteX57" fmla="*/ 5430129 w 7146387"/>
              <a:gd name="connsiteY57" fmla="*/ 1772529 h 4178105"/>
              <a:gd name="connsiteX58" fmla="*/ 5486400 w 7146387"/>
              <a:gd name="connsiteY58" fmla="*/ 1702191 h 4178105"/>
              <a:gd name="connsiteX59" fmla="*/ 5542671 w 7146387"/>
              <a:gd name="connsiteY59" fmla="*/ 1603717 h 4178105"/>
              <a:gd name="connsiteX60" fmla="*/ 5570806 w 7146387"/>
              <a:gd name="connsiteY60" fmla="*/ 1547446 h 4178105"/>
              <a:gd name="connsiteX61" fmla="*/ 5613009 w 7146387"/>
              <a:gd name="connsiteY61" fmla="*/ 1505243 h 4178105"/>
              <a:gd name="connsiteX62" fmla="*/ 5669280 w 7146387"/>
              <a:gd name="connsiteY62" fmla="*/ 1420837 h 4178105"/>
              <a:gd name="connsiteX63" fmla="*/ 5697415 w 7146387"/>
              <a:gd name="connsiteY63" fmla="*/ 1378634 h 4178105"/>
              <a:gd name="connsiteX64" fmla="*/ 5725551 w 7146387"/>
              <a:gd name="connsiteY64" fmla="*/ 1350499 h 4178105"/>
              <a:gd name="connsiteX65" fmla="*/ 5781821 w 7146387"/>
              <a:gd name="connsiteY65" fmla="*/ 1266092 h 4178105"/>
              <a:gd name="connsiteX66" fmla="*/ 5809957 w 7146387"/>
              <a:gd name="connsiteY66" fmla="*/ 1237957 h 4178105"/>
              <a:gd name="connsiteX67" fmla="*/ 5866227 w 7146387"/>
              <a:gd name="connsiteY67" fmla="*/ 1153551 h 4178105"/>
              <a:gd name="connsiteX68" fmla="*/ 5894363 w 7146387"/>
              <a:gd name="connsiteY68" fmla="*/ 1111348 h 4178105"/>
              <a:gd name="connsiteX69" fmla="*/ 5936566 w 7146387"/>
              <a:gd name="connsiteY69" fmla="*/ 1069145 h 4178105"/>
              <a:gd name="connsiteX70" fmla="*/ 5992837 w 7146387"/>
              <a:gd name="connsiteY70" fmla="*/ 984739 h 4178105"/>
              <a:gd name="connsiteX71" fmla="*/ 6049107 w 7146387"/>
              <a:gd name="connsiteY71" fmla="*/ 914400 h 4178105"/>
              <a:gd name="connsiteX72" fmla="*/ 6077243 w 7146387"/>
              <a:gd name="connsiteY72" fmla="*/ 886265 h 4178105"/>
              <a:gd name="connsiteX73" fmla="*/ 6105378 w 7146387"/>
              <a:gd name="connsiteY73" fmla="*/ 844062 h 4178105"/>
              <a:gd name="connsiteX74" fmla="*/ 6189784 w 7146387"/>
              <a:gd name="connsiteY74" fmla="*/ 759656 h 4178105"/>
              <a:gd name="connsiteX75" fmla="*/ 6260123 w 7146387"/>
              <a:gd name="connsiteY75" fmla="*/ 689317 h 4178105"/>
              <a:gd name="connsiteX76" fmla="*/ 6288258 w 7146387"/>
              <a:gd name="connsiteY76" fmla="*/ 647114 h 4178105"/>
              <a:gd name="connsiteX77" fmla="*/ 6358597 w 7146387"/>
              <a:gd name="connsiteY77" fmla="*/ 590843 h 4178105"/>
              <a:gd name="connsiteX78" fmla="*/ 6386732 w 7146387"/>
              <a:gd name="connsiteY78" fmla="*/ 548640 h 4178105"/>
              <a:gd name="connsiteX79" fmla="*/ 6428935 w 7146387"/>
              <a:gd name="connsiteY79" fmla="*/ 520505 h 4178105"/>
              <a:gd name="connsiteX80" fmla="*/ 6485206 w 7146387"/>
              <a:gd name="connsiteY80" fmla="*/ 478302 h 4178105"/>
              <a:gd name="connsiteX81" fmla="*/ 6611815 w 7146387"/>
              <a:gd name="connsiteY81" fmla="*/ 379828 h 4178105"/>
              <a:gd name="connsiteX82" fmla="*/ 6682154 w 7146387"/>
              <a:gd name="connsiteY82" fmla="*/ 309489 h 4178105"/>
              <a:gd name="connsiteX83" fmla="*/ 6780627 w 7146387"/>
              <a:gd name="connsiteY83" fmla="*/ 239151 h 4178105"/>
              <a:gd name="connsiteX84" fmla="*/ 6808763 w 7146387"/>
              <a:gd name="connsiteY84" fmla="*/ 211016 h 4178105"/>
              <a:gd name="connsiteX85" fmla="*/ 6850966 w 7146387"/>
              <a:gd name="connsiteY85" fmla="*/ 182880 h 4178105"/>
              <a:gd name="connsiteX86" fmla="*/ 6893169 w 7146387"/>
              <a:gd name="connsiteY86" fmla="*/ 140677 h 4178105"/>
              <a:gd name="connsiteX87" fmla="*/ 6949440 w 7146387"/>
              <a:gd name="connsiteY87" fmla="*/ 112542 h 4178105"/>
              <a:gd name="connsiteX88" fmla="*/ 7033846 w 7146387"/>
              <a:gd name="connsiteY88" fmla="*/ 56271 h 4178105"/>
              <a:gd name="connsiteX89" fmla="*/ 7076049 w 7146387"/>
              <a:gd name="connsiteY89" fmla="*/ 28136 h 4178105"/>
              <a:gd name="connsiteX90" fmla="*/ 7146387 w 7146387"/>
              <a:gd name="connsiteY90" fmla="*/ 0 h 41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146387" h="4178105">
                <a:moveTo>
                  <a:pt x="0" y="4178105"/>
                </a:moveTo>
                <a:cubicBezTo>
                  <a:pt x="48354" y="4168434"/>
                  <a:pt x="80249" y="4163215"/>
                  <a:pt x="126609" y="4149969"/>
                </a:cubicBezTo>
                <a:cubicBezTo>
                  <a:pt x="140867" y="4145895"/>
                  <a:pt x="154271" y="4138810"/>
                  <a:pt x="168812" y="4135902"/>
                </a:cubicBezTo>
                <a:cubicBezTo>
                  <a:pt x="201326" y="4129399"/>
                  <a:pt x="234461" y="4126523"/>
                  <a:pt x="267286" y="4121834"/>
                </a:cubicBezTo>
                <a:cubicBezTo>
                  <a:pt x="362936" y="4089950"/>
                  <a:pt x="257056" y="4121969"/>
                  <a:pt x="436098" y="4093699"/>
                </a:cubicBezTo>
                <a:cubicBezTo>
                  <a:pt x="747918" y="4044464"/>
                  <a:pt x="398796" y="4081742"/>
                  <a:pt x="731520" y="4051496"/>
                </a:cubicBezTo>
                <a:cubicBezTo>
                  <a:pt x="905100" y="4016779"/>
                  <a:pt x="664422" y="4062318"/>
                  <a:pt x="956603" y="4023360"/>
                </a:cubicBezTo>
                <a:cubicBezTo>
                  <a:pt x="975768" y="4020805"/>
                  <a:pt x="993852" y="4012751"/>
                  <a:pt x="1012874" y="4009292"/>
                </a:cubicBezTo>
                <a:cubicBezTo>
                  <a:pt x="1106167" y="3992330"/>
                  <a:pt x="1182318" y="3989311"/>
                  <a:pt x="1280160" y="3981157"/>
                </a:cubicBezTo>
                <a:cubicBezTo>
                  <a:pt x="1319428" y="3974612"/>
                  <a:pt x="1426822" y="3956040"/>
                  <a:pt x="1463040" y="3953022"/>
                </a:cubicBezTo>
                <a:cubicBezTo>
                  <a:pt x="1542619" y="3946391"/>
                  <a:pt x="1622584" y="3945239"/>
                  <a:pt x="1702191" y="3938954"/>
                </a:cubicBezTo>
                <a:cubicBezTo>
                  <a:pt x="2324287" y="3889841"/>
                  <a:pt x="1684297" y="3927310"/>
                  <a:pt x="2264898" y="3896751"/>
                </a:cubicBezTo>
                <a:cubicBezTo>
                  <a:pt x="2302412" y="3892062"/>
                  <a:pt x="2340148" y="3888898"/>
                  <a:pt x="2377440" y="3882683"/>
                </a:cubicBezTo>
                <a:cubicBezTo>
                  <a:pt x="2396511" y="3879505"/>
                  <a:pt x="2414571" y="3871350"/>
                  <a:pt x="2433711" y="3868616"/>
                </a:cubicBezTo>
                <a:cubicBezTo>
                  <a:pt x="2480363" y="3861951"/>
                  <a:pt x="2527495" y="3859237"/>
                  <a:pt x="2574387" y="3854548"/>
                </a:cubicBezTo>
                <a:cubicBezTo>
                  <a:pt x="2615344" y="3844309"/>
                  <a:pt x="2659326" y="3832365"/>
                  <a:pt x="2700997" y="3826412"/>
                </a:cubicBezTo>
                <a:cubicBezTo>
                  <a:pt x="2743033" y="3820407"/>
                  <a:pt x="2785570" y="3818350"/>
                  <a:pt x="2827606" y="3812345"/>
                </a:cubicBezTo>
                <a:cubicBezTo>
                  <a:pt x="2851276" y="3808964"/>
                  <a:pt x="2874312" y="3801913"/>
                  <a:pt x="2897944" y="3798277"/>
                </a:cubicBezTo>
                <a:cubicBezTo>
                  <a:pt x="2935310" y="3792528"/>
                  <a:pt x="2972972" y="3788898"/>
                  <a:pt x="3010486" y="3784209"/>
                </a:cubicBezTo>
                <a:cubicBezTo>
                  <a:pt x="3111694" y="3750475"/>
                  <a:pt x="2985285" y="3791411"/>
                  <a:pt x="3108960" y="3756074"/>
                </a:cubicBezTo>
                <a:cubicBezTo>
                  <a:pt x="3123218" y="3752000"/>
                  <a:pt x="3136777" y="3745602"/>
                  <a:pt x="3151163" y="3742006"/>
                </a:cubicBezTo>
                <a:cubicBezTo>
                  <a:pt x="3204016" y="3728793"/>
                  <a:pt x="3218679" y="3733167"/>
                  <a:pt x="3263704" y="3713871"/>
                </a:cubicBezTo>
                <a:cubicBezTo>
                  <a:pt x="3282979" y="3705610"/>
                  <a:pt x="3300339" y="3693099"/>
                  <a:pt x="3319975" y="3685736"/>
                </a:cubicBezTo>
                <a:cubicBezTo>
                  <a:pt x="3338078" y="3678947"/>
                  <a:pt x="3358143" y="3678457"/>
                  <a:pt x="3376246" y="3671668"/>
                </a:cubicBezTo>
                <a:cubicBezTo>
                  <a:pt x="3523366" y="3616497"/>
                  <a:pt x="3344359" y="3665571"/>
                  <a:pt x="3488787" y="3629465"/>
                </a:cubicBezTo>
                <a:cubicBezTo>
                  <a:pt x="3502855" y="3620086"/>
                  <a:pt x="3516148" y="3609425"/>
                  <a:pt x="3530991" y="3601329"/>
                </a:cubicBezTo>
                <a:cubicBezTo>
                  <a:pt x="3567811" y="3581245"/>
                  <a:pt x="3608635" y="3568324"/>
                  <a:pt x="3643532" y="3545059"/>
                </a:cubicBezTo>
                <a:cubicBezTo>
                  <a:pt x="3698073" y="3508697"/>
                  <a:pt x="3669695" y="3522269"/>
                  <a:pt x="3727938" y="3502856"/>
                </a:cubicBezTo>
                <a:cubicBezTo>
                  <a:pt x="3742006" y="3493477"/>
                  <a:pt x="3755019" y="3482281"/>
                  <a:pt x="3770141" y="3474720"/>
                </a:cubicBezTo>
                <a:cubicBezTo>
                  <a:pt x="3783404" y="3468088"/>
                  <a:pt x="3799381" y="3467853"/>
                  <a:pt x="3812344" y="3460652"/>
                </a:cubicBezTo>
                <a:cubicBezTo>
                  <a:pt x="3841903" y="3444230"/>
                  <a:pt x="3868615" y="3423139"/>
                  <a:pt x="3896751" y="3404382"/>
                </a:cubicBezTo>
                <a:cubicBezTo>
                  <a:pt x="3907787" y="3397025"/>
                  <a:pt x="3913513" y="3383070"/>
                  <a:pt x="3924886" y="3376246"/>
                </a:cubicBezTo>
                <a:cubicBezTo>
                  <a:pt x="3937601" y="3368617"/>
                  <a:pt x="3953021" y="3366868"/>
                  <a:pt x="3967089" y="3362179"/>
                </a:cubicBezTo>
                <a:cubicBezTo>
                  <a:pt x="3985846" y="3343422"/>
                  <a:pt x="4001289" y="3320622"/>
                  <a:pt x="4023360" y="3305908"/>
                </a:cubicBezTo>
                <a:lnTo>
                  <a:pt x="4107766" y="3249637"/>
                </a:lnTo>
                <a:cubicBezTo>
                  <a:pt x="4121834" y="3240259"/>
                  <a:pt x="4138014" y="3233457"/>
                  <a:pt x="4149969" y="3221502"/>
                </a:cubicBezTo>
                <a:cubicBezTo>
                  <a:pt x="4217893" y="3153576"/>
                  <a:pt x="4131588" y="3236205"/>
                  <a:pt x="4220307" y="3165231"/>
                </a:cubicBezTo>
                <a:cubicBezTo>
                  <a:pt x="4230664" y="3156946"/>
                  <a:pt x="4238254" y="3145587"/>
                  <a:pt x="4248443" y="3137096"/>
                </a:cubicBezTo>
                <a:cubicBezTo>
                  <a:pt x="4266455" y="3122086"/>
                  <a:pt x="4285506" y="3108338"/>
                  <a:pt x="4304714" y="3094892"/>
                </a:cubicBezTo>
                <a:cubicBezTo>
                  <a:pt x="4332416" y="3075501"/>
                  <a:pt x="4365210" y="3062533"/>
                  <a:pt x="4389120" y="3038622"/>
                </a:cubicBezTo>
                <a:cubicBezTo>
                  <a:pt x="4398498" y="3029243"/>
                  <a:pt x="4407066" y="3018977"/>
                  <a:pt x="4417255" y="3010486"/>
                </a:cubicBezTo>
                <a:cubicBezTo>
                  <a:pt x="4435267" y="2995476"/>
                  <a:pt x="4456177" y="2984055"/>
                  <a:pt x="4473526" y="2968283"/>
                </a:cubicBezTo>
                <a:cubicBezTo>
                  <a:pt x="4507875" y="2937057"/>
                  <a:pt x="4544147" y="2906946"/>
                  <a:pt x="4572000" y="2869809"/>
                </a:cubicBezTo>
                <a:cubicBezTo>
                  <a:pt x="4586068" y="2851052"/>
                  <a:pt x="4596191" y="2828549"/>
                  <a:pt x="4614203" y="2813539"/>
                </a:cubicBezTo>
                <a:cubicBezTo>
                  <a:pt x="4625595" y="2804046"/>
                  <a:pt x="4642338" y="2804160"/>
                  <a:pt x="4656406" y="2799471"/>
                </a:cubicBezTo>
                <a:cubicBezTo>
                  <a:pt x="4779821" y="2634916"/>
                  <a:pt x="4623248" y="2838155"/>
                  <a:pt x="4740812" y="2700997"/>
                </a:cubicBezTo>
                <a:cubicBezTo>
                  <a:pt x="4756071" y="2683195"/>
                  <a:pt x="4767756" y="2662528"/>
                  <a:pt x="4783015" y="2644726"/>
                </a:cubicBezTo>
                <a:cubicBezTo>
                  <a:pt x="4795962" y="2629621"/>
                  <a:pt x="4812271" y="2617628"/>
                  <a:pt x="4825218" y="2602523"/>
                </a:cubicBezTo>
                <a:cubicBezTo>
                  <a:pt x="4840477" y="2584721"/>
                  <a:pt x="4851844" y="2563776"/>
                  <a:pt x="4867421" y="2546252"/>
                </a:cubicBezTo>
                <a:cubicBezTo>
                  <a:pt x="4889450" y="2521470"/>
                  <a:pt x="4937760" y="2475914"/>
                  <a:pt x="4937760" y="2475914"/>
                </a:cubicBezTo>
                <a:cubicBezTo>
                  <a:pt x="4949202" y="2441587"/>
                  <a:pt x="4952691" y="2418780"/>
                  <a:pt x="4979963" y="2391508"/>
                </a:cubicBezTo>
                <a:cubicBezTo>
                  <a:pt x="4991918" y="2379553"/>
                  <a:pt x="5008098" y="2372751"/>
                  <a:pt x="5022166" y="2363372"/>
                </a:cubicBezTo>
                <a:lnTo>
                  <a:pt x="5106572" y="2236763"/>
                </a:lnTo>
                <a:cubicBezTo>
                  <a:pt x="5106583" y="2236746"/>
                  <a:pt x="5162831" y="2152373"/>
                  <a:pt x="5162843" y="2152357"/>
                </a:cubicBezTo>
                <a:cubicBezTo>
                  <a:pt x="5190978" y="2114843"/>
                  <a:pt x="5221238" y="2078833"/>
                  <a:pt x="5247249" y="2039816"/>
                </a:cubicBezTo>
                <a:cubicBezTo>
                  <a:pt x="5314556" y="1938856"/>
                  <a:pt x="5279609" y="1979320"/>
                  <a:pt x="5345723" y="1913206"/>
                </a:cubicBezTo>
                <a:cubicBezTo>
                  <a:pt x="5350412" y="1899138"/>
                  <a:pt x="5353159" y="1884266"/>
                  <a:pt x="5359791" y="1871003"/>
                </a:cubicBezTo>
                <a:cubicBezTo>
                  <a:pt x="5370843" y="1848899"/>
                  <a:pt x="5419508" y="1787399"/>
                  <a:pt x="5430129" y="1772529"/>
                </a:cubicBezTo>
                <a:cubicBezTo>
                  <a:pt x="5474494" y="1710418"/>
                  <a:pt x="5439348" y="1749241"/>
                  <a:pt x="5486400" y="1702191"/>
                </a:cubicBezTo>
                <a:cubicBezTo>
                  <a:pt x="5571421" y="1532146"/>
                  <a:pt x="5463135" y="1742905"/>
                  <a:pt x="5542671" y="1603717"/>
                </a:cubicBezTo>
                <a:cubicBezTo>
                  <a:pt x="5553075" y="1585509"/>
                  <a:pt x="5558617" y="1564511"/>
                  <a:pt x="5570806" y="1547446"/>
                </a:cubicBezTo>
                <a:cubicBezTo>
                  <a:pt x="5582369" y="1531257"/>
                  <a:pt x="5600795" y="1520947"/>
                  <a:pt x="5613009" y="1505243"/>
                </a:cubicBezTo>
                <a:cubicBezTo>
                  <a:pt x="5633769" y="1478551"/>
                  <a:pt x="5650523" y="1448972"/>
                  <a:pt x="5669280" y="1420837"/>
                </a:cubicBezTo>
                <a:cubicBezTo>
                  <a:pt x="5678658" y="1406769"/>
                  <a:pt x="5685460" y="1390589"/>
                  <a:pt x="5697415" y="1378634"/>
                </a:cubicBezTo>
                <a:cubicBezTo>
                  <a:pt x="5706794" y="1369256"/>
                  <a:pt x="5717593" y="1361110"/>
                  <a:pt x="5725551" y="1350499"/>
                </a:cubicBezTo>
                <a:cubicBezTo>
                  <a:pt x="5745840" y="1323447"/>
                  <a:pt x="5757910" y="1290002"/>
                  <a:pt x="5781821" y="1266092"/>
                </a:cubicBezTo>
                <a:cubicBezTo>
                  <a:pt x="5791200" y="1256714"/>
                  <a:pt x="5801999" y="1248568"/>
                  <a:pt x="5809957" y="1237957"/>
                </a:cubicBezTo>
                <a:cubicBezTo>
                  <a:pt x="5830246" y="1210906"/>
                  <a:pt x="5847470" y="1181686"/>
                  <a:pt x="5866227" y="1153551"/>
                </a:cubicBezTo>
                <a:cubicBezTo>
                  <a:pt x="5875606" y="1139483"/>
                  <a:pt x="5882408" y="1123303"/>
                  <a:pt x="5894363" y="1111348"/>
                </a:cubicBezTo>
                <a:cubicBezTo>
                  <a:pt x="5908431" y="1097280"/>
                  <a:pt x="5924352" y="1084849"/>
                  <a:pt x="5936566" y="1069145"/>
                </a:cubicBezTo>
                <a:cubicBezTo>
                  <a:pt x="5957326" y="1042453"/>
                  <a:pt x="5968927" y="1008650"/>
                  <a:pt x="5992837" y="984739"/>
                </a:cubicBezTo>
                <a:cubicBezTo>
                  <a:pt x="6060778" y="916795"/>
                  <a:pt x="5978112" y="1003143"/>
                  <a:pt x="6049107" y="914400"/>
                </a:cubicBezTo>
                <a:cubicBezTo>
                  <a:pt x="6057393" y="904043"/>
                  <a:pt x="6068957" y="896622"/>
                  <a:pt x="6077243" y="886265"/>
                </a:cubicBezTo>
                <a:cubicBezTo>
                  <a:pt x="6087805" y="873063"/>
                  <a:pt x="6094146" y="856699"/>
                  <a:pt x="6105378" y="844062"/>
                </a:cubicBezTo>
                <a:cubicBezTo>
                  <a:pt x="6131813" y="814323"/>
                  <a:pt x="6167713" y="792763"/>
                  <a:pt x="6189784" y="759656"/>
                </a:cubicBezTo>
                <a:cubicBezTo>
                  <a:pt x="6227298" y="703384"/>
                  <a:pt x="6203852" y="726831"/>
                  <a:pt x="6260123" y="689317"/>
                </a:cubicBezTo>
                <a:cubicBezTo>
                  <a:pt x="6269501" y="675249"/>
                  <a:pt x="6276303" y="659069"/>
                  <a:pt x="6288258" y="647114"/>
                </a:cubicBezTo>
                <a:cubicBezTo>
                  <a:pt x="6361377" y="573995"/>
                  <a:pt x="6302910" y="660452"/>
                  <a:pt x="6358597" y="590843"/>
                </a:cubicBezTo>
                <a:cubicBezTo>
                  <a:pt x="6369159" y="577641"/>
                  <a:pt x="6374777" y="560595"/>
                  <a:pt x="6386732" y="548640"/>
                </a:cubicBezTo>
                <a:cubicBezTo>
                  <a:pt x="6398687" y="536685"/>
                  <a:pt x="6415177" y="530332"/>
                  <a:pt x="6428935" y="520505"/>
                </a:cubicBezTo>
                <a:cubicBezTo>
                  <a:pt x="6448014" y="506877"/>
                  <a:pt x="6467682" y="493879"/>
                  <a:pt x="6485206" y="478302"/>
                </a:cubicBezTo>
                <a:cubicBezTo>
                  <a:pt x="6594707" y="380967"/>
                  <a:pt x="6510496" y="430487"/>
                  <a:pt x="6611815" y="379828"/>
                </a:cubicBezTo>
                <a:cubicBezTo>
                  <a:pt x="6635261" y="356382"/>
                  <a:pt x="6654565" y="327882"/>
                  <a:pt x="6682154" y="309489"/>
                </a:cubicBezTo>
                <a:cubicBezTo>
                  <a:pt x="6718704" y="285122"/>
                  <a:pt x="6745723" y="268238"/>
                  <a:pt x="6780627" y="239151"/>
                </a:cubicBezTo>
                <a:cubicBezTo>
                  <a:pt x="6790816" y="230660"/>
                  <a:pt x="6798406" y="219301"/>
                  <a:pt x="6808763" y="211016"/>
                </a:cubicBezTo>
                <a:cubicBezTo>
                  <a:pt x="6821965" y="200454"/>
                  <a:pt x="6837977" y="193704"/>
                  <a:pt x="6850966" y="182880"/>
                </a:cubicBezTo>
                <a:cubicBezTo>
                  <a:pt x="6866249" y="170144"/>
                  <a:pt x="6876980" y="152240"/>
                  <a:pt x="6893169" y="140677"/>
                </a:cubicBezTo>
                <a:cubicBezTo>
                  <a:pt x="6910234" y="128488"/>
                  <a:pt x="6931458" y="123331"/>
                  <a:pt x="6949440" y="112542"/>
                </a:cubicBezTo>
                <a:cubicBezTo>
                  <a:pt x="6978436" y="95145"/>
                  <a:pt x="7005711" y="75028"/>
                  <a:pt x="7033846" y="56271"/>
                </a:cubicBezTo>
                <a:cubicBezTo>
                  <a:pt x="7047914" y="46893"/>
                  <a:pt x="7060009" y="33483"/>
                  <a:pt x="7076049" y="28136"/>
                </a:cubicBezTo>
                <a:cubicBezTo>
                  <a:pt x="7128199" y="10752"/>
                  <a:pt x="7104989" y="20700"/>
                  <a:pt x="7146387" y="0"/>
                </a:cubicBezTo>
              </a:path>
            </a:pathLst>
          </a:custGeom>
          <a:noFill/>
          <a:ln w="190500" cap="rnd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94892" y="3692769"/>
            <a:ext cx="5711483" cy="3165231"/>
          </a:xfrm>
          <a:custGeom>
            <a:avLst/>
            <a:gdLst>
              <a:gd name="connsiteX0" fmla="*/ 0 w 5711483"/>
              <a:gd name="connsiteY0" fmla="*/ 3165231 h 3165231"/>
              <a:gd name="connsiteX1" fmla="*/ 56271 w 5711483"/>
              <a:gd name="connsiteY1" fmla="*/ 3094892 h 3165231"/>
              <a:gd name="connsiteX2" fmla="*/ 84406 w 5711483"/>
              <a:gd name="connsiteY2" fmla="*/ 3052689 h 3165231"/>
              <a:gd name="connsiteX3" fmla="*/ 140677 w 5711483"/>
              <a:gd name="connsiteY3" fmla="*/ 2996418 h 3165231"/>
              <a:gd name="connsiteX4" fmla="*/ 211016 w 5711483"/>
              <a:gd name="connsiteY4" fmla="*/ 2897945 h 3165231"/>
              <a:gd name="connsiteX5" fmla="*/ 295422 w 5711483"/>
              <a:gd name="connsiteY5" fmla="*/ 2785403 h 3165231"/>
              <a:gd name="connsiteX6" fmla="*/ 309490 w 5711483"/>
              <a:gd name="connsiteY6" fmla="*/ 2743200 h 3165231"/>
              <a:gd name="connsiteX7" fmla="*/ 393896 w 5711483"/>
              <a:gd name="connsiteY7" fmla="*/ 2644726 h 3165231"/>
              <a:gd name="connsiteX8" fmla="*/ 450166 w 5711483"/>
              <a:gd name="connsiteY8" fmla="*/ 2560320 h 3165231"/>
              <a:gd name="connsiteX9" fmla="*/ 506437 w 5711483"/>
              <a:gd name="connsiteY9" fmla="*/ 2475914 h 3165231"/>
              <a:gd name="connsiteX10" fmla="*/ 534573 w 5711483"/>
              <a:gd name="connsiteY10" fmla="*/ 2433711 h 3165231"/>
              <a:gd name="connsiteX11" fmla="*/ 562708 w 5711483"/>
              <a:gd name="connsiteY11" fmla="*/ 2391508 h 3165231"/>
              <a:gd name="connsiteX12" fmla="*/ 576776 w 5711483"/>
              <a:gd name="connsiteY12" fmla="*/ 2349305 h 3165231"/>
              <a:gd name="connsiteX13" fmla="*/ 618979 w 5711483"/>
              <a:gd name="connsiteY13" fmla="*/ 2321169 h 3165231"/>
              <a:gd name="connsiteX14" fmla="*/ 675250 w 5711483"/>
              <a:gd name="connsiteY14" fmla="*/ 2250831 h 3165231"/>
              <a:gd name="connsiteX15" fmla="*/ 731520 w 5711483"/>
              <a:gd name="connsiteY15" fmla="*/ 2152357 h 3165231"/>
              <a:gd name="connsiteX16" fmla="*/ 773723 w 5711483"/>
              <a:gd name="connsiteY16" fmla="*/ 2124222 h 3165231"/>
              <a:gd name="connsiteX17" fmla="*/ 801859 w 5711483"/>
              <a:gd name="connsiteY17" fmla="*/ 2082018 h 3165231"/>
              <a:gd name="connsiteX18" fmla="*/ 844062 w 5711483"/>
              <a:gd name="connsiteY18" fmla="*/ 2039815 h 3165231"/>
              <a:gd name="connsiteX19" fmla="*/ 900333 w 5711483"/>
              <a:gd name="connsiteY19" fmla="*/ 1941342 h 3165231"/>
              <a:gd name="connsiteX20" fmla="*/ 928468 w 5711483"/>
              <a:gd name="connsiteY20" fmla="*/ 1913206 h 3165231"/>
              <a:gd name="connsiteX21" fmla="*/ 984739 w 5711483"/>
              <a:gd name="connsiteY21" fmla="*/ 1828800 h 3165231"/>
              <a:gd name="connsiteX22" fmla="*/ 1026942 w 5711483"/>
              <a:gd name="connsiteY22" fmla="*/ 1786597 h 3165231"/>
              <a:gd name="connsiteX23" fmla="*/ 1083213 w 5711483"/>
              <a:gd name="connsiteY23" fmla="*/ 1702191 h 3165231"/>
              <a:gd name="connsiteX24" fmla="*/ 1153551 w 5711483"/>
              <a:gd name="connsiteY24" fmla="*/ 1617785 h 3165231"/>
              <a:gd name="connsiteX25" fmla="*/ 1181686 w 5711483"/>
              <a:gd name="connsiteY25" fmla="*/ 1561514 h 3165231"/>
              <a:gd name="connsiteX26" fmla="*/ 1209822 w 5711483"/>
              <a:gd name="connsiteY26" fmla="*/ 1533378 h 3165231"/>
              <a:gd name="connsiteX27" fmla="*/ 1237957 w 5711483"/>
              <a:gd name="connsiteY27" fmla="*/ 1491175 h 3165231"/>
              <a:gd name="connsiteX28" fmla="*/ 1266093 w 5711483"/>
              <a:gd name="connsiteY28" fmla="*/ 1463040 h 3165231"/>
              <a:gd name="connsiteX29" fmla="*/ 1308296 w 5711483"/>
              <a:gd name="connsiteY29" fmla="*/ 1392702 h 3165231"/>
              <a:gd name="connsiteX30" fmla="*/ 1350499 w 5711483"/>
              <a:gd name="connsiteY30" fmla="*/ 1364566 h 3165231"/>
              <a:gd name="connsiteX31" fmla="*/ 1434905 w 5711483"/>
              <a:gd name="connsiteY31" fmla="*/ 1237957 h 3165231"/>
              <a:gd name="connsiteX32" fmla="*/ 1491176 w 5711483"/>
              <a:gd name="connsiteY32" fmla="*/ 1181686 h 3165231"/>
              <a:gd name="connsiteX33" fmla="*/ 1519311 w 5711483"/>
              <a:gd name="connsiteY33" fmla="*/ 1139483 h 3165231"/>
              <a:gd name="connsiteX34" fmla="*/ 1561514 w 5711483"/>
              <a:gd name="connsiteY34" fmla="*/ 1097280 h 3165231"/>
              <a:gd name="connsiteX35" fmla="*/ 1589650 w 5711483"/>
              <a:gd name="connsiteY35" fmla="*/ 1055077 h 3165231"/>
              <a:gd name="connsiteX36" fmla="*/ 1716259 w 5711483"/>
              <a:gd name="connsiteY36" fmla="*/ 942535 h 3165231"/>
              <a:gd name="connsiteX37" fmla="*/ 1758462 w 5711483"/>
              <a:gd name="connsiteY37" fmla="*/ 886265 h 3165231"/>
              <a:gd name="connsiteX38" fmla="*/ 1885071 w 5711483"/>
              <a:gd name="connsiteY38" fmla="*/ 759655 h 3165231"/>
              <a:gd name="connsiteX39" fmla="*/ 1927274 w 5711483"/>
              <a:gd name="connsiteY39" fmla="*/ 717452 h 3165231"/>
              <a:gd name="connsiteX40" fmla="*/ 1969477 w 5711483"/>
              <a:gd name="connsiteY40" fmla="*/ 675249 h 3165231"/>
              <a:gd name="connsiteX41" fmla="*/ 2025748 w 5711483"/>
              <a:gd name="connsiteY41" fmla="*/ 633046 h 3165231"/>
              <a:gd name="connsiteX42" fmla="*/ 2067951 w 5711483"/>
              <a:gd name="connsiteY42" fmla="*/ 604911 h 3165231"/>
              <a:gd name="connsiteX43" fmla="*/ 2110154 w 5711483"/>
              <a:gd name="connsiteY43" fmla="*/ 562708 h 3165231"/>
              <a:gd name="connsiteX44" fmla="*/ 2152357 w 5711483"/>
              <a:gd name="connsiteY44" fmla="*/ 534572 h 3165231"/>
              <a:gd name="connsiteX45" fmla="*/ 2194560 w 5711483"/>
              <a:gd name="connsiteY45" fmla="*/ 492369 h 3165231"/>
              <a:gd name="connsiteX46" fmla="*/ 2236763 w 5711483"/>
              <a:gd name="connsiteY46" fmla="*/ 478302 h 3165231"/>
              <a:gd name="connsiteX47" fmla="*/ 2321170 w 5711483"/>
              <a:gd name="connsiteY47" fmla="*/ 422031 h 3165231"/>
              <a:gd name="connsiteX48" fmla="*/ 2363373 w 5711483"/>
              <a:gd name="connsiteY48" fmla="*/ 379828 h 3165231"/>
              <a:gd name="connsiteX49" fmla="*/ 2475914 w 5711483"/>
              <a:gd name="connsiteY49" fmla="*/ 309489 h 3165231"/>
              <a:gd name="connsiteX50" fmla="*/ 2518117 w 5711483"/>
              <a:gd name="connsiteY50" fmla="*/ 281354 h 3165231"/>
              <a:gd name="connsiteX51" fmla="*/ 2560320 w 5711483"/>
              <a:gd name="connsiteY51" fmla="*/ 267286 h 3165231"/>
              <a:gd name="connsiteX52" fmla="*/ 2630659 w 5711483"/>
              <a:gd name="connsiteY52" fmla="*/ 225083 h 3165231"/>
              <a:gd name="connsiteX53" fmla="*/ 2672862 w 5711483"/>
              <a:gd name="connsiteY53" fmla="*/ 211015 h 3165231"/>
              <a:gd name="connsiteX54" fmla="*/ 2743200 w 5711483"/>
              <a:gd name="connsiteY54" fmla="*/ 182880 h 3165231"/>
              <a:gd name="connsiteX55" fmla="*/ 2785403 w 5711483"/>
              <a:gd name="connsiteY55" fmla="*/ 168812 h 3165231"/>
              <a:gd name="connsiteX56" fmla="*/ 2855742 w 5711483"/>
              <a:gd name="connsiteY56" fmla="*/ 140677 h 3165231"/>
              <a:gd name="connsiteX57" fmla="*/ 2912013 w 5711483"/>
              <a:gd name="connsiteY57" fmla="*/ 126609 h 3165231"/>
              <a:gd name="connsiteX58" fmla="*/ 2982351 w 5711483"/>
              <a:gd name="connsiteY58" fmla="*/ 98474 h 3165231"/>
              <a:gd name="connsiteX59" fmla="*/ 3052690 w 5711483"/>
              <a:gd name="connsiteY59" fmla="*/ 84406 h 3165231"/>
              <a:gd name="connsiteX60" fmla="*/ 3123028 w 5711483"/>
              <a:gd name="connsiteY60" fmla="*/ 56271 h 3165231"/>
              <a:gd name="connsiteX61" fmla="*/ 3207434 w 5711483"/>
              <a:gd name="connsiteY61" fmla="*/ 42203 h 3165231"/>
              <a:gd name="connsiteX62" fmla="*/ 3348111 w 5711483"/>
              <a:gd name="connsiteY62" fmla="*/ 14068 h 3165231"/>
              <a:gd name="connsiteX63" fmla="*/ 3559126 w 5711483"/>
              <a:gd name="connsiteY63" fmla="*/ 0 h 3165231"/>
              <a:gd name="connsiteX64" fmla="*/ 3882683 w 5711483"/>
              <a:gd name="connsiteY64" fmla="*/ 14068 h 3165231"/>
              <a:gd name="connsiteX65" fmla="*/ 3967090 w 5711483"/>
              <a:gd name="connsiteY65" fmla="*/ 28135 h 3165231"/>
              <a:gd name="connsiteX66" fmla="*/ 4009293 w 5711483"/>
              <a:gd name="connsiteY66" fmla="*/ 42203 h 3165231"/>
              <a:gd name="connsiteX67" fmla="*/ 4248443 w 5711483"/>
              <a:gd name="connsiteY67" fmla="*/ 56271 h 3165231"/>
              <a:gd name="connsiteX68" fmla="*/ 4346917 w 5711483"/>
              <a:gd name="connsiteY68" fmla="*/ 70338 h 3165231"/>
              <a:gd name="connsiteX69" fmla="*/ 4487594 w 5711483"/>
              <a:gd name="connsiteY69" fmla="*/ 84406 h 3165231"/>
              <a:gd name="connsiteX70" fmla="*/ 4529797 w 5711483"/>
              <a:gd name="connsiteY70" fmla="*/ 98474 h 3165231"/>
              <a:gd name="connsiteX71" fmla="*/ 4600136 w 5711483"/>
              <a:gd name="connsiteY71" fmla="*/ 112542 h 3165231"/>
              <a:gd name="connsiteX72" fmla="*/ 4656406 w 5711483"/>
              <a:gd name="connsiteY72" fmla="*/ 126609 h 3165231"/>
              <a:gd name="connsiteX73" fmla="*/ 4811151 w 5711483"/>
              <a:gd name="connsiteY73" fmla="*/ 140677 h 3165231"/>
              <a:gd name="connsiteX74" fmla="*/ 4881490 w 5711483"/>
              <a:gd name="connsiteY74" fmla="*/ 154745 h 3165231"/>
              <a:gd name="connsiteX75" fmla="*/ 4937760 w 5711483"/>
              <a:gd name="connsiteY75" fmla="*/ 168812 h 3165231"/>
              <a:gd name="connsiteX76" fmla="*/ 5092505 w 5711483"/>
              <a:gd name="connsiteY76" fmla="*/ 182880 h 3165231"/>
              <a:gd name="connsiteX77" fmla="*/ 5458265 w 5711483"/>
              <a:gd name="connsiteY77" fmla="*/ 168812 h 3165231"/>
              <a:gd name="connsiteX78" fmla="*/ 5514536 w 5711483"/>
              <a:gd name="connsiteY78" fmla="*/ 154745 h 3165231"/>
              <a:gd name="connsiteX79" fmla="*/ 5669280 w 5711483"/>
              <a:gd name="connsiteY79" fmla="*/ 126609 h 3165231"/>
              <a:gd name="connsiteX80" fmla="*/ 5711483 w 5711483"/>
              <a:gd name="connsiteY80" fmla="*/ 112542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711483" h="3165231">
                <a:moveTo>
                  <a:pt x="0" y="3165231"/>
                </a:moveTo>
                <a:cubicBezTo>
                  <a:pt x="18757" y="3141785"/>
                  <a:pt x="38256" y="3118913"/>
                  <a:pt x="56271" y="3094892"/>
                </a:cubicBezTo>
                <a:cubicBezTo>
                  <a:pt x="66415" y="3081366"/>
                  <a:pt x="73403" y="3065526"/>
                  <a:pt x="84406" y="3052689"/>
                </a:cubicBezTo>
                <a:cubicBezTo>
                  <a:pt x="101669" y="3032549"/>
                  <a:pt x="125963" y="3018489"/>
                  <a:pt x="140677" y="2996418"/>
                </a:cubicBezTo>
                <a:cubicBezTo>
                  <a:pt x="232200" y="2859137"/>
                  <a:pt x="88803" y="3072536"/>
                  <a:pt x="211016" y="2897945"/>
                </a:cubicBezTo>
                <a:cubicBezTo>
                  <a:pt x="285250" y="2791896"/>
                  <a:pt x="239215" y="2841608"/>
                  <a:pt x="295422" y="2785403"/>
                </a:cubicBezTo>
                <a:cubicBezTo>
                  <a:pt x="300111" y="2771335"/>
                  <a:pt x="302858" y="2756463"/>
                  <a:pt x="309490" y="2743200"/>
                </a:cubicBezTo>
                <a:cubicBezTo>
                  <a:pt x="330915" y="2700349"/>
                  <a:pt x="359283" y="2679339"/>
                  <a:pt x="393896" y="2644726"/>
                </a:cubicBezTo>
                <a:cubicBezTo>
                  <a:pt x="420799" y="2564014"/>
                  <a:pt x="388697" y="2639351"/>
                  <a:pt x="450166" y="2560320"/>
                </a:cubicBezTo>
                <a:cubicBezTo>
                  <a:pt x="470926" y="2533628"/>
                  <a:pt x="487680" y="2504049"/>
                  <a:pt x="506437" y="2475914"/>
                </a:cubicBezTo>
                <a:lnTo>
                  <a:pt x="534573" y="2433711"/>
                </a:lnTo>
                <a:cubicBezTo>
                  <a:pt x="543951" y="2419643"/>
                  <a:pt x="557361" y="2407548"/>
                  <a:pt x="562708" y="2391508"/>
                </a:cubicBezTo>
                <a:cubicBezTo>
                  <a:pt x="567397" y="2377440"/>
                  <a:pt x="567513" y="2360884"/>
                  <a:pt x="576776" y="2349305"/>
                </a:cubicBezTo>
                <a:cubicBezTo>
                  <a:pt x="587338" y="2336103"/>
                  <a:pt x="604911" y="2330548"/>
                  <a:pt x="618979" y="2321169"/>
                </a:cubicBezTo>
                <a:cubicBezTo>
                  <a:pt x="652565" y="2220406"/>
                  <a:pt x="604548" y="2335672"/>
                  <a:pt x="675250" y="2250831"/>
                </a:cubicBezTo>
                <a:cubicBezTo>
                  <a:pt x="730421" y="2184627"/>
                  <a:pt x="676052" y="2207825"/>
                  <a:pt x="731520" y="2152357"/>
                </a:cubicBezTo>
                <a:cubicBezTo>
                  <a:pt x="743475" y="2140402"/>
                  <a:pt x="759655" y="2133600"/>
                  <a:pt x="773723" y="2124222"/>
                </a:cubicBezTo>
                <a:cubicBezTo>
                  <a:pt x="783102" y="2110154"/>
                  <a:pt x="791035" y="2095007"/>
                  <a:pt x="801859" y="2082018"/>
                </a:cubicBezTo>
                <a:cubicBezTo>
                  <a:pt x="814595" y="2066734"/>
                  <a:pt x="832498" y="2056004"/>
                  <a:pt x="844062" y="2039815"/>
                </a:cubicBezTo>
                <a:cubicBezTo>
                  <a:pt x="940350" y="1905012"/>
                  <a:pt x="811713" y="2052118"/>
                  <a:pt x="900333" y="1941342"/>
                </a:cubicBezTo>
                <a:cubicBezTo>
                  <a:pt x="908618" y="1930985"/>
                  <a:pt x="920510" y="1923817"/>
                  <a:pt x="928468" y="1913206"/>
                </a:cubicBezTo>
                <a:cubicBezTo>
                  <a:pt x="948757" y="1886154"/>
                  <a:pt x="960829" y="1852710"/>
                  <a:pt x="984739" y="1828800"/>
                </a:cubicBezTo>
                <a:cubicBezTo>
                  <a:pt x="998807" y="1814732"/>
                  <a:pt x="1014728" y="1802301"/>
                  <a:pt x="1026942" y="1786597"/>
                </a:cubicBezTo>
                <a:cubicBezTo>
                  <a:pt x="1047702" y="1759905"/>
                  <a:pt x="1059303" y="1726102"/>
                  <a:pt x="1083213" y="1702191"/>
                </a:cubicBezTo>
                <a:cubicBezTo>
                  <a:pt x="1115313" y="1670089"/>
                  <a:pt x="1125687" y="1662368"/>
                  <a:pt x="1153551" y="1617785"/>
                </a:cubicBezTo>
                <a:cubicBezTo>
                  <a:pt x="1164666" y="1600002"/>
                  <a:pt x="1170053" y="1578963"/>
                  <a:pt x="1181686" y="1561514"/>
                </a:cubicBezTo>
                <a:cubicBezTo>
                  <a:pt x="1189043" y="1550478"/>
                  <a:pt x="1201536" y="1543735"/>
                  <a:pt x="1209822" y="1533378"/>
                </a:cubicBezTo>
                <a:cubicBezTo>
                  <a:pt x="1220384" y="1520176"/>
                  <a:pt x="1227395" y="1504377"/>
                  <a:pt x="1237957" y="1491175"/>
                </a:cubicBezTo>
                <a:cubicBezTo>
                  <a:pt x="1246243" y="1480818"/>
                  <a:pt x="1258384" y="1473833"/>
                  <a:pt x="1266093" y="1463040"/>
                </a:cubicBezTo>
                <a:cubicBezTo>
                  <a:pt x="1281986" y="1440791"/>
                  <a:pt x="1290502" y="1413462"/>
                  <a:pt x="1308296" y="1392702"/>
                </a:cubicBezTo>
                <a:cubicBezTo>
                  <a:pt x="1319299" y="1379865"/>
                  <a:pt x="1338544" y="1376521"/>
                  <a:pt x="1350499" y="1364566"/>
                </a:cubicBezTo>
                <a:cubicBezTo>
                  <a:pt x="1402775" y="1312290"/>
                  <a:pt x="1388024" y="1298232"/>
                  <a:pt x="1434905" y="1237957"/>
                </a:cubicBezTo>
                <a:cubicBezTo>
                  <a:pt x="1451191" y="1217018"/>
                  <a:pt x="1473913" y="1201826"/>
                  <a:pt x="1491176" y="1181686"/>
                </a:cubicBezTo>
                <a:cubicBezTo>
                  <a:pt x="1502179" y="1168849"/>
                  <a:pt x="1508487" y="1152471"/>
                  <a:pt x="1519311" y="1139483"/>
                </a:cubicBezTo>
                <a:cubicBezTo>
                  <a:pt x="1532047" y="1124199"/>
                  <a:pt x="1548778" y="1112563"/>
                  <a:pt x="1561514" y="1097280"/>
                </a:cubicBezTo>
                <a:cubicBezTo>
                  <a:pt x="1572338" y="1084291"/>
                  <a:pt x="1577695" y="1067032"/>
                  <a:pt x="1589650" y="1055077"/>
                </a:cubicBezTo>
                <a:cubicBezTo>
                  <a:pt x="1673085" y="971642"/>
                  <a:pt x="1628438" y="1059629"/>
                  <a:pt x="1716259" y="942535"/>
                </a:cubicBezTo>
                <a:cubicBezTo>
                  <a:pt x="1730327" y="923778"/>
                  <a:pt x="1742778" y="903692"/>
                  <a:pt x="1758462" y="886265"/>
                </a:cubicBezTo>
                <a:cubicBezTo>
                  <a:pt x="1758472" y="886253"/>
                  <a:pt x="1863964" y="780762"/>
                  <a:pt x="1885071" y="759655"/>
                </a:cubicBezTo>
                <a:lnTo>
                  <a:pt x="1927274" y="717452"/>
                </a:lnTo>
                <a:cubicBezTo>
                  <a:pt x="1941342" y="703384"/>
                  <a:pt x="1953561" y="687186"/>
                  <a:pt x="1969477" y="675249"/>
                </a:cubicBezTo>
                <a:cubicBezTo>
                  <a:pt x="1988234" y="661181"/>
                  <a:pt x="2006669" y="646674"/>
                  <a:pt x="2025748" y="633046"/>
                </a:cubicBezTo>
                <a:cubicBezTo>
                  <a:pt x="2039506" y="623219"/>
                  <a:pt x="2054963" y="615735"/>
                  <a:pt x="2067951" y="604911"/>
                </a:cubicBezTo>
                <a:cubicBezTo>
                  <a:pt x="2083235" y="592175"/>
                  <a:pt x="2094871" y="575444"/>
                  <a:pt x="2110154" y="562708"/>
                </a:cubicBezTo>
                <a:cubicBezTo>
                  <a:pt x="2123143" y="551884"/>
                  <a:pt x="2139368" y="545396"/>
                  <a:pt x="2152357" y="534572"/>
                </a:cubicBezTo>
                <a:cubicBezTo>
                  <a:pt x="2167640" y="521836"/>
                  <a:pt x="2178007" y="503404"/>
                  <a:pt x="2194560" y="492369"/>
                </a:cubicBezTo>
                <a:cubicBezTo>
                  <a:pt x="2206898" y="484144"/>
                  <a:pt x="2222695" y="482991"/>
                  <a:pt x="2236763" y="478302"/>
                </a:cubicBezTo>
                <a:cubicBezTo>
                  <a:pt x="2371388" y="343674"/>
                  <a:pt x="2199020" y="503463"/>
                  <a:pt x="2321170" y="422031"/>
                </a:cubicBezTo>
                <a:cubicBezTo>
                  <a:pt x="2337723" y="410996"/>
                  <a:pt x="2348090" y="392564"/>
                  <a:pt x="2363373" y="379828"/>
                </a:cubicBezTo>
                <a:cubicBezTo>
                  <a:pt x="2382662" y="363754"/>
                  <a:pt x="2464926" y="316357"/>
                  <a:pt x="2475914" y="309489"/>
                </a:cubicBezTo>
                <a:cubicBezTo>
                  <a:pt x="2490251" y="300528"/>
                  <a:pt x="2502995" y="288915"/>
                  <a:pt x="2518117" y="281354"/>
                </a:cubicBezTo>
                <a:cubicBezTo>
                  <a:pt x="2531380" y="274722"/>
                  <a:pt x="2547057" y="273918"/>
                  <a:pt x="2560320" y="267286"/>
                </a:cubicBezTo>
                <a:cubicBezTo>
                  <a:pt x="2584776" y="255058"/>
                  <a:pt x="2606203" y="237311"/>
                  <a:pt x="2630659" y="225083"/>
                </a:cubicBezTo>
                <a:cubicBezTo>
                  <a:pt x="2643922" y="218451"/>
                  <a:pt x="2658978" y="216222"/>
                  <a:pt x="2672862" y="211015"/>
                </a:cubicBezTo>
                <a:cubicBezTo>
                  <a:pt x="2696506" y="202148"/>
                  <a:pt x="2719556" y="191747"/>
                  <a:pt x="2743200" y="182880"/>
                </a:cubicBezTo>
                <a:cubicBezTo>
                  <a:pt x="2757084" y="177673"/>
                  <a:pt x="2771518" y="174019"/>
                  <a:pt x="2785403" y="168812"/>
                </a:cubicBezTo>
                <a:cubicBezTo>
                  <a:pt x="2809048" y="159945"/>
                  <a:pt x="2831785" y="148662"/>
                  <a:pt x="2855742" y="140677"/>
                </a:cubicBezTo>
                <a:cubicBezTo>
                  <a:pt x="2874084" y="134563"/>
                  <a:pt x="2893671" y="132723"/>
                  <a:pt x="2912013" y="126609"/>
                </a:cubicBezTo>
                <a:cubicBezTo>
                  <a:pt x="2935969" y="118624"/>
                  <a:pt x="2958164" y="105730"/>
                  <a:pt x="2982351" y="98474"/>
                </a:cubicBezTo>
                <a:cubicBezTo>
                  <a:pt x="3005253" y="91603"/>
                  <a:pt x="3029788" y="91277"/>
                  <a:pt x="3052690" y="84406"/>
                </a:cubicBezTo>
                <a:cubicBezTo>
                  <a:pt x="3076877" y="77150"/>
                  <a:pt x="3098666" y="62915"/>
                  <a:pt x="3123028" y="56271"/>
                </a:cubicBezTo>
                <a:cubicBezTo>
                  <a:pt x="3150546" y="48766"/>
                  <a:pt x="3179399" y="47460"/>
                  <a:pt x="3207434" y="42203"/>
                </a:cubicBezTo>
                <a:cubicBezTo>
                  <a:pt x="3254436" y="33390"/>
                  <a:pt x="3300396" y="17249"/>
                  <a:pt x="3348111" y="14068"/>
                </a:cubicBezTo>
                <a:lnTo>
                  <a:pt x="3559126" y="0"/>
                </a:lnTo>
                <a:cubicBezTo>
                  <a:pt x="3666978" y="4689"/>
                  <a:pt x="3774985" y="6641"/>
                  <a:pt x="3882683" y="14068"/>
                </a:cubicBezTo>
                <a:cubicBezTo>
                  <a:pt x="3911139" y="16030"/>
                  <a:pt x="3939245" y="21947"/>
                  <a:pt x="3967090" y="28135"/>
                </a:cubicBezTo>
                <a:cubicBezTo>
                  <a:pt x="3981566" y="31352"/>
                  <a:pt x="3994538" y="40727"/>
                  <a:pt x="4009293" y="42203"/>
                </a:cubicBezTo>
                <a:cubicBezTo>
                  <a:pt x="4088751" y="50149"/>
                  <a:pt x="4168726" y="51582"/>
                  <a:pt x="4248443" y="56271"/>
                </a:cubicBezTo>
                <a:cubicBezTo>
                  <a:pt x="4281268" y="60960"/>
                  <a:pt x="4313986" y="66464"/>
                  <a:pt x="4346917" y="70338"/>
                </a:cubicBezTo>
                <a:cubicBezTo>
                  <a:pt x="4393720" y="75844"/>
                  <a:pt x="4441016" y="77240"/>
                  <a:pt x="4487594" y="84406"/>
                </a:cubicBezTo>
                <a:cubicBezTo>
                  <a:pt x="4502250" y="86661"/>
                  <a:pt x="4515411" y="94877"/>
                  <a:pt x="4529797" y="98474"/>
                </a:cubicBezTo>
                <a:cubicBezTo>
                  <a:pt x="4552994" y="104273"/>
                  <a:pt x="4576795" y="107355"/>
                  <a:pt x="4600136" y="112542"/>
                </a:cubicBezTo>
                <a:cubicBezTo>
                  <a:pt x="4619010" y="116736"/>
                  <a:pt x="4637242" y="124054"/>
                  <a:pt x="4656406" y="126609"/>
                </a:cubicBezTo>
                <a:cubicBezTo>
                  <a:pt x="4707746" y="133454"/>
                  <a:pt x="4759569" y="135988"/>
                  <a:pt x="4811151" y="140677"/>
                </a:cubicBezTo>
                <a:cubicBezTo>
                  <a:pt x="4834597" y="145366"/>
                  <a:pt x="4858149" y="149558"/>
                  <a:pt x="4881490" y="154745"/>
                </a:cubicBezTo>
                <a:cubicBezTo>
                  <a:pt x="4900364" y="158939"/>
                  <a:pt x="4918596" y="166257"/>
                  <a:pt x="4937760" y="168812"/>
                </a:cubicBezTo>
                <a:cubicBezTo>
                  <a:pt x="4989100" y="175657"/>
                  <a:pt x="5040923" y="178191"/>
                  <a:pt x="5092505" y="182880"/>
                </a:cubicBezTo>
                <a:cubicBezTo>
                  <a:pt x="5214425" y="178191"/>
                  <a:pt x="5336525" y="176928"/>
                  <a:pt x="5458265" y="168812"/>
                </a:cubicBezTo>
                <a:cubicBezTo>
                  <a:pt x="5477556" y="167526"/>
                  <a:pt x="5495514" y="158204"/>
                  <a:pt x="5514536" y="154745"/>
                </a:cubicBezTo>
                <a:cubicBezTo>
                  <a:pt x="5624126" y="134820"/>
                  <a:pt x="5585521" y="150540"/>
                  <a:pt x="5669280" y="126609"/>
                </a:cubicBezTo>
                <a:cubicBezTo>
                  <a:pt x="5683538" y="122535"/>
                  <a:pt x="5711483" y="112542"/>
                  <a:pt x="5711483" y="112542"/>
                </a:cubicBezTo>
              </a:path>
            </a:pathLst>
          </a:custGeom>
          <a:noFill/>
          <a:ln w="190500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" y="-40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Spacing more important than size</a:t>
            </a:r>
          </a:p>
        </p:txBody>
      </p:sp>
    </p:spTree>
    <p:extLst>
      <p:ext uri="{BB962C8B-B14F-4D97-AF65-F5344CB8AC3E}">
        <p14:creationId xmlns:p14="http://schemas.microsoft.com/office/powerpoint/2010/main" val="28042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-19316"/>
            <a:ext cx="9144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Examples of biological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140" y="2003422"/>
            <a:ext cx="6910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Discerning subcellular details (spines, organelles)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Counting all cells in densely packed tissue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Tracing individual axons in densely labeled samples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140" y="977208"/>
            <a:ext cx="29738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Subcellular scale</a:t>
            </a:r>
          </a:p>
          <a:p>
            <a:r>
              <a:rPr lang="en-US" sz="2800" b="1" dirty="0">
                <a:latin typeface="Gill Sans MT" panose="020B0502020104020203" pitchFamily="34" charset="0"/>
              </a:rPr>
              <a:t>Dense labelling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1534" y="1069541"/>
            <a:ext cx="2031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Gill Sans MT" panose="020B0502020104020203" pitchFamily="34" charset="0"/>
              </a:rPr>
              <a:t>High resolution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sub-um(</a:t>
            </a:r>
            <a:r>
              <a:rPr lang="en-US" sz="2000" dirty="0" err="1">
                <a:latin typeface="Gill Sans MT" panose="020B0502020104020203" pitchFamily="34" charset="0"/>
              </a:rPr>
              <a:t>ish</a:t>
            </a:r>
            <a:r>
              <a:rPr lang="en-US" sz="2000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140" y="5046589"/>
            <a:ext cx="6460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Locate cells of interest in large pieces of tissue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Trace neural circuits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Trace sparsely labeled axons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Analysis of vasculature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6346" y="4132934"/>
            <a:ext cx="2441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Gill Sans MT" panose="020B0502020104020203" pitchFamily="34" charset="0"/>
              </a:rPr>
              <a:t>Medium resolution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um(</a:t>
            </a:r>
            <a:r>
              <a:rPr lang="en-US" sz="2000" dirty="0" err="1">
                <a:latin typeface="Gill Sans MT" panose="020B0502020104020203" pitchFamily="34" charset="0"/>
              </a:rPr>
              <a:t>ish</a:t>
            </a:r>
            <a:r>
              <a:rPr lang="en-US" sz="2000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140" y="4040601"/>
            <a:ext cx="28087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Cellular scale</a:t>
            </a:r>
          </a:p>
          <a:p>
            <a:r>
              <a:rPr lang="en-US" sz="2800" b="1" dirty="0">
                <a:latin typeface="Gill Sans MT" panose="020B0502020104020203" pitchFamily="34" charset="0"/>
              </a:rPr>
              <a:t>Sparse labelling</a:t>
            </a:r>
          </a:p>
        </p:txBody>
      </p:sp>
    </p:spTree>
    <p:extLst>
      <p:ext uri="{BB962C8B-B14F-4D97-AF65-F5344CB8AC3E}">
        <p14:creationId xmlns:p14="http://schemas.microsoft.com/office/powerpoint/2010/main" val="24310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2" grpId="0"/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88495"/>
            <a:ext cx="8836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Some </a:t>
            </a:r>
            <a:r>
              <a:rPr lang="en-US" sz="2400" b="1" dirty="0">
                <a:solidFill>
                  <a:schemeClr val="accent4"/>
                </a:solidFill>
                <a:latin typeface="Gill Sans MT" panose="020B0502020104020203" pitchFamily="34" charset="0"/>
              </a:rPr>
              <a:t>light-sheet systems</a:t>
            </a:r>
            <a:r>
              <a:rPr lang="en-US" sz="2400" dirty="0">
                <a:latin typeface="Gill Sans MT" panose="020B0502020104020203" pitchFamily="34" charset="0"/>
              </a:rPr>
              <a:t>: 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Very fast, low bleaching, uneven resolution across field of view</a:t>
            </a:r>
          </a:p>
        </p:txBody>
      </p:sp>
      <p:sp>
        <p:nvSpPr>
          <p:cNvPr id="7" name="Rectangle 6"/>
          <p:cNvSpPr/>
          <p:nvPr/>
        </p:nvSpPr>
        <p:spPr>
          <a:xfrm>
            <a:off x="-3" y="-19316"/>
            <a:ext cx="902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Different microscopes for different questions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288573"/>
            <a:ext cx="9144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Some </a:t>
            </a:r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laser scanning systems</a:t>
            </a:r>
            <a:r>
              <a:rPr lang="en-US" sz="2400" dirty="0">
                <a:latin typeface="Gill Sans MT" panose="020B0502020104020203" pitchFamily="34" charset="0"/>
              </a:rPr>
              <a:t>: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Slow, potential for high bleaching, even resolution across field of 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9DDB31-2B66-491C-B7B0-3B1007827262}"/>
              </a:ext>
            </a:extLst>
          </p:cNvPr>
          <p:cNvSpPr/>
          <p:nvPr/>
        </p:nvSpPr>
        <p:spPr>
          <a:xfrm>
            <a:off x="212140" y="977208"/>
            <a:ext cx="29738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Subcellular scale</a:t>
            </a:r>
          </a:p>
          <a:p>
            <a:r>
              <a:rPr lang="en-US" sz="2800" b="1" dirty="0">
                <a:latin typeface="Gill Sans MT" panose="020B0502020104020203" pitchFamily="34" charset="0"/>
              </a:rPr>
              <a:t>Dense labelling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CCF784-EB83-4039-AB1B-605FF31F5105}"/>
              </a:ext>
            </a:extLst>
          </p:cNvPr>
          <p:cNvSpPr/>
          <p:nvPr/>
        </p:nvSpPr>
        <p:spPr>
          <a:xfrm>
            <a:off x="3671534" y="1069541"/>
            <a:ext cx="2031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Gill Sans MT" panose="020B0502020104020203" pitchFamily="34" charset="0"/>
              </a:rPr>
              <a:t>High resolution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sub-um(</a:t>
            </a:r>
            <a:r>
              <a:rPr lang="en-US" sz="2000" dirty="0" err="1">
                <a:latin typeface="Gill Sans MT" panose="020B0502020104020203" pitchFamily="34" charset="0"/>
              </a:rPr>
              <a:t>ish</a:t>
            </a:r>
            <a:r>
              <a:rPr lang="en-US" sz="2000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34135-1B6F-420C-98A9-B33C3E05D880}"/>
              </a:ext>
            </a:extLst>
          </p:cNvPr>
          <p:cNvSpPr/>
          <p:nvPr/>
        </p:nvSpPr>
        <p:spPr>
          <a:xfrm>
            <a:off x="3466346" y="4132934"/>
            <a:ext cx="2441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Gill Sans MT" panose="020B0502020104020203" pitchFamily="34" charset="0"/>
              </a:rPr>
              <a:t>Medium resolution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um(</a:t>
            </a:r>
            <a:r>
              <a:rPr lang="en-US" sz="2000" dirty="0" err="1">
                <a:latin typeface="Gill Sans MT" panose="020B0502020104020203" pitchFamily="34" charset="0"/>
              </a:rPr>
              <a:t>ish</a:t>
            </a:r>
            <a:r>
              <a:rPr lang="en-US" sz="2000" dirty="0"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478E17-7AF7-4C0C-98EA-FD39A99EA5EB}"/>
              </a:ext>
            </a:extLst>
          </p:cNvPr>
          <p:cNvSpPr/>
          <p:nvPr/>
        </p:nvSpPr>
        <p:spPr>
          <a:xfrm>
            <a:off x="212140" y="4040601"/>
            <a:ext cx="28087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Cellular scale</a:t>
            </a:r>
          </a:p>
          <a:p>
            <a:r>
              <a:rPr lang="en-US" sz="2800" b="1" dirty="0">
                <a:latin typeface="Gill Sans MT" panose="020B0502020104020203" pitchFamily="34" charset="0"/>
              </a:rPr>
              <a:t>Sparse labelling</a:t>
            </a:r>
          </a:p>
        </p:txBody>
      </p:sp>
    </p:spTree>
    <p:extLst>
      <p:ext uri="{BB962C8B-B14F-4D97-AF65-F5344CB8AC3E}">
        <p14:creationId xmlns:p14="http://schemas.microsoft.com/office/powerpoint/2010/main" val="14644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" y="-19316"/>
            <a:ext cx="902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Different microscopes for different questions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288573"/>
            <a:ext cx="9144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Gill Sans MT" panose="020B0502020104020203" pitchFamily="34" charset="0"/>
              </a:rPr>
              <a:t>Some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Gill Sans MT" panose="020B0502020104020203" pitchFamily="34" charset="0"/>
              </a:rPr>
              <a:t>laser scanning systems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750" y="3349967"/>
            <a:ext cx="59359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Need very special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Long working distance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High resolution (high 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Designed for RI of clearing 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Big (need special stands)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$$$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39118B-E8EE-4221-BF0A-CB511EC342D1}"/>
              </a:ext>
            </a:extLst>
          </p:cNvPr>
          <p:cNvSpPr/>
          <p:nvPr/>
        </p:nvSpPr>
        <p:spPr>
          <a:xfrm>
            <a:off x="212140" y="977208"/>
            <a:ext cx="29738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Subcellular scale</a:t>
            </a:r>
          </a:p>
          <a:p>
            <a:r>
              <a:rPr lang="en-US" sz="2800" b="1" dirty="0">
                <a:latin typeface="Gill Sans MT" panose="020B0502020104020203" pitchFamily="34" charset="0"/>
              </a:rPr>
              <a:t>Dense labelling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0DAFE-F8C4-44ED-A633-CED52C84721C}"/>
              </a:ext>
            </a:extLst>
          </p:cNvPr>
          <p:cNvSpPr/>
          <p:nvPr/>
        </p:nvSpPr>
        <p:spPr>
          <a:xfrm>
            <a:off x="3671534" y="1069541"/>
            <a:ext cx="20310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Gill Sans MT" panose="020B0502020104020203" pitchFamily="34" charset="0"/>
              </a:rPr>
              <a:t>High resolution</a:t>
            </a:r>
          </a:p>
          <a:p>
            <a:pPr algn="ctr"/>
            <a:r>
              <a:rPr lang="en-US" sz="2000" dirty="0">
                <a:latin typeface="Gill Sans MT" panose="020B0502020104020203" pitchFamily="34" charset="0"/>
              </a:rPr>
              <a:t>sub-um(</a:t>
            </a:r>
            <a:r>
              <a:rPr lang="en-US" sz="2000" dirty="0" err="1">
                <a:latin typeface="Gill Sans MT" panose="020B0502020104020203" pitchFamily="34" charset="0"/>
              </a:rPr>
              <a:t>ish</a:t>
            </a:r>
            <a:r>
              <a:rPr lang="en-US" sz="2000" dirty="0">
                <a:latin typeface="Gill Sans MT" panose="020B05020201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78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" y="-19316"/>
            <a:ext cx="9144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Objectives for high resolution volumetric imaging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49" y="674168"/>
            <a:ext cx="2542395" cy="2570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44" y="3573863"/>
            <a:ext cx="1625310" cy="3034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99" y="674167"/>
            <a:ext cx="1922980" cy="2602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AE9E6-06ED-46A1-A05D-DFB3D1E40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578" y="3581401"/>
            <a:ext cx="2028627" cy="30405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80605" y="2687312"/>
            <a:ext cx="1853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Gill Sans MT" panose="020B0502020104020203" pitchFamily="34" charset="0"/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66189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Objectives for high resolution volumetric imaging</a:t>
            </a:r>
          </a:p>
        </p:txBody>
      </p:sp>
      <p:sp>
        <p:nvSpPr>
          <p:cNvPr id="17" name="Oval 16"/>
          <p:cNvSpPr/>
          <p:nvPr/>
        </p:nvSpPr>
        <p:spPr>
          <a:xfrm>
            <a:off x="7416800" y="1076807"/>
            <a:ext cx="1092200" cy="1092200"/>
          </a:xfrm>
          <a:prstGeom prst="ellipse">
            <a:avLst/>
          </a:prstGeom>
          <a:solidFill>
            <a:srgbClr val="C1C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10376" y="2198524"/>
            <a:ext cx="7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FOV</a:t>
            </a:r>
          </a:p>
        </p:txBody>
      </p:sp>
      <p:cxnSp>
        <p:nvCxnSpPr>
          <p:cNvPr id="19" name="Straight Arrow Connector 18"/>
          <p:cNvCxnSpPr>
            <a:stCxn id="17" idx="2"/>
            <a:endCxn id="17" idx="6"/>
          </p:cNvCxnSpPr>
          <p:nvPr/>
        </p:nvCxnSpPr>
        <p:spPr>
          <a:xfrm>
            <a:off x="7416800" y="1622907"/>
            <a:ext cx="10922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25179F6-CE62-432C-9D38-BD462206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" y="1050946"/>
            <a:ext cx="5783313" cy="530747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7CBA1B-C8EC-4F82-98F9-B9B1D7896BF8}"/>
              </a:ext>
            </a:extLst>
          </p:cNvPr>
          <p:cNvCxnSpPr/>
          <p:nvPr/>
        </p:nvCxnSpPr>
        <p:spPr>
          <a:xfrm flipH="1">
            <a:off x="3370007" y="6548283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572FA0-43AD-4D4C-92D5-EE3B73056E8F}"/>
              </a:ext>
            </a:extLst>
          </p:cNvPr>
          <p:cNvSpPr txBox="1"/>
          <p:nvPr/>
        </p:nvSpPr>
        <p:spPr>
          <a:xfrm>
            <a:off x="4581625" y="6258458"/>
            <a:ext cx="161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detail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78246F-9202-44A4-ADFF-EF15FEB3E66C}"/>
              </a:ext>
            </a:extLst>
          </p:cNvPr>
          <p:cNvCxnSpPr>
            <a:cxnSpLocks/>
          </p:cNvCxnSpPr>
          <p:nvPr/>
        </p:nvCxnSpPr>
        <p:spPr>
          <a:xfrm rot="5400000" flipH="1">
            <a:off x="262765" y="2982667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BF681B-0DEF-411C-A03D-50839A14C9F4}"/>
              </a:ext>
            </a:extLst>
          </p:cNvPr>
          <p:cNvSpPr txBox="1"/>
          <p:nvPr/>
        </p:nvSpPr>
        <p:spPr>
          <a:xfrm>
            <a:off x="25465" y="3595164"/>
            <a:ext cx="165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depth</a:t>
            </a:r>
          </a:p>
        </p:txBody>
      </p:sp>
    </p:spTree>
    <p:extLst>
      <p:ext uri="{BB962C8B-B14F-4D97-AF65-F5344CB8AC3E}">
        <p14:creationId xmlns:p14="http://schemas.microsoft.com/office/powerpoint/2010/main" val="238187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Objectives for high resolution volumetric imaging</a:t>
            </a:r>
          </a:p>
        </p:txBody>
      </p:sp>
      <p:sp>
        <p:nvSpPr>
          <p:cNvPr id="17" name="Oval 16"/>
          <p:cNvSpPr/>
          <p:nvPr/>
        </p:nvSpPr>
        <p:spPr>
          <a:xfrm>
            <a:off x="7416800" y="1076807"/>
            <a:ext cx="1092200" cy="1092200"/>
          </a:xfrm>
          <a:prstGeom prst="ellipse">
            <a:avLst/>
          </a:prstGeom>
          <a:solidFill>
            <a:srgbClr val="C1C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10376" y="2198524"/>
            <a:ext cx="7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FOV</a:t>
            </a:r>
          </a:p>
        </p:txBody>
      </p:sp>
      <p:cxnSp>
        <p:nvCxnSpPr>
          <p:cNvPr id="19" name="Straight Arrow Connector 18"/>
          <p:cNvCxnSpPr>
            <a:stCxn id="17" idx="2"/>
            <a:endCxn id="17" idx="6"/>
          </p:cNvCxnSpPr>
          <p:nvPr/>
        </p:nvCxnSpPr>
        <p:spPr>
          <a:xfrm>
            <a:off x="7416800" y="1622907"/>
            <a:ext cx="10922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9C5108-3913-45BE-BD1C-41709A60C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" y="1050946"/>
            <a:ext cx="5792463" cy="53074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2B67DA-0B88-4B0B-8B90-238D2BBF251F}"/>
              </a:ext>
            </a:extLst>
          </p:cNvPr>
          <p:cNvCxnSpPr/>
          <p:nvPr/>
        </p:nvCxnSpPr>
        <p:spPr>
          <a:xfrm flipH="1">
            <a:off x="3370007" y="6548283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D15CCC-0DFB-4795-A3A5-28CD28B69307}"/>
              </a:ext>
            </a:extLst>
          </p:cNvPr>
          <p:cNvSpPr txBox="1"/>
          <p:nvPr/>
        </p:nvSpPr>
        <p:spPr>
          <a:xfrm>
            <a:off x="4581625" y="6258458"/>
            <a:ext cx="161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detail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2BBEF0-E3BF-48D6-B59E-EB337D685354}"/>
              </a:ext>
            </a:extLst>
          </p:cNvPr>
          <p:cNvCxnSpPr>
            <a:cxnSpLocks/>
          </p:cNvCxnSpPr>
          <p:nvPr/>
        </p:nvCxnSpPr>
        <p:spPr>
          <a:xfrm rot="5400000" flipH="1">
            <a:off x="262765" y="2982667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6801B5-589D-4011-996D-D7BB2024F9B0}"/>
              </a:ext>
            </a:extLst>
          </p:cNvPr>
          <p:cNvSpPr txBox="1"/>
          <p:nvPr/>
        </p:nvSpPr>
        <p:spPr>
          <a:xfrm>
            <a:off x="25465" y="3595164"/>
            <a:ext cx="165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depth</a:t>
            </a:r>
          </a:p>
        </p:txBody>
      </p:sp>
    </p:spTree>
    <p:extLst>
      <p:ext uri="{BB962C8B-B14F-4D97-AF65-F5344CB8AC3E}">
        <p14:creationId xmlns:p14="http://schemas.microsoft.com/office/powerpoint/2010/main" val="81065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Workflow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36876"/>
            <a:ext cx="4477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preparation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days - weeks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03809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mounting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32826"/>
            <a:ext cx="38671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imaging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- hours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31432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visualization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– tens of minutes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30035"/>
            <a:ext cx="3283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analysis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hours - months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0592" y="4925853"/>
            <a:ext cx="31055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management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tens of GBs – thousands of GBs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02" y="734030"/>
            <a:ext cx="1890157" cy="1045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4" y="733621"/>
            <a:ext cx="2328637" cy="10457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02" y="2008815"/>
            <a:ext cx="1485686" cy="99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02" y="3345161"/>
            <a:ext cx="1485686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402" y="4675846"/>
            <a:ext cx="1224949" cy="107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7" y="4675846"/>
            <a:ext cx="1084667" cy="107183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5715830" y="3495676"/>
            <a:ext cx="322661" cy="33623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41202" y="5945611"/>
            <a:ext cx="960330" cy="892068"/>
            <a:chOff x="3241202" y="5945611"/>
            <a:chExt cx="960330" cy="8920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1202" y="5945611"/>
              <a:ext cx="960330" cy="89206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244637" y="595503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1" name="Rectangle 1"/>
          <p:cNvSpPr txBox="1">
            <a:spLocks noChangeArrowheads="1"/>
          </p:cNvSpPr>
          <p:nvPr/>
        </p:nvSpPr>
        <p:spPr>
          <a:xfrm>
            <a:off x="6129397" y="6000751"/>
            <a:ext cx="3014602" cy="857250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Gill Sans MT" panose="020B0502020104020203" pitchFamily="34" charset="0"/>
              </a:rPr>
              <a:t>Chung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 2013</a:t>
            </a: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Ertürk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</a:rPr>
              <a:t>2012</a:t>
            </a:r>
          </a:p>
          <a:p>
            <a:pPr algn="r"/>
            <a:r>
              <a:rPr lang="en-US" sz="1200" dirty="0" err="1">
                <a:latin typeface="Gill Sans MT" panose="020B0502020104020203" pitchFamily="34" charset="0"/>
              </a:rPr>
              <a:t>Dobosz</a:t>
            </a:r>
            <a:r>
              <a:rPr lang="en-US" sz="1200" dirty="0">
                <a:latin typeface="Gill Sans MT" panose="020B0502020104020203" pitchFamily="34" charset="0"/>
              </a:rPr>
              <a:t>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</a:rPr>
              <a:t>2014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Renier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  <a:cs typeface="Arial" panose="020B0604020202020204" pitchFamily="34" charset="0"/>
              </a:rPr>
              <a:t>2016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Objectives for high resolution volumetric imaging</a:t>
            </a:r>
          </a:p>
        </p:txBody>
      </p:sp>
      <p:sp>
        <p:nvSpPr>
          <p:cNvPr id="17" name="Oval 16"/>
          <p:cNvSpPr/>
          <p:nvPr/>
        </p:nvSpPr>
        <p:spPr>
          <a:xfrm>
            <a:off x="7416800" y="1076807"/>
            <a:ext cx="1092200" cy="1092200"/>
          </a:xfrm>
          <a:prstGeom prst="ellipse">
            <a:avLst/>
          </a:prstGeom>
          <a:solidFill>
            <a:srgbClr val="C1C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6F85B-3908-4490-9594-7D478171D8B5}"/>
              </a:ext>
            </a:extLst>
          </p:cNvPr>
          <p:cNvSpPr txBox="1"/>
          <p:nvPr/>
        </p:nvSpPr>
        <p:spPr>
          <a:xfrm>
            <a:off x="7090025" y="2414642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RI DBE = 1.56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827B7-8AC5-44C4-8F5A-2CF1B696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" y="1050946"/>
            <a:ext cx="5783313" cy="530747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32AA45-5E8E-48B0-A850-3EE12E357690}"/>
              </a:ext>
            </a:extLst>
          </p:cNvPr>
          <p:cNvCxnSpPr/>
          <p:nvPr/>
        </p:nvCxnSpPr>
        <p:spPr>
          <a:xfrm flipH="1">
            <a:off x="3370007" y="6548283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71B391-8F60-4925-B4F5-D2CC6CB5C47B}"/>
              </a:ext>
            </a:extLst>
          </p:cNvPr>
          <p:cNvSpPr txBox="1"/>
          <p:nvPr/>
        </p:nvSpPr>
        <p:spPr>
          <a:xfrm>
            <a:off x="4581625" y="6258458"/>
            <a:ext cx="1616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detail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A02504-D951-45C0-AF83-E85039F0076E}"/>
              </a:ext>
            </a:extLst>
          </p:cNvPr>
          <p:cNvCxnSpPr>
            <a:cxnSpLocks/>
          </p:cNvCxnSpPr>
          <p:nvPr/>
        </p:nvCxnSpPr>
        <p:spPr>
          <a:xfrm rot="5400000" flipH="1">
            <a:off x="262765" y="2982667"/>
            <a:ext cx="1201993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F5F0A1-4EE9-4F5B-8864-0177A50ECA23}"/>
              </a:ext>
            </a:extLst>
          </p:cNvPr>
          <p:cNvSpPr txBox="1"/>
          <p:nvPr/>
        </p:nvSpPr>
        <p:spPr>
          <a:xfrm>
            <a:off x="25465" y="3595164"/>
            <a:ext cx="165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more depth</a:t>
            </a:r>
          </a:p>
        </p:txBody>
      </p:sp>
    </p:spTree>
    <p:extLst>
      <p:ext uri="{BB962C8B-B14F-4D97-AF65-F5344CB8AC3E}">
        <p14:creationId xmlns:p14="http://schemas.microsoft.com/office/powerpoint/2010/main" val="4193029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400"/>
            <a:ext cx="902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Objective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B2D8C-8789-45E0-9E4E-497559F8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9749"/>
            <a:ext cx="9144000" cy="31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52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400"/>
            <a:ext cx="902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Implementation challenges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20491"/>
            <a:ext cx="728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ill Sans MT" panose="020B0502020104020203" pitchFamily="34" charset="0"/>
              </a:rPr>
              <a:t>Immersion fluid: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$$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corrosion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evaporation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RI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8DF86-6632-4B15-8B2C-5FDAE08F196C}"/>
              </a:ext>
            </a:extLst>
          </p:cNvPr>
          <p:cNvSpPr/>
          <p:nvPr/>
        </p:nvSpPr>
        <p:spPr>
          <a:xfrm>
            <a:off x="0" y="3482965"/>
            <a:ext cx="685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ill Sans MT" panose="020B0502020104020203" pitchFamily="34" charset="0"/>
              </a:rPr>
              <a:t>Custom sample holders: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Keep sample still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Minimize immersion fluid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Allow space for huge objectives</a:t>
            </a:r>
          </a:p>
        </p:txBody>
      </p:sp>
    </p:spTree>
    <p:extLst>
      <p:ext uri="{BB962C8B-B14F-4D97-AF65-F5344CB8AC3E}">
        <p14:creationId xmlns:p14="http://schemas.microsoft.com/office/powerpoint/2010/main" val="2323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37803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Problems with laser scanning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45762"/>
            <a:ext cx="9144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Speed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37134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High Bleaching</a:t>
            </a:r>
          </a:p>
        </p:txBody>
      </p:sp>
    </p:spTree>
    <p:extLst>
      <p:ext uri="{BB962C8B-B14F-4D97-AF65-F5344CB8AC3E}">
        <p14:creationId xmlns:p14="http://schemas.microsoft.com/office/powerpoint/2010/main" val="3831065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76FDC4A-B627-421E-BF7F-5CCA25A5D1B3}"/>
              </a:ext>
            </a:extLst>
          </p:cNvPr>
          <p:cNvSpPr/>
          <p:nvPr/>
        </p:nvSpPr>
        <p:spPr>
          <a:xfrm>
            <a:off x="868680" y="2146562"/>
            <a:ext cx="6926580" cy="2651760"/>
          </a:xfrm>
          <a:custGeom>
            <a:avLst/>
            <a:gdLst>
              <a:gd name="connsiteX0" fmla="*/ 22860 w 6926580"/>
              <a:gd name="connsiteY0" fmla="*/ 297180 h 2651760"/>
              <a:gd name="connsiteX1" fmla="*/ 2278380 w 6926580"/>
              <a:gd name="connsiteY1" fmla="*/ 2651760 h 2651760"/>
              <a:gd name="connsiteX2" fmla="*/ 6926580 w 6926580"/>
              <a:gd name="connsiteY2" fmla="*/ 2468880 h 2651760"/>
              <a:gd name="connsiteX3" fmla="*/ 4008120 w 6926580"/>
              <a:gd name="connsiteY3" fmla="*/ 0 h 2651760"/>
              <a:gd name="connsiteX4" fmla="*/ 0 w 6926580"/>
              <a:gd name="connsiteY4" fmla="*/ 198120 h 2651760"/>
              <a:gd name="connsiteX5" fmla="*/ 22860 w 6926580"/>
              <a:gd name="connsiteY5" fmla="*/ 29718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6580" h="2651760">
                <a:moveTo>
                  <a:pt x="22860" y="297180"/>
                </a:moveTo>
                <a:lnTo>
                  <a:pt x="2278380" y="2651760"/>
                </a:lnTo>
                <a:lnTo>
                  <a:pt x="6926580" y="2468880"/>
                </a:lnTo>
                <a:lnTo>
                  <a:pt x="4008120" y="0"/>
                </a:lnTo>
                <a:lnTo>
                  <a:pt x="0" y="198120"/>
                </a:lnTo>
                <a:lnTo>
                  <a:pt x="22860" y="2971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CC0E0F-80FC-45B4-8011-6A0BAC28D725}"/>
              </a:ext>
            </a:extLst>
          </p:cNvPr>
          <p:cNvCxnSpPr>
            <a:cxnSpLocks/>
          </p:cNvCxnSpPr>
          <p:nvPr/>
        </p:nvCxnSpPr>
        <p:spPr>
          <a:xfrm flipH="1" flipV="1">
            <a:off x="6499859" y="1871663"/>
            <a:ext cx="2026921" cy="188262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E6F05B-C8AF-49C8-A474-53F7732062FF}"/>
              </a:ext>
            </a:extLst>
          </p:cNvPr>
          <p:cNvSpPr txBox="1"/>
          <p:nvPr/>
        </p:nvSpPr>
        <p:spPr>
          <a:xfrm>
            <a:off x="7287578" y="2552585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7B1F09-F83D-4827-876A-3ECB35A922F6}"/>
              </a:ext>
            </a:extLst>
          </p:cNvPr>
          <p:cNvCxnSpPr>
            <a:cxnSpLocks/>
          </p:cNvCxnSpPr>
          <p:nvPr/>
        </p:nvCxnSpPr>
        <p:spPr>
          <a:xfrm>
            <a:off x="3096102" y="5860044"/>
            <a:ext cx="469915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B51E9E-9A76-41EF-8F9B-7727CE68A44A}"/>
              </a:ext>
            </a:extLst>
          </p:cNvPr>
          <p:cNvSpPr txBox="1"/>
          <p:nvPr/>
        </p:nvSpPr>
        <p:spPr>
          <a:xfrm>
            <a:off x="5242561" y="5641922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X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308840-2A23-4AF2-8AF5-A37543A2FE56}"/>
              </a:ext>
            </a:extLst>
          </p:cNvPr>
          <p:cNvSpPr/>
          <p:nvPr/>
        </p:nvSpPr>
        <p:spPr>
          <a:xfrm>
            <a:off x="-308610" y="1453515"/>
            <a:ext cx="8892540" cy="3950969"/>
          </a:xfrm>
          <a:custGeom>
            <a:avLst/>
            <a:gdLst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237609 w 7336789"/>
              <a:gd name="connsiteY21" fmla="*/ 342900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237609 w 7336789"/>
              <a:gd name="connsiteY21" fmla="*/ 342900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731004 w 7336789"/>
              <a:gd name="connsiteY15" fmla="*/ 226314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188191"/>
              <a:gd name="connsiteY0" fmla="*/ 0 h 4562475"/>
              <a:gd name="connsiteX1" fmla="*/ 6247884 w 7188191"/>
              <a:gd name="connsiteY1" fmla="*/ 47625 h 4562475"/>
              <a:gd name="connsiteX2" fmla="*/ 6219309 w 7188191"/>
              <a:gd name="connsiteY2" fmla="*/ 304800 h 4562475"/>
              <a:gd name="connsiteX3" fmla="*/ 866259 w 7188191"/>
              <a:gd name="connsiteY3" fmla="*/ 228600 h 4562475"/>
              <a:gd name="connsiteX4" fmla="*/ 904359 w 7188191"/>
              <a:gd name="connsiteY4" fmla="*/ 495300 h 4562475"/>
              <a:gd name="connsiteX5" fmla="*/ 6305034 w 7188191"/>
              <a:gd name="connsiteY5" fmla="*/ 600075 h 4562475"/>
              <a:gd name="connsiteX6" fmla="*/ 6276459 w 7188191"/>
              <a:gd name="connsiteY6" fmla="*/ 933450 h 4562475"/>
              <a:gd name="connsiteX7" fmla="*/ 913884 w 7188191"/>
              <a:gd name="connsiteY7" fmla="*/ 800100 h 4562475"/>
              <a:gd name="connsiteX8" fmla="*/ 951984 w 7188191"/>
              <a:gd name="connsiteY8" fmla="*/ 1133475 h 4562475"/>
              <a:gd name="connsiteX9" fmla="*/ 6628884 w 7188191"/>
              <a:gd name="connsiteY9" fmla="*/ 1329690 h 4562475"/>
              <a:gd name="connsiteX10" fmla="*/ 6305034 w 7188191"/>
              <a:gd name="connsiteY10" fmla="*/ 1733550 h 4562475"/>
              <a:gd name="connsiteX11" fmla="*/ 894834 w 7188191"/>
              <a:gd name="connsiteY11" fmla="*/ 1571625 h 4562475"/>
              <a:gd name="connsiteX12" fmla="*/ 570984 w 7188191"/>
              <a:gd name="connsiteY12" fmla="*/ 1857375 h 4562475"/>
              <a:gd name="connsiteX13" fmla="*/ 6571734 w 7188191"/>
              <a:gd name="connsiteY13" fmla="*/ 2038350 h 4562475"/>
              <a:gd name="connsiteX14" fmla="*/ 6333609 w 7188191"/>
              <a:gd name="connsiteY14" fmla="*/ 2390775 h 4562475"/>
              <a:gd name="connsiteX15" fmla="*/ 731004 w 7188191"/>
              <a:gd name="connsiteY15" fmla="*/ 2263140 h 4562475"/>
              <a:gd name="connsiteX16" fmla="*/ 1056759 w 7188191"/>
              <a:gd name="connsiteY16" fmla="*/ 2695575 h 4562475"/>
              <a:gd name="connsiteX17" fmla="*/ 6352659 w 7188191"/>
              <a:gd name="connsiteY17" fmla="*/ 2800350 h 4562475"/>
              <a:gd name="connsiteX18" fmla="*/ 7108944 w 7188191"/>
              <a:gd name="connsiteY18" fmla="*/ 3004185 h 4562475"/>
              <a:gd name="connsiteX19" fmla="*/ 6333609 w 7188191"/>
              <a:gd name="connsiteY19" fmla="*/ 3209925 h 4562475"/>
              <a:gd name="connsiteX20" fmla="*/ 932934 w 7188191"/>
              <a:gd name="connsiteY20" fmla="*/ 3162300 h 4562475"/>
              <a:gd name="connsiteX21" fmla="*/ 199509 w 7188191"/>
              <a:gd name="connsiteY21" fmla="*/ 3375660 h 4562475"/>
              <a:gd name="connsiteX22" fmla="*/ 990084 w 7188191"/>
              <a:gd name="connsiteY22" fmla="*/ 3533775 h 4562475"/>
              <a:gd name="connsiteX23" fmla="*/ 6371709 w 7188191"/>
              <a:gd name="connsiteY23" fmla="*/ 3733800 h 4562475"/>
              <a:gd name="connsiteX24" fmla="*/ 6352659 w 7188191"/>
              <a:gd name="connsiteY24" fmla="*/ 4133850 h 4562475"/>
              <a:gd name="connsiteX25" fmla="*/ 971034 w 7188191"/>
              <a:gd name="connsiteY25" fmla="*/ 4067175 h 4562475"/>
              <a:gd name="connsiteX26" fmla="*/ 1018659 w 7188191"/>
              <a:gd name="connsiteY26" fmla="*/ 4410075 h 4562475"/>
              <a:gd name="connsiteX27" fmla="*/ 6324084 w 7188191"/>
              <a:gd name="connsiteY27" fmla="*/ 4562475 h 4562475"/>
              <a:gd name="connsiteX0" fmla="*/ 817626 w 7044308"/>
              <a:gd name="connsiteY0" fmla="*/ 0 h 4562475"/>
              <a:gd name="connsiteX1" fmla="*/ 6104001 w 7044308"/>
              <a:gd name="connsiteY1" fmla="*/ 47625 h 4562475"/>
              <a:gd name="connsiteX2" fmla="*/ 6075426 w 7044308"/>
              <a:gd name="connsiteY2" fmla="*/ 304800 h 4562475"/>
              <a:gd name="connsiteX3" fmla="*/ 722376 w 7044308"/>
              <a:gd name="connsiteY3" fmla="*/ 228600 h 4562475"/>
              <a:gd name="connsiteX4" fmla="*/ 760476 w 7044308"/>
              <a:gd name="connsiteY4" fmla="*/ 495300 h 4562475"/>
              <a:gd name="connsiteX5" fmla="*/ 6161151 w 7044308"/>
              <a:gd name="connsiteY5" fmla="*/ 600075 h 4562475"/>
              <a:gd name="connsiteX6" fmla="*/ 6132576 w 7044308"/>
              <a:gd name="connsiteY6" fmla="*/ 933450 h 4562475"/>
              <a:gd name="connsiteX7" fmla="*/ 770001 w 7044308"/>
              <a:gd name="connsiteY7" fmla="*/ 800100 h 4562475"/>
              <a:gd name="connsiteX8" fmla="*/ 808101 w 7044308"/>
              <a:gd name="connsiteY8" fmla="*/ 1133475 h 4562475"/>
              <a:gd name="connsiteX9" fmla="*/ 6485001 w 7044308"/>
              <a:gd name="connsiteY9" fmla="*/ 1329690 h 4562475"/>
              <a:gd name="connsiteX10" fmla="*/ 6161151 w 7044308"/>
              <a:gd name="connsiteY10" fmla="*/ 1733550 h 4562475"/>
              <a:gd name="connsiteX11" fmla="*/ 1116711 w 7044308"/>
              <a:gd name="connsiteY11" fmla="*/ 1556385 h 4562475"/>
              <a:gd name="connsiteX12" fmla="*/ 427101 w 7044308"/>
              <a:gd name="connsiteY12" fmla="*/ 1857375 h 4562475"/>
              <a:gd name="connsiteX13" fmla="*/ 6427851 w 7044308"/>
              <a:gd name="connsiteY13" fmla="*/ 2038350 h 4562475"/>
              <a:gd name="connsiteX14" fmla="*/ 6189726 w 7044308"/>
              <a:gd name="connsiteY14" fmla="*/ 2390775 h 4562475"/>
              <a:gd name="connsiteX15" fmla="*/ 587121 w 7044308"/>
              <a:gd name="connsiteY15" fmla="*/ 2263140 h 4562475"/>
              <a:gd name="connsiteX16" fmla="*/ 912876 w 7044308"/>
              <a:gd name="connsiteY16" fmla="*/ 2695575 h 4562475"/>
              <a:gd name="connsiteX17" fmla="*/ 6208776 w 7044308"/>
              <a:gd name="connsiteY17" fmla="*/ 2800350 h 4562475"/>
              <a:gd name="connsiteX18" fmla="*/ 6965061 w 7044308"/>
              <a:gd name="connsiteY18" fmla="*/ 3004185 h 4562475"/>
              <a:gd name="connsiteX19" fmla="*/ 6189726 w 7044308"/>
              <a:gd name="connsiteY19" fmla="*/ 3209925 h 4562475"/>
              <a:gd name="connsiteX20" fmla="*/ 789051 w 7044308"/>
              <a:gd name="connsiteY20" fmla="*/ 3162300 h 4562475"/>
              <a:gd name="connsiteX21" fmla="*/ 55626 w 7044308"/>
              <a:gd name="connsiteY21" fmla="*/ 3375660 h 4562475"/>
              <a:gd name="connsiteX22" fmla="*/ 846201 w 7044308"/>
              <a:gd name="connsiteY22" fmla="*/ 3533775 h 4562475"/>
              <a:gd name="connsiteX23" fmla="*/ 6227826 w 7044308"/>
              <a:gd name="connsiteY23" fmla="*/ 3733800 h 4562475"/>
              <a:gd name="connsiteX24" fmla="*/ 6208776 w 7044308"/>
              <a:gd name="connsiteY24" fmla="*/ 4133850 h 4562475"/>
              <a:gd name="connsiteX25" fmla="*/ 827151 w 7044308"/>
              <a:gd name="connsiteY25" fmla="*/ 4067175 h 4562475"/>
              <a:gd name="connsiteX26" fmla="*/ 874776 w 7044308"/>
              <a:gd name="connsiteY26" fmla="*/ 4410075 h 4562475"/>
              <a:gd name="connsiteX27" fmla="*/ 6180201 w 7044308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101747"/>
              <a:gd name="connsiteY0" fmla="*/ 0 h 4562475"/>
              <a:gd name="connsiteX1" fmla="*/ 6104579 w 7101747"/>
              <a:gd name="connsiteY1" fmla="*/ 47625 h 4562475"/>
              <a:gd name="connsiteX2" fmla="*/ 6076004 w 7101747"/>
              <a:gd name="connsiteY2" fmla="*/ 304800 h 4562475"/>
              <a:gd name="connsiteX3" fmla="*/ 722954 w 7101747"/>
              <a:gd name="connsiteY3" fmla="*/ 228600 h 4562475"/>
              <a:gd name="connsiteX4" fmla="*/ 761054 w 7101747"/>
              <a:gd name="connsiteY4" fmla="*/ 495300 h 4562475"/>
              <a:gd name="connsiteX5" fmla="*/ 6161729 w 7101747"/>
              <a:gd name="connsiteY5" fmla="*/ 600075 h 4562475"/>
              <a:gd name="connsiteX6" fmla="*/ 6133154 w 7101747"/>
              <a:gd name="connsiteY6" fmla="*/ 933450 h 4562475"/>
              <a:gd name="connsiteX7" fmla="*/ 770579 w 7101747"/>
              <a:gd name="connsiteY7" fmla="*/ 800100 h 4562475"/>
              <a:gd name="connsiteX8" fmla="*/ 808679 w 7101747"/>
              <a:gd name="connsiteY8" fmla="*/ 1133475 h 4562475"/>
              <a:gd name="connsiteX9" fmla="*/ 6485579 w 7101747"/>
              <a:gd name="connsiteY9" fmla="*/ 1329690 h 4562475"/>
              <a:gd name="connsiteX10" fmla="*/ 6176969 w 7101747"/>
              <a:gd name="connsiteY10" fmla="*/ 1664970 h 4562475"/>
              <a:gd name="connsiteX11" fmla="*/ 1117289 w 7101747"/>
              <a:gd name="connsiteY11" fmla="*/ 1556385 h 4562475"/>
              <a:gd name="connsiteX12" fmla="*/ 427679 w 7101747"/>
              <a:gd name="connsiteY12" fmla="*/ 1857375 h 4562475"/>
              <a:gd name="connsiteX13" fmla="*/ 6428429 w 7101747"/>
              <a:gd name="connsiteY13" fmla="*/ 2038350 h 4562475"/>
              <a:gd name="connsiteX14" fmla="*/ 6190304 w 7101747"/>
              <a:gd name="connsiteY14" fmla="*/ 2390775 h 4562475"/>
              <a:gd name="connsiteX15" fmla="*/ 587699 w 7101747"/>
              <a:gd name="connsiteY15" fmla="*/ 2263140 h 4562475"/>
              <a:gd name="connsiteX16" fmla="*/ 913454 w 7101747"/>
              <a:gd name="connsiteY16" fmla="*/ 2695575 h 4562475"/>
              <a:gd name="connsiteX17" fmla="*/ 6209354 w 7101747"/>
              <a:gd name="connsiteY17" fmla="*/ 2800350 h 4562475"/>
              <a:gd name="connsiteX18" fmla="*/ 6965639 w 7101747"/>
              <a:gd name="connsiteY18" fmla="*/ 3004185 h 4562475"/>
              <a:gd name="connsiteX19" fmla="*/ 6190304 w 7101747"/>
              <a:gd name="connsiteY19" fmla="*/ 3209925 h 4562475"/>
              <a:gd name="connsiteX20" fmla="*/ 789629 w 7101747"/>
              <a:gd name="connsiteY20" fmla="*/ 3162300 h 4562475"/>
              <a:gd name="connsiteX21" fmla="*/ 56204 w 7101747"/>
              <a:gd name="connsiteY21" fmla="*/ 3375660 h 4562475"/>
              <a:gd name="connsiteX22" fmla="*/ 846779 w 7101747"/>
              <a:gd name="connsiteY22" fmla="*/ 3533775 h 4562475"/>
              <a:gd name="connsiteX23" fmla="*/ 6228404 w 7101747"/>
              <a:gd name="connsiteY23" fmla="*/ 3733800 h 4562475"/>
              <a:gd name="connsiteX24" fmla="*/ 6209354 w 7101747"/>
              <a:gd name="connsiteY24" fmla="*/ 4133850 h 4562475"/>
              <a:gd name="connsiteX25" fmla="*/ 827729 w 7101747"/>
              <a:gd name="connsiteY25" fmla="*/ 4067175 h 4562475"/>
              <a:gd name="connsiteX26" fmla="*/ 875354 w 7101747"/>
              <a:gd name="connsiteY26" fmla="*/ 4410075 h 4562475"/>
              <a:gd name="connsiteX27" fmla="*/ 6180779 w 7101747"/>
              <a:gd name="connsiteY27" fmla="*/ 4562475 h 4562475"/>
              <a:gd name="connsiteX0" fmla="*/ 830874 w 7114417"/>
              <a:gd name="connsiteY0" fmla="*/ 0 h 4562475"/>
              <a:gd name="connsiteX1" fmla="*/ 6117249 w 7114417"/>
              <a:gd name="connsiteY1" fmla="*/ 47625 h 4562475"/>
              <a:gd name="connsiteX2" fmla="*/ 6088674 w 7114417"/>
              <a:gd name="connsiteY2" fmla="*/ 304800 h 4562475"/>
              <a:gd name="connsiteX3" fmla="*/ 735624 w 7114417"/>
              <a:gd name="connsiteY3" fmla="*/ 228600 h 4562475"/>
              <a:gd name="connsiteX4" fmla="*/ 773724 w 7114417"/>
              <a:gd name="connsiteY4" fmla="*/ 495300 h 4562475"/>
              <a:gd name="connsiteX5" fmla="*/ 6174399 w 7114417"/>
              <a:gd name="connsiteY5" fmla="*/ 600075 h 4562475"/>
              <a:gd name="connsiteX6" fmla="*/ 6145824 w 7114417"/>
              <a:gd name="connsiteY6" fmla="*/ 933450 h 4562475"/>
              <a:gd name="connsiteX7" fmla="*/ 783249 w 7114417"/>
              <a:gd name="connsiteY7" fmla="*/ 800100 h 4562475"/>
              <a:gd name="connsiteX8" fmla="*/ 821349 w 7114417"/>
              <a:gd name="connsiteY8" fmla="*/ 1133475 h 4562475"/>
              <a:gd name="connsiteX9" fmla="*/ 6498249 w 7114417"/>
              <a:gd name="connsiteY9" fmla="*/ 1329690 h 4562475"/>
              <a:gd name="connsiteX10" fmla="*/ 6189639 w 7114417"/>
              <a:gd name="connsiteY10" fmla="*/ 1664970 h 4562475"/>
              <a:gd name="connsiteX11" fmla="*/ 1129959 w 7114417"/>
              <a:gd name="connsiteY11" fmla="*/ 1556385 h 4562475"/>
              <a:gd name="connsiteX12" fmla="*/ 440349 w 7114417"/>
              <a:gd name="connsiteY12" fmla="*/ 1857375 h 4562475"/>
              <a:gd name="connsiteX13" fmla="*/ 6441099 w 7114417"/>
              <a:gd name="connsiteY13" fmla="*/ 2038350 h 4562475"/>
              <a:gd name="connsiteX14" fmla="*/ 6202974 w 7114417"/>
              <a:gd name="connsiteY14" fmla="*/ 2390775 h 4562475"/>
              <a:gd name="connsiteX15" fmla="*/ 600369 w 7114417"/>
              <a:gd name="connsiteY15" fmla="*/ 2263140 h 4562475"/>
              <a:gd name="connsiteX16" fmla="*/ 926124 w 7114417"/>
              <a:gd name="connsiteY16" fmla="*/ 2695575 h 4562475"/>
              <a:gd name="connsiteX17" fmla="*/ 6222024 w 7114417"/>
              <a:gd name="connsiteY17" fmla="*/ 2800350 h 4562475"/>
              <a:gd name="connsiteX18" fmla="*/ 6978309 w 7114417"/>
              <a:gd name="connsiteY18" fmla="*/ 3004185 h 4562475"/>
              <a:gd name="connsiteX19" fmla="*/ 6202974 w 7114417"/>
              <a:gd name="connsiteY19" fmla="*/ 3209925 h 4562475"/>
              <a:gd name="connsiteX20" fmla="*/ 802299 w 7114417"/>
              <a:gd name="connsiteY20" fmla="*/ 3162300 h 4562475"/>
              <a:gd name="connsiteX21" fmla="*/ 68874 w 7114417"/>
              <a:gd name="connsiteY21" fmla="*/ 3375660 h 4562475"/>
              <a:gd name="connsiteX22" fmla="*/ 859449 w 7114417"/>
              <a:gd name="connsiteY22" fmla="*/ 3533775 h 4562475"/>
              <a:gd name="connsiteX23" fmla="*/ 6241074 w 7114417"/>
              <a:gd name="connsiteY23" fmla="*/ 3733800 h 4562475"/>
              <a:gd name="connsiteX24" fmla="*/ 6222024 w 7114417"/>
              <a:gd name="connsiteY24" fmla="*/ 4133850 h 4562475"/>
              <a:gd name="connsiteX25" fmla="*/ 840399 w 7114417"/>
              <a:gd name="connsiteY25" fmla="*/ 4067175 h 4562475"/>
              <a:gd name="connsiteX26" fmla="*/ 888024 w 7114417"/>
              <a:gd name="connsiteY26" fmla="*/ 4410075 h 4562475"/>
              <a:gd name="connsiteX27" fmla="*/ 6193449 w 7114417"/>
              <a:gd name="connsiteY27" fmla="*/ 4562475 h 4562475"/>
              <a:gd name="connsiteX0" fmla="*/ 848228 w 7131771"/>
              <a:gd name="connsiteY0" fmla="*/ 0 h 4562475"/>
              <a:gd name="connsiteX1" fmla="*/ 6134603 w 7131771"/>
              <a:gd name="connsiteY1" fmla="*/ 47625 h 4562475"/>
              <a:gd name="connsiteX2" fmla="*/ 6106028 w 7131771"/>
              <a:gd name="connsiteY2" fmla="*/ 304800 h 4562475"/>
              <a:gd name="connsiteX3" fmla="*/ 752978 w 7131771"/>
              <a:gd name="connsiteY3" fmla="*/ 228600 h 4562475"/>
              <a:gd name="connsiteX4" fmla="*/ 791078 w 7131771"/>
              <a:gd name="connsiteY4" fmla="*/ 495300 h 4562475"/>
              <a:gd name="connsiteX5" fmla="*/ 6191753 w 7131771"/>
              <a:gd name="connsiteY5" fmla="*/ 600075 h 4562475"/>
              <a:gd name="connsiteX6" fmla="*/ 6163178 w 7131771"/>
              <a:gd name="connsiteY6" fmla="*/ 933450 h 4562475"/>
              <a:gd name="connsiteX7" fmla="*/ 800603 w 7131771"/>
              <a:gd name="connsiteY7" fmla="*/ 800100 h 4562475"/>
              <a:gd name="connsiteX8" fmla="*/ 838703 w 7131771"/>
              <a:gd name="connsiteY8" fmla="*/ 1133475 h 4562475"/>
              <a:gd name="connsiteX9" fmla="*/ 6515603 w 7131771"/>
              <a:gd name="connsiteY9" fmla="*/ 1329690 h 4562475"/>
              <a:gd name="connsiteX10" fmla="*/ 6206993 w 7131771"/>
              <a:gd name="connsiteY10" fmla="*/ 1664970 h 4562475"/>
              <a:gd name="connsiteX11" fmla="*/ 1147313 w 7131771"/>
              <a:gd name="connsiteY11" fmla="*/ 1556385 h 4562475"/>
              <a:gd name="connsiteX12" fmla="*/ 457703 w 7131771"/>
              <a:gd name="connsiteY12" fmla="*/ 1857375 h 4562475"/>
              <a:gd name="connsiteX13" fmla="*/ 6458453 w 7131771"/>
              <a:gd name="connsiteY13" fmla="*/ 2038350 h 4562475"/>
              <a:gd name="connsiteX14" fmla="*/ 6220328 w 7131771"/>
              <a:gd name="connsiteY14" fmla="*/ 2390775 h 4562475"/>
              <a:gd name="connsiteX15" fmla="*/ 617723 w 7131771"/>
              <a:gd name="connsiteY15" fmla="*/ 2263140 h 4562475"/>
              <a:gd name="connsiteX16" fmla="*/ 943478 w 7131771"/>
              <a:gd name="connsiteY16" fmla="*/ 2695575 h 4562475"/>
              <a:gd name="connsiteX17" fmla="*/ 6239378 w 7131771"/>
              <a:gd name="connsiteY17" fmla="*/ 2800350 h 4562475"/>
              <a:gd name="connsiteX18" fmla="*/ 6995663 w 7131771"/>
              <a:gd name="connsiteY18" fmla="*/ 3004185 h 4562475"/>
              <a:gd name="connsiteX19" fmla="*/ 6220328 w 7131771"/>
              <a:gd name="connsiteY19" fmla="*/ 3209925 h 4562475"/>
              <a:gd name="connsiteX20" fmla="*/ 819653 w 7131771"/>
              <a:gd name="connsiteY20" fmla="*/ 3162300 h 4562475"/>
              <a:gd name="connsiteX21" fmla="*/ 63368 w 7131771"/>
              <a:gd name="connsiteY21" fmla="*/ 3322320 h 4562475"/>
              <a:gd name="connsiteX22" fmla="*/ 876803 w 7131771"/>
              <a:gd name="connsiteY22" fmla="*/ 3533775 h 4562475"/>
              <a:gd name="connsiteX23" fmla="*/ 6258428 w 7131771"/>
              <a:gd name="connsiteY23" fmla="*/ 3733800 h 4562475"/>
              <a:gd name="connsiteX24" fmla="*/ 6239378 w 7131771"/>
              <a:gd name="connsiteY24" fmla="*/ 4133850 h 4562475"/>
              <a:gd name="connsiteX25" fmla="*/ 857753 w 7131771"/>
              <a:gd name="connsiteY25" fmla="*/ 4067175 h 4562475"/>
              <a:gd name="connsiteX26" fmla="*/ 905378 w 7131771"/>
              <a:gd name="connsiteY26" fmla="*/ 4410075 h 4562475"/>
              <a:gd name="connsiteX27" fmla="*/ 6210803 w 7131771"/>
              <a:gd name="connsiteY27" fmla="*/ 4562475 h 4562475"/>
              <a:gd name="connsiteX0" fmla="*/ 938431 w 7221974"/>
              <a:gd name="connsiteY0" fmla="*/ 0 h 4562475"/>
              <a:gd name="connsiteX1" fmla="*/ 6224806 w 7221974"/>
              <a:gd name="connsiteY1" fmla="*/ 47625 h 4562475"/>
              <a:gd name="connsiteX2" fmla="*/ 6196231 w 7221974"/>
              <a:gd name="connsiteY2" fmla="*/ 304800 h 4562475"/>
              <a:gd name="connsiteX3" fmla="*/ 843181 w 7221974"/>
              <a:gd name="connsiteY3" fmla="*/ 228600 h 4562475"/>
              <a:gd name="connsiteX4" fmla="*/ 881281 w 7221974"/>
              <a:gd name="connsiteY4" fmla="*/ 495300 h 4562475"/>
              <a:gd name="connsiteX5" fmla="*/ 6281956 w 7221974"/>
              <a:gd name="connsiteY5" fmla="*/ 600075 h 4562475"/>
              <a:gd name="connsiteX6" fmla="*/ 6253381 w 7221974"/>
              <a:gd name="connsiteY6" fmla="*/ 933450 h 4562475"/>
              <a:gd name="connsiteX7" fmla="*/ 890806 w 7221974"/>
              <a:gd name="connsiteY7" fmla="*/ 800100 h 4562475"/>
              <a:gd name="connsiteX8" fmla="*/ 928906 w 7221974"/>
              <a:gd name="connsiteY8" fmla="*/ 1133475 h 4562475"/>
              <a:gd name="connsiteX9" fmla="*/ 6605806 w 7221974"/>
              <a:gd name="connsiteY9" fmla="*/ 1329690 h 4562475"/>
              <a:gd name="connsiteX10" fmla="*/ 6297196 w 7221974"/>
              <a:gd name="connsiteY10" fmla="*/ 1664970 h 4562475"/>
              <a:gd name="connsiteX11" fmla="*/ 1237516 w 7221974"/>
              <a:gd name="connsiteY11" fmla="*/ 1556385 h 4562475"/>
              <a:gd name="connsiteX12" fmla="*/ 547906 w 7221974"/>
              <a:gd name="connsiteY12" fmla="*/ 1857375 h 4562475"/>
              <a:gd name="connsiteX13" fmla="*/ 6548656 w 7221974"/>
              <a:gd name="connsiteY13" fmla="*/ 2038350 h 4562475"/>
              <a:gd name="connsiteX14" fmla="*/ 6310531 w 7221974"/>
              <a:gd name="connsiteY14" fmla="*/ 2390775 h 4562475"/>
              <a:gd name="connsiteX15" fmla="*/ 707926 w 7221974"/>
              <a:gd name="connsiteY15" fmla="*/ 2263140 h 4562475"/>
              <a:gd name="connsiteX16" fmla="*/ 1033681 w 7221974"/>
              <a:gd name="connsiteY16" fmla="*/ 2695575 h 4562475"/>
              <a:gd name="connsiteX17" fmla="*/ 6329581 w 7221974"/>
              <a:gd name="connsiteY17" fmla="*/ 2800350 h 4562475"/>
              <a:gd name="connsiteX18" fmla="*/ 7085866 w 7221974"/>
              <a:gd name="connsiteY18" fmla="*/ 3004185 h 4562475"/>
              <a:gd name="connsiteX19" fmla="*/ 6310531 w 7221974"/>
              <a:gd name="connsiteY19" fmla="*/ 3209925 h 4562475"/>
              <a:gd name="connsiteX20" fmla="*/ 909856 w 7221974"/>
              <a:gd name="connsiteY20" fmla="*/ 3162300 h 4562475"/>
              <a:gd name="connsiteX21" fmla="*/ 153571 w 7221974"/>
              <a:gd name="connsiteY21" fmla="*/ 3322320 h 4562475"/>
              <a:gd name="connsiteX22" fmla="*/ 967006 w 7221974"/>
              <a:gd name="connsiteY22" fmla="*/ 3533775 h 4562475"/>
              <a:gd name="connsiteX23" fmla="*/ 6348631 w 7221974"/>
              <a:gd name="connsiteY23" fmla="*/ 3733800 h 4562475"/>
              <a:gd name="connsiteX24" fmla="*/ 6329581 w 7221974"/>
              <a:gd name="connsiteY24" fmla="*/ 4133850 h 4562475"/>
              <a:gd name="connsiteX25" fmla="*/ 947956 w 7221974"/>
              <a:gd name="connsiteY25" fmla="*/ 4067175 h 4562475"/>
              <a:gd name="connsiteX26" fmla="*/ 995581 w 7221974"/>
              <a:gd name="connsiteY26" fmla="*/ 4410075 h 4562475"/>
              <a:gd name="connsiteX27" fmla="*/ 6301006 w 7221974"/>
              <a:gd name="connsiteY27" fmla="*/ 4562475 h 4562475"/>
              <a:gd name="connsiteX0" fmla="*/ 938431 w 7221974"/>
              <a:gd name="connsiteY0" fmla="*/ 0 h 4562475"/>
              <a:gd name="connsiteX1" fmla="*/ 6224806 w 7221974"/>
              <a:gd name="connsiteY1" fmla="*/ 47625 h 4562475"/>
              <a:gd name="connsiteX2" fmla="*/ 6196231 w 7221974"/>
              <a:gd name="connsiteY2" fmla="*/ 304800 h 4562475"/>
              <a:gd name="connsiteX3" fmla="*/ 843181 w 7221974"/>
              <a:gd name="connsiteY3" fmla="*/ 228600 h 4562475"/>
              <a:gd name="connsiteX4" fmla="*/ 881281 w 7221974"/>
              <a:gd name="connsiteY4" fmla="*/ 495300 h 4562475"/>
              <a:gd name="connsiteX5" fmla="*/ 6281956 w 7221974"/>
              <a:gd name="connsiteY5" fmla="*/ 600075 h 4562475"/>
              <a:gd name="connsiteX6" fmla="*/ 6253381 w 7221974"/>
              <a:gd name="connsiteY6" fmla="*/ 933450 h 4562475"/>
              <a:gd name="connsiteX7" fmla="*/ 890806 w 7221974"/>
              <a:gd name="connsiteY7" fmla="*/ 800100 h 4562475"/>
              <a:gd name="connsiteX8" fmla="*/ 928906 w 7221974"/>
              <a:gd name="connsiteY8" fmla="*/ 1133475 h 4562475"/>
              <a:gd name="connsiteX9" fmla="*/ 6605806 w 7221974"/>
              <a:gd name="connsiteY9" fmla="*/ 1329690 h 4562475"/>
              <a:gd name="connsiteX10" fmla="*/ 6297196 w 7221974"/>
              <a:gd name="connsiteY10" fmla="*/ 1664970 h 4562475"/>
              <a:gd name="connsiteX11" fmla="*/ 1237516 w 7221974"/>
              <a:gd name="connsiteY11" fmla="*/ 1556385 h 4562475"/>
              <a:gd name="connsiteX12" fmla="*/ 547906 w 7221974"/>
              <a:gd name="connsiteY12" fmla="*/ 1857375 h 4562475"/>
              <a:gd name="connsiteX13" fmla="*/ 6548656 w 7221974"/>
              <a:gd name="connsiteY13" fmla="*/ 2038350 h 4562475"/>
              <a:gd name="connsiteX14" fmla="*/ 6310531 w 7221974"/>
              <a:gd name="connsiteY14" fmla="*/ 2390775 h 4562475"/>
              <a:gd name="connsiteX15" fmla="*/ 707926 w 7221974"/>
              <a:gd name="connsiteY15" fmla="*/ 2263140 h 4562475"/>
              <a:gd name="connsiteX16" fmla="*/ 1033681 w 7221974"/>
              <a:gd name="connsiteY16" fmla="*/ 2695575 h 4562475"/>
              <a:gd name="connsiteX17" fmla="*/ 6329581 w 7221974"/>
              <a:gd name="connsiteY17" fmla="*/ 2800350 h 4562475"/>
              <a:gd name="connsiteX18" fmla="*/ 7085866 w 7221974"/>
              <a:gd name="connsiteY18" fmla="*/ 3004185 h 4562475"/>
              <a:gd name="connsiteX19" fmla="*/ 6310531 w 7221974"/>
              <a:gd name="connsiteY19" fmla="*/ 3209925 h 4562475"/>
              <a:gd name="connsiteX20" fmla="*/ 909856 w 7221974"/>
              <a:gd name="connsiteY20" fmla="*/ 3162300 h 4562475"/>
              <a:gd name="connsiteX21" fmla="*/ 153571 w 7221974"/>
              <a:gd name="connsiteY21" fmla="*/ 3322320 h 4562475"/>
              <a:gd name="connsiteX22" fmla="*/ 967006 w 7221974"/>
              <a:gd name="connsiteY22" fmla="*/ 3533775 h 4562475"/>
              <a:gd name="connsiteX23" fmla="*/ 6348631 w 7221974"/>
              <a:gd name="connsiteY23" fmla="*/ 3733800 h 4562475"/>
              <a:gd name="connsiteX24" fmla="*/ 6329581 w 7221974"/>
              <a:gd name="connsiteY24" fmla="*/ 4133850 h 4562475"/>
              <a:gd name="connsiteX25" fmla="*/ 947956 w 7221974"/>
              <a:gd name="connsiteY25" fmla="*/ 4067175 h 4562475"/>
              <a:gd name="connsiteX26" fmla="*/ 995581 w 7221974"/>
              <a:gd name="connsiteY26" fmla="*/ 4410075 h 4562475"/>
              <a:gd name="connsiteX27" fmla="*/ 6301006 w 7221974"/>
              <a:gd name="connsiteY27" fmla="*/ 4562475 h 4562475"/>
              <a:gd name="connsiteX0" fmla="*/ 851207 w 7134750"/>
              <a:gd name="connsiteY0" fmla="*/ 0 h 4562475"/>
              <a:gd name="connsiteX1" fmla="*/ 6137582 w 7134750"/>
              <a:gd name="connsiteY1" fmla="*/ 47625 h 4562475"/>
              <a:gd name="connsiteX2" fmla="*/ 6109007 w 7134750"/>
              <a:gd name="connsiteY2" fmla="*/ 304800 h 4562475"/>
              <a:gd name="connsiteX3" fmla="*/ 755957 w 7134750"/>
              <a:gd name="connsiteY3" fmla="*/ 228600 h 4562475"/>
              <a:gd name="connsiteX4" fmla="*/ 794057 w 7134750"/>
              <a:gd name="connsiteY4" fmla="*/ 495300 h 4562475"/>
              <a:gd name="connsiteX5" fmla="*/ 6194732 w 7134750"/>
              <a:gd name="connsiteY5" fmla="*/ 600075 h 4562475"/>
              <a:gd name="connsiteX6" fmla="*/ 6166157 w 7134750"/>
              <a:gd name="connsiteY6" fmla="*/ 933450 h 4562475"/>
              <a:gd name="connsiteX7" fmla="*/ 803582 w 7134750"/>
              <a:gd name="connsiteY7" fmla="*/ 800100 h 4562475"/>
              <a:gd name="connsiteX8" fmla="*/ 841682 w 7134750"/>
              <a:gd name="connsiteY8" fmla="*/ 1133475 h 4562475"/>
              <a:gd name="connsiteX9" fmla="*/ 6518582 w 7134750"/>
              <a:gd name="connsiteY9" fmla="*/ 1329690 h 4562475"/>
              <a:gd name="connsiteX10" fmla="*/ 6209972 w 7134750"/>
              <a:gd name="connsiteY10" fmla="*/ 1664970 h 4562475"/>
              <a:gd name="connsiteX11" fmla="*/ 1150292 w 7134750"/>
              <a:gd name="connsiteY11" fmla="*/ 1556385 h 4562475"/>
              <a:gd name="connsiteX12" fmla="*/ 460682 w 7134750"/>
              <a:gd name="connsiteY12" fmla="*/ 1857375 h 4562475"/>
              <a:gd name="connsiteX13" fmla="*/ 6461432 w 7134750"/>
              <a:gd name="connsiteY13" fmla="*/ 2038350 h 4562475"/>
              <a:gd name="connsiteX14" fmla="*/ 6223307 w 7134750"/>
              <a:gd name="connsiteY14" fmla="*/ 2390775 h 4562475"/>
              <a:gd name="connsiteX15" fmla="*/ 620702 w 7134750"/>
              <a:gd name="connsiteY15" fmla="*/ 2263140 h 4562475"/>
              <a:gd name="connsiteX16" fmla="*/ 946457 w 7134750"/>
              <a:gd name="connsiteY16" fmla="*/ 2695575 h 4562475"/>
              <a:gd name="connsiteX17" fmla="*/ 6242357 w 7134750"/>
              <a:gd name="connsiteY17" fmla="*/ 2800350 h 4562475"/>
              <a:gd name="connsiteX18" fmla="*/ 6998642 w 7134750"/>
              <a:gd name="connsiteY18" fmla="*/ 3004185 h 4562475"/>
              <a:gd name="connsiteX19" fmla="*/ 6223307 w 7134750"/>
              <a:gd name="connsiteY19" fmla="*/ 3209925 h 4562475"/>
              <a:gd name="connsiteX20" fmla="*/ 822632 w 7134750"/>
              <a:gd name="connsiteY20" fmla="*/ 3162300 h 4562475"/>
              <a:gd name="connsiteX21" fmla="*/ 66347 w 7134750"/>
              <a:gd name="connsiteY21" fmla="*/ 3322320 h 4562475"/>
              <a:gd name="connsiteX22" fmla="*/ 879782 w 7134750"/>
              <a:gd name="connsiteY22" fmla="*/ 3533775 h 4562475"/>
              <a:gd name="connsiteX23" fmla="*/ 6261407 w 7134750"/>
              <a:gd name="connsiteY23" fmla="*/ 3733800 h 4562475"/>
              <a:gd name="connsiteX24" fmla="*/ 6242357 w 7134750"/>
              <a:gd name="connsiteY24" fmla="*/ 4133850 h 4562475"/>
              <a:gd name="connsiteX25" fmla="*/ 860732 w 7134750"/>
              <a:gd name="connsiteY25" fmla="*/ 4067175 h 4562475"/>
              <a:gd name="connsiteX26" fmla="*/ 908357 w 7134750"/>
              <a:gd name="connsiteY26" fmla="*/ 4410075 h 4562475"/>
              <a:gd name="connsiteX27" fmla="*/ 6213782 w 7134750"/>
              <a:gd name="connsiteY27" fmla="*/ 4562475 h 4562475"/>
              <a:gd name="connsiteX0" fmla="*/ 818205 w 7101748"/>
              <a:gd name="connsiteY0" fmla="*/ 0 h 4562475"/>
              <a:gd name="connsiteX1" fmla="*/ 6104580 w 7101748"/>
              <a:gd name="connsiteY1" fmla="*/ 47625 h 4562475"/>
              <a:gd name="connsiteX2" fmla="*/ 6076005 w 7101748"/>
              <a:gd name="connsiteY2" fmla="*/ 304800 h 4562475"/>
              <a:gd name="connsiteX3" fmla="*/ 722955 w 7101748"/>
              <a:gd name="connsiteY3" fmla="*/ 228600 h 4562475"/>
              <a:gd name="connsiteX4" fmla="*/ 761055 w 7101748"/>
              <a:gd name="connsiteY4" fmla="*/ 495300 h 4562475"/>
              <a:gd name="connsiteX5" fmla="*/ 6161730 w 7101748"/>
              <a:gd name="connsiteY5" fmla="*/ 600075 h 4562475"/>
              <a:gd name="connsiteX6" fmla="*/ 6133155 w 7101748"/>
              <a:gd name="connsiteY6" fmla="*/ 933450 h 4562475"/>
              <a:gd name="connsiteX7" fmla="*/ 770580 w 7101748"/>
              <a:gd name="connsiteY7" fmla="*/ 800100 h 4562475"/>
              <a:gd name="connsiteX8" fmla="*/ 808680 w 7101748"/>
              <a:gd name="connsiteY8" fmla="*/ 1133475 h 4562475"/>
              <a:gd name="connsiteX9" fmla="*/ 6485580 w 7101748"/>
              <a:gd name="connsiteY9" fmla="*/ 1329690 h 4562475"/>
              <a:gd name="connsiteX10" fmla="*/ 6176970 w 7101748"/>
              <a:gd name="connsiteY10" fmla="*/ 1664970 h 4562475"/>
              <a:gd name="connsiteX11" fmla="*/ 1117290 w 7101748"/>
              <a:gd name="connsiteY11" fmla="*/ 1556385 h 4562475"/>
              <a:gd name="connsiteX12" fmla="*/ 427680 w 7101748"/>
              <a:gd name="connsiteY12" fmla="*/ 1857375 h 4562475"/>
              <a:gd name="connsiteX13" fmla="*/ 6428430 w 7101748"/>
              <a:gd name="connsiteY13" fmla="*/ 2038350 h 4562475"/>
              <a:gd name="connsiteX14" fmla="*/ 6190305 w 7101748"/>
              <a:gd name="connsiteY14" fmla="*/ 2390775 h 4562475"/>
              <a:gd name="connsiteX15" fmla="*/ 587700 w 7101748"/>
              <a:gd name="connsiteY15" fmla="*/ 2263140 h 4562475"/>
              <a:gd name="connsiteX16" fmla="*/ 913455 w 7101748"/>
              <a:gd name="connsiteY16" fmla="*/ 2695575 h 4562475"/>
              <a:gd name="connsiteX17" fmla="*/ 6209355 w 7101748"/>
              <a:gd name="connsiteY17" fmla="*/ 2800350 h 4562475"/>
              <a:gd name="connsiteX18" fmla="*/ 6965640 w 7101748"/>
              <a:gd name="connsiteY18" fmla="*/ 3004185 h 4562475"/>
              <a:gd name="connsiteX19" fmla="*/ 6190305 w 7101748"/>
              <a:gd name="connsiteY19" fmla="*/ 3209925 h 4562475"/>
              <a:gd name="connsiteX20" fmla="*/ 789630 w 7101748"/>
              <a:gd name="connsiteY20" fmla="*/ 3162300 h 4562475"/>
              <a:gd name="connsiteX21" fmla="*/ 33345 w 7101748"/>
              <a:gd name="connsiteY21" fmla="*/ 3322320 h 4562475"/>
              <a:gd name="connsiteX22" fmla="*/ 846780 w 7101748"/>
              <a:gd name="connsiteY22" fmla="*/ 3533775 h 4562475"/>
              <a:gd name="connsiteX23" fmla="*/ 6228405 w 7101748"/>
              <a:gd name="connsiteY23" fmla="*/ 3733800 h 4562475"/>
              <a:gd name="connsiteX24" fmla="*/ 6209355 w 7101748"/>
              <a:gd name="connsiteY24" fmla="*/ 4133850 h 4562475"/>
              <a:gd name="connsiteX25" fmla="*/ 827730 w 7101748"/>
              <a:gd name="connsiteY25" fmla="*/ 4067175 h 4562475"/>
              <a:gd name="connsiteX26" fmla="*/ 875355 w 7101748"/>
              <a:gd name="connsiteY26" fmla="*/ 4410075 h 4562475"/>
              <a:gd name="connsiteX27" fmla="*/ 6180780 w 7101748"/>
              <a:gd name="connsiteY27" fmla="*/ 4562475 h 456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01748" h="4562475">
                <a:moveTo>
                  <a:pt x="818205" y="0"/>
                </a:moveTo>
                <a:lnTo>
                  <a:pt x="6104580" y="47625"/>
                </a:lnTo>
                <a:cubicBezTo>
                  <a:pt x="6980880" y="98425"/>
                  <a:pt x="6972942" y="274638"/>
                  <a:pt x="6076005" y="304800"/>
                </a:cubicBezTo>
                <a:cubicBezTo>
                  <a:pt x="5179068" y="334962"/>
                  <a:pt x="1608780" y="196850"/>
                  <a:pt x="722955" y="228600"/>
                </a:cubicBezTo>
                <a:cubicBezTo>
                  <a:pt x="-162870" y="260350"/>
                  <a:pt x="-145408" y="433388"/>
                  <a:pt x="761055" y="495300"/>
                </a:cubicBezTo>
                <a:cubicBezTo>
                  <a:pt x="1667518" y="557213"/>
                  <a:pt x="4816800" y="542290"/>
                  <a:pt x="6161730" y="600075"/>
                </a:cubicBezTo>
                <a:cubicBezTo>
                  <a:pt x="7506660" y="657860"/>
                  <a:pt x="7328860" y="945833"/>
                  <a:pt x="6133155" y="933450"/>
                </a:cubicBezTo>
                <a:cubicBezTo>
                  <a:pt x="4937450" y="921067"/>
                  <a:pt x="1657992" y="766763"/>
                  <a:pt x="770580" y="800100"/>
                </a:cubicBezTo>
                <a:cubicBezTo>
                  <a:pt x="-116832" y="833437"/>
                  <a:pt x="-143820" y="1045210"/>
                  <a:pt x="808680" y="1133475"/>
                </a:cubicBezTo>
                <a:cubicBezTo>
                  <a:pt x="1761180" y="1221740"/>
                  <a:pt x="5590865" y="1241108"/>
                  <a:pt x="6485580" y="1329690"/>
                </a:cubicBezTo>
                <a:cubicBezTo>
                  <a:pt x="7380295" y="1418272"/>
                  <a:pt x="7071685" y="1627188"/>
                  <a:pt x="6176970" y="1664970"/>
                </a:cubicBezTo>
                <a:cubicBezTo>
                  <a:pt x="5282255" y="1702753"/>
                  <a:pt x="2075505" y="1524318"/>
                  <a:pt x="1117290" y="1556385"/>
                </a:cubicBezTo>
                <a:cubicBezTo>
                  <a:pt x="159075" y="1588452"/>
                  <a:pt x="-457510" y="1777048"/>
                  <a:pt x="427680" y="1857375"/>
                </a:cubicBezTo>
                <a:cubicBezTo>
                  <a:pt x="1312870" y="1937703"/>
                  <a:pt x="5467993" y="1949450"/>
                  <a:pt x="6428430" y="2038350"/>
                </a:cubicBezTo>
                <a:cubicBezTo>
                  <a:pt x="7388867" y="2127250"/>
                  <a:pt x="7163760" y="2353310"/>
                  <a:pt x="6190305" y="2390775"/>
                </a:cubicBezTo>
                <a:cubicBezTo>
                  <a:pt x="5216850" y="2428240"/>
                  <a:pt x="1467175" y="2212340"/>
                  <a:pt x="587700" y="2263140"/>
                </a:cubicBezTo>
                <a:cubicBezTo>
                  <a:pt x="-291775" y="2313940"/>
                  <a:pt x="-23487" y="2606040"/>
                  <a:pt x="913455" y="2695575"/>
                </a:cubicBezTo>
                <a:cubicBezTo>
                  <a:pt x="1850397" y="2785110"/>
                  <a:pt x="5703577" y="2787015"/>
                  <a:pt x="6209355" y="2800350"/>
                </a:cubicBezTo>
                <a:cubicBezTo>
                  <a:pt x="6715133" y="2813685"/>
                  <a:pt x="6968815" y="2935923"/>
                  <a:pt x="6965640" y="3004185"/>
                </a:cubicBezTo>
                <a:cubicBezTo>
                  <a:pt x="6962465" y="3072447"/>
                  <a:pt x="6640520" y="3229293"/>
                  <a:pt x="6190305" y="3209925"/>
                </a:cubicBezTo>
                <a:cubicBezTo>
                  <a:pt x="5161584" y="3165670"/>
                  <a:pt x="1122370" y="3166428"/>
                  <a:pt x="789630" y="3162300"/>
                </a:cubicBezTo>
                <a:cubicBezTo>
                  <a:pt x="456890" y="3158172"/>
                  <a:pt x="39060" y="3069908"/>
                  <a:pt x="33345" y="3322320"/>
                </a:cubicBezTo>
                <a:cubicBezTo>
                  <a:pt x="27630" y="3574732"/>
                  <a:pt x="545790" y="3533775"/>
                  <a:pt x="846780" y="3533775"/>
                </a:cubicBezTo>
                <a:cubicBezTo>
                  <a:pt x="1147770" y="3533775"/>
                  <a:pt x="5334643" y="3633788"/>
                  <a:pt x="6228405" y="3733800"/>
                </a:cubicBezTo>
                <a:cubicBezTo>
                  <a:pt x="7122167" y="3833812"/>
                  <a:pt x="7109468" y="4078288"/>
                  <a:pt x="6209355" y="4133850"/>
                </a:cubicBezTo>
                <a:cubicBezTo>
                  <a:pt x="5309243" y="4189413"/>
                  <a:pt x="1716730" y="4021138"/>
                  <a:pt x="827730" y="4067175"/>
                </a:cubicBezTo>
                <a:cubicBezTo>
                  <a:pt x="-61270" y="4113213"/>
                  <a:pt x="-16820" y="4327525"/>
                  <a:pt x="875355" y="4410075"/>
                </a:cubicBezTo>
                <a:cubicBezTo>
                  <a:pt x="1767530" y="4492625"/>
                  <a:pt x="3974155" y="4527550"/>
                  <a:pt x="6180780" y="4562475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stealth" w="lg" len="lg"/>
          </a:ln>
          <a:scene3d>
            <a:camera prst="orthographicFront">
              <a:rot lat="1435651" lon="4119533" rev="295935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F0E85F-6233-4847-82B3-F5681605D740}"/>
              </a:ext>
            </a:extLst>
          </p:cNvPr>
          <p:cNvSpPr/>
          <p:nvPr/>
        </p:nvSpPr>
        <p:spPr>
          <a:xfrm>
            <a:off x="-1" y="-4515"/>
            <a:ext cx="91440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Scanning means imaging in series:</a:t>
            </a:r>
          </a:p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Low Speed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02E3310-9162-4712-9FC1-8CCC47F73923}"/>
              </a:ext>
            </a:extLst>
          </p:cNvPr>
          <p:cNvSpPr/>
          <p:nvPr/>
        </p:nvSpPr>
        <p:spPr>
          <a:xfrm>
            <a:off x="868680" y="2146562"/>
            <a:ext cx="6926580" cy="2651760"/>
          </a:xfrm>
          <a:custGeom>
            <a:avLst/>
            <a:gdLst>
              <a:gd name="connsiteX0" fmla="*/ 22860 w 6926580"/>
              <a:gd name="connsiteY0" fmla="*/ 297180 h 2651760"/>
              <a:gd name="connsiteX1" fmla="*/ 2278380 w 6926580"/>
              <a:gd name="connsiteY1" fmla="*/ 2651760 h 2651760"/>
              <a:gd name="connsiteX2" fmla="*/ 6926580 w 6926580"/>
              <a:gd name="connsiteY2" fmla="*/ 2468880 h 2651760"/>
              <a:gd name="connsiteX3" fmla="*/ 4008120 w 6926580"/>
              <a:gd name="connsiteY3" fmla="*/ 0 h 2651760"/>
              <a:gd name="connsiteX4" fmla="*/ 0 w 6926580"/>
              <a:gd name="connsiteY4" fmla="*/ 198120 h 2651760"/>
              <a:gd name="connsiteX5" fmla="*/ 22860 w 6926580"/>
              <a:gd name="connsiteY5" fmla="*/ 29718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6580" h="2651760">
                <a:moveTo>
                  <a:pt x="22860" y="297180"/>
                </a:moveTo>
                <a:lnTo>
                  <a:pt x="2278380" y="2651760"/>
                </a:lnTo>
                <a:lnTo>
                  <a:pt x="6926580" y="2468880"/>
                </a:lnTo>
                <a:lnTo>
                  <a:pt x="4008120" y="0"/>
                </a:lnTo>
                <a:lnTo>
                  <a:pt x="0" y="198120"/>
                </a:lnTo>
                <a:lnTo>
                  <a:pt x="22860" y="2971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4D433A-40C3-4801-9F80-1AD38B8DBA7F}"/>
              </a:ext>
            </a:extLst>
          </p:cNvPr>
          <p:cNvGrpSpPr/>
          <p:nvPr/>
        </p:nvGrpSpPr>
        <p:grpSpPr>
          <a:xfrm>
            <a:off x="504823" y="1374457"/>
            <a:ext cx="869595" cy="1990724"/>
            <a:chOff x="1066798" y="1304924"/>
            <a:chExt cx="1152526" cy="263842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86EF1F11-1BDF-4FED-8DDE-439CBAA7C996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1D5B760-7A57-48F6-BFB7-09FE2F39E6C1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B02FB4-5978-4D10-8DD4-607C9F4891A6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50E4FC-9566-404D-93CF-907EA921345A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8351F6-C9D9-4B4A-823B-018D8723AA99}"/>
              </a:ext>
            </a:extLst>
          </p:cNvPr>
          <p:cNvCxnSpPr>
            <a:cxnSpLocks/>
          </p:cNvCxnSpPr>
          <p:nvPr/>
        </p:nvCxnSpPr>
        <p:spPr>
          <a:xfrm flipH="1" flipV="1">
            <a:off x="6499859" y="1871663"/>
            <a:ext cx="2026921" cy="188262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13AF9E-988D-4919-BF56-858527C676CD}"/>
              </a:ext>
            </a:extLst>
          </p:cNvPr>
          <p:cNvSpPr txBox="1"/>
          <p:nvPr/>
        </p:nvSpPr>
        <p:spPr>
          <a:xfrm>
            <a:off x="7287578" y="2552585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6759A1-4D99-478E-9651-FC39A29B33EF}"/>
              </a:ext>
            </a:extLst>
          </p:cNvPr>
          <p:cNvCxnSpPr>
            <a:cxnSpLocks/>
          </p:cNvCxnSpPr>
          <p:nvPr/>
        </p:nvCxnSpPr>
        <p:spPr>
          <a:xfrm>
            <a:off x="3096102" y="5860044"/>
            <a:ext cx="469915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A48779-C60D-4527-AD3D-429FA6BAC493}"/>
              </a:ext>
            </a:extLst>
          </p:cNvPr>
          <p:cNvSpPr txBox="1"/>
          <p:nvPr/>
        </p:nvSpPr>
        <p:spPr>
          <a:xfrm>
            <a:off x="5242561" y="5641922"/>
            <a:ext cx="385762" cy="385761"/>
          </a:xfrm>
          <a:prstGeom prst="rect">
            <a:avLst/>
          </a:prstGeom>
          <a:solidFill>
            <a:srgbClr val="F5F1DE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  <a:cs typeface="Adobe Devanagari" panose="02040503050201020203" pitchFamily="18" charset="0"/>
              </a:rPr>
              <a:t>X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4E5815-B799-47F5-98DA-AED8F3FC63DC}"/>
              </a:ext>
            </a:extLst>
          </p:cNvPr>
          <p:cNvSpPr/>
          <p:nvPr/>
        </p:nvSpPr>
        <p:spPr>
          <a:xfrm>
            <a:off x="-308610" y="1453515"/>
            <a:ext cx="8892540" cy="3950969"/>
          </a:xfrm>
          <a:custGeom>
            <a:avLst/>
            <a:gdLst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237609 w 7336789"/>
              <a:gd name="connsiteY21" fmla="*/ 342900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237609 w 7336789"/>
              <a:gd name="connsiteY21" fmla="*/ 342900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009884 w 7336789"/>
              <a:gd name="connsiteY18" fmla="*/ 309562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456684 w 7336789"/>
              <a:gd name="connsiteY15" fmla="*/ 228600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336789"/>
              <a:gd name="connsiteY0" fmla="*/ 0 h 4562475"/>
              <a:gd name="connsiteX1" fmla="*/ 6247884 w 7336789"/>
              <a:gd name="connsiteY1" fmla="*/ 47625 h 4562475"/>
              <a:gd name="connsiteX2" fmla="*/ 6219309 w 7336789"/>
              <a:gd name="connsiteY2" fmla="*/ 304800 h 4562475"/>
              <a:gd name="connsiteX3" fmla="*/ 866259 w 7336789"/>
              <a:gd name="connsiteY3" fmla="*/ 228600 h 4562475"/>
              <a:gd name="connsiteX4" fmla="*/ 904359 w 7336789"/>
              <a:gd name="connsiteY4" fmla="*/ 495300 h 4562475"/>
              <a:gd name="connsiteX5" fmla="*/ 6305034 w 7336789"/>
              <a:gd name="connsiteY5" fmla="*/ 600075 h 4562475"/>
              <a:gd name="connsiteX6" fmla="*/ 6276459 w 7336789"/>
              <a:gd name="connsiteY6" fmla="*/ 933450 h 4562475"/>
              <a:gd name="connsiteX7" fmla="*/ 913884 w 7336789"/>
              <a:gd name="connsiteY7" fmla="*/ 800100 h 4562475"/>
              <a:gd name="connsiteX8" fmla="*/ 951984 w 7336789"/>
              <a:gd name="connsiteY8" fmla="*/ 1133475 h 4562475"/>
              <a:gd name="connsiteX9" fmla="*/ 6857484 w 7336789"/>
              <a:gd name="connsiteY9" fmla="*/ 1352550 h 4562475"/>
              <a:gd name="connsiteX10" fmla="*/ 6305034 w 7336789"/>
              <a:gd name="connsiteY10" fmla="*/ 1733550 h 4562475"/>
              <a:gd name="connsiteX11" fmla="*/ 894834 w 7336789"/>
              <a:gd name="connsiteY11" fmla="*/ 1571625 h 4562475"/>
              <a:gd name="connsiteX12" fmla="*/ 570984 w 7336789"/>
              <a:gd name="connsiteY12" fmla="*/ 1857375 h 4562475"/>
              <a:gd name="connsiteX13" fmla="*/ 6571734 w 7336789"/>
              <a:gd name="connsiteY13" fmla="*/ 2038350 h 4562475"/>
              <a:gd name="connsiteX14" fmla="*/ 6333609 w 7336789"/>
              <a:gd name="connsiteY14" fmla="*/ 2390775 h 4562475"/>
              <a:gd name="connsiteX15" fmla="*/ 731004 w 7336789"/>
              <a:gd name="connsiteY15" fmla="*/ 2263140 h 4562475"/>
              <a:gd name="connsiteX16" fmla="*/ 1056759 w 7336789"/>
              <a:gd name="connsiteY16" fmla="*/ 2695575 h 4562475"/>
              <a:gd name="connsiteX17" fmla="*/ 6352659 w 7336789"/>
              <a:gd name="connsiteY17" fmla="*/ 2800350 h 4562475"/>
              <a:gd name="connsiteX18" fmla="*/ 7108944 w 7336789"/>
              <a:gd name="connsiteY18" fmla="*/ 3004185 h 4562475"/>
              <a:gd name="connsiteX19" fmla="*/ 6333609 w 7336789"/>
              <a:gd name="connsiteY19" fmla="*/ 3209925 h 4562475"/>
              <a:gd name="connsiteX20" fmla="*/ 932934 w 7336789"/>
              <a:gd name="connsiteY20" fmla="*/ 3162300 h 4562475"/>
              <a:gd name="connsiteX21" fmla="*/ 199509 w 7336789"/>
              <a:gd name="connsiteY21" fmla="*/ 3375660 h 4562475"/>
              <a:gd name="connsiteX22" fmla="*/ 990084 w 7336789"/>
              <a:gd name="connsiteY22" fmla="*/ 3533775 h 4562475"/>
              <a:gd name="connsiteX23" fmla="*/ 6371709 w 7336789"/>
              <a:gd name="connsiteY23" fmla="*/ 3733800 h 4562475"/>
              <a:gd name="connsiteX24" fmla="*/ 6352659 w 7336789"/>
              <a:gd name="connsiteY24" fmla="*/ 4133850 h 4562475"/>
              <a:gd name="connsiteX25" fmla="*/ 971034 w 7336789"/>
              <a:gd name="connsiteY25" fmla="*/ 4067175 h 4562475"/>
              <a:gd name="connsiteX26" fmla="*/ 1018659 w 7336789"/>
              <a:gd name="connsiteY26" fmla="*/ 4410075 h 4562475"/>
              <a:gd name="connsiteX27" fmla="*/ 6324084 w 7336789"/>
              <a:gd name="connsiteY27" fmla="*/ 4562475 h 4562475"/>
              <a:gd name="connsiteX0" fmla="*/ 961509 w 7188191"/>
              <a:gd name="connsiteY0" fmla="*/ 0 h 4562475"/>
              <a:gd name="connsiteX1" fmla="*/ 6247884 w 7188191"/>
              <a:gd name="connsiteY1" fmla="*/ 47625 h 4562475"/>
              <a:gd name="connsiteX2" fmla="*/ 6219309 w 7188191"/>
              <a:gd name="connsiteY2" fmla="*/ 304800 h 4562475"/>
              <a:gd name="connsiteX3" fmla="*/ 866259 w 7188191"/>
              <a:gd name="connsiteY3" fmla="*/ 228600 h 4562475"/>
              <a:gd name="connsiteX4" fmla="*/ 904359 w 7188191"/>
              <a:gd name="connsiteY4" fmla="*/ 495300 h 4562475"/>
              <a:gd name="connsiteX5" fmla="*/ 6305034 w 7188191"/>
              <a:gd name="connsiteY5" fmla="*/ 600075 h 4562475"/>
              <a:gd name="connsiteX6" fmla="*/ 6276459 w 7188191"/>
              <a:gd name="connsiteY6" fmla="*/ 933450 h 4562475"/>
              <a:gd name="connsiteX7" fmla="*/ 913884 w 7188191"/>
              <a:gd name="connsiteY7" fmla="*/ 800100 h 4562475"/>
              <a:gd name="connsiteX8" fmla="*/ 951984 w 7188191"/>
              <a:gd name="connsiteY8" fmla="*/ 1133475 h 4562475"/>
              <a:gd name="connsiteX9" fmla="*/ 6628884 w 7188191"/>
              <a:gd name="connsiteY9" fmla="*/ 1329690 h 4562475"/>
              <a:gd name="connsiteX10" fmla="*/ 6305034 w 7188191"/>
              <a:gd name="connsiteY10" fmla="*/ 1733550 h 4562475"/>
              <a:gd name="connsiteX11" fmla="*/ 894834 w 7188191"/>
              <a:gd name="connsiteY11" fmla="*/ 1571625 h 4562475"/>
              <a:gd name="connsiteX12" fmla="*/ 570984 w 7188191"/>
              <a:gd name="connsiteY12" fmla="*/ 1857375 h 4562475"/>
              <a:gd name="connsiteX13" fmla="*/ 6571734 w 7188191"/>
              <a:gd name="connsiteY13" fmla="*/ 2038350 h 4562475"/>
              <a:gd name="connsiteX14" fmla="*/ 6333609 w 7188191"/>
              <a:gd name="connsiteY14" fmla="*/ 2390775 h 4562475"/>
              <a:gd name="connsiteX15" fmla="*/ 731004 w 7188191"/>
              <a:gd name="connsiteY15" fmla="*/ 2263140 h 4562475"/>
              <a:gd name="connsiteX16" fmla="*/ 1056759 w 7188191"/>
              <a:gd name="connsiteY16" fmla="*/ 2695575 h 4562475"/>
              <a:gd name="connsiteX17" fmla="*/ 6352659 w 7188191"/>
              <a:gd name="connsiteY17" fmla="*/ 2800350 h 4562475"/>
              <a:gd name="connsiteX18" fmla="*/ 7108944 w 7188191"/>
              <a:gd name="connsiteY18" fmla="*/ 3004185 h 4562475"/>
              <a:gd name="connsiteX19" fmla="*/ 6333609 w 7188191"/>
              <a:gd name="connsiteY19" fmla="*/ 3209925 h 4562475"/>
              <a:gd name="connsiteX20" fmla="*/ 932934 w 7188191"/>
              <a:gd name="connsiteY20" fmla="*/ 3162300 h 4562475"/>
              <a:gd name="connsiteX21" fmla="*/ 199509 w 7188191"/>
              <a:gd name="connsiteY21" fmla="*/ 3375660 h 4562475"/>
              <a:gd name="connsiteX22" fmla="*/ 990084 w 7188191"/>
              <a:gd name="connsiteY22" fmla="*/ 3533775 h 4562475"/>
              <a:gd name="connsiteX23" fmla="*/ 6371709 w 7188191"/>
              <a:gd name="connsiteY23" fmla="*/ 3733800 h 4562475"/>
              <a:gd name="connsiteX24" fmla="*/ 6352659 w 7188191"/>
              <a:gd name="connsiteY24" fmla="*/ 4133850 h 4562475"/>
              <a:gd name="connsiteX25" fmla="*/ 971034 w 7188191"/>
              <a:gd name="connsiteY25" fmla="*/ 4067175 h 4562475"/>
              <a:gd name="connsiteX26" fmla="*/ 1018659 w 7188191"/>
              <a:gd name="connsiteY26" fmla="*/ 4410075 h 4562475"/>
              <a:gd name="connsiteX27" fmla="*/ 6324084 w 7188191"/>
              <a:gd name="connsiteY27" fmla="*/ 4562475 h 4562475"/>
              <a:gd name="connsiteX0" fmla="*/ 817626 w 7044308"/>
              <a:gd name="connsiteY0" fmla="*/ 0 h 4562475"/>
              <a:gd name="connsiteX1" fmla="*/ 6104001 w 7044308"/>
              <a:gd name="connsiteY1" fmla="*/ 47625 h 4562475"/>
              <a:gd name="connsiteX2" fmla="*/ 6075426 w 7044308"/>
              <a:gd name="connsiteY2" fmla="*/ 304800 h 4562475"/>
              <a:gd name="connsiteX3" fmla="*/ 722376 w 7044308"/>
              <a:gd name="connsiteY3" fmla="*/ 228600 h 4562475"/>
              <a:gd name="connsiteX4" fmla="*/ 760476 w 7044308"/>
              <a:gd name="connsiteY4" fmla="*/ 495300 h 4562475"/>
              <a:gd name="connsiteX5" fmla="*/ 6161151 w 7044308"/>
              <a:gd name="connsiteY5" fmla="*/ 600075 h 4562475"/>
              <a:gd name="connsiteX6" fmla="*/ 6132576 w 7044308"/>
              <a:gd name="connsiteY6" fmla="*/ 933450 h 4562475"/>
              <a:gd name="connsiteX7" fmla="*/ 770001 w 7044308"/>
              <a:gd name="connsiteY7" fmla="*/ 800100 h 4562475"/>
              <a:gd name="connsiteX8" fmla="*/ 808101 w 7044308"/>
              <a:gd name="connsiteY8" fmla="*/ 1133475 h 4562475"/>
              <a:gd name="connsiteX9" fmla="*/ 6485001 w 7044308"/>
              <a:gd name="connsiteY9" fmla="*/ 1329690 h 4562475"/>
              <a:gd name="connsiteX10" fmla="*/ 6161151 w 7044308"/>
              <a:gd name="connsiteY10" fmla="*/ 1733550 h 4562475"/>
              <a:gd name="connsiteX11" fmla="*/ 1116711 w 7044308"/>
              <a:gd name="connsiteY11" fmla="*/ 1556385 h 4562475"/>
              <a:gd name="connsiteX12" fmla="*/ 427101 w 7044308"/>
              <a:gd name="connsiteY12" fmla="*/ 1857375 h 4562475"/>
              <a:gd name="connsiteX13" fmla="*/ 6427851 w 7044308"/>
              <a:gd name="connsiteY13" fmla="*/ 2038350 h 4562475"/>
              <a:gd name="connsiteX14" fmla="*/ 6189726 w 7044308"/>
              <a:gd name="connsiteY14" fmla="*/ 2390775 h 4562475"/>
              <a:gd name="connsiteX15" fmla="*/ 587121 w 7044308"/>
              <a:gd name="connsiteY15" fmla="*/ 2263140 h 4562475"/>
              <a:gd name="connsiteX16" fmla="*/ 912876 w 7044308"/>
              <a:gd name="connsiteY16" fmla="*/ 2695575 h 4562475"/>
              <a:gd name="connsiteX17" fmla="*/ 6208776 w 7044308"/>
              <a:gd name="connsiteY17" fmla="*/ 2800350 h 4562475"/>
              <a:gd name="connsiteX18" fmla="*/ 6965061 w 7044308"/>
              <a:gd name="connsiteY18" fmla="*/ 3004185 h 4562475"/>
              <a:gd name="connsiteX19" fmla="*/ 6189726 w 7044308"/>
              <a:gd name="connsiteY19" fmla="*/ 3209925 h 4562475"/>
              <a:gd name="connsiteX20" fmla="*/ 789051 w 7044308"/>
              <a:gd name="connsiteY20" fmla="*/ 3162300 h 4562475"/>
              <a:gd name="connsiteX21" fmla="*/ 55626 w 7044308"/>
              <a:gd name="connsiteY21" fmla="*/ 3375660 h 4562475"/>
              <a:gd name="connsiteX22" fmla="*/ 846201 w 7044308"/>
              <a:gd name="connsiteY22" fmla="*/ 3533775 h 4562475"/>
              <a:gd name="connsiteX23" fmla="*/ 6227826 w 7044308"/>
              <a:gd name="connsiteY23" fmla="*/ 3733800 h 4562475"/>
              <a:gd name="connsiteX24" fmla="*/ 6208776 w 7044308"/>
              <a:gd name="connsiteY24" fmla="*/ 4133850 h 4562475"/>
              <a:gd name="connsiteX25" fmla="*/ 827151 w 7044308"/>
              <a:gd name="connsiteY25" fmla="*/ 4067175 h 4562475"/>
              <a:gd name="connsiteX26" fmla="*/ 874776 w 7044308"/>
              <a:gd name="connsiteY26" fmla="*/ 4410075 h 4562475"/>
              <a:gd name="connsiteX27" fmla="*/ 6180201 w 7044308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044886"/>
              <a:gd name="connsiteY0" fmla="*/ 0 h 4562475"/>
              <a:gd name="connsiteX1" fmla="*/ 6104579 w 7044886"/>
              <a:gd name="connsiteY1" fmla="*/ 47625 h 4562475"/>
              <a:gd name="connsiteX2" fmla="*/ 6076004 w 7044886"/>
              <a:gd name="connsiteY2" fmla="*/ 304800 h 4562475"/>
              <a:gd name="connsiteX3" fmla="*/ 722954 w 7044886"/>
              <a:gd name="connsiteY3" fmla="*/ 228600 h 4562475"/>
              <a:gd name="connsiteX4" fmla="*/ 761054 w 7044886"/>
              <a:gd name="connsiteY4" fmla="*/ 495300 h 4562475"/>
              <a:gd name="connsiteX5" fmla="*/ 6161729 w 7044886"/>
              <a:gd name="connsiteY5" fmla="*/ 600075 h 4562475"/>
              <a:gd name="connsiteX6" fmla="*/ 6133154 w 7044886"/>
              <a:gd name="connsiteY6" fmla="*/ 933450 h 4562475"/>
              <a:gd name="connsiteX7" fmla="*/ 770579 w 7044886"/>
              <a:gd name="connsiteY7" fmla="*/ 800100 h 4562475"/>
              <a:gd name="connsiteX8" fmla="*/ 808679 w 7044886"/>
              <a:gd name="connsiteY8" fmla="*/ 1133475 h 4562475"/>
              <a:gd name="connsiteX9" fmla="*/ 6485579 w 7044886"/>
              <a:gd name="connsiteY9" fmla="*/ 1329690 h 4562475"/>
              <a:gd name="connsiteX10" fmla="*/ 6176969 w 7044886"/>
              <a:gd name="connsiteY10" fmla="*/ 1664970 h 4562475"/>
              <a:gd name="connsiteX11" fmla="*/ 1117289 w 7044886"/>
              <a:gd name="connsiteY11" fmla="*/ 1556385 h 4562475"/>
              <a:gd name="connsiteX12" fmla="*/ 427679 w 7044886"/>
              <a:gd name="connsiteY12" fmla="*/ 1857375 h 4562475"/>
              <a:gd name="connsiteX13" fmla="*/ 6428429 w 7044886"/>
              <a:gd name="connsiteY13" fmla="*/ 2038350 h 4562475"/>
              <a:gd name="connsiteX14" fmla="*/ 6190304 w 7044886"/>
              <a:gd name="connsiteY14" fmla="*/ 2390775 h 4562475"/>
              <a:gd name="connsiteX15" fmla="*/ 587699 w 7044886"/>
              <a:gd name="connsiteY15" fmla="*/ 2263140 h 4562475"/>
              <a:gd name="connsiteX16" fmla="*/ 913454 w 7044886"/>
              <a:gd name="connsiteY16" fmla="*/ 2695575 h 4562475"/>
              <a:gd name="connsiteX17" fmla="*/ 6209354 w 7044886"/>
              <a:gd name="connsiteY17" fmla="*/ 2800350 h 4562475"/>
              <a:gd name="connsiteX18" fmla="*/ 6965639 w 7044886"/>
              <a:gd name="connsiteY18" fmla="*/ 3004185 h 4562475"/>
              <a:gd name="connsiteX19" fmla="*/ 6190304 w 7044886"/>
              <a:gd name="connsiteY19" fmla="*/ 3209925 h 4562475"/>
              <a:gd name="connsiteX20" fmla="*/ 789629 w 7044886"/>
              <a:gd name="connsiteY20" fmla="*/ 3162300 h 4562475"/>
              <a:gd name="connsiteX21" fmla="*/ 56204 w 7044886"/>
              <a:gd name="connsiteY21" fmla="*/ 3375660 h 4562475"/>
              <a:gd name="connsiteX22" fmla="*/ 846779 w 7044886"/>
              <a:gd name="connsiteY22" fmla="*/ 3533775 h 4562475"/>
              <a:gd name="connsiteX23" fmla="*/ 6228404 w 7044886"/>
              <a:gd name="connsiteY23" fmla="*/ 3733800 h 4562475"/>
              <a:gd name="connsiteX24" fmla="*/ 6209354 w 7044886"/>
              <a:gd name="connsiteY24" fmla="*/ 4133850 h 4562475"/>
              <a:gd name="connsiteX25" fmla="*/ 827729 w 7044886"/>
              <a:gd name="connsiteY25" fmla="*/ 4067175 h 4562475"/>
              <a:gd name="connsiteX26" fmla="*/ 875354 w 7044886"/>
              <a:gd name="connsiteY26" fmla="*/ 4410075 h 4562475"/>
              <a:gd name="connsiteX27" fmla="*/ 6180779 w 7044886"/>
              <a:gd name="connsiteY27" fmla="*/ 4562475 h 4562475"/>
              <a:gd name="connsiteX0" fmla="*/ 818204 w 7101747"/>
              <a:gd name="connsiteY0" fmla="*/ 0 h 4562475"/>
              <a:gd name="connsiteX1" fmla="*/ 6104579 w 7101747"/>
              <a:gd name="connsiteY1" fmla="*/ 47625 h 4562475"/>
              <a:gd name="connsiteX2" fmla="*/ 6076004 w 7101747"/>
              <a:gd name="connsiteY2" fmla="*/ 304800 h 4562475"/>
              <a:gd name="connsiteX3" fmla="*/ 722954 w 7101747"/>
              <a:gd name="connsiteY3" fmla="*/ 228600 h 4562475"/>
              <a:gd name="connsiteX4" fmla="*/ 761054 w 7101747"/>
              <a:gd name="connsiteY4" fmla="*/ 495300 h 4562475"/>
              <a:gd name="connsiteX5" fmla="*/ 6161729 w 7101747"/>
              <a:gd name="connsiteY5" fmla="*/ 600075 h 4562475"/>
              <a:gd name="connsiteX6" fmla="*/ 6133154 w 7101747"/>
              <a:gd name="connsiteY6" fmla="*/ 933450 h 4562475"/>
              <a:gd name="connsiteX7" fmla="*/ 770579 w 7101747"/>
              <a:gd name="connsiteY7" fmla="*/ 800100 h 4562475"/>
              <a:gd name="connsiteX8" fmla="*/ 808679 w 7101747"/>
              <a:gd name="connsiteY8" fmla="*/ 1133475 h 4562475"/>
              <a:gd name="connsiteX9" fmla="*/ 6485579 w 7101747"/>
              <a:gd name="connsiteY9" fmla="*/ 1329690 h 4562475"/>
              <a:gd name="connsiteX10" fmla="*/ 6176969 w 7101747"/>
              <a:gd name="connsiteY10" fmla="*/ 1664970 h 4562475"/>
              <a:gd name="connsiteX11" fmla="*/ 1117289 w 7101747"/>
              <a:gd name="connsiteY11" fmla="*/ 1556385 h 4562475"/>
              <a:gd name="connsiteX12" fmla="*/ 427679 w 7101747"/>
              <a:gd name="connsiteY12" fmla="*/ 1857375 h 4562475"/>
              <a:gd name="connsiteX13" fmla="*/ 6428429 w 7101747"/>
              <a:gd name="connsiteY13" fmla="*/ 2038350 h 4562475"/>
              <a:gd name="connsiteX14" fmla="*/ 6190304 w 7101747"/>
              <a:gd name="connsiteY14" fmla="*/ 2390775 h 4562475"/>
              <a:gd name="connsiteX15" fmla="*/ 587699 w 7101747"/>
              <a:gd name="connsiteY15" fmla="*/ 2263140 h 4562475"/>
              <a:gd name="connsiteX16" fmla="*/ 913454 w 7101747"/>
              <a:gd name="connsiteY16" fmla="*/ 2695575 h 4562475"/>
              <a:gd name="connsiteX17" fmla="*/ 6209354 w 7101747"/>
              <a:gd name="connsiteY17" fmla="*/ 2800350 h 4562475"/>
              <a:gd name="connsiteX18" fmla="*/ 6965639 w 7101747"/>
              <a:gd name="connsiteY18" fmla="*/ 3004185 h 4562475"/>
              <a:gd name="connsiteX19" fmla="*/ 6190304 w 7101747"/>
              <a:gd name="connsiteY19" fmla="*/ 3209925 h 4562475"/>
              <a:gd name="connsiteX20" fmla="*/ 789629 w 7101747"/>
              <a:gd name="connsiteY20" fmla="*/ 3162300 h 4562475"/>
              <a:gd name="connsiteX21" fmla="*/ 56204 w 7101747"/>
              <a:gd name="connsiteY21" fmla="*/ 3375660 h 4562475"/>
              <a:gd name="connsiteX22" fmla="*/ 846779 w 7101747"/>
              <a:gd name="connsiteY22" fmla="*/ 3533775 h 4562475"/>
              <a:gd name="connsiteX23" fmla="*/ 6228404 w 7101747"/>
              <a:gd name="connsiteY23" fmla="*/ 3733800 h 4562475"/>
              <a:gd name="connsiteX24" fmla="*/ 6209354 w 7101747"/>
              <a:gd name="connsiteY24" fmla="*/ 4133850 h 4562475"/>
              <a:gd name="connsiteX25" fmla="*/ 827729 w 7101747"/>
              <a:gd name="connsiteY25" fmla="*/ 4067175 h 4562475"/>
              <a:gd name="connsiteX26" fmla="*/ 875354 w 7101747"/>
              <a:gd name="connsiteY26" fmla="*/ 4410075 h 4562475"/>
              <a:gd name="connsiteX27" fmla="*/ 6180779 w 7101747"/>
              <a:gd name="connsiteY27" fmla="*/ 4562475 h 4562475"/>
              <a:gd name="connsiteX0" fmla="*/ 830874 w 7114417"/>
              <a:gd name="connsiteY0" fmla="*/ 0 h 4562475"/>
              <a:gd name="connsiteX1" fmla="*/ 6117249 w 7114417"/>
              <a:gd name="connsiteY1" fmla="*/ 47625 h 4562475"/>
              <a:gd name="connsiteX2" fmla="*/ 6088674 w 7114417"/>
              <a:gd name="connsiteY2" fmla="*/ 304800 h 4562475"/>
              <a:gd name="connsiteX3" fmla="*/ 735624 w 7114417"/>
              <a:gd name="connsiteY3" fmla="*/ 228600 h 4562475"/>
              <a:gd name="connsiteX4" fmla="*/ 773724 w 7114417"/>
              <a:gd name="connsiteY4" fmla="*/ 495300 h 4562475"/>
              <a:gd name="connsiteX5" fmla="*/ 6174399 w 7114417"/>
              <a:gd name="connsiteY5" fmla="*/ 600075 h 4562475"/>
              <a:gd name="connsiteX6" fmla="*/ 6145824 w 7114417"/>
              <a:gd name="connsiteY6" fmla="*/ 933450 h 4562475"/>
              <a:gd name="connsiteX7" fmla="*/ 783249 w 7114417"/>
              <a:gd name="connsiteY7" fmla="*/ 800100 h 4562475"/>
              <a:gd name="connsiteX8" fmla="*/ 821349 w 7114417"/>
              <a:gd name="connsiteY8" fmla="*/ 1133475 h 4562475"/>
              <a:gd name="connsiteX9" fmla="*/ 6498249 w 7114417"/>
              <a:gd name="connsiteY9" fmla="*/ 1329690 h 4562475"/>
              <a:gd name="connsiteX10" fmla="*/ 6189639 w 7114417"/>
              <a:gd name="connsiteY10" fmla="*/ 1664970 h 4562475"/>
              <a:gd name="connsiteX11" fmla="*/ 1129959 w 7114417"/>
              <a:gd name="connsiteY11" fmla="*/ 1556385 h 4562475"/>
              <a:gd name="connsiteX12" fmla="*/ 440349 w 7114417"/>
              <a:gd name="connsiteY12" fmla="*/ 1857375 h 4562475"/>
              <a:gd name="connsiteX13" fmla="*/ 6441099 w 7114417"/>
              <a:gd name="connsiteY13" fmla="*/ 2038350 h 4562475"/>
              <a:gd name="connsiteX14" fmla="*/ 6202974 w 7114417"/>
              <a:gd name="connsiteY14" fmla="*/ 2390775 h 4562475"/>
              <a:gd name="connsiteX15" fmla="*/ 600369 w 7114417"/>
              <a:gd name="connsiteY15" fmla="*/ 2263140 h 4562475"/>
              <a:gd name="connsiteX16" fmla="*/ 926124 w 7114417"/>
              <a:gd name="connsiteY16" fmla="*/ 2695575 h 4562475"/>
              <a:gd name="connsiteX17" fmla="*/ 6222024 w 7114417"/>
              <a:gd name="connsiteY17" fmla="*/ 2800350 h 4562475"/>
              <a:gd name="connsiteX18" fmla="*/ 6978309 w 7114417"/>
              <a:gd name="connsiteY18" fmla="*/ 3004185 h 4562475"/>
              <a:gd name="connsiteX19" fmla="*/ 6202974 w 7114417"/>
              <a:gd name="connsiteY19" fmla="*/ 3209925 h 4562475"/>
              <a:gd name="connsiteX20" fmla="*/ 802299 w 7114417"/>
              <a:gd name="connsiteY20" fmla="*/ 3162300 h 4562475"/>
              <a:gd name="connsiteX21" fmla="*/ 68874 w 7114417"/>
              <a:gd name="connsiteY21" fmla="*/ 3375660 h 4562475"/>
              <a:gd name="connsiteX22" fmla="*/ 859449 w 7114417"/>
              <a:gd name="connsiteY22" fmla="*/ 3533775 h 4562475"/>
              <a:gd name="connsiteX23" fmla="*/ 6241074 w 7114417"/>
              <a:gd name="connsiteY23" fmla="*/ 3733800 h 4562475"/>
              <a:gd name="connsiteX24" fmla="*/ 6222024 w 7114417"/>
              <a:gd name="connsiteY24" fmla="*/ 4133850 h 4562475"/>
              <a:gd name="connsiteX25" fmla="*/ 840399 w 7114417"/>
              <a:gd name="connsiteY25" fmla="*/ 4067175 h 4562475"/>
              <a:gd name="connsiteX26" fmla="*/ 888024 w 7114417"/>
              <a:gd name="connsiteY26" fmla="*/ 4410075 h 4562475"/>
              <a:gd name="connsiteX27" fmla="*/ 6193449 w 7114417"/>
              <a:gd name="connsiteY27" fmla="*/ 4562475 h 4562475"/>
              <a:gd name="connsiteX0" fmla="*/ 848228 w 7131771"/>
              <a:gd name="connsiteY0" fmla="*/ 0 h 4562475"/>
              <a:gd name="connsiteX1" fmla="*/ 6134603 w 7131771"/>
              <a:gd name="connsiteY1" fmla="*/ 47625 h 4562475"/>
              <a:gd name="connsiteX2" fmla="*/ 6106028 w 7131771"/>
              <a:gd name="connsiteY2" fmla="*/ 304800 h 4562475"/>
              <a:gd name="connsiteX3" fmla="*/ 752978 w 7131771"/>
              <a:gd name="connsiteY3" fmla="*/ 228600 h 4562475"/>
              <a:gd name="connsiteX4" fmla="*/ 791078 w 7131771"/>
              <a:gd name="connsiteY4" fmla="*/ 495300 h 4562475"/>
              <a:gd name="connsiteX5" fmla="*/ 6191753 w 7131771"/>
              <a:gd name="connsiteY5" fmla="*/ 600075 h 4562475"/>
              <a:gd name="connsiteX6" fmla="*/ 6163178 w 7131771"/>
              <a:gd name="connsiteY6" fmla="*/ 933450 h 4562475"/>
              <a:gd name="connsiteX7" fmla="*/ 800603 w 7131771"/>
              <a:gd name="connsiteY7" fmla="*/ 800100 h 4562475"/>
              <a:gd name="connsiteX8" fmla="*/ 838703 w 7131771"/>
              <a:gd name="connsiteY8" fmla="*/ 1133475 h 4562475"/>
              <a:gd name="connsiteX9" fmla="*/ 6515603 w 7131771"/>
              <a:gd name="connsiteY9" fmla="*/ 1329690 h 4562475"/>
              <a:gd name="connsiteX10" fmla="*/ 6206993 w 7131771"/>
              <a:gd name="connsiteY10" fmla="*/ 1664970 h 4562475"/>
              <a:gd name="connsiteX11" fmla="*/ 1147313 w 7131771"/>
              <a:gd name="connsiteY11" fmla="*/ 1556385 h 4562475"/>
              <a:gd name="connsiteX12" fmla="*/ 457703 w 7131771"/>
              <a:gd name="connsiteY12" fmla="*/ 1857375 h 4562475"/>
              <a:gd name="connsiteX13" fmla="*/ 6458453 w 7131771"/>
              <a:gd name="connsiteY13" fmla="*/ 2038350 h 4562475"/>
              <a:gd name="connsiteX14" fmla="*/ 6220328 w 7131771"/>
              <a:gd name="connsiteY14" fmla="*/ 2390775 h 4562475"/>
              <a:gd name="connsiteX15" fmla="*/ 617723 w 7131771"/>
              <a:gd name="connsiteY15" fmla="*/ 2263140 h 4562475"/>
              <a:gd name="connsiteX16" fmla="*/ 943478 w 7131771"/>
              <a:gd name="connsiteY16" fmla="*/ 2695575 h 4562475"/>
              <a:gd name="connsiteX17" fmla="*/ 6239378 w 7131771"/>
              <a:gd name="connsiteY17" fmla="*/ 2800350 h 4562475"/>
              <a:gd name="connsiteX18" fmla="*/ 6995663 w 7131771"/>
              <a:gd name="connsiteY18" fmla="*/ 3004185 h 4562475"/>
              <a:gd name="connsiteX19" fmla="*/ 6220328 w 7131771"/>
              <a:gd name="connsiteY19" fmla="*/ 3209925 h 4562475"/>
              <a:gd name="connsiteX20" fmla="*/ 819653 w 7131771"/>
              <a:gd name="connsiteY20" fmla="*/ 3162300 h 4562475"/>
              <a:gd name="connsiteX21" fmla="*/ 63368 w 7131771"/>
              <a:gd name="connsiteY21" fmla="*/ 3322320 h 4562475"/>
              <a:gd name="connsiteX22" fmla="*/ 876803 w 7131771"/>
              <a:gd name="connsiteY22" fmla="*/ 3533775 h 4562475"/>
              <a:gd name="connsiteX23" fmla="*/ 6258428 w 7131771"/>
              <a:gd name="connsiteY23" fmla="*/ 3733800 h 4562475"/>
              <a:gd name="connsiteX24" fmla="*/ 6239378 w 7131771"/>
              <a:gd name="connsiteY24" fmla="*/ 4133850 h 4562475"/>
              <a:gd name="connsiteX25" fmla="*/ 857753 w 7131771"/>
              <a:gd name="connsiteY25" fmla="*/ 4067175 h 4562475"/>
              <a:gd name="connsiteX26" fmla="*/ 905378 w 7131771"/>
              <a:gd name="connsiteY26" fmla="*/ 4410075 h 4562475"/>
              <a:gd name="connsiteX27" fmla="*/ 6210803 w 7131771"/>
              <a:gd name="connsiteY27" fmla="*/ 4562475 h 4562475"/>
              <a:gd name="connsiteX0" fmla="*/ 938431 w 7221974"/>
              <a:gd name="connsiteY0" fmla="*/ 0 h 4562475"/>
              <a:gd name="connsiteX1" fmla="*/ 6224806 w 7221974"/>
              <a:gd name="connsiteY1" fmla="*/ 47625 h 4562475"/>
              <a:gd name="connsiteX2" fmla="*/ 6196231 w 7221974"/>
              <a:gd name="connsiteY2" fmla="*/ 304800 h 4562475"/>
              <a:gd name="connsiteX3" fmla="*/ 843181 w 7221974"/>
              <a:gd name="connsiteY3" fmla="*/ 228600 h 4562475"/>
              <a:gd name="connsiteX4" fmla="*/ 881281 w 7221974"/>
              <a:gd name="connsiteY4" fmla="*/ 495300 h 4562475"/>
              <a:gd name="connsiteX5" fmla="*/ 6281956 w 7221974"/>
              <a:gd name="connsiteY5" fmla="*/ 600075 h 4562475"/>
              <a:gd name="connsiteX6" fmla="*/ 6253381 w 7221974"/>
              <a:gd name="connsiteY6" fmla="*/ 933450 h 4562475"/>
              <a:gd name="connsiteX7" fmla="*/ 890806 w 7221974"/>
              <a:gd name="connsiteY7" fmla="*/ 800100 h 4562475"/>
              <a:gd name="connsiteX8" fmla="*/ 928906 w 7221974"/>
              <a:gd name="connsiteY8" fmla="*/ 1133475 h 4562475"/>
              <a:gd name="connsiteX9" fmla="*/ 6605806 w 7221974"/>
              <a:gd name="connsiteY9" fmla="*/ 1329690 h 4562475"/>
              <a:gd name="connsiteX10" fmla="*/ 6297196 w 7221974"/>
              <a:gd name="connsiteY10" fmla="*/ 1664970 h 4562475"/>
              <a:gd name="connsiteX11" fmla="*/ 1237516 w 7221974"/>
              <a:gd name="connsiteY11" fmla="*/ 1556385 h 4562475"/>
              <a:gd name="connsiteX12" fmla="*/ 547906 w 7221974"/>
              <a:gd name="connsiteY12" fmla="*/ 1857375 h 4562475"/>
              <a:gd name="connsiteX13" fmla="*/ 6548656 w 7221974"/>
              <a:gd name="connsiteY13" fmla="*/ 2038350 h 4562475"/>
              <a:gd name="connsiteX14" fmla="*/ 6310531 w 7221974"/>
              <a:gd name="connsiteY14" fmla="*/ 2390775 h 4562475"/>
              <a:gd name="connsiteX15" fmla="*/ 707926 w 7221974"/>
              <a:gd name="connsiteY15" fmla="*/ 2263140 h 4562475"/>
              <a:gd name="connsiteX16" fmla="*/ 1033681 w 7221974"/>
              <a:gd name="connsiteY16" fmla="*/ 2695575 h 4562475"/>
              <a:gd name="connsiteX17" fmla="*/ 6329581 w 7221974"/>
              <a:gd name="connsiteY17" fmla="*/ 2800350 h 4562475"/>
              <a:gd name="connsiteX18" fmla="*/ 7085866 w 7221974"/>
              <a:gd name="connsiteY18" fmla="*/ 3004185 h 4562475"/>
              <a:gd name="connsiteX19" fmla="*/ 6310531 w 7221974"/>
              <a:gd name="connsiteY19" fmla="*/ 3209925 h 4562475"/>
              <a:gd name="connsiteX20" fmla="*/ 909856 w 7221974"/>
              <a:gd name="connsiteY20" fmla="*/ 3162300 h 4562475"/>
              <a:gd name="connsiteX21" fmla="*/ 153571 w 7221974"/>
              <a:gd name="connsiteY21" fmla="*/ 3322320 h 4562475"/>
              <a:gd name="connsiteX22" fmla="*/ 967006 w 7221974"/>
              <a:gd name="connsiteY22" fmla="*/ 3533775 h 4562475"/>
              <a:gd name="connsiteX23" fmla="*/ 6348631 w 7221974"/>
              <a:gd name="connsiteY23" fmla="*/ 3733800 h 4562475"/>
              <a:gd name="connsiteX24" fmla="*/ 6329581 w 7221974"/>
              <a:gd name="connsiteY24" fmla="*/ 4133850 h 4562475"/>
              <a:gd name="connsiteX25" fmla="*/ 947956 w 7221974"/>
              <a:gd name="connsiteY25" fmla="*/ 4067175 h 4562475"/>
              <a:gd name="connsiteX26" fmla="*/ 995581 w 7221974"/>
              <a:gd name="connsiteY26" fmla="*/ 4410075 h 4562475"/>
              <a:gd name="connsiteX27" fmla="*/ 6301006 w 7221974"/>
              <a:gd name="connsiteY27" fmla="*/ 4562475 h 4562475"/>
              <a:gd name="connsiteX0" fmla="*/ 938431 w 7221974"/>
              <a:gd name="connsiteY0" fmla="*/ 0 h 4562475"/>
              <a:gd name="connsiteX1" fmla="*/ 6224806 w 7221974"/>
              <a:gd name="connsiteY1" fmla="*/ 47625 h 4562475"/>
              <a:gd name="connsiteX2" fmla="*/ 6196231 w 7221974"/>
              <a:gd name="connsiteY2" fmla="*/ 304800 h 4562475"/>
              <a:gd name="connsiteX3" fmla="*/ 843181 w 7221974"/>
              <a:gd name="connsiteY3" fmla="*/ 228600 h 4562475"/>
              <a:gd name="connsiteX4" fmla="*/ 881281 w 7221974"/>
              <a:gd name="connsiteY4" fmla="*/ 495300 h 4562475"/>
              <a:gd name="connsiteX5" fmla="*/ 6281956 w 7221974"/>
              <a:gd name="connsiteY5" fmla="*/ 600075 h 4562475"/>
              <a:gd name="connsiteX6" fmla="*/ 6253381 w 7221974"/>
              <a:gd name="connsiteY6" fmla="*/ 933450 h 4562475"/>
              <a:gd name="connsiteX7" fmla="*/ 890806 w 7221974"/>
              <a:gd name="connsiteY7" fmla="*/ 800100 h 4562475"/>
              <a:gd name="connsiteX8" fmla="*/ 928906 w 7221974"/>
              <a:gd name="connsiteY8" fmla="*/ 1133475 h 4562475"/>
              <a:gd name="connsiteX9" fmla="*/ 6605806 w 7221974"/>
              <a:gd name="connsiteY9" fmla="*/ 1329690 h 4562475"/>
              <a:gd name="connsiteX10" fmla="*/ 6297196 w 7221974"/>
              <a:gd name="connsiteY10" fmla="*/ 1664970 h 4562475"/>
              <a:gd name="connsiteX11" fmla="*/ 1237516 w 7221974"/>
              <a:gd name="connsiteY11" fmla="*/ 1556385 h 4562475"/>
              <a:gd name="connsiteX12" fmla="*/ 547906 w 7221974"/>
              <a:gd name="connsiteY12" fmla="*/ 1857375 h 4562475"/>
              <a:gd name="connsiteX13" fmla="*/ 6548656 w 7221974"/>
              <a:gd name="connsiteY13" fmla="*/ 2038350 h 4562475"/>
              <a:gd name="connsiteX14" fmla="*/ 6310531 w 7221974"/>
              <a:gd name="connsiteY14" fmla="*/ 2390775 h 4562475"/>
              <a:gd name="connsiteX15" fmla="*/ 707926 w 7221974"/>
              <a:gd name="connsiteY15" fmla="*/ 2263140 h 4562475"/>
              <a:gd name="connsiteX16" fmla="*/ 1033681 w 7221974"/>
              <a:gd name="connsiteY16" fmla="*/ 2695575 h 4562475"/>
              <a:gd name="connsiteX17" fmla="*/ 6329581 w 7221974"/>
              <a:gd name="connsiteY17" fmla="*/ 2800350 h 4562475"/>
              <a:gd name="connsiteX18" fmla="*/ 7085866 w 7221974"/>
              <a:gd name="connsiteY18" fmla="*/ 3004185 h 4562475"/>
              <a:gd name="connsiteX19" fmla="*/ 6310531 w 7221974"/>
              <a:gd name="connsiteY19" fmla="*/ 3209925 h 4562475"/>
              <a:gd name="connsiteX20" fmla="*/ 909856 w 7221974"/>
              <a:gd name="connsiteY20" fmla="*/ 3162300 h 4562475"/>
              <a:gd name="connsiteX21" fmla="*/ 153571 w 7221974"/>
              <a:gd name="connsiteY21" fmla="*/ 3322320 h 4562475"/>
              <a:gd name="connsiteX22" fmla="*/ 967006 w 7221974"/>
              <a:gd name="connsiteY22" fmla="*/ 3533775 h 4562475"/>
              <a:gd name="connsiteX23" fmla="*/ 6348631 w 7221974"/>
              <a:gd name="connsiteY23" fmla="*/ 3733800 h 4562475"/>
              <a:gd name="connsiteX24" fmla="*/ 6329581 w 7221974"/>
              <a:gd name="connsiteY24" fmla="*/ 4133850 h 4562475"/>
              <a:gd name="connsiteX25" fmla="*/ 947956 w 7221974"/>
              <a:gd name="connsiteY25" fmla="*/ 4067175 h 4562475"/>
              <a:gd name="connsiteX26" fmla="*/ 995581 w 7221974"/>
              <a:gd name="connsiteY26" fmla="*/ 4410075 h 4562475"/>
              <a:gd name="connsiteX27" fmla="*/ 6301006 w 7221974"/>
              <a:gd name="connsiteY27" fmla="*/ 4562475 h 4562475"/>
              <a:gd name="connsiteX0" fmla="*/ 851207 w 7134750"/>
              <a:gd name="connsiteY0" fmla="*/ 0 h 4562475"/>
              <a:gd name="connsiteX1" fmla="*/ 6137582 w 7134750"/>
              <a:gd name="connsiteY1" fmla="*/ 47625 h 4562475"/>
              <a:gd name="connsiteX2" fmla="*/ 6109007 w 7134750"/>
              <a:gd name="connsiteY2" fmla="*/ 304800 h 4562475"/>
              <a:gd name="connsiteX3" fmla="*/ 755957 w 7134750"/>
              <a:gd name="connsiteY3" fmla="*/ 228600 h 4562475"/>
              <a:gd name="connsiteX4" fmla="*/ 794057 w 7134750"/>
              <a:gd name="connsiteY4" fmla="*/ 495300 h 4562475"/>
              <a:gd name="connsiteX5" fmla="*/ 6194732 w 7134750"/>
              <a:gd name="connsiteY5" fmla="*/ 600075 h 4562475"/>
              <a:gd name="connsiteX6" fmla="*/ 6166157 w 7134750"/>
              <a:gd name="connsiteY6" fmla="*/ 933450 h 4562475"/>
              <a:gd name="connsiteX7" fmla="*/ 803582 w 7134750"/>
              <a:gd name="connsiteY7" fmla="*/ 800100 h 4562475"/>
              <a:gd name="connsiteX8" fmla="*/ 841682 w 7134750"/>
              <a:gd name="connsiteY8" fmla="*/ 1133475 h 4562475"/>
              <a:gd name="connsiteX9" fmla="*/ 6518582 w 7134750"/>
              <a:gd name="connsiteY9" fmla="*/ 1329690 h 4562475"/>
              <a:gd name="connsiteX10" fmla="*/ 6209972 w 7134750"/>
              <a:gd name="connsiteY10" fmla="*/ 1664970 h 4562475"/>
              <a:gd name="connsiteX11" fmla="*/ 1150292 w 7134750"/>
              <a:gd name="connsiteY11" fmla="*/ 1556385 h 4562475"/>
              <a:gd name="connsiteX12" fmla="*/ 460682 w 7134750"/>
              <a:gd name="connsiteY12" fmla="*/ 1857375 h 4562475"/>
              <a:gd name="connsiteX13" fmla="*/ 6461432 w 7134750"/>
              <a:gd name="connsiteY13" fmla="*/ 2038350 h 4562475"/>
              <a:gd name="connsiteX14" fmla="*/ 6223307 w 7134750"/>
              <a:gd name="connsiteY14" fmla="*/ 2390775 h 4562475"/>
              <a:gd name="connsiteX15" fmla="*/ 620702 w 7134750"/>
              <a:gd name="connsiteY15" fmla="*/ 2263140 h 4562475"/>
              <a:gd name="connsiteX16" fmla="*/ 946457 w 7134750"/>
              <a:gd name="connsiteY16" fmla="*/ 2695575 h 4562475"/>
              <a:gd name="connsiteX17" fmla="*/ 6242357 w 7134750"/>
              <a:gd name="connsiteY17" fmla="*/ 2800350 h 4562475"/>
              <a:gd name="connsiteX18" fmla="*/ 6998642 w 7134750"/>
              <a:gd name="connsiteY18" fmla="*/ 3004185 h 4562475"/>
              <a:gd name="connsiteX19" fmla="*/ 6223307 w 7134750"/>
              <a:gd name="connsiteY19" fmla="*/ 3209925 h 4562475"/>
              <a:gd name="connsiteX20" fmla="*/ 822632 w 7134750"/>
              <a:gd name="connsiteY20" fmla="*/ 3162300 h 4562475"/>
              <a:gd name="connsiteX21" fmla="*/ 66347 w 7134750"/>
              <a:gd name="connsiteY21" fmla="*/ 3322320 h 4562475"/>
              <a:gd name="connsiteX22" fmla="*/ 879782 w 7134750"/>
              <a:gd name="connsiteY22" fmla="*/ 3533775 h 4562475"/>
              <a:gd name="connsiteX23" fmla="*/ 6261407 w 7134750"/>
              <a:gd name="connsiteY23" fmla="*/ 3733800 h 4562475"/>
              <a:gd name="connsiteX24" fmla="*/ 6242357 w 7134750"/>
              <a:gd name="connsiteY24" fmla="*/ 4133850 h 4562475"/>
              <a:gd name="connsiteX25" fmla="*/ 860732 w 7134750"/>
              <a:gd name="connsiteY25" fmla="*/ 4067175 h 4562475"/>
              <a:gd name="connsiteX26" fmla="*/ 908357 w 7134750"/>
              <a:gd name="connsiteY26" fmla="*/ 4410075 h 4562475"/>
              <a:gd name="connsiteX27" fmla="*/ 6213782 w 7134750"/>
              <a:gd name="connsiteY27" fmla="*/ 4562475 h 4562475"/>
              <a:gd name="connsiteX0" fmla="*/ 818205 w 7101748"/>
              <a:gd name="connsiteY0" fmla="*/ 0 h 4562475"/>
              <a:gd name="connsiteX1" fmla="*/ 6104580 w 7101748"/>
              <a:gd name="connsiteY1" fmla="*/ 47625 h 4562475"/>
              <a:gd name="connsiteX2" fmla="*/ 6076005 w 7101748"/>
              <a:gd name="connsiteY2" fmla="*/ 304800 h 4562475"/>
              <a:gd name="connsiteX3" fmla="*/ 722955 w 7101748"/>
              <a:gd name="connsiteY3" fmla="*/ 228600 h 4562475"/>
              <a:gd name="connsiteX4" fmla="*/ 761055 w 7101748"/>
              <a:gd name="connsiteY4" fmla="*/ 495300 h 4562475"/>
              <a:gd name="connsiteX5" fmla="*/ 6161730 w 7101748"/>
              <a:gd name="connsiteY5" fmla="*/ 600075 h 4562475"/>
              <a:gd name="connsiteX6" fmla="*/ 6133155 w 7101748"/>
              <a:gd name="connsiteY6" fmla="*/ 933450 h 4562475"/>
              <a:gd name="connsiteX7" fmla="*/ 770580 w 7101748"/>
              <a:gd name="connsiteY7" fmla="*/ 800100 h 4562475"/>
              <a:gd name="connsiteX8" fmla="*/ 808680 w 7101748"/>
              <a:gd name="connsiteY8" fmla="*/ 1133475 h 4562475"/>
              <a:gd name="connsiteX9" fmla="*/ 6485580 w 7101748"/>
              <a:gd name="connsiteY9" fmla="*/ 1329690 h 4562475"/>
              <a:gd name="connsiteX10" fmla="*/ 6176970 w 7101748"/>
              <a:gd name="connsiteY10" fmla="*/ 1664970 h 4562475"/>
              <a:gd name="connsiteX11" fmla="*/ 1117290 w 7101748"/>
              <a:gd name="connsiteY11" fmla="*/ 1556385 h 4562475"/>
              <a:gd name="connsiteX12" fmla="*/ 427680 w 7101748"/>
              <a:gd name="connsiteY12" fmla="*/ 1857375 h 4562475"/>
              <a:gd name="connsiteX13" fmla="*/ 6428430 w 7101748"/>
              <a:gd name="connsiteY13" fmla="*/ 2038350 h 4562475"/>
              <a:gd name="connsiteX14" fmla="*/ 6190305 w 7101748"/>
              <a:gd name="connsiteY14" fmla="*/ 2390775 h 4562475"/>
              <a:gd name="connsiteX15" fmla="*/ 587700 w 7101748"/>
              <a:gd name="connsiteY15" fmla="*/ 2263140 h 4562475"/>
              <a:gd name="connsiteX16" fmla="*/ 913455 w 7101748"/>
              <a:gd name="connsiteY16" fmla="*/ 2695575 h 4562475"/>
              <a:gd name="connsiteX17" fmla="*/ 6209355 w 7101748"/>
              <a:gd name="connsiteY17" fmla="*/ 2800350 h 4562475"/>
              <a:gd name="connsiteX18" fmla="*/ 6965640 w 7101748"/>
              <a:gd name="connsiteY18" fmla="*/ 3004185 h 4562475"/>
              <a:gd name="connsiteX19" fmla="*/ 6190305 w 7101748"/>
              <a:gd name="connsiteY19" fmla="*/ 3209925 h 4562475"/>
              <a:gd name="connsiteX20" fmla="*/ 789630 w 7101748"/>
              <a:gd name="connsiteY20" fmla="*/ 3162300 h 4562475"/>
              <a:gd name="connsiteX21" fmla="*/ 33345 w 7101748"/>
              <a:gd name="connsiteY21" fmla="*/ 3322320 h 4562475"/>
              <a:gd name="connsiteX22" fmla="*/ 846780 w 7101748"/>
              <a:gd name="connsiteY22" fmla="*/ 3533775 h 4562475"/>
              <a:gd name="connsiteX23" fmla="*/ 6228405 w 7101748"/>
              <a:gd name="connsiteY23" fmla="*/ 3733800 h 4562475"/>
              <a:gd name="connsiteX24" fmla="*/ 6209355 w 7101748"/>
              <a:gd name="connsiteY24" fmla="*/ 4133850 h 4562475"/>
              <a:gd name="connsiteX25" fmla="*/ 827730 w 7101748"/>
              <a:gd name="connsiteY25" fmla="*/ 4067175 h 4562475"/>
              <a:gd name="connsiteX26" fmla="*/ 875355 w 7101748"/>
              <a:gd name="connsiteY26" fmla="*/ 4410075 h 4562475"/>
              <a:gd name="connsiteX27" fmla="*/ 6180780 w 7101748"/>
              <a:gd name="connsiteY27" fmla="*/ 4562475 h 456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01748" h="4562475">
                <a:moveTo>
                  <a:pt x="818205" y="0"/>
                </a:moveTo>
                <a:lnTo>
                  <a:pt x="6104580" y="47625"/>
                </a:lnTo>
                <a:cubicBezTo>
                  <a:pt x="6980880" y="98425"/>
                  <a:pt x="6972942" y="274638"/>
                  <a:pt x="6076005" y="304800"/>
                </a:cubicBezTo>
                <a:cubicBezTo>
                  <a:pt x="5179068" y="334962"/>
                  <a:pt x="1608780" y="196850"/>
                  <a:pt x="722955" y="228600"/>
                </a:cubicBezTo>
                <a:cubicBezTo>
                  <a:pt x="-162870" y="260350"/>
                  <a:pt x="-145408" y="433388"/>
                  <a:pt x="761055" y="495300"/>
                </a:cubicBezTo>
                <a:cubicBezTo>
                  <a:pt x="1667518" y="557213"/>
                  <a:pt x="4816800" y="542290"/>
                  <a:pt x="6161730" y="600075"/>
                </a:cubicBezTo>
                <a:cubicBezTo>
                  <a:pt x="7506660" y="657860"/>
                  <a:pt x="7328860" y="945833"/>
                  <a:pt x="6133155" y="933450"/>
                </a:cubicBezTo>
                <a:cubicBezTo>
                  <a:pt x="4937450" y="921067"/>
                  <a:pt x="1657992" y="766763"/>
                  <a:pt x="770580" y="800100"/>
                </a:cubicBezTo>
                <a:cubicBezTo>
                  <a:pt x="-116832" y="833437"/>
                  <a:pt x="-143820" y="1045210"/>
                  <a:pt x="808680" y="1133475"/>
                </a:cubicBezTo>
                <a:cubicBezTo>
                  <a:pt x="1761180" y="1221740"/>
                  <a:pt x="5590865" y="1241108"/>
                  <a:pt x="6485580" y="1329690"/>
                </a:cubicBezTo>
                <a:cubicBezTo>
                  <a:pt x="7380295" y="1418272"/>
                  <a:pt x="7071685" y="1627188"/>
                  <a:pt x="6176970" y="1664970"/>
                </a:cubicBezTo>
                <a:cubicBezTo>
                  <a:pt x="5282255" y="1702753"/>
                  <a:pt x="2075505" y="1524318"/>
                  <a:pt x="1117290" y="1556385"/>
                </a:cubicBezTo>
                <a:cubicBezTo>
                  <a:pt x="159075" y="1588452"/>
                  <a:pt x="-457510" y="1777048"/>
                  <a:pt x="427680" y="1857375"/>
                </a:cubicBezTo>
                <a:cubicBezTo>
                  <a:pt x="1312870" y="1937703"/>
                  <a:pt x="5467993" y="1949450"/>
                  <a:pt x="6428430" y="2038350"/>
                </a:cubicBezTo>
                <a:cubicBezTo>
                  <a:pt x="7388867" y="2127250"/>
                  <a:pt x="7163760" y="2353310"/>
                  <a:pt x="6190305" y="2390775"/>
                </a:cubicBezTo>
                <a:cubicBezTo>
                  <a:pt x="5216850" y="2428240"/>
                  <a:pt x="1467175" y="2212340"/>
                  <a:pt x="587700" y="2263140"/>
                </a:cubicBezTo>
                <a:cubicBezTo>
                  <a:pt x="-291775" y="2313940"/>
                  <a:pt x="-23487" y="2606040"/>
                  <a:pt x="913455" y="2695575"/>
                </a:cubicBezTo>
                <a:cubicBezTo>
                  <a:pt x="1850397" y="2785110"/>
                  <a:pt x="5703577" y="2787015"/>
                  <a:pt x="6209355" y="2800350"/>
                </a:cubicBezTo>
                <a:cubicBezTo>
                  <a:pt x="6715133" y="2813685"/>
                  <a:pt x="6968815" y="2935923"/>
                  <a:pt x="6965640" y="3004185"/>
                </a:cubicBezTo>
                <a:cubicBezTo>
                  <a:pt x="6962465" y="3072447"/>
                  <a:pt x="6640520" y="3229293"/>
                  <a:pt x="6190305" y="3209925"/>
                </a:cubicBezTo>
                <a:cubicBezTo>
                  <a:pt x="5161584" y="3165670"/>
                  <a:pt x="1122370" y="3166428"/>
                  <a:pt x="789630" y="3162300"/>
                </a:cubicBezTo>
                <a:cubicBezTo>
                  <a:pt x="456890" y="3158172"/>
                  <a:pt x="39060" y="3069908"/>
                  <a:pt x="33345" y="3322320"/>
                </a:cubicBezTo>
                <a:cubicBezTo>
                  <a:pt x="27630" y="3574732"/>
                  <a:pt x="545790" y="3533775"/>
                  <a:pt x="846780" y="3533775"/>
                </a:cubicBezTo>
                <a:cubicBezTo>
                  <a:pt x="1147770" y="3533775"/>
                  <a:pt x="5334643" y="3633788"/>
                  <a:pt x="6228405" y="3733800"/>
                </a:cubicBezTo>
                <a:cubicBezTo>
                  <a:pt x="7122167" y="3833812"/>
                  <a:pt x="7109468" y="4078288"/>
                  <a:pt x="6209355" y="4133850"/>
                </a:cubicBezTo>
                <a:cubicBezTo>
                  <a:pt x="5309243" y="4189413"/>
                  <a:pt x="1716730" y="4021138"/>
                  <a:pt x="827730" y="4067175"/>
                </a:cubicBezTo>
                <a:cubicBezTo>
                  <a:pt x="-61270" y="4113213"/>
                  <a:pt x="-16820" y="4327525"/>
                  <a:pt x="875355" y="4410075"/>
                </a:cubicBezTo>
                <a:cubicBezTo>
                  <a:pt x="1767530" y="4492625"/>
                  <a:pt x="3974155" y="4527550"/>
                  <a:pt x="6180780" y="4562475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stealth" w="lg" len="lg"/>
          </a:ln>
          <a:scene3d>
            <a:camera prst="orthographicFront">
              <a:rot lat="1435651" lon="4119533" rev="295935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977716-F8E7-45B3-AECF-ED427B47BEF1}"/>
              </a:ext>
            </a:extLst>
          </p:cNvPr>
          <p:cNvSpPr/>
          <p:nvPr/>
        </p:nvSpPr>
        <p:spPr>
          <a:xfrm>
            <a:off x="-1" y="-4515"/>
            <a:ext cx="91440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Scanning means imaging in series:</a:t>
            </a:r>
          </a:p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Low Speed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40348 -0.02547 L 0.44011 -0.01898 L 0.42431 -0.00787 L 0.01841 0.01666 L -0.02986 0.02662 L -0.02656 0.03449 L -3.61111E-6 0.04004 L 0.35921 0.02106 L 0.45591 0.01551 L 0.49757 0.02222 L 0.50677 0.02662 L 0.4875 0.03773 L 0.43924 0.04213 L 0.12014 0.0544 L 0.04167 0.06111 L 0.01094 0.06991 L 0.0125 0.07662 L 0.05921 0.08657 L 0.22257 0.08217 L 0.46841 0.06898 L 0.50834 0.07106 L 0.54514 0.07662 L 0.53924 0.08657 L 0.48507 0.09768 L 0.12084 0.11666 L 0.08334 0.12222 L 0.06181 0.13102 L 0.05677 0.13565 L 0.06337 0.13773 L 0.07431 0.14444 L 0.21181 0.14004 L 0.53004 0.12222 L 0.58004 0.12778 L 0.59584 0.13333 L 0.58091 0.14444 L 0.53924 0.15231 L 0.23004 0.16666 L 0.14341 0.17106 L 0.11754 0.17662 L 0.10348 0.18125 L 0.10417 0.1868 L 0.11754 0.19676 L 0.18091 0.20347 L 0.27257 0.20231 L 0.55834 0.18333 L 0.60261 0.18565 L 0.63837 0.1912 L 0.64011 0.1956 L 0.62674 0.20903 L 0.58334 0.21342 L 0.21007 0.2412 L 0.16927 0.2412 L 0.15921 0.24791 L 0.17257 0.26551 L 0.20174 0.27106 L 0.42761 0.25787 L 0.62848 0.25231 L 0.66927 0.25671 L 0.69427 0.26342 L 0.69931 0.27338 L 0.66511 0.28333 L 0.49341 0.29328 L 0.32761 0.30116 L 0.26337 0.30903 L 0.23837 0.31342 L 0.23004 0.32106 L 0.24427 0.33009 L 0.34671 0.33241 L 0.60087 0.32222 L 0.68177 0.31551 " pathEditMode="relative" rAng="0" ptsTypes="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rain-introBN.tif">
            <a:extLst>
              <a:ext uri="{FF2B5EF4-FFF2-40B4-BE49-F238E27FC236}">
                <a16:creationId xmlns:a16="http://schemas.microsoft.com/office/drawing/2014/main" id="{35BC6ABC-4E10-4C17-AF48-4F71C373B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899157" y="1293444"/>
            <a:ext cx="6720754" cy="53655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10B619-FBCE-4509-91DC-250718D8D19C}"/>
              </a:ext>
            </a:extLst>
          </p:cNvPr>
          <p:cNvSpPr/>
          <p:nvPr/>
        </p:nvSpPr>
        <p:spPr>
          <a:xfrm>
            <a:off x="2649128" y="1838401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0D98F-CBEA-41A2-A736-A99DD7B7270E}"/>
              </a:ext>
            </a:extLst>
          </p:cNvPr>
          <p:cNvSpPr/>
          <p:nvPr/>
        </p:nvSpPr>
        <p:spPr>
          <a:xfrm>
            <a:off x="-1" y="-65475"/>
            <a:ext cx="91440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Illuminating areas outside the focal plane:</a:t>
            </a:r>
          </a:p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High Bleaching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007D06-C1FF-48A1-83B8-3389CA5C3FB9}"/>
              </a:ext>
            </a:extLst>
          </p:cNvPr>
          <p:cNvCxnSpPr>
            <a:cxnSpLocks/>
          </p:cNvCxnSpPr>
          <p:nvPr/>
        </p:nvCxnSpPr>
        <p:spPr>
          <a:xfrm>
            <a:off x="2649129" y="2836030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0E49BB2-2F8A-4821-B6F0-215198F08A9C}"/>
              </a:ext>
            </a:extLst>
          </p:cNvPr>
          <p:cNvGrpSpPr/>
          <p:nvPr/>
        </p:nvGrpSpPr>
        <p:grpSpPr>
          <a:xfrm>
            <a:off x="2214331" y="1838401"/>
            <a:ext cx="869595" cy="1990724"/>
            <a:chOff x="1066798" y="1304924"/>
            <a:chExt cx="1152526" cy="263842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CDE8608A-6841-487D-A120-CA3616C098B4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AC40F59-C251-486E-8759-9A5DB707E590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F6004D-8A59-4A7E-B383-F83A2A849923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1C620A-3A4B-4C54-B2A8-F2734FDBDB3C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8A93B8-642A-4D66-9EE4-1B5EA7EA31DB}"/>
              </a:ext>
            </a:extLst>
          </p:cNvPr>
          <p:cNvGrpSpPr/>
          <p:nvPr/>
        </p:nvGrpSpPr>
        <p:grpSpPr>
          <a:xfrm>
            <a:off x="55592" y="5946425"/>
            <a:ext cx="5179766" cy="523220"/>
            <a:chOff x="55592" y="5946425"/>
            <a:chExt cx="5179766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312E1B-321E-44BB-9AE6-0DB958AF937E}"/>
                </a:ext>
              </a:extLst>
            </p:cNvPr>
            <p:cNvSpPr/>
            <p:nvPr/>
          </p:nvSpPr>
          <p:spPr>
            <a:xfrm>
              <a:off x="55592" y="6035446"/>
              <a:ext cx="343043" cy="3430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B08875-0291-4471-AB80-B9954DE1BC39}"/>
                </a:ext>
              </a:extLst>
            </p:cNvPr>
            <p:cNvSpPr/>
            <p:nvPr/>
          </p:nvSpPr>
          <p:spPr>
            <a:xfrm>
              <a:off x="398635" y="5946425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get information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F5CAB6-EC1A-438D-A580-431BD35FFBE3}"/>
              </a:ext>
            </a:extLst>
          </p:cNvPr>
          <p:cNvGrpSpPr/>
          <p:nvPr/>
        </p:nvGrpSpPr>
        <p:grpSpPr>
          <a:xfrm>
            <a:off x="42823" y="6397973"/>
            <a:ext cx="5192535" cy="523220"/>
            <a:chOff x="42823" y="6397973"/>
            <a:chExt cx="5192535" cy="5232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518659-C516-4985-8909-4E39DFF41100}"/>
                </a:ext>
              </a:extLst>
            </p:cNvPr>
            <p:cNvSpPr/>
            <p:nvPr/>
          </p:nvSpPr>
          <p:spPr>
            <a:xfrm>
              <a:off x="42823" y="6482502"/>
              <a:ext cx="343043" cy="34304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C81BD1-7FC4-429E-A4E2-DD91C31A2513}"/>
                </a:ext>
              </a:extLst>
            </p:cNvPr>
            <p:cNvSpPr/>
            <p:nvPr/>
          </p:nvSpPr>
          <p:spPr>
            <a:xfrm>
              <a:off x="398635" y="6397973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bleach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1527 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rain-introBN.tif">
            <a:extLst>
              <a:ext uri="{FF2B5EF4-FFF2-40B4-BE49-F238E27FC236}">
                <a16:creationId xmlns:a16="http://schemas.microsoft.com/office/drawing/2014/main" id="{2DCAF5BA-8C04-4E02-AF1F-C53D447DB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899157" y="1293444"/>
            <a:ext cx="6720754" cy="53655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10B619-FBCE-4509-91DC-250718D8D19C}"/>
              </a:ext>
            </a:extLst>
          </p:cNvPr>
          <p:cNvSpPr/>
          <p:nvPr/>
        </p:nvSpPr>
        <p:spPr>
          <a:xfrm>
            <a:off x="2649128" y="1838401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007D06-C1FF-48A1-83B8-3389CA5C3FB9}"/>
              </a:ext>
            </a:extLst>
          </p:cNvPr>
          <p:cNvCxnSpPr>
            <a:cxnSpLocks/>
          </p:cNvCxnSpPr>
          <p:nvPr/>
        </p:nvCxnSpPr>
        <p:spPr>
          <a:xfrm>
            <a:off x="2649129" y="2836030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73D5BAD-BF2F-48BD-AF50-3ACDEADA7F4B}"/>
              </a:ext>
            </a:extLst>
          </p:cNvPr>
          <p:cNvSpPr/>
          <p:nvPr/>
        </p:nvSpPr>
        <p:spPr>
          <a:xfrm>
            <a:off x="2641510" y="2433638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9672FA-13C8-415B-B358-24D4DC5BD918}"/>
              </a:ext>
            </a:extLst>
          </p:cNvPr>
          <p:cNvCxnSpPr>
            <a:cxnSpLocks/>
          </p:cNvCxnSpPr>
          <p:nvPr/>
        </p:nvCxnSpPr>
        <p:spPr>
          <a:xfrm>
            <a:off x="2641511" y="3431267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4A391C-C0E1-4FFE-9637-CCC1A6ED7A9D}"/>
              </a:ext>
            </a:extLst>
          </p:cNvPr>
          <p:cNvGrpSpPr/>
          <p:nvPr/>
        </p:nvGrpSpPr>
        <p:grpSpPr>
          <a:xfrm>
            <a:off x="2206713" y="2433638"/>
            <a:ext cx="869595" cy="1990724"/>
            <a:chOff x="1066798" y="1304924"/>
            <a:chExt cx="1152526" cy="2638425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62C0EAF-7C9C-44E2-9F98-345A6B197255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682369C-A220-4228-A274-52FB22DA7BBD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F091E5B-E4C8-4D38-819E-88A191CBE731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B21C392-1212-44CD-9A6C-1FECD5059007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6AD1008-7E74-4E1E-A23B-74D03B801934}"/>
              </a:ext>
            </a:extLst>
          </p:cNvPr>
          <p:cNvSpPr/>
          <p:nvPr/>
        </p:nvSpPr>
        <p:spPr>
          <a:xfrm>
            <a:off x="-1" y="-65475"/>
            <a:ext cx="91440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Illuminating areas outside the focal plane:</a:t>
            </a:r>
          </a:p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High Bleaching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FBA7FF-1F9F-4CF7-AC01-5C9A72E23860}"/>
              </a:ext>
            </a:extLst>
          </p:cNvPr>
          <p:cNvGrpSpPr/>
          <p:nvPr/>
        </p:nvGrpSpPr>
        <p:grpSpPr>
          <a:xfrm>
            <a:off x="55592" y="5946425"/>
            <a:ext cx="5179766" cy="523220"/>
            <a:chOff x="55592" y="5946425"/>
            <a:chExt cx="5179766" cy="52322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F4E41F-807A-4A17-9B68-C9877CF610CB}"/>
                </a:ext>
              </a:extLst>
            </p:cNvPr>
            <p:cNvSpPr/>
            <p:nvPr/>
          </p:nvSpPr>
          <p:spPr>
            <a:xfrm>
              <a:off x="55592" y="6035446"/>
              <a:ext cx="343043" cy="3430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04BE57-2708-48FB-A952-62B5956F2B65}"/>
                </a:ext>
              </a:extLst>
            </p:cNvPr>
            <p:cNvSpPr/>
            <p:nvPr/>
          </p:nvSpPr>
          <p:spPr>
            <a:xfrm>
              <a:off x="398635" y="5946425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get information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A4340C-C832-4EF2-AFC8-1B29B25B85A1}"/>
              </a:ext>
            </a:extLst>
          </p:cNvPr>
          <p:cNvGrpSpPr/>
          <p:nvPr/>
        </p:nvGrpSpPr>
        <p:grpSpPr>
          <a:xfrm>
            <a:off x="42823" y="6397973"/>
            <a:ext cx="5192535" cy="523220"/>
            <a:chOff x="42823" y="6397973"/>
            <a:chExt cx="5192535" cy="52322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B7EA991-3E9A-42FE-98A1-EC52DEFAE36A}"/>
                </a:ext>
              </a:extLst>
            </p:cNvPr>
            <p:cNvSpPr/>
            <p:nvPr/>
          </p:nvSpPr>
          <p:spPr>
            <a:xfrm>
              <a:off x="42823" y="6482502"/>
              <a:ext cx="343043" cy="34304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E71BF8-B6A6-4D64-B142-78ADD2031171}"/>
                </a:ext>
              </a:extLst>
            </p:cNvPr>
            <p:cNvSpPr/>
            <p:nvPr/>
          </p:nvSpPr>
          <p:spPr>
            <a:xfrm>
              <a:off x="398635" y="6397973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bleach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4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0.41528 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rain-introBN.tif">
            <a:extLst>
              <a:ext uri="{FF2B5EF4-FFF2-40B4-BE49-F238E27FC236}">
                <a16:creationId xmlns:a16="http://schemas.microsoft.com/office/drawing/2014/main" id="{62AACF16-5063-4029-8273-6B94FA4F2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899157" y="1293444"/>
            <a:ext cx="6720754" cy="536554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49CDD7D-5C83-4F58-8EDA-1AFA14C45B60}"/>
              </a:ext>
            </a:extLst>
          </p:cNvPr>
          <p:cNvSpPr/>
          <p:nvPr/>
        </p:nvSpPr>
        <p:spPr>
          <a:xfrm>
            <a:off x="-1" y="-65475"/>
            <a:ext cx="91440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Illuminating areas outside the focal plane:</a:t>
            </a:r>
          </a:p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High Bleaching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B0838B-7909-4C1B-8CEF-5617195F41D8}"/>
              </a:ext>
            </a:extLst>
          </p:cNvPr>
          <p:cNvGrpSpPr/>
          <p:nvPr/>
        </p:nvGrpSpPr>
        <p:grpSpPr>
          <a:xfrm>
            <a:off x="55592" y="5946425"/>
            <a:ext cx="5179766" cy="523220"/>
            <a:chOff x="55592" y="5946425"/>
            <a:chExt cx="5179766" cy="52322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573F107-A069-481C-997B-AD64A7474A6E}"/>
                </a:ext>
              </a:extLst>
            </p:cNvPr>
            <p:cNvSpPr/>
            <p:nvPr/>
          </p:nvSpPr>
          <p:spPr>
            <a:xfrm>
              <a:off x="55592" y="6035446"/>
              <a:ext cx="343043" cy="3430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15C38-315A-4687-B335-41FD8C2E426A}"/>
                </a:ext>
              </a:extLst>
            </p:cNvPr>
            <p:cNvSpPr/>
            <p:nvPr/>
          </p:nvSpPr>
          <p:spPr>
            <a:xfrm>
              <a:off x="398635" y="5946425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get information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F4FA77-E177-49BE-8ADF-7CD14ECC8FEF}"/>
              </a:ext>
            </a:extLst>
          </p:cNvPr>
          <p:cNvGrpSpPr/>
          <p:nvPr/>
        </p:nvGrpSpPr>
        <p:grpSpPr>
          <a:xfrm>
            <a:off x="42823" y="6397973"/>
            <a:ext cx="5192535" cy="523220"/>
            <a:chOff x="42823" y="6397973"/>
            <a:chExt cx="5192535" cy="52322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B781A9-E4AA-47EF-9E58-52FABB0412F0}"/>
                </a:ext>
              </a:extLst>
            </p:cNvPr>
            <p:cNvSpPr/>
            <p:nvPr/>
          </p:nvSpPr>
          <p:spPr>
            <a:xfrm>
              <a:off x="42823" y="6482502"/>
              <a:ext cx="343043" cy="34304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4196FC6-E463-477F-843D-33DD7E3D4E5A}"/>
                </a:ext>
              </a:extLst>
            </p:cNvPr>
            <p:cNvSpPr/>
            <p:nvPr/>
          </p:nvSpPr>
          <p:spPr>
            <a:xfrm>
              <a:off x="398635" y="6397973"/>
              <a:ext cx="48367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Gill Sans MT" panose="020B0502020104020203" pitchFamily="34" charset="0"/>
                </a:rPr>
                <a:t>Where we bleach</a:t>
              </a:r>
              <a:endParaRPr lang="en-US" b="1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610B619-FBCE-4509-91DC-250718D8D19C}"/>
              </a:ext>
            </a:extLst>
          </p:cNvPr>
          <p:cNvSpPr/>
          <p:nvPr/>
        </p:nvSpPr>
        <p:spPr>
          <a:xfrm>
            <a:off x="2649128" y="1838401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D007D06-C1FF-48A1-83B8-3389CA5C3FB9}"/>
              </a:ext>
            </a:extLst>
          </p:cNvPr>
          <p:cNvCxnSpPr>
            <a:cxnSpLocks/>
          </p:cNvCxnSpPr>
          <p:nvPr/>
        </p:nvCxnSpPr>
        <p:spPr>
          <a:xfrm>
            <a:off x="2649129" y="2836030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73D5BAD-BF2F-48BD-AF50-3ACDEADA7F4B}"/>
              </a:ext>
            </a:extLst>
          </p:cNvPr>
          <p:cNvSpPr/>
          <p:nvPr/>
        </p:nvSpPr>
        <p:spPr>
          <a:xfrm>
            <a:off x="2641510" y="2433638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9672FA-13C8-415B-B358-24D4DC5BD918}"/>
              </a:ext>
            </a:extLst>
          </p:cNvPr>
          <p:cNvCxnSpPr>
            <a:cxnSpLocks/>
          </p:cNvCxnSpPr>
          <p:nvPr/>
        </p:nvCxnSpPr>
        <p:spPr>
          <a:xfrm>
            <a:off x="2641511" y="3431267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3D399A1-9BA4-4D8F-BBB7-0E3055F4ADFF}"/>
              </a:ext>
            </a:extLst>
          </p:cNvPr>
          <p:cNvSpPr/>
          <p:nvPr/>
        </p:nvSpPr>
        <p:spPr>
          <a:xfrm>
            <a:off x="2649128" y="3051987"/>
            <a:ext cx="3860980" cy="1990724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BD4C9E-D671-4FCD-A68F-D12EB57CF2D7}"/>
              </a:ext>
            </a:extLst>
          </p:cNvPr>
          <p:cNvCxnSpPr>
            <a:cxnSpLocks/>
          </p:cNvCxnSpPr>
          <p:nvPr/>
        </p:nvCxnSpPr>
        <p:spPr>
          <a:xfrm>
            <a:off x="2649129" y="4049616"/>
            <a:ext cx="3860979" cy="4118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F58A6B-763B-4B80-8C5E-DB6B106EBFC3}"/>
              </a:ext>
            </a:extLst>
          </p:cNvPr>
          <p:cNvGrpSpPr/>
          <p:nvPr/>
        </p:nvGrpSpPr>
        <p:grpSpPr>
          <a:xfrm>
            <a:off x="2214331" y="3051987"/>
            <a:ext cx="869595" cy="1990724"/>
            <a:chOff x="1066798" y="1304924"/>
            <a:chExt cx="1152526" cy="2638425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FBBFA01-F9E6-401D-9D59-4A6397B46331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095F9704-8C36-470B-8FCF-04F9E9BDD06A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EFCBF1B-554C-45A1-AA0F-D650DE259B0D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2C594F-F77E-40AC-8EBF-557816C906B0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21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41527 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37803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Problems with laser scanning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45762"/>
            <a:ext cx="9144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Low Speed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37134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Gill Sans MT" panose="020B0502020104020203" pitchFamily="34" charset="0"/>
              </a:rPr>
              <a:t>High Bleaching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BCAF5-118A-4034-B438-2338CC1B405C}"/>
              </a:ext>
            </a:extLst>
          </p:cNvPr>
          <p:cNvSpPr/>
          <p:nvPr/>
        </p:nvSpPr>
        <p:spPr>
          <a:xfrm>
            <a:off x="0" y="538121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latin typeface="Gill Sans MT" panose="020B0502020104020203" pitchFamily="34" charset="0"/>
              </a:rPr>
              <a:t>Light-sheet is a great alternative</a:t>
            </a:r>
          </a:p>
        </p:txBody>
      </p:sp>
    </p:spTree>
    <p:extLst>
      <p:ext uri="{BB962C8B-B14F-4D97-AF65-F5344CB8AC3E}">
        <p14:creationId xmlns:p14="http://schemas.microsoft.com/office/powerpoint/2010/main" val="13530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Workflow</a:t>
            </a:r>
            <a:endParaRPr lang="en-US" sz="3200" dirty="0"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36876"/>
            <a:ext cx="4477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preparation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days - weeks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203809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Sample mounting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32826"/>
            <a:ext cx="38671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Gill Sans MT" panose="020B0502020104020203" pitchFamily="34" charset="0"/>
              </a:rPr>
              <a:t>Sample imaging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- hours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31432"/>
            <a:ext cx="415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visualization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minutes – tens of minutes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130035"/>
            <a:ext cx="3283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analysis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hours - months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0592" y="4925853"/>
            <a:ext cx="31055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Gill Sans MT" panose="020B0502020104020203" pitchFamily="34" charset="0"/>
              </a:rPr>
              <a:t>Data management</a:t>
            </a: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tens of GBs – thousands of GBs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02" y="734030"/>
            <a:ext cx="1890157" cy="1045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4" y="733621"/>
            <a:ext cx="2328637" cy="10457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602" y="2008815"/>
            <a:ext cx="1485686" cy="99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602" y="3345161"/>
            <a:ext cx="1485686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402" y="4675846"/>
            <a:ext cx="1224949" cy="1071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7" y="4675846"/>
            <a:ext cx="1084667" cy="107183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5715830" y="3495676"/>
            <a:ext cx="322661" cy="336232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41202" y="5945611"/>
            <a:ext cx="960330" cy="892068"/>
            <a:chOff x="3241202" y="5945611"/>
            <a:chExt cx="960330" cy="8920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1202" y="5945611"/>
              <a:ext cx="960330" cy="89206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244637" y="595503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1" name="Rectangle 1"/>
          <p:cNvSpPr txBox="1">
            <a:spLocks noChangeArrowheads="1"/>
          </p:cNvSpPr>
          <p:nvPr/>
        </p:nvSpPr>
        <p:spPr>
          <a:xfrm>
            <a:off x="6129397" y="6000751"/>
            <a:ext cx="3014602" cy="857250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latin typeface="Gill Sans MT" panose="020B0502020104020203" pitchFamily="34" charset="0"/>
              </a:rPr>
              <a:t>Chung </a:t>
            </a:r>
            <a:r>
              <a:rPr lang="en-US" sz="1200" i="1" dirty="0">
                <a:latin typeface="Gill Sans MT" panose="020B0502020104020203" pitchFamily="34" charset="0"/>
              </a:rPr>
              <a:t>et al</a:t>
            </a:r>
            <a:r>
              <a:rPr lang="en-US" sz="1200" dirty="0">
                <a:latin typeface="Gill Sans MT" panose="020B0502020104020203" pitchFamily="34" charset="0"/>
              </a:rPr>
              <a:t> 2013</a:t>
            </a: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Ertürk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</a:rPr>
              <a:t>2012</a:t>
            </a:r>
          </a:p>
          <a:p>
            <a:pPr algn="r"/>
            <a:r>
              <a:rPr lang="en-US" sz="1200" dirty="0" err="1">
                <a:latin typeface="Gill Sans MT" panose="020B0502020104020203" pitchFamily="34" charset="0"/>
              </a:rPr>
              <a:t>Dobosz</a:t>
            </a:r>
            <a:r>
              <a:rPr lang="en-US" sz="1200" dirty="0">
                <a:latin typeface="Gill Sans MT" panose="020B0502020104020203" pitchFamily="34" charset="0"/>
              </a:rPr>
              <a:t>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</a:rPr>
              <a:t>2014</a:t>
            </a:r>
            <a:r>
              <a:rPr lang="en-US" sz="1200" i="1" dirty="0">
                <a:latin typeface="Gill Sans MT" panose="020B0502020104020203" pitchFamily="34" charset="0"/>
              </a:rPr>
              <a:t> 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r"/>
            <a:r>
              <a:rPr lang="en-US" sz="1200" dirty="0">
                <a:latin typeface="Gill Sans MT" panose="020B0502020104020203" pitchFamily="34" charset="0"/>
              </a:rPr>
              <a:t>Renier </a:t>
            </a:r>
            <a:r>
              <a:rPr lang="en-US" sz="1200" i="1" dirty="0">
                <a:latin typeface="Gill Sans MT" panose="020B0502020104020203" pitchFamily="34" charset="0"/>
              </a:rPr>
              <a:t>et al </a:t>
            </a:r>
            <a:r>
              <a:rPr lang="en-US" sz="1200" dirty="0">
                <a:latin typeface="Gill Sans MT" panose="020B0502020104020203" pitchFamily="34" charset="0"/>
                <a:cs typeface="Arial" panose="020B0604020202020204" pitchFamily="34" charset="0"/>
              </a:rPr>
              <a:t>2016</a:t>
            </a:r>
            <a:endParaRPr lang="en-US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7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85685" y="1228288"/>
            <a:ext cx="9608457" cy="35780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Features of light-sheet microscopy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9908" y="5045103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Gill Sans MT" panose="020B0502020104020203" pitchFamily="34" charset="0"/>
              </a:rPr>
              <a:t>Sample with </a:t>
            </a:r>
            <a:r>
              <a:rPr lang="en-US" sz="3200" b="1" dirty="0" err="1">
                <a:latin typeface="Gill Sans MT" panose="020B0502020104020203" pitchFamily="34" charset="0"/>
              </a:rPr>
              <a:t>fluorophores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76172" y="2597267"/>
            <a:ext cx="1912092" cy="115232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83105" y="2776950"/>
            <a:ext cx="516830" cy="797803"/>
          </a:xfrm>
          <a:custGeom>
            <a:avLst/>
            <a:gdLst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0 h 395592"/>
              <a:gd name="connsiteX1" fmla="*/ 227095 w 266006"/>
              <a:gd name="connsiteY1" fmla="*/ 6485 h 395592"/>
              <a:gd name="connsiteX2" fmla="*/ 136303 w 266006"/>
              <a:gd name="connsiteY2" fmla="*/ 19456 h 395592"/>
              <a:gd name="connsiteX3" fmla="*/ 116848 w 266006"/>
              <a:gd name="connsiteY3" fmla="*/ 45396 h 395592"/>
              <a:gd name="connsiteX4" fmla="*/ 123333 w 266006"/>
              <a:gd name="connsiteY4" fmla="*/ 194553 h 395592"/>
              <a:gd name="connsiteX5" fmla="*/ 129818 w 266006"/>
              <a:gd name="connsiteY5" fmla="*/ 214009 h 395592"/>
              <a:gd name="connsiteX6" fmla="*/ 142789 w 266006"/>
              <a:gd name="connsiteY6" fmla="*/ 278860 h 395592"/>
              <a:gd name="connsiteX7" fmla="*/ 129818 w 266006"/>
              <a:gd name="connsiteY7" fmla="*/ 311285 h 395592"/>
              <a:gd name="connsiteX8" fmla="*/ 110363 w 266006"/>
              <a:gd name="connsiteY8" fmla="*/ 324256 h 395592"/>
              <a:gd name="connsiteX9" fmla="*/ 32542 w 266006"/>
              <a:gd name="connsiteY9" fmla="*/ 343711 h 395592"/>
              <a:gd name="connsiteX10" fmla="*/ 6601 w 266006"/>
              <a:gd name="connsiteY10" fmla="*/ 350196 h 395592"/>
              <a:gd name="connsiteX11" fmla="*/ 116 w 266006"/>
              <a:gd name="connsiteY11" fmla="*/ 369651 h 395592"/>
              <a:gd name="connsiteX12" fmla="*/ 13086 w 266006"/>
              <a:gd name="connsiteY12" fmla="*/ 395592 h 395592"/>
              <a:gd name="connsiteX0" fmla="*/ 266006 w 266006"/>
              <a:gd name="connsiteY0" fmla="*/ 4216 h 399808"/>
              <a:gd name="connsiteX1" fmla="*/ 227095 w 266006"/>
              <a:gd name="connsiteY1" fmla="*/ 10701 h 399808"/>
              <a:gd name="connsiteX2" fmla="*/ 153377 w 266006"/>
              <a:gd name="connsiteY2" fmla="*/ 501 h 399808"/>
              <a:gd name="connsiteX3" fmla="*/ 116848 w 266006"/>
              <a:gd name="connsiteY3" fmla="*/ 49612 h 399808"/>
              <a:gd name="connsiteX4" fmla="*/ 123333 w 266006"/>
              <a:gd name="connsiteY4" fmla="*/ 198769 h 399808"/>
              <a:gd name="connsiteX5" fmla="*/ 129818 w 266006"/>
              <a:gd name="connsiteY5" fmla="*/ 218225 h 399808"/>
              <a:gd name="connsiteX6" fmla="*/ 142789 w 266006"/>
              <a:gd name="connsiteY6" fmla="*/ 283076 h 399808"/>
              <a:gd name="connsiteX7" fmla="*/ 129818 w 266006"/>
              <a:gd name="connsiteY7" fmla="*/ 315501 h 399808"/>
              <a:gd name="connsiteX8" fmla="*/ 110363 w 266006"/>
              <a:gd name="connsiteY8" fmla="*/ 328472 h 399808"/>
              <a:gd name="connsiteX9" fmla="*/ 32542 w 266006"/>
              <a:gd name="connsiteY9" fmla="*/ 347927 h 399808"/>
              <a:gd name="connsiteX10" fmla="*/ 6601 w 266006"/>
              <a:gd name="connsiteY10" fmla="*/ 354412 h 399808"/>
              <a:gd name="connsiteX11" fmla="*/ 116 w 266006"/>
              <a:gd name="connsiteY11" fmla="*/ 373867 h 399808"/>
              <a:gd name="connsiteX12" fmla="*/ 13086 w 266006"/>
              <a:gd name="connsiteY12" fmla="*/ 399808 h 399808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99807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29818 w 266006"/>
              <a:gd name="connsiteY5" fmla="*/ 219263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42789 w 266006"/>
              <a:gd name="connsiteY6" fmla="*/ 284114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8643 w 266006"/>
              <a:gd name="connsiteY6" fmla="*/ 290211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80595 w 266006"/>
              <a:gd name="connsiteY6" fmla="*/ 326796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4696 w 266006"/>
              <a:gd name="connsiteY5" fmla="*/ 225361 h 400846"/>
              <a:gd name="connsiteX6" fmla="*/ 159863 w 266006"/>
              <a:gd name="connsiteY6" fmla="*/ 284112 h 400846"/>
              <a:gd name="connsiteX7" fmla="*/ 129818 w 266006"/>
              <a:gd name="connsiteY7" fmla="*/ 316539 h 400846"/>
              <a:gd name="connsiteX8" fmla="*/ 110363 w 266006"/>
              <a:gd name="connsiteY8" fmla="*/ 329510 h 400846"/>
              <a:gd name="connsiteX9" fmla="*/ 32542 w 266006"/>
              <a:gd name="connsiteY9" fmla="*/ 348965 h 400846"/>
              <a:gd name="connsiteX10" fmla="*/ 6601 w 266006"/>
              <a:gd name="connsiteY10" fmla="*/ 355450 h 400846"/>
              <a:gd name="connsiteX11" fmla="*/ 116 w 266006"/>
              <a:gd name="connsiteY11" fmla="*/ 374905 h 400846"/>
              <a:gd name="connsiteX12" fmla="*/ 13086 w 266006"/>
              <a:gd name="connsiteY12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59863 w 266006"/>
              <a:gd name="connsiteY5" fmla="*/ 284112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2542 w 266006"/>
              <a:gd name="connsiteY8" fmla="*/ 348965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06 w 266006"/>
              <a:gd name="connsiteY0" fmla="*/ 5254 h 400846"/>
              <a:gd name="connsiteX1" fmla="*/ 227095 w 266006"/>
              <a:gd name="connsiteY1" fmla="*/ 11739 h 400846"/>
              <a:gd name="connsiteX2" fmla="*/ 153377 w 266006"/>
              <a:gd name="connsiteY2" fmla="*/ 1539 h 400846"/>
              <a:gd name="connsiteX3" fmla="*/ 116848 w 266006"/>
              <a:gd name="connsiteY3" fmla="*/ 50650 h 400846"/>
              <a:gd name="connsiteX4" fmla="*/ 123333 w 266006"/>
              <a:gd name="connsiteY4" fmla="*/ 153466 h 400846"/>
              <a:gd name="connsiteX5" fmla="*/ 136692 w 266006"/>
              <a:gd name="connsiteY5" fmla="*/ 270697 h 400846"/>
              <a:gd name="connsiteX6" fmla="*/ 129818 w 266006"/>
              <a:gd name="connsiteY6" fmla="*/ 316539 h 400846"/>
              <a:gd name="connsiteX7" fmla="*/ 110363 w 266006"/>
              <a:gd name="connsiteY7" fmla="*/ 329510 h 400846"/>
              <a:gd name="connsiteX8" fmla="*/ 37420 w 266006"/>
              <a:gd name="connsiteY8" fmla="*/ 329453 h 400846"/>
              <a:gd name="connsiteX9" fmla="*/ 6601 w 266006"/>
              <a:gd name="connsiteY9" fmla="*/ 355450 h 400846"/>
              <a:gd name="connsiteX10" fmla="*/ 116 w 266006"/>
              <a:gd name="connsiteY10" fmla="*/ 374905 h 400846"/>
              <a:gd name="connsiteX11" fmla="*/ 13086 w 266006"/>
              <a:gd name="connsiteY11" fmla="*/ 400846 h 400846"/>
              <a:gd name="connsiteX0" fmla="*/ 266099 w 266099"/>
              <a:gd name="connsiteY0" fmla="*/ 5254 h 400846"/>
              <a:gd name="connsiteX1" fmla="*/ 227188 w 266099"/>
              <a:gd name="connsiteY1" fmla="*/ 11739 h 400846"/>
              <a:gd name="connsiteX2" fmla="*/ 153470 w 266099"/>
              <a:gd name="connsiteY2" fmla="*/ 1539 h 400846"/>
              <a:gd name="connsiteX3" fmla="*/ 116941 w 266099"/>
              <a:gd name="connsiteY3" fmla="*/ 50650 h 400846"/>
              <a:gd name="connsiteX4" fmla="*/ 123426 w 266099"/>
              <a:gd name="connsiteY4" fmla="*/ 153466 h 400846"/>
              <a:gd name="connsiteX5" fmla="*/ 136785 w 266099"/>
              <a:gd name="connsiteY5" fmla="*/ 270697 h 400846"/>
              <a:gd name="connsiteX6" fmla="*/ 129911 w 266099"/>
              <a:gd name="connsiteY6" fmla="*/ 316539 h 400846"/>
              <a:gd name="connsiteX7" fmla="*/ 110456 w 266099"/>
              <a:gd name="connsiteY7" fmla="*/ 329510 h 400846"/>
              <a:gd name="connsiteX8" fmla="*/ 37513 w 266099"/>
              <a:gd name="connsiteY8" fmla="*/ 329453 h 400846"/>
              <a:gd name="connsiteX9" fmla="*/ 6694 w 266099"/>
              <a:gd name="connsiteY9" fmla="*/ 355450 h 400846"/>
              <a:gd name="connsiteX10" fmla="*/ 209 w 266099"/>
              <a:gd name="connsiteY10" fmla="*/ 374905 h 400846"/>
              <a:gd name="connsiteX11" fmla="*/ 13179 w 266099"/>
              <a:gd name="connsiteY11" fmla="*/ 400846 h 400846"/>
              <a:gd name="connsiteX0" fmla="*/ 267642 w 267642"/>
              <a:gd name="connsiteY0" fmla="*/ 5254 h 405724"/>
              <a:gd name="connsiteX1" fmla="*/ 228731 w 267642"/>
              <a:gd name="connsiteY1" fmla="*/ 11739 h 405724"/>
              <a:gd name="connsiteX2" fmla="*/ 155013 w 267642"/>
              <a:gd name="connsiteY2" fmla="*/ 1539 h 405724"/>
              <a:gd name="connsiteX3" fmla="*/ 118484 w 267642"/>
              <a:gd name="connsiteY3" fmla="*/ 50650 h 405724"/>
              <a:gd name="connsiteX4" fmla="*/ 124969 w 267642"/>
              <a:gd name="connsiteY4" fmla="*/ 153466 h 405724"/>
              <a:gd name="connsiteX5" fmla="*/ 138328 w 267642"/>
              <a:gd name="connsiteY5" fmla="*/ 270697 h 405724"/>
              <a:gd name="connsiteX6" fmla="*/ 131454 w 267642"/>
              <a:gd name="connsiteY6" fmla="*/ 316539 h 405724"/>
              <a:gd name="connsiteX7" fmla="*/ 111999 w 267642"/>
              <a:gd name="connsiteY7" fmla="*/ 329510 h 405724"/>
              <a:gd name="connsiteX8" fmla="*/ 39056 w 267642"/>
              <a:gd name="connsiteY8" fmla="*/ 329453 h 405724"/>
              <a:gd name="connsiteX9" fmla="*/ 8237 w 267642"/>
              <a:gd name="connsiteY9" fmla="*/ 355450 h 405724"/>
              <a:gd name="connsiteX10" fmla="*/ 1752 w 267642"/>
              <a:gd name="connsiteY10" fmla="*/ 374905 h 405724"/>
              <a:gd name="connsiteX11" fmla="*/ 42770 w 267642"/>
              <a:gd name="connsiteY11" fmla="*/ 405724 h 405724"/>
              <a:gd name="connsiteX0" fmla="*/ 267212 w 267212"/>
              <a:gd name="connsiteY0" fmla="*/ 5254 h 405724"/>
              <a:gd name="connsiteX1" fmla="*/ 228301 w 267212"/>
              <a:gd name="connsiteY1" fmla="*/ 11739 h 405724"/>
              <a:gd name="connsiteX2" fmla="*/ 154583 w 267212"/>
              <a:gd name="connsiteY2" fmla="*/ 1539 h 405724"/>
              <a:gd name="connsiteX3" fmla="*/ 118054 w 267212"/>
              <a:gd name="connsiteY3" fmla="*/ 50650 h 405724"/>
              <a:gd name="connsiteX4" fmla="*/ 124539 w 267212"/>
              <a:gd name="connsiteY4" fmla="*/ 153466 h 405724"/>
              <a:gd name="connsiteX5" fmla="*/ 137898 w 267212"/>
              <a:gd name="connsiteY5" fmla="*/ 270697 h 405724"/>
              <a:gd name="connsiteX6" fmla="*/ 131024 w 267212"/>
              <a:gd name="connsiteY6" fmla="*/ 316539 h 405724"/>
              <a:gd name="connsiteX7" fmla="*/ 111569 w 267212"/>
              <a:gd name="connsiteY7" fmla="*/ 329510 h 405724"/>
              <a:gd name="connsiteX8" fmla="*/ 38626 w 267212"/>
              <a:gd name="connsiteY8" fmla="*/ 329453 h 405724"/>
              <a:gd name="connsiteX9" fmla="*/ 7807 w 267212"/>
              <a:gd name="connsiteY9" fmla="*/ 355450 h 405724"/>
              <a:gd name="connsiteX10" fmla="*/ 2541 w 267212"/>
              <a:gd name="connsiteY10" fmla="*/ 389539 h 405724"/>
              <a:gd name="connsiteX11" fmla="*/ 42340 w 267212"/>
              <a:gd name="connsiteY11" fmla="*/ 405724 h 405724"/>
              <a:gd name="connsiteX0" fmla="*/ 271540 w 271540"/>
              <a:gd name="connsiteY0" fmla="*/ 5254 h 408583"/>
              <a:gd name="connsiteX1" fmla="*/ 232629 w 271540"/>
              <a:gd name="connsiteY1" fmla="*/ 11739 h 408583"/>
              <a:gd name="connsiteX2" fmla="*/ 158911 w 271540"/>
              <a:gd name="connsiteY2" fmla="*/ 1539 h 408583"/>
              <a:gd name="connsiteX3" fmla="*/ 122382 w 271540"/>
              <a:gd name="connsiteY3" fmla="*/ 50650 h 408583"/>
              <a:gd name="connsiteX4" fmla="*/ 128867 w 271540"/>
              <a:gd name="connsiteY4" fmla="*/ 153466 h 408583"/>
              <a:gd name="connsiteX5" fmla="*/ 142226 w 271540"/>
              <a:gd name="connsiteY5" fmla="*/ 270697 h 408583"/>
              <a:gd name="connsiteX6" fmla="*/ 135352 w 271540"/>
              <a:gd name="connsiteY6" fmla="*/ 316539 h 408583"/>
              <a:gd name="connsiteX7" fmla="*/ 115897 w 271540"/>
              <a:gd name="connsiteY7" fmla="*/ 329510 h 408583"/>
              <a:gd name="connsiteX8" fmla="*/ 42954 w 271540"/>
              <a:gd name="connsiteY8" fmla="*/ 329453 h 408583"/>
              <a:gd name="connsiteX9" fmla="*/ 12135 w 271540"/>
              <a:gd name="connsiteY9" fmla="*/ 355450 h 408583"/>
              <a:gd name="connsiteX10" fmla="*/ 6869 w 271540"/>
              <a:gd name="connsiteY10" fmla="*/ 389539 h 408583"/>
              <a:gd name="connsiteX11" fmla="*/ 46668 w 271540"/>
              <a:gd name="connsiteY11" fmla="*/ 405724 h 408583"/>
              <a:gd name="connsiteX0" fmla="*/ 264687 w 264687"/>
              <a:gd name="connsiteY0" fmla="*/ 5254 h 408583"/>
              <a:gd name="connsiteX1" fmla="*/ 225776 w 264687"/>
              <a:gd name="connsiteY1" fmla="*/ 11739 h 408583"/>
              <a:gd name="connsiteX2" fmla="*/ 152058 w 264687"/>
              <a:gd name="connsiteY2" fmla="*/ 1539 h 408583"/>
              <a:gd name="connsiteX3" fmla="*/ 115529 w 264687"/>
              <a:gd name="connsiteY3" fmla="*/ 50650 h 408583"/>
              <a:gd name="connsiteX4" fmla="*/ 122014 w 264687"/>
              <a:gd name="connsiteY4" fmla="*/ 153466 h 408583"/>
              <a:gd name="connsiteX5" fmla="*/ 135373 w 264687"/>
              <a:gd name="connsiteY5" fmla="*/ 270697 h 408583"/>
              <a:gd name="connsiteX6" fmla="*/ 128499 w 264687"/>
              <a:gd name="connsiteY6" fmla="*/ 316539 h 408583"/>
              <a:gd name="connsiteX7" fmla="*/ 109044 w 264687"/>
              <a:gd name="connsiteY7" fmla="*/ 329510 h 408583"/>
              <a:gd name="connsiteX8" fmla="*/ 36101 w 264687"/>
              <a:gd name="connsiteY8" fmla="*/ 329453 h 408583"/>
              <a:gd name="connsiteX9" fmla="*/ 16 w 264687"/>
              <a:gd name="connsiteY9" fmla="*/ 389539 h 408583"/>
              <a:gd name="connsiteX10" fmla="*/ 39815 w 264687"/>
              <a:gd name="connsiteY10" fmla="*/ 405724 h 408583"/>
              <a:gd name="connsiteX0" fmla="*/ 264687 w 264687"/>
              <a:gd name="connsiteY0" fmla="*/ 5254 h 408583"/>
              <a:gd name="connsiteX1" fmla="*/ 225776 w 264687"/>
              <a:gd name="connsiteY1" fmla="*/ 11739 h 408583"/>
              <a:gd name="connsiteX2" fmla="*/ 152058 w 264687"/>
              <a:gd name="connsiteY2" fmla="*/ 1539 h 408583"/>
              <a:gd name="connsiteX3" fmla="*/ 115529 w 264687"/>
              <a:gd name="connsiteY3" fmla="*/ 50650 h 408583"/>
              <a:gd name="connsiteX4" fmla="*/ 122014 w 264687"/>
              <a:gd name="connsiteY4" fmla="*/ 153466 h 408583"/>
              <a:gd name="connsiteX5" fmla="*/ 135373 w 264687"/>
              <a:gd name="connsiteY5" fmla="*/ 270697 h 408583"/>
              <a:gd name="connsiteX6" fmla="*/ 109044 w 264687"/>
              <a:gd name="connsiteY6" fmla="*/ 329510 h 408583"/>
              <a:gd name="connsiteX7" fmla="*/ 36101 w 264687"/>
              <a:gd name="connsiteY7" fmla="*/ 329453 h 408583"/>
              <a:gd name="connsiteX8" fmla="*/ 16 w 264687"/>
              <a:gd name="connsiteY8" fmla="*/ 389539 h 408583"/>
              <a:gd name="connsiteX9" fmla="*/ 39815 w 264687"/>
              <a:gd name="connsiteY9" fmla="*/ 405724 h 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4687" h="408583">
                <a:moveTo>
                  <a:pt x="264687" y="5254"/>
                </a:moveTo>
                <a:cubicBezTo>
                  <a:pt x="251717" y="7416"/>
                  <a:pt x="244547" y="12358"/>
                  <a:pt x="225776" y="11739"/>
                </a:cubicBezTo>
                <a:cubicBezTo>
                  <a:pt x="207005" y="11120"/>
                  <a:pt x="170433" y="-4946"/>
                  <a:pt x="152058" y="1539"/>
                </a:cubicBezTo>
                <a:cubicBezTo>
                  <a:pt x="141866" y="5136"/>
                  <a:pt x="120536" y="25329"/>
                  <a:pt x="115529" y="50650"/>
                </a:cubicBezTo>
                <a:cubicBezTo>
                  <a:pt x="110522" y="75971"/>
                  <a:pt x="118707" y="116792"/>
                  <a:pt x="122014" y="153466"/>
                </a:cubicBezTo>
                <a:cubicBezTo>
                  <a:pt x="125321" y="190140"/>
                  <a:pt x="137535" y="241356"/>
                  <a:pt x="135373" y="270697"/>
                </a:cubicBezTo>
                <a:cubicBezTo>
                  <a:pt x="133211" y="300038"/>
                  <a:pt x="125589" y="319717"/>
                  <a:pt x="109044" y="329510"/>
                </a:cubicBezTo>
                <a:cubicBezTo>
                  <a:pt x="92499" y="339303"/>
                  <a:pt x="54272" y="319448"/>
                  <a:pt x="36101" y="329453"/>
                </a:cubicBezTo>
                <a:cubicBezTo>
                  <a:pt x="17930" y="339458"/>
                  <a:pt x="-603" y="376827"/>
                  <a:pt x="16" y="389539"/>
                </a:cubicBezTo>
                <a:cubicBezTo>
                  <a:pt x="15527" y="418650"/>
                  <a:pt x="39815" y="405724"/>
                  <a:pt x="39815" y="405724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19908" y="5572764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Gill Sans MT" panose="020B0502020104020203" pitchFamily="34" charset="0"/>
              </a:rPr>
              <a:t>Laser sheet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19908" y="6100425"/>
            <a:ext cx="4033736" cy="6331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Detection orthogonal to sheet</a:t>
            </a:r>
          </a:p>
        </p:txBody>
      </p:sp>
      <p:sp>
        <p:nvSpPr>
          <p:cNvPr id="32" name="Freeform 31"/>
          <p:cNvSpPr/>
          <p:nvPr/>
        </p:nvSpPr>
        <p:spPr>
          <a:xfrm>
            <a:off x="2684367" y="769989"/>
            <a:ext cx="3695700" cy="1098330"/>
          </a:xfrm>
          <a:custGeom>
            <a:avLst/>
            <a:gdLst>
              <a:gd name="connsiteX0" fmla="*/ 0 w 3695700"/>
              <a:gd name="connsiteY0" fmla="*/ 0 h 1181100"/>
              <a:gd name="connsiteX1" fmla="*/ 520700 w 3695700"/>
              <a:gd name="connsiteY1" fmla="*/ 1181100 h 1181100"/>
              <a:gd name="connsiteX2" fmla="*/ 3175000 w 3695700"/>
              <a:gd name="connsiteY2" fmla="*/ 1181100 h 1181100"/>
              <a:gd name="connsiteX3" fmla="*/ 3695700 w 3695700"/>
              <a:gd name="connsiteY3" fmla="*/ 254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700" h="1181100">
                <a:moveTo>
                  <a:pt x="0" y="0"/>
                </a:moveTo>
                <a:lnTo>
                  <a:pt x="520700" y="1181100"/>
                </a:lnTo>
                <a:lnTo>
                  <a:pt x="3175000" y="1181100"/>
                </a:lnTo>
                <a:lnTo>
                  <a:pt x="3695700" y="25400"/>
                </a:ln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 rot="16200000">
            <a:off x="4003560" y="1551143"/>
            <a:ext cx="1057315" cy="707961"/>
          </a:xfrm>
          <a:prstGeom prst="rightArrow">
            <a:avLst>
              <a:gd name="adj1" fmla="val 50000"/>
              <a:gd name="adj2" fmla="val 4874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2900" y="5599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Objective</a:t>
            </a:r>
          </a:p>
        </p:txBody>
      </p:sp>
      <p:sp>
        <p:nvSpPr>
          <p:cNvPr id="29" name="Oval 28"/>
          <p:cNvSpPr/>
          <p:nvPr/>
        </p:nvSpPr>
        <p:spPr>
          <a:xfrm>
            <a:off x="4267075" y="2764052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04230" y="3017311"/>
            <a:ext cx="247198" cy="2497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13390" y="2904332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30524" y="3341743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099935" y="2899586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05393" y="3271283"/>
            <a:ext cx="246772" cy="249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2350048" y="2992930"/>
            <a:ext cx="13625242" cy="307467"/>
            <a:chOff x="376136" y="6149303"/>
            <a:chExt cx="6977976" cy="157465"/>
          </a:xfrm>
          <a:solidFill>
            <a:srgbClr val="00B050"/>
          </a:solidFill>
        </p:grpSpPr>
        <p:sp>
          <p:nvSpPr>
            <p:cNvPr id="9" name="Isosceles Triangle 8"/>
            <p:cNvSpPr/>
            <p:nvPr/>
          </p:nvSpPr>
          <p:spPr>
            <a:xfrm rot="5400000">
              <a:off x="2395335" y="4130104"/>
              <a:ext cx="157465" cy="4195864"/>
            </a:xfrm>
            <a:prstGeom prst="triangl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16200000" flipH="1">
              <a:off x="5177447" y="4130104"/>
              <a:ext cx="157465" cy="4195864"/>
            </a:xfrm>
            <a:prstGeom prst="triangle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730371" y="3104635"/>
            <a:ext cx="97078" cy="9809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30371" y="3104635"/>
            <a:ext cx="97078" cy="9809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69623" y="3094757"/>
            <a:ext cx="95876" cy="968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69623" y="3094757"/>
            <a:ext cx="95876" cy="9687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22031" y="3083719"/>
            <a:ext cx="19086" cy="128587"/>
          </a:xfrm>
          <a:custGeom>
            <a:avLst/>
            <a:gdLst>
              <a:gd name="connsiteX0" fmla="*/ 0 w 19086"/>
              <a:gd name="connsiteY0" fmla="*/ 0 h 128587"/>
              <a:gd name="connsiteX1" fmla="*/ 9525 w 19086"/>
              <a:gd name="connsiteY1" fmla="*/ 28575 h 128587"/>
              <a:gd name="connsiteX2" fmla="*/ 11907 w 19086"/>
              <a:gd name="connsiteY2" fmla="*/ 50006 h 128587"/>
              <a:gd name="connsiteX3" fmla="*/ 14288 w 19086"/>
              <a:gd name="connsiteY3" fmla="*/ 64294 h 128587"/>
              <a:gd name="connsiteX4" fmla="*/ 16669 w 19086"/>
              <a:gd name="connsiteY4" fmla="*/ 104775 h 128587"/>
              <a:gd name="connsiteX5" fmla="*/ 19050 w 19086"/>
              <a:gd name="connsiteY5" fmla="*/ 128587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86" h="128587">
                <a:moveTo>
                  <a:pt x="0" y="0"/>
                </a:moveTo>
                <a:cubicBezTo>
                  <a:pt x="4069" y="10172"/>
                  <a:pt x="7428" y="17394"/>
                  <a:pt x="9525" y="28575"/>
                </a:cubicBezTo>
                <a:cubicBezTo>
                  <a:pt x="10850" y="35640"/>
                  <a:pt x="10957" y="42881"/>
                  <a:pt x="11907" y="50006"/>
                </a:cubicBezTo>
                <a:cubicBezTo>
                  <a:pt x="12545" y="54792"/>
                  <a:pt x="13494" y="59531"/>
                  <a:pt x="14288" y="64294"/>
                </a:cubicBezTo>
                <a:cubicBezTo>
                  <a:pt x="15082" y="77788"/>
                  <a:pt x="15498" y="91309"/>
                  <a:pt x="16669" y="104775"/>
                </a:cubicBezTo>
                <a:cubicBezTo>
                  <a:pt x="19572" y="138162"/>
                  <a:pt x="19050" y="103733"/>
                  <a:pt x="19050" y="1285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07931" y="3086044"/>
            <a:ext cx="239795" cy="116682"/>
          </a:xfrm>
          <a:custGeom>
            <a:avLst/>
            <a:gdLst>
              <a:gd name="connsiteX0" fmla="*/ 14287 w 250031"/>
              <a:gd name="connsiteY0" fmla="*/ 4763 h 116681"/>
              <a:gd name="connsiteX1" fmla="*/ 9525 w 250031"/>
              <a:gd name="connsiteY1" fmla="*/ 19050 h 116681"/>
              <a:gd name="connsiteX2" fmla="*/ 0 w 250031"/>
              <a:gd name="connsiteY2" fmla="*/ 33338 h 116681"/>
              <a:gd name="connsiteX3" fmla="*/ 4762 w 250031"/>
              <a:gd name="connsiteY3" fmla="*/ 92869 h 116681"/>
              <a:gd name="connsiteX4" fmla="*/ 7143 w 250031"/>
              <a:gd name="connsiteY4" fmla="*/ 100013 h 116681"/>
              <a:gd name="connsiteX5" fmla="*/ 11906 w 250031"/>
              <a:gd name="connsiteY5" fmla="*/ 107156 h 116681"/>
              <a:gd name="connsiteX6" fmla="*/ 19050 w 250031"/>
              <a:gd name="connsiteY6" fmla="*/ 114300 h 116681"/>
              <a:gd name="connsiteX7" fmla="*/ 26193 w 250031"/>
              <a:gd name="connsiteY7" fmla="*/ 116681 h 116681"/>
              <a:gd name="connsiteX8" fmla="*/ 42862 w 250031"/>
              <a:gd name="connsiteY8" fmla="*/ 114300 h 116681"/>
              <a:gd name="connsiteX9" fmla="*/ 147637 w 250031"/>
              <a:gd name="connsiteY9" fmla="*/ 109538 h 116681"/>
              <a:gd name="connsiteX10" fmla="*/ 238125 w 250031"/>
              <a:gd name="connsiteY10" fmla="*/ 107156 h 116681"/>
              <a:gd name="connsiteX11" fmla="*/ 245268 w 250031"/>
              <a:gd name="connsiteY11" fmla="*/ 92869 h 116681"/>
              <a:gd name="connsiteX12" fmla="*/ 250031 w 250031"/>
              <a:gd name="connsiteY12" fmla="*/ 69056 h 116681"/>
              <a:gd name="connsiteX13" fmla="*/ 247650 w 250031"/>
              <a:gd name="connsiteY13" fmla="*/ 14288 h 116681"/>
              <a:gd name="connsiteX14" fmla="*/ 238125 w 250031"/>
              <a:gd name="connsiteY14" fmla="*/ 0 h 116681"/>
              <a:gd name="connsiteX15" fmla="*/ 14287 w 250031"/>
              <a:gd name="connsiteY15" fmla="*/ 4763 h 116681"/>
              <a:gd name="connsiteX0" fmla="*/ 14287 w 250031"/>
              <a:gd name="connsiteY0" fmla="*/ 4763 h 119062"/>
              <a:gd name="connsiteX1" fmla="*/ 9525 w 250031"/>
              <a:gd name="connsiteY1" fmla="*/ 19050 h 119062"/>
              <a:gd name="connsiteX2" fmla="*/ 0 w 250031"/>
              <a:gd name="connsiteY2" fmla="*/ 33338 h 119062"/>
              <a:gd name="connsiteX3" fmla="*/ 4762 w 250031"/>
              <a:gd name="connsiteY3" fmla="*/ 92869 h 119062"/>
              <a:gd name="connsiteX4" fmla="*/ 7143 w 250031"/>
              <a:gd name="connsiteY4" fmla="*/ 100013 h 119062"/>
              <a:gd name="connsiteX5" fmla="*/ 11906 w 250031"/>
              <a:gd name="connsiteY5" fmla="*/ 107156 h 119062"/>
              <a:gd name="connsiteX6" fmla="*/ 19050 w 250031"/>
              <a:gd name="connsiteY6" fmla="*/ 114300 h 119062"/>
              <a:gd name="connsiteX7" fmla="*/ 26193 w 250031"/>
              <a:gd name="connsiteY7" fmla="*/ 116681 h 119062"/>
              <a:gd name="connsiteX8" fmla="*/ 42862 w 250031"/>
              <a:gd name="connsiteY8" fmla="*/ 114300 h 119062"/>
              <a:gd name="connsiteX9" fmla="*/ 147637 w 250031"/>
              <a:gd name="connsiteY9" fmla="*/ 109538 h 119062"/>
              <a:gd name="connsiteX10" fmla="*/ 235744 w 250031"/>
              <a:gd name="connsiteY10" fmla="*/ 119062 h 119062"/>
              <a:gd name="connsiteX11" fmla="*/ 245268 w 250031"/>
              <a:gd name="connsiteY11" fmla="*/ 92869 h 119062"/>
              <a:gd name="connsiteX12" fmla="*/ 250031 w 250031"/>
              <a:gd name="connsiteY12" fmla="*/ 69056 h 119062"/>
              <a:gd name="connsiteX13" fmla="*/ 247650 w 250031"/>
              <a:gd name="connsiteY13" fmla="*/ 14288 h 119062"/>
              <a:gd name="connsiteX14" fmla="*/ 238125 w 250031"/>
              <a:gd name="connsiteY14" fmla="*/ 0 h 119062"/>
              <a:gd name="connsiteX15" fmla="*/ 14287 w 250031"/>
              <a:gd name="connsiteY15" fmla="*/ 4763 h 119062"/>
              <a:gd name="connsiteX0" fmla="*/ 14287 w 250031"/>
              <a:gd name="connsiteY0" fmla="*/ 4763 h 119062"/>
              <a:gd name="connsiteX1" fmla="*/ 9525 w 250031"/>
              <a:gd name="connsiteY1" fmla="*/ 19050 h 119062"/>
              <a:gd name="connsiteX2" fmla="*/ 0 w 250031"/>
              <a:gd name="connsiteY2" fmla="*/ 33338 h 119062"/>
              <a:gd name="connsiteX3" fmla="*/ 4762 w 250031"/>
              <a:gd name="connsiteY3" fmla="*/ 92869 h 119062"/>
              <a:gd name="connsiteX4" fmla="*/ 7143 w 250031"/>
              <a:gd name="connsiteY4" fmla="*/ 100013 h 119062"/>
              <a:gd name="connsiteX5" fmla="*/ 11906 w 250031"/>
              <a:gd name="connsiteY5" fmla="*/ 107156 h 119062"/>
              <a:gd name="connsiteX6" fmla="*/ 19050 w 250031"/>
              <a:gd name="connsiteY6" fmla="*/ 114300 h 119062"/>
              <a:gd name="connsiteX7" fmla="*/ 26193 w 250031"/>
              <a:gd name="connsiteY7" fmla="*/ 116681 h 119062"/>
              <a:gd name="connsiteX8" fmla="*/ 42862 w 250031"/>
              <a:gd name="connsiteY8" fmla="*/ 114300 h 119062"/>
              <a:gd name="connsiteX9" fmla="*/ 119062 w 250031"/>
              <a:gd name="connsiteY9" fmla="*/ 116682 h 119062"/>
              <a:gd name="connsiteX10" fmla="*/ 235744 w 250031"/>
              <a:gd name="connsiteY10" fmla="*/ 119062 h 119062"/>
              <a:gd name="connsiteX11" fmla="*/ 245268 w 250031"/>
              <a:gd name="connsiteY11" fmla="*/ 92869 h 119062"/>
              <a:gd name="connsiteX12" fmla="*/ 250031 w 250031"/>
              <a:gd name="connsiteY12" fmla="*/ 69056 h 119062"/>
              <a:gd name="connsiteX13" fmla="*/ 247650 w 250031"/>
              <a:gd name="connsiteY13" fmla="*/ 14288 h 119062"/>
              <a:gd name="connsiteX14" fmla="*/ 238125 w 250031"/>
              <a:gd name="connsiteY14" fmla="*/ 0 h 119062"/>
              <a:gd name="connsiteX15" fmla="*/ 14287 w 250031"/>
              <a:gd name="connsiteY15" fmla="*/ 4763 h 119062"/>
              <a:gd name="connsiteX0" fmla="*/ 14287 w 250031"/>
              <a:gd name="connsiteY0" fmla="*/ 4763 h 116682"/>
              <a:gd name="connsiteX1" fmla="*/ 9525 w 250031"/>
              <a:gd name="connsiteY1" fmla="*/ 19050 h 116682"/>
              <a:gd name="connsiteX2" fmla="*/ 0 w 250031"/>
              <a:gd name="connsiteY2" fmla="*/ 33338 h 116682"/>
              <a:gd name="connsiteX3" fmla="*/ 4762 w 250031"/>
              <a:gd name="connsiteY3" fmla="*/ 92869 h 116682"/>
              <a:gd name="connsiteX4" fmla="*/ 7143 w 250031"/>
              <a:gd name="connsiteY4" fmla="*/ 100013 h 116682"/>
              <a:gd name="connsiteX5" fmla="*/ 11906 w 250031"/>
              <a:gd name="connsiteY5" fmla="*/ 107156 h 116682"/>
              <a:gd name="connsiteX6" fmla="*/ 19050 w 250031"/>
              <a:gd name="connsiteY6" fmla="*/ 114300 h 116682"/>
              <a:gd name="connsiteX7" fmla="*/ 26193 w 250031"/>
              <a:gd name="connsiteY7" fmla="*/ 116681 h 116682"/>
              <a:gd name="connsiteX8" fmla="*/ 42862 w 250031"/>
              <a:gd name="connsiteY8" fmla="*/ 114300 h 116682"/>
              <a:gd name="connsiteX9" fmla="*/ 119062 w 250031"/>
              <a:gd name="connsiteY9" fmla="*/ 116682 h 116682"/>
              <a:gd name="connsiteX10" fmla="*/ 235744 w 250031"/>
              <a:gd name="connsiteY10" fmla="*/ 114299 h 116682"/>
              <a:gd name="connsiteX11" fmla="*/ 245268 w 250031"/>
              <a:gd name="connsiteY11" fmla="*/ 92869 h 116682"/>
              <a:gd name="connsiteX12" fmla="*/ 250031 w 250031"/>
              <a:gd name="connsiteY12" fmla="*/ 69056 h 116682"/>
              <a:gd name="connsiteX13" fmla="*/ 247650 w 250031"/>
              <a:gd name="connsiteY13" fmla="*/ 14288 h 116682"/>
              <a:gd name="connsiteX14" fmla="*/ 238125 w 250031"/>
              <a:gd name="connsiteY14" fmla="*/ 0 h 116682"/>
              <a:gd name="connsiteX15" fmla="*/ 14287 w 250031"/>
              <a:gd name="connsiteY15" fmla="*/ 4763 h 116682"/>
              <a:gd name="connsiteX0" fmla="*/ 14287 w 257708"/>
              <a:gd name="connsiteY0" fmla="*/ 4763 h 116682"/>
              <a:gd name="connsiteX1" fmla="*/ 9525 w 257708"/>
              <a:gd name="connsiteY1" fmla="*/ 19050 h 116682"/>
              <a:gd name="connsiteX2" fmla="*/ 0 w 257708"/>
              <a:gd name="connsiteY2" fmla="*/ 33338 h 116682"/>
              <a:gd name="connsiteX3" fmla="*/ 4762 w 257708"/>
              <a:gd name="connsiteY3" fmla="*/ 92869 h 116682"/>
              <a:gd name="connsiteX4" fmla="*/ 7143 w 257708"/>
              <a:gd name="connsiteY4" fmla="*/ 100013 h 116682"/>
              <a:gd name="connsiteX5" fmla="*/ 11906 w 257708"/>
              <a:gd name="connsiteY5" fmla="*/ 107156 h 116682"/>
              <a:gd name="connsiteX6" fmla="*/ 19050 w 257708"/>
              <a:gd name="connsiteY6" fmla="*/ 114300 h 116682"/>
              <a:gd name="connsiteX7" fmla="*/ 26193 w 257708"/>
              <a:gd name="connsiteY7" fmla="*/ 116681 h 116682"/>
              <a:gd name="connsiteX8" fmla="*/ 42862 w 257708"/>
              <a:gd name="connsiteY8" fmla="*/ 114300 h 116682"/>
              <a:gd name="connsiteX9" fmla="*/ 119062 w 257708"/>
              <a:gd name="connsiteY9" fmla="*/ 116682 h 116682"/>
              <a:gd name="connsiteX10" fmla="*/ 235744 w 257708"/>
              <a:gd name="connsiteY10" fmla="*/ 114299 h 116682"/>
              <a:gd name="connsiteX11" fmla="*/ 245268 w 257708"/>
              <a:gd name="connsiteY11" fmla="*/ 92869 h 116682"/>
              <a:gd name="connsiteX12" fmla="*/ 257708 w 257708"/>
              <a:gd name="connsiteY12" fmla="*/ 64293 h 116682"/>
              <a:gd name="connsiteX13" fmla="*/ 247650 w 257708"/>
              <a:gd name="connsiteY13" fmla="*/ 14288 h 116682"/>
              <a:gd name="connsiteX14" fmla="*/ 238125 w 257708"/>
              <a:gd name="connsiteY14" fmla="*/ 0 h 116682"/>
              <a:gd name="connsiteX15" fmla="*/ 14287 w 257708"/>
              <a:gd name="connsiteY15" fmla="*/ 4763 h 11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708" h="116682">
                <a:moveTo>
                  <a:pt x="14287" y="4763"/>
                </a:moveTo>
                <a:cubicBezTo>
                  <a:pt x="12700" y="9525"/>
                  <a:pt x="11963" y="14662"/>
                  <a:pt x="9525" y="19050"/>
                </a:cubicBezTo>
                <a:cubicBezTo>
                  <a:pt x="-5338" y="45804"/>
                  <a:pt x="7876" y="9706"/>
                  <a:pt x="0" y="33338"/>
                </a:cubicBezTo>
                <a:cubicBezTo>
                  <a:pt x="1587" y="53182"/>
                  <a:pt x="2641" y="73075"/>
                  <a:pt x="4762" y="92869"/>
                </a:cubicBezTo>
                <a:cubicBezTo>
                  <a:pt x="5029" y="95365"/>
                  <a:pt x="6020" y="97768"/>
                  <a:pt x="7143" y="100013"/>
                </a:cubicBezTo>
                <a:cubicBezTo>
                  <a:pt x="8423" y="102573"/>
                  <a:pt x="10074" y="104958"/>
                  <a:pt x="11906" y="107156"/>
                </a:cubicBezTo>
                <a:cubicBezTo>
                  <a:pt x="14062" y="109743"/>
                  <a:pt x="16248" y="112432"/>
                  <a:pt x="19050" y="114300"/>
                </a:cubicBezTo>
                <a:cubicBezTo>
                  <a:pt x="21138" y="115692"/>
                  <a:pt x="23812" y="115887"/>
                  <a:pt x="26193" y="116681"/>
                </a:cubicBezTo>
                <a:cubicBezTo>
                  <a:pt x="31749" y="115887"/>
                  <a:pt x="27384" y="114300"/>
                  <a:pt x="42862" y="114300"/>
                </a:cubicBezTo>
                <a:cubicBezTo>
                  <a:pt x="58340" y="114300"/>
                  <a:pt x="86915" y="116682"/>
                  <a:pt x="119062" y="116682"/>
                </a:cubicBezTo>
                <a:cubicBezTo>
                  <a:pt x="151209" y="116682"/>
                  <a:pt x="206375" y="111124"/>
                  <a:pt x="235744" y="114299"/>
                </a:cubicBezTo>
                <a:cubicBezTo>
                  <a:pt x="240136" y="107711"/>
                  <a:pt x="241607" y="101203"/>
                  <a:pt x="245268" y="92869"/>
                </a:cubicBezTo>
                <a:cubicBezTo>
                  <a:pt x="248929" y="84535"/>
                  <a:pt x="257708" y="64293"/>
                  <a:pt x="257708" y="64293"/>
                </a:cubicBezTo>
                <a:cubicBezTo>
                  <a:pt x="256914" y="46037"/>
                  <a:pt x="250755" y="32296"/>
                  <a:pt x="247650" y="14288"/>
                </a:cubicBezTo>
                <a:cubicBezTo>
                  <a:pt x="246677" y="8647"/>
                  <a:pt x="243849" y="0"/>
                  <a:pt x="238125" y="0"/>
                </a:cubicBezTo>
                <a:lnTo>
                  <a:pt x="14287" y="4763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021685" y="3079836"/>
            <a:ext cx="217679" cy="72939"/>
          </a:xfrm>
          <a:custGeom>
            <a:avLst/>
            <a:gdLst>
              <a:gd name="connsiteX0" fmla="*/ 2628 w 228870"/>
              <a:gd name="connsiteY0" fmla="*/ 3883 h 72939"/>
              <a:gd name="connsiteX1" fmla="*/ 9772 w 228870"/>
              <a:gd name="connsiteY1" fmla="*/ 22933 h 72939"/>
              <a:gd name="connsiteX2" fmla="*/ 16915 w 228870"/>
              <a:gd name="connsiteY2" fmla="*/ 37220 h 72939"/>
              <a:gd name="connsiteX3" fmla="*/ 38347 w 228870"/>
              <a:gd name="connsiteY3" fmla="*/ 53889 h 72939"/>
              <a:gd name="connsiteX4" fmla="*/ 47872 w 228870"/>
              <a:gd name="connsiteY4" fmla="*/ 58651 h 72939"/>
              <a:gd name="connsiteX5" fmla="*/ 55015 w 228870"/>
              <a:gd name="connsiteY5" fmla="*/ 63414 h 72939"/>
              <a:gd name="connsiteX6" fmla="*/ 76447 w 228870"/>
              <a:gd name="connsiteY6" fmla="*/ 68176 h 72939"/>
              <a:gd name="connsiteX7" fmla="*/ 100259 w 228870"/>
              <a:gd name="connsiteY7" fmla="*/ 72939 h 72939"/>
              <a:gd name="connsiteX8" fmla="*/ 157409 w 228870"/>
              <a:gd name="connsiteY8" fmla="*/ 70558 h 72939"/>
              <a:gd name="connsiteX9" fmla="*/ 164553 w 228870"/>
              <a:gd name="connsiteY9" fmla="*/ 68176 h 72939"/>
              <a:gd name="connsiteX10" fmla="*/ 178840 w 228870"/>
              <a:gd name="connsiteY10" fmla="*/ 58651 h 72939"/>
              <a:gd name="connsiteX11" fmla="*/ 193128 w 228870"/>
              <a:gd name="connsiteY11" fmla="*/ 53889 h 72939"/>
              <a:gd name="connsiteX12" fmla="*/ 207415 w 228870"/>
              <a:gd name="connsiteY12" fmla="*/ 44364 h 72939"/>
              <a:gd name="connsiteX13" fmla="*/ 214559 w 228870"/>
              <a:gd name="connsiteY13" fmla="*/ 39601 h 72939"/>
              <a:gd name="connsiteX14" fmla="*/ 219322 w 228870"/>
              <a:gd name="connsiteY14" fmla="*/ 32458 h 72939"/>
              <a:gd name="connsiteX15" fmla="*/ 221703 w 228870"/>
              <a:gd name="connsiteY15" fmla="*/ 25314 h 72939"/>
              <a:gd name="connsiteX16" fmla="*/ 228847 w 228870"/>
              <a:gd name="connsiteY16" fmla="*/ 20551 h 72939"/>
              <a:gd name="connsiteX17" fmla="*/ 226465 w 228870"/>
              <a:gd name="connsiteY17" fmla="*/ 8645 h 72939"/>
              <a:gd name="connsiteX18" fmla="*/ 62159 w 228870"/>
              <a:gd name="connsiteY18" fmla="*/ 6264 h 72939"/>
              <a:gd name="connsiteX19" fmla="*/ 55015 w 228870"/>
              <a:gd name="connsiteY19" fmla="*/ 3883 h 72939"/>
              <a:gd name="connsiteX20" fmla="*/ 45490 w 228870"/>
              <a:gd name="connsiteY20" fmla="*/ 1501 h 72939"/>
              <a:gd name="connsiteX21" fmla="*/ 2628 w 228870"/>
              <a:gd name="connsiteY21" fmla="*/ 3883 h 7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8870" h="72939">
                <a:moveTo>
                  <a:pt x="2628" y="3883"/>
                </a:moveTo>
                <a:cubicBezTo>
                  <a:pt x="-3325" y="7455"/>
                  <a:pt x="1596" y="6582"/>
                  <a:pt x="9772" y="22933"/>
                </a:cubicBezTo>
                <a:cubicBezTo>
                  <a:pt x="15142" y="33672"/>
                  <a:pt x="8385" y="26983"/>
                  <a:pt x="16915" y="37220"/>
                </a:cubicBezTo>
                <a:cubicBezTo>
                  <a:pt x="22514" y="43940"/>
                  <a:pt x="30762" y="50097"/>
                  <a:pt x="38347" y="53889"/>
                </a:cubicBezTo>
                <a:cubicBezTo>
                  <a:pt x="41522" y="55476"/>
                  <a:pt x="44790" y="56890"/>
                  <a:pt x="47872" y="58651"/>
                </a:cubicBezTo>
                <a:cubicBezTo>
                  <a:pt x="50357" y="60071"/>
                  <a:pt x="52455" y="62134"/>
                  <a:pt x="55015" y="63414"/>
                </a:cubicBezTo>
                <a:cubicBezTo>
                  <a:pt x="61066" y="66440"/>
                  <a:pt x="70597" y="67079"/>
                  <a:pt x="76447" y="68176"/>
                </a:cubicBezTo>
                <a:cubicBezTo>
                  <a:pt x="84403" y="69668"/>
                  <a:pt x="100259" y="72939"/>
                  <a:pt x="100259" y="72939"/>
                </a:cubicBezTo>
                <a:cubicBezTo>
                  <a:pt x="119309" y="72145"/>
                  <a:pt x="138395" y="71967"/>
                  <a:pt x="157409" y="70558"/>
                </a:cubicBezTo>
                <a:cubicBezTo>
                  <a:pt x="159912" y="70373"/>
                  <a:pt x="162359" y="69395"/>
                  <a:pt x="164553" y="68176"/>
                </a:cubicBezTo>
                <a:cubicBezTo>
                  <a:pt x="169556" y="65396"/>
                  <a:pt x="173410" y="60461"/>
                  <a:pt x="178840" y="58651"/>
                </a:cubicBezTo>
                <a:lnTo>
                  <a:pt x="193128" y="53889"/>
                </a:lnTo>
                <a:lnTo>
                  <a:pt x="207415" y="44364"/>
                </a:lnTo>
                <a:lnTo>
                  <a:pt x="214559" y="39601"/>
                </a:lnTo>
                <a:cubicBezTo>
                  <a:pt x="216147" y="37220"/>
                  <a:pt x="218042" y="35018"/>
                  <a:pt x="219322" y="32458"/>
                </a:cubicBezTo>
                <a:cubicBezTo>
                  <a:pt x="220445" y="30213"/>
                  <a:pt x="220135" y="27274"/>
                  <a:pt x="221703" y="25314"/>
                </a:cubicBezTo>
                <a:cubicBezTo>
                  <a:pt x="223491" y="23079"/>
                  <a:pt x="226466" y="22139"/>
                  <a:pt x="228847" y="20551"/>
                </a:cubicBezTo>
                <a:cubicBezTo>
                  <a:pt x="228053" y="16582"/>
                  <a:pt x="230498" y="8991"/>
                  <a:pt x="226465" y="8645"/>
                </a:cubicBezTo>
                <a:cubicBezTo>
                  <a:pt x="171891" y="3967"/>
                  <a:pt x="116912" y="7785"/>
                  <a:pt x="62159" y="6264"/>
                </a:cubicBezTo>
                <a:cubicBezTo>
                  <a:pt x="59650" y="6194"/>
                  <a:pt x="57429" y="4573"/>
                  <a:pt x="55015" y="3883"/>
                </a:cubicBezTo>
                <a:cubicBezTo>
                  <a:pt x="51868" y="2984"/>
                  <a:pt x="48737" y="1907"/>
                  <a:pt x="45490" y="1501"/>
                </a:cubicBezTo>
                <a:cubicBezTo>
                  <a:pt x="21699" y="-1473"/>
                  <a:pt x="8581" y="311"/>
                  <a:pt x="2628" y="3883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9241" y="4515001"/>
            <a:ext cx="498764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36826" y="4041175"/>
            <a:ext cx="0" cy="543099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532" y="4508363"/>
            <a:ext cx="290945" cy="3165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81826" y="3854917"/>
            <a:ext cx="290945" cy="3165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7932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/>
      <p:bldP spid="16" grpId="0" animBg="1"/>
      <p:bldP spid="19" grpId="0" animBg="1"/>
      <p:bldP spid="8" grpId="0" animBg="1"/>
      <p:bldP spid="13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eica-microsystems.com/uploads/tx_leicaproducts/drosophila-image-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" y="1496289"/>
            <a:ext cx="9127875" cy="48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Compared to scanning, light-sheet is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1698" y="806076"/>
            <a:ext cx="1701338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Faster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90164" y="806076"/>
            <a:ext cx="3945774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Gill Sans MT" panose="020B0502020104020203" pitchFamily="34" charset="0"/>
              </a:rPr>
              <a:t>Less damaging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3069" y="1496289"/>
            <a:ext cx="4330931" cy="4804144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9761" y="6533804"/>
            <a:ext cx="1864238" cy="32419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1400" dirty="0">
                <a:latin typeface="Gill Sans MT" panose="020B0502020104020203" pitchFamily="34" charset="0"/>
              </a:rPr>
              <a:t>Modified from Leica Microsystems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8063" y="1219200"/>
            <a:ext cx="277687" cy="540067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rain-introBN.tif">
            <a:extLst>
              <a:ext uri="{FF2B5EF4-FFF2-40B4-BE49-F238E27FC236}">
                <a16:creationId xmlns:a16="http://schemas.microsoft.com/office/drawing/2014/main" id="{D55DEA34-FE7C-4461-AD80-17229A77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572381" y="2297280"/>
            <a:ext cx="3095729" cy="2471488"/>
          </a:xfrm>
          <a:prstGeom prst="rect">
            <a:avLst/>
          </a:prstGeom>
        </p:spPr>
      </p:pic>
      <p:pic>
        <p:nvPicPr>
          <p:cNvPr id="16" name="Picture 15" descr="brain-introBN.tif">
            <a:extLst>
              <a:ext uri="{FF2B5EF4-FFF2-40B4-BE49-F238E27FC236}">
                <a16:creationId xmlns:a16="http://schemas.microsoft.com/office/drawing/2014/main" id="{6E3A54E6-6216-4672-9D74-8F41D0FD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5748607" y="2297280"/>
            <a:ext cx="3095729" cy="247148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5C79EAF-A356-44F1-9449-927C3D1D3B0F}"/>
              </a:ext>
            </a:extLst>
          </p:cNvPr>
          <p:cNvGrpSpPr/>
          <p:nvPr/>
        </p:nvGrpSpPr>
        <p:grpSpPr>
          <a:xfrm>
            <a:off x="4901123" y="3186075"/>
            <a:ext cx="4563291" cy="190169"/>
            <a:chOff x="4901123" y="3473627"/>
            <a:chExt cx="4563291" cy="19016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296E00-FCD4-478B-9D8C-3243DD585893}"/>
                </a:ext>
              </a:extLst>
            </p:cNvPr>
            <p:cNvSpPr/>
            <p:nvPr/>
          </p:nvSpPr>
          <p:spPr>
            <a:xfrm>
              <a:off x="6693619" y="3552325"/>
              <a:ext cx="978297" cy="40968"/>
            </a:xfrm>
            <a:prstGeom prst="rect">
              <a:avLst/>
            </a:prstGeom>
            <a:solidFill>
              <a:srgbClr val="42B63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25" name="Collate 23">
              <a:extLst>
                <a:ext uri="{FF2B5EF4-FFF2-40B4-BE49-F238E27FC236}">
                  <a16:creationId xmlns:a16="http://schemas.microsoft.com/office/drawing/2014/main" id="{8C70C149-1F0B-41EA-AEF7-4F5327EB38B5}"/>
                </a:ext>
              </a:extLst>
            </p:cNvPr>
            <p:cNvSpPr/>
            <p:nvPr/>
          </p:nvSpPr>
          <p:spPr>
            <a:xfrm rot="5400000">
              <a:off x="7087684" y="1287066"/>
              <a:ext cx="190169" cy="4563291"/>
            </a:xfrm>
            <a:prstGeom prst="flowChartCollate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374" y="749835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  <a:cs typeface="Calibri"/>
              </a:rPr>
              <a:t>Photons have more chances to interact with informative fluorophores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E38E77-E95C-4E8A-84CF-A5FB181C3497}"/>
              </a:ext>
            </a:extLst>
          </p:cNvPr>
          <p:cNvCxnSpPr/>
          <p:nvPr/>
        </p:nvCxnSpPr>
        <p:spPr>
          <a:xfrm>
            <a:off x="2059011" y="1677691"/>
            <a:ext cx="0" cy="5098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67EB580-9775-4FDF-98ED-896E769224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83374" y="3026408"/>
            <a:ext cx="0" cy="5098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0690B1-B19A-420B-BD23-466C105B9A53}"/>
              </a:ext>
            </a:extLst>
          </p:cNvPr>
          <p:cNvCxnSpPr>
            <a:cxnSpLocks/>
          </p:cNvCxnSpPr>
          <p:nvPr/>
        </p:nvCxnSpPr>
        <p:spPr>
          <a:xfrm>
            <a:off x="838200" y="3309894"/>
            <a:ext cx="2613660" cy="0"/>
          </a:xfrm>
          <a:prstGeom prst="straightConnector1">
            <a:avLst/>
          </a:prstGeom>
          <a:ln w="38100" cap="rnd" cmpd="sng">
            <a:solidFill>
              <a:schemeClr val="accent6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A4CA16-1FF8-4AD0-BF4B-6BD4513B0FAE}"/>
              </a:ext>
            </a:extLst>
          </p:cNvPr>
          <p:cNvCxnSpPr>
            <a:cxnSpLocks/>
          </p:cNvCxnSpPr>
          <p:nvPr/>
        </p:nvCxnSpPr>
        <p:spPr>
          <a:xfrm>
            <a:off x="6126128" y="3279033"/>
            <a:ext cx="2354580" cy="0"/>
          </a:xfrm>
          <a:prstGeom prst="straightConnector1">
            <a:avLst/>
          </a:prstGeom>
          <a:ln w="38100" cap="rnd" cmpd="sng">
            <a:solidFill>
              <a:schemeClr val="accent6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F869619-3912-4DB4-9933-BE8DD6EBCE69}"/>
              </a:ext>
            </a:extLst>
          </p:cNvPr>
          <p:cNvSpPr/>
          <p:nvPr/>
        </p:nvSpPr>
        <p:spPr>
          <a:xfrm>
            <a:off x="6118274" y="3256173"/>
            <a:ext cx="2368240" cy="457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C14CF59-6BF0-49D7-B796-4004CE8A121A}"/>
              </a:ext>
            </a:extLst>
          </p:cNvPr>
          <p:cNvCxnSpPr>
            <a:cxnSpLocks/>
          </p:cNvCxnSpPr>
          <p:nvPr/>
        </p:nvCxnSpPr>
        <p:spPr>
          <a:xfrm>
            <a:off x="226684" y="5654846"/>
            <a:ext cx="343043" cy="0"/>
          </a:xfrm>
          <a:prstGeom prst="straightConnector1">
            <a:avLst/>
          </a:prstGeom>
          <a:ln w="38100" cap="rnd" cmpd="sng">
            <a:solidFill>
              <a:schemeClr val="accent6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E2851D0-1142-4339-8B4A-FDA0D47AAFD7}"/>
              </a:ext>
            </a:extLst>
          </p:cNvPr>
          <p:cNvSpPr/>
          <p:nvPr/>
        </p:nvSpPr>
        <p:spPr>
          <a:xfrm>
            <a:off x="228649" y="5992323"/>
            <a:ext cx="343043" cy="34304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B7958F-DAC7-4613-A1D0-7E37944087F9}"/>
              </a:ext>
            </a:extLst>
          </p:cNvPr>
          <p:cNvCxnSpPr>
            <a:cxnSpLocks/>
          </p:cNvCxnSpPr>
          <p:nvPr/>
        </p:nvCxnSpPr>
        <p:spPr>
          <a:xfrm>
            <a:off x="226683" y="6623151"/>
            <a:ext cx="343043" cy="0"/>
          </a:xfrm>
          <a:prstGeom prst="straightConnector1">
            <a:avLst/>
          </a:prstGeom>
          <a:ln w="38100" cap="rnd" cmpd="sng">
            <a:solidFill>
              <a:srgbClr val="00B0F0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5BBD3C8-8711-437A-A3F7-91E3B1867101}"/>
              </a:ext>
            </a:extLst>
          </p:cNvPr>
          <p:cNvSpPr/>
          <p:nvPr/>
        </p:nvSpPr>
        <p:spPr>
          <a:xfrm>
            <a:off x="569725" y="5419458"/>
            <a:ext cx="483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Focal plane</a:t>
            </a:r>
            <a:endParaRPr lang="en-US" sz="1600" b="1" dirty="0">
              <a:latin typeface="Gill Sans MT" panose="020B05020201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FD2582-ABFB-4C77-A105-FAE3DD1E3E17}"/>
              </a:ext>
            </a:extLst>
          </p:cNvPr>
          <p:cNvSpPr/>
          <p:nvPr/>
        </p:nvSpPr>
        <p:spPr>
          <a:xfrm>
            <a:off x="569725" y="6387417"/>
            <a:ext cx="483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Informative fluorophores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5E3DCCE-E0CB-4FFF-BCB6-802D9CF14EAB}"/>
              </a:ext>
            </a:extLst>
          </p:cNvPr>
          <p:cNvSpPr/>
          <p:nvPr/>
        </p:nvSpPr>
        <p:spPr>
          <a:xfrm>
            <a:off x="569725" y="5941016"/>
            <a:ext cx="483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Excitation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DD2EB3-0318-42D5-927A-16C11DF71759}"/>
              </a:ext>
            </a:extLst>
          </p:cNvPr>
          <p:cNvSpPr/>
          <p:nvPr/>
        </p:nvSpPr>
        <p:spPr>
          <a:xfrm>
            <a:off x="0" y="533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cs typeface="Calibri"/>
              </a:rPr>
              <a:t>Light-sheet bleaching bonus #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7BE8F0-58DD-401D-BEDE-E0EF91EBD30E}"/>
              </a:ext>
            </a:extLst>
          </p:cNvPr>
          <p:cNvSpPr/>
          <p:nvPr/>
        </p:nvSpPr>
        <p:spPr>
          <a:xfrm>
            <a:off x="355833" y="4509547"/>
            <a:ext cx="357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Laser scanning confocal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8DB58E-3B2D-4CCC-A6D5-B315BFC9FB74}"/>
              </a:ext>
            </a:extLst>
          </p:cNvPr>
          <p:cNvSpPr/>
          <p:nvPr/>
        </p:nvSpPr>
        <p:spPr>
          <a:xfrm>
            <a:off x="5514221" y="4509547"/>
            <a:ext cx="357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Light-sheet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05807-CF0B-4065-8842-A9030B90CD9E}"/>
              </a:ext>
            </a:extLst>
          </p:cNvPr>
          <p:cNvGrpSpPr/>
          <p:nvPr/>
        </p:nvGrpSpPr>
        <p:grpSpPr>
          <a:xfrm>
            <a:off x="1615788" y="2317308"/>
            <a:ext cx="869595" cy="1990724"/>
            <a:chOff x="1066798" y="1304924"/>
            <a:chExt cx="1152526" cy="2638425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4733F5-433D-4F0F-9F7E-F674F2C8E35D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7705F46-1E17-4A97-AB4E-C1083E814945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3C8C17-73E5-4727-BC10-5073C0E59404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2E3223-E064-4D5E-8821-4C9ECE91B0FE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333859E-C59C-4449-9624-CDC8BCE914A5}"/>
              </a:ext>
            </a:extLst>
          </p:cNvPr>
          <p:cNvSpPr/>
          <p:nvPr/>
        </p:nvSpPr>
        <p:spPr>
          <a:xfrm>
            <a:off x="2026627" y="3286186"/>
            <a:ext cx="45719" cy="457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 animBg="1"/>
      <p:bldP spid="33" grpId="0" animBg="1"/>
      <p:bldP spid="39" grpId="0"/>
      <p:bldP spid="40" grpId="0"/>
      <p:bldP spid="42" grpId="0"/>
      <p:bldP spid="28" grpId="0"/>
      <p:bldP spid="32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rain-introBN.tif">
            <a:extLst>
              <a:ext uri="{FF2B5EF4-FFF2-40B4-BE49-F238E27FC236}">
                <a16:creationId xmlns:a16="http://schemas.microsoft.com/office/drawing/2014/main" id="{D55DEA34-FE7C-4461-AD80-17229A77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572381" y="2297280"/>
            <a:ext cx="3095729" cy="2471488"/>
          </a:xfrm>
          <a:prstGeom prst="rect">
            <a:avLst/>
          </a:prstGeom>
        </p:spPr>
      </p:pic>
      <p:pic>
        <p:nvPicPr>
          <p:cNvPr id="16" name="Picture 15" descr="brain-introBN.tif">
            <a:extLst>
              <a:ext uri="{FF2B5EF4-FFF2-40B4-BE49-F238E27FC236}">
                <a16:creationId xmlns:a16="http://schemas.microsoft.com/office/drawing/2014/main" id="{6E3A54E6-6216-4672-9D74-8F41D0FD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052">
            <a:off x="5748607" y="2297280"/>
            <a:ext cx="3095729" cy="247148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5C79EAF-A356-44F1-9449-927C3D1D3B0F}"/>
              </a:ext>
            </a:extLst>
          </p:cNvPr>
          <p:cNvGrpSpPr/>
          <p:nvPr/>
        </p:nvGrpSpPr>
        <p:grpSpPr>
          <a:xfrm>
            <a:off x="4901123" y="3186075"/>
            <a:ext cx="4563291" cy="190169"/>
            <a:chOff x="4901123" y="3473627"/>
            <a:chExt cx="4563291" cy="19016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296E00-FCD4-478B-9D8C-3243DD585893}"/>
                </a:ext>
              </a:extLst>
            </p:cNvPr>
            <p:cNvSpPr/>
            <p:nvPr/>
          </p:nvSpPr>
          <p:spPr>
            <a:xfrm>
              <a:off x="6693619" y="3552325"/>
              <a:ext cx="978297" cy="40968"/>
            </a:xfrm>
            <a:prstGeom prst="rect">
              <a:avLst/>
            </a:prstGeom>
            <a:solidFill>
              <a:srgbClr val="42B639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25" name="Collate 23">
              <a:extLst>
                <a:ext uri="{FF2B5EF4-FFF2-40B4-BE49-F238E27FC236}">
                  <a16:creationId xmlns:a16="http://schemas.microsoft.com/office/drawing/2014/main" id="{8C70C149-1F0B-41EA-AEF7-4F5327EB38B5}"/>
                </a:ext>
              </a:extLst>
            </p:cNvPr>
            <p:cNvSpPr/>
            <p:nvPr/>
          </p:nvSpPr>
          <p:spPr>
            <a:xfrm rot="5400000">
              <a:off x="7087684" y="1287066"/>
              <a:ext cx="190169" cy="4563291"/>
            </a:xfrm>
            <a:prstGeom prst="flowChartCollate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6034" y="837263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  <a:cs typeface="Calibri"/>
              </a:rPr>
              <a:t>Light delivery is gentler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E38E77-E95C-4E8A-84CF-A5FB181C3497}"/>
              </a:ext>
            </a:extLst>
          </p:cNvPr>
          <p:cNvCxnSpPr/>
          <p:nvPr/>
        </p:nvCxnSpPr>
        <p:spPr>
          <a:xfrm>
            <a:off x="2059011" y="1677691"/>
            <a:ext cx="0" cy="5098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67EB580-9775-4FDF-98ED-896E769224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83374" y="3026408"/>
            <a:ext cx="0" cy="50980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0690B1-B19A-420B-BD23-466C105B9A53}"/>
              </a:ext>
            </a:extLst>
          </p:cNvPr>
          <p:cNvCxnSpPr>
            <a:cxnSpLocks/>
          </p:cNvCxnSpPr>
          <p:nvPr/>
        </p:nvCxnSpPr>
        <p:spPr>
          <a:xfrm>
            <a:off x="838200" y="3309894"/>
            <a:ext cx="2613660" cy="0"/>
          </a:xfrm>
          <a:prstGeom prst="straightConnector1">
            <a:avLst/>
          </a:prstGeom>
          <a:ln w="38100" cap="rnd" cmpd="sng">
            <a:solidFill>
              <a:schemeClr val="accent6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A4CA16-1FF8-4AD0-BF4B-6BD4513B0FAE}"/>
              </a:ext>
            </a:extLst>
          </p:cNvPr>
          <p:cNvCxnSpPr>
            <a:cxnSpLocks/>
          </p:cNvCxnSpPr>
          <p:nvPr/>
        </p:nvCxnSpPr>
        <p:spPr>
          <a:xfrm>
            <a:off x="6126128" y="3279033"/>
            <a:ext cx="2354580" cy="0"/>
          </a:xfrm>
          <a:prstGeom prst="straightConnector1">
            <a:avLst/>
          </a:prstGeom>
          <a:ln w="38100" cap="rnd" cmpd="sng">
            <a:solidFill>
              <a:schemeClr val="accent6"/>
            </a:solidFill>
            <a:prstDash val="solid"/>
            <a:headEnd type="none"/>
            <a:tailEnd type="non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9DD2EB3-0318-42D5-927A-16C11DF71759}"/>
              </a:ext>
            </a:extLst>
          </p:cNvPr>
          <p:cNvSpPr/>
          <p:nvPr/>
        </p:nvSpPr>
        <p:spPr>
          <a:xfrm>
            <a:off x="0" y="533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  <a:cs typeface="Calibri"/>
              </a:rPr>
              <a:t>Light-sheet bleaching bonus #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7BE8F0-58DD-401D-BEDE-E0EF91EBD30E}"/>
              </a:ext>
            </a:extLst>
          </p:cNvPr>
          <p:cNvSpPr/>
          <p:nvPr/>
        </p:nvSpPr>
        <p:spPr>
          <a:xfrm>
            <a:off x="355833" y="4509547"/>
            <a:ext cx="357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Laser scanning confocal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8DB58E-3B2D-4CCC-A6D5-B315BFC9FB74}"/>
              </a:ext>
            </a:extLst>
          </p:cNvPr>
          <p:cNvSpPr/>
          <p:nvPr/>
        </p:nvSpPr>
        <p:spPr>
          <a:xfrm>
            <a:off x="5514221" y="4509547"/>
            <a:ext cx="357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Light-sheet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05807-CF0B-4065-8842-A9030B90CD9E}"/>
              </a:ext>
            </a:extLst>
          </p:cNvPr>
          <p:cNvGrpSpPr/>
          <p:nvPr/>
        </p:nvGrpSpPr>
        <p:grpSpPr>
          <a:xfrm>
            <a:off x="1615788" y="2317308"/>
            <a:ext cx="869595" cy="1990724"/>
            <a:chOff x="1066798" y="1304924"/>
            <a:chExt cx="1152526" cy="2638425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4733F5-433D-4F0F-9F7E-F674F2C8E35D}"/>
                </a:ext>
              </a:extLst>
            </p:cNvPr>
            <p:cNvSpPr/>
            <p:nvPr/>
          </p:nvSpPr>
          <p:spPr>
            <a:xfrm>
              <a:off x="1066799" y="2596843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7705F46-1E17-4A97-AB4E-C1083E814945}"/>
                </a:ext>
              </a:extLst>
            </p:cNvPr>
            <p:cNvSpPr/>
            <p:nvPr/>
          </p:nvSpPr>
          <p:spPr>
            <a:xfrm flipV="1">
              <a:off x="1066799" y="1457324"/>
              <a:ext cx="1152525" cy="119410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3C8C17-73E5-4727-BC10-5073C0E59404}"/>
                </a:ext>
              </a:extLst>
            </p:cNvPr>
            <p:cNvSpPr/>
            <p:nvPr/>
          </p:nvSpPr>
          <p:spPr>
            <a:xfrm>
              <a:off x="1066799" y="1304924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2E3223-E064-4D5E-8821-4C9ECE91B0FE}"/>
                </a:ext>
              </a:extLst>
            </p:cNvPr>
            <p:cNvSpPr/>
            <p:nvPr/>
          </p:nvSpPr>
          <p:spPr>
            <a:xfrm>
              <a:off x="1066798" y="3638549"/>
              <a:ext cx="1152525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EB59D58-E39E-4B5B-BC9E-36C1E4F5A016}"/>
              </a:ext>
            </a:extLst>
          </p:cNvPr>
          <p:cNvSpPr/>
          <p:nvPr/>
        </p:nvSpPr>
        <p:spPr>
          <a:xfrm>
            <a:off x="759542" y="5173171"/>
            <a:ext cx="3333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  <a:cs typeface="Calibri"/>
              </a:rPr>
              <a:t>Pixels in series: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  <a:cs typeface="Calibri"/>
              </a:rPr>
              <a:t>brief pixel dwell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  <a:cs typeface="Calibri"/>
              </a:rPr>
              <a:t>high power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DF943F-4FE7-4292-A874-2F260CADB6A6}"/>
              </a:ext>
            </a:extLst>
          </p:cNvPr>
          <p:cNvSpPr/>
          <p:nvPr/>
        </p:nvSpPr>
        <p:spPr>
          <a:xfrm>
            <a:off x="5636850" y="5173171"/>
            <a:ext cx="3333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  <a:cs typeface="Calibri"/>
              </a:rPr>
              <a:t>Pixels in parallel: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  <a:cs typeface="Calibri"/>
              </a:rPr>
              <a:t>long pixel exposure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  <a:cs typeface="Calibri"/>
              </a:rPr>
              <a:t>low power</a:t>
            </a:r>
          </a:p>
        </p:txBody>
      </p:sp>
    </p:spTree>
    <p:extLst>
      <p:ext uri="{BB962C8B-B14F-4D97-AF65-F5344CB8AC3E}">
        <p14:creationId xmlns:p14="http://schemas.microsoft.com/office/powerpoint/2010/main" val="11879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EA0686-A8D0-466B-94FD-D92D44883FE7}"/>
              </a:ext>
            </a:extLst>
          </p:cNvPr>
          <p:cNvSpPr/>
          <p:nvPr/>
        </p:nvSpPr>
        <p:spPr>
          <a:xfrm>
            <a:off x="1" y="237965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  <a:cs typeface="Calibri"/>
              </a:rPr>
              <a:t>Which </a:t>
            </a:r>
            <a:r>
              <a:rPr lang="en-US" sz="4800" dirty="0">
                <a:latin typeface="Gill Sans MT" panose="020B0502020104020203" pitchFamily="34" charset="0"/>
                <a:cs typeface="Calibri"/>
              </a:rPr>
              <a:t>light-sheet microscope ?</a:t>
            </a:r>
            <a:endParaRPr lang="en-US" sz="4800" b="1" dirty="0">
              <a:latin typeface="Gill Sans MT" panose="020B0502020104020203" pitchFamily="34" charset="0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7E247-10D9-4EFC-975C-50AC5F688E6F}"/>
              </a:ext>
            </a:extLst>
          </p:cNvPr>
          <p:cNvSpPr/>
          <p:nvPr/>
        </p:nvSpPr>
        <p:spPr>
          <a:xfrm>
            <a:off x="1" y="3893575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Gill Sans MT" pitchFamily="34" charset="0"/>
              </a:rPr>
              <a:t>Remember assumptions: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itchFamily="34" charset="0"/>
              </a:rPr>
              <a:t>BIG samples: &gt;2mm diameter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itchFamily="34" charset="0"/>
              </a:rPr>
              <a:t>DEEP imaging: &gt;2mm deep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itchFamily="34" charset="0"/>
              </a:rPr>
              <a:t>Clearing with organic solvents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itchFamily="34" charset="0"/>
              </a:rPr>
              <a:t>Turnkey commercial systems</a:t>
            </a:r>
          </a:p>
        </p:txBody>
      </p:sp>
    </p:spTree>
    <p:extLst>
      <p:ext uri="{BB962C8B-B14F-4D97-AF65-F5344CB8AC3E}">
        <p14:creationId xmlns:p14="http://schemas.microsoft.com/office/powerpoint/2010/main" val="31535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AFB68D-4A16-4BE3-83AA-89465647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85" y="520428"/>
            <a:ext cx="1762922" cy="2558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EA0686-A8D0-466B-94FD-D92D44883FE7}"/>
              </a:ext>
            </a:extLst>
          </p:cNvPr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  <a:cs typeface="Calibri"/>
              </a:rPr>
              <a:t>Many commercial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B190-5646-4B41-BC4D-B71B1351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916"/>
            <a:ext cx="1715902" cy="2065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222AF-6EDB-40E4-B300-B3B60FFA4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88" y="819916"/>
            <a:ext cx="1392709" cy="2258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D568-95BC-41F8-8D6D-1C05A9E2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086" y="891948"/>
            <a:ext cx="2978521" cy="1921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20C48-2BCD-4FEC-A6C7-CA18E32543F5}"/>
              </a:ext>
            </a:extLst>
          </p:cNvPr>
          <p:cNvSpPr/>
          <p:nvPr/>
        </p:nvSpPr>
        <p:spPr>
          <a:xfrm>
            <a:off x="0" y="3132988"/>
            <a:ext cx="3203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Gill Sans MT" pitchFamily="34" charset="0"/>
              </a:rPr>
              <a:t>LaVision</a:t>
            </a:r>
            <a:r>
              <a:rPr lang="en-US" dirty="0">
                <a:latin typeface="Gill Sans MT" pitchFamily="34" charset="0"/>
              </a:rPr>
              <a:t>/Miltenyi</a:t>
            </a:r>
          </a:p>
          <a:p>
            <a:pPr algn="ctr"/>
            <a:r>
              <a:rPr lang="en-US" dirty="0">
                <a:latin typeface="Gill Sans MT" pitchFamily="34" charset="0"/>
              </a:rPr>
              <a:t> </a:t>
            </a:r>
            <a:r>
              <a:rPr lang="en-US" dirty="0" err="1">
                <a:latin typeface="Gill Sans MT" pitchFamily="34" charset="0"/>
              </a:rPr>
              <a:t>UltraMicroscope</a:t>
            </a:r>
            <a:r>
              <a:rPr lang="en-US" dirty="0">
                <a:latin typeface="Gill Sans MT" pitchFamily="34" charset="0"/>
              </a:rPr>
              <a:t> II and Blaze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8EE1A-1E65-4292-8D82-CDDE7E01C6DB}"/>
              </a:ext>
            </a:extLst>
          </p:cNvPr>
          <p:cNvSpPr/>
          <p:nvPr/>
        </p:nvSpPr>
        <p:spPr>
          <a:xfrm>
            <a:off x="3560086" y="3132988"/>
            <a:ext cx="2912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itchFamily="34" charset="0"/>
              </a:rPr>
              <a:t>Zeiss – </a:t>
            </a:r>
            <a:r>
              <a:rPr lang="en-US" dirty="0" err="1">
                <a:latin typeface="Gill Sans MT" pitchFamily="34" charset="0"/>
              </a:rPr>
              <a:t>Lightsheet</a:t>
            </a:r>
            <a:r>
              <a:rPr lang="en-US" dirty="0">
                <a:latin typeface="Gill Sans MT" pitchFamily="34" charset="0"/>
              </a:rPr>
              <a:t> 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AD49B-43C1-4BA2-BC42-776712E490C5}"/>
              </a:ext>
            </a:extLst>
          </p:cNvPr>
          <p:cNvSpPr/>
          <p:nvPr/>
        </p:nvSpPr>
        <p:spPr>
          <a:xfrm>
            <a:off x="6568542" y="3132988"/>
            <a:ext cx="260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Gill Sans MT" pitchFamily="34" charset="0"/>
              </a:rPr>
              <a:t>LifeCanvas</a:t>
            </a:r>
            <a:r>
              <a:rPr lang="en-US" dirty="0">
                <a:latin typeface="Gill Sans MT" pitchFamily="34" charset="0"/>
              </a:rPr>
              <a:t> Technologies</a:t>
            </a:r>
          </a:p>
          <a:p>
            <a:pPr algn="ctr"/>
            <a:r>
              <a:rPr lang="en-US" dirty="0" err="1">
                <a:latin typeface="Gill Sans MT" pitchFamily="34" charset="0"/>
              </a:rPr>
              <a:t>SmartSPIM</a:t>
            </a:r>
            <a:endParaRPr lang="en-US" dirty="0">
              <a:latin typeface="Gill Sans MT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4AD665-046F-4BB3-BB47-F4DEBAF9A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48" y="3953179"/>
            <a:ext cx="2274080" cy="22018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C64D81-1621-4B80-B1A0-41727248FF23}"/>
              </a:ext>
            </a:extLst>
          </p:cNvPr>
          <p:cNvSpPr/>
          <p:nvPr/>
        </p:nvSpPr>
        <p:spPr>
          <a:xfrm>
            <a:off x="335132" y="6262159"/>
            <a:ext cx="260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itchFamily="34" charset="0"/>
              </a:rPr>
              <a:t>Bruker </a:t>
            </a:r>
            <a:r>
              <a:rPr lang="en-US" dirty="0" err="1">
                <a:latin typeface="Gill Sans MT" pitchFamily="34" charset="0"/>
              </a:rPr>
              <a:t>Luxendo</a:t>
            </a:r>
            <a:endParaRPr lang="en-US" dirty="0">
              <a:latin typeface="Gill Sans MT" pitchFamily="34" charset="0"/>
            </a:endParaRPr>
          </a:p>
          <a:p>
            <a:pPr algn="ctr"/>
            <a:r>
              <a:rPr lang="en-US" dirty="0">
                <a:latin typeface="Gill Sans MT" pitchFamily="34" charset="0"/>
              </a:rPr>
              <a:t>LCS SPIM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2CBE47-D03B-431C-B055-09B3E844F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141" y="3822686"/>
            <a:ext cx="2608313" cy="24628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5180CD-F464-4EBA-8670-AA3D7F05297F}"/>
              </a:ext>
            </a:extLst>
          </p:cNvPr>
          <p:cNvSpPr/>
          <p:nvPr/>
        </p:nvSpPr>
        <p:spPr>
          <a:xfrm>
            <a:off x="3372141" y="6262159"/>
            <a:ext cx="260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itchFamily="34" charset="0"/>
              </a:rPr>
              <a:t>Olympus </a:t>
            </a:r>
            <a:r>
              <a:rPr lang="en-US" dirty="0" err="1">
                <a:latin typeface="Gill Sans MT" pitchFamily="34" charset="0"/>
              </a:rPr>
              <a:t>Phaseview</a:t>
            </a:r>
            <a:endParaRPr lang="en-US" dirty="0">
              <a:latin typeface="Gill Sans MT" pitchFamily="34" charset="0"/>
            </a:endParaRPr>
          </a:p>
          <a:p>
            <a:pPr algn="ctr"/>
            <a:r>
              <a:rPr lang="en-US" dirty="0">
                <a:latin typeface="Gill Sans MT" pitchFamily="34" charset="0"/>
              </a:rPr>
              <a:t>Alpha3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855D40-34A4-4DFA-92DB-762710333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607" y="3828508"/>
            <a:ext cx="2476500" cy="2451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E869A3-747A-472D-A85C-5D7A0DA9920B}"/>
              </a:ext>
            </a:extLst>
          </p:cNvPr>
          <p:cNvSpPr/>
          <p:nvPr/>
        </p:nvSpPr>
        <p:spPr>
          <a:xfrm>
            <a:off x="6472700" y="6262159"/>
            <a:ext cx="260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itchFamily="34" charset="0"/>
              </a:rPr>
              <a:t>3i</a:t>
            </a:r>
          </a:p>
          <a:p>
            <a:pPr algn="ctr"/>
            <a:r>
              <a:rPr lang="en-US" dirty="0">
                <a:latin typeface="Gill Sans MT" pitchFamily="34" charset="0"/>
              </a:rPr>
              <a:t>CTLS</a:t>
            </a:r>
          </a:p>
        </p:txBody>
      </p:sp>
    </p:spTree>
    <p:extLst>
      <p:ext uri="{BB962C8B-B14F-4D97-AF65-F5344CB8AC3E}">
        <p14:creationId xmlns:p14="http://schemas.microsoft.com/office/powerpoint/2010/main" val="3399496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For this course we have an </a:t>
            </a:r>
            <a:r>
              <a:rPr lang="en-US" sz="3600" dirty="0" err="1">
                <a:latin typeface="Gill Sans MT" panose="020B0502020104020203" pitchFamily="34" charset="0"/>
              </a:rPr>
              <a:t>UltraMicroscope</a:t>
            </a:r>
            <a:r>
              <a:rPr lang="en-US" sz="3600" dirty="0">
                <a:latin typeface="Gill Sans MT" panose="020B0502020104020203" pitchFamily="34" charset="0"/>
              </a:rPr>
              <a:t> II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015846"/>
            <a:ext cx="3666759" cy="5946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8957" y="3925671"/>
            <a:ext cx="1912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Objective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7859" y="4948603"/>
            <a:ext cx="1081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Sample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0" y="6295702"/>
            <a:ext cx="1666875" cy="5622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err="1">
                <a:latin typeface="Gill Sans MT" panose="020B0502020104020203" pitchFamily="34" charset="0"/>
              </a:rPr>
              <a:t>Lavision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 err="1">
                <a:latin typeface="Gill Sans MT" panose="020B0502020104020203" pitchFamily="34" charset="0"/>
              </a:rPr>
              <a:t>Biotec</a:t>
            </a:r>
            <a:endParaRPr lang="en-US" sz="1400" dirty="0">
              <a:latin typeface="Gill Sans MT" panose="020B0502020104020203" pitchFamily="34" charset="0"/>
            </a:endParaRPr>
          </a:p>
          <a:p>
            <a:pPr algn="l"/>
            <a:r>
              <a:rPr lang="en-US" sz="1400" dirty="0" err="1">
                <a:latin typeface="Gill Sans MT" panose="020B0502020104020203" pitchFamily="34" charset="0"/>
              </a:rPr>
              <a:t>UltraMicroscope</a:t>
            </a:r>
            <a:r>
              <a:rPr lang="en-US" sz="1400" dirty="0">
                <a:latin typeface="Gill Sans MT" panose="020B0502020104020203" pitchFamily="34" charset="0"/>
              </a:rPr>
              <a:t> 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7" y="1518556"/>
            <a:ext cx="2476646" cy="30845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753508" y="4162012"/>
            <a:ext cx="2007306" cy="648113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78000" y="5203087"/>
            <a:ext cx="1913571" cy="330484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947044" y="2226804"/>
            <a:ext cx="1162810" cy="1898922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" idx="3"/>
          </p:cNvCxnSpPr>
          <p:nvPr/>
        </p:nvCxnSpPr>
        <p:spPr>
          <a:xfrm flipH="1">
            <a:off x="4809257" y="4303022"/>
            <a:ext cx="1627822" cy="845636"/>
          </a:xfrm>
          <a:prstGeom prst="line">
            <a:avLst/>
          </a:prstGeom>
          <a:ln w="12700">
            <a:solidFill>
              <a:srgbClr val="8856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575088" y="5880382"/>
            <a:ext cx="1073769" cy="161190"/>
          </a:xfrm>
          <a:prstGeom prst="straightConnector1">
            <a:avLst/>
          </a:prstGeom>
          <a:ln w="76200" cmpd="sng">
            <a:solidFill>
              <a:srgbClr val="42B639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90126" y="4563428"/>
            <a:ext cx="0" cy="900000"/>
          </a:xfrm>
          <a:prstGeom prst="straightConnector1">
            <a:avLst/>
          </a:prstGeom>
          <a:ln w="76200" cmpd="sng">
            <a:solidFill>
              <a:srgbClr val="E8420C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953484" y="4068266"/>
            <a:ext cx="1077687" cy="10884"/>
          </a:xfrm>
          <a:prstGeom prst="straightConnector1">
            <a:avLst/>
          </a:prstGeom>
          <a:ln w="76200" cmpd="sng">
            <a:solidFill>
              <a:srgbClr val="42B639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73296" y="2382839"/>
            <a:ext cx="0" cy="900000"/>
          </a:xfrm>
          <a:prstGeom prst="straightConnector1">
            <a:avLst/>
          </a:prstGeom>
          <a:ln w="76200" cmpd="sng">
            <a:solidFill>
              <a:srgbClr val="E8420C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5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To optimize, know the key limitation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16144" y="2681848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Gill Sans MT" panose="020B0502020104020203" pitchFamily="34" charset="0"/>
              </a:rPr>
              <a:t>Better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16144" y="3086970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Worse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819008"/>
            <a:ext cx="254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BB96DB-7037-3B0D-1C9D-6A19AF62DF47}"/>
              </a:ext>
            </a:extLst>
          </p:cNvPr>
          <p:cNvGrpSpPr/>
          <p:nvPr/>
        </p:nvGrpSpPr>
        <p:grpSpPr>
          <a:xfrm>
            <a:off x="2822504" y="915918"/>
            <a:ext cx="4006996" cy="4455189"/>
            <a:chOff x="4215276" y="2043381"/>
            <a:chExt cx="1631950" cy="1814488"/>
          </a:xfrm>
        </p:grpSpPr>
        <p:sp>
          <p:nvSpPr>
            <p:cNvPr id="7" name="Rectangle 6"/>
            <p:cNvSpPr/>
            <p:nvPr/>
          </p:nvSpPr>
          <p:spPr>
            <a:xfrm>
              <a:off x="4215276" y="2189038"/>
              <a:ext cx="1631950" cy="1631950"/>
            </a:xfrm>
            <a:prstGeom prst="rect">
              <a:avLst/>
            </a:prstGeom>
            <a:gradFill flip="none" rotWithShape="1">
              <a:gsLst>
                <a:gs pos="50000">
                  <a:srgbClr val="00B050"/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878177" y="2043381"/>
              <a:ext cx="306148" cy="291314"/>
              <a:chOff x="6599055" y="5174857"/>
              <a:chExt cx="306148" cy="291314"/>
            </a:xfrm>
          </p:grpSpPr>
          <p:sp>
            <p:nvSpPr>
              <p:cNvPr id="4" name="Isosceles Triangle 3"/>
              <p:cNvSpPr/>
              <p:nvPr/>
            </p:nvSpPr>
            <p:spPr>
              <a:xfrm rot="5400000">
                <a:off x="6520157" y="5253755"/>
                <a:ext cx="291313" cy="13351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6200000" flipH="1">
                <a:off x="6692787" y="5253756"/>
                <a:ext cx="291313" cy="13351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5034622" y="2152156"/>
              <a:ext cx="0" cy="17057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6054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931589" y="1769453"/>
            <a:ext cx="152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Low mag FOV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89290" y="3668026"/>
            <a:ext cx="1662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10X higher mag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or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cropped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field of view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85306" y="4024544"/>
            <a:ext cx="422910" cy="422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1715E2-BE34-4469-AF3D-BB8F3469CF60}"/>
              </a:ext>
            </a:extLst>
          </p:cNvPr>
          <p:cNvGrpSpPr/>
          <p:nvPr/>
        </p:nvGrpSpPr>
        <p:grpSpPr>
          <a:xfrm>
            <a:off x="4678753" y="4989091"/>
            <a:ext cx="1187493" cy="1061508"/>
            <a:chOff x="4811538" y="3680676"/>
            <a:chExt cx="1187493" cy="1061508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DE1D66-1177-4A24-9225-34A78486785A}"/>
                </a:ext>
              </a:extLst>
            </p:cNvPr>
            <p:cNvCxnSpPr/>
            <p:nvPr/>
          </p:nvCxnSpPr>
          <p:spPr>
            <a:xfrm flipV="1">
              <a:off x="5189741" y="3859980"/>
              <a:ext cx="0" cy="6297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B77F4D8-06E6-4D0A-A391-E95DAE7F2F3A}"/>
                </a:ext>
              </a:extLst>
            </p:cNvPr>
            <p:cNvCxnSpPr/>
            <p:nvPr/>
          </p:nvCxnSpPr>
          <p:spPr>
            <a:xfrm>
              <a:off x="5094687" y="4390816"/>
              <a:ext cx="6065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3CFDE8-8A85-4551-8286-1121F6174A2F}"/>
                </a:ext>
              </a:extLst>
            </p:cNvPr>
            <p:cNvSpPr txBox="1"/>
            <p:nvPr/>
          </p:nvSpPr>
          <p:spPr>
            <a:xfrm>
              <a:off x="5516634" y="4372852"/>
              <a:ext cx="482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E239CE-68B4-4296-9B87-44AE37D556D4}"/>
                </a:ext>
              </a:extLst>
            </p:cNvPr>
            <p:cNvSpPr txBox="1"/>
            <p:nvPr/>
          </p:nvSpPr>
          <p:spPr>
            <a:xfrm>
              <a:off x="4811538" y="3680676"/>
              <a:ext cx="482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80FA2D-0374-40CF-84EF-FE3C0E08C10D}"/>
              </a:ext>
            </a:extLst>
          </p:cNvPr>
          <p:cNvGrpSpPr/>
          <p:nvPr/>
        </p:nvGrpSpPr>
        <p:grpSpPr>
          <a:xfrm>
            <a:off x="5248669" y="1966216"/>
            <a:ext cx="3193083" cy="3002900"/>
            <a:chOff x="5589186" y="1679918"/>
            <a:chExt cx="2900131" cy="27273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2ADDBDA-E0D2-42B9-83C2-A6D4E21CD670}"/>
                </a:ext>
              </a:extLst>
            </p:cNvPr>
            <p:cNvSpPr/>
            <p:nvPr/>
          </p:nvSpPr>
          <p:spPr>
            <a:xfrm>
              <a:off x="6220838" y="2447459"/>
              <a:ext cx="1636827" cy="112676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6893BC03-8BA9-494B-B6C5-F1184E449A1C}"/>
                </a:ext>
              </a:extLst>
            </p:cNvPr>
            <p:cNvSpPr/>
            <p:nvPr/>
          </p:nvSpPr>
          <p:spPr>
            <a:xfrm>
              <a:off x="5589186" y="1679918"/>
              <a:ext cx="2900131" cy="2727397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E2AA3-3DDF-4683-8A2D-8D8006FACFE0}"/>
              </a:ext>
            </a:extLst>
          </p:cNvPr>
          <p:cNvGrpSpPr/>
          <p:nvPr/>
        </p:nvGrpSpPr>
        <p:grpSpPr>
          <a:xfrm>
            <a:off x="5359885" y="2143053"/>
            <a:ext cx="2991080" cy="3015292"/>
            <a:chOff x="5649260" y="2215965"/>
            <a:chExt cx="1864938" cy="1880034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6B6832F1-7DFC-4B64-AFC6-AE1A793E83D5}"/>
                </a:ext>
              </a:extLst>
            </p:cNvPr>
            <p:cNvSpPr/>
            <p:nvPr/>
          </p:nvSpPr>
          <p:spPr>
            <a:xfrm rot="5400000">
              <a:off x="6495272" y="3077074"/>
              <a:ext cx="180785" cy="1857066"/>
            </a:xfrm>
            <a:prstGeom prst="rightBrac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A2BBED0-F78A-4FF7-90B8-59C0F3B743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9260" y="2215965"/>
              <a:ext cx="11972" cy="169924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11C33B-32A8-4489-9C49-1D92A45844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2226" y="2215965"/>
              <a:ext cx="11972" cy="169924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EE0CBC-274E-4DB3-9CBF-53B986EA809B}"/>
              </a:ext>
            </a:extLst>
          </p:cNvPr>
          <p:cNvGrpSpPr/>
          <p:nvPr/>
        </p:nvGrpSpPr>
        <p:grpSpPr>
          <a:xfrm>
            <a:off x="6519142" y="2143015"/>
            <a:ext cx="656560" cy="3015292"/>
            <a:chOff x="5649260" y="2215965"/>
            <a:chExt cx="1864938" cy="1880034"/>
          </a:xfrm>
        </p:grpSpPr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id="{F540B998-1C80-43C8-AC20-18BD7B510FE2}"/>
                </a:ext>
              </a:extLst>
            </p:cNvPr>
            <p:cNvSpPr/>
            <p:nvPr/>
          </p:nvSpPr>
          <p:spPr>
            <a:xfrm rot="5400000">
              <a:off x="6495272" y="3077074"/>
              <a:ext cx="180785" cy="1857066"/>
            </a:xfrm>
            <a:prstGeom prst="rightBrac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6527679-D264-4252-9E25-4C107AD162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9260" y="2215965"/>
              <a:ext cx="11972" cy="169924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B8730BB-E8E7-4236-9BFA-2C9204723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2226" y="2215965"/>
              <a:ext cx="11972" cy="169924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470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4" grpId="0"/>
      <p:bldP spid="35" grpId="0"/>
      <p:bldP spid="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34CDFF-A9D3-49A8-A211-AF592446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" y="1552575"/>
            <a:ext cx="9144000" cy="37513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1DEE28C-5C22-49C6-BD17-E34532F83FB9}"/>
              </a:ext>
            </a:extLst>
          </p:cNvPr>
          <p:cNvSpPr/>
          <p:nvPr/>
        </p:nvSpPr>
        <p:spPr>
          <a:xfrm>
            <a:off x="4770687" y="5303960"/>
            <a:ext cx="4297113" cy="358682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D13475-F7FA-4953-9E08-59BCA96E40E6}"/>
              </a:ext>
            </a:extLst>
          </p:cNvPr>
          <p:cNvSpPr/>
          <p:nvPr/>
        </p:nvSpPr>
        <p:spPr>
          <a:xfrm>
            <a:off x="264470" y="5303960"/>
            <a:ext cx="4297113" cy="358682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33A98164-D2F9-4396-9195-9D060FAA4A66}"/>
              </a:ext>
            </a:extLst>
          </p:cNvPr>
          <p:cNvSpPr txBox="1">
            <a:spLocks noChangeArrowheads="1"/>
          </p:cNvSpPr>
          <p:nvPr/>
        </p:nvSpPr>
        <p:spPr>
          <a:xfrm>
            <a:off x="5844541" y="6514371"/>
            <a:ext cx="3299460" cy="343630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Gill Sans MT" panose="020B0502020104020203" pitchFamily="34" charset="0"/>
              </a:rPr>
              <a:t>modified from Kirst…Renier 2020</a:t>
            </a: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03322639-E454-4E09-B020-D0449C1DBB8F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700846"/>
            <a:ext cx="9142215" cy="570422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ill Sans MT" panose="020B0502020104020203" pitchFamily="34" charset="0"/>
              </a:rPr>
              <a:t>Example with Brain Vasculature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5787D-3FC8-4AF3-8394-CF92BF3DD131}"/>
              </a:ext>
            </a:extLst>
          </p:cNvPr>
          <p:cNvSpPr/>
          <p:nvPr/>
        </p:nvSpPr>
        <p:spPr>
          <a:xfrm>
            <a:off x="6652260" y="1981200"/>
            <a:ext cx="586740" cy="234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E356D-A5EA-415E-B6AE-5215FE191F42}"/>
              </a:ext>
            </a:extLst>
          </p:cNvPr>
          <p:cNvSpPr/>
          <p:nvPr/>
        </p:nvSpPr>
        <p:spPr>
          <a:xfrm>
            <a:off x="4582419" y="1496289"/>
            <a:ext cx="4561581" cy="4277705"/>
          </a:xfrm>
          <a:prstGeom prst="rect">
            <a:avLst/>
          </a:prstGeom>
          <a:solidFill>
            <a:srgbClr val="F5F1DE"/>
          </a:solidFill>
          <a:ln>
            <a:solidFill>
              <a:srgbClr val="F5F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025962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ill Sans MT" panose="020B0502020104020203" pitchFamily="34" charset="0"/>
              </a:rPr>
              <a:t>3 tips </a:t>
            </a:r>
            <a:r>
              <a:rPr lang="en-US" sz="4400" b="1" dirty="0">
                <a:latin typeface="Gill Sans MT" panose="020B0502020104020203" pitchFamily="34" charset="0"/>
              </a:rPr>
              <a:t>before</a:t>
            </a:r>
            <a:r>
              <a:rPr lang="en-US" sz="4400" dirty="0">
                <a:latin typeface="Gill Sans MT" panose="020B0502020104020203" pitchFamily="34" charset="0"/>
              </a:rPr>
              <a:t> imaging</a:t>
            </a:r>
          </a:p>
        </p:txBody>
      </p:sp>
    </p:spTree>
    <p:extLst>
      <p:ext uri="{BB962C8B-B14F-4D97-AF65-F5344CB8AC3E}">
        <p14:creationId xmlns:p14="http://schemas.microsoft.com/office/powerpoint/2010/main" val="1741234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52919" y="3795726"/>
            <a:ext cx="449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0"/>
              </a:rPr>
              <a:t>Options?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57240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00953" y="3191833"/>
            <a:ext cx="1017137" cy="1091302"/>
            <a:chOff x="5750445" y="3275813"/>
            <a:chExt cx="697848" cy="748732"/>
          </a:xfrm>
        </p:grpSpPr>
        <p:sp>
          <p:nvSpPr>
            <p:cNvPr id="37" name="Isosceles Triangle 36"/>
            <p:cNvSpPr/>
            <p:nvPr/>
          </p:nvSpPr>
          <p:spPr>
            <a:xfrm rot="5400000">
              <a:off x="5547664" y="3478594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6200000" flipH="1">
              <a:off x="5902345" y="3478596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Freeform 43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11048" y="2066455"/>
            <a:ext cx="4907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Z resolution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lower sheet 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ACD710-F6F1-4E17-A237-BEF29FB3256C}"/>
              </a:ext>
            </a:extLst>
          </p:cNvPr>
          <p:cNvGrpSpPr/>
          <p:nvPr/>
        </p:nvGrpSpPr>
        <p:grpSpPr>
          <a:xfrm>
            <a:off x="4957076" y="4578641"/>
            <a:ext cx="1148258" cy="1079866"/>
            <a:chOff x="282584" y="1753789"/>
            <a:chExt cx="1455396" cy="136871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A35E62-EC3D-4210-93B9-A548DBBB9063}"/>
                </a:ext>
              </a:extLst>
            </p:cNvPr>
            <p:cNvSpPr/>
            <p:nvPr/>
          </p:nvSpPr>
          <p:spPr>
            <a:xfrm>
              <a:off x="599571" y="2138970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">
              <a:extLst>
                <a:ext uri="{FF2B5EF4-FFF2-40B4-BE49-F238E27FC236}">
                  <a16:creationId xmlns:a16="http://schemas.microsoft.com/office/drawing/2014/main" id="{5ABFD704-69A4-4F65-B44F-1665DE73F419}"/>
                </a:ext>
              </a:extLst>
            </p:cNvPr>
            <p:cNvSpPr/>
            <p:nvPr/>
          </p:nvSpPr>
          <p:spPr>
            <a:xfrm>
              <a:off x="282584" y="1753789"/>
              <a:ext cx="1455396" cy="1368711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2901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75000"/>
                </a:schemeClr>
              </a:gs>
              <a:gs pos="80000">
                <a:schemeClr val="accent3">
                  <a:lumMod val="75000"/>
                </a:schemeClr>
              </a:gs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00953" y="3191833"/>
            <a:ext cx="1017137" cy="1091302"/>
            <a:chOff x="5750445" y="3275813"/>
            <a:chExt cx="697848" cy="748732"/>
          </a:xfrm>
        </p:grpSpPr>
        <p:sp>
          <p:nvSpPr>
            <p:cNvPr id="37" name="Isosceles Triangle 36"/>
            <p:cNvSpPr/>
            <p:nvPr/>
          </p:nvSpPr>
          <p:spPr>
            <a:xfrm rot="5400000">
              <a:off x="5547664" y="3478594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6200000" flipH="1">
              <a:off x="5902345" y="3478596"/>
              <a:ext cx="748730" cy="343167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362990" y="3509873"/>
            <a:ext cx="1316190" cy="455224"/>
            <a:chOff x="6658983" y="3285999"/>
            <a:chExt cx="903026" cy="312325"/>
          </a:xfrm>
        </p:grpSpPr>
        <p:sp>
          <p:nvSpPr>
            <p:cNvPr id="41" name="Isosceles Triangle 40"/>
            <p:cNvSpPr/>
            <p:nvPr/>
          </p:nvSpPr>
          <p:spPr>
            <a:xfrm rot="5400000">
              <a:off x="6806427" y="3138555"/>
              <a:ext cx="312324" cy="6072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 rot="16200000" flipH="1">
              <a:off x="7102241" y="3138556"/>
              <a:ext cx="312324" cy="60721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360340" y="3743395"/>
            <a:ext cx="66040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11048" y="2066455"/>
            <a:ext cx="4907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Z resolution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lower sheet NA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2359" y="1762806"/>
            <a:ext cx="2328803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10AFB4-0DEA-4BCE-BF7A-EB3B9F13D296}"/>
              </a:ext>
            </a:extLst>
          </p:cNvPr>
          <p:cNvGrpSpPr/>
          <p:nvPr/>
        </p:nvGrpSpPr>
        <p:grpSpPr>
          <a:xfrm>
            <a:off x="7500737" y="4895512"/>
            <a:ext cx="1147058" cy="446125"/>
            <a:chOff x="2928193" y="2172748"/>
            <a:chExt cx="1453875" cy="56545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3AE791D-5AA6-4DB7-BF29-9AD2D8FF7824}"/>
                </a:ext>
              </a:extLst>
            </p:cNvPr>
            <p:cNvSpPr/>
            <p:nvPr/>
          </p:nvSpPr>
          <p:spPr>
            <a:xfrm>
              <a:off x="3244419" y="2172748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2">
              <a:extLst>
                <a:ext uri="{FF2B5EF4-FFF2-40B4-BE49-F238E27FC236}">
                  <a16:creationId xmlns:a16="http://schemas.microsoft.com/office/drawing/2014/main" id="{8A1CA113-D80C-4022-9EA1-83C942331B74}"/>
                </a:ext>
              </a:extLst>
            </p:cNvPr>
            <p:cNvSpPr/>
            <p:nvPr/>
          </p:nvSpPr>
          <p:spPr>
            <a:xfrm>
              <a:off x="2928193" y="2256253"/>
              <a:ext cx="1453875" cy="398447"/>
            </a:xfrm>
            <a:custGeom>
              <a:avLst/>
              <a:gdLst>
                <a:gd name="connsiteX0" fmla="*/ 0 w 4552950"/>
                <a:gd name="connsiteY0" fmla="*/ 0 h 1247775"/>
                <a:gd name="connsiteX1" fmla="*/ 319087 w 4552950"/>
                <a:gd name="connsiteY1" fmla="*/ 66675 h 1247775"/>
                <a:gd name="connsiteX2" fmla="*/ 681037 w 4552950"/>
                <a:gd name="connsiteY2" fmla="*/ 104775 h 1247775"/>
                <a:gd name="connsiteX3" fmla="*/ 1071562 w 4552950"/>
                <a:gd name="connsiteY3" fmla="*/ 152400 h 1247775"/>
                <a:gd name="connsiteX4" fmla="*/ 1385887 w 4552950"/>
                <a:gd name="connsiteY4" fmla="*/ 180975 h 1247775"/>
                <a:gd name="connsiteX5" fmla="*/ 1700212 w 4552950"/>
                <a:gd name="connsiteY5" fmla="*/ 204788 h 1247775"/>
                <a:gd name="connsiteX6" fmla="*/ 2024062 w 4552950"/>
                <a:gd name="connsiteY6" fmla="*/ 219075 h 1247775"/>
                <a:gd name="connsiteX7" fmla="*/ 2271712 w 4552950"/>
                <a:gd name="connsiteY7" fmla="*/ 223838 h 1247775"/>
                <a:gd name="connsiteX8" fmla="*/ 2586037 w 4552950"/>
                <a:gd name="connsiteY8" fmla="*/ 223838 h 1247775"/>
                <a:gd name="connsiteX9" fmla="*/ 2895600 w 4552950"/>
                <a:gd name="connsiteY9" fmla="*/ 209550 h 1247775"/>
                <a:gd name="connsiteX10" fmla="*/ 3300412 w 4552950"/>
                <a:gd name="connsiteY10" fmla="*/ 171450 h 1247775"/>
                <a:gd name="connsiteX11" fmla="*/ 3871912 w 4552950"/>
                <a:gd name="connsiteY11" fmla="*/ 109538 h 1247775"/>
                <a:gd name="connsiteX12" fmla="*/ 4210050 w 4552950"/>
                <a:gd name="connsiteY12" fmla="*/ 61913 h 1247775"/>
                <a:gd name="connsiteX13" fmla="*/ 4543425 w 4552950"/>
                <a:gd name="connsiteY13" fmla="*/ 0 h 1247775"/>
                <a:gd name="connsiteX14" fmla="*/ 4552950 w 4552950"/>
                <a:gd name="connsiteY14" fmla="*/ 1243013 h 1247775"/>
                <a:gd name="connsiteX15" fmla="*/ 4357687 w 4552950"/>
                <a:gd name="connsiteY15" fmla="*/ 1214438 h 1247775"/>
                <a:gd name="connsiteX16" fmla="*/ 4086225 w 4552950"/>
                <a:gd name="connsiteY16" fmla="*/ 1176338 h 1247775"/>
                <a:gd name="connsiteX17" fmla="*/ 3600450 w 4552950"/>
                <a:gd name="connsiteY17" fmla="*/ 1109663 h 1247775"/>
                <a:gd name="connsiteX18" fmla="*/ 3267075 w 4552950"/>
                <a:gd name="connsiteY18" fmla="*/ 1071563 h 1247775"/>
                <a:gd name="connsiteX19" fmla="*/ 2843212 w 4552950"/>
                <a:gd name="connsiteY19" fmla="*/ 1042988 h 1247775"/>
                <a:gd name="connsiteX20" fmla="*/ 2490787 w 4552950"/>
                <a:gd name="connsiteY20" fmla="*/ 1023938 h 1247775"/>
                <a:gd name="connsiteX21" fmla="*/ 2352675 w 4552950"/>
                <a:gd name="connsiteY21" fmla="*/ 1023938 h 1247775"/>
                <a:gd name="connsiteX22" fmla="*/ 2276475 w 4552950"/>
                <a:gd name="connsiteY22" fmla="*/ 1023938 h 1247775"/>
                <a:gd name="connsiteX23" fmla="*/ 2124075 w 4552950"/>
                <a:gd name="connsiteY23" fmla="*/ 1033463 h 1247775"/>
                <a:gd name="connsiteX24" fmla="*/ 1695450 w 4552950"/>
                <a:gd name="connsiteY24" fmla="*/ 1052513 h 1247775"/>
                <a:gd name="connsiteX25" fmla="*/ 1190625 w 4552950"/>
                <a:gd name="connsiteY25" fmla="*/ 1090613 h 1247775"/>
                <a:gd name="connsiteX26" fmla="*/ 719137 w 4552950"/>
                <a:gd name="connsiteY26" fmla="*/ 1147763 h 1247775"/>
                <a:gd name="connsiteX27" fmla="*/ 466725 w 4552950"/>
                <a:gd name="connsiteY27" fmla="*/ 1176338 h 1247775"/>
                <a:gd name="connsiteX28" fmla="*/ 142875 w 4552950"/>
                <a:gd name="connsiteY28" fmla="*/ 1223963 h 1247775"/>
                <a:gd name="connsiteX29" fmla="*/ 19050 w 4552950"/>
                <a:gd name="connsiteY29" fmla="*/ 1247775 h 1247775"/>
                <a:gd name="connsiteX30" fmla="*/ 0 w 4552950"/>
                <a:gd name="connsiteY30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552950" h="1247775">
                  <a:moveTo>
                    <a:pt x="0" y="0"/>
                  </a:moveTo>
                  <a:lnTo>
                    <a:pt x="319087" y="66675"/>
                  </a:lnTo>
                  <a:lnTo>
                    <a:pt x="681037" y="104775"/>
                  </a:lnTo>
                  <a:lnTo>
                    <a:pt x="1071562" y="152400"/>
                  </a:lnTo>
                  <a:lnTo>
                    <a:pt x="1385887" y="180975"/>
                  </a:lnTo>
                  <a:lnTo>
                    <a:pt x="1700212" y="204788"/>
                  </a:lnTo>
                  <a:lnTo>
                    <a:pt x="2024062" y="219075"/>
                  </a:lnTo>
                  <a:lnTo>
                    <a:pt x="2271712" y="223838"/>
                  </a:lnTo>
                  <a:lnTo>
                    <a:pt x="2586037" y="223838"/>
                  </a:lnTo>
                  <a:lnTo>
                    <a:pt x="2895600" y="209550"/>
                  </a:lnTo>
                  <a:lnTo>
                    <a:pt x="3300412" y="171450"/>
                  </a:lnTo>
                  <a:lnTo>
                    <a:pt x="3871912" y="109538"/>
                  </a:lnTo>
                  <a:lnTo>
                    <a:pt x="4210050" y="61913"/>
                  </a:lnTo>
                  <a:lnTo>
                    <a:pt x="4543425" y="0"/>
                  </a:lnTo>
                  <a:lnTo>
                    <a:pt x="4552950" y="1243013"/>
                  </a:lnTo>
                  <a:lnTo>
                    <a:pt x="4357687" y="1214438"/>
                  </a:lnTo>
                  <a:lnTo>
                    <a:pt x="4086225" y="1176338"/>
                  </a:lnTo>
                  <a:lnTo>
                    <a:pt x="3600450" y="1109663"/>
                  </a:lnTo>
                  <a:lnTo>
                    <a:pt x="3267075" y="1071563"/>
                  </a:lnTo>
                  <a:lnTo>
                    <a:pt x="2843212" y="1042988"/>
                  </a:lnTo>
                  <a:lnTo>
                    <a:pt x="2490787" y="1023938"/>
                  </a:lnTo>
                  <a:lnTo>
                    <a:pt x="2352675" y="1023938"/>
                  </a:lnTo>
                  <a:lnTo>
                    <a:pt x="2276475" y="1023938"/>
                  </a:lnTo>
                  <a:lnTo>
                    <a:pt x="2124075" y="1033463"/>
                  </a:lnTo>
                  <a:lnTo>
                    <a:pt x="1695450" y="1052513"/>
                  </a:lnTo>
                  <a:lnTo>
                    <a:pt x="1190625" y="1090613"/>
                  </a:lnTo>
                  <a:lnTo>
                    <a:pt x="719137" y="1147763"/>
                  </a:lnTo>
                  <a:lnTo>
                    <a:pt x="466725" y="1176338"/>
                  </a:lnTo>
                  <a:lnTo>
                    <a:pt x="142875" y="1223963"/>
                  </a:lnTo>
                  <a:lnTo>
                    <a:pt x="19050" y="124777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0000">
                  <a:srgbClr val="00B050">
                    <a:alpha val="3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DD311A9-D8DE-46B7-B310-5A0361C4E42C}"/>
              </a:ext>
            </a:extLst>
          </p:cNvPr>
          <p:cNvGrpSpPr/>
          <p:nvPr/>
        </p:nvGrpSpPr>
        <p:grpSpPr>
          <a:xfrm>
            <a:off x="4957076" y="4578641"/>
            <a:ext cx="1148258" cy="1079866"/>
            <a:chOff x="282584" y="1753789"/>
            <a:chExt cx="1455396" cy="136871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C2E2660-1F09-464F-9E77-881035E703C5}"/>
                </a:ext>
              </a:extLst>
            </p:cNvPr>
            <p:cNvSpPr/>
            <p:nvPr/>
          </p:nvSpPr>
          <p:spPr>
            <a:xfrm>
              <a:off x="599571" y="2138970"/>
              <a:ext cx="821422" cy="5654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">
              <a:extLst>
                <a:ext uri="{FF2B5EF4-FFF2-40B4-BE49-F238E27FC236}">
                  <a16:creationId xmlns:a16="http://schemas.microsoft.com/office/drawing/2014/main" id="{273DE95B-54A2-42DC-84D0-98E45477E92D}"/>
                </a:ext>
              </a:extLst>
            </p:cNvPr>
            <p:cNvSpPr/>
            <p:nvPr/>
          </p:nvSpPr>
          <p:spPr>
            <a:xfrm>
              <a:off x="282584" y="1753789"/>
              <a:ext cx="1455396" cy="1368711"/>
            </a:xfrm>
            <a:custGeom>
              <a:avLst/>
              <a:gdLst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81250 w 4557713"/>
                <a:gd name="connsiteY10" fmla="*/ 2043112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7000 w 4557713"/>
                <a:gd name="connsiteY21" fmla="*/ 249555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62188 w 4557713"/>
                <a:gd name="connsiteY24" fmla="*/ 2219325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295525 w 4557713"/>
                <a:gd name="connsiteY9" fmla="*/ 2062162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52663 w 4557713"/>
                <a:gd name="connsiteY8" fmla="*/ 2062162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83620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138363 w 4557713"/>
                <a:gd name="connsiteY25" fmla="*/ 2286000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50281 w 4557713"/>
                <a:gd name="connsiteY24" fmla="*/ 2226469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4100 w 4557713"/>
                <a:gd name="connsiteY23" fmla="*/ 2228850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40756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4095 w 4557713"/>
                <a:gd name="connsiteY8" fmla="*/ 2064543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14563 w 4557713"/>
                <a:gd name="connsiteY7" fmla="*/ 2052637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38363 w 4557713"/>
                <a:gd name="connsiteY5" fmla="*/ 1990725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76463 w 4557713"/>
                <a:gd name="connsiteY6" fmla="*/ 2024062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38400 w 4557713"/>
                <a:gd name="connsiteY22" fmla="*/ 2324100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  <a:gd name="connsiteX0" fmla="*/ 4763 w 4557713"/>
                <a:gd name="connsiteY0" fmla="*/ 0 h 4286250"/>
                <a:gd name="connsiteX1" fmla="*/ 623888 w 4557713"/>
                <a:gd name="connsiteY1" fmla="*/ 595312 h 4286250"/>
                <a:gd name="connsiteX2" fmla="*/ 1147763 w 4557713"/>
                <a:gd name="connsiteY2" fmla="*/ 1076325 h 4286250"/>
                <a:gd name="connsiteX3" fmla="*/ 1628775 w 4557713"/>
                <a:gd name="connsiteY3" fmla="*/ 1519237 h 4286250"/>
                <a:gd name="connsiteX4" fmla="*/ 1995488 w 4557713"/>
                <a:gd name="connsiteY4" fmla="*/ 1862137 h 4286250"/>
                <a:gd name="connsiteX5" fmla="*/ 2107406 w 4557713"/>
                <a:gd name="connsiteY5" fmla="*/ 1957387 h 4286250"/>
                <a:gd name="connsiteX6" fmla="*/ 2169320 w 4557713"/>
                <a:gd name="connsiteY6" fmla="*/ 2007393 h 4286250"/>
                <a:gd name="connsiteX7" fmla="*/ 2221706 w 4557713"/>
                <a:gd name="connsiteY7" fmla="*/ 2045493 h 4286250"/>
                <a:gd name="connsiteX8" fmla="*/ 2271713 w 4557713"/>
                <a:gd name="connsiteY8" fmla="*/ 2057399 h 4286250"/>
                <a:gd name="connsiteX9" fmla="*/ 2331244 w 4557713"/>
                <a:gd name="connsiteY9" fmla="*/ 2045493 h 4286250"/>
                <a:gd name="connsiteX10" fmla="*/ 2397919 w 4557713"/>
                <a:gd name="connsiteY10" fmla="*/ 2009774 h 4286250"/>
                <a:gd name="connsiteX11" fmla="*/ 2500313 w 4557713"/>
                <a:gd name="connsiteY11" fmla="*/ 1928812 h 4286250"/>
                <a:gd name="connsiteX12" fmla="*/ 2714625 w 4557713"/>
                <a:gd name="connsiteY12" fmla="*/ 1724025 h 4286250"/>
                <a:gd name="connsiteX13" fmla="*/ 3181350 w 4557713"/>
                <a:gd name="connsiteY13" fmla="*/ 1304925 h 4286250"/>
                <a:gd name="connsiteX14" fmla="*/ 3676650 w 4557713"/>
                <a:gd name="connsiteY14" fmla="*/ 828675 h 4286250"/>
                <a:gd name="connsiteX15" fmla="*/ 4200525 w 4557713"/>
                <a:gd name="connsiteY15" fmla="*/ 342900 h 4286250"/>
                <a:gd name="connsiteX16" fmla="*/ 4557713 w 4557713"/>
                <a:gd name="connsiteY16" fmla="*/ 4762 h 4286250"/>
                <a:gd name="connsiteX17" fmla="*/ 4557713 w 4557713"/>
                <a:gd name="connsiteY17" fmla="*/ 4281487 h 4286250"/>
                <a:gd name="connsiteX18" fmla="*/ 3833813 w 4557713"/>
                <a:gd name="connsiteY18" fmla="*/ 3600450 h 4286250"/>
                <a:gd name="connsiteX19" fmla="*/ 3414713 w 4557713"/>
                <a:gd name="connsiteY19" fmla="*/ 3190875 h 4286250"/>
                <a:gd name="connsiteX20" fmla="*/ 2990850 w 4557713"/>
                <a:gd name="connsiteY20" fmla="*/ 2800350 h 4286250"/>
                <a:gd name="connsiteX21" fmla="*/ 2662238 w 4557713"/>
                <a:gd name="connsiteY21" fmla="*/ 2514600 h 4286250"/>
                <a:gd name="connsiteX22" fmla="*/ 2490787 w 4557713"/>
                <a:gd name="connsiteY22" fmla="*/ 2366962 h 4286250"/>
                <a:gd name="connsiteX23" fmla="*/ 2328862 w 4557713"/>
                <a:gd name="connsiteY23" fmla="*/ 2233612 h 4286250"/>
                <a:gd name="connsiteX24" fmla="*/ 2216944 w 4557713"/>
                <a:gd name="connsiteY24" fmla="*/ 2240757 h 4286250"/>
                <a:gd name="connsiteX25" fmla="*/ 2093119 w 4557713"/>
                <a:gd name="connsiteY25" fmla="*/ 2326482 h 4286250"/>
                <a:gd name="connsiteX26" fmla="*/ 1852613 w 4557713"/>
                <a:gd name="connsiteY26" fmla="*/ 2528887 h 4286250"/>
                <a:gd name="connsiteX27" fmla="*/ 1543050 w 4557713"/>
                <a:gd name="connsiteY27" fmla="*/ 2819400 h 4286250"/>
                <a:gd name="connsiteX28" fmla="*/ 957263 w 4557713"/>
                <a:gd name="connsiteY28" fmla="*/ 3376612 h 4286250"/>
                <a:gd name="connsiteX29" fmla="*/ 452438 w 4557713"/>
                <a:gd name="connsiteY29" fmla="*/ 3848100 h 4286250"/>
                <a:gd name="connsiteX30" fmla="*/ 0 w 4557713"/>
                <a:gd name="connsiteY30" fmla="*/ 4286250 h 4286250"/>
                <a:gd name="connsiteX31" fmla="*/ 4763 w 4557713"/>
                <a:gd name="connsiteY31" fmla="*/ 0 h 4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557713" h="4286250">
                  <a:moveTo>
                    <a:pt x="4763" y="0"/>
                  </a:moveTo>
                  <a:lnTo>
                    <a:pt x="623888" y="595312"/>
                  </a:lnTo>
                  <a:lnTo>
                    <a:pt x="1147763" y="1076325"/>
                  </a:lnTo>
                  <a:lnTo>
                    <a:pt x="1628775" y="1519237"/>
                  </a:lnTo>
                  <a:lnTo>
                    <a:pt x="1995488" y="1862137"/>
                  </a:lnTo>
                  <a:lnTo>
                    <a:pt x="2107406" y="1957387"/>
                  </a:lnTo>
                  <a:lnTo>
                    <a:pt x="2169320" y="2007393"/>
                  </a:lnTo>
                  <a:lnTo>
                    <a:pt x="2221706" y="2045493"/>
                  </a:lnTo>
                  <a:cubicBezTo>
                    <a:pt x="2237978" y="2052240"/>
                    <a:pt x="2253457" y="2057399"/>
                    <a:pt x="2271713" y="2057399"/>
                  </a:cubicBezTo>
                  <a:cubicBezTo>
                    <a:pt x="2289969" y="2057399"/>
                    <a:pt x="2310607" y="2054621"/>
                    <a:pt x="2331244" y="2045493"/>
                  </a:cubicBezTo>
                  <a:lnTo>
                    <a:pt x="2397919" y="2009774"/>
                  </a:lnTo>
                  <a:cubicBezTo>
                    <a:pt x="2432050" y="1982787"/>
                    <a:pt x="2447529" y="1976437"/>
                    <a:pt x="2500313" y="1928812"/>
                  </a:cubicBezTo>
                  <a:cubicBezTo>
                    <a:pt x="2553097" y="1881187"/>
                    <a:pt x="2643188" y="1792287"/>
                    <a:pt x="2714625" y="1724025"/>
                  </a:cubicBezTo>
                  <a:lnTo>
                    <a:pt x="3181350" y="1304925"/>
                  </a:lnTo>
                  <a:lnTo>
                    <a:pt x="3676650" y="828675"/>
                  </a:lnTo>
                  <a:lnTo>
                    <a:pt x="4200525" y="342900"/>
                  </a:lnTo>
                  <a:lnTo>
                    <a:pt x="4557713" y="4762"/>
                  </a:lnTo>
                  <a:lnTo>
                    <a:pt x="4557713" y="4281487"/>
                  </a:lnTo>
                  <a:lnTo>
                    <a:pt x="3833813" y="3600450"/>
                  </a:lnTo>
                  <a:lnTo>
                    <a:pt x="3414713" y="3190875"/>
                  </a:lnTo>
                  <a:lnTo>
                    <a:pt x="2990850" y="2800350"/>
                  </a:lnTo>
                  <a:lnTo>
                    <a:pt x="2662238" y="2514600"/>
                  </a:lnTo>
                  <a:lnTo>
                    <a:pt x="2490787" y="2366962"/>
                  </a:lnTo>
                  <a:cubicBezTo>
                    <a:pt x="2434431" y="2319337"/>
                    <a:pt x="2374503" y="2254646"/>
                    <a:pt x="2328862" y="2233612"/>
                  </a:cubicBezTo>
                  <a:cubicBezTo>
                    <a:pt x="2283221" y="2212578"/>
                    <a:pt x="2256234" y="2225279"/>
                    <a:pt x="2216944" y="2240757"/>
                  </a:cubicBezTo>
                  <a:cubicBezTo>
                    <a:pt x="2177654" y="2256235"/>
                    <a:pt x="2159397" y="2276079"/>
                    <a:pt x="2093119" y="2326482"/>
                  </a:cubicBezTo>
                  <a:lnTo>
                    <a:pt x="1852613" y="2528887"/>
                  </a:lnTo>
                  <a:lnTo>
                    <a:pt x="1543050" y="2819400"/>
                  </a:lnTo>
                  <a:lnTo>
                    <a:pt x="957263" y="3376612"/>
                  </a:lnTo>
                  <a:lnTo>
                    <a:pt x="452438" y="3848100"/>
                  </a:lnTo>
                  <a:lnTo>
                    <a:pt x="0" y="4286250"/>
                  </a:lnTo>
                  <a:cubicBezTo>
                    <a:pt x="1588" y="2859087"/>
                    <a:pt x="3175" y="1431925"/>
                    <a:pt x="4763" y="0"/>
                  </a:cubicBezTo>
                  <a:close/>
                </a:path>
              </a:pathLst>
            </a:custGeom>
            <a:gradFill>
              <a:gsLst>
                <a:gs pos="50000">
                  <a:srgbClr val="00B050">
                    <a:alpha val="80000"/>
                  </a:srgbClr>
                </a:gs>
                <a:gs pos="0">
                  <a:srgbClr val="F5F1DE"/>
                </a:gs>
                <a:gs pos="100000">
                  <a:srgbClr val="F5F1D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409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24595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725196" y="490899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6317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118079" y="490899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C444EB0-E6B3-42D1-A8C0-FADBD368D0A2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9239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-490681" y="490899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3AFCAE8-7CA0-48AE-B9A9-5A9FB8A8C6B4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012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-490681" y="3880456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252E359-D524-40CF-B12F-4A5215B48AB6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529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118079" y="3880456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D199B67-4264-4679-AF37-BB53E05C6846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24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725196" y="3880457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5BA2655-503A-40F7-ABD0-9D83CB00658B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Clearing and labeling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77374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Use a method that </a:t>
            </a:r>
            <a:r>
              <a:rPr lang="en-US" sz="3600" u="sng" dirty="0">
                <a:solidFill>
                  <a:srgbClr val="C00000"/>
                </a:solidFill>
                <a:latin typeface="Gill Sans MT" panose="020B0502020104020203" pitchFamily="34" charset="0"/>
              </a:rPr>
              <a:t>works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523441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Gill Sans MT" panose="020B0502020104020203" pitchFamily="34" charset="0"/>
              </a:rPr>
              <a:t>iDISCO</a:t>
            </a:r>
            <a:r>
              <a:rPr lang="en-US" sz="3200" dirty="0">
                <a:latin typeface="Gill Sans MT" panose="020B0502020104020203" pitchFamily="34" charset="0"/>
              </a:rPr>
              <a:t>+ and </a:t>
            </a:r>
            <a:r>
              <a:rPr lang="en-US" sz="3200" dirty="0" err="1">
                <a:latin typeface="Gill Sans MT" panose="020B0502020104020203" pitchFamily="34" charset="0"/>
              </a:rPr>
              <a:t>AdipoClear</a:t>
            </a:r>
            <a:r>
              <a:rPr lang="en-US" sz="3200" dirty="0">
                <a:latin typeface="Gill Sans MT" panose="020B0502020104020203" pitchFamily="34" charset="0"/>
              </a:rPr>
              <a:t> perform well in many cases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7757" y="2619526"/>
            <a:ext cx="84184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For a question similar to </a:t>
            </a:r>
            <a:r>
              <a:rPr lang="en-US" sz="3200" u="sng" dirty="0">
                <a:latin typeface="Gill Sans MT" panose="020B0502020104020203" pitchFamily="34" charset="0"/>
              </a:rPr>
              <a:t>yours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Not </a:t>
            </a:r>
            <a:r>
              <a:rPr lang="en-US" sz="3200" u="sng" dirty="0">
                <a:latin typeface="Gill Sans MT" panose="020B0502020104020203" pitchFamily="34" charset="0"/>
              </a:rPr>
              <a:t>just</a:t>
            </a:r>
            <a:r>
              <a:rPr lang="en-US" sz="3200" dirty="0">
                <a:latin typeface="Gill Sans MT" panose="020B0502020104020203" pitchFamily="34" charset="0"/>
              </a:rPr>
              <a:t> in the lab that created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With minimal equipment and fuss (avoid $$$)</a:t>
            </a:r>
          </a:p>
        </p:txBody>
      </p:sp>
    </p:spTree>
    <p:extLst>
      <p:ext uri="{BB962C8B-B14F-4D97-AF65-F5344CB8AC3E}">
        <p14:creationId xmlns:p14="http://schemas.microsoft.com/office/powerpoint/2010/main" val="27192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725196" y="2851920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626148-3CE7-4A67-B322-16C110E7B066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0201CC2-A679-492C-BF19-A7920F1C915F}"/>
              </a:ext>
            </a:extLst>
          </p:cNvPr>
          <p:cNvSpPr/>
          <p:nvPr/>
        </p:nvSpPr>
        <p:spPr>
          <a:xfrm>
            <a:off x="-234984" y="1561404"/>
            <a:ext cx="5080815" cy="58516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3170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118079" y="2851920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8D641BA-0238-40F6-9564-D1E63134B74D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8BE089D0-3140-4D95-AD7F-509E3F6BBD81}"/>
              </a:ext>
            </a:extLst>
          </p:cNvPr>
          <p:cNvSpPr/>
          <p:nvPr/>
        </p:nvSpPr>
        <p:spPr>
          <a:xfrm>
            <a:off x="-234984" y="1561404"/>
            <a:ext cx="5080815" cy="58516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8216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-490681" y="2851920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4DCF0E-7D72-4FA7-9805-9D81F373761F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5675B613-D13F-4C69-AEB7-19D26CCC992F}"/>
              </a:ext>
            </a:extLst>
          </p:cNvPr>
          <p:cNvSpPr/>
          <p:nvPr/>
        </p:nvSpPr>
        <p:spPr>
          <a:xfrm>
            <a:off x="-234984" y="1561404"/>
            <a:ext cx="5080815" cy="58516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6879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-490681" y="189965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CD0F05C-F702-49A4-84A7-0DE3A43D980D}"/>
              </a:ext>
            </a:extLst>
          </p:cNvPr>
          <p:cNvSpPr/>
          <p:nvPr/>
        </p:nvSpPr>
        <p:spPr>
          <a:xfrm>
            <a:off x="-234984" y="566983"/>
            <a:ext cx="5080815" cy="1579585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592797D-C3B8-4323-8795-79DC2FE6037F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6939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118079" y="1905605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207B20-A13E-4EB1-9266-3DEADEF3254A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DB82F359-0563-4053-89E1-1BD1053BD4B3}"/>
              </a:ext>
            </a:extLst>
          </p:cNvPr>
          <p:cNvSpPr/>
          <p:nvPr/>
        </p:nvSpPr>
        <p:spPr>
          <a:xfrm>
            <a:off x="-234984" y="566983"/>
            <a:ext cx="5080815" cy="1579585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9084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719767" y="1905605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880232-9009-4895-9659-B0989AD3BC4A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253C509-2DAF-4409-8368-C109F7D6350A}"/>
              </a:ext>
            </a:extLst>
          </p:cNvPr>
          <p:cNvSpPr/>
          <p:nvPr/>
        </p:nvSpPr>
        <p:spPr>
          <a:xfrm>
            <a:off x="-234984" y="566983"/>
            <a:ext cx="5080815" cy="1579585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3208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 rot="5400000">
            <a:off x="719767" y="1905605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DF3D6-0AAF-48E7-A9D4-6FE3D6C492B6}"/>
              </a:ext>
            </a:extLst>
          </p:cNvPr>
          <p:cNvSpPr/>
          <p:nvPr/>
        </p:nvSpPr>
        <p:spPr>
          <a:xfrm>
            <a:off x="-46738" y="6298691"/>
            <a:ext cx="5080815" cy="748731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Crop + Tile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9605" y="3664590"/>
            <a:ext cx="671639" cy="1142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880232-9009-4895-9659-B0989AD3BC4A}"/>
              </a:ext>
            </a:extLst>
          </p:cNvPr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253C509-2DAF-4409-8368-C109F7D6350A}"/>
              </a:ext>
            </a:extLst>
          </p:cNvPr>
          <p:cNvSpPr/>
          <p:nvPr/>
        </p:nvSpPr>
        <p:spPr>
          <a:xfrm>
            <a:off x="-234984" y="566983"/>
            <a:ext cx="5080815" cy="1579585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C1BCC-F780-452E-98F9-2CCE1838AD53}"/>
              </a:ext>
            </a:extLst>
          </p:cNvPr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8418B52-3BAA-4185-B4AF-CBFC1C3A189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86499C9-77AD-491F-8CD5-A98DD69A949D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F4525DE-EB68-4F1F-9CF7-5A034FED8639}"/>
              </a:ext>
            </a:extLst>
          </p:cNvPr>
          <p:cNvSpPr/>
          <p:nvPr/>
        </p:nvSpPr>
        <p:spPr>
          <a:xfrm>
            <a:off x="4411301" y="3837439"/>
            <a:ext cx="4750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Big stitching challenge</a:t>
            </a:r>
          </a:p>
        </p:txBody>
      </p:sp>
    </p:spTree>
    <p:extLst>
      <p:ext uri="{BB962C8B-B14F-4D97-AF65-F5344CB8AC3E}">
        <p14:creationId xmlns:p14="http://schemas.microsoft.com/office/powerpoint/2010/main" val="31256384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297339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21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768871" y="1757715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3162300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2231919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4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91440" y="1757715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684870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371837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Labeling – (far) redder is better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08" y="4932545"/>
            <a:ext cx="23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itchFamily="34" charset="0"/>
              </a:rPr>
              <a:t>Autofluorescence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2" y="1220095"/>
            <a:ext cx="8057018" cy="34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6642" y="673252"/>
            <a:ext cx="153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488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488;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525</a:t>
            </a:r>
            <a:r>
              <a:rPr lang="en-US" sz="1400" dirty="0">
                <a:latin typeface="Gill Sans MT" pitchFamily="34" charset="0"/>
              </a:rPr>
              <a:t>/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8784" y="673252"/>
            <a:ext cx="153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568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561;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595</a:t>
            </a:r>
            <a:r>
              <a:rPr lang="en-US" sz="1400" dirty="0">
                <a:latin typeface="Gill Sans MT" pitchFamily="34" charset="0"/>
              </a:rPr>
              <a:t>/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9470" y="673252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Gill Sans MT" panose="020B0502020104020203" pitchFamily="34" charset="0"/>
              </a:rPr>
              <a:t>AlexaFluor</a:t>
            </a:r>
            <a:r>
              <a:rPr lang="en-US" sz="1400" dirty="0">
                <a:latin typeface="Gill Sans MT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647</a:t>
            </a:r>
          </a:p>
          <a:p>
            <a:pPr algn="ctr"/>
            <a:r>
              <a:rPr lang="en-US" sz="1400" dirty="0">
                <a:latin typeface="Gill Sans MT" pitchFamily="34" charset="0"/>
              </a:rPr>
              <a:t>Ex </a:t>
            </a:r>
            <a:r>
              <a:rPr lang="en-US" sz="1400" dirty="0">
                <a:latin typeface="Gill Sans MT" panose="020B0502020104020203" pitchFamily="34" charset="0"/>
                <a:cs typeface="Arial" pitchFamily="34" charset="0"/>
              </a:rPr>
              <a:t>640; </a:t>
            </a:r>
            <a:r>
              <a:rPr lang="en-US" sz="1400" dirty="0" err="1">
                <a:latin typeface="Gill Sans MT" pitchFamily="34" charset="0"/>
              </a:rPr>
              <a:t>Em</a:t>
            </a:r>
            <a:r>
              <a:rPr lang="en-US" sz="1400" dirty="0">
                <a:latin typeface="Gill Sans MT" pitchFamily="34" charset="0"/>
              </a:rPr>
              <a:t> 680/30</a:t>
            </a:r>
            <a:endParaRPr lang="en-US" sz="1400" dirty="0">
              <a:latin typeface="Gill Sans MT" panose="020B0502020104020203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982" y="4243557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1 </a:t>
            </a:r>
            <a:r>
              <a:rPr lang="en-US" sz="1400" dirty="0">
                <a:latin typeface="Gill Sans MT" pitchFamily="34" charset="0"/>
              </a:rPr>
              <a:t>mm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08" y="554458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itchFamily="34" charset="0"/>
              </a:rPr>
              <a:t>Scattering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08" y="6156631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itchFamily="34" charset="0"/>
              </a:rPr>
              <a:t>Absorbtion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 rot="5400000">
            <a:off x="5572733" y="2009027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5572733" y="2621070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5572733" y="3233113"/>
            <a:ext cx="288010" cy="630870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3110570" y="6531469"/>
            <a:ext cx="6033429" cy="324032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latin typeface="Gill Sans MT" panose="020B0502020104020203" pitchFamily="34" charset="0"/>
              </a:rPr>
              <a:t>Renier </a:t>
            </a:r>
            <a:r>
              <a:rPr lang="en-US" sz="1400" i="1" dirty="0">
                <a:latin typeface="Gill Sans MT" panose="020B0502020104020203" pitchFamily="34" charset="0"/>
              </a:rPr>
              <a:t>et al</a:t>
            </a:r>
            <a:r>
              <a:rPr lang="en-US" sz="1400" dirty="0">
                <a:latin typeface="Gill Sans MT" panose="020B0502020104020203" pitchFamily="34" charset="0"/>
              </a:rPr>
              <a:t> </a:t>
            </a:r>
            <a:r>
              <a:rPr lang="en-US" sz="1400" dirty="0">
                <a:latin typeface="Gill Sans MT" panose="020B0502020104020203" pitchFamily="34" charset="0"/>
                <a:cs typeface="Arial" panose="020B0604020202020204" pitchFamily="34" charset="0"/>
              </a:rPr>
              <a:t>2014</a:t>
            </a:r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18575508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7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509901" y="1779822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910618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</p:spTree>
    <p:extLst>
      <p:ext uri="{BB962C8B-B14F-4D97-AF65-F5344CB8AC3E}">
        <p14:creationId xmlns:p14="http://schemas.microsoft.com/office/powerpoint/2010/main" val="917831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8212" y="6452257"/>
            <a:ext cx="4194427" cy="350111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66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46738" y="5297836"/>
            <a:ext cx="1096879" cy="1245909"/>
            <a:chOff x="-46738" y="5297836"/>
            <a:chExt cx="1096879" cy="124590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18889" y="6381765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V="1">
              <a:off x="-237683" y="5928032"/>
              <a:ext cx="6495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2883" y="620519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46738" y="5297836"/>
              <a:ext cx="274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2031" y="6452257"/>
            <a:ext cx="269626" cy="438377"/>
            <a:chOff x="-32031" y="6452257"/>
            <a:chExt cx="269626" cy="438377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96090" y="6452257"/>
              <a:ext cx="0" cy="2002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2031" y="6552080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4402639" y="2066455"/>
            <a:ext cx="4750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algn="ctr"/>
            <a:r>
              <a:rPr lang="en-US" sz="2800" b="1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5" name="Freeform 34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11023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613242" y="2043992"/>
            <a:ext cx="0" cy="481400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5627EC-4FF3-451A-906F-AA0687E4CEAF}"/>
              </a:ext>
            </a:extLst>
          </p:cNvPr>
          <p:cNvSpPr/>
          <p:nvPr/>
        </p:nvSpPr>
        <p:spPr>
          <a:xfrm>
            <a:off x="4411301" y="3837439"/>
            <a:ext cx="4750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Blending algorithm challenge</a:t>
            </a:r>
          </a:p>
        </p:txBody>
      </p:sp>
    </p:spTree>
    <p:extLst>
      <p:ext uri="{BB962C8B-B14F-4D97-AF65-F5344CB8AC3E}">
        <p14:creationId xmlns:p14="http://schemas.microsoft.com/office/powerpoint/2010/main" val="18987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548" y="2138786"/>
            <a:ext cx="4194427" cy="4194427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18" name="Freeform 17"/>
          <p:cNvSpPr/>
          <p:nvPr/>
        </p:nvSpPr>
        <p:spPr>
          <a:xfrm rot="5400000">
            <a:off x="368833" y="3458119"/>
            <a:ext cx="4037875" cy="1549057"/>
          </a:xfrm>
          <a:custGeom>
            <a:avLst/>
            <a:gdLst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395242 w 3163985"/>
              <a:gd name="connsiteY2" fmla="*/ 1100516 h 1213805"/>
              <a:gd name="connsiteX3" fmla="*/ 2290046 w 3163985"/>
              <a:gd name="connsiteY3" fmla="*/ 1108608 h 1213805"/>
              <a:gd name="connsiteX4" fmla="*/ 2201033 w 3163985"/>
              <a:gd name="connsiteY4" fmla="*/ 1116701 h 1213805"/>
              <a:gd name="connsiteX5" fmla="*/ 2023009 w 3163985"/>
              <a:gd name="connsiteY5" fmla="*/ 1149069 h 1213805"/>
              <a:gd name="connsiteX6" fmla="*/ 1755971 w 3163985"/>
              <a:gd name="connsiteY6" fmla="*/ 1165253 h 1213805"/>
              <a:gd name="connsiteX7" fmla="*/ 1683143 w 3163985"/>
              <a:gd name="connsiteY7" fmla="*/ 1173345 h 1213805"/>
              <a:gd name="connsiteX8" fmla="*/ 1658867 w 3163985"/>
              <a:gd name="connsiteY8" fmla="*/ 1181437 h 1213805"/>
              <a:gd name="connsiteX9" fmla="*/ 1108609 w 3163985"/>
              <a:gd name="connsiteY9" fmla="*/ 1189529 h 1213805"/>
              <a:gd name="connsiteX10" fmla="*/ 242761 w 3163985"/>
              <a:gd name="connsiteY10" fmla="*/ 1181437 h 1213805"/>
              <a:gd name="connsiteX11" fmla="*/ 202301 w 3163985"/>
              <a:gd name="connsiteY11" fmla="*/ 1165253 h 1213805"/>
              <a:gd name="connsiteX12" fmla="*/ 178024 w 3163985"/>
              <a:gd name="connsiteY12" fmla="*/ 1157161 h 1213805"/>
              <a:gd name="connsiteX13" fmla="*/ 145656 w 3163985"/>
              <a:gd name="connsiteY13" fmla="*/ 1140977 h 1213805"/>
              <a:gd name="connsiteX14" fmla="*/ 113288 w 3163985"/>
              <a:gd name="connsiteY14" fmla="*/ 1132885 h 1213805"/>
              <a:gd name="connsiteX15" fmla="*/ 89012 w 3163985"/>
              <a:gd name="connsiteY15" fmla="*/ 1100516 h 1213805"/>
              <a:gd name="connsiteX16" fmla="*/ 72828 w 3163985"/>
              <a:gd name="connsiteY16" fmla="*/ 1076240 h 1213805"/>
              <a:gd name="connsiteX17" fmla="*/ 40460 w 3163985"/>
              <a:gd name="connsiteY17" fmla="*/ 1035780 h 1213805"/>
              <a:gd name="connsiteX18" fmla="*/ 0 w 3163985"/>
              <a:gd name="connsiteY18" fmla="*/ 954860 h 1213805"/>
              <a:gd name="connsiteX19" fmla="*/ 8092 w 3163985"/>
              <a:gd name="connsiteY19" fmla="*/ 849663 h 1213805"/>
              <a:gd name="connsiteX20" fmla="*/ 64736 w 3163985"/>
              <a:gd name="connsiteY20" fmla="*/ 784927 h 1213805"/>
              <a:gd name="connsiteX21" fmla="*/ 89012 w 3163985"/>
              <a:gd name="connsiteY21" fmla="*/ 776835 h 1213805"/>
              <a:gd name="connsiteX22" fmla="*/ 129472 w 3163985"/>
              <a:gd name="connsiteY22" fmla="*/ 760651 h 1213805"/>
              <a:gd name="connsiteX23" fmla="*/ 307497 w 3163985"/>
              <a:gd name="connsiteY23" fmla="*/ 768743 h 1213805"/>
              <a:gd name="connsiteX24" fmla="*/ 331773 w 3163985"/>
              <a:gd name="connsiteY24" fmla="*/ 784927 h 1213805"/>
              <a:gd name="connsiteX25" fmla="*/ 356049 w 3163985"/>
              <a:gd name="connsiteY25" fmla="*/ 793019 h 1213805"/>
              <a:gd name="connsiteX26" fmla="*/ 404601 w 3163985"/>
              <a:gd name="connsiteY26" fmla="*/ 809203 h 1213805"/>
              <a:gd name="connsiteX27" fmla="*/ 412693 w 3163985"/>
              <a:gd name="connsiteY27" fmla="*/ 776835 h 1213805"/>
              <a:gd name="connsiteX28" fmla="*/ 428878 w 3163985"/>
              <a:gd name="connsiteY28" fmla="*/ 728283 h 1213805"/>
              <a:gd name="connsiteX29" fmla="*/ 436970 w 3163985"/>
              <a:gd name="connsiteY29" fmla="*/ 687823 h 1213805"/>
              <a:gd name="connsiteX30" fmla="*/ 453154 w 3163985"/>
              <a:gd name="connsiteY30" fmla="*/ 663547 h 1213805"/>
              <a:gd name="connsiteX31" fmla="*/ 469338 w 3163985"/>
              <a:gd name="connsiteY31" fmla="*/ 623086 h 1213805"/>
              <a:gd name="connsiteX32" fmla="*/ 485522 w 3163985"/>
              <a:gd name="connsiteY32" fmla="*/ 566442 h 1213805"/>
              <a:gd name="connsiteX33" fmla="*/ 517890 w 3163985"/>
              <a:gd name="connsiteY33" fmla="*/ 509798 h 1213805"/>
              <a:gd name="connsiteX34" fmla="*/ 542166 w 3163985"/>
              <a:gd name="connsiteY34" fmla="*/ 461246 h 1213805"/>
              <a:gd name="connsiteX35" fmla="*/ 558350 w 3163985"/>
              <a:gd name="connsiteY35" fmla="*/ 412693 h 1213805"/>
              <a:gd name="connsiteX36" fmla="*/ 590718 w 3163985"/>
              <a:gd name="connsiteY36" fmla="*/ 364141 h 1213805"/>
              <a:gd name="connsiteX37" fmla="*/ 679731 w 3163985"/>
              <a:gd name="connsiteY37" fmla="*/ 234669 h 1213805"/>
              <a:gd name="connsiteX38" fmla="*/ 744467 w 3163985"/>
              <a:gd name="connsiteY38" fmla="*/ 137564 h 1213805"/>
              <a:gd name="connsiteX39" fmla="*/ 825387 w 3163985"/>
              <a:gd name="connsiteY39" fmla="*/ 72828 h 1213805"/>
              <a:gd name="connsiteX40" fmla="*/ 882032 w 3163985"/>
              <a:gd name="connsiteY40" fmla="*/ 56644 h 1213805"/>
              <a:gd name="connsiteX41" fmla="*/ 930584 w 3163985"/>
              <a:gd name="connsiteY41" fmla="*/ 40460 h 1213805"/>
              <a:gd name="connsiteX42" fmla="*/ 1003412 w 3163985"/>
              <a:gd name="connsiteY42" fmla="*/ 32368 h 1213805"/>
              <a:gd name="connsiteX43" fmla="*/ 1221897 w 3163985"/>
              <a:gd name="connsiteY43" fmla="*/ 0 h 1213805"/>
              <a:gd name="connsiteX44" fmla="*/ 1658867 w 3163985"/>
              <a:gd name="connsiteY44" fmla="*/ 32368 h 1213805"/>
              <a:gd name="connsiteX45" fmla="*/ 1731695 w 3163985"/>
              <a:gd name="connsiteY45" fmla="*/ 97104 h 1213805"/>
              <a:gd name="connsiteX46" fmla="*/ 1788339 w 3163985"/>
              <a:gd name="connsiteY46" fmla="*/ 129472 h 1213805"/>
              <a:gd name="connsiteX47" fmla="*/ 1836892 w 3163985"/>
              <a:gd name="connsiteY47" fmla="*/ 186116 h 1213805"/>
              <a:gd name="connsiteX48" fmla="*/ 1869260 w 3163985"/>
              <a:gd name="connsiteY48" fmla="*/ 210393 h 1213805"/>
              <a:gd name="connsiteX49" fmla="*/ 1901628 w 3163985"/>
              <a:gd name="connsiteY49" fmla="*/ 250853 h 1213805"/>
              <a:gd name="connsiteX50" fmla="*/ 1966364 w 3163985"/>
              <a:gd name="connsiteY50" fmla="*/ 315589 h 1213805"/>
              <a:gd name="connsiteX51" fmla="*/ 2014916 w 3163985"/>
              <a:gd name="connsiteY51" fmla="*/ 388417 h 1213805"/>
              <a:gd name="connsiteX52" fmla="*/ 2031101 w 3163985"/>
              <a:gd name="connsiteY52" fmla="*/ 412693 h 1213805"/>
              <a:gd name="connsiteX53" fmla="*/ 2047285 w 3163985"/>
              <a:gd name="connsiteY53" fmla="*/ 445062 h 1213805"/>
              <a:gd name="connsiteX54" fmla="*/ 2103929 w 3163985"/>
              <a:gd name="connsiteY54" fmla="*/ 493614 h 1213805"/>
              <a:gd name="connsiteX55" fmla="*/ 2112021 w 3163985"/>
              <a:gd name="connsiteY55" fmla="*/ 469338 h 1213805"/>
              <a:gd name="connsiteX56" fmla="*/ 2128205 w 3163985"/>
              <a:gd name="connsiteY56" fmla="*/ 445062 h 1213805"/>
              <a:gd name="connsiteX57" fmla="*/ 2144389 w 3163985"/>
              <a:gd name="connsiteY57" fmla="*/ 356049 h 1213805"/>
              <a:gd name="connsiteX58" fmla="*/ 2176757 w 3163985"/>
              <a:gd name="connsiteY58" fmla="*/ 178024 h 1213805"/>
              <a:gd name="connsiteX59" fmla="*/ 2217217 w 3163985"/>
              <a:gd name="connsiteY59" fmla="*/ 72828 h 1213805"/>
              <a:gd name="connsiteX60" fmla="*/ 2241493 w 3163985"/>
              <a:gd name="connsiteY60" fmla="*/ 40460 h 1213805"/>
              <a:gd name="connsiteX61" fmla="*/ 2281954 w 3163985"/>
              <a:gd name="connsiteY61" fmla="*/ 32368 h 1213805"/>
              <a:gd name="connsiteX62" fmla="*/ 2346690 w 3163985"/>
              <a:gd name="connsiteY62" fmla="*/ 8092 h 1213805"/>
              <a:gd name="connsiteX63" fmla="*/ 2573267 w 3163985"/>
              <a:gd name="connsiteY63" fmla="*/ 56644 h 1213805"/>
              <a:gd name="connsiteX64" fmla="*/ 2613727 w 3163985"/>
              <a:gd name="connsiteY64" fmla="*/ 105196 h 1213805"/>
              <a:gd name="connsiteX65" fmla="*/ 2662279 w 3163985"/>
              <a:gd name="connsiteY65" fmla="*/ 169932 h 1213805"/>
              <a:gd name="connsiteX66" fmla="*/ 2759384 w 3163985"/>
              <a:gd name="connsiteY66" fmla="*/ 153748 h 1213805"/>
              <a:gd name="connsiteX67" fmla="*/ 2799844 w 3163985"/>
              <a:gd name="connsiteY67" fmla="*/ 129472 h 1213805"/>
              <a:gd name="connsiteX68" fmla="*/ 2921224 w 3163985"/>
              <a:gd name="connsiteY68" fmla="*/ 137564 h 1213805"/>
              <a:gd name="connsiteX69" fmla="*/ 2994053 w 3163985"/>
              <a:gd name="connsiteY69" fmla="*/ 210393 h 1213805"/>
              <a:gd name="connsiteX70" fmla="*/ 3010237 w 3163985"/>
              <a:gd name="connsiteY70" fmla="*/ 267037 h 1213805"/>
              <a:gd name="connsiteX71" fmla="*/ 3042605 w 3163985"/>
              <a:gd name="connsiteY71" fmla="*/ 291313 h 1213805"/>
              <a:gd name="connsiteX72" fmla="*/ 3099249 w 3163985"/>
              <a:gd name="connsiteY72" fmla="*/ 347957 h 1213805"/>
              <a:gd name="connsiteX73" fmla="*/ 3091157 w 3163985"/>
              <a:gd name="connsiteY73" fmla="*/ 485522 h 1213805"/>
              <a:gd name="connsiteX74" fmla="*/ 3099249 w 3163985"/>
              <a:gd name="connsiteY74" fmla="*/ 550258 h 1213805"/>
              <a:gd name="connsiteX75" fmla="*/ 3147801 w 3163985"/>
              <a:gd name="connsiteY75" fmla="*/ 639270 h 1213805"/>
              <a:gd name="connsiteX76" fmla="*/ 3163985 w 3163985"/>
              <a:gd name="connsiteY76" fmla="*/ 679731 h 1213805"/>
              <a:gd name="connsiteX77" fmla="*/ 3139709 w 3163985"/>
              <a:gd name="connsiteY77" fmla="*/ 768743 h 1213805"/>
              <a:gd name="connsiteX78" fmla="*/ 3074973 w 3163985"/>
              <a:gd name="connsiteY78" fmla="*/ 825387 h 1213805"/>
              <a:gd name="connsiteX79" fmla="*/ 3050697 w 3163985"/>
              <a:gd name="connsiteY79" fmla="*/ 841571 h 1213805"/>
              <a:gd name="connsiteX80" fmla="*/ 3002145 w 3163985"/>
              <a:gd name="connsiteY80" fmla="*/ 865847 h 1213805"/>
              <a:gd name="connsiteX81" fmla="*/ 2961685 w 3163985"/>
              <a:gd name="connsiteY81" fmla="*/ 898216 h 1213805"/>
              <a:gd name="connsiteX82" fmla="*/ 2896948 w 3163985"/>
              <a:gd name="connsiteY82" fmla="*/ 922492 h 1213805"/>
              <a:gd name="connsiteX83" fmla="*/ 2880764 w 3163985"/>
              <a:gd name="connsiteY83" fmla="*/ 946768 h 1213805"/>
              <a:gd name="connsiteX84" fmla="*/ 2856488 w 3163985"/>
              <a:gd name="connsiteY84" fmla="*/ 962952 h 1213805"/>
              <a:gd name="connsiteX85" fmla="*/ 2921224 w 3163985"/>
              <a:gd name="connsiteY85" fmla="*/ 1027688 h 1213805"/>
              <a:gd name="connsiteX86" fmla="*/ 2994053 w 3163985"/>
              <a:gd name="connsiteY86" fmla="*/ 1100516 h 1213805"/>
              <a:gd name="connsiteX87" fmla="*/ 3018329 w 3163985"/>
              <a:gd name="connsiteY87" fmla="*/ 1124793 h 1213805"/>
              <a:gd name="connsiteX88" fmla="*/ 3002145 w 3163985"/>
              <a:gd name="connsiteY88" fmla="*/ 1181437 h 1213805"/>
              <a:gd name="connsiteX89" fmla="*/ 2969777 w 3163985"/>
              <a:gd name="connsiteY89" fmla="*/ 1197621 h 1213805"/>
              <a:gd name="connsiteX90" fmla="*/ 2921224 w 3163985"/>
              <a:gd name="connsiteY90" fmla="*/ 1213805 h 1213805"/>
              <a:gd name="connsiteX91" fmla="*/ 2759384 w 3163985"/>
              <a:gd name="connsiteY91" fmla="*/ 1205713 h 1213805"/>
              <a:gd name="connsiteX92" fmla="*/ 2686555 w 3163985"/>
              <a:gd name="connsiteY92" fmla="*/ 1181437 h 1213805"/>
              <a:gd name="connsiteX93" fmla="*/ 2654187 w 3163985"/>
              <a:gd name="connsiteY93" fmla="*/ 1173345 h 1213805"/>
              <a:gd name="connsiteX94" fmla="*/ 2621819 w 3163985"/>
              <a:gd name="connsiteY94" fmla="*/ 1157161 h 1213805"/>
              <a:gd name="connsiteX95" fmla="*/ 2573267 w 3163985"/>
              <a:gd name="connsiteY95" fmla="*/ 1140977 h 1213805"/>
              <a:gd name="connsiteX96" fmla="*/ 2508531 w 3163985"/>
              <a:gd name="connsiteY96" fmla="*/ 1124793 h 1213805"/>
              <a:gd name="connsiteX97" fmla="*/ 2524715 w 3163985"/>
              <a:gd name="connsiteY97" fmla="*/ 1076240 h 1213805"/>
              <a:gd name="connsiteX0" fmla="*/ 2524715 w 3163985"/>
              <a:gd name="connsiteY0" fmla="*/ 1076240 h 1213805"/>
              <a:gd name="connsiteX1" fmla="*/ 2451886 w 3163985"/>
              <a:gd name="connsiteY1" fmla="*/ 1084332 h 1213805"/>
              <a:gd name="connsiteX2" fmla="*/ 2290046 w 3163985"/>
              <a:gd name="connsiteY2" fmla="*/ 1108608 h 1213805"/>
              <a:gd name="connsiteX3" fmla="*/ 2201033 w 3163985"/>
              <a:gd name="connsiteY3" fmla="*/ 1116701 h 1213805"/>
              <a:gd name="connsiteX4" fmla="*/ 2023009 w 3163985"/>
              <a:gd name="connsiteY4" fmla="*/ 1149069 h 1213805"/>
              <a:gd name="connsiteX5" fmla="*/ 1755971 w 3163985"/>
              <a:gd name="connsiteY5" fmla="*/ 1165253 h 1213805"/>
              <a:gd name="connsiteX6" fmla="*/ 1683143 w 3163985"/>
              <a:gd name="connsiteY6" fmla="*/ 1173345 h 1213805"/>
              <a:gd name="connsiteX7" fmla="*/ 1658867 w 3163985"/>
              <a:gd name="connsiteY7" fmla="*/ 1181437 h 1213805"/>
              <a:gd name="connsiteX8" fmla="*/ 1108609 w 3163985"/>
              <a:gd name="connsiteY8" fmla="*/ 1189529 h 1213805"/>
              <a:gd name="connsiteX9" fmla="*/ 242761 w 3163985"/>
              <a:gd name="connsiteY9" fmla="*/ 1181437 h 1213805"/>
              <a:gd name="connsiteX10" fmla="*/ 202301 w 3163985"/>
              <a:gd name="connsiteY10" fmla="*/ 1165253 h 1213805"/>
              <a:gd name="connsiteX11" fmla="*/ 178024 w 3163985"/>
              <a:gd name="connsiteY11" fmla="*/ 1157161 h 1213805"/>
              <a:gd name="connsiteX12" fmla="*/ 145656 w 3163985"/>
              <a:gd name="connsiteY12" fmla="*/ 1140977 h 1213805"/>
              <a:gd name="connsiteX13" fmla="*/ 113288 w 3163985"/>
              <a:gd name="connsiteY13" fmla="*/ 1132885 h 1213805"/>
              <a:gd name="connsiteX14" fmla="*/ 89012 w 3163985"/>
              <a:gd name="connsiteY14" fmla="*/ 1100516 h 1213805"/>
              <a:gd name="connsiteX15" fmla="*/ 72828 w 3163985"/>
              <a:gd name="connsiteY15" fmla="*/ 1076240 h 1213805"/>
              <a:gd name="connsiteX16" fmla="*/ 40460 w 3163985"/>
              <a:gd name="connsiteY16" fmla="*/ 1035780 h 1213805"/>
              <a:gd name="connsiteX17" fmla="*/ 0 w 3163985"/>
              <a:gd name="connsiteY17" fmla="*/ 954860 h 1213805"/>
              <a:gd name="connsiteX18" fmla="*/ 8092 w 3163985"/>
              <a:gd name="connsiteY18" fmla="*/ 849663 h 1213805"/>
              <a:gd name="connsiteX19" fmla="*/ 64736 w 3163985"/>
              <a:gd name="connsiteY19" fmla="*/ 784927 h 1213805"/>
              <a:gd name="connsiteX20" fmla="*/ 89012 w 3163985"/>
              <a:gd name="connsiteY20" fmla="*/ 776835 h 1213805"/>
              <a:gd name="connsiteX21" fmla="*/ 129472 w 3163985"/>
              <a:gd name="connsiteY21" fmla="*/ 760651 h 1213805"/>
              <a:gd name="connsiteX22" fmla="*/ 307497 w 3163985"/>
              <a:gd name="connsiteY22" fmla="*/ 768743 h 1213805"/>
              <a:gd name="connsiteX23" fmla="*/ 331773 w 3163985"/>
              <a:gd name="connsiteY23" fmla="*/ 784927 h 1213805"/>
              <a:gd name="connsiteX24" fmla="*/ 356049 w 3163985"/>
              <a:gd name="connsiteY24" fmla="*/ 793019 h 1213805"/>
              <a:gd name="connsiteX25" fmla="*/ 404601 w 3163985"/>
              <a:gd name="connsiteY25" fmla="*/ 809203 h 1213805"/>
              <a:gd name="connsiteX26" fmla="*/ 412693 w 3163985"/>
              <a:gd name="connsiteY26" fmla="*/ 776835 h 1213805"/>
              <a:gd name="connsiteX27" fmla="*/ 428878 w 3163985"/>
              <a:gd name="connsiteY27" fmla="*/ 728283 h 1213805"/>
              <a:gd name="connsiteX28" fmla="*/ 436970 w 3163985"/>
              <a:gd name="connsiteY28" fmla="*/ 687823 h 1213805"/>
              <a:gd name="connsiteX29" fmla="*/ 453154 w 3163985"/>
              <a:gd name="connsiteY29" fmla="*/ 663547 h 1213805"/>
              <a:gd name="connsiteX30" fmla="*/ 469338 w 3163985"/>
              <a:gd name="connsiteY30" fmla="*/ 623086 h 1213805"/>
              <a:gd name="connsiteX31" fmla="*/ 485522 w 3163985"/>
              <a:gd name="connsiteY31" fmla="*/ 566442 h 1213805"/>
              <a:gd name="connsiteX32" fmla="*/ 517890 w 3163985"/>
              <a:gd name="connsiteY32" fmla="*/ 509798 h 1213805"/>
              <a:gd name="connsiteX33" fmla="*/ 542166 w 3163985"/>
              <a:gd name="connsiteY33" fmla="*/ 461246 h 1213805"/>
              <a:gd name="connsiteX34" fmla="*/ 558350 w 3163985"/>
              <a:gd name="connsiteY34" fmla="*/ 412693 h 1213805"/>
              <a:gd name="connsiteX35" fmla="*/ 590718 w 3163985"/>
              <a:gd name="connsiteY35" fmla="*/ 364141 h 1213805"/>
              <a:gd name="connsiteX36" fmla="*/ 679731 w 3163985"/>
              <a:gd name="connsiteY36" fmla="*/ 234669 h 1213805"/>
              <a:gd name="connsiteX37" fmla="*/ 744467 w 3163985"/>
              <a:gd name="connsiteY37" fmla="*/ 137564 h 1213805"/>
              <a:gd name="connsiteX38" fmla="*/ 825387 w 3163985"/>
              <a:gd name="connsiteY38" fmla="*/ 72828 h 1213805"/>
              <a:gd name="connsiteX39" fmla="*/ 882032 w 3163985"/>
              <a:gd name="connsiteY39" fmla="*/ 56644 h 1213805"/>
              <a:gd name="connsiteX40" fmla="*/ 930584 w 3163985"/>
              <a:gd name="connsiteY40" fmla="*/ 40460 h 1213805"/>
              <a:gd name="connsiteX41" fmla="*/ 1003412 w 3163985"/>
              <a:gd name="connsiteY41" fmla="*/ 32368 h 1213805"/>
              <a:gd name="connsiteX42" fmla="*/ 1221897 w 3163985"/>
              <a:gd name="connsiteY42" fmla="*/ 0 h 1213805"/>
              <a:gd name="connsiteX43" fmla="*/ 1658867 w 3163985"/>
              <a:gd name="connsiteY43" fmla="*/ 32368 h 1213805"/>
              <a:gd name="connsiteX44" fmla="*/ 1731695 w 3163985"/>
              <a:gd name="connsiteY44" fmla="*/ 97104 h 1213805"/>
              <a:gd name="connsiteX45" fmla="*/ 1788339 w 3163985"/>
              <a:gd name="connsiteY45" fmla="*/ 129472 h 1213805"/>
              <a:gd name="connsiteX46" fmla="*/ 1836892 w 3163985"/>
              <a:gd name="connsiteY46" fmla="*/ 186116 h 1213805"/>
              <a:gd name="connsiteX47" fmla="*/ 1869260 w 3163985"/>
              <a:gd name="connsiteY47" fmla="*/ 210393 h 1213805"/>
              <a:gd name="connsiteX48" fmla="*/ 1901628 w 3163985"/>
              <a:gd name="connsiteY48" fmla="*/ 250853 h 1213805"/>
              <a:gd name="connsiteX49" fmla="*/ 1966364 w 3163985"/>
              <a:gd name="connsiteY49" fmla="*/ 315589 h 1213805"/>
              <a:gd name="connsiteX50" fmla="*/ 2014916 w 3163985"/>
              <a:gd name="connsiteY50" fmla="*/ 388417 h 1213805"/>
              <a:gd name="connsiteX51" fmla="*/ 2031101 w 3163985"/>
              <a:gd name="connsiteY51" fmla="*/ 412693 h 1213805"/>
              <a:gd name="connsiteX52" fmla="*/ 2047285 w 3163985"/>
              <a:gd name="connsiteY52" fmla="*/ 445062 h 1213805"/>
              <a:gd name="connsiteX53" fmla="*/ 2103929 w 3163985"/>
              <a:gd name="connsiteY53" fmla="*/ 493614 h 1213805"/>
              <a:gd name="connsiteX54" fmla="*/ 2112021 w 3163985"/>
              <a:gd name="connsiteY54" fmla="*/ 469338 h 1213805"/>
              <a:gd name="connsiteX55" fmla="*/ 2128205 w 3163985"/>
              <a:gd name="connsiteY55" fmla="*/ 445062 h 1213805"/>
              <a:gd name="connsiteX56" fmla="*/ 2144389 w 3163985"/>
              <a:gd name="connsiteY56" fmla="*/ 356049 h 1213805"/>
              <a:gd name="connsiteX57" fmla="*/ 2176757 w 3163985"/>
              <a:gd name="connsiteY57" fmla="*/ 178024 h 1213805"/>
              <a:gd name="connsiteX58" fmla="*/ 2217217 w 3163985"/>
              <a:gd name="connsiteY58" fmla="*/ 72828 h 1213805"/>
              <a:gd name="connsiteX59" fmla="*/ 2241493 w 3163985"/>
              <a:gd name="connsiteY59" fmla="*/ 40460 h 1213805"/>
              <a:gd name="connsiteX60" fmla="*/ 2281954 w 3163985"/>
              <a:gd name="connsiteY60" fmla="*/ 32368 h 1213805"/>
              <a:gd name="connsiteX61" fmla="*/ 2346690 w 3163985"/>
              <a:gd name="connsiteY61" fmla="*/ 8092 h 1213805"/>
              <a:gd name="connsiteX62" fmla="*/ 2573267 w 3163985"/>
              <a:gd name="connsiteY62" fmla="*/ 56644 h 1213805"/>
              <a:gd name="connsiteX63" fmla="*/ 2613727 w 3163985"/>
              <a:gd name="connsiteY63" fmla="*/ 105196 h 1213805"/>
              <a:gd name="connsiteX64" fmla="*/ 2662279 w 3163985"/>
              <a:gd name="connsiteY64" fmla="*/ 169932 h 1213805"/>
              <a:gd name="connsiteX65" fmla="*/ 2759384 w 3163985"/>
              <a:gd name="connsiteY65" fmla="*/ 153748 h 1213805"/>
              <a:gd name="connsiteX66" fmla="*/ 2799844 w 3163985"/>
              <a:gd name="connsiteY66" fmla="*/ 129472 h 1213805"/>
              <a:gd name="connsiteX67" fmla="*/ 2921224 w 3163985"/>
              <a:gd name="connsiteY67" fmla="*/ 137564 h 1213805"/>
              <a:gd name="connsiteX68" fmla="*/ 2994053 w 3163985"/>
              <a:gd name="connsiteY68" fmla="*/ 210393 h 1213805"/>
              <a:gd name="connsiteX69" fmla="*/ 3010237 w 3163985"/>
              <a:gd name="connsiteY69" fmla="*/ 267037 h 1213805"/>
              <a:gd name="connsiteX70" fmla="*/ 3042605 w 3163985"/>
              <a:gd name="connsiteY70" fmla="*/ 291313 h 1213805"/>
              <a:gd name="connsiteX71" fmla="*/ 3099249 w 3163985"/>
              <a:gd name="connsiteY71" fmla="*/ 347957 h 1213805"/>
              <a:gd name="connsiteX72" fmla="*/ 3091157 w 3163985"/>
              <a:gd name="connsiteY72" fmla="*/ 485522 h 1213805"/>
              <a:gd name="connsiteX73" fmla="*/ 3099249 w 3163985"/>
              <a:gd name="connsiteY73" fmla="*/ 550258 h 1213805"/>
              <a:gd name="connsiteX74" fmla="*/ 3147801 w 3163985"/>
              <a:gd name="connsiteY74" fmla="*/ 639270 h 1213805"/>
              <a:gd name="connsiteX75" fmla="*/ 3163985 w 3163985"/>
              <a:gd name="connsiteY75" fmla="*/ 679731 h 1213805"/>
              <a:gd name="connsiteX76" fmla="*/ 3139709 w 3163985"/>
              <a:gd name="connsiteY76" fmla="*/ 768743 h 1213805"/>
              <a:gd name="connsiteX77" fmla="*/ 3074973 w 3163985"/>
              <a:gd name="connsiteY77" fmla="*/ 825387 h 1213805"/>
              <a:gd name="connsiteX78" fmla="*/ 3050697 w 3163985"/>
              <a:gd name="connsiteY78" fmla="*/ 841571 h 1213805"/>
              <a:gd name="connsiteX79" fmla="*/ 3002145 w 3163985"/>
              <a:gd name="connsiteY79" fmla="*/ 865847 h 1213805"/>
              <a:gd name="connsiteX80" fmla="*/ 2961685 w 3163985"/>
              <a:gd name="connsiteY80" fmla="*/ 898216 h 1213805"/>
              <a:gd name="connsiteX81" fmla="*/ 2896948 w 3163985"/>
              <a:gd name="connsiteY81" fmla="*/ 922492 h 1213805"/>
              <a:gd name="connsiteX82" fmla="*/ 2880764 w 3163985"/>
              <a:gd name="connsiteY82" fmla="*/ 946768 h 1213805"/>
              <a:gd name="connsiteX83" fmla="*/ 2856488 w 3163985"/>
              <a:gd name="connsiteY83" fmla="*/ 962952 h 1213805"/>
              <a:gd name="connsiteX84" fmla="*/ 2921224 w 3163985"/>
              <a:gd name="connsiteY84" fmla="*/ 1027688 h 1213805"/>
              <a:gd name="connsiteX85" fmla="*/ 2994053 w 3163985"/>
              <a:gd name="connsiteY85" fmla="*/ 1100516 h 1213805"/>
              <a:gd name="connsiteX86" fmla="*/ 3018329 w 3163985"/>
              <a:gd name="connsiteY86" fmla="*/ 1124793 h 1213805"/>
              <a:gd name="connsiteX87" fmla="*/ 3002145 w 3163985"/>
              <a:gd name="connsiteY87" fmla="*/ 1181437 h 1213805"/>
              <a:gd name="connsiteX88" fmla="*/ 2969777 w 3163985"/>
              <a:gd name="connsiteY88" fmla="*/ 1197621 h 1213805"/>
              <a:gd name="connsiteX89" fmla="*/ 2921224 w 3163985"/>
              <a:gd name="connsiteY89" fmla="*/ 1213805 h 1213805"/>
              <a:gd name="connsiteX90" fmla="*/ 2759384 w 3163985"/>
              <a:gd name="connsiteY90" fmla="*/ 1205713 h 1213805"/>
              <a:gd name="connsiteX91" fmla="*/ 2686555 w 3163985"/>
              <a:gd name="connsiteY91" fmla="*/ 1181437 h 1213805"/>
              <a:gd name="connsiteX92" fmla="*/ 2654187 w 3163985"/>
              <a:gd name="connsiteY92" fmla="*/ 1173345 h 1213805"/>
              <a:gd name="connsiteX93" fmla="*/ 2621819 w 3163985"/>
              <a:gd name="connsiteY93" fmla="*/ 1157161 h 1213805"/>
              <a:gd name="connsiteX94" fmla="*/ 2573267 w 3163985"/>
              <a:gd name="connsiteY94" fmla="*/ 1140977 h 1213805"/>
              <a:gd name="connsiteX95" fmla="*/ 2508531 w 3163985"/>
              <a:gd name="connsiteY95" fmla="*/ 1124793 h 1213805"/>
              <a:gd name="connsiteX96" fmla="*/ 2524715 w 3163985"/>
              <a:gd name="connsiteY96" fmla="*/ 1076240 h 1213805"/>
              <a:gd name="connsiteX0" fmla="*/ 2524715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524715 w 3163985"/>
              <a:gd name="connsiteY95" fmla="*/ 1076240 h 1213805"/>
              <a:gd name="connsiteX0" fmla="*/ 2460421 w 3163985"/>
              <a:gd name="connsiteY0" fmla="*/ 1076240 h 1213805"/>
              <a:gd name="connsiteX1" fmla="*/ 2290046 w 3163985"/>
              <a:gd name="connsiteY1" fmla="*/ 1108608 h 1213805"/>
              <a:gd name="connsiteX2" fmla="*/ 2201033 w 3163985"/>
              <a:gd name="connsiteY2" fmla="*/ 1116701 h 1213805"/>
              <a:gd name="connsiteX3" fmla="*/ 2023009 w 3163985"/>
              <a:gd name="connsiteY3" fmla="*/ 1149069 h 1213805"/>
              <a:gd name="connsiteX4" fmla="*/ 1755971 w 3163985"/>
              <a:gd name="connsiteY4" fmla="*/ 1165253 h 1213805"/>
              <a:gd name="connsiteX5" fmla="*/ 1683143 w 3163985"/>
              <a:gd name="connsiteY5" fmla="*/ 1173345 h 1213805"/>
              <a:gd name="connsiteX6" fmla="*/ 1658867 w 3163985"/>
              <a:gd name="connsiteY6" fmla="*/ 1181437 h 1213805"/>
              <a:gd name="connsiteX7" fmla="*/ 1108609 w 3163985"/>
              <a:gd name="connsiteY7" fmla="*/ 1189529 h 1213805"/>
              <a:gd name="connsiteX8" fmla="*/ 242761 w 3163985"/>
              <a:gd name="connsiteY8" fmla="*/ 1181437 h 1213805"/>
              <a:gd name="connsiteX9" fmla="*/ 202301 w 3163985"/>
              <a:gd name="connsiteY9" fmla="*/ 1165253 h 1213805"/>
              <a:gd name="connsiteX10" fmla="*/ 178024 w 3163985"/>
              <a:gd name="connsiteY10" fmla="*/ 1157161 h 1213805"/>
              <a:gd name="connsiteX11" fmla="*/ 145656 w 3163985"/>
              <a:gd name="connsiteY11" fmla="*/ 1140977 h 1213805"/>
              <a:gd name="connsiteX12" fmla="*/ 113288 w 3163985"/>
              <a:gd name="connsiteY12" fmla="*/ 1132885 h 1213805"/>
              <a:gd name="connsiteX13" fmla="*/ 89012 w 3163985"/>
              <a:gd name="connsiteY13" fmla="*/ 1100516 h 1213805"/>
              <a:gd name="connsiteX14" fmla="*/ 72828 w 3163985"/>
              <a:gd name="connsiteY14" fmla="*/ 1076240 h 1213805"/>
              <a:gd name="connsiteX15" fmla="*/ 40460 w 3163985"/>
              <a:gd name="connsiteY15" fmla="*/ 1035780 h 1213805"/>
              <a:gd name="connsiteX16" fmla="*/ 0 w 3163985"/>
              <a:gd name="connsiteY16" fmla="*/ 954860 h 1213805"/>
              <a:gd name="connsiteX17" fmla="*/ 8092 w 3163985"/>
              <a:gd name="connsiteY17" fmla="*/ 849663 h 1213805"/>
              <a:gd name="connsiteX18" fmla="*/ 64736 w 3163985"/>
              <a:gd name="connsiteY18" fmla="*/ 784927 h 1213805"/>
              <a:gd name="connsiteX19" fmla="*/ 89012 w 3163985"/>
              <a:gd name="connsiteY19" fmla="*/ 776835 h 1213805"/>
              <a:gd name="connsiteX20" fmla="*/ 129472 w 3163985"/>
              <a:gd name="connsiteY20" fmla="*/ 760651 h 1213805"/>
              <a:gd name="connsiteX21" fmla="*/ 307497 w 3163985"/>
              <a:gd name="connsiteY21" fmla="*/ 768743 h 1213805"/>
              <a:gd name="connsiteX22" fmla="*/ 331773 w 3163985"/>
              <a:gd name="connsiteY22" fmla="*/ 784927 h 1213805"/>
              <a:gd name="connsiteX23" fmla="*/ 356049 w 3163985"/>
              <a:gd name="connsiteY23" fmla="*/ 793019 h 1213805"/>
              <a:gd name="connsiteX24" fmla="*/ 404601 w 3163985"/>
              <a:gd name="connsiteY24" fmla="*/ 809203 h 1213805"/>
              <a:gd name="connsiteX25" fmla="*/ 412693 w 3163985"/>
              <a:gd name="connsiteY25" fmla="*/ 776835 h 1213805"/>
              <a:gd name="connsiteX26" fmla="*/ 428878 w 3163985"/>
              <a:gd name="connsiteY26" fmla="*/ 728283 h 1213805"/>
              <a:gd name="connsiteX27" fmla="*/ 436970 w 3163985"/>
              <a:gd name="connsiteY27" fmla="*/ 687823 h 1213805"/>
              <a:gd name="connsiteX28" fmla="*/ 453154 w 3163985"/>
              <a:gd name="connsiteY28" fmla="*/ 663547 h 1213805"/>
              <a:gd name="connsiteX29" fmla="*/ 469338 w 3163985"/>
              <a:gd name="connsiteY29" fmla="*/ 623086 h 1213805"/>
              <a:gd name="connsiteX30" fmla="*/ 485522 w 3163985"/>
              <a:gd name="connsiteY30" fmla="*/ 566442 h 1213805"/>
              <a:gd name="connsiteX31" fmla="*/ 517890 w 3163985"/>
              <a:gd name="connsiteY31" fmla="*/ 509798 h 1213805"/>
              <a:gd name="connsiteX32" fmla="*/ 542166 w 3163985"/>
              <a:gd name="connsiteY32" fmla="*/ 461246 h 1213805"/>
              <a:gd name="connsiteX33" fmla="*/ 558350 w 3163985"/>
              <a:gd name="connsiteY33" fmla="*/ 412693 h 1213805"/>
              <a:gd name="connsiteX34" fmla="*/ 590718 w 3163985"/>
              <a:gd name="connsiteY34" fmla="*/ 364141 h 1213805"/>
              <a:gd name="connsiteX35" fmla="*/ 679731 w 3163985"/>
              <a:gd name="connsiteY35" fmla="*/ 234669 h 1213805"/>
              <a:gd name="connsiteX36" fmla="*/ 744467 w 3163985"/>
              <a:gd name="connsiteY36" fmla="*/ 137564 h 1213805"/>
              <a:gd name="connsiteX37" fmla="*/ 825387 w 3163985"/>
              <a:gd name="connsiteY37" fmla="*/ 72828 h 1213805"/>
              <a:gd name="connsiteX38" fmla="*/ 882032 w 3163985"/>
              <a:gd name="connsiteY38" fmla="*/ 56644 h 1213805"/>
              <a:gd name="connsiteX39" fmla="*/ 930584 w 3163985"/>
              <a:gd name="connsiteY39" fmla="*/ 40460 h 1213805"/>
              <a:gd name="connsiteX40" fmla="*/ 1003412 w 3163985"/>
              <a:gd name="connsiteY40" fmla="*/ 32368 h 1213805"/>
              <a:gd name="connsiteX41" fmla="*/ 1221897 w 3163985"/>
              <a:gd name="connsiteY41" fmla="*/ 0 h 1213805"/>
              <a:gd name="connsiteX42" fmla="*/ 1658867 w 3163985"/>
              <a:gd name="connsiteY42" fmla="*/ 32368 h 1213805"/>
              <a:gd name="connsiteX43" fmla="*/ 1731695 w 3163985"/>
              <a:gd name="connsiteY43" fmla="*/ 97104 h 1213805"/>
              <a:gd name="connsiteX44" fmla="*/ 1788339 w 3163985"/>
              <a:gd name="connsiteY44" fmla="*/ 129472 h 1213805"/>
              <a:gd name="connsiteX45" fmla="*/ 1836892 w 3163985"/>
              <a:gd name="connsiteY45" fmla="*/ 186116 h 1213805"/>
              <a:gd name="connsiteX46" fmla="*/ 1869260 w 3163985"/>
              <a:gd name="connsiteY46" fmla="*/ 210393 h 1213805"/>
              <a:gd name="connsiteX47" fmla="*/ 1901628 w 3163985"/>
              <a:gd name="connsiteY47" fmla="*/ 250853 h 1213805"/>
              <a:gd name="connsiteX48" fmla="*/ 1966364 w 3163985"/>
              <a:gd name="connsiteY48" fmla="*/ 315589 h 1213805"/>
              <a:gd name="connsiteX49" fmla="*/ 2014916 w 3163985"/>
              <a:gd name="connsiteY49" fmla="*/ 388417 h 1213805"/>
              <a:gd name="connsiteX50" fmla="*/ 2031101 w 3163985"/>
              <a:gd name="connsiteY50" fmla="*/ 412693 h 1213805"/>
              <a:gd name="connsiteX51" fmla="*/ 2047285 w 3163985"/>
              <a:gd name="connsiteY51" fmla="*/ 445062 h 1213805"/>
              <a:gd name="connsiteX52" fmla="*/ 2103929 w 3163985"/>
              <a:gd name="connsiteY52" fmla="*/ 493614 h 1213805"/>
              <a:gd name="connsiteX53" fmla="*/ 2112021 w 3163985"/>
              <a:gd name="connsiteY53" fmla="*/ 469338 h 1213805"/>
              <a:gd name="connsiteX54" fmla="*/ 2128205 w 3163985"/>
              <a:gd name="connsiteY54" fmla="*/ 445062 h 1213805"/>
              <a:gd name="connsiteX55" fmla="*/ 2144389 w 3163985"/>
              <a:gd name="connsiteY55" fmla="*/ 356049 h 1213805"/>
              <a:gd name="connsiteX56" fmla="*/ 2176757 w 3163985"/>
              <a:gd name="connsiteY56" fmla="*/ 178024 h 1213805"/>
              <a:gd name="connsiteX57" fmla="*/ 2217217 w 3163985"/>
              <a:gd name="connsiteY57" fmla="*/ 72828 h 1213805"/>
              <a:gd name="connsiteX58" fmla="*/ 2241493 w 3163985"/>
              <a:gd name="connsiteY58" fmla="*/ 40460 h 1213805"/>
              <a:gd name="connsiteX59" fmla="*/ 2281954 w 3163985"/>
              <a:gd name="connsiteY59" fmla="*/ 32368 h 1213805"/>
              <a:gd name="connsiteX60" fmla="*/ 2346690 w 3163985"/>
              <a:gd name="connsiteY60" fmla="*/ 8092 h 1213805"/>
              <a:gd name="connsiteX61" fmla="*/ 2573267 w 3163985"/>
              <a:gd name="connsiteY61" fmla="*/ 56644 h 1213805"/>
              <a:gd name="connsiteX62" fmla="*/ 2613727 w 3163985"/>
              <a:gd name="connsiteY62" fmla="*/ 105196 h 1213805"/>
              <a:gd name="connsiteX63" fmla="*/ 2662279 w 3163985"/>
              <a:gd name="connsiteY63" fmla="*/ 169932 h 1213805"/>
              <a:gd name="connsiteX64" fmla="*/ 2759384 w 3163985"/>
              <a:gd name="connsiteY64" fmla="*/ 153748 h 1213805"/>
              <a:gd name="connsiteX65" fmla="*/ 2799844 w 3163985"/>
              <a:gd name="connsiteY65" fmla="*/ 129472 h 1213805"/>
              <a:gd name="connsiteX66" fmla="*/ 2921224 w 3163985"/>
              <a:gd name="connsiteY66" fmla="*/ 137564 h 1213805"/>
              <a:gd name="connsiteX67" fmla="*/ 2994053 w 3163985"/>
              <a:gd name="connsiteY67" fmla="*/ 210393 h 1213805"/>
              <a:gd name="connsiteX68" fmla="*/ 3010237 w 3163985"/>
              <a:gd name="connsiteY68" fmla="*/ 267037 h 1213805"/>
              <a:gd name="connsiteX69" fmla="*/ 3042605 w 3163985"/>
              <a:gd name="connsiteY69" fmla="*/ 291313 h 1213805"/>
              <a:gd name="connsiteX70" fmla="*/ 3099249 w 3163985"/>
              <a:gd name="connsiteY70" fmla="*/ 347957 h 1213805"/>
              <a:gd name="connsiteX71" fmla="*/ 3091157 w 3163985"/>
              <a:gd name="connsiteY71" fmla="*/ 485522 h 1213805"/>
              <a:gd name="connsiteX72" fmla="*/ 3099249 w 3163985"/>
              <a:gd name="connsiteY72" fmla="*/ 550258 h 1213805"/>
              <a:gd name="connsiteX73" fmla="*/ 3147801 w 3163985"/>
              <a:gd name="connsiteY73" fmla="*/ 639270 h 1213805"/>
              <a:gd name="connsiteX74" fmla="*/ 3163985 w 3163985"/>
              <a:gd name="connsiteY74" fmla="*/ 679731 h 1213805"/>
              <a:gd name="connsiteX75" fmla="*/ 3139709 w 3163985"/>
              <a:gd name="connsiteY75" fmla="*/ 768743 h 1213805"/>
              <a:gd name="connsiteX76" fmla="*/ 3074973 w 3163985"/>
              <a:gd name="connsiteY76" fmla="*/ 825387 h 1213805"/>
              <a:gd name="connsiteX77" fmla="*/ 3050697 w 3163985"/>
              <a:gd name="connsiteY77" fmla="*/ 841571 h 1213805"/>
              <a:gd name="connsiteX78" fmla="*/ 3002145 w 3163985"/>
              <a:gd name="connsiteY78" fmla="*/ 865847 h 1213805"/>
              <a:gd name="connsiteX79" fmla="*/ 2961685 w 3163985"/>
              <a:gd name="connsiteY79" fmla="*/ 898216 h 1213805"/>
              <a:gd name="connsiteX80" fmla="*/ 2896948 w 3163985"/>
              <a:gd name="connsiteY80" fmla="*/ 922492 h 1213805"/>
              <a:gd name="connsiteX81" fmla="*/ 2880764 w 3163985"/>
              <a:gd name="connsiteY81" fmla="*/ 946768 h 1213805"/>
              <a:gd name="connsiteX82" fmla="*/ 2856488 w 3163985"/>
              <a:gd name="connsiteY82" fmla="*/ 962952 h 1213805"/>
              <a:gd name="connsiteX83" fmla="*/ 2921224 w 3163985"/>
              <a:gd name="connsiteY83" fmla="*/ 1027688 h 1213805"/>
              <a:gd name="connsiteX84" fmla="*/ 2994053 w 3163985"/>
              <a:gd name="connsiteY84" fmla="*/ 1100516 h 1213805"/>
              <a:gd name="connsiteX85" fmla="*/ 3018329 w 3163985"/>
              <a:gd name="connsiteY85" fmla="*/ 1124793 h 1213805"/>
              <a:gd name="connsiteX86" fmla="*/ 3002145 w 3163985"/>
              <a:gd name="connsiteY86" fmla="*/ 1181437 h 1213805"/>
              <a:gd name="connsiteX87" fmla="*/ 2969777 w 3163985"/>
              <a:gd name="connsiteY87" fmla="*/ 1197621 h 1213805"/>
              <a:gd name="connsiteX88" fmla="*/ 2921224 w 3163985"/>
              <a:gd name="connsiteY88" fmla="*/ 1213805 h 1213805"/>
              <a:gd name="connsiteX89" fmla="*/ 2759384 w 3163985"/>
              <a:gd name="connsiteY89" fmla="*/ 1205713 h 1213805"/>
              <a:gd name="connsiteX90" fmla="*/ 2686555 w 3163985"/>
              <a:gd name="connsiteY90" fmla="*/ 1181437 h 1213805"/>
              <a:gd name="connsiteX91" fmla="*/ 2654187 w 3163985"/>
              <a:gd name="connsiteY91" fmla="*/ 1173345 h 1213805"/>
              <a:gd name="connsiteX92" fmla="*/ 2621819 w 3163985"/>
              <a:gd name="connsiteY92" fmla="*/ 1157161 h 1213805"/>
              <a:gd name="connsiteX93" fmla="*/ 2573267 w 3163985"/>
              <a:gd name="connsiteY93" fmla="*/ 1140977 h 1213805"/>
              <a:gd name="connsiteX94" fmla="*/ 2508531 w 3163985"/>
              <a:gd name="connsiteY94" fmla="*/ 1124793 h 1213805"/>
              <a:gd name="connsiteX95" fmla="*/ 2460421 w 3163985"/>
              <a:gd name="connsiteY95" fmla="*/ 1076240 h 121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163985" h="1213805">
                <a:moveTo>
                  <a:pt x="2460421" y="1076240"/>
                </a:moveTo>
                <a:cubicBezTo>
                  <a:pt x="2424007" y="1073543"/>
                  <a:pt x="2333277" y="1101865"/>
                  <a:pt x="2290046" y="1108608"/>
                </a:cubicBezTo>
                <a:cubicBezTo>
                  <a:pt x="2246815" y="1115352"/>
                  <a:pt x="2230490" y="1112238"/>
                  <a:pt x="2201033" y="1116701"/>
                </a:cubicBezTo>
                <a:cubicBezTo>
                  <a:pt x="2141399" y="1125737"/>
                  <a:pt x="2083115" y="1144060"/>
                  <a:pt x="2023009" y="1149069"/>
                </a:cubicBezTo>
                <a:cubicBezTo>
                  <a:pt x="1869391" y="1161870"/>
                  <a:pt x="1958348" y="1155616"/>
                  <a:pt x="1755971" y="1165253"/>
                </a:cubicBezTo>
                <a:cubicBezTo>
                  <a:pt x="1731695" y="1167950"/>
                  <a:pt x="1707236" y="1169329"/>
                  <a:pt x="1683143" y="1173345"/>
                </a:cubicBezTo>
                <a:cubicBezTo>
                  <a:pt x="1674729" y="1174747"/>
                  <a:pt x="1667393" y="1181197"/>
                  <a:pt x="1658867" y="1181437"/>
                </a:cubicBezTo>
                <a:cubicBezTo>
                  <a:pt x="1475501" y="1186602"/>
                  <a:pt x="1292028" y="1186832"/>
                  <a:pt x="1108609" y="1189529"/>
                </a:cubicBezTo>
                <a:lnTo>
                  <a:pt x="242761" y="1181437"/>
                </a:lnTo>
                <a:cubicBezTo>
                  <a:pt x="228241" y="1181048"/>
                  <a:pt x="215902" y="1170353"/>
                  <a:pt x="202301" y="1165253"/>
                </a:cubicBezTo>
                <a:cubicBezTo>
                  <a:pt x="194314" y="1162258"/>
                  <a:pt x="185864" y="1160521"/>
                  <a:pt x="178024" y="1157161"/>
                </a:cubicBezTo>
                <a:cubicBezTo>
                  <a:pt x="166936" y="1152409"/>
                  <a:pt x="156951" y="1145213"/>
                  <a:pt x="145656" y="1140977"/>
                </a:cubicBezTo>
                <a:cubicBezTo>
                  <a:pt x="135243" y="1137072"/>
                  <a:pt x="124077" y="1135582"/>
                  <a:pt x="113288" y="1132885"/>
                </a:cubicBezTo>
                <a:cubicBezTo>
                  <a:pt x="105196" y="1122095"/>
                  <a:pt x="96851" y="1111491"/>
                  <a:pt x="89012" y="1100516"/>
                </a:cubicBezTo>
                <a:cubicBezTo>
                  <a:pt x="83359" y="1092602"/>
                  <a:pt x="78663" y="1084020"/>
                  <a:pt x="72828" y="1076240"/>
                </a:cubicBezTo>
                <a:cubicBezTo>
                  <a:pt x="62465" y="1062423"/>
                  <a:pt x="49346" y="1050590"/>
                  <a:pt x="40460" y="1035780"/>
                </a:cubicBezTo>
                <a:cubicBezTo>
                  <a:pt x="24944" y="1009920"/>
                  <a:pt x="0" y="954860"/>
                  <a:pt x="0" y="954860"/>
                </a:cubicBezTo>
                <a:cubicBezTo>
                  <a:pt x="2697" y="919794"/>
                  <a:pt x="-858" y="883674"/>
                  <a:pt x="8092" y="849663"/>
                </a:cubicBezTo>
                <a:cubicBezTo>
                  <a:pt x="15448" y="821709"/>
                  <a:pt x="39479" y="797555"/>
                  <a:pt x="64736" y="784927"/>
                </a:cubicBezTo>
                <a:cubicBezTo>
                  <a:pt x="72365" y="781112"/>
                  <a:pt x="81025" y="779830"/>
                  <a:pt x="89012" y="776835"/>
                </a:cubicBezTo>
                <a:cubicBezTo>
                  <a:pt x="102613" y="771735"/>
                  <a:pt x="115985" y="766046"/>
                  <a:pt x="129472" y="760651"/>
                </a:cubicBezTo>
                <a:cubicBezTo>
                  <a:pt x="188814" y="763348"/>
                  <a:pt x="248517" y="761665"/>
                  <a:pt x="307497" y="768743"/>
                </a:cubicBezTo>
                <a:cubicBezTo>
                  <a:pt x="317153" y="769902"/>
                  <a:pt x="323074" y="780578"/>
                  <a:pt x="331773" y="784927"/>
                </a:cubicBezTo>
                <a:cubicBezTo>
                  <a:pt x="339402" y="788742"/>
                  <a:pt x="347957" y="790322"/>
                  <a:pt x="356049" y="793019"/>
                </a:cubicBezTo>
                <a:cubicBezTo>
                  <a:pt x="367153" y="804123"/>
                  <a:pt x="383782" y="835227"/>
                  <a:pt x="404601" y="809203"/>
                </a:cubicBezTo>
                <a:cubicBezTo>
                  <a:pt x="411548" y="800519"/>
                  <a:pt x="409497" y="787487"/>
                  <a:pt x="412693" y="776835"/>
                </a:cubicBezTo>
                <a:cubicBezTo>
                  <a:pt x="417595" y="760495"/>
                  <a:pt x="425532" y="745011"/>
                  <a:pt x="428878" y="728283"/>
                </a:cubicBezTo>
                <a:cubicBezTo>
                  <a:pt x="431575" y="714796"/>
                  <a:pt x="432141" y="700701"/>
                  <a:pt x="436970" y="687823"/>
                </a:cubicBezTo>
                <a:cubicBezTo>
                  <a:pt x="440385" y="678717"/>
                  <a:pt x="448805" y="672246"/>
                  <a:pt x="453154" y="663547"/>
                </a:cubicBezTo>
                <a:cubicBezTo>
                  <a:pt x="459650" y="650555"/>
                  <a:pt x="464745" y="636866"/>
                  <a:pt x="469338" y="623086"/>
                </a:cubicBezTo>
                <a:cubicBezTo>
                  <a:pt x="475548" y="604457"/>
                  <a:pt x="477787" y="584491"/>
                  <a:pt x="485522" y="566442"/>
                </a:cubicBezTo>
                <a:cubicBezTo>
                  <a:pt x="494088" y="546454"/>
                  <a:pt x="507580" y="528945"/>
                  <a:pt x="517890" y="509798"/>
                </a:cubicBezTo>
                <a:cubicBezTo>
                  <a:pt x="526468" y="493867"/>
                  <a:pt x="535207" y="477948"/>
                  <a:pt x="542166" y="461246"/>
                </a:cubicBezTo>
                <a:cubicBezTo>
                  <a:pt x="548727" y="445499"/>
                  <a:pt x="550721" y="427952"/>
                  <a:pt x="558350" y="412693"/>
                </a:cubicBezTo>
                <a:cubicBezTo>
                  <a:pt x="567049" y="395296"/>
                  <a:pt x="580524" y="380706"/>
                  <a:pt x="590718" y="364141"/>
                </a:cubicBezTo>
                <a:cubicBezTo>
                  <a:pt x="689947" y="202893"/>
                  <a:pt x="536757" y="434832"/>
                  <a:pt x="679731" y="234669"/>
                </a:cubicBezTo>
                <a:cubicBezTo>
                  <a:pt x="702342" y="203013"/>
                  <a:pt x="714090" y="161866"/>
                  <a:pt x="744467" y="137564"/>
                </a:cubicBezTo>
                <a:cubicBezTo>
                  <a:pt x="771440" y="115985"/>
                  <a:pt x="792617" y="83751"/>
                  <a:pt x="825387" y="72828"/>
                </a:cubicBezTo>
                <a:cubicBezTo>
                  <a:pt x="906970" y="45634"/>
                  <a:pt x="780424" y="87126"/>
                  <a:pt x="882032" y="56644"/>
                </a:cubicBezTo>
                <a:cubicBezTo>
                  <a:pt x="898372" y="51742"/>
                  <a:pt x="913856" y="43806"/>
                  <a:pt x="930584" y="40460"/>
                </a:cubicBezTo>
                <a:cubicBezTo>
                  <a:pt x="954535" y="35670"/>
                  <a:pt x="979348" y="36553"/>
                  <a:pt x="1003412" y="32368"/>
                </a:cubicBezTo>
                <a:cubicBezTo>
                  <a:pt x="1212560" y="-4005"/>
                  <a:pt x="1022217" y="15360"/>
                  <a:pt x="1221897" y="0"/>
                </a:cubicBezTo>
                <a:cubicBezTo>
                  <a:pt x="1367554" y="10789"/>
                  <a:pt x="1513864" y="14868"/>
                  <a:pt x="1658867" y="32368"/>
                </a:cubicBezTo>
                <a:cubicBezTo>
                  <a:pt x="1672911" y="34063"/>
                  <a:pt x="1729191" y="95226"/>
                  <a:pt x="1731695" y="97104"/>
                </a:cubicBezTo>
                <a:cubicBezTo>
                  <a:pt x="1749092" y="110152"/>
                  <a:pt x="1770523" y="117001"/>
                  <a:pt x="1788339" y="129472"/>
                </a:cubicBezTo>
                <a:cubicBezTo>
                  <a:pt x="1817703" y="150027"/>
                  <a:pt x="1810993" y="160216"/>
                  <a:pt x="1836892" y="186116"/>
                </a:cubicBezTo>
                <a:cubicBezTo>
                  <a:pt x="1846429" y="195653"/>
                  <a:pt x="1859723" y="200856"/>
                  <a:pt x="1869260" y="210393"/>
                </a:cubicBezTo>
                <a:cubicBezTo>
                  <a:pt x="1881473" y="222606"/>
                  <a:pt x="1889913" y="238162"/>
                  <a:pt x="1901628" y="250853"/>
                </a:cubicBezTo>
                <a:cubicBezTo>
                  <a:pt x="1922327" y="273277"/>
                  <a:pt x="1950663" y="289421"/>
                  <a:pt x="1966364" y="315589"/>
                </a:cubicBezTo>
                <a:cubicBezTo>
                  <a:pt x="2007401" y="383985"/>
                  <a:pt x="1972780" y="329429"/>
                  <a:pt x="2014916" y="388417"/>
                </a:cubicBezTo>
                <a:cubicBezTo>
                  <a:pt x="2020569" y="396331"/>
                  <a:pt x="2026276" y="404249"/>
                  <a:pt x="2031101" y="412693"/>
                </a:cubicBezTo>
                <a:cubicBezTo>
                  <a:pt x="2037086" y="423167"/>
                  <a:pt x="2040047" y="435411"/>
                  <a:pt x="2047285" y="445062"/>
                </a:cubicBezTo>
                <a:cubicBezTo>
                  <a:pt x="2066907" y="471225"/>
                  <a:pt x="2079465" y="477304"/>
                  <a:pt x="2103929" y="493614"/>
                </a:cubicBezTo>
                <a:cubicBezTo>
                  <a:pt x="2106626" y="485522"/>
                  <a:pt x="2108206" y="476967"/>
                  <a:pt x="2112021" y="469338"/>
                </a:cubicBezTo>
                <a:cubicBezTo>
                  <a:pt x="2116370" y="460639"/>
                  <a:pt x="2124790" y="454168"/>
                  <a:pt x="2128205" y="445062"/>
                </a:cubicBezTo>
                <a:cubicBezTo>
                  <a:pt x="2131380" y="436596"/>
                  <a:pt x="2143740" y="360809"/>
                  <a:pt x="2144389" y="356049"/>
                </a:cubicBezTo>
                <a:cubicBezTo>
                  <a:pt x="2169333" y="173126"/>
                  <a:pt x="2144213" y="282164"/>
                  <a:pt x="2176757" y="178024"/>
                </a:cubicBezTo>
                <a:cubicBezTo>
                  <a:pt x="2200716" y="101354"/>
                  <a:pt x="2186487" y="115850"/>
                  <a:pt x="2217217" y="72828"/>
                </a:cubicBezTo>
                <a:cubicBezTo>
                  <a:pt x="2225056" y="61853"/>
                  <a:pt x="2230056" y="47608"/>
                  <a:pt x="2241493" y="40460"/>
                </a:cubicBezTo>
                <a:cubicBezTo>
                  <a:pt x="2253156" y="33170"/>
                  <a:pt x="2268808" y="36413"/>
                  <a:pt x="2281954" y="32368"/>
                </a:cubicBezTo>
                <a:cubicBezTo>
                  <a:pt x="2303981" y="25591"/>
                  <a:pt x="2325111" y="16184"/>
                  <a:pt x="2346690" y="8092"/>
                </a:cubicBezTo>
                <a:cubicBezTo>
                  <a:pt x="2525863" y="15882"/>
                  <a:pt x="2496883" y="-27378"/>
                  <a:pt x="2573267" y="56644"/>
                </a:cubicBezTo>
                <a:cubicBezTo>
                  <a:pt x="2587438" y="72232"/>
                  <a:pt x="2600240" y="89012"/>
                  <a:pt x="2613727" y="105196"/>
                </a:cubicBezTo>
                <a:cubicBezTo>
                  <a:pt x="2633726" y="165192"/>
                  <a:pt x="2614653" y="146119"/>
                  <a:pt x="2662279" y="169932"/>
                </a:cubicBezTo>
                <a:cubicBezTo>
                  <a:pt x="2694647" y="164537"/>
                  <a:pt x="2727903" y="163007"/>
                  <a:pt x="2759384" y="153748"/>
                </a:cubicBezTo>
                <a:cubicBezTo>
                  <a:pt x="2774473" y="149310"/>
                  <a:pt x="2784194" y="131037"/>
                  <a:pt x="2799844" y="129472"/>
                </a:cubicBezTo>
                <a:cubicBezTo>
                  <a:pt x="2840193" y="125437"/>
                  <a:pt x="2880764" y="134867"/>
                  <a:pt x="2921224" y="137564"/>
                </a:cubicBezTo>
                <a:cubicBezTo>
                  <a:pt x="2941984" y="155358"/>
                  <a:pt x="2980997" y="179928"/>
                  <a:pt x="2994053" y="210393"/>
                </a:cubicBezTo>
                <a:cubicBezTo>
                  <a:pt x="2995116" y="212874"/>
                  <a:pt x="3005606" y="261479"/>
                  <a:pt x="3010237" y="267037"/>
                </a:cubicBezTo>
                <a:cubicBezTo>
                  <a:pt x="3018871" y="277398"/>
                  <a:pt x="3032626" y="282241"/>
                  <a:pt x="3042605" y="291313"/>
                </a:cubicBezTo>
                <a:cubicBezTo>
                  <a:pt x="3062363" y="309275"/>
                  <a:pt x="3099249" y="347957"/>
                  <a:pt x="3099249" y="347957"/>
                </a:cubicBezTo>
                <a:cubicBezTo>
                  <a:pt x="3118106" y="442241"/>
                  <a:pt x="3099273" y="323204"/>
                  <a:pt x="3091157" y="485522"/>
                </a:cubicBezTo>
                <a:cubicBezTo>
                  <a:pt x="3090071" y="507241"/>
                  <a:pt x="3095359" y="528862"/>
                  <a:pt x="3099249" y="550258"/>
                </a:cubicBezTo>
                <a:cubicBezTo>
                  <a:pt x="3105377" y="583959"/>
                  <a:pt x="3132687" y="611201"/>
                  <a:pt x="3147801" y="639270"/>
                </a:cubicBezTo>
                <a:cubicBezTo>
                  <a:pt x="3154688" y="652060"/>
                  <a:pt x="3158590" y="666244"/>
                  <a:pt x="3163985" y="679731"/>
                </a:cubicBezTo>
                <a:cubicBezTo>
                  <a:pt x="3155893" y="709402"/>
                  <a:pt x="3152036" y="740567"/>
                  <a:pt x="3139709" y="768743"/>
                </a:cubicBezTo>
                <a:cubicBezTo>
                  <a:pt x="3121061" y="811366"/>
                  <a:pt x="3107943" y="806547"/>
                  <a:pt x="3074973" y="825387"/>
                </a:cubicBezTo>
                <a:cubicBezTo>
                  <a:pt x="3066529" y="830212"/>
                  <a:pt x="3059199" y="836848"/>
                  <a:pt x="3050697" y="841571"/>
                </a:cubicBezTo>
                <a:cubicBezTo>
                  <a:pt x="3034880" y="850358"/>
                  <a:pt x="3017410" y="856133"/>
                  <a:pt x="3002145" y="865847"/>
                </a:cubicBezTo>
                <a:cubicBezTo>
                  <a:pt x="2987574" y="875120"/>
                  <a:pt x="2976056" y="888635"/>
                  <a:pt x="2961685" y="898216"/>
                </a:cubicBezTo>
                <a:cubicBezTo>
                  <a:pt x="2936297" y="915141"/>
                  <a:pt x="2925412" y="915376"/>
                  <a:pt x="2896948" y="922492"/>
                </a:cubicBezTo>
                <a:cubicBezTo>
                  <a:pt x="2891553" y="930584"/>
                  <a:pt x="2887641" y="939891"/>
                  <a:pt x="2880764" y="946768"/>
                </a:cubicBezTo>
                <a:cubicBezTo>
                  <a:pt x="2873887" y="953645"/>
                  <a:pt x="2858087" y="953359"/>
                  <a:pt x="2856488" y="962952"/>
                </a:cubicBezTo>
                <a:cubicBezTo>
                  <a:pt x="2851323" y="993943"/>
                  <a:pt x="2911086" y="1018902"/>
                  <a:pt x="2921224" y="1027688"/>
                </a:cubicBezTo>
                <a:cubicBezTo>
                  <a:pt x="2947168" y="1050173"/>
                  <a:pt x="2969777" y="1076240"/>
                  <a:pt x="2994053" y="1100516"/>
                </a:cubicBezTo>
                <a:lnTo>
                  <a:pt x="3018329" y="1124793"/>
                </a:lnTo>
                <a:cubicBezTo>
                  <a:pt x="3012934" y="1143674"/>
                  <a:pt x="3013038" y="1165098"/>
                  <a:pt x="3002145" y="1181437"/>
                </a:cubicBezTo>
                <a:cubicBezTo>
                  <a:pt x="2995454" y="1191474"/>
                  <a:pt x="2980977" y="1193141"/>
                  <a:pt x="2969777" y="1197621"/>
                </a:cubicBezTo>
                <a:cubicBezTo>
                  <a:pt x="2953937" y="1203957"/>
                  <a:pt x="2921224" y="1213805"/>
                  <a:pt x="2921224" y="1213805"/>
                </a:cubicBezTo>
                <a:cubicBezTo>
                  <a:pt x="2867277" y="1211108"/>
                  <a:pt x="2813211" y="1210199"/>
                  <a:pt x="2759384" y="1205713"/>
                </a:cubicBezTo>
                <a:cubicBezTo>
                  <a:pt x="2733529" y="1203558"/>
                  <a:pt x="2710428" y="1189395"/>
                  <a:pt x="2686555" y="1181437"/>
                </a:cubicBezTo>
                <a:cubicBezTo>
                  <a:pt x="2676004" y="1177920"/>
                  <a:pt x="2664600" y="1177250"/>
                  <a:pt x="2654187" y="1173345"/>
                </a:cubicBezTo>
                <a:cubicBezTo>
                  <a:pt x="2642892" y="1169109"/>
                  <a:pt x="2633019" y="1161641"/>
                  <a:pt x="2621819" y="1157161"/>
                </a:cubicBezTo>
                <a:cubicBezTo>
                  <a:pt x="2605980" y="1150825"/>
                  <a:pt x="2589725" y="1145466"/>
                  <a:pt x="2573267" y="1140977"/>
                </a:cubicBezTo>
                <a:cubicBezTo>
                  <a:pt x="2465854" y="1111683"/>
                  <a:pt x="2582190" y="1149346"/>
                  <a:pt x="2508531" y="1124793"/>
                </a:cubicBezTo>
                <a:cubicBezTo>
                  <a:pt x="2488082" y="1104343"/>
                  <a:pt x="2469862" y="1082984"/>
                  <a:pt x="2460421" y="107624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545189" y="1678197"/>
            <a:ext cx="0" cy="4494639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893780" y="1074057"/>
            <a:ext cx="1302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93780" y="6242046"/>
            <a:ext cx="1302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Quality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696" y="6835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Major problem in Z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212" y="105628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Bigger problem at low mag or uncropped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52902" y="4232647"/>
            <a:ext cx="3986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Trade time for evenness: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Crop + Tile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Dynamic focus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52902" y="2135625"/>
            <a:ext cx="3891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Trade Z res for evenness: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lower sheet NA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3332" y="1764419"/>
            <a:ext cx="786860" cy="748733"/>
            <a:chOff x="6599055" y="5174857"/>
            <a:chExt cx="306148" cy="291314"/>
          </a:xfrm>
        </p:grpSpPr>
        <p:sp>
          <p:nvSpPr>
            <p:cNvPr id="15" name="Isosceles Triangle 14"/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305426" y="2043992"/>
            <a:ext cx="0" cy="438401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03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3021161"/>
            <a:ext cx="9144000" cy="80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Gill Sans MT" panose="020B0502020104020203" pitchFamily="34" charset="0"/>
              </a:rPr>
              <a:t>Optimization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2735665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675" y="0"/>
            <a:ext cx="91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Brain vasculature - high NA</a:t>
            </a:r>
          </a:p>
        </p:txBody>
      </p:sp>
      <p:grpSp>
        <p:nvGrpSpPr>
          <p:cNvPr id="288" name="Group 287"/>
          <p:cNvGrpSpPr/>
          <p:nvPr/>
        </p:nvGrpSpPr>
        <p:grpSpPr>
          <a:xfrm>
            <a:off x="-25967" y="1249298"/>
            <a:ext cx="675807" cy="961572"/>
            <a:chOff x="-25967" y="1249298"/>
            <a:chExt cx="675807" cy="961572"/>
          </a:xfrm>
        </p:grpSpPr>
        <p:grpSp>
          <p:nvGrpSpPr>
            <p:cNvPr id="255" name="Group 254"/>
            <p:cNvGrpSpPr/>
            <p:nvPr/>
          </p:nvGrpSpPr>
          <p:grpSpPr>
            <a:xfrm>
              <a:off x="46928" y="1522493"/>
              <a:ext cx="379478" cy="534083"/>
              <a:chOff x="4834083" y="5403779"/>
              <a:chExt cx="179932" cy="253239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TextBox 255"/>
            <p:cNvSpPr txBox="1"/>
            <p:nvPr/>
          </p:nvSpPr>
          <p:spPr>
            <a:xfrm>
              <a:off x="375406" y="190309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94693" y="1528573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-25967" y="1249298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785685" y="1292911"/>
            <a:ext cx="1321928" cy="1088774"/>
            <a:chOff x="-3930070" y="1429023"/>
            <a:chExt cx="1321928" cy="1088774"/>
          </a:xfrm>
        </p:grpSpPr>
        <p:sp>
          <p:nvSpPr>
            <p:cNvPr id="282" name="Parallelogram 281"/>
            <p:cNvSpPr/>
            <p:nvPr/>
          </p:nvSpPr>
          <p:spPr>
            <a:xfrm rot="1401656">
              <a:off x="-3930070" y="1707556"/>
              <a:ext cx="1321928" cy="810241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Parallelogram 282"/>
            <p:cNvSpPr/>
            <p:nvPr/>
          </p:nvSpPr>
          <p:spPr>
            <a:xfrm rot="1401656">
              <a:off x="-3930070" y="1637925"/>
              <a:ext cx="1321928" cy="810241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Parallelogram 283"/>
            <p:cNvSpPr/>
            <p:nvPr/>
          </p:nvSpPr>
          <p:spPr>
            <a:xfrm rot="1401656">
              <a:off x="-3930070" y="1568291"/>
              <a:ext cx="1321928" cy="810241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Parallelogram 284"/>
            <p:cNvSpPr/>
            <p:nvPr/>
          </p:nvSpPr>
          <p:spPr>
            <a:xfrm rot="1401656">
              <a:off x="-3930070" y="1498657"/>
              <a:ext cx="1321928" cy="810241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Parallelogram 285"/>
            <p:cNvSpPr/>
            <p:nvPr/>
          </p:nvSpPr>
          <p:spPr>
            <a:xfrm rot="1401656">
              <a:off x="-3930070" y="1429023"/>
              <a:ext cx="1321928" cy="810241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9263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2" name="Group 261"/>
          <p:cNvGrpSpPr/>
          <p:nvPr/>
        </p:nvGrpSpPr>
        <p:grpSpPr>
          <a:xfrm>
            <a:off x="788730" y="1295419"/>
            <a:ext cx="1318883" cy="1086266"/>
            <a:chOff x="5352179" y="5115984"/>
            <a:chExt cx="646063" cy="532114"/>
          </a:xfrm>
        </p:grpSpPr>
        <p:sp>
          <p:nvSpPr>
            <p:cNvPr id="263" name="Parallelogram 262"/>
            <p:cNvSpPr/>
            <p:nvPr/>
          </p:nvSpPr>
          <p:spPr>
            <a:xfrm rot="1401656">
              <a:off x="5352179" y="5252111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Parallelogram 263"/>
            <p:cNvSpPr/>
            <p:nvPr/>
          </p:nvSpPr>
          <p:spPr>
            <a:xfrm rot="1401656">
              <a:off x="5352179" y="5218080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Parallelogram 264"/>
            <p:cNvSpPr/>
            <p:nvPr/>
          </p:nvSpPr>
          <p:spPr>
            <a:xfrm rot="1401656">
              <a:off x="5352179" y="5184048"/>
              <a:ext cx="646063" cy="395987"/>
            </a:xfrm>
            <a:prstGeom prst="parallelogram">
              <a:avLst>
                <a:gd name="adj" fmla="val 79486"/>
              </a:avLst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Parallelogram 265"/>
            <p:cNvSpPr/>
            <p:nvPr/>
          </p:nvSpPr>
          <p:spPr>
            <a:xfrm rot="1401656">
              <a:off x="5352179" y="5150016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Parallelogram 266"/>
            <p:cNvSpPr/>
            <p:nvPr/>
          </p:nvSpPr>
          <p:spPr>
            <a:xfrm rot="1401656">
              <a:off x="5352179" y="5115984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-9675" y="0"/>
            <a:ext cx="91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Brain vasculature - high NA</a:t>
            </a: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41" y="831135"/>
            <a:ext cx="4517159" cy="5362784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2310101" y="3482638"/>
            <a:ext cx="4517988" cy="50385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390548" y="5920710"/>
            <a:ext cx="316666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314342" y="5987661"/>
            <a:ext cx="86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0.25 mm</a:t>
            </a: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6818650" y="4951390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</a:t>
            </a: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Nico Renier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741" y="6257185"/>
            <a:ext cx="4519186" cy="106703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sp>
        <p:nvSpPr>
          <p:cNvPr id="240" name="Rectangle 239"/>
          <p:cNvSpPr/>
          <p:nvPr/>
        </p:nvSpPr>
        <p:spPr>
          <a:xfrm>
            <a:off x="324667" y="2985066"/>
            <a:ext cx="1101510" cy="734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  <a:scene3d>
            <a:camera prst="isometricTopUp"/>
            <a:lightRig rig="soft" dir="t">
              <a:rot lat="0" lon="0" rev="0"/>
            </a:lightRig>
          </a:scene3d>
          <a:sp3d extrusionH="127000" contourW="6350" prstMaterial="translucentPowder">
            <a:extrusionClr>
              <a:schemeClr val="accent2">
                <a:lumMod val="60000"/>
                <a:lumOff val="40000"/>
              </a:schemeClr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5" name="Group 304"/>
          <p:cNvGrpSpPr/>
          <p:nvPr/>
        </p:nvGrpSpPr>
        <p:grpSpPr>
          <a:xfrm>
            <a:off x="810329" y="2985068"/>
            <a:ext cx="1413895" cy="1117742"/>
            <a:chOff x="810329" y="2985068"/>
            <a:chExt cx="1413895" cy="1117742"/>
          </a:xfrm>
        </p:grpSpPr>
        <p:sp>
          <p:nvSpPr>
            <p:cNvPr id="241" name="Rectangle 240"/>
            <p:cNvSpPr/>
            <p:nvPr/>
          </p:nvSpPr>
          <p:spPr>
            <a:xfrm>
              <a:off x="810329" y="2985068"/>
              <a:ext cx="130187" cy="734195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scene3d>
              <a:camera prst="isometricTopUp"/>
              <a:lightRig rig="threePt" dir="t"/>
            </a:scene3d>
            <a:sp3d extrusionH="127000" prstMaterial="clear">
              <a:contourClr>
                <a:srgbClr val="0070C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1693063" y="3530060"/>
              <a:ext cx="531161" cy="495150"/>
            </a:xfrm>
            <a:custGeom>
              <a:avLst/>
              <a:gdLst>
                <a:gd name="connsiteX0" fmla="*/ 0 w 280988"/>
                <a:gd name="connsiteY0" fmla="*/ 0 h 261938"/>
                <a:gd name="connsiteX1" fmla="*/ 280988 w 280988"/>
                <a:gd name="connsiteY1" fmla="*/ 164306 h 261938"/>
                <a:gd name="connsiteX2" fmla="*/ 278607 w 280988"/>
                <a:gd name="connsiteY2" fmla="*/ 261938 h 261938"/>
                <a:gd name="connsiteX3" fmla="*/ 4763 w 280988"/>
                <a:gd name="connsiteY3" fmla="*/ 104775 h 261938"/>
                <a:gd name="connsiteX4" fmla="*/ 0 w 280988"/>
                <a:gd name="connsiteY4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61938">
                  <a:moveTo>
                    <a:pt x="0" y="0"/>
                  </a:moveTo>
                  <a:lnTo>
                    <a:pt x="280988" y="164306"/>
                  </a:lnTo>
                  <a:cubicBezTo>
                    <a:pt x="280194" y="196850"/>
                    <a:pt x="279401" y="229394"/>
                    <a:pt x="278607" y="261938"/>
                  </a:cubicBezTo>
                  <a:lnTo>
                    <a:pt x="4763" y="104775"/>
                  </a:lnTo>
                  <a:lnTo>
                    <a:pt x="0" y="0"/>
                  </a:lnTo>
                  <a:close/>
                </a:path>
              </a:pathLst>
            </a:cu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ight Brace 242"/>
            <p:cNvSpPr/>
            <p:nvPr/>
          </p:nvSpPr>
          <p:spPr>
            <a:xfrm rot="3300000">
              <a:off x="1152137" y="3645425"/>
              <a:ext cx="86424" cy="91025"/>
            </a:xfrm>
            <a:prstGeom prst="rightBrace">
              <a:avLst/>
            </a:prstGeom>
            <a:ln w="190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1231064" y="3637996"/>
              <a:ext cx="420126" cy="192876"/>
            </a:xfrm>
            <a:custGeom>
              <a:avLst/>
              <a:gdLst>
                <a:gd name="connsiteX0" fmla="*/ 0 w 222250"/>
                <a:gd name="connsiteY0" fmla="*/ 50800 h 102033"/>
                <a:gd name="connsiteX1" fmla="*/ 73025 w 222250"/>
                <a:gd name="connsiteY1" fmla="*/ 101600 h 102033"/>
                <a:gd name="connsiteX2" fmla="*/ 139700 w 222250"/>
                <a:gd name="connsiteY2" fmla="*/ 25400 h 102033"/>
                <a:gd name="connsiteX3" fmla="*/ 222250 w 222250"/>
                <a:gd name="connsiteY3" fmla="*/ 0 h 10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102033">
                  <a:moveTo>
                    <a:pt x="0" y="50800"/>
                  </a:moveTo>
                  <a:cubicBezTo>
                    <a:pt x="24871" y="78316"/>
                    <a:pt x="49742" y="105833"/>
                    <a:pt x="73025" y="101600"/>
                  </a:cubicBezTo>
                  <a:cubicBezTo>
                    <a:pt x="96308" y="97367"/>
                    <a:pt x="114829" y="42333"/>
                    <a:pt x="139700" y="25400"/>
                  </a:cubicBezTo>
                  <a:cubicBezTo>
                    <a:pt x="164571" y="8467"/>
                    <a:pt x="193410" y="4233"/>
                    <a:pt x="2222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1048621" y="3795034"/>
              <a:ext cx="62100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max Y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-25967" y="1249298"/>
            <a:ext cx="675807" cy="961572"/>
            <a:chOff x="-25967" y="1249298"/>
            <a:chExt cx="675807" cy="961572"/>
          </a:xfrm>
        </p:grpSpPr>
        <p:grpSp>
          <p:nvGrpSpPr>
            <p:cNvPr id="255" name="Group 254"/>
            <p:cNvGrpSpPr/>
            <p:nvPr/>
          </p:nvGrpSpPr>
          <p:grpSpPr>
            <a:xfrm>
              <a:off x="46928" y="1522493"/>
              <a:ext cx="379478" cy="534083"/>
              <a:chOff x="4834083" y="5403779"/>
              <a:chExt cx="179932" cy="253239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TextBox 255"/>
            <p:cNvSpPr txBox="1"/>
            <p:nvPr/>
          </p:nvSpPr>
          <p:spPr>
            <a:xfrm>
              <a:off x="375406" y="190309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94693" y="1528573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-25967" y="1249298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flipH="1">
            <a:off x="7106629" y="3519922"/>
            <a:ext cx="142586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536057" y="606012"/>
            <a:ext cx="71887" cy="137160"/>
            <a:chOff x="2751741" y="276325"/>
            <a:chExt cx="306148" cy="291314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2672843" y="355223"/>
              <a:ext cx="291313" cy="133518"/>
            </a:xfrm>
            <a:prstGeom prst="triangle">
              <a:avLst/>
            </a:pr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 rot="16200000" flipH="1">
              <a:off x="2845473" y="355224"/>
              <a:ext cx="291313" cy="133518"/>
            </a:xfrm>
            <a:prstGeom prst="triangle">
              <a:avLst/>
            </a:pr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-15739" y="3514927"/>
            <a:ext cx="675807" cy="961572"/>
            <a:chOff x="-15739" y="3514927"/>
            <a:chExt cx="675807" cy="961572"/>
          </a:xfrm>
        </p:grpSpPr>
        <p:grpSp>
          <p:nvGrpSpPr>
            <p:cNvPr id="290" name="Group 289"/>
            <p:cNvGrpSpPr/>
            <p:nvPr/>
          </p:nvGrpSpPr>
          <p:grpSpPr>
            <a:xfrm>
              <a:off x="57156" y="3788122"/>
              <a:ext cx="379478" cy="534083"/>
              <a:chOff x="4834083" y="5403779"/>
              <a:chExt cx="179932" cy="253239"/>
            </a:xfrm>
          </p:grpSpPr>
          <p:cxnSp>
            <p:nvCxnSpPr>
              <p:cNvPr id="294" name="Straight Connector 293"/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1" name="TextBox 290"/>
            <p:cNvSpPr txBox="1"/>
            <p:nvPr/>
          </p:nvSpPr>
          <p:spPr>
            <a:xfrm>
              <a:off x="385634" y="4168722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04921" y="3794202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-15739" y="3514927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pic>
        <p:nvPicPr>
          <p:cNvPr id="307" name="Picture 3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7" y="6466419"/>
            <a:ext cx="9052560" cy="213741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sp>
        <p:nvSpPr>
          <p:cNvPr id="308" name="Rectangle 307"/>
          <p:cNvSpPr/>
          <p:nvPr/>
        </p:nvSpPr>
        <p:spPr>
          <a:xfrm>
            <a:off x="26736" y="6745879"/>
            <a:ext cx="1266664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1524996" y="4492505"/>
            <a:ext cx="701098" cy="751922"/>
            <a:chOff x="1521870" y="5294158"/>
            <a:chExt cx="701098" cy="751922"/>
          </a:xfrm>
        </p:grpSpPr>
        <p:grpSp>
          <p:nvGrpSpPr>
            <p:cNvPr id="313" name="Group 312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27" name="Straight Arrow Connector 226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TextBox 313"/>
            <p:cNvSpPr txBox="1"/>
            <p:nvPr/>
          </p:nvSpPr>
          <p:spPr>
            <a:xfrm>
              <a:off x="1948534" y="573830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521870" y="5294158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</p:grpSp>
      <p:sp>
        <p:nvSpPr>
          <p:cNvPr id="317" name="Rectangle 1"/>
          <p:cNvSpPr txBox="1">
            <a:spLocks noChangeArrowheads="1"/>
          </p:cNvSpPr>
          <p:nvPr/>
        </p:nvSpPr>
        <p:spPr>
          <a:xfrm>
            <a:off x="6806971" y="1023937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t = 1x</a:t>
            </a:r>
          </a:p>
        </p:txBody>
      </p:sp>
      <p:grpSp>
        <p:nvGrpSpPr>
          <p:cNvPr id="279" name="Group 278"/>
          <p:cNvGrpSpPr/>
          <p:nvPr/>
        </p:nvGrpSpPr>
        <p:grpSpPr>
          <a:xfrm>
            <a:off x="1720411" y="6075320"/>
            <a:ext cx="496698" cy="322112"/>
            <a:chOff x="1345994" y="5218992"/>
            <a:chExt cx="1046835" cy="654836"/>
          </a:xfrm>
        </p:grpSpPr>
        <p:grpSp>
          <p:nvGrpSpPr>
            <p:cNvPr id="280" name="Group 279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1" name="TextBox 280"/>
            <p:cNvSpPr txBox="1"/>
            <p:nvPr/>
          </p:nvSpPr>
          <p:spPr>
            <a:xfrm>
              <a:off x="2118396" y="5436589"/>
              <a:ext cx="274433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1345994" y="5218992"/>
              <a:ext cx="213518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8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40" grpId="0" animBg="1"/>
      <p:bldP spid="308" grpId="0" animBg="1"/>
      <p:bldP spid="3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41" y="831135"/>
            <a:ext cx="4517160" cy="536278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7" y="6466419"/>
            <a:ext cx="9052560" cy="213741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-9675" y="0"/>
            <a:ext cx="91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Brain vasculature - low NA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310101" y="3482638"/>
            <a:ext cx="4517988" cy="50385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390548" y="5920710"/>
            <a:ext cx="316666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314342" y="5987661"/>
            <a:ext cx="86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0.25 mm</a:t>
            </a: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6818650" y="4951390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</a:t>
            </a: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Nico Renier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326449" y="572908"/>
            <a:ext cx="4488395" cy="213406"/>
            <a:chOff x="2041918" y="5020301"/>
            <a:chExt cx="1029463" cy="233809"/>
          </a:xfrm>
        </p:grpSpPr>
        <p:sp>
          <p:nvSpPr>
            <p:cNvPr id="26" name="Isosceles Triangle 25"/>
            <p:cNvSpPr/>
            <p:nvPr/>
          </p:nvSpPr>
          <p:spPr>
            <a:xfrm rot="5400000">
              <a:off x="2178933" y="4883286"/>
              <a:ext cx="233808" cy="507837"/>
            </a:xfrm>
            <a:prstGeom prst="triangle">
              <a:avLst/>
            </a:pr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16200000" flipH="1">
              <a:off x="2700559" y="4883287"/>
              <a:ext cx="233808" cy="507837"/>
            </a:xfrm>
            <a:prstGeom prst="triangle">
              <a:avLst/>
            </a:prstGeom>
            <a:noFill/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>
          <a:xfrm flipH="1">
            <a:off x="7106629" y="3519922"/>
            <a:ext cx="142586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Rectangle 307"/>
          <p:cNvSpPr/>
          <p:nvPr/>
        </p:nvSpPr>
        <p:spPr>
          <a:xfrm>
            <a:off x="26736" y="6745879"/>
            <a:ext cx="1266664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1524996" y="4492505"/>
            <a:ext cx="701098" cy="751922"/>
            <a:chOff x="1521870" y="5294158"/>
            <a:chExt cx="701098" cy="751922"/>
          </a:xfrm>
        </p:grpSpPr>
        <p:grpSp>
          <p:nvGrpSpPr>
            <p:cNvPr id="313" name="Group 312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27" name="Straight Arrow Connector 226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TextBox 313"/>
            <p:cNvSpPr txBox="1"/>
            <p:nvPr/>
          </p:nvSpPr>
          <p:spPr>
            <a:xfrm>
              <a:off x="1948534" y="573830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521870" y="5294158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</p:grpSp>
      <p:sp>
        <p:nvSpPr>
          <p:cNvPr id="317" name="Rectangle 1"/>
          <p:cNvSpPr txBox="1">
            <a:spLocks noChangeArrowheads="1"/>
          </p:cNvSpPr>
          <p:nvPr/>
        </p:nvSpPr>
        <p:spPr>
          <a:xfrm>
            <a:off x="6806971" y="1023937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t = 1x</a:t>
            </a:r>
          </a:p>
        </p:txBody>
      </p:sp>
      <p:grpSp>
        <p:nvGrpSpPr>
          <p:cNvPr id="279" name="Group 278"/>
          <p:cNvGrpSpPr/>
          <p:nvPr/>
        </p:nvGrpSpPr>
        <p:grpSpPr>
          <a:xfrm>
            <a:off x="1720411" y="6075320"/>
            <a:ext cx="496698" cy="322112"/>
            <a:chOff x="1345994" y="5218992"/>
            <a:chExt cx="1046835" cy="654836"/>
          </a:xfrm>
        </p:grpSpPr>
        <p:grpSp>
          <p:nvGrpSpPr>
            <p:cNvPr id="280" name="Group 279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1" name="TextBox 280"/>
            <p:cNvSpPr txBox="1"/>
            <p:nvPr/>
          </p:nvSpPr>
          <p:spPr>
            <a:xfrm>
              <a:off x="2118396" y="5436589"/>
              <a:ext cx="274433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1345994" y="5218992"/>
              <a:ext cx="213518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FBE590-E764-135C-72AF-B4AA76058EEB}"/>
              </a:ext>
            </a:extLst>
          </p:cNvPr>
          <p:cNvGrpSpPr/>
          <p:nvPr/>
        </p:nvGrpSpPr>
        <p:grpSpPr>
          <a:xfrm>
            <a:off x="788730" y="1295419"/>
            <a:ext cx="1318883" cy="1086266"/>
            <a:chOff x="5352179" y="5115984"/>
            <a:chExt cx="646063" cy="532114"/>
          </a:xfrm>
        </p:grpSpPr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46FC7294-4C91-1946-9449-A06E7061257A}"/>
                </a:ext>
              </a:extLst>
            </p:cNvPr>
            <p:cNvSpPr/>
            <p:nvPr/>
          </p:nvSpPr>
          <p:spPr>
            <a:xfrm rot="1401656">
              <a:off x="5352179" y="5252111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8FC65D34-D5B3-8DC3-13FB-F4D46764E99B}"/>
                </a:ext>
              </a:extLst>
            </p:cNvPr>
            <p:cNvSpPr/>
            <p:nvPr/>
          </p:nvSpPr>
          <p:spPr>
            <a:xfrm rot="1401656">
              <a:off x="5352179" y="5218080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53516AD5-3AF3-5F69-1692-72F083466A72}"/>
                </a:ext>
              </a:extLst>
            </p:cNvPr>
            <p:cNvSpPr/>
            <p:nvPr/>
          </p:nvSpPr>
          <p:spPr>
            <a:xfrm rot="1401656">
              <a:off x="5352179" y="5184048"/>
              <a:ext cx="646063" cy="395987"/>
            </a:xfrm>
            <a:prstGeom prst="parallelogram">
              <a:avLst>
                <a:gd name="adj" fmla="val 79486"/>
              </a:avLst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9B913AAF-19F3-E7A8-ABD6-4022E087D430}"/>
                </a:ext>
              </a:extLst>
            </p:cNvPr>
            <p:cNvSpPr/>
            <p:nvPr/>
          </p:nvSpPr>
          <p:spPr>
            <a:xfrm rot="1401656">
              <a:off x="5352179" y="5150016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910A0492-A8D1-A543-5F96-AAC766296D93}"/>
                </a:ext>
              </a:extLst>
            </p:cNvPr>
            <p:cNvSpPr/>
            <p:nvPr/>
          </p:nvSpPr>
          <p:spPr>
            <a:xfrm rot="1401656">
              <a:off x="5352179" y="5115984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A5974959-9884-5077-EEB8-49FD105810CA}"/>
              </a:ext>
            </a:extLst>
          </p:cNvPr>
          <p:cNvSpPr/>
          <p:nvPr/>
        </p:nvSpPr>
        <p:spPr>
          <a:xfrm>
            <a:off x="324667" y="2985066"/>
            <a:ext cx="1101510" cy="734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  <a:scene3d>
            <a:camera prst="isometricTopUp"/>
            <a:lightRig rig="soft" dir="t">
              <a:rot lat="0" lon="0" rev="0"/>
            </a:lightRig>
          </a:scene3d>
          <a:sp3d extrusionH="127000" contourW="6350" prstMaterial="translucentPowder">
            <a:extrusionClr>
              <a:schemeClr val="accent2">
                <a:lumMod val="60000"/>
                <a:lumOff val="40000"/>
              </a:schemeClr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626C89-EE3D-6876-0519-F546B91F4F2A}"/>
              </a:ext>
            </a:extLst>
          </p:cNvPr>
          <p:cNvGrpSpPr/>
          <p:nvPr/>
        </p:nvGrpSpPr>
        <p:grpSpPr>
          <a:xfrm>
            <a:off x="810329" y="2985068"/>
            <a:ext cx="1413895" cy="1117742"/>
            <a:chOff x="810329" y="2985068"/>
            <a:chExt cx="1413895" cy="111774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74F7547-C649-4EEE-8492-2B804DC360B2}"/>
                </a:ext>
              </a:extLst>
            </p:cNvPr>
            <p:cNvSpPr/>
            <p:nvPr/>
          </p:nvSpPr>
          <p:spPr>
            <a:xfrm>
              <a:off x="810329" y="2985068"/>
              <a:ext cx="130187" cy="734195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scene3d>
              <a:camera prst="isometricTopUp"/>
              <a:lightRig rig="threePt" dir="t"/>
            </a:scene3d>
            <a:sp3d extrusionH="127000" prstMaterial="clear">
              <a:contourClr>
                <a:srgbClr val="0070C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241">
              <a:extLst>
                <a:ext uri="{FF2B5EF4-FFF2-40B4-BE49-F238E27FC236}">
                  <a16:creationId xmlns:a16="http://schemas.microsoft.com/office/drawing/2014/main" id="{B26AFF6F-DDCA-6AD7-197C-BE874D6362CB}"/>
                </a:ext>
              </a:extLst>
            </p:cNvPr>
            <p:cNvSpPr/>
            <p:nvPr/>
          </p:nvSpPr>
          <p:spPr>
            <a:xfrm>
              <a:off x="1693063" y="3530060"/>
              <a:ext cx="531161" cy="495150"/>
            </a:xfrm>
            <a:custGeom>
              <a:avLst/>
              <a:gdLst>
                <a:gd name="connsiteX0" fmla="*/ 0 w 280988"/>
                <a:gd name="connsiteY0" fmla="*/ 0 h 261938"/>
                <a:gd name="connsiteX1" fmla="*/ 280988 w 280988"/>
                <a:gd name="connsiteY1" fmla="*/ 164306 h 261938"/>
                <a:gd name="connsiteX2" fmla="*/ 278607 w 280988"/>
                <a:gd name="connsiteY2" fmla="*/ 261938 h 261938"/>
                <a:gd name="connsiteX3" fmla="*/ 4763 w 280988"/>
                <a:gd name="connsiteY3" fmla="*/ 104775 h 261938"/>
                <a:gd name="connsiteX4" fmla="*/ 0 w 280988"/>
                <a:gd name="connsiteY4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61938">
                  <a:moveTo>
                    <a:pt x="0" y="0"/>
                  </a:moveTo>
                  <a:lnTo>
                    <a:pt x="280988" y="164306"/>
                  </a:lnTo>
                  <a:cubicBezTo>
                    <a:pt x="280194" y="196850"/>
                    <a:pt x="279401" y="229394"/>
                    <a:pt x="278607" y="261938"/>
                  </a:cubicBezTo>
                  <a:lnTo>
                    <a:pt x="4763" y="104775"/>
                  </a:lnTo>
                  <a:lnTo>
                    <a:pt x="0" y="0"/>
                  </a:lnTo>
                  <a:close/>
                </a:path>
              </a:pathLst>
            </a:cu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id="{55ACE325-A191-3DBB-C4F7-7F94B640252F}"/>
                </a:ext>
              </a:extLst>
            </p:cNvPr>
            <p:cNvSpPr/>
            <p:nvPr/>
          </p:nvSpPr>
          <p:spPr>
            <a:xfrm rot="3300000">
              <a:off x="1152137" y="3645425"/>
              <a:ext cx="86424" cy="91025"/>
            </a:xfrm>
            <a:prstGeom prst="rightBrace">
              <a:avLst/>
            </a:prstGeom>
            <a:ln w="190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243">
              <a:extLst>
                <a:ext uri="{FF2B5EF4-FFF2-40B4-BE49-F238E27FC236}">
                  <a16:creationId xmlns:a16="http://schemas.microsoft.com/office/drawing/2014/main" id="{2FD76D94-6C07-7DEA-43CD-A2B11763DD98}"/>
                </a:ext>
              </a:extLst>
            </p:cNvPr>
            <p:cNvSpPr/>
            <p:nvPr/>
          </p:nvSpPr>
          <p:spPr>
            <a:xfrm>
              <a:off x="1231064" y="3637996"/>
              <a:ext cx="420126" cy="192876"/>
            </a:xfrm>
            <a:custGeom>
              <a:avLst/>
              <a:gdLst>
                <a:gd name="connsiteX0" fmla="*/ 0 w 222250"/>
                <a:gd name="connsiteY0" fmla="*/ 50800 h 102033"/>
                <a:gd name="connsiteX1" fmla="*/ 73025 w 222250"/>
                <a:gd name="connsiteY1" fmla="*/ 101600 h 102033"/>
                <a:gd name="connsiteX2" fmla="*/ 139700 w 222250"/>
                <a:gd name="connsiteY2" fmla="*/ 25400 h 102033"/>
                <a:gd name="connsiteX3" fmla="*/ 222250 w 222250"/>
                <a:gd name="connsiteY3" fmla="*/ 0 h 10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102033">
                  <a:moveTo>
                    <a:pt x="0" y="50800"/>
                  </a:moveTo>
                  <a:cubicBezTo>
                    <a:pt x="24871" y="78316"/>
                    <a:pt x="49742" y="105833"/>
                    <a:pt x="73025" y="101600"/>
                  </a:cubicBezTo>
                  <a:cubicBezTo>
                    <a:pt x="96308" y="97367"/>
                    <a:pt x="114829" y="42333"/>
                    <a:pt x="139700" y="25400"/>
                  </a:cubicBezTo>
                  <a:cubicBezTo>
                    <a:pt x="164571" y="8467"/>
                    <a:pt x="193410" y="4233"/>
                    <a:pt x="2222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126127-3E7F-78C3-32F6-A755FE6A5C18}"/>
                </a:ext>
              </a:extLst>
            </p:cNvPr>
            <p:cNvSpPr txBox="1"/>
            <p:nvPr/>
          </p:nvSpPr>
          <p:spPr>
            <a:xfrm>
              <a:off x="1048621" y="3795034"/>
              <a:ext cx="62100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max 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4C2FCC-C1DF-4C95-358F-25E8DCDE57F5}"/>
              </a:ext>
            </a:extLst>
          </p:cNvPr>
          <p:cNvGrpSpPr/>
          <p:nvPr/>
        </p:nvGrpSpPr>
        <p:grpSpPr>
          <a:xfrm>
            <a:off x="-25967" y="1249298"/>
            <a:ext cx="675807" cy="961572"/>
            <a:chOff x="-25967" y="1249298"/>
            <a:chExt cx="675807" cy="96157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11C6E44-CFC7-2962-B5A0-DBFD769E4BC4}"/>
                </a:ext>
              </a:extLst>
            </p:cNvPr>
            <p:cNvGrpSpPr/>
            <p:nvPr/>
          </p:nvGrpSpPr>
          <p:grpSpPr>
            <a:xfrm>
              <a:off x="46928" y="1522493"/>
              <a:ext cx="379478" cy="534083"/>
              <a:chOff x="4834083" y="5403779"/>
              <a:chExt cx="179932" cy="25323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9369401-683F-2D21-65B1-54F17EDD6177}"/>
                  </a:ext>
                </a:extLst>
              </p:cNvPr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37CEE71-2A93-5F3C-263C-B7E3CEFA0803}"/>
                  </a:ext>
                </a:extLst>
              </p:cNvPr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B6BF1A9-E4B4-256C-F112-F52366753761}"/>
                  </a:ext>
                </a:extLst>
              </p:cNvPr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A6C87E8-8A1C-EA99-CC32-3D67A122D775}"/>
                </a:ext>
              </a:extLst>
            </p:cNvPr>
            <p:cNvSpPr txBox="1"/>
            <p:nvPr/>
          </p:nvSpPr>
          <p:spPr>
            <a:xfrm>
              <a:off x="375406" y="190309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13BED6-0295-FF4E-540A-45BFA2BB8723}"/>
                </a:ext>
              </a:extLst>
            </p:cNvPr>
            <p:cNvSpPr txBox="1"/>
            <p:nvPr/>
          </p:nvSpPr>
          <p:spPr>
            <a:xfrm>
              <a:off x="394693" y="1528573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C0212C2-53F0-AE75-4DAF-14A91A719B6E}"/>
                </a:ext>
              </a:extLst>
            </p:cNvPr>
            <p:cNvSpPr txBox="1"/>
            <p:nvPr/>
          </p:nvSpPr>
          <p:spPr>
            <a:xfrm>
              <a:off x="-25967" y="1249298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4C741E-E783-14D4-6696-746E5283BF91}"/>
              </a:ext>
            </a:extLst>
          </p:cNvPr>
          <p:cNvGrpSpPr/>
          <p:nvPr/>
        </p:nvGrpSpPr>
        <p:grpSpPr>
          <a:xfrm>
            <a:off x="-15739" y="3514927"/>
            <a:ext cx="675807" cy="961572"/>
            <a:chOff x="-15739" y="3514927"/>
            <a:chExt cx="675807" cy="9615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6992203-8AB3-E17E-8727-FF1F07E442CF}"/>
                </a:ext>
              </a:extLst>
            </p:cNvPr>
            <p:cNvGrpSpPr/>
            <p:nvPr/>
          </p:nvGrpSpPr>
          <p:grpSpPr>
            <a:xfrm>
              <a:off x="57156" y="3788122"/>
              <a:ext cx="379478" cy="534083"/>
              <a:chOff x="4834083" y="5403779"/>
              <a:chExt cx="179932" cy="253239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AF6C540-0AEA-C053-9675-65882B2BE5DC}"/>
                  </a:ext>
                </a:extLst>
              </p:cNvPr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2C5887F-16E5-75EB-375C-7A442769D4A6}"/>
                  </a:ext>
                </a:extLst>
              </p:cNvPr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D571571-77FD-4648-E60F-B8AB0E48D9DE}"/>
                  </a:ext>
                </a:extLst>
              </p:cNvPr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1B7B96-CC83-0FBE-2F33-56C4E97917FC}"/>
                </a:ext>
              </a:extLst>
            </p:cNvPr>
            <p:cNvSpPr txBox="1"/>
            <p:nvPr/>
          </p:nvSpPr>
          <p:spPr>
            <a:xfrm>
              <a:off x="385634" y="4168722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75DF4D8-8571-FBF5-E499-AD04562E69C1}"/>
                </a:ext>
              </a:extLst>
            </p:cNvPr>
            <p:cNvSpPr txBox="1"/>
            <p:nvPr/>
          </p:nvSpPr>
          <p:spPr>
            <a:xfrm>
              <a:off x="404921" y="3794202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B81818D-8BE9-B90C-4708-6C92EFAFAC49}"/>
                </a:ext>
              </a:extLst>
            </p:cNvPr>
            <p:cNvSpPr txBox="1"/>
            <p:nvPr/>
          </p:nvSpPr>
          <p:spPr>
            <a:xfrm>
              <a:off x="-15739" y="3514927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0854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359399" y="566402"/>
            <a:ext cx="4485672" cy="164323"/>
            <a:chOff x="5499031" y="256616"/>
            <a:chExt cx="1790964" cy="132281"/>
          </a:xfrm>
        </p:grpSpPr>
        <p:grpSp>
          <p:nvGrpSpPr>
            <p:cNvPr id="29" name="Group 28"/>
            <p:cNvGrpSpPr/>
            <p:nvPr/>
          </p:nvGrpSpPr>
          <p:grpSpPr>
            <a:xfrm>
              <a:off x="5499031" y="256616"/>
              <a:ext cx="28702" cy="132281"/>
              <a:chOff x="2751741" y="276325"/>
              <a:chExt cx="306148" cy="291314"/>
            </a:xfrm>
          </p:grpSpPr>
          <p:sp>
            <p:nvSpPr>
              <p:cNvPr id="99" name="Isosceles Triangle 9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100" name="Isosceles Triangle 9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341851" y="256616"/>
              <a:ext cx="28702" cy="132281"/>
              <a:chOff x="2751741" y="276325"/>
              <a:chExt cx="306148" cy="291314"/>
            </a:xfrm>
          </p:grpSpPr>
          <p:sp>
            <p:nvSpPr>
              <p:cNvPr id="97" name="Isosceles Triangle 9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98" name="Isosceles Triangle 9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575651" y="256616"/>
              <a:ext cx="28702" cy="132281"/>
              <a:chOff x="2751741" y="276325"/>
              <a:chExt cx="306148" cy="291314"/>
            </a:xfrm>
          </p:grpSpPr>
          <p:sp>
            <p:nvSpPr>
              <p:cNvPr id="95" name="Isosceles Triangle 9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652271" y="256616"/>
              <a:ext cx="28702" cy="132281"/>
              <a:chOff x="2751741" y="276325"/>
              <a:chExt cx="306148" cy="291314"/>
            </a:xfrm>
          </p:grpSpPr>
          <p:sp>
            <p:nvSpPr>
              <p:cNvPr id="93" name="Isosceles Triangle 9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94" name="Isosceles Triangle 9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728891" y="256616"/>
              <a:ext cx="28702" cy="132281"/>
              <a:chOff x="2751741" y="276325"/>
              <a:chExt cx="306148" cy="291314"/>
            </a:xfrm>
          </p:grpSpPr>
          <p:sp>
            <p:nvSpPr>
              <p:cNvPr id="91" name="Isosceles Triangle 9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92" name="Isosceles Triangle 9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05511" y="256616"/>
              <a:ext cx="28702" cy="132281"/>
              <a:chOff x="2751741" y="276325"/>
              <a:chExt cx="306148" cy="291314"/>
            </a:xfrm>
          </p:grpSpPr>
          <p:sp>
            <p:nvSpPr>
              <p:cNvPr id="89" name="Isosceles Triangle 8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90" name="Isosceles Triangle 8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882131" y="256616"/>
              <a:ext cx="28702" cy="132281"/>
              <a:chOff x="2751741" y="276325"/>
              <a:chExt cx="306148" cy="291314"/>
            </a:xfrm>
          </p:grpSpPr>
          <p:sp>
            <p:nvSpPr>
              <p:cNvPr id="87" name="Isosceles Triangle 8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88" name="Isosceles Triangle 8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958751" y="256616"/>
              <a:ext cx="28702" cy="132281"/>
              <a:chOff x="2751741" y="276325"/>
              <a:chExt cx="306148" cy="291314"/>
            </a:xfrm>
          </p:grpSpPr>
          <p:sp>
            <p:nvSpPr>
              <p:cNvPr id="85" name="Isosceles Triangle 8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86" name="Isosceles Triangle 8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035371" y="256616"/>
              <a:ext cx="28702" cy="132281"/>
              <a:chOff x="2751741" y="276325"/>
              <a:chExt cx="306148" cy="291314"/>
            </a:xfrm>
          </p:grpSpPr>
          <p:sp>
            <p:nvSpPr>
              <p:cNvPr id="83" name="Isosceles Triangle 8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111991" y="256616"/>
              <a:ext cx="28702" cy="132281"/>
              <a:chOff x="2751741" y="276325"/>
              <a:chExt cx="306148" cy="291314"/>
            </a:xfrm>
          </p:grpSpPr>
          <p:sp>
            <p:nvSpPr>
              <p:cNvPr id="81" name="Isosceles Triangle 8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88611" y="256616"/>
              <a:ext cx="28702" cy="132281"/>
              <a:chOff x="2751741" y="276325"/>
              <a:chExt cx="306148" cy="291314"/>
            </a:xfrm>
          </p:grpSpPr>
          <p:sp>
            <p:nvSpPr>
              <p:cNvPr id="79" name="Isosceles Triangle 7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80" name="Isosceles Triangle 7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265231" y="256616"/>
              <a:ext cx="28702" cy="132281"/>
              <a:chOff x="2751741" y="276325"/>
              <a:chExt cx="306148" cy="291314"/>
            </a:xfrm>
          </p:grpSpPr>
          <p:sp>
            <p:nvSpPr>
              <p:cNvPr id="77" name="Isosceles Triangle 7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418471" y="256616"/>
              <a:ext cx="28702" cy="132281"/>
              <a:chOff x="2751741" y="276325"/>
              <a:chExt cx="306148" cy="291314"/>
            </a:xfrm>
          </p:grpSpPr>
          <p:sp>
            <p:nvSpPr>
              <p:cNvPr id="75" name="Isosceles Triangle 7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801571" y="256616"/>
              <a:ext cx="28702" cy="132281"/>
              <a:chOff x="2751741" y="276325"/>
              <a:chExt cx="306148" cy="291314"/>
            </a:xfrm>
          </p:grpSpPr>
          <p:sp>
            <p:nvSpPr>
              <p:cNvPr id="73" name="Isosceles Triangle 7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878191" y="256616"/>
              <a:ext cx="28702" cy="132281"/>
              <a:chOff x="2751741" y="276325"/>
              <a:chExt cx="306148" cy="291314"/>
            </a:xfrm>
          </p:grpSpPr>
          <p:sp>
            <p:nvSpPr>
              <p:cNvPr id="71" name="Isosceles Triangle 7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2" name="Isosceles Triangle 7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6954811" y="256616"/>
              <a:ext cx="28702" cy="132281"/>
              <a:chOff x="2751741" y="276325"/>
              <a:chExt cx="306148" cy="291314"/>
            </a:xfrm>
          </p:grpSpPr>
          <p:sp>
            <p:nvSpPr>
              <p:cNvPr id="69" name="Isosceles Triangle 6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031431" y="256616"/>
              <a:ext cx="28702" cy="132281"/>
              <a:chOff x="2751741" y="276325"/>
              <a:chExt cx="306148" cy="291314"/>
            </a:xfrm>
          </p:grpSpPr>
          <p:sp>
            <p:nvSpPr>
              <p:cNvPr id="67" name="Isosceles Triangle 6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108051" y="256616"/>
              <a:ext cx="28702" cy="132281"/>
              <a:chOff x="2751741" y="276325"/>
              <a:chExt cx="306148" cy="291314"/>
            </a:xfrm>
          </p:grpSpPr>
          <p:sp>
            <p:nvSpPr>
              <p:cNvPr id="65" name="Isosceles Triangle 6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6" name="Isosceles Triangle 6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184671" y="256616"/>
              <a:ext cx="28702" cy="132281"/>
              <a:chOff x="2751741" y="276325"/>
              <a:chExt cx="306148" cy="291314"/>
            </a:xfrm>
          </p:grpSpPr>
          <p:sp>
            <p:nvSpPr>
              <p:cNvPr id="63" name="Isosceles Triangle 6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261293" y="256616"/>
              <a:ext cx="28702" cy="132281"/>
              <a:chOff x="2751741" y="276325"/>
              <a:chExt cx="306148" cy="291314"/>
            </a:xfrm>
          </p:grpSpPr>
          <p:sp>
            <p:nvSpPr>
              <p:cNvPr id="61" name="Isosceles Triangle 60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495091" y="256616"/>
              <a:ext cx="28702" cy="132281"/>
              <a:chOff x="2751741" y="276325"/>
              <a:chExt cx="306148" cy="291314"/>
            </a:xfrm>
          </p:grpSpPr>
          <p:sp>
            <p:nvSpPr>
              <p:cNvPr id="59" name="Isosceles Triangle 58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71711" y="256616"/>
              <a:ext cx="28702" cy="132281"/>
              <a:chOff x="2751741" y="276325"/>
              <a:chExt cx="306148" cy="291314"/>
            </a:xfrm>
          </p:grpSpPr>
          <p:sp>
            <p:nvSpPr>
              <p:cNvPr id="57" name="Isosceles Triangle 56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48331" y="256616"/>
              <a:ext cx="28702" cy="132281"/>
              <a:chOff x="2751741" y="276325"/>
              <a:chExt cx="306148" cy="291314"/>
            </a:xfrm>
          </p:grpSpPr>
          <p:sp>
            <p:nvSpPr>
              <p:cNvPr id="55" name="Isosceles Triangle 54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724951" y="256616"/>
              <a:ext cx="28702" cy="132281"/>
              <a:chOff x="2751741" y="276325"/>
              <a:chExt cx="306148" cy="291314"/>
            </a:xfrm>
          </p:grpSpPr>
          <p:sp>
            <p:nvSpPr>
              <p:cNvPr id="53" name="Isosceles Triangle 52"/>
              <p:cNvSpPr/>
              <p:nvPr/>
            </p:nvSpPr>
            <p:spPr>
              <a:xfrm rot="5400000">
                <a:off x="2672843" y="355223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  <p:sp>
            <p:nvSpPr>
              <p:cNvPr id="54" name="Isosceles Triangle 53"/>
              <p:cNvSpPr/>
              <p:nvPr/>
            </p:nvSpPr>
            <p:spPr>
              <a:xfrm rot="16200000" flipH="1">
                <a:off x="2845473" y="355224"/>
                <a:ext cx="291313" cy="133518"/>
              </a:xfrm>
              <a:prstGeom prst="triangle">
                <a:avLst/>
              </a:prstGeom>
              <a:noFill/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" y="6466419"/>
            <a:ext cx="9052560" cy="213741"/>
          </a:xfrm>
          <a:prstGeom prst="rect">
            <a:avLst/>
          </a:prstGeom>
          <a:ln w="12700">
            <a:solidFill>
              <a:srgbClr val="DE00B4"/>
            </a:solidFill>
          </a:ln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43" y="831135"/>
            <a:ext cx="4517158" cy="53627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675" y="0"/>
            <a:ext cx="91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Brain vasculature - high NA, dynamic focus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310101" y="3482638"/>
            <a:ext cx="4517988" cy="50385"/>
          </a:xfrm>
          <a:prstGeom prst="rect">
            <a:avLst/>
          </a:prstGeom>
          <a:noFill/>
          <a:ln w="6350">
            <a:solidFill>
              <a:srgbClr val="DE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390548" y="5920710"/>
            <a:ext cx="316666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314342" y="5987661"/>
            <a:ext cx="86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0.25 mm</a:t>
            </a: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6818650" y="4951390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</a:t>
            </a: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Nico Renier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 flipH="1">
            <a:off x="7106629" y="3512526"/>
            <a:ext cx="142586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Rectangle 307"/>
          <p:cNvSpPr/>
          <p:nvPr/>
        </p:nvSpPr>
        <p:spPr>
          <a:xfrm>
            <a:off x="26736" y="6745879"/>
            <a:ext cx="1266664" cy="9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1524996" y="4492505"/>
            <a:ext cx="701098" cy="751922"/>
            <a:chOff x="1521870" y="5294158"/>
            <a:chExt cx="701098" cy="751922"/>
          </a:xfrm>
        </p:grpSpPr>
        <p:grpSp>
          <p:nvGrpSpPr>
            <p:cNvPr id="313" name="Group 312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27" name="Straight Arrow Connector 226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TextBox 313"/>
            <p:cNvSpPr txBox="1"/>
            <p:nvPr/>
          </p:nvSpPr>
          <p:spPr>
            <a:xfrm>
              <a:off x="1948534" y="573830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1521870" y="5294158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</p:grpSp>
      <p:sp>
        <p:nvSpPr>
          <p:cNvPr id="317" name="Rectangle 1"/>
          <p:cNvSpPr txBox="1">
            <a:spLocks noChangeArrowheads="1"/>
          </p:cNvSpPr>
          <p:nvPr/>
        </p:nvSpPr>
        <p:spPr>
          <a:xfrm>
            <a:off x="6806971" y="1023937"/>
            <a:ext cx="2276447" cy="503103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t = 12.8x</a:t>
            </a:r>
          </a:p>
        </p:txBody>
      </p:sp>
      <p:grpSp>
        <p:nvGrpSpPr>
          <p:cNvPr id="279" name="Group 278"/>
          <p:cNvGrpSpPr/>
          <p:nvPr/>
        </p:nvGrpSpPr>
        <p:grpSpPr>
          <a:xfrm>
            <a:off x="1720411" y="6075320"/>
            <a:ext cx="496698" cy="322112"/>
            <a:chOff x="1345994" y="5218992"/>
            <a:chExt cx="1046835" cy="654836"/>
          </a:xfrm>
        </p:grpSpPr>
        <p:grpSp>
          <p:nvGrpSpPr>
            <p:cNvPr id="280" name="Group 279"/>
            <p:cNvGrpSpPr/>
            <p:nvPr/>
          </p:nvGrpSpPr>
          <p:grpSpPr>
            <a:xfrm>
              <a:off x="1665586" y="5381711"/>
              <a:ext cx="473971" cy="492117"/>
              <a:chOff x="1936942" y="5381712"/>
              <a:chExt cx="202615" cy="21037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1978911" y="5381712"/>
                <a:ext cx="0" cy="21037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>
                <a:off x="1936942" y="5547211"/>
                <a:ext cx="20261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1" name="TextBox 280"/>
            <p:cNvSpPr txBox="1"/>
            <p:nvPr/>
          </p:nvSpPr>
          <p:spPr>
            <a:xfrm>
              <a:off x="2118396" y="5436589"/>
              <a:ext cx="274433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1345994" y="5218992"/>
              <a:ext cx="213518" cy="3077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87C310-3128-228C-B29C-F63BB10A8A7C}"/>
              </a:ext>
            </a:extLst>
          </p:cNvPr>
          <p:cNvGrpSpPr/>
          <p:nvPr/>
        </p:nvGrpSpPr>
        <p:grpSpPr>
          <a:xfrm>
            <a:off x="788730" y="1295419"/>
            <a:ext cx="1318883" cy="1086266"/>
            <a:chOff x="5352179" y="5115984"/>
            <a:chExt cx="646063" cy="532114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F803099F-11CE-AFDB-D41B-B25FF94914A2}"/>
                </a:ext>
              </a:extLst>
            </p:cNvPr>
            <p:cNvSpPr/>
            <p:nvPr/>
          </p:nvSpPr>
          <p:spPr>
            <a:xfrm rot="1401656">
              <a:off x="5352179" y="5252111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FCAC0C9C-77A4-035D-A56B-731FF689C405}"/>
                </a:ext>
              </a:extLst>
            </p:cNvPr>
            <p:cNvSpPr/>
            <p:nvPr/>
          </p:nvSpPr>
          <p:spPr>
            <a:xfrm rot="1401656">
              <a:off x="5352179" y="5218080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22EE1EB-A26A-E511-A416-B0919836FB27}"/>
                </a:ext>
              </a:extLst>
            </p:cNvPr>
            <p:cNvSpPr/>
            <p:nvPr/>
          </p:nvSpPr>
          <p:spPr>
            <a:xfrm rot="1401656">
              <a:off x="5352179" y="5184048"/>
              <a:ext cx="646063" cy="395987"/>
            </a:xfrm>
            <a:prstGeom prst="parallelogram">
              <a:avLst>
                <a:gd name="adj" fmla="val 79486"/>
              </a:avLst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E444745-B32C-2CE2-F3BD-F99439A57490}"/>
                </a:ext>
              </a:extLst>
            </p:cNvPr>
            <p:cNvSpPr/>
            <p:nvPr/>
          </p:nvSpPr>
          <p:spPr>
            <a:xfrm rot="1401656">
              <a:off x="5352179" y="5150016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55E7434E-329D-BA3A-0851-30636D6D4D3F}"/>
                </a:ext>
              </a:extLst>
            </p:cNvPr>
            <p:cNvSpPr/>
            <p:nvPr/>
          </p:nvSpPr>
          <p:spPr>
            <a:xfrm rot="1401656">
              <a:off x="5352179" y="5115984"/>
              <a:ext cx="646063" cy="395987"/>
            </a:xfrm>
            <a:prstGeom prst="parallelogram">
              <a:avLst>
                <a:gd name="adj" fmla="val 79486"/>
              </a:avLst>
            </a:prstGeom>
            <a:solidFill>
              <a:schemeClr val="accent2">
                <a:lumMod val="20000"/>
                <a:lumOff val="80000"/>
                <a:alpha val="25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D6CA575-95DC-D9BB-9D9F-28664CA8A5A2}"/>
              </a:ext>
            </a:extLst>
          </p:cNvPr>
          <p:cNvSpPr/>
          <p:nvPr/>
        </p:nvSpPr>
        <p:spPr>
          <a:xfrm>
            <a:off x="324667" y="2985066"/>
            <a:ext cx="1101510" cy="734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  <a:scene3d>
            <a:camera prst="isometricTopUp"/>
            <a:lightRig rig="soft" dir="t">
              <a:rot lat="0" lon="0" rev="0"/>
            </a:lightRig>
          </a:scene3d>
          <a:sp3d extrusionH="127000" contourW="6350" prstMaterial="translucentPowder">
            <a:extrusionClr>
              <a:schemeClr val="accent2">
                <a:lumMod val="60000"/>
                <a:lumOff val="40000"/>
              </a:schemeClr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0100BB-70F2-4885-50CC-F6D829809D86}"/>
              </a:ext>
            </a:extLst>
          </p:cNvPr>
          <p:cNvGrpSpPr/>
          <p:nvPr/>
        </p:nvGrpSpPr>
        <p:grpSpPr>
          <a:xfrm>
            <a:off x="810329" y="2985068"/>
            <a:ext cx="1413895" cy="1117742"/>
            <a:chOff x="810329" y="2985068"/>
            <a:chExt cx="1413895" cy="11177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40119B-C90C-CE43-6DB8-057ABF2EAA08}"/>
                </a:ext>
              </a:extLst>
            </p:cNvPr>
            <p:cNvSpPr/>
            <p:nvPr/>
          </p:nvSpPr>
          <p:spPr>
            <a:xfrm>
              <a:off x="810329" y="2985068"/>
              <a:ext cx="130187" cy="734195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scene3d>
              <a:camera prst="isometricTopUp"/>
              <a:lightRig rig="threePt" dir="t"/>
            </a:scene3d>
            <a:sp3d extrusionH="127000" prstMaterial="clear">
              <a:contourClr>
                <a:srgbClr val="0070C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241">
              <a:extLst>
                <a:ext uri="{FF2B5EF4-FFF2-40B4-BE49-F238E27FC236}">
                  <a16:creationId xmlns:a16="http://schemas.microsoft.com/office/drawing/2014/main" id="{6DC1C64E-17FB-E41C-2DBC-0A19A26B4EC4}"/>
                </a:ext>
              </a:extLst>
            </p:cNvPr>
            <p:cNvSpPr/>
            <p:nvPr/>
          </p:nvSpPr>
          <p:spPr>
            <a:xfrm>
              <a:off x="1693063" y="3530060"/>
              <a:ext cx="531161" cy="495150"/>
            </a:xfrm>
            <a:custGeom>
              <a:avLst/>
              <a:gdLst>
                <a:gd name="connsiteX0" fmla="*/ 0 w 280988"/>
                <a:gd name="connsiteY0" fmla="*/ 0 h 261938"/>
                <a:gd name="connsiteX1" fmla="*/ 280988 w 280988"/>
                <a:gd name="connsiteY1" fmla="*/ 164306 h 261938"/>
                <a:gd name="connsiteX2" fmla="*/ 278607 w 280988"/>
                <a:gd name="connsiteY2" fmla="*/ 261938 h 261938"/>
                <a:gd name="connsiteX3" fmla="*/ 4763 w 280988"/>
                <a:gd name="connsiteY3" fmla="*/ 104775 h 261938"/>
                <a:gd name="connsiteX4" fmla="*/ 0 w 280988"/>
                <a:gd name="connsiteY4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61938">
                  <a:moveTo>
                    <a:pt x="0" y="0"/>
                  </a:moveTo>
                  <a:lnTo>
                    <a:pt x="280988" y="164306"/>
                  </a:lnTo>
                  <a:cubicBezTo>
                    <a:pt x="280194" y="196850"/>
                    <a:pt x="279401" y="229394"/>
                    <a:pt x="278607" y="261938"/>
                  </a:cubicBezTo>
                  <a:lnTo>
                    <a:pt x="4763" y="104775"/>
                  </a:lnTo>
                  <a:lnTo>
                    <a:pt x="0" y="0"/>
                  </a:lnTo>
                  <a:close/>
                </a:path>
              </a:pathLst>
            </a:cu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B464471D-2A14-1A46-C45A-D9DCC59D701D}"/>
                </a:ext>
              </a:extLst>
            </p:cNvPr>
            <p:cNvSpPr/>
            <p:nvPr/>
          </p:nvSpPr>
          <p:spPr>
            <a:xfrm rot="3300000">
              <a:off x="1152137" y="3645425"/>
              <a:ext cx="86424" cy="91025"/>
            </a:xfrm>
            <a:prstGeom prst="rightBrace">
              <a:avLst/>
            </a:prstGeom>
            <a:ln w="190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43">
              <a:extLst>
                <a:ext uri="{FF2B5EF4-FFF2-40B4-BE49-F238E27FC236}">
                  <a16:creationId xmlns:a16="http://schemas.microsoft.com/office/drawing/2014/main" id="{88DFD090-CAB3-A1E5-A850-8803BAF67CCC}"/>
                </a:ext>
              </a:extLst>
            </p:cNvPr>
            <p:cNvSpPr/>
            <p:nvPr/>
          </p:nvSpPr>
          <p:spPr>
            <a:xfrm>
              <a:off x="1231064" y="3637996"/>
              <a:ext cx="420126" cy="192876"/>
            </a:xfrm>
            <a:custGeom>
              <a:avLst/>
              <a:gdLst>
                <a:gd name="connsiteX0" fmla="*/ 0 w 222250"/>
                <a:gd name="connsiteY0" fmla="*/ 50800 h 102033"/>
                <a:gd name="connsiteX1" fmla="*/ 73025 w 222250"/>
                <a:gd name="connsiteY1" fmla="*/ 101600 h 102033"/>
                <a:gd name="connsiteX2" fmla="*/ 139700 w 222250"/>
                <a:gd name="connsiteY2" fmla="*/ 25400 h 102033"/>
                <a:gd name="connsiteX3" fmla="*/ 222250 w 222250"/>
                <a:gd name="connsiteY3" fmla="*/ 0 h 10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102033">
                  <a:moveTo>
                    <a:pt x="0" y="50800"/>
                  </a:moveTo>
                  <a:cubicBezTo>
                    <a:pt x="24871" y="78316"/>
                    <a:pt x="49742" y="105833"/>
                    <a:pt x="73025" y="101600"/>
                  </a:cubicBezTo>
                  <a:cubicBezTo>
                    <a:pt x="96308" y="97367"/>
                    <a:pt x="114829" y="42333"/>
                    <a:pt x="139700" y="25400"/>
                  </a:cubicBezTo>
                  <a:cubicBezTo>
                    <a:pt x="164571" y="8467"/>
                    <a:pt x="193410" y="4233"/>
                    <a:pt x="222250" y="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348575-4308-9758-D3DE-5415D1E88BF8}"/>
                </a:ext>
              </a:extLst>
            </p:cNvPr>
            <p:cNvSpPr txBox="1"/>
            <p:nvPr/>
          </p:nvSpPr>
          <p:spPr>
            <a:xfrm>
              <a:off x="1048621" y="3795034"/>
              <a:ext cx="62100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max 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364590-FA9C-CA41-86C8-8F78CA376ED2}"/>
              </a:ext>
            </a:extLst>
          </p:cNvPr>
          <p:cNvGrpSpPr/>
          <p:nvPr/>
        </p:nvGrpSpPr>
        <p:grpSpPr>
          <a:xfrm>
            <a:off x="-25967" y="1249298"/>
            <a:ext cx="675807" cy="961572"/>
            <a:chOff x="-25967" y="1249298"/>
            <a:chExt cx="675807" cy="96157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193556-05A4-C911-DD49-FF584032852A}"/>
                </a:ext>
              </a:extLst>
            </p:cNvPr>
            <p:cNvGrpSpPr/>
            <p:nvPr/>
          </p:nvGrpSpPr>
          <p:grpSpPr>
            <a:xfrm>
              <a:off x="46928" y="1522493"/>
              <a:ext cx="379478" cy="534083"/>
              <a:chOff x="4834083" y="5403779"/>
              <a:chExt cx="179932" cy="25323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758487F-8539-18F9-E76D-96FAFFD522FE}"/>
                  </a:ext>
                </a:extLst>
              </p:cNvPr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006B58F-DA15-B6B5-A506-A34CA2EFF8DF}"/>
                  </a:ext>
                </a:extLst>
              </p:cNvPr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2729B6-6D4A-4D66-6C2E-A2AADAD56375}"/>
                  </a:ext>
                </a:extLst>
              </p:cNvPr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81A98D-D30F-CCCC-6FCC-A6AC86267888}"/>
                </a:ext>
              </a:extLst>
            </p:cNvPr>
            <p:cNvSpPr txBox="1"/>
            <p:nvPr/>
          </p:nvSpPr>
          <p:spPr>
            <a:xfrm>
              <a:off x="375406" y="1903093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6B3AB0-7918-D0A7-A7D3-CD68A3AE6FEC}"/>
                </a:ext>
              </a:extLst>
            </p:cNvPr>
            <p:cNvSpPr txBox="1"/>
            <p:nvPr/>
          </p:nvSpPr>
          <p:spPr>
            <a:xfrm>
              <a:off x="394693" y="1528573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998E60-7D26-E527-7E4A-010F1A27E145}"/>
                </a:ext>
              </a:extLst>
            </p:cNvPr>
            <p:cNvSpPr txBox="1"/>
            <p:nvPr/>
          </p:nvSpPr>
          <p:spPr>
            <a:xfrm>
              <a:off x="-25967" y="1249298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47F67B-CB18-B48C-6902-FD0634046E49}"/>
              </a:ext>
            </a:extLst>
          </p:cNvPr>
          <p:cNvGrpSpPr/>
          <p:nvPr/>
        </p:nvGrpSpPr>
        <p:grpSpPr>
          <a:xfrm>
            <a:off x="-15739" y="3514927"/>
            <a:ext cx="675807" cy="961572"/>
            <a:chOff x="-15739" y="3514927"/>
            <a:chExt cx="675807" cy="96157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2016A4C-6FC3-FB79-4F83-755056B498FC}"/>
                </a:ext>
              </a:extLst>
            </p:cNvPr>
            <p:cNvGrpSpPr/>
            <p:nvPr/>
          </p:nvGrpSpPr>
          <p:grpSpPr>
            <a:xfrm>
              <a:off x="57156" y="3788122"/>
              <a:ext cx="379478" cy="534083"/>
              <a:chOff x="4834083" y="5403779"/>
              <a:chExt cx="179932" cy="253239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7258BA5-283A-DB82-977E-DC722B101E65}"/>
                  </a:ext>
                </a:extLst>
              </p:cNvPr>
              <p:cNvCxnSpPr/>
              <p:nvPr/>
            </p:nvCxnSpPr>
            <p:spPr>
              <a:xfrm>
                <a:off x="4840247" y="5578151"/>
                <a:ext cx="173768" cy="78867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A247E9D-892A-43DE-CE33-0FFA65667C1E}"/>
                  </a:ext>
                </a:extLst>
              </p:cNvPr>
              <p:cNvCxnSpPr/>
              <p:nvPr/>
            </p:nvCxnSpPr>
            <p:spPr>
              <a:xfrm flipV="1">
                <a:off x="4834083" y="5516800"/>
                <a:ext cx="179932" cy="88568"/>
              </a:xfrm>
              <a:prstGeom prst="line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A5B525B-8C01-75A6-7C28-E9468D9778EB}"/>
                  </a:ext>
                </a:extLst>
              </p:cNvPr>
              <p:cNvCxnSpPr/>
              <p:nvPr/>
            </p:nvCxnSpPr>
            <p:spPr>
              <a:xfrm>
                <a:off x="4863430" y="5403779"/>
                <a:ext cx="0" cy="226042"/>
              </a:xfrm>
              <a:prstGeom prst="line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66C090-0EEF-C366-800E-399D1EB18AC1}"/>
                </a:ext>
              </a:extLst>
            </p:cNvPr>
            <p:cNvSpPr txBox="1"/>
            <p:nvPr/>
          </p:nvSpPr>
          <p:spPr>
            <a:xfrm>
              <a:off x="385634" y="4168722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835F2F9-4FBE-9D68-6257-15A814710A1B}"/>
                </a:ext>
              </a:extLst>
            </p:cNvPr>
            <p:cNvSpPr txBox="1"/>
            <p:nvPr/>
          </p:nvSpPr>
          <p:spPr>
            <a:xfrm>
              <a:off x="404921" y="3794202"/>
              <a:ext cx="2135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y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1A16EE2-0C26-3592-C2A0-884195A948C1}"/>
                </a:ext>
              </a:extLst>
            </p:cNvPr>
            <p:cNvSpPr txBox="1"/>
            <p:nvPr/>
          </p:nvSpPr>
          <p:spPr>
            <a:xfrm>
              <a:off x="-15739" y="3514927"/>
              <a:ext cx="2783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142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7530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Gill Sans MT" panose="020B0502020104020203" pitchFamily="34" charset="0"/>
              </a:rPr>
              <a:t>What if we need</a:t>
            </a:r>
          </a:p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high XYZ resolution</a:t>
            </a:r>
          </a:p>
          <a:p>
            <a:pPr algn="ctr"/>
            <a:r>
              <a:rPr lang="en-US" sz="4000" u="sng" dirty="0">
                <a:latin typeface="Gill Sans MT" panose="020B0502020104020203" pitchFamily="34" charset="0"/>
              </a:rPr>
              <a:t>and</a:t>
            </a:r>
          </a:p>
          <a:p>
            <a:pPr algn="ctr"/>
            <a:r>
              <a:rPr lang="en-US" sz="4000" dirty="0">
                <a:latin typeface="Gill Sans MT" panose="020B0502020104020203" pitchFamily="34" charset="0"/>
              </a:rPr>
              <a:t>a </a:t>
            </a:r>
            <a:r>
              <a:rPr lang="en-US" sz="4000" b="1" dirty="0">
                <a:latin typeface="Gill Sans MT" panose="020B0502020104020203" pitchFamily="34" charset="0"/>
              </a:rPr>
              <a:t>large area </a:t>
            </a:r>
            <a:r>
              <a:rPr lang="en-US" sz="4000" dirty="0"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0043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We have to </a:t>
            </a:r>
            <a:r>
              <a:rPr lang="en-US" sz="3600" b="1" dirty="0">
                <a:latin typeface="Gill Sans MT" panose="020B0502020104020203" pitchFamily="34" charset="0"/>
              </a:rPr>
              <a:t>tile</a:t>
            </a:r>
            <a:r>
              <a:rPr lang="en-US" sz="3600" dirty="0">
                <a:latin typeface="Gill Sans MT" panose="020B0502020104020203" pitchFamily="34" charset="0"/>
              </a:rPr>
              <a:t> and </a:t>
            </a:r>
            <a:r>
              <a:rPr lang="en-US" sz="3600" b="1" dirty="0">
                <a:latin typeface="Gill Sans MT" panose="020B0502020104020203" pitchFamily="34" charset="0"/>
              </a:rPr>
              <a:t>stitch</a:t>
            </a:r>
            <a:r>
              <a:rPr lang="en-US" sz="3600" dirty="0">
                <a:latin typeface="Gill Sans MT" panose="020B0502020104020203" pitchFamily="34" charset="0"/>
              </a:rPr>
              <a:t> images.</a:t>
            </a:r>
          </a:p>
        </p:txBody>
      </p:sp>
    </p:spTree>
    <p:extLst>
      <p:ext uri="{BB962C8B-B14F-4D97-AF65-F5344CB8AC3E}">
        <p14:creationId xmlns:p14="http://schemas.microsoft.com/office/powerpoint/2010/main" val="33433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69552" y="1054345"/>
            <a:ext cx="3404893" cy="4931906"/>
            <a:chOff x="2945883" y="1270590"/>
            <a:chExt cx="2631618" cy="3811836"/>
          </a:xfrm>
        </p:grpSpPr>
        <p:grpSp>
          <p:nvGrpSpPr>
            <p:cNvPr id="11" name="Group 10"/>
            <p:cNvGrpSpPr/>
            <p:nvPr/>
          </p:nvGrpSpPr>
          <p:grpSpPr>
            <a:xfrm>
              <a:off x="2945883" y="1270590"/>
              <a:ext cx="1326826" cy="3811836"/>
              <a:chOff x="2368627" y="1277957"/>
              <a:chExt cx="1326826" cy="3811836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2368627" y="1662531"/>
                <a:ext cx="1322024" cy="2708420"/>
              </a:xfrm>
              <a:custGeom>
                <a:avLst/>
                <a:gdLst>
                  <a:gd name="connsiteX0" fmla="*/ 914400 w 1035585"/>
                  <a:gd name="connsiteY0" fmla="*/ 23050 h 2708420"/>
                  <a:gd name="connsiteX1" fmla="*/ 793214 w 1035585"/>
                  <a:gd name="connsiteY1" fmla="*/ 45083 h 2708420"/>
                  <a:gd name="connsiteX2" fmla="*/ 749146 w 1035585"/>
                  <a:gd name="connsiteY2" fmla="*/ 67117 h 2708420"/>
                  <a:gd name="connsiteX3" fmla="*/ 705079 w 1035585"/>
                  <a:gd name="connsiteY3" fmla="*/ 78134 h 2708420"/>
                  <a:gd name="connsiteX4" fmla="*/ 627961 w 1035585"/>
                  <a:gd name="connsiteY4" fmla="*/ 133218 h 2708420"/>
                  <a:gd name="connsiteX5" fmla="*/ 561860 w 1035585"/>
                  <a:gd name="connsiteY5" fmla="*/ 177286 h 2708420"/>
                  <a:gd name="connsiteX6" fmla="*/ 495759 w 1035585"/>
                  <a:gd name="connsiteY6" fmla="*/ 254404 h 2708420"/>
                  <a:gd name="connsiteX7" fmla="*/ 462708 w 1035585"/>
                  <a:gd name="connsiteY7" fmla="*/ 287455 h 2708420"/>
                  <a:gd name="connsiteX8" fmla="*/ 352539 w 1035585"/>
                  <a:gd name="connsiteY8" fmla="*/ 430674 h 2708420"/>
                  <a:gd name="connsiteX9" fmla="*/ 319489 w 1035585"/>
                  <a:gd name="connsiteY9" fmla="*/ 474741 h 2708420"/>
                  <a:gd name="connsiteX10" fmla="*/ 308472 w 1035585"/>
                  <a:gd name="connsiteY10" fmla="*/ 507792 h 2708420"/>
                  <a:gd name="connsiteX11" fmla="*/ 275421 w 1035585"/>
                  <a:gd name="connsiteY11" fmla="*/ 551859 h 2708420"/>
                  <a:gd name="connsiteX12" fmla="*/ 231354 w 1035585"/>
                  <a:gd name="connsiteY12" fmla="*/ 628977 h 2708420"/>
                  <a:gd name="connsiteX13" fmla="*/ 209320 w 1035585"/>
                  <a:gd name="connsiteY13" fmla="*/ 695079 h 2708420"/>
                  <a:gd name="connsiteX14" fmla="*/ 165253 w 1035585"/>
                  <a:gd name="connsiteY14" fmla="*/ 761180 h 2708420"/>
                  <a:gd name="connsiteX15" fmla="*/ 154236 w 1035585"/>
                  <a:gd name="connsiteY15" fmla="*/ 794230 h 2708420"/>
                  <a:gd name="connsiteX16" fmla="*/ 143219 w 1035585"/>
                  <a:gd name="connsiteY16" fmla="*/ 838298 h 2708420"/>
                  <a:gd name="connsiteX17" fmla="*/ 121185 w 1035585"/>
                  <a:gd name="connsiteY17" fmla="*/ 871349 h 2708420"/>
                  <a:gd name="connsiteX18" fmla="*/ 110168 w 1035585"/>
                  <a:gd name="connsiteY18" fmla="*/ 926433 h 2708420"/>
                  <a:gd name="connsiteX19" fmla="*/ 88134 w 1035585"/>
                  <a:gd name="connsiteY19" fmla="*/ 992534 h 2708420"/>
                  <a:gd name="connsiteX20" fmla="*/ 77118 w 1035585"/>
                  <a:gd name="connsiteY20" fmla="*/ 1080669 h 2708420"/>
                  <a:gd name="connsiteX21" fmla="*/ 55084 w 1035585"/>
                  <a:gd name="connsiteY21" fmla="*/ 1168804 h 2708420"/>
                  <a:gd name="connsiteX22" fmla="*/ 44067 w 1035585"/>
                  <a:gd name="connsiteY22" fmla="*/ 1278973 h 2708420"/>
                  <a:gd name="connsiteX23" fmla="*/ 22033 w 1035585"/>
                  <a:gd name="connsiteY23" fmla="*/ 1455242 h 2708420"/>
                  <a:gd name="connsiteX24" fmla="*/ 0 w 1035585"/>
                  <a:gd name="connsiteY24" fmla="*/ 1697614 h 2708420"/>
                  <a:gd name="connsiteX25" fmla="*/ 11016 w 1035585"/>
                  <a:gd name="connsiteY25" fmla="*/ 2292524 h 2708420"/>
                  <a:gd name="connsiteX26" fmla="*/ 44067 w 1035585"/>
                  <a:gd name="connsiteY26" fmla="*/ 2435744 h 2708420"/>
                  <a:gd name="connsiteX27" fmla="*/ 88134 w 1035585"/>
                  <a:gd name="connsiteY27" fmla="*/ 2501845 h 2708420"/>
                  <a:gd name="connsiteX28" fmla="*/ 176269 w 1035585"/>
                  <a:gd name="connsiteY28" fmla="*/ 2600997 h 2708420"/>
                  <a:gd name="connsiteX29" fmla="*/ 209320 w 1035585"/>
                  <a:gd name="connsiteY29" fmla="*/ 2612014 h 2708420"/>
                  <a:gd name="connsiteX30" fmla="*/ 242371 w 1035585"/>
                  <a:gd name="connsiteY30" fmla="*/ 2634047 h 2708420"/>
                  <a:gd name="connsiteX31" fmla="*/ 297455 w 1035585"/>
                  <a:gd name="connsiteY31" fmla="*/ 2645064 h 2708420"/>
                  <a:gd name="connsiteX32" fmla="*/ 407624 w 1035585"/>
                  <a:gd name="connsiteY32" fmla="*/ 2667098 h 2708420"/>
                  <a:gd name="connsiteX33" fmla="*/ 495759 w 1035585"/>
                  <a:gd name="connsiteY33" fmla="*/ 2678115 h 2708420"/>
                  <a:gd name="connsiteX34" fmla="*/ 661012 w 1035585"/>
                  <a:gd name="connsiteY34" fmla="*/ 2700149 h 2708420"/>
                  <a:gd name="connsiteX35" fmla="*/ 925416 w 1035585"/>
                  <a:gd name="connsiteY35" fmla="*/ 2656081 h 2708420"/>
                  <a:gd name="connsiteX36" fmla="*/ 947450 w 1035585"/>
                  <a:gd name="connsiteY36" fmla="*/ 2612014 h 2708420"/>
                  <a:gd name="connsiteX37" fmla="*/ 958467 w 1035585"/>
                  <a:gd name="connsiteY37" fmla="*/ 2567946 h 2708420"/>
                  <a:gd name="connsiteX38" fmla="*/ 980501 w 1035585"/>
                  <a:gd name="connsiteY38" fmla="*/ 2534896 h 2708420"/>
                  <a:gd name="connsiteX39" fmla="*/ 991518 w 1035585"/>
                  <a:gd name="connsiteY39" fmla="*/ 2479811 h 2708420"/>
                  <a:gd name="connsiteX40" fmla="*/ 1002534 w 1035585"/>
                  <a:gd name="connsiteY40" fmla="*/ 2369642 h 2708420"/>
                  <a:gd name="connsiteX41" fmla="*/ 1013551 w 1035585"/>
                  <a:gd name="connsiteY41" fmla="*/ 2281508 h 2708420"/>
                  <a:gd name="connsiteX42" fmla="*/ 1024568 w 1035585"/>
                  <a:gd name="connsiteY42" fmla="*/ 1245922 h 2708420"/>
                  <a:gd name="connsiteX43" fmla="*/ 1035585 w 1035585"/>
                  <a:gd name="connsiteY43" fmla="*/ 860332 h 2708420"/>
                  <a:gd name="connsiteX44" fmla="*/ 1024568 w 1035585"/>
                  <a:gd name="connsiteY44" fmla="*/ 177286 h 2708420"/>
                  <a:gd name="connsiteX45" fmla="*/ 991518 w 1035585"/>
                  <a:gd name="connsiteY45" fmla="*/ 67117 h 2708420"/>
                  <a:gd name="connsiteX46" fmla="*/ 947450 w 1035585"/>
                  <a:gd name="connsiteY46" fmla="*/ 1016 h 2708420"/>
                  <a:gd name="connsiteX47" fmla="*/ 914400 w 1035585"/>
                  <a:gd name="connsiteY47" fmla="*/ 23050 h 270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35585" h="2708420">
                    <a:moveTo>
                      <a:pt x="914400" y="23050"/>
                    </a:moveTo>
                    <a:cubicBezTo>
                      <a:pt x="888694" y="30394"/>
                      <a:pt x="832885" y="34504"/>
                      <a:pt x="793214" y="45083"/>
                    </a:cubicBezTo>
                    <a:cubicBezTo>
                      <a:pt x="777345" y="49315"/>
                      <a:pt x="764523" y="61350"/>
                      <a:pt x="749146" y="67117"/>
                    </a:cubicBezTo>
                    <a:cubicBezTo>
                      <a:pt x="734969" y="72433"/>
                      <a:pt x="719768" y="74462"/>
                      <a:pt x="705079" y="78134"/>
                    </a:cubicBezTo>
                    <a:cubicBezTo>
                      <a:pt x="597643" y="149758"/>
                      <a:pt x="764586" y="37580"/>
                      <a:pt x="627961" y="133218"/>
                    </a:cubicBezTo>
                    <a:cubicBezTo>
                      <a:pt x="606267" y="148404"/>
                      <a:pt x="580585" y="158561"/>
                      <a:pt x="561860" y="177286"/>
                    </a:cubicBezTo>
                    <a:cubicBezTo>
                      <a:pt x="479855" y="259288"/>
                      <a:pt x="580548" y="155482"/>
                      <a:pt x="495759" y="254404"/>
                    </a:cubicBezTo>
                    <a:cubicBezTo>
                      <a:pt x="485620" y="266234"/>
                      <a:pt x="472682" y="275486"/>
                      <a:pt x="462708" y="287455"/>
                    </a:cubicBezTo>
                    <a:cubicBezTo>
                      <a:pt x="431138" y="325339"/>
                      <a:pt x="385794" y="386334"/>
                      <a:pt x="352539" y="430674"/>
                    </a:cubicBezTo>
                    <a:lnTo>
                      <a:pt x="319489" y="474741"/>
                    </a:lnTo>
                    <a:cubicBezTo>
                      <a:pt x="315817" y="485758"/>
                      <a:pt x="314234" y="497709"/>
                      <a:pt x="308472" y="507792"/>
                    </a:cubicBezTo>
                    <a:cubicBezTo>
                      <a:pt x="299362" y="523734"/>
                      <a:pt x="286093" y="536918"/>
                      <a:pt x="275421" y="551859"/>
                    </a:cubicBezTo>
                    <a:cubicBezTo>
                      <a:pt x="257353" y="577154"/>
                      <a:pt x="243091" y="599635"/>
                      <a:pt x="231354" y="628977"/>
                    </a:cubicBezTo>
                    <a:cubicBezTo>
                      <a:pt x="222728" y="650542"/>
                      <a:pt x="219707" y="674305"/>
                      <a:pt x="209320" y="695079"/>
                    </a:cubicBezTo>
                    <a:cubicBezTo>
                      <a:pt x="197477" y="718764"/>
                      <a:pt x="173627" y="736058"/>
                      <a:pt x="165253" y="761180"/>
                    </a:cubicBezTo>
                    <a:cubicBezTo>
                      <a:pt x="161581" y="772197"/>
                      <a:pt x="157426" y="783064"/>
                      <a:pt x="154236" y="794230"/>
                    </a:cubicBezTo>
                    <a:cubicBezTo>
                      <a:pt x="150076" y="808789"/>
                      <a:pt x="149183" y="824381"/>
                      <a:pt x="143219" y="838298"/>
                    </a:cubicBezTo>
                    <a:cubicBezTo>
                      <a:pt x="138003" y="850468"/>
                      <a:pt x="128530" y="860332"/>
                      <a:pt x="121185" y="871349"/>
                    </a:cubicBezTo>
                    <a:cubicBezTo>
                      <a:pt x="117513" y="889710"/>
                      <a:pt x="115095" y="908368"/>
                      <a:pt x="110168" y="926433"/>
                    </a:cubicBezTo>
                    <a:cubicBezTo>
                      <a:pt x="104057" y="948840"/>
                      <a:pt x="88134" y="992534"/>
                      <a:pt x="88134" y="992534"/>
                    </a:cubicBezTo>
                    <a:cubicBezTo>
                      <a:pt x="84462" y="1021912"/>
                      <a:pt x="82574" y="1051569"/>
                      <a:pt x="77118" y="1080669"/>
                    </a:cubicBezTo>
                    <a:cubicBezTo>
                      <a:pt x="71537" y="1110433"/>
                      <a:pt x="55084" y="1168804"/>
                      <a:pt x="55084" y="1168804"/>
                    </a:cubicBezTo>
                    <a:cubicBezTo>
                      <a:pt x="51412" y="1205527"/>
                      <a:pt x="48297" y="1242310"/>
                      <a:pt x="44067" y="1278973"/>
                    </a:cubicBezTo>
                    <a:cubicBezTo>
                      <a:pt x="37280" y="1337796"/>
                      <a:pt x="26252" y="1396179"/>
                      <a:pt x="22033" y="1455242"/>
                    </a:cubicBezTo>
                    <a:cubicBezTo>
                      <a:pt x="8907" y="1639011"/>
                      <a:pt x="17409" y="1558334"/>
                      <a:pt x="0" y="1697614"/>
                    </a:cubicBezTo>
                    <a:cubicBezTo>
                      <a:pt x="3672" y="1895917"/>
                      <a:pt x="4517" y="2094293"/>
                      <a:pt x="11016" y="2292524"/>
                    </a:cubicBezTo>
                    <a:cubicBezTo>
                      <a:pt x="11979" y="2321904"/>
                      <a:pt x="25752" y="2408271"/>
                      <a:pt x="44067" y="2435744"/>
                    </a:cubicBezTo>
                    <a:lnTo>
                      <a:pt x="88134" y="2501845"/>
                    </a:lnTo>
                    <a:cubicBezTo>
                      <a:pt x="109129" y="2533337"/>
                      <a:pt x="143928" y="2590217"/>
                      <a:pt x="176269" y="2600997"/>
                    </a:cubicBezTo>
                    <a:cubicBezTo>
                      <a:pt x="187286" y="2604669"/>
                      <a:pt x="198933" y="2606821"/>
                      <a:pt x="209320" y="2612014"/>
                    </a:cubicBezTo>
                    <a:cubicBezTo>
                      <a:pt x="221163" y="2617935"/>
                      <a:pt x="229973" y="2629398"/>
                      <a:pt x="242371" y="2634047"/>
                    </a:cubicBezTo>
                    <a:cubicBezTo>
                      <a:pt x="259904" y="2640622"/>
                      <a:pt x="279176" y="2641002"/>
                      <a:pt x="297455" y="2645064"/>
                    </a:cubicBezTo>
                    <a:cubicBezTo>
                      <a:pt x="369724" y="2661124"/>
                      <a:pt x="316952" y="2654145"/>
                      <a:pt x="407624" y="2667098"/>
                    </a:cubicBezTo>
                    <a:cubicBezTo>
                      <a:pt x="436933" y="2671285"/>
                      <a:pt x="466450" y="2673928"/>
                      <a:pt x="495759" y="2678115"/>
                    </a:cubicBezTo>
                    <a:cubicBezTo>
                      <a:pt x="668839" y="2702841"/>
                      <a:pt x="429231" y="2674395"/>
                      <a:pt x="661012" y="2700149"/>
                    </a:cubicBezTo>
                    <a:cubicBezTo>
                      <a:pt x="779483" y="2694507"/>
                      <a:pt x="863695" y="2742491"/>
                      <a:pt x="925416" y="2656081"/>
                    </a:cubicBezTo>
                    <a:cubicBezTo>
                      <a:pt x="934962" y="2642717"/>
                      <a:pt x="940105" y="2626703"/>
                      <a:pt x="947450" y="2612014"/>
                    </a:cubicBezTo>
                    <a:cubicBezTo>
                      <a:pt x="951122" y="2597325"/>
                      <a:pt x="952502" y="2581863"/>
                      <a:pt x="958467" y="2567946"/>
                    </a:cubicBezTo>
                    <a:cubicBezTo>
                      <a:pt x="963683" y="2555776"/>
                      <a:pt x="975852" y="2547293"/>
                      <a:pt x="980501" y="2534896"/>
                    </a:cubicBezTo>
                    <a:cubicBezTo>
                      <a:pt x="987076" y="2517363"/>
                      <a:pt x="987846" y="2498173"/>
                      <a:pt x="991518" y="2479811"/>
                    </a:cubicBezTo>
                    <a:cubicBezTo>
                      <a:pt x="995190" y="2443088"/>
                      <a:pt x="998459" y="2406322"/>
                      <a:pt x="1002534" y="2369642"/>
                    </a:cubicBezTo>
                    <a:cubicBezTo>
                      <a:pt x="1005803" y="2340216"/>
                      <a:pt x="1012971" y="2311109"/>
                      <a:pt x="1013551" y="2281508"/>
                    </a:cubicBezTo>
                    <a:cubicBezTo>
                      <a:pt x="1020319" y="1936359"/>
                      <a:pt x="1019216" y="1591095"/>
                      <a:pt x="1024568" y="1245922"/>
                    </a:cubicBezTo>
                    <a:cubicBezTo>
                      <a:pt x="1026561" y="1117355"/>
                      <a:pt x="1031913" y="988862"/>
                      <a:pt x="1035585" y="860332"/>
                    </a:cubicBezTo>
                    <a:cubicBezTo>
                      <a:pt x="1031913" y="632650"/>
                      <a:pt x="1031166" y="404902"/>
                      <a:pt x="1024568" y="177286"/>
                    </a:cubicBezTo>
                    <a:cubicBezTo>
                      <a:pt x="1021486" y="70949"/>
                      <a:pt x="1022954" y="129989"/>
                      <a:pt x="991518" y="67117"/>
                    </a:cubicBezTo>
                    <a:cubicBezTo>
                      <a:pt x="976612" y="37305"/>
                      <a:pt x="987319" y="18103"/>
                      <a:pt x="947450" y="1016"/>
                    </a:cubicBezTo>
                    <a:cubicBezTo>
                      <a:pt x="933949" y="-4770"/>
                      <a:pt x="940106" y="15706"/>
                      <a:pt x="914400" y="230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3381241" y="1277957"/>
                <a:ext cx="295346" cy="484742"/>
              </a:xfrm>
              <a:custGeom>
                <a:avLst/>
                <a:gdLst>
                  <a:gd name="connsiteX0" fmla="*/ 77118 w 231354"/>
                  <a:gd name="connsiteY0" fmla="*/ 429657 h 484742"/>
                  <a:gd name="connsiteX1" fmla="*/ 11017 w 231354"/>
                  <a:gd name="connsiteY1" fmla="*/ 308472 h 484742"/>
                  <a:gd name="connsiteX2" fmla="*/ 0 w 231354"/>
                  <a:gd name="connsiteY2" fmla="*/ 264404 h 484742"/>
                  <a:gd name="connsiteX3" fmla="*/ 11017 w 231354"/>
                  <a:gd name="connsiteY3" fmla="*/ 165253 h 484742"/>
                  <a:gd name="connsiteX4" fmla="*/ 66101 w 231354"/>
                  <a:gd name="connsiteY4" fmla="*/ 33050 h 484742"/>
                  <a:gd name="connsiteX5" fmla="*/ 132202 w 231354"/>
                  <a:gd name="connsiteY5" fmla="*/ 0 h 484742"/>
                  <a:gd name="connsiteX6" fmla="*/ 209320 w 231354"/>
                  <a:gd name="connsiteY6" fmla="*/ 11016 h 484742"/>
                  <a:gd name="connsiteX7" fmla="*/ 231354 w 231354"/>
                  <a:gd name="connsiteY7" fmla="*/ 77118 h 484742"/>
                  <a:gd name="connsiteX8" fmla="*/ 231354 w 231354"/>
                  <a:gd name="connsiteY8" fmla="*/ 484742 h 48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354" h="484742">
                    <a:moveTo>
                      <a:pt x="77118" y="429657"/>
                    </a:moveTo>
                    <a:cubicBezTo>
                      <a:pt x="33129" y="359274"/>
                      <a:pt x="27207" y="365138"/>
                      <a:pt x="11017" y="308472"/>
                    </a:cubicBezTo>
                    <a:cubicBezTo>
                      <a:pt x="6857" y="293913"/>
                      <a:pt x="3672" y="279093"/>
                      <a:pt x="0" y="264404"/>
                    </a:cubicBezTo>
                    <a:cubicBezTo>
                      <a:pt x="3672" y="231354"/>
                      <a:pt x="6622" y="198215"/>
                      <a:pt x="11017" y="165253"/>
                    </a:cubicBezTo>
                    <a:cubicBezTo>
                      <a:pt x="17206" y="118839"/>
                      <a:pt x="20528" y="63432"/>
                      <a:pt x="66101" y="33050"/>
                    </a:cubicBezTo>
                    <a:cubicBezTo>
                      <a:pt x="108814" y="4575"/>
                      <a:pt x="86591" y="15203"/>
                      <a:pt x="132202" y="0"/>
                    </a:cubicBezTo>
                    <a:cubicBezTo>
                      <a:pt x="157908" y="3672"/>
                      <a:pt x="188823" y="-4926"/>
                      <a:pt x="209320" y="11016"/>
                    </a:cubicBezTo>
                    <a:cubicBezTo>
                      <a:pt x="227653" y="25275"/>
                      <a:pt x="231354" y="53892"/>
                      <a:pt x="231354" y="77118"/>
                    </a:cubicBezTo>
                    <a:lnTo>
                      <a:pt x="231354" y="48474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410819" y="4307595"/>
                <a:ext cx="1284634" cy="782198"/>
              </a:xfrm>
              <a:custGeom>
                <a:avLst/>
                <a:gdLst>
                  <a:gd name="connsiteX0" fmla="*/ 176270 w 904833"/>
                  <a:gd name="connsiteY0" fmla="*/ 0 h 782198"/>
                  <a:gd name="connsiteX1" fmla="*/ 99152 w 904833"/>
                  <a:gd name="connsiteY1" fmla="*/ 99152 h 782198"/>
                  <a:gd name="connsiteX2" fmla="*/ 55084 w 904833"/>
                  <a:gd name="connsiteY2" fmla="*/ 165253 h 782198"/>
                  <a:gd name="connsiteX3" fmla="*/ 33051 w 904833"/>
                  <a:gd name="connsiteY3" fmla="*/ 242371 h 782198"/>
                  <a:gd name="connsiteX4" fmla="*/ 22034 w 904833"/>
                  <a:gd name="connsiteY4" fmla="*/ 308472 h 782198"/>
                  <a:gd name="connsiteX5" fmla="*/ 11017 w 904833"/>
                  <a:gd name="connsiteY5" fmla="*/ 352540 h 782198"/>
                  <a:gd name="connsiteX6" fmla="*/ 0 w 904833"/>
                  <a:gd name="connsiteY6" fmla="*/ 418641 h 782198"/>
                  <a:gd name="connsiteX7" fmla="*/ 11017 w 904833"/>
                  <a:gd name="connsiteY7" fmla="*/ 550844 h 782198"/>
                  <a:gd name="connsiteX8" fmla="*/ 55084 w 904833"/>
                  <a:gd name="connsiteY8" fmla="*/ 616945 h 782198"/>
                  <a:gd name="connsiteX9" fmla="*/ 77118 w 904833"/>
                  <a:gd name="connsiteY9" fmla="*/ 649995 h 782198"/>
                  <a:gd name="connsiteX10" fmla="*/ 99152 w 904833"/>
                  <a:gd name="connsiteY10" fmla="*/ 683046 h 782198"/>
                  <a:gd name="connsiteX11" fmla="*/ 176270 w 904833"/>
                  <a:gd name="connsiteY11" fmla="*/ 738130 h 782198"/>
                  <a:gd name="connsiteX12" fmla="*/ 242371 w 904833"/>
                  <a:gd name="connsiteY12" fmla="*/ 760164 h 782198"/>
                  <a:gd name="connsiteX13" fmla="*/ 319489 w 904833"/>
                  <a:gd name="connsiteY13" fmla="*/ 782198 h 782198"/>
                  <a:gd name="connsiteX14" fmla="*/ 561860 w 904833"/>
                  <a:gd name="connsiteY14" fmla="*/ 771181 h 782198"/>
                  <a:gd name="connsiteX15" fmla="*/ 605928 w 904833"/>
                  <a:gd name="connsiteY15" fmla="*/ 760164 h 782198"/>
                  <a:gd name="connsiteX16" fmla="*/ 672029 w 904833"/>
                  <a:gd name="connsiteY16" fmla="*/ 749147 h 782198"/>
                  <a:gd name="connsiteX17" fmla="*/ 782198 w 904833"/>
                  <a:gd name="connsiteY17" fmla="*/ 705080 h 782198"/>
                  <a:gd name="connsiteX18" fmla="*/ 815248 w 904833"/>
                  <a:gd name="connsiteY18" fmla="*/ 672029 h 782198"/>
                  <a:gd name="connsiteX19" fmla="*/ 859316 w 904833"/>
                  <a:gd name="connsiteY19" fmla="*/ 605928 h 782198"/>
                  <a:gd name="connsiteX20" fmla="*/ 881350 w 904833"/>
                  <a:gd name="connsiteY20" fmla="*/ 539827 h 782198"/>
                  <a:gd name="connsiteX21" fmla="*/ 903383 w 904833"/>
                  <a:gd name="connsiteY21" fmla="*/ 451692 h 782198"/>
                  <a:gd name="connsiteX22" fmla="*/ 903383 w 904833"/>
                  <a:gd name="connsiteY22" fmla="*/ 11017 h 782198"/>
                  <a:gd name="connsiteX0" fmla="*/ 176270 w 904789"/>
                  <a:gd name="connsiteY0" fmla="*/ 0 h 782198"/>
                  <a:gd name="connsiteX1" fmla="*/ 99152 w 904789"/>
                  <a:gd name="connsiteY1" fmla="*/ 99152 h 782198"/>
                  <a:gd name="connsiteX2" fmla="*/ 55084 w 904789"/>
                  <a:gd name="connsiteY2" fmla="*/ 165253 h 782198"/>
                  <a:gd name="connsiteX3" fmla="*/ 33051 w 904789"/>
                  <a:gd name="connsiteY3" fmla="*/ 242371 h 782198"/>
                  <a:gd name="connsiteX4" fmla="*/ 22034 w 904789"/>
                  <a:gd name="connsiteY4" fmla="*/ 308472 h 782198"/>
                  <a:gd name="connsiteX5" fmla="*/ 11017 w 904789"/>
                  <a:gd name="connsiteY5" fmla="*/ 352540 h 782198"/>
                  <a:gd name="connsiteX6" fmla="*/ 0 w 904789"/>
                  <a:gd name="connsiteY6" fmla="*/ 418641 h 782198"/>
                  <a:gd name="connsiteX7" fmla="*/ 11017 w 904789"/>
                  <a:gd name="connsiteY7" fmla="*/ 550844 h 782198"/>
                  <a:gd name="connsiteX8" fmla="*/ 55084 w 904789"/>
                  <a:gd name="connsiteY8" fmla="*/ 616945 h 782198"/>
                  <a:gd name="connsiteX9" fmla="*/ 77118 w 904789"/>
                  <a:gd name="connsiteY9" fmla="*/ 649995 h 782198"/>
                  <a:gd name="connsiteX10" fmla="*/ 99152 w 904789"/>
                  <a:gd name="connsiteY10" fmla="*/ 683046 h 782198"/>
                  <a:gd name="connsiteX11" fmla="*/ 176270 w 904789"/>
                  <a:gd name="connsiteY11" fmla="*/ 738130 h 782198"/>
                  <a:gd name="connsiteX12" fmla="*/ 242371 w 904789"/>
                  <a:gd name="connsiteY12" fmla="*/ 760164 h 782198"/>
                  <a:gd name="connsiteX13" fmla="*/ 319489 w 904789"/>
                  <a:gd name="connsiteY13" fmla="*/ 782198 h 782198"/>
                  <a:gd name="connsiteX14" fmla="*/ 561860 w 904789"/>
                  <a:gd name="connsiteY14" fmla="*/ 771181 h 782198"/>
                  <a:gd name="connsiteX15" fmla="*/ 605928 w 904789"/>
                  <a:gd name="connsiteY15" fmla="*/ 760164 h 782198"/>
                  <a:gd name="connsiteX16" fmla="*/ 672029 w 904789"/>
                  <a:gd name="connsiteY16" fmla="*/ 749147 h 782198"/>
                  <a:gd name="connsiteX17" fmla="*/ 782198 w 904789"/>
                  <a:gd name="connsiteY17" fmla="*/ 705080 h 782198"/>
                  <a:gd name="connsiteX18" fmla="*/ 815248 w 904789"/>
                  <a:gd name="connsiteY18" fmla="*/ 672029 h 782198"/>
                  <a:gd name="connsiteX19" fmla="*/ 859316 w 904789"/>
                  <a:gd name="connsiteY19" fmla="*/ 605928 h 782198"/>
                  <a:gd name="connsiteX20" fmla="*/ 881350 w 904789"/>
                  <a:gd name="connsiteY20" fmla="*/ 539827 h 782198"/>
                  <a:gd name="connsiteX21" fmla="*/ 903383 w 904789"/>
                  <a:gd name="connsiteY21" fmla="*/ 451692 h 782198"/>
                  <a:gd name="connsiteX22" fmla="*/ 840380 w 904789"/>
                  <a:gd name="connsiteY22" fmla="*/ 0 h 782198"/>
                  <a:gd name="connsiteX0" fmla="*/ 176270 w 918320"/>
                  <a:gd name="connsiteY0" fmla="*/ 0 h 782198"/>
                  <a:gd name="connsiteX1" fmla="*/ 99152 w 918320"/>
                  <a:gd name="connsiteY1" fmla="*/ 99152 h 782198"/>
                  <a:gd name="connsiteX2" fmla="*/ 55084 w 918320"/>
                  <a:gd name="connsiteY2" fmla="*/ 165253 h 782198"/>
                  <a:gd name="connsiteX3" fmla="*/ 33051 w 918320"/>
                  <a:gd name="connsiteY3" fmla="*/ 242371 h 782198"/>
                  <a:gd name="connsiteX4" fmla="*/ 22034 w 918320"/>
                  <a:gd name="connsiteY4" fmla="*/ 308472 h 782198"/>
                  <a:gd name="connsiteX5" fmla="*/ 11017 w 918320"/>
                  <a:gd name="connsiteY5" fmla="*/ 352540 h 782198"/>
                  <a:gd name="connsiteX6" fmla="*/ 0 w 918320"/>
                  <a:gd name="connsiteY6" fmla="*/ 418641 h 782198"/>
                  <a:gd name="connsiteX7" fmla="*/ 11017 w 918320"/>
                  <a:gd name="connsiteY7" fmla="*/ 550844 h 782198"/>
                  <a:gd name="connsiteX8" fmla="*/ 55084 w 918320"/>
                  <a:gd name="connsiteY8" fmla="*/ 616945 h 782198"/>
                  <a:gd name="connsiteX9" fmla="*/ 77118 w 918320"/>
                  <a:gd name="connsiteY9" fmla="*/ 649995 h 782198"/>
                  <a:gd name="connsiteX10" fmla="*/ 99152 w 918320"/>
                  <a:gd name="connsiteY10" fmla="*/ 683046 h 782198"/>
                  <a:gd name="connsiteX11" fmla="*/ 176270 w 918320"/>
                  <a:gd name="connsiteY11" fmla="*/ 738130 h 782198"/>
                  <a:gd name="connsiteX12" fmla="*/ 242371 w 918320"/>
                  <a:gd name="connsiteY12" fmla="*/ 760164 h 782198"/>
                  <a:gd name="connsiteX13" fmla="*/ 319489 w 918320"/>
                  <a:gd name="connsiteY13" fmla="*/ 782198 h 782198"/>
                  <a:gd name="connsiteX14" fmla="*/ 561860 w 918320"/>
                  <a:gd name="connsiteY14" fmla="*/ 771181 h 782198"/>
                  <a:gd name="connsiteX15" fmla="*/ 605928 w 918320"/>
                  <a:gd name="connsiteY15" fmla="*/ 760164 h 782198"/>
                  <a:gd name="connsiteX16" fmla="*/ 672029 w 918320"/>
                  <a:gd name="connsiteY16" fmla="*/ 749147 h 782198"/>
                  <a:gd name="connsiteX17" fmla="*/ 782198 w 918320"/>
                  <a:gd name="connsiteY17" fmla="*/ 705080 h 782198"/>
                  <a:gd name="connsiteX18" fmla="*/ 815248 w 918320"/>
                  <a:gd name="connsiteY18" fmla="*/ 672029 h 782198"/>
                  <a:gd name="connsiteX19" fmla="*/ 859316 w 918320"/>
                  <a:gd name="connsiteY19" fmla="*/ 605928 h 782198"/>
                  <a:gd name="connsiteX20" fmla="*/ 881350 w 918320"/>
                  <a:gd name="connsiteY20" fmla="*/ 539827 h 782198"/>
                  <a:gd name="connsiteX21" fmla="*/ 903383 w 918320"/>
                  <a:gd name="connsiteY21" fmla="*/ 451692 h 782198"/>
                  <a:gd name="connsiteX22" fmla="*/ 914887 w 918320"/>
                  <a:gd name="connsiteY22" fmla="*/ 176270 h 782198"/>
                  <a:gd name="connsiteX23" fmla="*/ 840380 w 918320"/>
                  <a:gd name="connsiteY23" fmla="*/ 0 h 78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8320" h="782198">
                    <a:moveTo>
                      <a:pt x="176270" y="0"/>
                    </a:moveTo>
                    <a:cubicBezTo>
                      <a:pt x="82141" y="75304"/>
                      <a:pt x="149769" y="6355"/>
                      <a:pt x="99152" y="99152"/>
                    </a:cubicBezTo>
                    <a:cubicBezTo>
                      <a:pt x="86471" y="122400"/>
                      <a:pt x="55084" y="165253"/>
                      <a:pt x="55084" y="165253"/>
                    </a:cubicBezTo>
                    <a:cubicBezTo>
                      <a:pt x="44586" y="196749"/>
                      <a:pt x="39967" y="207794"/>
                      <a:pt x="33051" y="242371"/>
                    </a:cubicBezTo>
                    <a:cubicBezTo>
                      <a:pt x="28670" y="264275"/>
                      <a:pt x="26415" y="286568"/>
                      <a:pt x="22034" y="308472"/>
                    </a:cubicBezTo>
                    <a:cubicBezTo>
                      <a:pt x="19064" y="323319"/>
                      <a:pt x="13987" y="337693"/>
                      <a:pt x="11017" y="352540"/>
                    </a:cubicBezTo>
                    <a:cubicBezTo>
                      <a:pt x="6636" y="374444"/>
                      <a:pt x="3672" y="396607"/>
                      <a:pt x="0" y="418641"/>
                    </a:cubicBezTo>
                    <a:cubicBezTo>
                      <a:pt x="3672" y="462709"/>
                      <a:pt x="-818" y="508237"/>
                      <a:pt x="11017" y="550844"/>
                    </a:cubicBezTo>
                    <a:cubicBezTo>
                      <a:pt x="18104" y="576359"/>
                      <a:pt x="40395" y="594911"/>
                      <a:pt x="55084" y="616945"/>
                    </a:cubicBezTo>
                    <a:lnTo>
                      <a:pt x="77118" y="649995"/>
                    </a:lnTo>
                    <a:cubicBezTo>
                      <a:pt x="84463" y="661012"/>
                      <a:pt x="88559" y="675101"/>
                      <a:pt x="99152" y="683046"/>
                    </a:cubicBezTo>
                    <a:cubicBezTo>
                      <a:pt x="105079" y="687491"/>
                      <a:pt x="163083" y="732269"/>
                      <a:pt x="176270" y="738130"/>
                    </a:cubicBezTo>
                    <a:cubicBezTo>
                      <a:pt x="197494" y="747563"/>
                      <a:pt x="220337" y="752819"/>
                      <a:pt x="242371" y="760164"/>
                    </a:cubicBezTo>
                    <a:cubicBezTo>
                      <a:pt x="289784" y="775969"/>
                      <a:pt x="264158" y="768365"/>
                      <a:pt x="319489" y="782198"/>
                    </a:cubicBezTo>
                    <a:cubicBezTo>
                      <a:pt x="400279" y="778526"/>
                      <a:pt x="481224" y="777384"/>
                      <a:pt x="561860" y="771181"/>
                    </a:cubicBezTo>
                    <a:cubicBezTo>
                      <a:pt x="576957" y="770020"/>
                      <a:pt x="591081" y="763134"/>
                      <a:pt x="605928" y="760164"/>
                    </a:cubicBezTo>
                    <a:cubicBezTo>
                      <a:pt x="627832" y="755783"/>
                      <a:pt x="650358" y="754565"/>
                      <a:pt x="672029" y="749147"/>
                    </a:cubicBezTo>
                    <a:cubicBezTo>
                      <a:pt x="726480" y="735534"/>
                      <a:pt x="736611" y="727872"/>
                      <a:pt x="782198" y="705080"/>
                    </a:cubicBezTo>
                    <a:cubicBezTo>
                      <a:pt x="793215" y="694063"/>
                      <a:pt x="805683" y="684327"/>
                      <a:pt x="815248" y="672029"/>
                    </a:cubicBezTo>
                    <a:cubicBezTo>
                      <a:pt x="831506" y="651126"/>
                      <a:pt x="859316" y="605928"/>
                      <a:pt x="859316" y="605928"/>
                    </a:cubicBezTo>
                    <a:lnTo>
                      <a:pt x="881350" y="539827"/>
                    </a:lnTo>
                    <a:cubicBezTo>
                      <a:pt x="890434" y="512573"/>
                      <a:pt x="897794" y="512285"/>
                      <a:pt x="903383" y="451692"/>
                    </a:cubicBezTo>
                    <a:cubicBezTo>
                      <a:pt x="908973" y="391099"/>
                      <a:pt x="925387" y="251552"/>
                      <a:pt x="914887" y="176270"/>
                    </a:cubicBezTo>
                    <a:cubicBezTo>
                      <a:pt x="904387" y="100988"/>
                      <a:pt x="843610" y="36723"/>
                      <a:pt x="84038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H="1">
              <a:off x="4250675" y="1270590"/>
              <a:ext cx="1326826" cy="3811836"/>
              <a:chOff x="2368627" y="1277957"/>
              <a:chExt cx="1326826" cy="3811836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2368627" y="1662531"/>
                <a:ext cx="1322024" cy="2708420"/>
              </a:xfrm>
              <a:custGeom>
                <a:avLst/>
                <a:gdLst>
                  <a:gd name="connsiteX0" fmla="*/ 914400 w 1035585"/>
                  <a:gd name="connsiteY0" fmla="*/ 23050 h 2708420"/>
                  <a:gd name="connsiteX1" fmla="*/ 793214 w 1035585"/>
                  <a:gd name="connsiteY1" fmla="*/ 45083 h 2708420"/>
                  <a:gd name="connsiteX2" fmla="*/ 749146 w 1035585"/>
                  <a:gd name="connsiteY2" fmla="*/ 67117 h 2708420"/>
                  <a:gd name="connsiteX3" fmla="*/ 705079 w 1035585"/>
                  <a:gd name="connsiteY3" fmla="*/ 78134 h 2708420"/>
                  <a:gd name="connsiteX4" fmla="*/ 627961 w 1035585"/>
                  <a:gd name="connsiteY4" fmla="*/ 133218 h 2708420"/>
                  <a:gd name="connsiteX5" fmla="*/ 561860 w 1035585"/>
                  <a:gd name="connsiteY5" fmla="*/ 177286 h 2708420"/>
                  <a:gd name="connsiteX6" fmla="*/ 495759 w 1035585"/>
                  <a:gd name="connsiteY6" fmla="*/ 254404 h 2708420"/>
                  <a:gd name="connsiteX7" fmla="*/ 462708 w 1035585"/>
                  <a:gd name="connsiteY7" fmla="*/ 287455 h 2708420"/>
                  <a:gd name="connsiteX8" fmla="*/ 352539 w 1035585"/>
                  <a:gd name="connsiteY8" fmla="*/ 430674 h 2708420"/>
                  <a:gd name="connsiteX9" fmla="*/ 319489 w 1035585"/>
                  <a:gd name="connsiteY9" fmla="*/ 474741 h 2708420"/>
                  <a:gd name="connsiteX10" fmla="*/ 308472 w 1035585"/>
                  <a:gd name="connsiteY10" fmla="*/ 507792 h 2708420"/>
                  <a:gd name="connsiteX11" fmla="*/ 275421 w 1035585"/>
                  <a:gd name="connsiteY11" fmla="*/ 551859 h 2708420"/>
                  <a:gd name="connsiteX12" fmla="*/ 231354 w 1035585"/>
                  <a:gd name="connsiteY12" fmla="*/ 628977 h 2708420"/>
                  <a:gd name="connsiteX13" fmla="*/ 209320 w 1035585"/>
                  <a:gd name="connsiteY13" fmla="*/ 695079 h 2708420"/>
                  <a:gd name="connsiteX14" fmla="*/ 165253 w 1035585"/>
                  <a:gd name="connsiteY14" fmla="*/ 761180 h 2708420"/>
                  <a:gd name="connsiteX15" fmla="*/ 154236 w 1035585"/>
                  <a:gd name="connsiteY15" fmla="*/ 794230 h 2708420"/>
                  <a:gd name="connsiteX16" fmla="*/ 143219 w 1035585"/>
                  <a:gd name="connsiteY16" fmla="*/ 838298 h 2708420"/>
                  <a:gd name="connsiteX17" fmla="*/ 121185 w 1035585"/>
                  <a:gd name="connsiteY17" fmla="*/ 871349 h 2708420"/>
                  <a:gd name="connsiteX18" fmla="*/ 110168 w 1035585"/>
                  <a:gd name="connsiteY18" fmla="*/ 926433 h 2708420"/>
                  <a:gd name="connsiteX19" fmla="*/ 88134 w 1035585"/>
                  <a:gd name="connsiteY19" fmla="*/ 992534 h 2708420"/>
                  <a:gd name="connsiteX20" fmla="*/ 77118 w 1035585"/>
                  <a:gd name="connsiteY20" fmla="*/ 1080669 h 2708420"/>
                  <a:gd name="connsiteX21" fmla="*/ 55084 w 1035585"/>
                  <a:gd name="connsiteY21" fmla="*/ 1168804 h 2708420"/>
                  <a:gd name="connsiteX22" fmla="*/ 44067 w 1035585"/>
                  <a:gd name="connsiteY22" fmla="*/ 1278973 h 2708420"/>
                  <a:gd name="connsiteX23" fmla="*/ 22033 w 1035585"/>
                  <a:gd name="connsiteY23" fmla="*/ 1455242 h 2708420"/>
                  <a:gd name="connsiteX24" fmla="*/ 0 w 1035585"/>
                  <a:gd name="connsiteY24" fmla="*/ 1697614 h 2708420"/>
                  <a:gd name="connsiteX25" fmla="*/ 11016 w 1035585"/>
                  <a:gd name="connsiteY25" fmla="*/ 2292524 h 2708420"/>
                  <a:gd name="connsiteX26" fmla="*/ 44067 w 1035585"/>
                  <a:gd name="connsiteY26" fmla="*/ 2435744 h 2708420"/>
                  <a:gd name="connsiteX27" fmla="*/ 88134 w 1035585"/>
                  <a:gd name="connsiteY27" fmla="*/ 2501845 h 2708420"/>
                  <a:gd name="connsiteX28" fmla="*/ 176269 w 1035585"/>
                  <a:gd name="connsiteY28" fmla="*/ 2600997 h 2708420"/>
                  <a:gd name="connsiteX29" fmla="*/ 209320 w 1035585"/>
                  <a:gd name="connsiteY29" fmla="*/ 2612014 h 2708420"/>
                  <a:gd name="connsiteX30" fmla="*/ 242371 w 1035585"/>
                  <a:gd name="connsiteY30" fmla="*/ 2634047 h 2708420"/>
                  <a:gd name="connsiteX31" fmla="*/ 297455 w 1035585"/>
                  <a:gd name="connsiteY31" fmla="*/ 2645064 h 2708420"/>
                  <a:gd name="connsiteX32" fmla="*/ 407624 w 1035585"/>
                  <a:gd name="connsiteY32" fmla="*/ 2667098 h 2708420"/>
                  <a:gd name="connsiteX33" fmla="*/ 495759 w 1035585"/>
                  <a:gd name="connsiteY33" fmla="*/ 2678115 h 2708420"/>
                  <a:gd name="connsiteX34" fmla="*/ 661012 w 1035585"/>
                  <a:gd name="connsiteY34" fmla="*/ 2700149 h 2708420"/>
                  <a:gd name="connsiteX35" fmla="*/ 925416 w 1035585"/>
                  <a:gd name="connsiteY35" fmla="*/ 2656081 h 2708420"/>
                  <a:gd name="connsiteX36" fmla="*/ 947450 w 1035585"/>
                  <a:gd name="connsiteY36" fmla="*/ 2612014 h 2708420"/>
                  <a:gd name="connsiteX37" fmla="*/ 958467 w 1035585"/>
                  <a:gd name="connsiteY37" fmla="*/ 2567946 h 2708420"/>
                  <a:gd name="connsiteX38" fmla="*/ 980501 w 1035585"/>
                  <a:gd name="connsiteY38" fmla="*/ 2534896 h 2708420"/>
                  <a:gd name="connsiteX39" fmla="*/ 991518 w 1035585"/>
                  <a:gd name="connsiteY39" fmla="*/ 2479811 h 2708420"/>
                  <a:gd name="connsiteX40" fmla="*/ 1002534 w 1035585"/>
                  <a:gd name="connsiteY40" fmla="*/ 2369642 h 2708420"/>
                  <a:gd name="connsiteX41" fmla="*/ 1013551 w 1035585"/>
                  <a:gd name="connsiteY41" fmla="*/ 2281508 h 2708420"/>
                  <a:gd name="connsiteX42" fmla="*/ 1024568 w 1035585"/>
                  <a:gd name="connsiteY42" fmla="*/ 1245922 h 2708420"/>
                  <a:gd name="connsiteX43" fmla="*/ 1035585 w 1035585"/>
                  <a:gd name="connsiteY43" fmla="*/ 860332 h 2708420"/>
                  <a:gd name="connsiteX44" fmla="*/ 1024568 w 1035585"/>
                  <a:gd name="connsiteY44" fmla="*/ 177286 h 2708420"/>
                  <a:gd name="connsiteX45" fmla="*/ 991518 w 1035585"/>
                  <a:gd name="connsiteY45" fmla="*/ 67117 h 2708420"/>
                  <a:gd name="connsiteX46" fmla="*/ 947450 w 1035585"/>
                  <a:gd name="connsiteY46" fmla="*/ 1016 h 2708420"/>
                  <a:gd name="connsiteX47" fmla="*/ 914400 w 1035585"/>
                  <a:gd name="connsiteY47" fmla="*/ 23050 h 270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35585" h="2708420">
                    <a:moveTo>
                      <a:pt x="914400" y="23050"/>
                    </a:moveTo>
                    <a:cubicBezTo>
                      <a:pt x="888694" y="30394"/>
                      <a:pt x="832885" y="34504"/>
                      <a:pt x="793214" y="45083"/>
                    </a:cubicBezTo>
                    <a:cubicBezTo>
                      <a:pt x="777345" y="49315"/>
                      <a:pt x="764523" y="61350"/>
                      <a:pt x="749146" y="67117"/>
                    </a:cubicBezTo>
                    <a:cubicBezTo>
                      <a:pt x="734969" y="72433"/>
                      <a:pt x="719768" y="74462"/>
                      <a:pt x="705079" y="78134"/>
                    </a:cubicBezTo>
                    <a:cubicBezTo>
                      <a:pt x="597643" y="149758"/>
                      <a:pt x="764586" y="37580"/>
                      <a:pt x="627961" y="133218"/>
                    </a:cubicBezTo>
                    <a:cubicBezTo>
                      <a:pt x="606267" y="148404"/>
                      <a:pt x="580585" y="158561"/>
                      <a:pt x="561860" y="177286"/>
                    </a:cubicBezTo>
                    <a:cubicBezTo>
                      <a:pt x="479855" y="259288"/>
                      <a:pt x="580548" y="155482"/>
                      <a:pt x="495759" y="254404"/>
                    </a:cubicBezTo>
                    <a:cubicBezTo>
                      <a:pt x="485620" y="266234"/>
                      <a:pt x="472682" y="275486"/>
                      <a:pt x="462708" y="287455"/>
                    </a:cubicBezTo>
                    <a:cubicBezTo>
                      <a:pt x="431138" y="325339"/>
                      <a:pt x="385794" y="386334"/>
                      <a:pt x="352539" y="430674"/>
                    </a:cubicBezTo>
                    <a:lnTo>
                      <a:pt x="319489" y="474741"/>
                    </a:lnTo>
                    <a:cubicBezTo>
                      <a:pt x="315817" y="485758"/>
                      <a:pt x="314234" y="497709"/>
                      <a:pt x="308472" y="507792"/>
                    </a:cubicBezTo>
                    <a:cubicBezTo>
                      <a:pt x="299362" y="523734"/>
                      <a:pt x="286093" y="536918"/>
                      <a:pt x="275421" y="551859"/>
                    </a:cubicBezTo>
                    <a:cubicBezTo>
                      <a:pt x="257353" y="577154"/>
                      <a:pt x="243091" y="599635"/>
                      <a:pt x="231354" y="628977"/>
                    </a:cubicBezTo>
                    <a:cubicBezTo>
                      <a:pt x="222728" y="650542"/>
                      <a:pt x="219707" y="674305"/>
                      <a:pt x="209320" y="695079"/>
                    </a:cubicBezTo>
                    <a:cubicBezTo>
                      <a:pt x="197477" y="718764"/>
                      <a:pt x="173627" y="736058"/>
                      <a:pt x="165253" y="761180"/>
                    </a:cubicBezTo>
                    <a:cubicBezTo>
                      <a:pt x="161581" y="772197"/>
                      <a:pt x="157426" y="783064"/>
                      <a:pt x="154236" y="794230"/>
                    </a:cubicBezTo>
                    <a:cubicBezTo>
                      <a:pt x="150076" y="808789"/>
                      <a:pt x="149183" y="824381"/>
                      <a:pt x="143219" y="838298"/>
                    </a:cubicBezTo>
                    <a:cubicBezTo>
                      <a:pt x="138003" y="850468"/>
                      <a:pt x="128530" y="860332"/>
                      <a:pt x="121185" y="871349"/>
                    </a:cubicBezTo>
                    <a:cubicBezTo>
                      <a:pt x="117513" y="889710"/>
                      <a:pt x="115095" y="908368"/>
                      <a:pt x="110168" y="926433"/>
                    </a:cubicBezTo>
                    <a:cubicBezTo>
                      <a:pt x="104057" y="948840"/>
                      <a:pt x="88134" y="992534"/>
                      <a:pt x="88134" y="992534"/>
                    </a:cubicBezTo>
                    <a:cubicBezTo>
                      <a:pt x="84462" y="1021912"/>
                      <a:pt x="82574" y="1051569"/>
                      <a:pt x="77118" y="1080669"/>
                    </a:cubicBezTo>
                    <a:cubicBezTo>
                      <a:pt x="71537" y="1110433"/>
                      <a:pt x="55084" y="1168804"/>
                      <a:pt x="55084" y="1168804"/>
                    </a:cubicBezTo>
                    <a:cubicBezTo>
                      <a:pt x="51412" y="1205527"/>
                      <a:pt x="48297" y="1242310"/>
                      <a:pt x="44067" y="1278973"/>
                    </a:cubicBezTo>
                    <a:cubicBezTo>
                      <a:pt x="37280" y="1337796"/>
                      <a:pt x="26252" y="1396179"/>
                      <a:pt x="22033" y="1455242"/>
                    </a:cubicBezTo>
                    <a:cubicBezTo>
                      <a:pt x="8907" y="1639011"/>
                      <a:pt x="17409" y="1558334"/>
                      <a:pt x="0" y="1697614"/>
                    </a:cubicBezTo>
                    <a:cubicBezTo>
                      <a:pt x="3672" y="1895917"/>
                      <a:pt x="4517" y="2094293"/>
                      <a:pt x="11016" y="2292524"/>
                    </a:cubicBezTo>
                    <a:cubicBezTo>
                      <a:pt x="11979" y="2321904"/>
                      <a:pt x="25752" y="2408271"/>
                      <a:pt x="44067" y="2435744"/>
                    </a:cubicBezTo>
                    <a:lnTo>
                      <a:pt x="88134" y="2501845"/>
                    </a:lnTo>
                    <a:cubicBezTo>
                      <a:pt x="109129" y="2533337"/>
                      <a:pt x="143928" y="2590217"/>
                      <a:pt x="176269" y="2600997"/>
                    </a:cubicBezTo>
                    <a:cubicBezTo>
                      <a:pt x="187286" y="2604669"/>
                      <a:pt x="198933" y="2606821"/>
                      <a:pt x="209320" y="2612014"/>
                    </a:cubicBezTo>
                    <a:cubicBezTo>
                      <a:pt x="221163" y="2617935"/>
                      <a:pt x="229973" y="2629398"/>
                      <a:pt x="242371" y="2634047"/>
                    </a:cubicBezTo>
                    <a:cubicBezTo>
                      <a:pt x="259904" y="2640622"/>
                      <a:pt x="279176" y="2641002"/>
                      <a:pt x="297455" y="2645064"/>
                    </a:cubicBezTo>
                    <a:cubicBezTo>
                      <a:pt x="369724" y="2661124"/>
                      <a:pt x="316952" y="2654145"/>
                      <a:pt x="407624" y="2667098"/>
                    </a:cubicBezTo>
                    <a:cubicBezTo>
                      <a:pt x="436933" y="2671285"/>
                      <a:pt x="466450" y="2673928"/>
                      <a:pt x="495759" y="2678115"/>
                    </a:cubicBezTo>
                    <a:cubicBezTo>
                      <a:pt x="668839" y="2702841"/>
                      <a:pt x="429231" y="2674395"/>
                      <a:pt x="661012" y="2700149"/>
                    </a:cubicBezTo>
                    <a:cubicBezTo>
                      <a:pt x="779483" y="2694507"/>
                      <a:pt x="863695" y="2742491"/>
                      <a:pt x="925416" y="2656081"/>
                    </a:cubicBezTo>
                    <a:cubicBezTo>
                      <a:pt x="934962" y="2642717"/>
                      <a:pt x="940105" y="2626703"/>
                      <a:pt x="947450" y="2612014"/>
                    </a:cubicBezTo>
                    <a:cubicBezTo>
                      <a:pt x="951122" y="2597325"/>
                      <a:pt x="952502" y="2581863"/>
                      <a:pt x="958467" y="2567946"/>
                    </a:cubicBezTo>
                    <a:cubicBezTo>
                      <a:pt x="963683" y="2555776"/>
                      <a:pt x="975852" y="2547293"/>
                      <a:pt x="980501" y="2534896"/>
                    </a:cubicBezTo>
                    <a:cubicBezTo>
                      <a:pt x="987076" y="2517363"/>
                      <a:pt x="987846" y="2498173"/>
                      <a:pt x="991518" y="2479811"/>
                    </a:cubicBezTo>
                    <a:cubicBezTo>
                      <a:pt x="995190" y="2443088"/>
                      <a:pt x="998459" y="2406322"/>
                      <a:pt x="1002534" y="2369642"/>
                    </a:cubicBezTo>
                    <a:cubicBezTo>
                      <a:pt x="1005803" y="2340216"/>
                      <a:pt x="1012971" y="2311109"/>
                      <a:pt x="1013551" y="2281508"/>
                    </a:cubicBezTo>
                    <a:cubicBezTo>
                      <a:pt x="1020319" y="1936359"/>
                      <a:pt x="1019216" y="1591095"/>
                      <a:pt x="1024568" y="1245922"/>
                    </a:cubicBezTo>
                    <a:cubicBezTo>
                      <a:pt x="1026561" y="1117355"/>
                      <a:pt x="1031913" y="988862"/>
                      <a:pt x="1035585" y="860332"/>
                    </a:cubicBezTo>
                    <a:cubicBezTo>
                      <a:pt x="1031913" y="632650"/>
                      <a:pt x="1031166" y="404902"/>
                      <a:pt x="1024568" y="177286"/>
                    </a:cubicBezTo>
                    <a:cubicBezTo>
                      <a:pt x="1021486" y="70949"/>
                      <a:pt x="1022954" y="129989"/>
                      <a:pt x="991518" y="67117"/>
                    </a:cubicBezTo>
                    <a:cubicBezTo>
                      <a:pt x="976612" y="37305"/>
                      <a:pt x="987319" y="18103"/>
                      <a:pt x="947450" y="1016"/>
                    </a:cubicBezTo>
                    <a:cubicBezTo>
                      <a:pt x="933949" y="-4770"/>
                      <a:pt x="940106" y="15706"/>
                      <a:pt x="914400" y="2305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381241" y="1277957"/>
                <a:ext cx="295346" cy="484742"/>
              </a:xfrm>
              <a:custGeom>
                <a:avLst/>
                <a:gdLst>
                  <a:gd name="connsiteX0" fmla="*/ 77118 w 231354"/>
                  <a:gd name="connsiteY0" fmla="*/ 429657 h 484742"/>
                  <a:gd name="connsiteX1" fmla="*/ 11017 w 231354"/>
                  <a:gd name="connsiteY1" fmla="*/ 308472 h 484742"/>
                  <a:gd name="connsiteX2" fmla="*/ 0 w 231354"/>
                  <a:gd name="connsiteY2" fmla="*/ 264404 h 484742"/>
                  <a:gd name="connsiteX3" fmla="*/ 11017 w 231354"/>
                  <a:gd name="connsiteY3" fmla="*/ 165253 h 484742"/>
                  <a:gd name="connsiteX4" fmla="*/ 66101 w 231354"/>
                  <a:gd name="connsiteY4" fmla="*/ 33050 h 484742"/>
                  <a:gd name="connsiteX5" fmla="*/ 132202 w 231354"/>
                  <a:gd name="connsiteY5" fmla="*/ 0 h 484742"/>
                  <a:gd name="connsiteX6" fmla="*/ 209320 w 231354"/>
                  <a:gd name="connsiteY6" fmla="*/ 11016 h 484742"/>
                  <a:gd name="connsiteX7" fmla="*/ 231354 w 231354"/>
                  <a:gd name="connsiteY7" fmla="*/ 77118 h 484742"/>
                  <a:gd name="connsiteX8" fmla="*/ 231354 w 231354"/>
                  <a:gd name="connsiteY8" fmla="*/ 484742 h 48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354" h="484742">
                    <a:moveTo>
                      <a:pt x="77118" y="429657"/>
                    </a:moveTo>
                    <a:cubicBezTo>
                      <a:pt x="33129" y="359274"/>
                      <a:pt x="27207" y="365138"/>
                      <a:pt x="11017" y="308472"/>
                    </a:cubicBezTo>
                    <a:cubicBezTo>
                      <a:pt x="6857" y="293913"/>
                      <a:pt x="3672" y="279093"/>
                      <a:pt x="0" y="264404"/>
                    </a:cubicBezTo>
                    <a:cubicBezTo>
                      <a:pt x="3672" y="231354"/>
                      <a:pt x="6622" y="198215"/>
                      <a:pt x="11017" y="165253"/>
                    </a:cubicBezTo>
                    <a:cubicBezTo>
                      <a:pt x="17206" y="118839"/>
                      <a:pt x="20528" y="63432"/>
                      <a:pt x="66101" y="33050"/>
                    </a:cubicBezTo>
                    <a:cubicBezTo>
                      <a:pt x="108814" y="4575"/>
                      <a:pt x="86591" y="15203"/>
                      <a:pt x="132202" y="0"/>
                    </a:cubicBezTo>
                    <a:cubicBezTo>
                      <a:pt x="157908" y="3672"/>
                      <a:pt x="188823" y="-4926"/>
                      <a:pt x="209320" y="11016"/>
                    </a:cubicBezTo>
                    <a:cubicBezTo>
                      <a:pt x="227653" y="25275"/>
                      <a:pt x="231354" y="53892"/>
                      <a:pt x="231354" y="77118"/>
                    </a:cubicBezTo>
                    <a:lnTo>
                      <a:pt x="231354" y="484742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410819" y="4307595"/>
                <a:ext cx="1284634" cy="782198"/>
              </a:xfrm>
              <a:custGeom>
                <a:avLst/>
                <a:gdLst>
                  <a:gd name="connsiteX0" fmla="*/ 176270 w 904833"/>
                  <a:gd name="connsiteY0" fmla="*/ 0 h 782198"/>
                  <a:gd name="connsiteX1" fmla="*/ 99152 w 904833"/>
                  <a:gd name="connsiteY1" fmla="*/ 99152 h 782198"/>
                  <a:gd name="connsiteX2" fmla="*/ 55084 w 904833"/>
                  <a:gd name="connsiteY2" fmla="*/ 165253 h 782198"/>
                  <a:gd name="connsiteX3" fmla="*/ 33051 w 904833"/>
                  <a:gd name="connsiteY3" fmla="*/ 242371 h 782198"/>
                  <a:gd name="connsiteX4" fmla="*/ 22034 w 904833"/>
                  <a:gd name="connsiteY4" fmla="*/ 308472 h 782198"/>
                  <a:gd name="connsiteX5" fmla="*/ 11017 w 904833"/>
                  <a:gd name="connsiteY5" fmla="*/ 352540 h 782198"/>
                  <a:gd name="connsiteX6" fmla="*/ 0 w 904833"/>
                  <a:gd name="connsiteY6" fmla="*/ 418641 h 782198"/>
                  <a:gd name="connsiteX7" fmla="*/ 11017 w 904833"/>
                  <a:gd name="connsiteY7" fmla="*/ 550844 h 782198"/>
                  <a:gd name="connsiteX8" fmla="*/ 55084 w 904833"/>
                  <a:gd name="connsiteY8" fmla="*/ 616945 h 782198"/>
                  <a:gd name="connsiteX9" fmla="*/ 77118 w 904833"/>
                  <a:gd name="connsiteY9" fmla="*/ 649995 h 782198"/>
                  <a:gd name="connsiteX10" fmla="*/ 99152 w 904833"/>
                  <a:gd name="connsiteY10" fmla="*/ 683046 h 782198"/>
                  <a:gd name="connsiteX11" fmla="*/ 176270 w 904833"/>
                  <a:gd name="connsiteY11" fmla="*/ 738130 h 782198"/>
                  <a:gd name="connsiteX12" fmla="*/ 242371 w 904833"/>
                  <a:gd name="connsiteY12" fmla="*/ 760164 h 782198"/>
                  <a:gd name="connsiteX13" fmla="*/ 319489 w 904833"/>
                  <a:gd name="connsiteY13" fmla="*/ 782198 h 782198"/>
                  <a:gd name="connsiteX14" fmla="*/ 561860 w 904833"/>
                  <a:gd name="connsiteY14" fmla="*/ 771181 h 782198"/>
                  <a:gd name="connsiteX15" fmla="*/ 605928 w 904833"/>
                  <a:gd name="connsiteY15" fmla="*/ 760164 h 782198"/>
                  <a:gd name="connsiteX16" fmla="*/ 672029 w 904833"/>
                  <a:gd name="connsiteY16" fmla="*/ 749147 h 782198"/>
                  <a:gd name="connsiteX17" fmla="*/ 782198 w 904833"/>
                  <a:gd name="connsiteY17" fmla="*/ 705080 h 782198"/>
                  <a:gd name="connsiteX18" fmla="*/ 815248 w 904833"/>
                  <a:gd name="connsiteY18" fmla="*/ 672029 h 782198"/>
                  <a:gd name="connsiteX19" fmla="*/ 859316 w 904833"/>
                  <a:gd name="connsiteY19" fmla="*/ 605928 h 782198"/>
                  <a:gd name="connsiteX20" fmla="*/ 881350 w 904833"/>
                  <a:gd name="connsiteY20" fmla="*/ 539827 h 782198"/>
                  <a:gd name="connsiteX21" fmla="*/ 903383 w 904833"/>
                  <a:gd name="connsiteY21" fmla="*/ 451692 h 782198"/>
                  <a:gd name="connsiteX22" fmla="*/ 903383 w 904833"/>
                  <a:gd name="connsiteY22" fmla="*/ 11017 h 782198"/>
                  <a:gd name="connsiteX0" fmla="*/ 176270 w 904789"/>
                  <a:gd name="connsiteY0" fmla="*/ 0 h 782198"/>
                  <a:gd name="connsiteX1" fmla="*/ 99152 w 904789"/>
                  <a:gd name="connsiteY1" fmla="*/ 99152 h 782198"/>
                  <a:gd name="connsiteX2" fmla="*/ 55084 w 904789"/>
                  <a:gd name="connsiteY2" fmla="*/ 165253 h 782198"/>
                  <a:gd name="connsiteX3" fmla="*/ 33051 w 904789"/>
                  <a:gd name="connsiteY3" fmla="*/ 242371 h 782198"/>
                  <a:gd name="connsiteX4" fmla="*/ 22034 w 904789"/>
                  <a:gd name="connsiteY4" fmla="*/ 308472 h 782198"/>
                  <a:gd name="connsiteX5" fmla="*/ 11017 w 904789"/>
                  <a:gd name="connsiteY5" fmla="*/ 352540 h 782198"/>
                  <a:gd name="connsiteX6" fmla="*/ 0 w 904789"/>
                  <a:gd name="connsiteY6" fmla="*/ 418641 h 782198"/>
                  <a:gd name="connsiteX7" fmla="*/ 11017 w 904789"/>
                  <a:gd name="connsiteY7" fmla="*/ 550844 h 782198"/>
                  <a:gd name="connsiteX8" fmla="*/ 55084 w 904789"/>
                  <a:gd name="connsiteY8" fmla="*/ 616945 h 782198"/>
                  <a:gd name="connsiteX9" fmla="*/ 77118 w 904789"/>
                  <a:gd name="connsiteY9" fmla="*/ 649995 h 782198"/>
                  <a:gd name="connsiteX10" fmla="*/ 99152 w 904789"/>
                  <a:gd name="connsiteY10" fmla="*/ 683046 h 782198"/>
                  <a:gd name="connsiteX11" fmla="*/ 176270 w 904789"/>
                  <a:gd name="connsiteY11" fmla="*/ 738130 h 782198"/>
                  <a:gd name="connsiteX12" fmla="*/ 242371 w 904789"/>
                  <a:gd name="connsiteY12" fmla="*/ 760164 h 782198"/>
                  <a:gd name="connsiteX13" fmla="*/ 319489 w 904789"/>
                  <a:gd name="connsiteY13" fmla="*/ 782198 h 782198"/>
                  <a:gd name="connsiteX14" fmla="*/ 561860 w 904789"/>
                  <a:gd name="connsiteY14" fmla="*/ 771181 h 782198"/>
                  <a:gd name="connsiteX15" fmla="*/ 605928 w 904789"/>
                  <a:gd name="connsiteY15" fmla="*/ 760164 h 782198"/>
                  <a:gd name="connsiteX16" fmla="*/ 672029 w 904789"/>
                  <a:gd name="connsiteY16" fmla="*/ 749147 h 782198"/>
                  <a:gd name="connsiteX17" fmla="*/ 782198 w 904789"/>
                  <a:gd name="connsiteY17" fmla="*/ 705080 h 782198"/>
                  <a:gd name="connsiteX18" fmla="*/ 815248 w 904789"/>
                  <a:gd name="connsiteY18" fmla="*/ 672029 h 782198"/>
                  <a:gd name="connsiteX19" fmla="*/ 859316 w 904789"/>
                  <a:gd name="connsiteY19" fmla="*/ 605928 h 782198"/>
                  <a:gd name="connsiteX20" fmla="*/ 881350 w 904789"/>
                  <a:gd name="connsiteY20" fmla="*/ 539827 h 782198"/>
                  <a:gd name="connsiteX21" fmla="*/ 903383 w 904789"/>
                  <a:gd name="connsiteY21" fmla="*/ 451692 h 782198"/>
                  <a:gd name="connsiteX22" fmla="*/ 840380 w 904789"/>
                  <a:gd name="connsiteY22" fmla="*/ 0 h 782198"/>
                  <a:gd name="connsiteX0" fmla="*/ 176270 w 918320"/>
                  <a:gd name="connsiteY0" fmla="*/ 0 h 782198"/>
                  <a:gd name="connsiteX1" fmla="*/ 99152 w 918320"/>
                  <a:gd name="connsiteY1" fmla="*/ 99152 h 782198"/>
                  <a:gd name="connsiteX2" fmla="*/ 55084 w 918320"/>
                  <a:gd name="connsiteY2" fmla="*/ 165253 h 782198"/>
                  <a:gd name="connsiteX3" fmla="*/ 33051 w 918320"/>
                  <a:gd name="connsiteY3" fmla="*/ 242371 h 782198"/>
                  <a:gd name="connsiteX4" fmla="*/ 22034 w 918320"/>
                  <a:gd name="connsiteY4" fmla="*/ 308472 h 782198"/>
                  <a:gd name="connsiteX5" fmla="*/ 11017 w 918320"/>
                  <a:gd name="connsiteY5" fmla="*/ 352540 h 782198"/>
                  <a:gd name="connsiteX6" fmla="*/ 0 w 918320"/>
                  <a:gd name="connsiteY6" fmla="*/ 418641 h 782198"/>
                  <a:gd name="connsiteX7" fmla="*/ 11017 w 918320"/>
                  <a:gd name="connsiteY7" fmla="*/ 550844 h 782198"/>
                  <a:gd name="connsiteX8" fmla="*/ 55084 w 918320"/>
                  <a:gd name="connsiteY8" fmla="*/ 616945 h 782198"/>
                  <a:gd name="connsiteX9" fmla="*/ 77118 w 918320"/>
                  <a:gd name="connsiteY9" fmla="*/ 649995 h 782198"/>
                  <a:gd name="connsiteX10" fmla="*/ 99152 w 918320"/>
                  <a:gd name="connsiteY10" fmla="*/ 683046 h 782198"/>
                  <a:gd name="connsiteX11" fmla="*/ 176270 w 918320"/>
                  <a:gd name="connsiteY11" fmla="*/ 738130 h 782198"/>
                  <a:gd name="connsiteX12" fmla="*/ 242371 w 918320"/>
                  <a:gd name="connsiteY12" fmla="*/ 760164 h 782198"/>
                  <a:gd name="connsiteX13" fmla="*/ 319489 w 918320"/>
                  <a:gd name="connsiteY13" fmla="*/ 782198 h 782198"/>
                  <a:gd name="connsiteX14" fmla="*/ 561860 w 918320"/>
                  <a:gd name="connsiteY14" fmla="*/ 771181 h 782198"/>
                  <a:gd name="connsiteX15" fmla="*/ 605928 w 918320"/>
                  <a:gd name="connsiteY15" fmla="*/ 760164 h 782198"/>
                  <a:gd name="connsiteX16" fmla="*/ 672029 w 918320"/>
                  <a:gd name="connsiteY16" fmla="*/ 749147 h 782198"/>
                  <a:gd name="connsiteX17" fmla="*/ 782198 w 918320"/>
                  <a:gd name="connsiteY17" fmla="*/ 705080 h 782198"/>
                  <a:gd name="connsiteX18" fmla="*/ 815248 w 918320"/>
                  <a:gd name="connsiteY18" fmla="*/ 672029 h 782198"/>
                  <a:gd name="connsiteX19" fmla="*/ 859316 w 918320"/>
                  <a:gd name="connsiteY19" fmla="*/ 605928 h 782198"/>
                  <a:gd name="connsiteX20" fmla="*/ 881350 w 918320"/>
                  <a:gd name="connsiteY20" fmla="*/ 539827 h 782198"/>
                  <a:gd name="connsiteX21" fmla="*/ 903383 w 918320"/>
                  <a:gd name="connsiteY21" fmla="*/ 451692 h 782198"/>
                  <a:gd name="connsiteX22" fmla="*/ 914887 w 918320"/>
                  <a:gd name="connsiteY22" fmla="*/ 176270 h 782198"/>
                  <a:gd name="connsiteX23" fmla="*/ 840380 w 918320"/>
                  <a:gd name="connsiteY23" fmla="*/ 0 h 78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8320" h="782198">
                    <a:moveTo>
                      <a:pt x="176270" y="0"/>
                    </a:moveTo>
                    <a:cubicBezTo>
                      <a:pt x="82141" y="75304"/>
                      <a:pt x="149769" y="6355"/>
                      <a:pt x="99152" y="99152"/>
                    </a:cubicBezTo>
                    <a:cubicBezTo>
                      <a:pt x="86471" y="122400"/>
                      <a:pt x="55084" y="165253"/>
                      <a:pt x="55084" y="165253"/>
                    </a:cubicBezTo>
                    <a:cubicBezTo>
                      <a:pt x="44586" y="196749"/>
                      <a:pt x="39967" y="207794"/>
                      <a:pt x="33051" y="242371"/>
                    </a:cubicBezTo>
                    <a:cubicBezTo>
                      <a:pt x="28670" y="264275"/>
                      <a:pt x="26415" y="286568"/>
                      <a:pt x="22034" y="308472"/>
                    </a:cubicBezTo>
                    <a:cubicBezTo>
                      <a:pt x="19064" y="323319"/>
                      <a:pt x="13987" y="337693"/>
                      <a:pt x="11017" y="352540"/>
                    </a:cubicBezTo>
                    <a:cubicBezTo>
                      <a:pt x="6636" y="374444"/>
                      <a:pt x="3672" y="396607"/>
                      <a:pt x="0" y="418641"/>
                    </a:cubicBezTo>
                    <a:cubicBezTo>
                      <a:pt x="3672" y="462709"/>
                      <a:pt x="-818" y="508237"/>
                      <a:pt x="11017" y="550844"/>
                    </a:cubicBezTo>
                    <a:cubicBezTo>
                      <a:pt x="18104" y="576359"/>
                      <a:pt x="40395" y="594911"/>
                      <a:pt x="55084" y="616945"/>
                    </a:cubicBezTo>
                    <a:lnTo>
                      <a:pt x="77118" y="649995"/>
                    </a:lnTo>
                    <a:cubicBezTo>
                      <a:pt x="84463" y="661012"/>
                      <a:pt x="88559" y="675101"/>
                      <a:pt x="99152" y="683046"/>
                    </a:cubicBezTo>
                    <a:cubicBezTo>
                      <a:pt x="105079" y="687491"/>
                      <a:pt x="163083" y="732269"/>
                      <a:pt x="176270" y="738130"/>
                    </a:cubicBezTo>
                    <a:cubicBezTo>
                      <a:pt x="197494" y="747563"/>
                      <a:pt x="220337" y="752819"/>
                      <a:pt x="242371" y="760164"/>
                    </a:cubicBezTo>
                    <a:cubicBezTo>
                      <a:pt x="289784" y="775969"/>
                      <a:pt x="264158" y="768365"/>
                      <a:pt x="319489" y="782198"/>
                    </a:cubicBezTo>
                    <a:cubicBezTo>
                      <a:pt x="400279" y="778526"/>
                      <a:pt x="481224" y="777384"/>
                      <a:pt x="561860" y="771181"/>
                    </a:cubicBezTo>
                    <a:cubicBezTo>
                      <a:pt x="576957" y="770020"/>
                      <a:pt x="591081" y="763134"/>
                      <a:pt x="605928" y="760164"/>
                    </a:cubicBezTo>
                    <a:cubicBezTo>
                      <a:pt x="627832" y="755783"/>
                      <a:pt x="650358" y="754565"/>
                      <a:pt x="672029" y="749147"/>
                    </a:cubicBezTo>
                    <a:cubicBezTo>
                      <a:pt x="726480" y="735534"/>
                      <a:pt x="736611" y="727872"/>
                      <a:pt x="782198" y="705080"/>
                    </a:cubicBezTo>
                    <a:cubicBezTo>
                      <a:pt x="793215" y="694063"/>
                      <a:pt x="805683" y="684327"/>
                      <a:pt x="815248" y="672029"/>
                    </a:cubicBezTo>
                    <a:cubicBezTo>
                      <a:pt x="831506" y="651126"/>
                      <a:pt x="859316" y="605928"/>
                      <a:pt x="859316" y="605928"/>
                    </a:cubicBezTo>
                    <a:lnTo>
                      <a:pt x="881350" y="539827"/>
                    </a:lnTo>
                    <a:cubicBezTo>
                      <a:pt x="890434" y="512573"/>
                      <a:pt x="897794" y="512285"/>
                      <a:pt x="903383" y="451692"/>
                    </a:cubicBezTo>
                    <a:cubicBezTo>
                      <a:pt x="908973" y="391099"/>
                      <a:pt x="925387" y="251552"/>
                      <a:pt x="914887" y="176270"/>
                    </a:cubicBezTo>
                    <a:cubicBezTo>
                      <a:pt x="904387" y="100988"/>
                      <a:pt x="843610" y="36723"/>
                      <a:pt x="840380" y="0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3080817" y="1246245"/>
            <a:ext cx="2933790" cy="4430728"/>
            <a:chOff x="3080817" y="1246245"/>
            <a:chExt cx="2933790" cy="4430728"/>
          </a:xfrm>
        </p:grpSpPr>
        <p:sp>
          <p:nvSpPr>
            <p:cNvPr id="17" name="Oval 16"/>
            <p:cNvSpPr/>
            <p:nvPr/>
          </p:nvSpPr>
          <p:spPr>
            <a:xfrm>
              <a:off x="4902665" y="3871630"/>
              <a:ext cx="123238" cy="123238"/>
            </a:xfrm>
            <a:prstGeom prst="ellipse">
              <a:avLst/>
            </a:prstGeom>
            <a:solidFill>
              <a:srgbClr val="00B050"/>
            </a:solidFill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991010" y="3920925"/>
              <a:ext cx="948935" cy="702558"/>
            </a:xfrm>
            <a:custGeom>
              <a:avLst/>
              <a:gdLst>
                <a:gd name="connsiteX0" fmla="*/ 0 w 733425"/>
                <a:gd name="connsiteY0" fmla="*/ 0 h 543002"/>
                <a:gd name="connsiteX1" fmla="*/ 161925 w 733425"/>
                <a:gd name="connsiteY1" fmla="*/ 19050 h 543002"/>
                <a:gd name="connsiteX2" fmla="*/ 257175 w 733425"/>
                <a:gd name="connsiteY2" fmla="*/ 38100 h 543002"/>
                <a:gd name="connsiteX3" fmla="*/ 323850 w 733425"/>
                <a:gd name="connsiteY3" fmla="*/ 76200 h 543002"/>
                <a:gd name="connsiteX4" fmla="*/ 381000 w 733425"/>
                <a:gd name="connsiteY4" fmla="*/ 95250 h 543002"/>
                <a:gd name="connsiteX5" fmla="*/ 438150 w 733425"/>
                <a:gd name="connsiteY5" fmla="*/ 123825 h 543002"/>
                <a:gd name="connsiteX6" fmla="*/ 466725 w 733425"/>
                <a:gd name="connsiteY6" fmla="*/ 133350 h 543002"/>
                <a:gd name="connsiteX7" fmla="*/ 523875 w 733425"/>
                <a:gd name="connsiteY7" fmla="*/ 171450 h 543002"/>
                <a:gd name="connsiteX8" fmla="*/ 552450 w 733425"/>
                <a:gd name="connsiteY8" fmla="*/ 190500 h 543002"/>
                <a:gd name="connsiteX9" fmla="*/ 590550 w 733425"/>
                <a:gd name="connsiteY9" fmla="*/ 247650 h 543002"/>
                <a:gd name="connsiteX10" fmla="*/ 609600 w 733425"/>
                <a:gd name="connsiteY10" fmla="*/ 276225 h 543002"/>
                <a:gd name="connsiteX11" fmla="*/ 638175 w 733425"/>
                <a:gd name="connsiteY11" fmla="*/ 304800 h 543002"/>
                <a:gd name="connsiteX12" fmla="*/ 676275 w 733425"/>
                <a:gd name="connsiteY12" fmla="*/ 361950 h 543002"/>
                <a:gd name="connsiteX13" fmla="*/ 685800 w 733425"/>
                <a:gd name="connsiteY13" fmla="*/ 390525 h 543002"/>
                <a:gd name="connsiteX14" fmla="*/ 704850 w 733425"/>
                <a:gd name="connsiteY14" fmla="*/ 419100 h 543002"/>
                <a:gd name="connsiteX15" fmla="*/ 714375 w 733425"/>
                <a:gd name="connsiteY15" fmla="*/ 514350 h 543002"/>
                <a:gd name="connsiteX16" fmla="*/ 733425 w 733425"/>
                <a:gd name="connsiteY16" fmla="*/ 542925 h 54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3425" h="543002">
                  <a:moveTo>
                    <a:pt x="0" y="0"/>
                  </a:moveTo>
                  <a:cubicBezTo>
                    <a:pt x="237417" y="18263"/>
                    <a:pt x="51871" y="-2961"/>
                    <a:pt x="161925" y="19050"/>
                  </a:cubicBezTo>
                  <a:cubicBezTo>
                    <a:pt x="185440" y="23753"/>
                    <a:pt x="231890" y="28618"/>
                    <a:pt x="257175" y="38100"/>
                  </a:cubicBezTo>
                  <a:cubicBezTo>
                    <a:pt x="378813" y="83714"/>
                    <a:pt x="224365" y="31984"/>
                    <a:pt x="323850" y="76200"/>
                  </a:cubicBezTo>
                  <a:cubicBezTo>
                    <a:pt x="342200" y="84355"/>
                    <a:pt x="361950" y="88900"/>
                    <a:pt x="381000" y="95250"/>
                  </a:cubicBezTo>
                  <a:cubicBezTo>
                    <a:pt x="452824" y="119191"/>
                    <a:pt x="364292" y="86896"/>
                    <a:pt x="438150" y="123825"/>
                  </a:cubicBezTo>
                  <a:cubicBezTo>
                    <a:pt x="447130" y="128315"/>
                    <a:pt x="457948" y="128474"/>
                    <a:pt x="466725" y="133350"/>
                  </a:cubicBezTo>
                  <a:cubicBezTo>
                    <a:pt x="486739" y="144469"/>
                    <a:pt x="504825" y="158750"/>
                    <a:pt x="523875" y="171450"/>
                  </a:cubicBezTo>
                  <a:lnTo>
                    <a:pt x="552450" y="190500"/>
                  </a:lnTo>
                  <a:lnTo>
                    <a:pt x="590550" y="247650"/>
                  </a:lnTo>
                  <a:cubicBezTo>
                    <a:pt x="596900" y="257175"/>
                    <a:pt x="601505" y="268130"/>
                    <a:pt x="609600" y="276225"/>
                  </a:cubicBezTo>
                  <a:lnTo>
                    <a:pt x="638175" y="304800"/>
                  </a:lnTo>
                  <a:cubicBezTo>
                    <a:pt x="660823" y="372744"/>
                    <a:pt x="628709" y="290601"/>
                    <a:pt x="676275" y="361950"/>
                  </a:cubicBezTo>
                  <a:cubicBezTo>
                    <a:pt x="681844" y="370304"/>
                    <a:pt x="681310" y="381545"/>
                    <a:pt x="685800" y="390525"/>
                  </a:cubicBezTo>
                  <a:cubicBezTo>
                    <a:pt x="690920" y="400764"/>
                    <a:pt x="698500" y="409575"/>
                    <a:pt x="704850" y="419100"/>
                  </a:cubicBezTo>
                  <a:cubicBezTo>
                    <a:pt x="708025" y="450850"/>
                    <a:pt x="709523" y="482813"/>
                    <a:pt x="714375" y="514350"/>
                  </a:cubicBezTo>
                  <a:cubicBezTo>
                    <a:pt x="719235" y="545937"/>
                    <a:pt x="715653" y="542925"/>
                    <a:pt x="733425" y="54292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79735" y="3354029"/>
              <a:ext cx="234872" cy="911963"/>
            </a:xfrm>
            <a:custGeom>
              <a:avLst/>
              <a:gdLst>
                <a:gd name="connsiteX0" fmla="*/ 0 w 181531"/>
                <a:gd name="connsiteY0" fmla="*/ 704850 h 704850"/>
                <a:gd name="connsiteX1" fmla="*/ 28575 w 181531"/>
                <a:gd name="connsiteY1" fmla="*/ 657225 h 704850"/>
                <a:gd name="connsiteX2" fmla="*/ 57150 w 181531"/>
                <a:gd name="connsiteY2" fmla="*/ 628650 h 704850"/>
                <a:gd name="connsiteX3" fmla="*/ 76200 w 181531"/>
                <a:gd name="connsiteY3" fmla="*/ 600075 h 704850"/>
                <a:gd name="connsiteX4" fmla="*/ 85725 w 181531"/>
                <a:gd name="connsiteY4" fmla="*/ 552450 h 704850"/>
                <a:gd name="connsiteX5" fmla="*/ 95250 w 181531"/>
                <a:gd name="connsiteY5" fmla="*/ 514350 h 704850"/>
                <a:gd name="connsiteX6" fmla="*/ 104775 w 181531"/>
                <a:gd name="connsiteY6" fmla="*/ 457200 h 704850"/>
                <a:gd name="connsiteX7" fmla="*/ 95250 w 181531"/>
                <a:gd name="connsiteY7" fmla="*/ 352425 h 704850"/>
                <a:gd name="connsiteX8" fmla="*/ 85725 w 181531"/>
                <a:gd name="connsiteY8" fmla="*/ 314325 h 704850"/>
                <a:gd name="connsiteX9" fmla="*/ 76200 w 181531"/>
                <a:gd name="connsiteY9" fmla="*/ 257175 h 704850"/>
                <a:gd name="connsiteX10" fmla="*/ 95250 w 181531"/>
                <a:gd name="connsiteY10" fmla="*/ 133350 h 704850"/>
                <a:gd name="connsiteX11" fmla="*/ 114300 w 181531"/>
                <a:gd name="connsiteY11" fmla="*/ 104775 h 704850"/>
                <a:gd name="connsiteX12" fmla="*/ 171450 w 181531"/>
                <a:gd name="connsiteY12" fmla="*/ 66675 h 704850"/>
                <a:gd name="connsiteX13" fmla="*/ 180975 w 181531"/>
                <a:gd name="connsiteY13" fmla="*/ 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531" h="704850">
                  <a:moveTo>
                    <a:pt x="0" y="704850"/>
                  </a:moveTo>
                  <a:cubicBezTo>
                    <a:pt x="9525" y="688975"/>
                    <a:pt x="17467" y="672036"/>
                    <a:pt x="28575" y="657225"/>
                  </a:cubicBezTo>
                  <a:cubicBezTo>
                    <a:pt x="36657" y="646449"/>
                    <a:pt x="48526" y="638998"/>
                    <a:pt x="57150" y="628650"/>
                  </a:cubicBezTo>
                  <a:cubicBezTo>
                    <a:pt x="64479" y="619856"/>
                    <a:pt x="69850" y="609600"/>
                    <a:pt x="76200" y="600075"/>
                  </a:cubicBezTo>
                  <a:cubicBezTo>
                    <a:pt x="79375" y="584200"/>
                    <a:pt x="82213" y="568254"/>
                    <a:pt x="85725" y="552450"/>
                  </a:cubicBezTo>
                  <a:cubicBezTo>
                    <a:pt x="88565" y="539671"/>
                    <a:pt x="92683" y="527187"/>
                    <a:pt x="95250" y="514350"/>
                  </a:cubicBezTo>
                  <a:cubicBezTo>
                    <a:pt x="99038" y="495412"/>
                    <a:pt x="101600" y="476250"/>
                    <a:pt x="104775" y="457200"/>
                  </a:cubicBezTo>
                  <a:cubicBezTo>
                    <a:pt x="101600" y="422275"/>
                    <a:pt x="99885" y="387186"/>
                    <a:pt x="95250" y="352425"/>
                  </a:cubicBezTo>
                  <a:cubicBezTo>
                    <a:pt x="93520" y="339449"/>
                    <a:pt x="88292" y="327162"/>
                    <a:pt x="85725" y="314325"/>
                  </a:cubicBezTo>
                  <a:cubicBezTo>
                    <a:pt x="81937" y="295387"/>
                    <a:pt x="79375" y="276225"/>
                    <a:pt x="76200" y="257175"/>
                  </a:cubicBezTo>
                  <a:cubicBezTo>
                    <a:pt x="82550" y="215900"/>
                    <a:pt x="85122" y="173864"/>
                    <a:pt x="95250" y="133350"/>
                  </a:cubicBezTo>
                  <a:cubicBezTo>
                    <a:pt x="98026" y="122244"/>
                    <a:pt x="105685" y="112313"/>
                    <a:pt x="114300" y="104775"/>
                  </a:cubicBezTo>
                  <a:cubicBezTo>
                    <a:pt x="131530" y="89698"/>
                    <a:pt x="171450" y="66675"/>
                    <a:pt x="171450" y="66675"/>
                  </a:cubicBezTo>
                  <a:cubicBezTo>
                    <a:pt x="184991" y="26052"/>
                    <a:pt x="180975" y="48140"/>
                    <a:pt x="1809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941715" y="2454390"/>
              <a:ext cx="739430" cy="1441888"/>
            </a:xfrm>
            <a:custGeom>
              <a:avLst/>
              <a:gdLst>
                <a:gd name="connsiteX0" fmla="*/ 0 w 571500"/>
                <a:gd name="connsiteY0" fmla="*/ 1114425 h 1114425"/>
                <a:gd name="connsiteX1" fmla="*/ 85725 w 571500"/>
                <a:gd name="connsiteY1" fmla="*/ 1057275 h 1114425"/>
                <a:gd name="connsiteX2" fmla="*/ 142875 w 571500"/>
                <a:gd name="connsiteY2" fmla="*/ 1019175 h 1114425"/>
                <a:gd name="connsiteX3" fmla="*/ 180975 w 571500"/>
                <a:gd name="connsiteY3" fmla="*/ 962025 h 1114425"/>
                <a:gd name="connsiteX4" fmla="*/ 200025 w 571500"/>
                <a:gd name="connsiteY4" fmla="*/ 933450 h 1114425"/>
                <a:gd name="connsiteX5" fmla="*/ 219075 w 571500"/>
                <a:gd name="connsiteY5" fmla="*/ 857250 h 1114425"/>
                <a:gd name="connsiteX6" fmla="*/ 228600 w 571500"/>
                <a:gd name="connsiteY6" fmla="*/ 809625 h 1114425"/>
                <a:gd name="connsiteX7" fmla="*/ 238125 w 571500"/>
                <a:gd name="connsiteY7" fmla="*/ 781050 h 1114425"/>
                <a:gd name="connsiteX8" fmla="*/ 257175 w 571500"/>
                <a:gd name="connsiteY8" fmla="*/ 714375 h 1114425"/>
                <a:gd name="connsiteX9" fmla="*/ 266700 w 571500"/>
                <a:gd name="connsiteY9" fmla="*/ 619125 h 1114425"/>
                <a:gd name="connsiteX10" fmla="*/ 276225 w 571500"/>
                <a:gd name="connsiteY10" fmla="*/ 571500 h 1114425"/>
                <a:gd name="connsiteX11" fmla="*/ 285750 w 571500"/>
                <a:gd name="connsiteY11" fmla="*/ 47625 h 1114425"/>
                <a:gd name="connsiteX12" fmla="*/ 304800 w 571500"/>
                <a:gd name="connsiteY12" fmla="*/ 19050 h 1114425"/>
                <a:gd name="connsiteX13" fmla="*/ 333375 w 571500"/>
                <a:gd name="connsiteY13" fmla="*/ 0 h 1114425"/>
                <a:gd name="connsiteX14" fmla="*/ 447675 w 571500"/>
                <a:gd name="connsiteY14" fmla="*/ 9525 h 1114425"/>
                <a:gd name="connsiteX15" fmla="*/ 533400 w 571500"/>
                <a:gd name="connsiteY15" fmla="*/ 57150 h 1114425"/>
                <a:gd name="connsiteX16" fmla="*/ 571500 w 571500"/>
                <a:gd name="connsiteY16" fmla="*/ 5715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0" h="1114425">
                  <a:moveTo>
                    <a:pt x="0" y="1114425"/>
                  </a:moveTo>
                  <a:cubicBezTo>
                    <a:pt x="92090" y="1059171"/>
                    <a:pt x="6359" y="1112831"/>
                    <a:pt x="85725" y="1057275"/>
                  </a:cubicBezTo>
                  <a:cubicBezTo>
                    <a:pt x="104482" y="1044145"/>
                    <a:pt x="142875" y="1019175"/>
                    <a:pt x="142875" y="1019175"/>
                  </a:cubicBezTo>
                  <a:lnTo>
                    <a:pt x="180975" y="962025"/>
                  </a:lnTo>
                  <a:lnTo>
                    <a:pt x="200025" y="933450"/>
                  </a:lnTo>
                  <a:cubicBezTo>
                    <a:pt x="206375" y="908050"/>
                    <a:pt x="213940" y="882923"/>
                    <a:pt x="219075" y="857250"/>
                  </a:cubicBezTo>
                  <a:cubicBezTo>
                    <a:pt x="222250" y="841375"/>
                    <a:pt x="224673" y="825331"/>
                    <a:pt x="228600" y="809625"/>
                  </a:cubicBezTo>
                  <a:cubicBezTo>
                    <a:pt x="231035" y="799885"/>
                    <a:pt x="235367" y="790704"/>
                    <a:pt x="238125" y="781050"/>
                  </a:cubicBezTo>
                  <a:cubicBezTo>
                    <a:pt x="262045" y="697329"/>
                    <a:pt x="234337" y="782888"/>
                    <a:pt x="257175" y="714375"/>
                  </a:cubicBezTo>
                  <a:cubicBezTo>
                    <a:pt x="260350" y="682625"/>
                    <a:pt x="262483" y="650753"/>
                    <a:pt x="266700" y="619125"/>
                  </a:cubicBezTo>
                  <a:cubicBezTo>
                    <a:pt x="268840" y="603078"/>
                    <a:pt x="275686" y="587680"/>
                    <a:pt x="276225" y="571500"/>
                  </a:cubicBezTo>
                  <a:cubicBezTo>
                    <a:pt x="282044" y="396943"/>
                    <a:pt x="276728" y="222046"/>
                    <a:pt x="285750" y="47625"/>
                  </a:cubicBezTo>
                  <a:cubicBezTo>
                    <a:pt x="286341" y="36193"/>
                    <a:pt x="296705" y="27145"/>
                    <a:pt x="304800" y="19050"/>
                  </a:cubicBezTo>
                  <a:cubicBezTo>
                    <a:pt x="312895" y="10955"/>
                    <a:pt x="323850" y="6350"/>
                    <a:pt x="333375" y="0"/>
                  </a:cubicBezTo>
                  <a:cubicBezTo>
                    <a:pt x="371475" y="3175"/>
                    <a:pt x="410838" y="-708"/>
                    <a:pt x="447675" y="9525"/>
                  </a:cubicBezTo>
                  <a:cubicBezTo>
                    <a:pt x="540068" y="35190"/>
                    <a:pt x="471313" y="48280"/>
                    <a:pt x="533400" y="57150"/>
                  </a:cubicBezTo>
                  <a:cubicBezTo>
                    <a:pt x="545972" y="58946"/>
                    <a:pt x="558800" y="57150"/>
                    <a:pt x="571500" y="5715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36077" y="2663895"/>
              <a:ext cx="431334" cy="184857"/>
            </a:xfrm>
            <a:custGeom>
              <a:avLst/>
              <a:gdLst>
                <a:gd name="connsiteX0" fmla="*/ 0 w 333375"/>
                <a:gd name="connsiteY0" fmla="*/ 0 h 142875"/>
                <a:gd name="connsiteX1" fmla="*/ 85725 w 333375"/>
                <a:gd name="connsiteY1" fmla="*/ 38100 h 142875"/>
                <a:gd name="connsiteX2" fmla="*/ 123825 w 333375"/>
                <a:gd name="connsiteY2" fmla="*/ 95250 h 142875"/>
                <a:gd name="connsiteX3" fmla="*/ 209550 w 333375"/>
                <a:gd name="connsiteY3" fmla="*/ 142875 h 142875"/>
                <a:gd name="connsiteX4" fmla="*/ 276225 w 333375"/>
                <a:gd name="connsiteY4" fmla="*/ 123825 h 142875"/>
                <a:gd name="connsiteX5" fmla="*/ 333375 w 333375"/>
                <a:gd name="connsiteY5" fmla="*/ 1047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375" h="142875">
                  <a:moveTo>
                    <a:pt x="0" y="0"/>
                  </a:moveTo>
                  <a:cubicBezTo>
                    <a:pt x="21286" y="7095"/>
                    <a:pt x="67079" y="16790"/>
                    <a:pt x="85725" y="38100"/>
                  </a:cubicBezTo>
                  <a:cubicBezTo>
                    <a:pt x="100802" y="55330"/>
                    <a:pt x="104775" y="82550"/>
                    <a:pt x="123825" y="95250"/>
                  </a:cubicBezTo>
                  <a:cubicBezTo>
                    <a:pt x="189329" y="138919"/>
                    <a:pt x="159255" y="126110"/>
                    <a:pt x="209550" y="142875"/>
                  </a:cubicBezTo>
                  <a:cubicBezTo>
                    <a:pt x="221757" y="139823"/>
                    <a:pt x="262560" y="130657"/>
                    <a:pt x="276225" y="123825"/>
                  </a:cubicBezTo>
                  <a:cubicBezTo>
                    <a:pt x="324892" y="99491"/>
                    <a:pt x="283229" y="104775"/>
                    <a:pt x="333375" y="1047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237486" y="2146294"/>
              <a:ext cx="135562" cy="308096"/>
            </a:xfrm>
            <a:custGeom>
              <a:avLst/>
              <a:gdLst>
                <a:gd name="connsiteX0" fmla="*/ 104775 w 104775"/>
                <a:gd name="connsiteY0" fmla="*/ 238125 h 238125"/>
                <a:gd name="connsiteX1" fmla="*/ 47625 w 104775"/>
                <a:gd name="connsiteY1" fmla="*/ 152400 h 238125"/>
                <a:gd name="connsiteX2" fmla="*/ 19050 w 104775"/>
                <a:gd name="connsiteY2" fmla="*/ 133350 h 238125"/>
                <a:gd name="connsiteX3" fmla="*/ 0 w 104775"/>
                <a:gd name="connsiteY3" fmla="*/ 104775 h 238125"/>
                <a:gd name="connsiteX4" fmla="*/ 66675 w 104775"/>
                <a:gd name="connsiteY4" fmla="*/ 66675 h 238125"/>
                <a:gd name="connsiteX5" fmla="*/ 95250 w 104775"/>
                <a:gd name="connsiteY5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238125">
                  <a:moveTo>
                    <a:pt x="104775" y="238125"/>
                  </a:moveTo>
                  <a:cubicBezTo>
                    <a:pt x="91171" y="215452"/>
                    <a:pt x="67466" y="172241"/>
                    <a:pt x="47625" y="152400"/>
                  </a:cubicBezTo>
                  <a:cubicBezTo>
                    <a:pt x="39530" y="144305"/>
                    <a:pt x="28575" y="139700"/>
                    <a:pt x="19050" y="133350"/>
                  </a:cubicBezTo>
                  <a:cubicBezTo>
                    <a:pt x="12700" y="123825"/>
                    <a:pt x="0" y="116223"/>
                    <a:pt x="0" y="104775"/>
                  </a:cubicBezTo>
                  <a:cubicBezTo>
                    <a:pt x="0" y="68336"/>
                    <a:pt x="47465" y="70517"/>
                    <a:pt x="66675" y="66675"/>
                  </a:cubicBezTo>
                  <a:cubicBezTo>
                    <a:pt x="108459" y="38819"/>
                    <a:pt x="95250" y="59073"/>
                    <a:pt x="9525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54038" y="3933249"/>
              <a:ext cx="160237" cy="406686"/>
            </a:xfrm>
            <a:custGeom>
              <a:avLst/>
              <a:gdLst>
                <a:gd name="connsiteX0" fmla="*/ 9525 w 123846"/>
                <a:gd name="connsiteY0" fmla="*/ 0 h 314325"/>
                <a:gd name="connsiteX1" fmla="*/ 0 w 123846"/>
                <a:gd name="connsiteY1" fmla="*/ 47625 h 314325"/>
                <a:gd name="connsiteX2" fmla="*/ 28575 w 123846"/>
                <a:gd name="connsiteY2" fmla="*/ 123825 h 314325"/>
                <a:gd name="connsiteX3" fmla="*/ 57150 w 123846"/>
                <a:gd name="connsiteY3" fmla="*/ 152400 h 314325"/>
                <a:gd name="connsiteX4" fmla="*/ 85725 w 123846"/>
                <a:gd name="connsiteY4" fmla="*/ 161925 h 314325"/>
                <a:gd name="connsiteX5" fmla="*/ 114300 w 123846"/>
                <a:gd name="connsiteY5" fmla="*/ 190500 h 314325"/>
                <a:gd name="connsiteX6" fmla="*/ 104775 w 123846"/>
                <a:gd name="connsiteY6" fmla="*/ 257175 h 314325"/>
                <a:gd name="connsiteX7" fmla="*/ 47625 w 123846"/>
                <a:gd name="connsiteY7" fmla="*/ 276225 h 314325"/>
                <a:gd name="connsiteX8" fmla="*/ 38100 w 123846"/>
                <a:gd name="connsiteY8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46" h="314325">
                  <a:moveTo>
                    <a:pt x="9525" y="0"/>
                  </a:moveTo>
                  <a:cubicBezTo>
                    <a:pt x="6350" y="15875"/>
                    <a:pt x="0" y="31436"/>
                    <a:pt x="0" y="47625"/>
                  </a:cubicBezTo>
                  <a:cubicBezTo>
                    <a:pt x="0" y="80459"/>
                    <a:pt x="8867" y="100176"/>
                    <a:pt x="28575" y="123825"/>
                  </a:cubicBezTo>
                  <a:cubicBezTo>
                    <a:pt x="37199" y="134173"/>
                    <a:pt x="45942" y="144928"/>
                    <a:pt x="57150" y="152400"/>
                  </a:cubicBezTo>
                  <a:cubicBezTo>
                    <a:pt x="65504" y="157969"/>
                    <a:pt x="76200" y="158750"/>
                    <a:pt x="85725" y="161925"/>
                  </a:cubicBezTo>
                  <a:cubicBezTo>
                    <a:pt x="95250" y="171450"/>
                    <a:pt x="106828" y="179292"/>
                    <a:pt x="114300" y="190500"/>
                  </a:cubicBezTo>
                  <a:cubicBezTo>
                    <a:pt x="128411" y="211667"/>
                    <a:pt x="128179" y="239622"/>
                    <a:pt x="104775" y="257175"/>
                  </a:cubicBezTo>
                  <a:cubicBezTo>
                    <a:pt x="88711" y="269223"/>
                    <a:pt x="47625" y="276225"/>
                    <a:pt x="47625" y="276225"/>
                  </a:cubicBezTo>
                  <a:cubicBezTo>
                    <a:pt x="37096" y="307812"/>
                    <a:pt x="38100" y="294760"/>
                    <a:pt x="38100" y="31432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904743" y="3452620"/>
              <a:ext cx="86872" cy="455982"/>
            </a:xfrm>
            <a:custGeom>
              <a:avLst/>
              <a:gdLst>
                <a:gd name="connsiteX0" fmla="*/ 38100 w 67143"/>
                <a:gd name="connsiteY0" fmla="*/ 352425 h 352425"/>
                <a:gd name="connsiteX1" fmla="*/ 38100 w 67143"/>
                <a:gd name="connsiteY1" fmla="*/ 152400 h 352425"/>
                <a:gd name="connsiteX2" fmla="*/ 66675 w 67143"/>
                <a:gd name="connsiteY2" fmla="*/ 133350 h 352425"/>
                <a:gd name="connsiteX3" fmla="*/ 57150 w 67143"/>
                <a:gd name="connsiteY3" fmla="*/ 19050 h 352425"/>
                <a:gd name="connsiteX4" fmla="*/ 0 w 67143"/>
                <a:gd name="connsiteY4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43" h="352425">
                  <a:moveTo>
                    <a:pt x="38100" y="352425"/>
                  </a:moveTo>
                  <a:cubicBezTo>
                    <a:pt x="30445" y="283527"/>
                    <a:pt x="18087" y="222446"/>
                    <a:pt x="38100" y="152400"/>
                  </a:cubicBezTo>
                  <a:cubicBezTo>
                    <a:pt x="41245" y="141393"/>
                    <a:pt x="57150" y="139700"/>
                    <a:pt x="66675" y="133350"/>
                  </a:cubicBezTo>
                  <a:cubicBezTo>
                    <a:pt x="63500" y="95250"/>
                    <a:pt x="74248" y="53246"/>
                    <a:pt x="57150" y="19050"/>
                  </a:cubicBezTo>
                  <a:cubicBezTo>
                    <a:pt x="48170" y="1089"/>
                    <a:pt x="0" y="0"/>
                    <a:pt x="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731560" y="3772968"/>
              <a:ext cx="210155" cy="150003"/>
            </a:xfrm>
            <a:custGeom>
              <a:avLst/>
              <a:gdLst>
                <a:gd name="connsiteX0" fmla="*/ 162427 w 162427"/>
                <a:gd name="connsiteY0" fmla="*/ 85780 h 115936"/>
                <a:gd name="connsiteX1" fmla="*/ 86227 w 162427"/>
                <a:gd name="connsiteY1" fmla="*/ 95305 h 115936"/>
                <a:gd name="connsiteX2" fmla="*/ 19552 w 162427"/>
                <a:gd name="connsiteY2" fmla="*/ 104830 h 115936"/>
                <a:gd name="connsiteX3" fmla="*/ 10027 w 162427"/>
                <a:gd name="connsiteY3" fmla="*/ 28630 h 115936"/>
                <a:gd name="connsiteX4" fmla="*/ 19552 w 162427"/>
                <a:gd name="connsiteY4" fmla="*/ 55 h 11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427" h="115936">
                  <a:moveTo>
                    <a:pt x="162427" y="85780"/>
                  </a:moveTo>
                  <a:cubicBezTo>
                    <a:pt x="137027" y="88955"/>
                    <a:pt x="110923" y="88570"/>
                    <a:pt x="86227" y="95305"/>
                  </a:cubicBezTo>
                  <a:cubicBezTo>
                    <a:pt x="17016" y="114181"/>
                    <a:pt x="102771" y="125635"/>
                    <a:pt x="19552" y="104830"/>
                  </a:cubicBezTo>
                  <a:cubicBezTo>
                    <a:pt x="58" y="65842"/>
                    <a:pt x="-7930" y="70529"/>
                    <a:pt x="10027" y="28630"/>
                  </a:cubicBezTo>
                  <a:cubicBezTo>
                    <a:pt x="23406" y="-2587"/>
                    <a:pt x="42586" y="55"/>
                    <a:pt x="19552" y="5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817120" y="3933249"/>
              <a:ext cx="149242" cy="271124"/>
            </a:xfrm>
            <a:custGeom>
              <a:avLst/>
              <a:gdLst>
                <a:gd name="connsiteX0" fmla="*/ 115348 w 115348"/>
                <a:gd name="connsiteY0" fmla="*/ 0 h 209550"/>
                <a:gd name="connsiteX1" fmla="*/ 29623 w 115348"/>
                <a:gd name="connsiteY1" fmla="*/ 28575 h 209550"/>
                <a:gd name="connsiteX2" fmla="*/ 10573 w 115348"/>
                <a:gd name="connsiteY2" fmla="*/ 57150 h 209550"/>
                <a:gd name="connsiteX3" fmla="*/ 20098 w 115348"/>
                <a:gd name="connsiteY3" fmla="*/ 104775 h 209550"/>
                <a:gd name="connsiteX4" fmla="*/ 29623 w 115348"/>
                <a:gd name="connsiteY4" fmla="*/ 133350 h 209550"/>
                <a:gd name="connsiteX5" fmla="*/ 1048 w 115348"/>
                <a:gd name="connsiteY5" fmla="*/ 190500 h 209550"/>
                <a:gd name="connsiteX6" fmla="*/ 1048 w 115348"/>
                <a:gd name="connsiteY6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348" h="209550">
                  <a:moveTo>
                    <a:pt x="115348" y="0"/>
                  </a:moveTo>
                  <a:cubicBezTo>
                    <a:pt x="77033" y="6386"/>
                    <a:pt x="56410" y="1788"/>
                    <a:pt x="29623" y="28575"/>
                  </a:cubicBezTo>
                  <a:cubicBezTo>
                    <a:pt x="21528" y="36670"/>
                    <a:pt x="16923" y="47625"/>
                    <a:pt x="10573" y="57150"/>
                  </a:cubicBezTo>
                  <a:cubicBezTo>
                    <a:pt x="13748" y="73025"/>
                    <a:pt x="16171" y="89069"/>
                    <a:pt x="20098" y="104775"/>
                  </a:cubicBezTo>
                  <a:cubicBezTo>
                    <a:pt x="22533" y="114515"/>
                    <a:pt x="29623" y="123310"/>
                    <a:pt x="29623" y="133350"/>
                  </a:cubicBezTo>
                  <a:cubicBezTo>
                    <a:pt x="29623" y="161515"/>
                    <a:pt x="10680" y="166421"/>
                    <a:pt x="1048" y="190500"/>
                  </a:cubicBezTo>
                  <a:cubicBezTo>
                    <a:pt x="-1310" y="196396"/>
                    <a:pt x="1048" y="203200"/>
                    <a:pt x="1048" y="20955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966362" y="3711420"/>
              <a:ext cx="394387" cy="209505"/>
            </a:xfrm>
            <a:custGeom>
              <a:avLst/>
              <a:gdLst>
                <a:gd name="connsiteX0" fmla="*/ 0 w 304819"/>
                <a:gd name="connsiteY0" fmla="*/ 161925 h 161925"/>
                <a:gd name="connsiteX1" fmla="*/ 47625 w 304819"/>
                <a:gd name="connsiteY1" fmla="*/ 133350 h 161925"/>
                <a:gd name="connsiteX2" fmla="*/ 76200 w 304819"/>
                <a:gd name="connsiteY2" fmla="*/ 114300 h 161925"/>
                <a:gd name="connsiteX3" fmla="*/ 171450 w 304819"/>
                <a:gd name="connsiteY3" fmla="*/ 85725 h 161925"/>
                <a:gd name="connsiteX4" fmla="*/ 295275 w 304819"/>
                <a:gd name="connsiteY4" fmla="*/ 85725 h 161925"/>
                <a:gd name="connsiteX5" fmla="*/ 304800 w 304819"/>
                <a:gd name="connsiteY5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19" h="161925">
                  <a:moveTo>
                    <a:pt x="0" y="161925"/>
                  </a:moveTo>
                  <a:cubicBezTo>
                    <a:pt x="15875" y="152400"/>
                    <a:pt x="31926" y="143162"/>
                    <a:pt x="47625" y="133350"/>
                  </a:cubicBezTo>
                  <a:cubicBezTo>
                    <a:pt x="57333" y="127283"/>
                    <a:pt x="65739" y="118949"/>
                    <a:pt x="76200" y="114300"/>
                  </a:cubicBezTo>
                  <a:cubicBezTo>
                    <a:pt x="106015" y="101049"/>
                    <a:pt x="139785" y="93641"/>
                    <a:pt x="171450" y="85725"/>
                  </a:cubicBezTo>
                  <a:cubicBezTo>
                    <a:pt x="196523" y="89904"/>
                    <a:pt x="272513" y="108487"/>
                    <a:pt x="295275" y="85725"/>
                  </a:cubicBezTo>
                  <a:cubicBezTo>
                    <a:pt x="305698" y="75302"/>
                    <a:pt x="304800" y="23812"/>
                    <a:pt x="30480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694708" y="1246245"/>
              <a:ext cx="259331" cy="2637709"/>
            </a:xfrm>
            <a:custGeom>
              <a:avLst/>
              <a:gdLst>
                <a:gd name="connsiteX0" fmla="*/ 200435 w 200435"/>
                <a:gd name="connsiteY0" fmla="*/ 2038667 h 2038667"/>
                <a:gd name="connsiteX1" fmla="*/ 152810 w 200435"/>
                <a:gd name="connsiteY1" fmla="*/ 1943417 h 2038667"/>
                <a:gd name="connsiteX2" fmla="*/ 124235 w 200435"/>
                <a:gd name="connsiteY2" fmla="*/ 1895792 h 2038667"/>
                <a:gd name="connsiteX3" fmla="*/ 95660 w 200435"/>
                <a:gd name="connsiteY3" fmla="*/ 1800542 h 2038667"/>
                <a:gd name="connsiteX4" fmla="*/ 86135 w 200435"/>
                <a:gd name="connsiteY4" fmla="*/ 1771967 h 2038667"/>
                <a:gd name="connsiteX5" fmla="*/ 57560 w 200435"/>
                <a:gd name="connsiteY5" fmla="*/ 1705292 h 2038667"/>
                <a:gd name="connsiteX6" fmla="*/ 48035 w 200435"/>
                <a:gd name="connsiteY6" fmla="*/ 1638617 h 2038667"/>
                <a:gd name="connsiteX7" fmla="*/ 38510 w 200435"/>
                <a:gd name="connsiteY7" fmla="*/ 1600517 h 2038667"/>
                <a:gd name="connsiteX8" fmla="*/ 57560 w 200435"/>
                <a:gd name="connsiteY8" fmla="*/ 1343342 h 2038667"/>
                <a:gd name="connsiteX9" fmla="*/ 76610 w 200435"/>
                <a:gd name="connsiteY9" fmla="*/ 1267142 h 2038667"/>
                <a:gd name="connsiteX10" fmla="*/ 86135 w 200435"/>
                <a:gd name="connsiteY10" fmla="*/ 1219517 h 2038667"/>
                <a:gd name="connsiteX11" fmla="*/ 105185 w 200435"/>
                <a:gd name="connsiteY11" fmla="*/ 1162367 h 2038667"/>
                <a:gd name="connsiteX12" fmla="*/ 133760 w 200435"/>
                <a:gd name="connsiteY12" fmla="*/ 1076642 h 2038667"/>
                <a:gd name="connsiteX13" fmla="*/ 152810 w 200435"/>
                <a:gd name="connsiteY13" fmla="*/ 1019492 h 2038667"/>
                <a:gd name="connsiteX14" fmla="*/ 162335 w 200435"/>
                <a:gd name="connsiteY14" fmla="*/ 990917 h 2038667"/>
                <a:gd name="connsiteX15" fmla="*/ 162335 w 200435"/>
                <a:gd name="connsiteY15" fmla="*/ 705167 h 2038667"/>
                <a:gd name="connsiteX16" fmla="*/ 152810 w 200435"/>
                <a:gd name="connsiteY16" fmla="*/ 676592 h 2038667"/>
                <a:gd name="connsiteX17" fmla="*/ 133760 w 200435"/>
                <a:gd name="connsiteY17" fmla="*/ 648017 h 2038667"/>
                <a:gd name="connsiteX18" fmla="*/ 124235 w 200435"/>
                <a:gd name="connsiteY18" fmla="*/ 619442 h 2038667"/>
                <a:gd name="connsiteX19" fmla="*/ 95660 w 200435"/>
                <a:gd name="connsiteY19" fmla="*/ 543242 h 2038667"/>
                <a:gd name="connsiteX20" fmla="*/ 76610 w 200435"/>
                <a:gd name="connsiteY20" fmla="*/ 486092 h 2038667"/>
                <a:gd name="connsiteX21" fmla="*/ 67085 w 200435"/>
                <a:gd name="connsiteY21" fmla="*/ 409892 h 2038667"/>
                <a:gd name="connsiteX22" fmla="*/ 57560 w 200435"/>
                <a:gd name="connsiteY22" fmla="*/ 381317 h 2038667"/>
                <a:gd name="connsiteX23" fmla="*/ 48035 w 200435"/>
                <a:gd name="connsiteY23" fmla="*/ 324167 h 2038667"/>
                <a:gd name="connsiteX24" fmla="*/ 38510 w 200435"/>
                <a:gd name="connsiteY24" fmla="*/ 295592 h 2038667"/>
                <a:gd name="connsiteX25" fmla="*/ 19460 w 200435"/>
                <a:gd name="connsiteY25" fmla="*/ 181292 h 2038667"/>
                <a:gd name="connsiteX26" fmla="*/ 9935 w 200435"/>
                <a:gd name="connsiteY26" fmla="*/ 152717 h 2038667"/>
                <a:gd name="connsiteX27" fmla="*/ 9935 w 200435"/>
                <a:gd name="connsiteY27" fmla="*/ 9842 h 2038667"/>
                <a:gd name="connsiteX28" fmla="*/ 67085 w 200435"/>
                <a:gd name="connsiteY28" fmla="*/ 317 h 203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0435" h="2038667">
                  <a:moveTo>
                    <a:pt x="200435" y="2038667"/>
                  </a:moveTo>
                  <a:cubicBezTo>
                    <a:pt x="120956" y="1906201"/>
                    <a:pt x="217624" y="2073045"/>
                    <a:pt x="152810" y="1943417"/>
                  </a:cubicBezTo>
                  <a:cubicBezTo>
                    <a:pt x="144531" y="1926858"/>
                    <a:pt x="133760" y="1911667"/>
                    <a:pt x="124235" y="1895792"/>
                  </a:cubicBezTo>
                  <a:cubicBezTo>
                    <a:pt x="109840" y="1838211"/>
                    <a:pt x="118850" y="1870111"/>
                    <a:pt x="95660" y="1800542"/>
                  </a:cubicBezTo>
                  <a:cubicBezTo>
                    <a:pt x="92485" y="1791017"/>
                    <a:pt x="90625" y="1780947"/>
                    <a:pt x="86135" y="1771967"/>
                  </a:cubicBezTo>
                  <a:cubicBezTo>
                    <a:pt x="62595" y="1724887"/>
                    <a:pt x="71575" y="1747337"/>
                    <a:pt x="57560" y="1705292"/>
                  </a:cubicBezTo>
                  <a:cubicBezTo>
                    <a:pt x="54385" y="1683067"/>
                    <a:pt x="52051" y="1660706"/>
                    <a:pt x="48035" y="1638617"/>
                  </a:cubicBezTo>
                  <a:cubicBezTo>
                    <a:pt x="45693" y="1625737"/>
                    <a:pt x="38510" y="1613608"/>
                    <a:pt x="38510" y="1600517"/>
                  </a:cubicBezTo>
                  <a:cubicBezTo>
                    <a:pt x="38510" y="1524404"/>
                    <a:pt x="40083" y="1424902"/>
                    <a:pt x="57560" y="1343342"/>
                  </a:cubicBezTo>
                  <a:cubicBezTo>
                    <a:pt x="63046" y="1317741"/>
                    <a:pt x="71475" y="1292815"/>
                    <a:pt x="76610" y="1267142"/>
                  </a:cubicBezTo>
                  <a:cubicBezTo>
                    <a:pt x="79785" y="1251267"/>
                    <a:pt x="81875" y="1235136"/>
                    <a:pt x="86135" y="1219517"/>
                  </a:cubicBezTo>
                  <a:cubicBezTo>
                    <a:pt x="91419" y="1200144"/>
                    <a:pt x="98835" y="1181417"/>
                    <a:pt x="105185" y="1162367"/>
                  </a:cubicBezTo>
                  <a:lnTo>
                    <a:pt x="133760" y="1076642"/>
                  </a:lnTo>
                  <a:lnTo>
                    <a:pt x="152810" y="1019492"/>
                  </a:lnTo>
                  <a:lnTo>
                    <a:pt x="162335" y="990917"/>
                  </a:lnTo>
                  <a:cubicBezTo>
                    <a:pt x="177221" y="856946"/>
                    <a:pt x="177896" y="891896"/>
                    <a:pt x="162335" y="705167"/>
                  </a:cubicBezTo>
                  <a:cubicBezTo>
                    <a:pt x="161501" y="695161"/>
                    <a:pt x="157300" y="685572"/>
                    <a:pt x="152810" y="676592"/>
                  </a:cubicBezTo>
                  <a:cubicBezTo>
                    <a:pt x="147690" y="666353"/>
                    <a:pt x="138880" y="658256"/>
                    <a:pt x="133760" y="648017"/>
                  </a:cubicBezTo>
                  <a:cubicBezTo>
                    <a:pt x="129270" y="639037"/>
                    <a:pt x="128190" y="628670"/>
                    <a:pt x="124235" y="619442"/>
                  </a:cubicBezTo>
                  <a:cubicBezTo>
                    <a:pt x="81651" y="520080"/>
                    <a:pt x="124928" y="640803"/>
                    <a:pt x="95660" y="543242"/>
                  </a:cubicBezTo>
                  <a:cubicBezTo>
                    <a:pt x="89890" y="524008"/>
                    <a:pt x="76610" y="486092"/>
                    <a:pt x="76610" y="486092"/>
                  </a:cubicBezTo>
                  <a:cubicBezTo>
                    <a:pt x="73435" y="460692"/>
                    <a:pt x="71664" y="435077"/>
                    <a:pt x="67085" y="409892"/>
                  </a:cubicBezTo>
                  <a:cubicBezTo>
                    <a:pt x="65289" y="400014"/>
                    <a:pt x="59738" y="391118"/>
                    <a:pt x="57560" y="381317"/>
                  </a:cubicBezTo>
                  <a:cubicBezTo>
                    <a:pt x="53370" y="362464"/>
                    <a:pt x="52225" y="343020"/>
                    <a:pt x="48035" y="324167"/>
                  </a:cubicBezTo>
                  <a:cubicBezTo>
                    <a:pt x="45857" y="314366"/>
                    <a:pt x="40945" y="305332"/>
                    <a:pt x="38510" y="295592"/>
                  </a:cubicBezTo>
                  <a:cubicBezTo>
                    <a:pt x="21471" y="227435"/>
                    <a:pt x="35589" y="261937"/>
                    <a:pt x="19460" y="181292"/>
                  </a:cubicBezTo>
                  <a:cubicBezTo>
                    <a:pt x="17491" y="171447"/>
                    <a:pt x="13110" y="162242"/>
                    <a:pt x="9935" y="152717"/>
                  </a:cubicBezTo>
                  <a:cubicBezTo>
                    <a:pt x="5119" y="114190"/>
                    <a:pt x="-9783" y="49277"/>
                    <a:pt x="9935" y="9842"/>
                  </a:cubicBezTo>
                  <a:cubicBezTo>
                    <a:pt x="16204" y="-2695"/>
                    <a:pt x="58204" y="317"/>
                    <a:pt x="67085" y="317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719886" y="1369893"/>
              <a:ext cx="184857" cy="123238"/>
            </a:xfrm>
            <a:custGeom>
              <a:avLst/>
              <a:gdLst>
                <a:gd name="connsiteX0" fmla="*/ 0 w 142875"/>
                <a:gd name="connsiteY0" fmla="*/ 95250 h 95250"/>
                <a:gd name="connsiteX1" fmla="*/ 9525 w 142875"/>
                <a:gd name="connsiteY1" fmla="*/ 47625 h 95250"/>
                <a:gd name="connsiteX2" fmla="*/ 85725 w 142875"/>
                <a:gd name="connsiteY2" fmla="*/ 19050 h 95250"/>
                <a:gd name="connsiteX3" fmla="*/ 142875 w 142875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95250">
                  <a:moveTo>
                    <a:pt x="0" y="95250"/>
                  </a:moveTo>
                  <a:cubicBezTo>
                    <a:pt x="3175" y="79375"/>
                    <a:pt x="1493" y="61681"/>
                    <a:pt x="9525" y="47625"/>
                  </a:cubicBezTo>
                  <a:cubicBezTo>
                    <a:pt x="22786" y="24419"/>
                    <a:pt x="67582" y="23998"/>
                    <a:pt x="85725" y="19050"/>
                  </a:cubicBezTo>
                  <a:cubicBezTo>
                    <a:pt x="105098" y="13766"/>
                    <a:pt x="142875" y="0"/>
                    <a:pt x="1428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32210" y="1505455"/>
              <a:ext cx="86267" cy="61619"/>
            </a:xfrm>
            <a:custGeom>
              <a:avLst/>
              <a:gdLst>
                <a:gd name="connsiteX0" fmla="*/ 0 w 66675"/>
                <a:gd name="connsiteY0" fmla="*/ 47625 h 47625"/>
                <a:gd name="connsiteX1" fmla="*/ 66675 w 66675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47625">
                  <a:moveTo>
                    <a:pt x="0" y="47625"/>
                  </a:moveTo>
                  <a:cubicBezTo>
                    <a:pt x="55326" y="14430"/>
                    <a:pt x="34534" y="32141"/>
                    <a:pt x="66675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04743" y="3883954"/>
              <a:ext cx="455982" cy="1793019"/>
            </a:xfrm>
            <a:custGeom>
              <a:avLst/>
              <a:gdLst>
                <a:gd name="connsiteX0" fmla="*/ 47625 w 352425"/>
                <a:gd name="connsiteY0" fmla="*/ 0 h 1385812"/>
                <a:gd name="connsiteX1" fmla="*/ 38100 w 352425"/>
                <a:gd name="connsiteY1" fmla="*/ 104775 h 1385812"/>
                <a:gd name="connsiteX2" fmla="*/ 19050 w 352425"/>
                <a:gd name="connsiteY2" fmla="*/ 171450 h 1385812"/>
                <a:gd name="connsiteX3" fmla="*/ 9525 w 352425"/>
                <a:gd name="connsiteY3" fmla="*/ 238125 h 1385812"/>
                <a:gd name="connsiteX4" fmla="*/ 0 w 352425"/>
                <a:gd name="connsiteY4" fmla="*/ 285750 h 1385812"/>
                <a:gd name="connsiteX5" fmla="*/ 9525 w 352425"/>
                <a:gd name="connsiteY5" fmla="*/ 476250 h 1385812"/>
                <a:gd name="connsiteX6" fmla="*/ 19050 w 352425"/>
                <a:gd name="connsiteY6" fmla="*/ 504825 h 1385812"/>
                <a:gd name="connsiteX7" fmla="*/ 38100 w 352425"/>
                <a:gd name="connsiteY7" fmla="*/ 581025 h 1385812"/>
                <a:gd name="connsiteX8" fmla="*/ 57150 w 352425"/>
                <a:gd name="connsiteY8" fmla="*/ 619125 h 1385812"/>
                <a:gd name="connsiteX9" fmla="*/ 95250 w 352425"/>
                <a:gd name="connsiteY9" fmla="*/ 676275 h 1385812"/>
                <a:gd name="connsiteX10" fmla="*/ 133350 w 352425"/>
                <a:gd name="connsiteY10" fmla="*/ 685800 h 1385812"/>
                <a:gd name="connsiteX11" fmla="*/ 171450 w 352425"/>
                <a:gd name="connsiteY11" fmla="*/ 704850 h 1385812"/>
                <a:gd name="connsiteX12" fmla="*/ 209550 w 352425"/>
                <a:gd name="connsiteY12" fmla="*/ 714375 h 1385812"/>
                <a:gd name="connsiteX13" fmla="*/ 238125 w 352425"/>
                <a:gd name="connsiteY13" fmla="*/ 723900 h 1385812"/>
                <a:gd name="connsiteX14" fmla="*/ 266700 w 352425"/>
                <a:gd name="connsiteY14" fmla="*/ 762000 h 1385812"/>
                <a:gd name="connsiteX15" fmla="*/ 295275 w 352425"/>
                <a:gd name="connsiteY15" fmla="*/ 781050 h 1385812"/>
                <a:gd name="connsiteX16" fmla="*/ 304800 w 352425"/>
                <a:gd name="connsiteY16" fmla="*/ 809625 h 1385812"/>
                <a:gd name="connsiteX17" fmla="*/ 323850 w 352425"/>
                <a:gd name="connsiteY17" fmla="*/ 838200 h 1385812"/>
                <a:gd name="connsiteX18" fmla="*/ 342900 w 352425"/>
                <a:gd name="connsiteY18" fmla="*/ 895350 h 1385812"/>
                <a:gd name="connsiteX19" fmla="*/ 352425 w 352425"/>
                <a:gd name="connsiteY19" fmla="*/ 962025 h 1385812"/>
                <a:gd name="connsiteX20" fmla="*/ 333375 w 352425"/>
                <a:gd name="connsiteY20" fmla="*/ 1047750 h 1385812"/>
                <a:gd name="connsiteX21" fmla="*/ 295275 w 352425"/>
                <a:gd name="connsiteY21" fmla="*/ 1114425 h 1385812"/>
                <a:gd name="connsiteX22" fmla="*/ 276225 w 352425"/>
                <a:gd name="connsiteY22" fmla="*/ 1171575 h 1385812"/>
                <a:gd name="connsiteX23" fmla="*/ 266700 w 352425"/>
                <a:gd name="connsiteY23" fmla="*/ 1200150 h 1385812"/>
                <a:gd name="connsiteX24" fmla="*/ 276225 w 352425"/>
                <a:gd name="connsiteY24" fmla="*/ 1333500 h 1385812"/>
                <a:gd name="connsiteX25" fmla="*/ 295275 w 352425"/>
                <a:gd name="connsiteY25" fmla="*/ 1371600 h 138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2425" h="1385812">
                  <a:moveTo>
                    <a:pt x="47625" y="0"/>
                  </a:moveTo>
                  <a:cubicBezTo>
                    <a:pt x="44450" y="34925"/>
                    <a:pt x="42735" y="70014"/>
                    <a:pt x="38100" y="104775"/>
                  </a:cubicBezTo>
                  <a:cubicBezTo>
                    <a:pt x="35442" y="124709"/>
                    <a:pt x="25580" y="151860"/>
                    <a:pt x="19050" y="171450"/>
                  </a:cubicBezTo>
                  <a:cubicBezTo>
                    <a:pt x="15875" y="193675"/>
                    <a:pt x="13216" y="215980"/>
                    <a:pt x="9525" y="238125"/>
                  </a:cubicBezTo>
                  <a:cubicBezTo>
                    <a:pt x="6863" y="254094"/>
                    <a:pt x="0" y="269561"/>
                    <a:pt x="0" y="285750"/>
                  </a:cubicBezTo>
                  <a:cubicBezTo>
                    <a:pt x="0" y="349329"/>
                    <a:pt x="4017" y="412910"/>
                    <a:pt x="9525" y="476250"/>
                  </a:cubicBezTo>
                  <a:cubicBezTo>
                    <a:pt x="10395" y="486252"/>
                    <a:pt x="16615" y="495085"/>
                    <a:pt x="19050" y="504825"/>
                  </a:cubicBezTo>
                  <a:cubicBezTo>
                    <a:pt x="27995" y="540605"/>
                    <a:pt x="25036" y="550543"/>
                    <a:pt x="38100" y="581025"/>
                  </a:cubicBezTo>
                  <a:cubicBezTo>
                    <a:pt x="43693" y="594076"/>
                    <a:pt x="51557" y="606074"/>
                    <a:pt x="57150" y="619125"/>
                  </a:cubicBezTo>
                  <a:cubicBezTo>
                    <a:pt x="69683" y="648368"/>
                    <a:pt x="61255" y="656849"/>
                    <a:pt x="95250" y="676275"/>
                  </a:cubicBezTo>
                  <a:cubicBezTo>
                    <a:pt x="106616" y="682770"/>
                    <a:pt x="121093" y="681203"/>
                    <a:pt x="133350" y="685800"/>
                  </a:cubicBezTo>
                  <a:cubicBezTo>
                    <a:pt x="146645" y="690786"/>
                    <a:pt x="158155" y="699864"/>
                    <a:pt x="171450" y="704850"/>
                  </a:cubicBezTo>
                  <a:cubicBezTo>
                    <a:pt x="183707" y="709447"/>
                    <a:pt x="196963" y="710779"/>
                    <a:pt x="209550" y="714375"/>
                  </a:cubicBezTo>
                  <a:cubicBezTo>
                    <a:pt x="219204" y="717133"/>
                    <a:pt x="228600" y="720725"/>
                    <a:pt x="238125" y="723900"/>
                  </a:cubicBezTo>
                  <a:cubicBezTo>
                    <a:pt x="247650" y="736600"/>
                    <a:pt x="255475" y="750775"/>
                    <a:pt x="266700" y="762000"/>
                  </a:cubicBezTo>
                  <a:cubicBezTo>
                    <a:pt x="274795" y="770095"/>
                    <a:pt x="288124" y="772111"/>
                    <a:pt x="295275" y="781050"/>
                  </a:cubicBezTo>
                  <a:cubicBezTo>
                    <a:pt x="301547" y="788890"/>
                    <a:pt x="300310" y="800645"/>
                    <a:pt x="304800" y="809625"/>
                  </a:cubicBezTo>
                  <a:cubicBezTo>
                    <a:pt x="309920" y="819864"/>
                    <a:pt x="319201" y="827739"/>
                    <a:pt x="323850" y="838200"/>
                  </a:cubicBezTo>
                  <a:cubicBezTo>
                    <a:pt x="332005" y="856550"/>
                    <a:pt x="342900" y="895350"/>
                    <a:pt x="342900" y="895350"/>
                  </a:cubicBezTo>
                  <a:cubicBezTo>
                    <a:pt x="346075" y="917575"/>
                    <a:pt x="352425" y="939574"/>
                    <a:pt x="352425" y="962025"/>
                  </a:cubicBezTo>
                  <a:cubicBezTo>
                    <a:pt x="352425" y="976658"/>
                    <a:pt x="343197" y="1028105"/>
                    <a:pt x="333375" y="1047750"/>
                  </a:cubicBezTo>
                  <a:cubicBezTo>
                    <a:pt x="299009" y="1116483"/>
                    <a:pt x="328673" y="1030930"/>
                    <a:pt x="295275" y="1114425"/>
                  </a:cubicBezTo>
                  <a:cubicBezTo>
                    <a:pt x="287817" y="1133069"/>
                    <a:pt x="282575" y="1152525"/>
                    <a:pt x="276225" y="1171575"/>
                  </a:cubicBezTo>
                  <a:lnTo>
                    <a:pt x="266700" y="1200150"/>
                  </a:lnTo>
                  <a:cubicBezTo>
                    <a:pt x="269875" y="1244600"/>
                    <a:pt x="268481" y="1289615"/>
                    <a:pt x="276225" y="1333500"/>
                  </a:cubicBezTo>
                  <a:cubicBezTo>
                    <a:pt x="297036" y="1451430"/>
                    <a:pt x="295275" y="1326577"/>
                    <a:pt x="295275" y="137160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336077" y="5264222"/>
              <a:ext cx="432690" cy="332743"/>
            </a:xfrm>
            <a:custGeom>
              <a:avLst/>
              <a:gdLst>
                <a:gd name="connsiteX0" fmla="*/ 0 w 334423"/>
                <a:gd name="connsiteY0" fmla="*/ 0 h 257175"/>
                <a:gd name="connsiteX1" fmla="*/ 47625 w 334423"/>
                <a:gd name="connsiteY1" fmla="*/ 9525 h 257175"/>
                <a:gd name="connsiteX2" fmla="*/ 104775 w 334423"/>
                <a:gd name="connsiteY2" fmla="*/ 57150 h 257175"/>
                <a:gd name="connsiteX3" fmla="*/ 161925 w 334423"/>
                <a:gd name="connsiteY3" fmla="*/ 104775 h 257175"/>
                <a:gd name="connsiteX4" fmla="*/ 190500 w 334423"/>
                <a:gd name="connsiteY4" fmla="*/ 171450 h 257175"/>
                <a:gd name="connsiteX5" fmla="*/ 219075 w 334423"/>
                <a:gd name="connsiteY5" fmla="*/ 180975 h 257175"/>
                <a:gd name="connsiteX6" fmla="*/ 285750 w 334423"/>
                <a:gd name="connsiteY6" fmla="*/ 190500 h 257175"/>
                <a:gd name="connsiteX7" fmla="*/ 333375 w 334423"/>
                <a:gd name="connsiteY7" fmla="*/ 238125 h 257175"/>
                <a:gd name="connsiteX8" fmla="*/ 333375 w 334423"/>
                <a:gd name="connsiteY8" fmla="*/ 25717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423" h="257175">
                  <a:moveTo>
                    <a:pt x="0" y="0"/>
                  </a:moveTo>
                  <a:cubicBezTo>
                    <a:pt x="15875" y="3175"/>
                    <a:pt x="32466" y="3841"/>
                    <a:pt x="47625" y="9525"/>
                  </a:cubicBezTo>
                  <a:cubicBezTo>
                    <a:pt x="73424" y="19199"/>
                    <a:pt x="84561" y="40305"/>
                    <a:pt x="104775" y="57150"/>
                  </a:cubicBezTo>
                  <a:cubicBezTo>
                    <a:pt x="184341" y="123455"/>
                    <a:pt x="78443" y="21293"/>
                    <a:pt x="161925" y="104775"/>
                  </a:cubicBezTo>
                  <a:cubicBezTo>
                    <a:pt x="167617" y="121852"/>
                    <a:pt x="178730" y="159680"/>
                    <a:pt x="190500" y="171450"/>
                  </a:cubicBezTo>
                  <a:cubicBezTo>
                    <a:pt x="197600" y="178550"/>
                    <a:pt x="209230" y="179006"/>
                    <a:pt x="219075" y="180975"/>
                  </a:cubicBezTo>
                  <a:cubicBezTo>
                    <a:pt x="241090" y="185378"/>
                    <a:pt x="263525" y="187325"/>
                    <a:pt x="285750" y="190500"/>
                  </a:cubicBezTo>
                  <a:cubicBezTo>
                    <a:pt x="309995" y="206664"/>
                    <a:pt x="321830" y="209261"/>
                    <a:pt x="333375" y="238125"/>
                  </a:cubicBezTo>
                  <a:cubicBezTo>
                    <a:pt x="335733" y="244021"/>
                    <a:pt x="333375" y="250825"/>
                    <a:pt x="333375" y="2571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04601" y="5301194"/>
              <a:ext cx="382181" cy="295045"/>
            </a:xfrm>
            <a:custGeom>
              <a:avLst/>
              <a:gdLst>
                <a:gd name="connsiteX0" fmla="*/ 295385 w 295385"/>
                <a:gd name="connsiteY0" fmla="*/ 38100 h 228038"/>
                <a:gd name="connsiteX1" fmla="*/ 247760 w 295385"/>
                <a:gd name="connsiteY1" fmla="*/ 19050 h 228038"/>
                <a:gd name="connsiteX2" fmla="*/ 209660 w 295385"/>
                <a:gd name="connsiteY2" fmla="*/ 9525 h 228038"/>
                <a:gd name="connsiteX3" fmla="*/ 181085 w 295385"/>
                <a:gd name="connsiteY3" fmla="*/ 0 h 228038"/>
                <a:gd name="connsiteX4" fmla="*/ 76310 w 295385"/>
                <a:gd name="connsiteY4" fmla="*/ 9525 h 228038"/>
                <a:gd name="connsiteX5" fmla="*/ 66785 w 295385"/>
                <a:gd name="connsiteY5" fmla="*/ 38100 h 228038"/>
                <a:gd name="connsiteX6" fmla="*/ 57260 w 295385"/>
                <a:gd name="connsiteY6" fmla="*/ 161925 h 228038"/>
                <a:gd name="connsiteX7" fmla="*/ 110 w 295385"/>
                <a:gd name="connsiteY7" fmla="*/ 219075 h 22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385" h="228038">
                  <a:moveTo>
                    <a:pt x="295385" y="38100"/>
                  </a:moveTo>
                  <a:cubicBezTo>
                    <a:pt x="279510" y="31750"/>
                    <a:pt x="263980" y="24457"/>
                    <a:pt x="247760" y="19050"/>
                  </a:cubicBezTo>
                  <a:cubicBezTo>
                    <a:pt x="235341" y="14910"/>
                    <a:pt x="222247" y="13121"/>
                    <a:pt x="209660" y="9525"/>
                  </a:cubicBezTo>
                  <a:cubicBezTo>
                    <a:pt x="200006" y="6767"/>
                    <a:pt x="190610" y="3175"/>
                    <a:pt x="181085" y="0"/>
                  </a:cubicBezTo>
                  <a:cubicBezTo>
                    <a:pt x="146160" y="3175"/>
                    <a:pt x="109579" y="-1565"/>
                    <a:pt x="76310" y="9525"/>
                  </a:cubicBezTo>
                  <a:cubicBezTo>
                    <a:pt x="66785" y="12700"/>
                    <a:pt x="68030" y="28137"/>
                    <a:pt x="66785" y="38100"/>
                  </a:cubicBezTo>
                  <a:cubicBezTo>
                    <a:pt x="61650" y="79177"/>
                    <a:pt x="73022" y="123646"/>
                    <a:pt x="57260" y="161925"/>
                  </a:cubicBezTo>
                  <a:cubicBezTo>
                    <a:pt x="-5174" y="313549"/>
                    <a:pt x="110" y="146621"/>
                    <a:pt x="110" y="219075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080817" y="3021286"/>
              <a:ext cx="1885546" cy="1084497"/>
            </a:xfrm>
            <a:custGeom>
              <a:avLst/>
              <a:gdLst>
                <a:gd name="connsiteX0" fmla="*/ 1457325 w 1457325"/>
                <a:gd name="connsiteY0" fmla="*/ 685800 h 838200"/>
                <a:gd name="connsiteX1" fmla="*/ 1057275 w 1457325"/>
                <a:gd name="connsiteY1" fmla="*/ 628650 h 838200"/>
                <a:gd name="connsiteX2" fmla="*/ 952500 w 1457325"/>
                <a:gd name="connsiteY2" fmla="*/ 666750 h 838200"/>
                <a:gd name="connsiteX3" fmla="*/ 904875 w 1457325"/>
                <a:gd name="connsiteY3" fmla="*/ 714375 h 838200"/>
                <a:gd name="connsiteX4" fmla="*/ 847725 w 1457325"/>
                <a:gd name="connsiteY4" fmla="*/ 762000 h 838200"/>
                <a:gd name="connsiteX5" fmla="*/ 809625 w 1457325"/>
                <a:gd name="connsiteY5" fmla="*/ 771525 h 838200"/>
                <a:gd name="connsiteX6" fmla="*/ 752475 w 1457325"/>
                <a:gd name="connsiteY6" fmla="*/ 790575 h 838200"/>
                <a:gd name="connsiteX7" fmla="*/ 714375 w 1457325"/>
                <a:gd name="connsiteY7" fmla="*/ 800100 h 838200"/>
                <a:gd name="connsiteX8" fmla="*/ 685800 w 1457325"/>
                <a:gd name="connsiteY8" fmla="*/ 809625 h 838200"/>
                <a:gd name="connsiteX9" fmla="*/ 647700 w 1457325"/>
                <a:gd name="connsiteY9" fmla="*/ 819150 h 838200"/>
                <a:gd name="connsiteX10" fmla="*/ 619125 w 1457325"/>
                <a:gd name="connsiteY10" fmla="*/ 828675 h 838200"/>
                <a:gd name="connsiteX11" fmla="*/ 533400 w 1457325"/>
                <a:gd name="connsiteY11" fmla="*/ 838200 h 838200"/>
                <a:gd name="connsiteX12" fmla="*/ 409575 w 1457325"/>
                <a:gd name="connsiteY12" fmla="*/ 828675 h 838200"/>
                <a:gd name="connsiteX13" fmla="*/ 333375 w 1457325"/>
                <a:gd name="connsiteY13" fmla="*/ 800100 h 838200"/>
                <a:gd name="connsiteX14" fmla="*/ 304800 w 1457325"/>
                <a:gd name="connsiteY14" fmla="*/ 790575 h 838200"/>
                <a:gd name="connsiteX15" fmla="*/ 180975 w 1457325"/>
                <a:gd name="connsiteY15" fmla="*/ 685800 h 838200"/>
                <a:gd name="connsiteX16" fmla="*/ 133350 w 1457325"/>
                <a:gd name="connsiteY16" fmla="*/ 628650 h 838200"/>
                <a:gd name="connsiteX17" fmla="*/ 95250 w 1457325"/>
                <a:gd name="connsiteY17" fmla="*/ 571500 h 838200"/>
                <a:gd name="connsiteX18" fmla="*/ 38100 w 1457325"/>
                <a:gd name="connsiteY18" fmla="*/ 495300 h 838200"/>
                <a:gd name="connsiteX19" fmla="*/ 28575 w 1457325"/>
                <a:gd name="connsiteY19" fmla="*/ 457200 h 838200"/>
                <a:gd name="connsiteX20" fmla="*/ 9525 w 1457325"/>
                <a:gd name="connsiteY20" fmla="*/ 428625 h 838200"/>
                <a:gd name="connsiteX21" fmla="*/ 0 w 1457325"/>
                <a:gd name="connsiteY21" fmla="*/ 381000 h 838200"/>
                <a:gd name="connsiteX22" fmla="*/ 19050 w 1457325"/>
                <a:gd name="connsiteY22" fmla="*/ 228600 h 838200"/>
                <a:gd name="connsiteX23" fmla="*/ 38100 w 1457325"/>
                <a:gd name="connsiteY23" fmla="*/ 200025 h 838200"/>
                <a:gd name="connsiteX24" fmla="*/ 28575 w 1457325"/>
                <a:gd name="connsiteY24" fmla="*/ 76200 h 838200"/>
                <a:gd name="connsiteX25" fmla="*/ 0 w 1457325"/>
                <a:gd name="connsiteY25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57325" h="838200">
                  <a:moveTo>
                    <a:pt x="1457325" y="685800"/>
                  </a:moveTo>
                  <a:cubicBezTo>
                    <a:pt x="1221945" y="588879"/>
                    <a:pt x="1353725" y="616792"/>
                    <a:pt x="1057275" y="628650"/>
                  </a:cubicBezTo>
                  <a:cubicBezTo>
                    <a:pt x="969969" y="650476"/>
                    <a:pt x="1002860" y="633177"/>
                    <a:pt x="952500" y="666750"/>
                  </a:cubicBezTo>
                  <a:cubicBezTo>
                    <a:pt x="917575" y="719137"/>
                    <a:pt x="952500" y="674688"/>
                    <a:pt x="904875" y="714375"/>
                  </a:cubicBezTo>
                  <a:cubicBezTo>
                    <a:pt x="880643" y="734568"/>
                    <a:pt x="876938" y="749480"/>
                    <a:pt x="847725" y="762000"/>
                  </a:cubicBezTo>
                  <a:cubicBezTo>
                    <a:pt x="835693" y="767157"/>
                    <a:pt x="822164" y="767763"/>
                    <a:pt x="809625" y="771525"/>
                  </a:cubicBezTo>
                  <a:cubicBezTo>
                    <a:pt x="790391" y="777295"/>
                    <a:pt x="771956" y="785705"/>
                    <a:pt x="752475" y="790575"/>
                  </a:cubicBezTo>
                  <a:cubicBezTo>
                    <a:pt x="739775" y="793750"/>
                    <a:pt x="726962" y="796504"/>
                    <a:pt x="714375" y="800100"/>
                  </a:cubicBezTo>
                  <a:cubicBezTo>
                    <a:pt x="704721" y="802858"/>
                    <a:pt x="695454" y="806867"/>
                    <a:pt x="685800" y="809625"/>
                  </a:cubicBezTo>
                  <a:cubicBezTo>
                    <a:pt x="673213" y="813221"/>
                    <a:pt x="660287" y="815554"/>
                    <a:pt x="647700" y="819150"/>
                  </a:cubicBezTo>
                  <a:cubicBezTo>
                    <a:pt x="638046" y="821908"/>
                    <a:pt x="629029" y="827024"/>
                    <a:pt x="619125" y="828675"/>
                  </a:cubicBezTo>
                  <a:cubicBezTo>
                    <a:pt x="590765" y="833402"/>
                    <a:pt x="561975" y="835025"/>
                    <a:pt x="533400" y="838200"/>
                  </a:cubicBezTo>
                  <a:cubicBezTo>
                    <a:pt x="492125" y="835025"/>
                    <a:pt x="450688" y="833512"/>
                    <a:pt x="409575" y="828675"/>
                  </a:cubicBezTo>
                  <a:cubicBezTo>
                    <a:pt x="369232" y="823929"/>
                    <a:pt x="370675" y="816086"/>
                    <a:pt x="333375" y="800100"/>
                  </a:cubicBezTo>
                  <a:cubicBezTo>
                    <a:pt x="324147" y="796145"/>
                    <a:pt x="313577" y="795451"/>
                    <a:pt x="304800" y="790575"/>
                  </a:cubicBezTo>
                  <a:cubicBezTo>
                    <a:pt x="263254" y="767494"/>
                    <a:pt x="206516" y="724112"/>
                    <a:pt x="180975" y="685800"/>
                  </a:cubicBezTo>
                  <a:cubicBezTo>
                    <a:pt x="112902" y="583690"/>
                    <a:pt x="218913" y="738659"/>
                    <a:pt x="133350" y="628650"/>
                  </a:cubicBezTo>
                  <a:cubicBezTo>
                    <a:pt x="119294" y="610578"/>
                    <a:pt x="108987" y="589816"/>
                    <a:pt x="95250" y="571500"/>
                  </a:cubicBezTo>
                  <a:lnTo>
                    <a:pt x="38100" y="495300"/>
                  </a:lnTo>
                  <a:cubicBezTo>
                    <a:pt x="34925" y="482600"/>
                    <a:pt x="33732" y="469232"/>
                    <a:pt x="28575" y="457200"/>
                  </a:cubicBezTo>
                  <a:cubicBezTo>
                    <a:pt x="24066" y="446678"/>
                    <a:pt x="13545" y="439344"/>
                    <a:pt x="9525" y="428625"/>
                  </a:cubicBezTo>
                  <a:cubicBezTo>
                    <a:pt x="3841" y="413466"/>
                    <a:pt x="3175" y="396875"/>
                    <a:pt x="0" y="381000"/>
                  </a:cubicBezTo>
                  <a:cubicBezTo>
                    <a:pt x="1818" y="357366"/>
                    <a:pt x="-1510" y="269720"/>
                    <a:pt x="19050" y="228600"/>
                  </a:cubicBezTo>
                  <a:cubicBezTo>
                    <a:pt x="24170" y="218361"/>
                    <a:pt x="31750" y="209550"/>
                    <a:pt x="38100" y="200025"/>
                  </a:cubicBezTo>
                  <a:cubicBezTo>
                    <a:pt x="34925" y="158750"/>
                    <a:pt x="35031" y="117090"/>
                    <a:pt x="28575" y="76200"/>
                  </a:cubicBezTo>
                  <a:cubicBezTo>
                    <a:pt x="23661" y="45076"/>
                    <a:pt x="12714" y="25428"/>
                    <a:pt x="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117788" y="2516009"/>
              <a:ext cx="172534" cy="628515"/>
            </a:xfrm>
            <a:custGeom>
              <a:avLst/>
              <a:gdLst>
                <a:gd name="connsiteX0" fmla="*/ 0 w 133350"/>
                <a:gd name="connsiteY0" fmla="*/ 485775 h 485775"/>
                <a:gd name="connsiteX1" fmla="*/ 47625 w 133350"/>
                <a:gd name="connsiteY1" fmla="*/ 466725 h 485775"/>
                <a:gd name="connsiteX2" fmla="*/ 57150 w 133350"/>
                <a:gd name="connsiteY2" fmla="*/ 428625 h 485775"/>
                <a:gd name="connsiteX3" fmla="*/ 66675 w 133350"/>
                <a:gd name="connsiteY3" fmla="*/ 371475 h 485775"/>
                <a:gd name="connsiteX4" fmla="*/ 76200 w 133350"/>
                <a:gd name="connsiteY4" fmla="*/ 257175 h 485775"/>
                <a:gd name="connsiteX5" fmla="*/ 85725 w 133350"/>
                <a:gd name="connsiteY5" fmla="*/ 180975 h 485775"/>
                <a:gd name="connsiteX6" fmla="*/ 104775 w 133350"/>
                <a:gd name="connsiteY6" fmla="*/ 66675 h 485775"/>
                <a:gd name="connsiteX7" fmla="*/ 114300 w 133350"/>
                <a:gd name="connsiteY7" fmla="*/ 28575 h 485775"/>
                <a:gd name="connsiteX8" fmla="*/ 133350 w 133350"/>
                <a:gd name="connsiteY8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485775">
                  <a:moveTo>
                    <a:pt x="0" y="485775"/>
                  </a:moveTo>
                  <a:cubicBezTo>
                    <a:pt x="15875" y="479425"/>
                    <a:pt x="35535" y="478815"/>
                    <a:pt x="47625" y="466725"/>
                  </a:cubicBezTo>
                  <a:cubicBezTo>
                    <a:pt x="56882" y="457468"/>
                    <a:pt x="54583" y="441462"/>
                    <a:pt x="57150" y="428625"/>
                  </a:cubicBezTo>
                  <a:cubicBezTo>
                    <a:pt x="60938" y="409687"/>
                    <a:pt x="64542" y="390670"/>
                    <a:pt x="66675" y="371475"/>
                  </a:cubicBezTo>
                  <a:cubicBezTo>
                    <a:pt x="70897" y="333477"/>
                    <a:pt x="72396" y="295217"/>
                    <a:pt x="76200" y="257175"/>
                  </a:cubicBezTo>
                  <a:cubicBezTo>
                    <a:pt x="78747" y="231704"/>
                    <a:pt x="82734" y="206397"/>
                    <a:pt x="85725" y="180975"/>
                  </a:cubicBezTo>
                  <a:cubicBezTo>
                    <a:pt x="102753" y="36235"/>
                    <a:pt x="83925" y="139649"/>
                    <a:pt x="104775" y="66675"/>
                  </a:cubicBezTo>
                  <a:cubicBezTo>
                    <a:pt x="108371" y="54088"/>
                    <a:pt x="109143" y="40607"/>
                    <a:pt x="114300" y="28575"/>
                  </a:cubicBezTo>
                  <a:cubicBezTo>
                    <a:pt x="118809" y="18053"/>
                    <a:pt x="133350" y="0"/>
                    <a:pt x="133350" y="0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253350" y="2009442"/>
              <a:ext cx="468305" cy="666777"/>
            </a:xfrm>
            <a:custGeom>
              <a:avLst/>
              <a:gdLst>
                <a:gd name="connsiteX0" fmla="*/ 0 w 361950"/>
                <a:gd name="connsiteY0" fmla="*/ 515347 h 515347"/>
                <a:gd name="connsiteX1" fmla="*/ 47625 w 361950"/>
                <a:gd name="connsiteY1" fmla="*/ 505822 h 515347"/>
                <a:gd name="connsiteX2" fmla="*/ 76200 w 361950"/>
                <a:gd name="connsiteY2" fmla="*/ 486772 h 515347"/>
                <a:gd name="connsiteX3" fmla="*/ 142875 w 361950"/>
                <a:gd name="connsiteY3" fmla="*/ 439147 h 515347"/>
                <a:gd name="connsiteX4" fmla="*/ 171450 w 361950"/>
                <a:gd name="connsiteY4" fmla="*/ 372472 h 515347"/>
                <a:gd name="connsiteX5" fmla="*/ 190500 w 361950"/>
                <a:gd name="connsiteY5" fmla="*/ 343897 h 515347"/>
                <a:gd name="connsiteX6" fmla="*/ 200025 w 361950"/>
                <a:gd name="connsiteY6" fmla="*/ 315322 h 515347"/>
                <a:gd name="connsiteX7" fmla="*/ 219075 w 361950"/>
                <a:gd name="connsiteY7" fmla="*/ 267697 h 515347"/>
                <a:gd name="connsiteX8" fmla="*/ 238125 w 361950"/>
                <a:gd name="connsiteY8" fmla="*/ 210547 h 515347"/>
                <a:gd name="connsiteX9" fmla="*/ 257175 w 361950"/>
                <a:gd name="connsiteY9" fmla="*/ 181972 h 515347"/>
                <a:gd name="connsiteX10" fmla="*/ 285750 w 361950"/>
                <a:gd name="connsiteY10" fmla="*/ 86722 h 515347"/>
                <a:gd name="connsiteX11" fmla="*/ 314325 w 361950"/>
                <a:gd name="connsiteY11" fmla="*/ 67672 h 515347"/>
                <a:gd name="connsiteX12" fmla="*/ 352425 w 361950"/>
                <a:gd name="connsiteY12" fmla="*/ 997 h 515347"/>
                <a:gd name="connsiteX13" fmla="*/ 361950 w 361950"/>
                <a:gd name="connsiteY13" fmla="*/ 997 h 51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950" h="515347">
                  <a:moveTo>
                    <a:pt x="0" y="515347"/>
                  </a:moveTo>
                  <a:cubicBezTo>
                    <a:pt x="15875" y="512172"/>
                    <a:pt x="32466" y="511506"/>
                    <a:pt x="47625" y="505822"/>
                  </a:cubicBezTo>
                  <a:cubicBezTo>
                    <a:pt x="58344" y="501802"/>
                    <a:pt x="66885" y="493426"/>
                    <a:pt x="76200" y="486772"/>
                  </a:cubicBezTo>
                  <a:cubicBezTo>
                    <a:pt x="158902" y="427699"/>
                    <a:pt x="75532" y="484042"/>
                    <a:pt x="142875" y="439147"/>
                  </a:cubicBezTo>
                  <a:cubicBezTo>
                    <a:pt x="153561" y="407089"/>
                    <a:pt x="152618" y="405428"/>
                    <a:pt x="171450" y="372472"/>
                  </a:cubicBezTo>
                  <a:cubicBezTo>
                    <a:pt x="177130" y="362533"/>
                    <a:pt x="185380" y="354136"/>
                    <a:pt x="190500" y="343897"/>
                  </a:cubicBezTo>
                  <a:cubicBezTo>
                    <a:pt x="194990" y="334917"/>
                    <a:pt x="196500" y="324723"/>
                    <a:pt x="200025" y="315322"/>
                  </a:cubicBezTo>
                  <a:cubicBezTo>
                    <a:pt x="206028" y="299313"/>
                    <a:pt x="213232" y="283765"/>
                    <a:pt x="219075" y="267697"/>
                  </a:cubicBezTo>
                  <a:cubicBezTo>
                    <a:pt x="225937" y="248826"/>
                    <a:pt x="226986" y="227255"/>
                    <a:pt x="238125" y="210547"/>
                  </a:cubicBezTo>
                  <a:lnTo>
                    <a:pt x="257175" y="181972"/>
                  </a:lnTo>
                  <a:cubicBezTo>
                    <a:pt x="263170" y="140005"/>
                    <a:pt x="256872" y="115600"/>
                    <a:pt x="285750" y="86722"/>
                  </a:cubicBezTo>
                  <a:cubicBezTo>
                    <a:pt x="293845" y="78627"/>
                    <a:pt x="304800" y="74022"/>
                    <a:pt x="314325" y="67672"/>
                  </a:cubicBezTo>
                  <a:cubicBezTo>
                    <a:pt x="325223" y="34978"/>
                    <a:pt x="323592" y="29830"/>
                    <a:pt x="352425" y="997"/>
                  </a:cubicBezTo>
                  <a:cubicBezTo>
                    <a:pt x="354670" y="-1248"/>
                    <a:pt x="358775" y="997"/>
                    <a:pt x="361950" y="997"/>
                  </a:cubicBezTo>
                </a:path>
              </a:pathLst>
            </a:custGeom>
            <a:noFill/>
            <a:ln cap="rnd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5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68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Problem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Low quality on </a:t>
            </a:r>
            <a:r>
              <a:rPr lang="en-US" sz="3600">
                <a:latin typeface="Gill Sans MT" panose="020B0502020104020203" pitchFamily="34" charset="0"/>
              </a:rPr>
              <a:t>stitching edges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2960A-D0A0-F9A3-9334-5931CB00F360}"/>
              </a:ext>
            </a:extLst>
          </p:cNvPr>
          <p:cNvSpPr/>
          <p:nvPr/>
        </p:nvSpPr>
        <p:spPr>
          <a:xfrm>
            <a:off x="128659" y="2305673"/>
            <a:ext cx="431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531B0-9A57-7042-31A9-26E3C43CD829}"/>
              </a:ext>
            </a:extLst>
          </p:cNvPr>
          <p:cNvSpPr/>
          <p:nvPr/>
        </p:nvSpPr>
        <p:spPr>
          <a:xfrm>
            <a:off x="4036986" y="1798375"/>
            <a:ext cx="1631950" cy="1631950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1B3351-0FFF-EBA2-9EFF-C3692FDD727C}"/>
              </a:ext>
            </a:extLst>
          </p:cNvPr>
          <p:cNvGrpSpPr/>
          <p:nvPr/>
        </p:nvGrpSpPr>
        <p:grpSpPr>
          <a:xfrm>
            <a:off x="4699887" y="1652718"/>
            <a:ext cx="306148" cy="291314"/>
            <a:chOff x="6599055" y="5174857"/>
            <a:chExt cx="306148" cy="291314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9588F57-40BA-BDA5-E622-78C7ABD7AFF4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40D3D86-294A-D40C-EB1F-27FDB28EAF71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34EF5E-236D-05D2-F7B4-6A36C3DB63CB}"/>
              </a:ext>
            </a:extLst>
          </p:cNvPr>
          <p:cNvCxnSpPr/>
          <p:nvPr/>
        </p:nvCxnSpPr>
        <p:spPr>
          <a:xfrm>
            <a:off x="4856332" y="1761493"/>
            <a:ext cx="0" cy="170571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3509FA1-7491-B867-94F3-08747C91FD6B}"/>
              </a:ext>
            </a:extLst>
          </p:cNvPr>
          <p:cNvSpPr/>
          <p:nvPr/>
        </p:nvSpPr>
        <p:spPr>
          <a:xfrm>
            <a:off x="104701" y="4655266"/>
            <a:ext cx="410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“Radial” aberrations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BCEC56-BEED-A2E7-CEF7-8D8F1167C58C}"/>
              </a:ext>
            </a:extLst>
          </p:cNvPr>
          <p:cNvSpPr/>
          <p:nvPr/>
        </p:nvSpPr>
        <p:spPr>
          <a:xfrm>
            <a:off x="4013028" y="4093633"/>
            <a:ext cx="1631950" cy="16319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1F2D7A-6B88-E093-DCB0-F5DCF1AC320A}"/>
              </a:ext>
            </a:extLst>
          </p:cNvPr>
          <p:cNvGrpSpPr/>
          <p:nvPr/>
        </p:nvGrpSpPr>
        <p:grpSpPr>
          <a:xfrm>
            <a:off x="4295539" y="4344775"/>
            <a:ext cx="1114844" cy="1129665"/>
            <a:chOff x="4297508" y="4406265"/>
            <a:chExt cx="1114844" cy="112966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FC515D0-5669-3C69-9D8E-D49347261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3435" y="4439602"/>
              <a:ext cx="1062990" cy="106299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8B6F54-46B9-505A-323D-504F2F45AC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3435" y="4439602"/>
              <a:ext cx="1062990" cy="106299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71F039B-553F-79E8-98BA-F714CBFE721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930" y="4406265"/>
              <a:ext cx="0" cy="112966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CFE177-D390-C131-21E2-802CEC3CE0E3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08" y="4971097"/>
              <a:ext cx="11148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31EC54E-77D2-DCC0-B98F-6D081EA559AB}"/>
              </a:ext>
            </a:extLst>
          </p:cNvPr>
          <p:cNvSpPr/>
          <p:nvPr/>
        </p:nvSpPr>
        <p:spPr>
          <a:xfrm>
            <a:off x="5668936" y="4494108"/>
            <a:ext cx="3567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Lens performance worse away from middle</a:t>
            </a:r>
          </a:p>
        </p:txBody>
      </p:sp>
    </p:spTree>
    <p:extLst>
      <p:ext uri="{BB962C8B-B14F-4D97-AF65-F5344CB8AC3E}">
        <p14:creationId xmlns:p14="http://schemas.microsoft.com/office/powerpoint/2010/main" val="22468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3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B28423-CDED-41E0-92D3-0A165432C2C3}"/>
              </a:ext>
            </a:extLst>
          </p:cNvPr>
          <p:cNvSpPr/>
          <p:nvPr/>
        </p:nvSpPr>
        <p:spPr>
          <a:xfrm>
            <a:off x="0" y="1368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Solution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Crop high quality region for good stitching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BCA2AB-1D64-15B8-D3C4-87950628C42E}"/>
              </a:ext>
            </a:extLst>
          </p:cNvPr>
          <p:cNvSpPr/>
          <p:nvPr/>
        </p:nvSpPr>
        <p:spPr>
          <a:xfrm>
            <a:off x="128659" y="2305673"/>
            <a:ext cx="431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Sheet shape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80A84-F7F3-8C0D-1476-7C604AA4544C}"/>
              </a:ext>
            </a:extLst>
          </p:cNvPr>
          <p:cNvSpPr/>
          <p:nvPr/>
        </p:nvSpPr>
        <p:spPr>
          <a:xfrm>
            <a:off x="4036986" y="1798375"/>
            <a:ext cx="1631950" cy="1631950"/>
          </a:xfrm>
          <a:prstGeom prst="rect">
            <a:avLst/>
          </a:prstGeom>
          <a:gradFill flip="none" rotWithShape="1">
            <a:gsLst>
              <a:gs pos="50000">
                <a:srgbClr val="00B050"/>
              </a:gs>
              <a:gs pos="0">
                <a:srgbClr val="C00000"/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B90246-B1B4-D12E-C16D-9C2F5B7243B6}"/>
              </a:ext>
            </a:extLst>
          </p:cNvPr>
          <p:cNvGrpSpPr/>
          <p:nvPr/>
        </p:nvGrpSpPr>
        <p:grpSpPr>
          <a:xfrm>
            <a:off x="4699887" y="1652718"/>
            <a:ext cx="306148" cy="291314"/>
            <a:chOff x="6599055" y="5174857"/>
            <a:chExt cx="306148" cy="291314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9B7473B-0A55-A321-A4E5-FEF3B536224D}"/>
                </a:ext>
              </a:extLst>
            </p:cNvPr>
            <p:cNvSpPr/>
            <p:nvPr/>
          </p:nvSpPr>
          <p:spPr>
            <a:xfrm rot="5400000">
              <a:off x="6520157" y="5253755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58F4342-070B-7217-5836-1D30B01E899F}"/>
                </a:ext>
              </a:extLst>
            </p:cNvPr>
            <p:cNvSpPr/>
            <p:nvPr/>
          </p:nvSpPr>
          <p:spPr>
            <a:xfrm rot="16200000" flipH="1">
              <a:off x="6692787" y="5253756"/>
              <a:ext cx="291313" cy="133518"/>
            </a:xfrm>
            <a:prstGeom prst="triangl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8E7135-0F47-F6DE-14E7-218AD9349B4A}"/>
              </a:ext>
            </a:extLst>
          </p:cNvPr>
          <p:cNvCxnSpPr/>
          <p:nvPr/>
        </p:nvCxnSpPr>
        <p:spPr>
          <a:xfrm>
            <a:off x="4856332" y="1761493"/>
            <a:ext cx="0" cy="170571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37F363D-D8E2-FFB1-B32B-AA7FF4AFAB85}"/>
              </a:ext>
            </a:extLst>
          </p:cNvPr>
          <p:cNvSpPr/>
          <p:nvPr/>
        </p:nvSpPr>
        <p:spPr>
          <a:xfrm>
            <a:off x="4652906" y="2414295"/>
            <a:ext cx="4001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3D7A-EEEF-3A3A-378E-02BBF16933FA}"/>
              </a:ext>
            </a:extLst>
          </p:cNvPr>
          <p:cNvSpPr/>
          <p:nvPr/>
        </p:nvSpPr>
        <p:spPr>
          <a:xfrm>
            <a:off x="104701" y="4655266"/>
            <a:ext cx="410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“Radial” aberrations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DB49F-7831-901B-9276-44069EBFC10D}"/>
              </a:ext>
            </a:extLst>
          </p:cNvPr>
          <p:cNvSpPr/>
          <p:nvPr/>
        </p:nvSpPr>
        <p:spPr>
          <a:xfrm>
            <a:off x="4013028" y="4093633"/>
            <a:ext cx="1631950" cy="16319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EA0806-BDDB-52AB-16E3-7FA2DBFA770C}"/>
              </a:ext>
            </a:extLst>
          </p:cNvPr>
          <p:cNvSpPr/>
          <p:nvPr/>
        </p:nvSpPr>
        <p:spPr>
          <a:xfrm>
            <a:off x="4652906" y="4709552"/>
            <a:ext cx="4001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78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111"/>
            <a:ext cx="9144000" cy="5782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Gerbil cochlea – 12.6X mag, high NA, </a:t>
            </a:r>
            <a:r>
              <a:rPr lang="en-US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crop+tile</a:t>
            </a:r>
            <a:endParaRPr lang="en-US" sz="3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2" y="6371902"/>
            <a:ext cx="9143998" cy="295598"/>
          </a:xfrm>
          <a:prstGeom prst="rect">
            <a:avLst/>
          </a:prstGeom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Sample courtesy of Ken Hutson (Fitzpatrick lab, UNC)</a:t>
            </a:r>
          </a:p>
        </p:txBody>
      </p:sp>
    </p:spTree>
    <p:extLst>
      <p:ext uri="{BB962C8B-B14F-4D97-AF65-F5344CB8AC3E}">
        <p14:creationId xmlns:p14="http://schemas.microsoft.com/office/powerpoint/2010/main" val="8027911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65955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A few final tips and tricks</a:t>
            </a:r>
          </a:p>
        </p:txBody>
      </p:sp>
    </p:spTree>
    <p:extLst>
      <p:ext uri="{BB962C8B-B14F-4D97-AF65-F5344CB8AC3E}">
        <p14:creationId xmlns:p14="http://schemas.microsoft.com/office/powerpoint/2010/main" val="21655363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your data:</a:t>
            </a:r>
          </a:p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Always</a:t>
            </a:r>
            <a:r>
              <a:rPr lang="en-US" sz="3600" dirty="0">
                <a:latin typeface="Gill Sans MT" panose="020B0502020104020203" pitchFamily="34" charset="0"/>
              </a:rPr>
              <a:t> look at XZ views with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Viewer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5B4A5E-16C2-C4D8-A72A-1BB47F700D9E}"/>
              </a:ext>
            </a:extLst>
          </p:cNvPr>
          <p:cNvSpPr/>
          <p:nvPr/>
        </p:nvSpPr>
        <p:spPr>
          <a:xfrm>
            <a:off x="0" y="1520190"/>
            <a:ext cx="5349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Cannot miss: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clearing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F14499-3DB1-B0DF-E3EB-1A9689E662FC}"/>
              </a:ext>
            </a:extLst>
          </p:cNvPr>
          <p:cNvSpPr/>
          <p:nvPr/>
        </p:nvSpPr>
        <p:spPr>
          <a:xfrm>
            <a:off x="5557520" y="2045214"/>
            <a:ext cx="2651760" cy="1553478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C6823E-D1AC-B82F-613A-CC62BA07F989}"/>
              </a:ext>
            </a:extLst>
          </p:cNvPr>
          <p:cNvGrpSpPr/>
          <p:nvPr/>
        </p:nvGrpSpPr>
        <p:grpSpPr>
          <a:xfrm>
            <a:off x="5170103" y="3489058"/>
            <a:ext cx="510674" cy="577411"/>
            <a:chOff x="4559166" y="4124962"/>
            <a:chExt cx="510674" cy="57741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34E080-D8DE-7320-64A7-4322DA139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387" y="4124962"/>
              <a:ext cx="0" cy="388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CFD7B0-E64E-F24D-4EFC-83D8C4558D2E}"/>
                </a:ext>
              </a:extLst>
            </p:cNvPr>
            <p:cNvCxnSpPr>
              <a:cxnSpLocks/>
            </p:cNvCxnSpPr>
            <p:nvPr/>
          </p:nvCxnSpPr>
          <p:spPr>
            <a:xfrm>
              <a:off x="4710804" y="4461609"/>
              <a:ext cx="3590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A44A28-CE5C-1449-052C-A5819DF20E5F}"/>
                </a:ext>
              </a:extLst>
            </p:cNvPr>
            <p:cNvSpPr txBox="1"/>
            <p:nvPr/>
          </p:nvSpPr>
          <p:spPr>
            <a:xfrm>
              <a:off x="4753105" y="4394596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FCE7F7-A0F0-7B47-2962-FBF41CA8F2C9}"/>
                </a:ext>
              </a:extLst>
            </p:cNvPr>
            <p:cNvSpPr txBox="1"/>
            <p:nvPr/>
          </p:nvSpPr>
          <p:spPr>
            <a:xfrm>
              <a:off x="4559166" y="4191132"/>
              <a:ext cx="1013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D47B78-98D5-A66F-A257-98BA82C0780C}"/>
              </a:ext>
            </a:extLst>
          </p:cNvPr>
          <p:cNvCxnSpPr>
            <a:cxnSpLocks/>
          </p:cNvCxnSpPr>
          <p:nvPr/>
        </p:nvCxnSpPr>
        <p:spPr>
          <a:xfrm flipH="1">
            <a:off x="8341360" y="2830935"/>
            <a:ext cx="64833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BCF8F72-50D0-32A5-076F-5EDB7890B9E2}"/>
              </a:ext>
            </a:extLst>
          </p:cNvPr>
          <p:cNvSpPr/>
          <p:nvPr/>
        </p:nvSpPr>
        <p:spPr>
          <a:xfrm>
            <a:off x="7632704" y="3689575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Gill Sans MT" panose="020B0502020104020203" pitchFamily="34" charset="0"/>
              </a:rPr>
              <a:t>Better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52CB-5AB1-3E0C-F434-734C935E48C0}"/>
              </a:ext>
            </a:extLst>
          </p:cNvPr>
          <p:cNvSpPr/>
          <p:nvPr/>
        </p:nvSpPr>
        <p:spPr>
          <a:xfrm>
            <a:off x="7632704" y="4094697"/>
            <a:ext cx="1612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4958119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your data:</a:t>
            </a:r>
          </a:p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Always</a:t>
            </a:r>
            <a:r>
              <a:rPr lang="en-US" sz="3600" dirty="0">
                <a:latin typeface="Gill Sans MT" panose="020B0502020104020203" pitchFamily="34" charset="0"/>
              </a:rPr>
              <a:t> look at XZ views with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Viewer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5B4A5E-16C2-C4D8-A72A-1BB47F700D9E}"/>
              </a:ext>
            </a:extLst>
          </p:cNvPr>
          <p:cNvSpPr/>
          <p:nvPr/>
        </p:nvSpPr>
        <p:spPr>
          <a:xfrm>
            <a:off x="0" y="1520190"/>
            <a:ext cx="5349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Cannot miss: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clearing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staining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F14499-3DB1-B0DF-E3EB-1A9689E662FC}"/>
              </a:ext>
            </a:extLst>
          </p:cNvPr>
          <p:cNvSpPr/>
          <p:nvPr/>
        </p:nvSpPr>
        <p:spPr>
          <a:xfrm>
            <a:off x="5557520" y="2045214"/>
            <a:ext cx="2651760" cy="1553478"/>
          </a:xfrm>
          <a:prstGeom prst="roundRect">
            <a:avLst/>
          </a:prstGeom>
          <a:gradFill flip="none" rotWithShape="1">
            <a:gsLst>
              <a:gs pos="75000">
                <a:schemeClr val="tx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C6823E-D1AC-B82F-613A-CC62BA07F989}"/>
              </a:ext>
            </a:extLst>
          </p:cNvPr>
          <p:cNvGrpSpPr/>
          <p:nvPr/>
        </p:nvGrpSpPr>
        <p:grpSpPr>
          <a:xfrm>
            <a:off x="5170103" y="3489058"/>
            <a:ext cx="510674" cy="577411"/>
            <a:chOff x="4559166" y="4124962"/>
            <a:chExt cx="510674" cy="57741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34E080-D8DE-7320-64A7-4322DA139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387" y="4124962"/>
              <a:ext cx="0" cy="388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CFD7B0-E64E-F24D-4EFC-83D8C4558D2E}"/>
                </a:ext>
              </a:extLst>
            </p:cNvPr>
            <p:cNvCxnSpPr>
              <a:cxnSpLocks/>
            </p:cNvCxnSpPr>
            <p:nvPr/>
          </p:nvCxnSpPr>
          <p:spPr>
            <a:xfrm>
              <a:off x="4710804" y="4461609"/>
              <a:ext cx="3590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A44A28-CE5C-1449-052C-A5819DF20E5F}"/>
                </a:ext>
              </a:extLst>
            </p:cNvPr>
            <p:cNvSpPr txBox="1"/>
            <p:nvPr/>
          </p:nvSpPr>
          <p:spPr>
            <a:xfrm>
              <a:off x="4753105" y="4394596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FCE7F7-A0F0-7B47-2962-FBF41CA8F2C9}"/>
                </a:ext>
              </a:extLst>
            </p:cNvPr>
            <p:cNvSpPr txBox="1"/>
            <p:nvPr/>
          </p:nvSpPr>
          <p:spPr>
            <a:xfrm>
              <a:off x="4559166" y="4191132"/>
              <a:ext cx="1013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34217E-A167-3692-C9C9-FBA7A812EC98}"/>
              </a:ext>
            </a:extLst>
          </p:cNvPr>
          <p:cNvSpPr/>
          <p:nvPr/>
        </p:nvSpPr>
        <p:spPr>
          <a:xfrm>
            <a:off x="5557520" y="4639678"/>
            <a:ext cx="2651760" cy="1553478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310A3-870E-02D3-867E-0CA3BCB5B01C}"/>
              </a:ext>
            </a:extLst>
          </p:cNvPr>
          <p:cNvSpPr txBox="1"/>
          <p:nvPr/>
        </p:nvSpPr>
        <p:spPr>
          <a:xfrm>
            <a:off x="5830226" y="2574448"/>
            <a:ext cx="210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Not enough 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F497E-3610-23E0-742E-58D65AE4E951}"/>
              </a:ext>
            </a:extLst>
          </p:cNvPr>
          <p:cNvSpPr txBox="1"/>
          <p:nvPr/>
        </p:nvSpPr>
        <p:spPr>
          <a:xfrm>
            <a:off x="5557520" y="5030412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Ab concentration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too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55BF6-1E1A-3F49-F5A1-EC8172DAFB21}"/>
              </a:ext>
            </a:extLst>
          </p:cNvPr>
          <p:cNvSpPr txBox="1"/>
          <p:nvPr/>
        </p:nvSpPr>
        <p:spPr>
          <a:xfrm>
            <a:off x="6009604" y="1578967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Specific 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951D7-AAE7-1FAF-1354-B1323D15DBEF}"/>
              </a:ext>
            </a:extLst>
          </p:cNvPr>
          <p:cNvSpPr txBox="1"/>
          <p:nvPr/>
        </p:nvSpPr>
        <p:spPr>
          <a:xfrm>
            <a:off x="5729081" y="4142548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Non-specific ring</a:t>
            </a:r>
          </a:p>
        </p:txBody>
      </p:sp>
    </p:spTree>
    <p:extLst>
      <p:ext uri="{BB962C8B-B14F-4D97-AF65-F5344CB8AC3E}">
        <p14:creationId xmlns:p14="http://schemas.microsoft.com/office/powerpoint/2010/main" val="18338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your data:</a:t>
            </a:r>
          </a:p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Always</a:t>
            </a:r>
            <a:r>
              <a:rPr lang="en-US" sz="3600" dirty="0">
                <a:latin typeface="Gill Sans MT" panose="020B0502020104020203" pitchFamily="34" charset="0"/>
              </a:rPr>
              <a:t> look at XZ views with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Viewer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F14499-3DB1-B0DF-E3EB-1A9689E662FC}"/>
              </a:ext>
            </a:extLst>
          </p:cNvPr>
          <p:cNvSpPr/>
          <p:nvPr/>
        </p:nvSpPr>
        <p:spPr>
          <a:xfrm>
            <a:off x="940915" y="1650403"/>
            <a:ext cx="2651760" cy="1553478"/>
          </a:xfrm>
          <a:prstGeom prst="roundRect">
            <a:avLst/>
          </a:prstGeom>
          <a:gradFill flip="none" rotWithShape="1">
            <a:gsLst>
              <a:gs pos="75000">
                <a:schemeClr val="tx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34217E-A167-3692-C9C9-FBA7A812EC98}"/>
              </a:ext>
            </a:extLst>
          </p:cNvPr>
          <p:cNvSpPr/>
          <p:nvPr/>
        </p:nvSpPr>
        <p:spPr>
          <a:xfrm>
            <a:off x="5364042" y="1645821"/>
            <a:ext cx="2651760" cy="1553478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310A3-870E-02D3-867E-0CA3BCB5B01C}"/>
              </a:ext>
            </a:extLst>
          </p:cNvPr>
          <p:cNvSpPr txBox="1"/>
          <p:nvPr/>
        </p:nvSpPr>
        <p:spPr>
          <a:xfrm>
            <a:off x="1213621" y="2179637"/>
            <a:ext cx="210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Not enough 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F497E-3610-23E0-742E-58D65AE4E951}"/>
              </a:ext>
            </a:extLst>
          </p:cNvPr>
          <p:cNvSpPr txBox="1"/>
          <p:nvPr/>
        </p:nvSpPr>
        <p:spPr>
          <a:xfrm>
            <a:off x="5364042" y="2036555"/>
            <a:ext cx="265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Ab concentration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too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55BF6-1E1A-3F49-F5A1-EC8172DAFB21}"/>
              </a:ext>
            </a:extLst>
          </p:cNvPr>
          <p:cNvSpPr txBox="1"/>
          <p:nvPr/>
        </p:nvSpPr>
        <p:spPr>
          <a:xfrm>
            <a:off x="1392999" y="1184156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Specific 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951D7-AAE7-1FAF-1354-B1323D15DBEF}"/>
              </a:ext>
            </a:extLst>
          </p:cNvPr>
          <p:cNvSpPr txBox="1"/>
          <p:nvPr/>
        </p:nvSpPr>
        <p:spPr>
          <a:xfrm>
            <a:off x="5535603" y="1148691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Non-specific 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3EAAB-011D-3C54-1794-5BB27B456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07" y="3278460"/>
            <a:ext cx="3910235" cy="327822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2D94C71-7414-E6AA-3060-EE6C210E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42" y="3274072"/>
            <a:ext cx="2765502" cy="327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3610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your data:</a:t>
            </a:r>
          </a:p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Always</a:t>
            </a:r>
            <a:r>
              <a:rPr lang="en-US" sz="3600" dirty="0">
                <a:latin typeface="Gill Sans MT" panose="020B0502020104020203" pitchFamily="34" charset="0"/>
              </a:rPr>
              <a:t> look at XZ views with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Viewer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5B4A5E-16C2-C4D8-A72A-1BB47F700D9E}"/>
              </a:ext>
            </a:extLst>
          </p:cNvPr>
          <p:cNvSpPr/>
          <p:nvPr/>
        </p:nvSpPr>
        <p:spPr>
          <a:xfrm>
            <a:off x="0" y="1520190"/>
            <a:ext cx="5349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Cannot miss: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clearing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staining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Chromatic aberrations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F14499-3DB1-B0DF-E3EB-1A9689E662FC}"/>
              </a:ext>
            </a:extLst>
          </p:cNvPr>
          <p:cNvSpPr/>
          <p:nvPr/>
        </p:nvSpPr>
        <p:spPr>
          <a:xfrm>
            <a:off x="5557520" y="2045214"/>
            <a:ext cx="2651760" cy="155347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C6823E-D1AC-B82F-613A-CC62BA07F989}"/>
              </a:ext>
            </a:extLst>
          </p:cNvPr>
          <p:cNvGrpSpPr/>
          <p:nvPr/>
        </p:nvGrpSpPr>
        <p:grpSpPr>
          <a:xfrm>
            <a:off x="5170103" y="3489058"/>
            <a:ext cx="510674" cy="577411"/>
            <a:chOff x="4559166" y="4124962"/>
            <a:chExt cx="510674" cy="57741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234E080-D8DE-7320-64A7-4322DA139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7387" y="4124962"/>
              <a:ext cx="0" cy="3882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CFD7B0-E64E-F24D-4EFC-83D8C4558D2E}"/>
                </a:ext>
              </a:extLst>
            </p:cNvPr>
            <p:cNvCxnSpPr>
              <a:cxnSpLocks/>
            </p:cNvCxnSpPr>
            <p:nvPr/>
          </p:nvCxnSpPr>
          <p:spPr>
            <a:xfrm>
              <a:off x="4710804" y="4461609"/>
              <a:ext cx="3590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A44A28-CE5C-1449-052C-A5819DF20E5F}"/>
                </a:ext>
              </a:extLst>
            </p:cNvPr>
            <p:cNvSpPr txBox="1"/>
            <p:nvPr/>
          </p:nvSpPr>
          <p:spPr>
            <a:xfrm>
              <a:off x="4753105" y="4394596"/>
              <a:ext cx="274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FCE7F7-A0F0-7B47-2962-FBF41CA8F2C9}"/>
                </a:ext>
              </a:extLst>
            </p:cNvPr>
            <p:cNvSpPr txBox="1"/>
            <p:nvPr/>
          </p:nvSpPr>
          <p:spPr>
            <a:xfrm>
              <a:off x="4559166" y="4191132"/>
              <a:ext cx="1013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z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A9F6AF-FEB4-64B4-FDBD-3C4D3BACFF9E}"/>
              </a:ext>
            </a:extLst>
          </p:cNvPr>
          <p:cNvSpPr/>
          <p:nvPr/>
        </p:nvSpPr>
        <p:spPr>
          <a:xfrm>
            <a:off x="7040880" y="2663952"/>
            <a:ext cx="140208" cy="134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68745B-52C0-E03B-E441-21BB32CCD795}"/>
              </a:ext>
            </a:extLst>
          </p:cNvPr>
          <p:cNvSpPr/>
          <p:nvPr/>
        </p:nvSpPr>
        <p:spPr>
          <a:xfrm>
            <a:off x="7040880" y="2754897"/>
            <a:ext cx="140208" cy="134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4BAF54-1A1A-C7A4-D2B1-E377CED01950}"/>
              </a:ext>
            </a:extLst>
          </p:cNvPr>
          <p:cNvSpPr/>
          <p:nvPr/>
        </p:nvSpPr>
        <p:spPr>
          <a:xfrm>
            <a:off x="8016240" y="2663952"/>
            <a:ext cx="140208" cy="134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522ECE-B689-F171-436D-3D20F5770EBF}"/>
              </a:ext>
            </a:extLst>
          </p:cNvPr>
          <p:cNvSpPr/>
          <p:nvPr/>
        </p:nvSpPr>
        <p:spPr>
          <a:xfrm>
            <a:off x="7963408" y="2754897"/>
            <a:ext cx="140208" cy="134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8434D1-8F7C-CFCE-EDE7-4CEAAD667B6C}"/>
              </a:ext>
            </a:extLst>
          </p:cNvPr>
          <p:cNvSpPr/>
          <p:nvPr/>
        </p:nvSpPr>
        <p:spPr>
          <a:xfrm>
            <a:off x="5610673" y="2445190"/>
            <a:ext cx="140208" cy="1341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BF1049-4899-3880-43FA-D9239AFD134B}"/>
              </a:ext>
            </a:extLst>
          </p:cNvPr>
          <p:cNvSpPr/>
          <p:nvPr/>
        </p:nvSpPr>
        <p:spPr>
          <a:xfrm>
            <a:off x="5677034" y="2527591"/>
            <a:ext cx="140208" cy="134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5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your data:</a:t>
            </a:r>
          </a:p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Always</a:t>
            </a:r>
            <a:r>
              <a:rPr lang="en-US" sz="3600" dirty="0">
                <a:latin typeface="Gill Sans MT" panose="020B0502020104020203" pitchFamily="34" charset="0"/>
              </a:rPr>
              <a:t> look at XZ views with </a:t>
            </a:r>
            <a:r>
              <a:rPr lang="en-US" sz="3600" dirty="0" err="1">
                <a:latin typeface="Gill Sans MT" panose="020B0502020104020203" pitchFamily="34" charset="0"/>
              </a:rPr>
              <a:t>Imaris</a:t>
            </a:r>
            <a:r>
              <a:rPr lang="en-US" sz="3600" dirty="0">
                <a:latin typeface="Gill Sans MT" panose="020B0502020104020203" pitchFamily="34" charset="0"/>
              </a:rPr>
              <a:t> Viewer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5B4A5E-16C2-C4D8-A72A-1BB47F700D9E}"/>
              </a:ext>
            </a:extLst>
          </p:cNvPr>
          <p:cNvSpPr/>
          <p:nvPr/>
        </p:nvSpPr>
        <p:spPr>
          <a:xfrm>
            <a:off x="0" y="1520190"/>
            <a:ext cx="5349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Cannot miss: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clearing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Poor staining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Gill Sans MT" panose="020B0502020104020203" pitchFamily="34" charset="0"/>
              </a:rPr>
              <a:t>Chromatic aberrations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937F4-1AED-2D88-1C0F-227459485772}"/>
              </a:ext>
            </a:extLst>
          </p:cNvPr>
          <p:cNvSpPr/>
          <p:nvPr/>
        </p:nvSpPr>
        <p:spPr>
          <a:xfrm>
            <a:off x="0" y="4357489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atin typeface="Gill Sans MT" panose="020B0502020104020203" pitchFamily="34" charset="0"/>
              </a:rPr>
              <a:t>For papers: 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Be suspicious if there are no XZ views</a:t>
            </a:r>
          </a:p>
          <a:p>
            <a:pPr algn="ctr"/>
            <a:r>
              <a:rPr lang="en-US" sz="3600" dirty="0">
                <a:latin typeface="Gill Sans MT" panose="020B0502020104020203" pitchFamily="34" charset="0"/>
              </a:rPr>
              <a:t>Easy to hide issues in 3D views and animations</a:t>
            </a:r>
          </a:p>
        </p:txBody>
      </p:sp>
    </p:spTree>
    <p:extLst>
      <p:ext uri="{BB962C8B-B14F-4D97-AF65-F5344CB8AC3E}">
        <p14:creationId xmlns:p14="http://schemas.microsoft.com/office/powerpoint/2010/main" val="2960265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Rehydrate the sample </a:t>
            </a:r>
            <a:r>
              <a:rPr lang="en-US" sz="3600" u="sng" dirty="0">
                <a:latin typeface="Gill Sans MT" panose="020B0502020104020203" pitchFamily="34" charset="0"/>
              </a:rPr>
              <a:t>after</a:t>
            </a:r>
            <a:r>
              <a:rPr lang="en-US" sz="3600" dirty="0">
                <a:latin typeface="Gill Sans MT" panose="020B0502020104020203" pitchFamily="3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Gill Sans MT" panose="020B0502020104020203" pitchFamily="34" charset="0"/>
              </a:rPr>
              <a:t>light-sheet</a:t>
            </a:r>
            <a:r>
              <a:rPr lang="en-US" sz="3600" dirty="0">
                <a:latin typeface="Gill Sans MT" panose="020B0502020104020203" pitchFamily="34" charset="0"/>
              </a:rPr>
              <a:t> for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EA4870-F6E0-8A95-A124-E8000BAEF53F}"/>
              </a:ext>
            </a:extLst>
          </p:cNvPr>
          <p:cNvGrpSpPr/>
          <p:nvPr/>
        </p:nvGrpSpPr>
        <p:grpSpPr>
          <a:xfrm>
            <a:off x="4389120" y="679639"/>
            <a:ext cx="4657233" cy="6129884"/>
            <a:chOff x="4389120" y="679639"/>
            <a:chExt cx="4657233" cy="61298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C3BBC4-D5C2-5131-3142-99554AE3FE44}"/>
                </a:ext>
              </a:extLst>
            </p:cNvPr>
            <p:cNvSpPr txBox="1"/>
            <p:nvPr/>
          </p:nvSpPr>
          <p:spPr>
            <a:xfrm>
              <a:off x="4389120" y="679639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H&amp;E pathology</a:t>
              </a:r>
            </a:p>
          </p:txBody>
        </p:sp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92023F94-2844-BDAD-E69F-1B75E8CC1D0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77491" y="6525042"/>
              <a:ext cx="3014602" cy="284481"/>
            </a:xfrm>
            <a:prstGeom prst="rect">
              <a:avLst/>
            </a:prstGeom>
            <a:ln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latin typeface="Gill Sans MT" panose="020B0502020104020203" pitchFamily="34" charset="0"/>
                </a:rPr>
                <a:t>Buglak </a:t>
              </a:r>
              <a:r>
                <a:rPr lang="en-US" sz="1200" i="1" dirty="0">
                  <a:latin typeface="Gill Sans MT" panose="020B0502020104020203" pitchFamily="34" charset="0"/>
                </a:rPr>
                <a:t>et al</a:t>
              </a:r>
              <a:r>
                <a:rPr lang="en-US" sz="1200" dirty="0">
                  <a:latin typeface="Gill Sans MT" panose="020B0502020104020203" pitchFamily="34" charset="0"/>
                </a:rPr>
                <a:t>, J Cardiovasc Res 2021</a:t>
              </a: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4D9B3258-DE29-3733-A11D-DE956800444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77491" y="6058156"/>
              <a:ext cx="3014602" cy="284481"/>
            </a:xfrm>
            <a:prstGeom prst="rect">
              <a:avLst/>
            </a:prstGeom>
            <a:ln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Gill Sans MT" panose="020B0502020104020203" pitchFamily="34" charset="0"/>
                </a:rPr>
                <a:t>Rat carotid artery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F5821B-EA03-74AF-6361-C841DA8DE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0809" y="3749715"/>
              <a:ext cx="4405544" cy="2236852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78A4B6-97B5-5796-A831-371A29513E37}"/>
                </a:ext>
              </a:extLst>
            </p:cNvPr>
            <p:cNvGrpSpPr/>
            <p:nvPr/>
          </p:nvGrpSpPr>
          <p:grpSpPr>
            <a:xfrm>
              <a:off x="6025281" y="1299539"/>
              <a:ext cx="1636600" cy="2256785"/>
              <a:chOff x="5910980" y="1299539"/>
              <a:chExt cx="1947621" cy="268566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49E1277-929F-6ED9-E2D6-2B0B76752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0980" y="1299539"/>
                <a:ext cx="1947621" cy="2685667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BC9FDA-5DA3-171B-EBEB-801FE65135AF}"/>
                  </a:ext>
                </a:extLst>
              </p:cNvPr>
              <p:cNvSpPr/>
              <p:nvPr/>
            </p:nvSpPr>
            <p:spPr>
              <a:xfrm>
                <a:off x="7363968" y="2310384"/>
                <a:ext cx="237744" cy="316992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1C71A4-C140-E190-9DD5-2959EB51E023}"/>
              </a:ext>
            </a:extLst>
          </p:cNvPr>
          <p:cNvGrpSpPr/>
          <p:nvPr/>
        </p:nvGrpSpPr>
        <p:grpSpPr>
          <a:xfrm>
            <a:off x="480060" y="664399"/>
            <a:ext cx="3797300" cy="6145124"/>
            <a:chOff x="480060" y="664399"/>
            <a:chExt cx="3797300" cy="61451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2B0841-51D4-4FC4-8585-B06350150434}"/>
                </a:ext>
              </a:extLst>
            </p:cNvPr>
            <p:cNvSpPr txBox="1"/>
            <p:nvPr/>
          </p:nvSpPr>
          <p:spPr>
            <a:xfrm>
              <a:off x="506412" y="664399"/>
              <a:ext cx="37709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030A0"/>
                  </a:solidFill>
                  <a:latin typeface="Gill Sans MT" panose="020B0502020104020203" pitchFamily="34" charset="0"/>
                </a:rPr>
                <a:t>Higher res confocal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A45A22-741C-0385-1A13-21C1C083A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412" y="1295474"/>
              <a:ext cx="3770948" cy="4691093"/>
            </a:xfrm>
            <a:prstGeom prst="rect">
              <a:avLst/>
            </a:prstGeom>
          </p:spPr>
        </p:pic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AB06E147-FFA9-F20E-97D6-0286B2C21B3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84585" y="6525042"/>
              <a:ext cx="3014602" cy="284481"/>
            </a:xfrm>
            <a:prstGeom prst="rect">
              <a:avLst/>
            </a:prstGeom>
            <a:ln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latin typeface="Gill Sans MT" panose="020B0502020104020203" pitchFamily="34" charset="0"/>
                </a:rPr>
                <a:t>Hutson </a:t>
              </a:r>
              <a:r>
                <a:rPr lang="en-US" sz="1200" i="1" dirty="0">
                  <a:latin typeface="Gill Sans MT" panose="020B0502020104020203" pitchFamily="34" charset="0"/>
                </a:rPr>
                <a:t>et al</a:t>
              </a:r>
              <a:r>
                <a:rPr lang="en-US" sz="1200" dirty="0">
                  <a:latin typeface="Gill Sans MT" panose="020B0502020104020203" pitchFamily="34" charset="0"/>
                </a:rPr>
                <a:t>, J Comp Neurol 2020</a:t>
              </a:r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C2116421-6DC4-1BE6-1058-76688F10EE6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84585" y="6058156"/>
              <a:ext cx="3014602" cy="284481"/>
            </a:xfrm>
            <a:prstGeom prst="rect">
              <a:avLst/>
            </a:prstGeom>
            <a:ln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Gill Sans MT" panose="020B0502020104020203" pitchFamily="34" charset="0"/>
                </a:rPr>
                <a:t>Gerbil cochlea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4A5967-82A6-3BCB-AF6B-0827973A3704}"/>
                </a:ext>
              </a:extLst>
            </p:cNvPr>
            <p:cNvSpPr/>
            <p:nvPr/>
          </p:nvSpPr>
          <p:spPr>
            <a:xfrm>
              <a:off x="506412" y="1295474"/>
              <a:ext cx="1676718" cy="1790626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B1637F-06BE-0450-83C8-DA99A30DF27C}"/>
                </a:ext>
              </a:extLst>
            </p:cNvPr>
            <p:cNvSpPr/>
            <p:nvPr/>
          </p:nvSpPr>
          <p:spPr>
            <a:xfrm>
              <a:off x="480060" y="1280160"/>
              <a:ext cx="3783330" cy="4697730"/>
            </a:xfrm>
            <a:custGeom>
              <a:avLst/>
              <a:gdLst>
                <a:gd name="connsiteX0" fmla="*/ 1771650 w 3829050"/>
                <a:gd name="connsiteY0" fmla="*/ 0 h 4743450"/>
                <a:gd name="connsiteX1" fmla="*/ 1760220 w 3829050"/>
                <a:gd name="connsiteY1" fmla="*/ 1885950 h 4743450"/>
                <a:gd name="connsiteX2" fmla="*/ 0 w 3829050"/>
                <a:gd name="connsiteY2" fmla="*/ 1885950 h 4743450"/>
                <a:gd name="connsiteX3" fmla="*/ 0 w 3829050"/>
                <a:gd name="connsiteY3" fmla="*/ 4743450 h 4743450"/>
                <a:gd name="connsiteX4" fmla="*/ 3829050 w 3829050"/>
                <a:gd name="connsiteY4" fmla="*/ 4743450 h 4743450"/>
                <a:gd name="connsiteX5" fmla="*/ 3783330 w 3829050"/>
                <a:gd name="connsiteY5" fmla="*/ 0 h 4743450"/>
                <a:gd name="connsiteX6" fmla="*/ 1771650 w 3829050"/>
                <a:gd name="connsiteY6" fmla="*/ 0 h 4743450"/>
                <a:gd name="connsiteX0" fmla="*/ 1771650 w 3783330"/>
                <a:gd name="connsiteY0" fmla="*/ 0 h 4743450"/>
                <a:gd name="connsiteX1" fmla="*/ 1760220 w 3783330"/>
                <a:gd name="connsiteY1" fmla="*/ 1885950 h 4743450"/>
                <a:gd name="connsiteX2" fmla="*/ 0 w 3783330"/>
                <a:gd name="connsiteY2" fmla="*/ 1885950 h 4743450"/>
                <a:gd name="connsiteX3" fmla="*/ 0 w 3783330"/>
                <a:gd name="connsiteY3" fmla="*/ 4743450 h 4743450"/>
                <a:gd name="connsiteX4" fmla="*/ 3783330 w 3783330"/>
                <a:gd name="connsiteY4" fmla="*/ 4686300 h 4743450"/>
                <a:gd name="connsiteX5" fmla="*/ 3783330 w 3783330"/>
                <a:gd name="connsiteY5" fmla="*/ 0 h 4743450"/>
                <a:gd name="connsiteX6" fmla="*/ 1771650 w 3783330"/>
                <a:gd name="connsiteY6" fmla="*/ 0 h 4743450"/>
                <a:gd name="connsiteX0" fmla="*/ 1783080 w 3794760"/>
                <a:gd name="connsiteY0" fmla="*/ 0 h 4697730"/>
                <a:gd name="connsiteX1" fmla="*/ 1771650 w 3794760"/>
                <a:gd name="connsiteY1" fmla="*/ 1885950 h 4697730"/>
                <a:gd name="connsiteX2" fmla="*/ 11430 w 3794760"/>
                <a:gd name="connsiteY2" fmla="*/ 1885950 h 4697730"/>
                <a:gd name="connsiteX3" fmla="*/ 0 w 3794760"/>
                <a:gd name="connsiteY3" fmla="*/ 4697730 h 4697730"/>
                <a:gd name="connsiteX4" fmla="*/ 3794760 w 3794760"/>
                <a:gd name="connsiteY4" fmla="*/ 4686300 h 4697730"/>
                <a:gd name="connsiteX5" fmla="*/ 3794760 w 3794760"/>
                <a:gd name="connsiteY5" fmla="*/ 0 h 4697730"/>
                <a:gd name="connsiteX6" fmla="*/ 1783080 w 3794760"/>
                <a:gd name="connsiteY6" fmla="*/ 0 h 4697730"/>
                <a:gd name="connsiteX0" fmla="*/ 1771650 w 3783330"/>
                <a:gd name="connsiteY0" fmla="*/ 0 h 4697730"/>
                <a:gd name="connsiteX1" fmla="*/ 1760220 w 3783330"/>
                <a:gd name="connsiteY1" fmla="*/ 1885950 h 4697730"/>
                <a:gd name="connsiteX2" fmla="*/ 0 w 3783330"/>
                <a:gd name="connsiteY2" fmla="*/ 1885950 h 4697730"/>
                <a:gd name="connsiteX3" fmla="*/ 45720 w 3783330"/>
                <a:gd name="connsiteY3" fmla="*/ 4697730 h 4697730"/>
                <a:gd name="connsiteX4" fmla="*/ 3783330 w 3783330"/>
                <a:gd name="connsiteY4" fmla="*/ 4686300 h 4697730"/>
                <a:gd name="connsiteX5" fmla="*/ 3783330 w 3783330"/>
                <a:gd name="connsiteY5" fmla="*/ 0 h 4697730"/>
                <a:gd name="connsiteX6" fmla="*/ 1771650 w 3783330"/>
                <a:gd name="connsiteY6" fmla="*/ 0 h 469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3330" h="4697730">
                  <a:moveTo>
                    <a:pt x="1771650" y="0"/>
                  </a:moveTo>
                  <a:lnTo>
                    <a:pt x="1760220" y="1885950"/>
                  </a:lnTo>
                  <a:lnTo>
                    <a:pt x="0" y="1885950"/>
                  </a:lnTo>
                  <a:lnTo>
                    <a:pt x="45720" y="4697730"/>
                  </a:lnTo>
                  <a:lnTo>
                    <a:pt x="3783330" y="4686300"/>
                  </a:lnTo>
                  <a:lnTo>
                    <a:pt x="3783330" y="0"/>
                  </a:lnTo>
                  <a:lnTo>
                    <a:pt x="1771650" y="0"/>
                  </a:lnTo>
                  <a:close/>
                </a:path>
              </a:pathLst>
            </a:cu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40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69552" y="1054345"/>
            <a:ext cx="1716701" cy="4931906"/>
            <a:chOff x="2368627" y="1277957"/>
            <a:chExt cx="1326826" cy="3811836"/>
          </a:xfrm>
        </p:grpSpPr>
        <p:sp>
          <p:nvSpPr>
            <p:cNvPr id="4" name="Freeform 3"/>
            <p:cNvSpPr/>
            <p:nvPr/>
          </p:nvSpPr>
          <p:spPr>
            <a:xfrm>
              <a:off x="2368627" y="1662531"/>
              <a:ext cx="1322024" cy="2708420"/>
            </a:xfrm>
            <a:custGeom>
              <a:avLst/>
              <a:gdLst>
                <a:gd name="connsiteX0" fmla="*/ 914400 w 1035585"/>
                <a:gd name="connsiteY0" fmla="*/ 23050 h 2708420"/>
                <a:gd name="connsiteX1" fmla="*/ 793214 w 1035585"/>
                <a:gd name="connsiteY1" fmla="*/ 45083 h 2708420"/>
                <a:gd name="connsiteX2" fmla="*/ 749146 w 1035585"/>
                <a:gd name="connsiteY2" fmla="*/ 67117 h 2708420"/>
                <a:gd name="connsiteX3" fmla="*/ 705079 w 1035585"/>
                <a:gd name="connsiteY3" fmla="*/ 78134 h 2708420"/>
                <a:gd name="connsiteX4" fmla="*/ 627961 w 1035585"/>
                <a:gd name="connsiteY4" fmla="*/ 133218 h 2708420"/>
                <a:gd name="connsiteX5" fmla="*/ 561860 w 1035585"/>
                <a:gd name="connsiteY5" fmla="*/ 177286 h 2708420"/>
                <a:gd name="connsiteX6" fmla="*/ 495759 w 1035585"/>
                <a:gd name="connsiteY6" fmla="*/ 254404 h 2708420"/>
                <a:gd name="connsiteX7" fmla="*/ 462708 w 1035585"/>
                <a:gd name="connsiteY7" fmla="*/ 287455 h 2708420"/>
                <a:gd name="connsiteX8" fmla="*/ 352539 w 1035585"/>
                <a:gd name="connsiteY8" fmla="*/ 430674 h 2708420"/>
                <a:gd name="connsiteX9" fmla="*/ 319489 w 1035585"/>
                <a:gd name="connsiteY9" fmla="*/ 474741 h 2708420"/>
                <a:gd name="connsiteX10" fmla="*/ 308472 w 1035585"/>
                <a:gd name="connsiteY10" fmla="*/ 507792 h 2708420"/>
                <a:gd name="connsiteX11" fmla="*/ 275421 w 1035585"/>
                <a:gd name="connsiteY11" fmla="*/ 551859 h 2708420"/>
                <a:gd name="connsiteX12" fmla="*/ 231354 w 1035585"/>
                <a:gd name="connsiteY12" fmla="*/ 628977 h 2708420"/>
                <a:gd name="connsiteX13" fmla="*/ 209320 w 1035585"/>
                <a:gd name="connsiteY13" fmla="*/ 695079 h 2708420"/>
                <a:gd name="connsiteX14" fmla="*/ 165253 w 1035585"/>
                <a:gd name="connsiteY14" fmla="*/ 761180 h 2708420"/>
                <a:gd name="connsiteX15" fmla="*/ 154236 w 1035585"/>
                <a:gd name="connsiteY15" fmla="*/ 794230 h 2708420"/>
                <a:gd name="connsiteX16" fmla="*/ 143219 w 1035585"/>
                <a:gd name="connsiteY16" fmla="*/ 838298 h 2708420"/>
                <a:gd name="connsiteX17" fmla="*/ 121185 w 1035585"/>
                <a:gd name="connsiteY17" fmla="*/ 871349 h 2708420"/>
                <a:gd name="connsiteX18" fmla="*/ 110168 w 1035585"/>
                <a:gd name="connsiteY18" fmla="*/ 926433 h 2708420"/>
                <a:gd name="connsiteX19" fmla="*/ 88134 w 1035585"/>
                <a:gd name="connsiteY19" fmla="*/ 992534 h 2708420"/>
                <a:gd name="connsiteX20" fmla="*/ 77118 w 1035585"/>
                <a:gd name="connsiteY20" fmla="*/ 1080669 h 2708420"/>
                <a:gd name="connsiteX21" fmla="*/ 55084 w 1035585"/>
                <a:gd name="connsiteY21" fmla="*/ 1168804 h 2708420"/>
                <a:gd name="connsiteX22" fmla="*/ 44067 w 1035585"/>
                <a:gd name="connsiteY22" fmla="*/ 1278973 h 2708420"/>
                <a:gd name="connsiteX23" fmla="*/ 22033 w 1035585"/>
                <a:gd name="connsiteY23" fmla="*/ 1455242 h 2708420"/>
                <a:gd name="connsiteX24" fmla="*/ 0 w 1035585"/>
                <a:gd name="connsiteY24" fmla="*/ 1697614 h 2708420"/>
                <a:gd name="connsiteX25" fmla="*/ 11016 w 1035585"/>
                <a:gd name="connsiteY25" fmla="*/ 2292524 h 2708420"/>
                <a:gd name="connsiteX26" fmla="*/ 44067 w 1035585"/>
                <a:gd name="connsiteY26" fmla="*/ 2435744 h 2708420"/>
                <a:gd name="connsiteX27" fmla="*/ 88134 w 1035585"/>
                <a:gd name="connsiteY27" fmla="*/ 2501845 h 2708420"/>
                <a:gd name="connsiteX28" fmla="*/ 176269 w 1035585"/>
                <a:gd name="connsiteY28" fmla="*/ 2600997 h 2708420"/>
                <a:gd name="connsiteX29" fmla="*/ 209320 w 1035585"/>
                <a:gd name="connsiteY29" fmla="*/ 2612014 h 2708420"/>
                <a:gd name="connsiteX30" fmla="*/ 242371 w 1035585"/>
                <a:gd name="connsiteY30" fmla="*/ 2634047 h 2708420"/>
                <a:gd name="connsiteX31" fmla="*/ 297455 w 1035585"/>
                <a:gd name="connsiteY31" fmla="*/ 2645064 h 2708420"/>
                <a:gd name="connsiteX32" fmla="*/ 407624 w 1035585"/>
                <a:gd name="connsiteY32" fmla="*/ 2667098 h 2708420"/>
                <a:gd name="connsiteX33" fmla="*/ 495759 w 1035585"/>
                <a:gd name="connsiteY33" fmla="*/ 2678115 h 2708420"/>
                <a:gd name="connsiteX34" fmla="*/ 661012 w 1035585"/>
                <a:gd name="connsiteY34" fmla="*/ 2700149 h 2708420"/>
                <a:gd name="connsiteX35" fmla="*/ 925416 w 1035585"/>
                <a:gd name="connsiteY35" fmla="*/ 2656081 h 2708420"/>
                <a:gd name="connsiteX36" fmla="*/ 947450 w 1035585"/>
                <a:gd name="connsiteY36" fmla="*/ 2612014 h 2708420"/>
                <a:gd name="connsiteX37" fmla="*/ 958467 w 1035585"/>
                <a:gd name="connsiteY37" fmla="*/ 2567946 h 2708420"/>
                <a:gd name="connsiteX38" fmla="*/ 980501 w 1035585"/>
                <a:gd name="connsiteY38" fmla="*/ 2534896 h 2708420"/>
                <a:gd name="connsiteX39" fmla="*/ 991518 w 1035585"/>
                <a:gd name="connsiteY39" fmla="*/ 2479811 h 2708420"/>
                <a:gd name="connsiteX40" fmla="*/ 1002534 w 1035585"/>
                <a:gd name="connsiteY40" fmla="*/ 2369642 h 2708420"/>
                <a:gd name="connsiteX41" fmla="*/ 1013551 w 1035585"/>
                <a:gd name="connsiteY41" fmla="*/ 2281508 h 2708420"/>
                <a:gd name="connsiteX42" fmla="*/ 1024568 w 1035585"/>
                <a:gd name="connsiteY42" fmla="*/ 1245922 h 2708420"/>
                <a:gd name="connsiteX43" fmla="*/ 1035585 w 1035585"/>
                <a:gd name="connsiteY43" fmla="*/ 860332 h 2708420"/>
                <a:gd name="connsiteX44" fmla="*/ 1024568 w 1035585"/>
                <a:gd name="connsiteY44" fmla="*/ 177286 h 2708420"/>
                <a:gd name="connsiteX45" fmla="*/ 991518 w 1035585"/>
                <a:gd name="connsiteY45" fmla="*/ 67117 h 2708420"/>
                <a:gd name="connsiteX46" fmla="*/ 947450 w 1035585"/>
                <a:gd name="connsiteY46" fmla="*/ 1016 h 2708420"/>
                <a:gd name="connsiteX47" fmla="*/ 914400 w 1035585"/>
                <a:gd name="connsiteY47" fmla="*/ 23050 h 27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35585" h="2708420">
                  <a:moveTo>
                    <a:pt x="914400" y="23050"/>
                  </a:moveTo>
                  <a:cubicBezTo>
                    <a:pt x="888694" y="30394"/>
                    <a:pt x="832885" y="34504"/>
                    <a:pt x="793214" y="45083"/>
                  </a:cubicBezTo>
                  <a:cubicBezTo>
                    <a:pt x="777345" y="49315"/>
                    <a:pt x="764523" y="61350"/>
                    <a:pt x="749146" y="67117"/>
                  </a:cubicBezTo>
                  <a:cubicBezTo>
                    <a:pt x="734969" y="72433"/>
                    <a:pt x="719768" y="74462"/>
                    <a:pt x="705079" y="78134"/>
                  </a:cubicBezTo>
                  <a:cubicBezTo>
                    <a:pt x="597643" y="149758"/>
                    <a:pt x="764586" y="37580"/>
                    <a:pt x="627961" y="133218"/>
                  </a:cubicBezTo>
                  <a:cubicBezTo>
                    <a:pt x="606267" y="148404"/>
                    <a:pt x="580585" y="158561"/>
                    <a:pt x="561860" y="177286"/>
                  </a:cubicBezTo>
                  <a:cubicBezTo>
                    <a:pt x="479855" y="259288"/>
                    <a:pt x="580548" y="155482"/>
                    <a:pt x="495759" y="254404"/>
                  </a:cubicBezTo>
                  <a:cubicBezTo>
                    <a:pt x="485620" y="266234"/>
                    <a:pt x="472682" y="275486"/>
                    <a:pt x="462708" y="287455"/>
                  </a:cubicBezTo>
                  <a:cubicBezTo>
                    <a:pt x="431138" y="325339"/>
                    <a:pt x="385794" y="386334"/>
                    <a:pt x="352539" y="430674"/>
                  </a:cubicBezTo>
                  <a:lnTo>
                    <a:pt x="319489" y="474741"/>
                  </a:lnTo>
                  <a:cubicBezTo>
                    <a:pt x="315817" y="485758"/>
                    <a:pt x="314234" y="497709"/>
                    <a:pt x="308472" y="507792"/>
                  </a:cubicBezTo>
                  <a:cubicBezTo>
                    <a:pt x="299362" y="523734"/>
                    <a:pt x="286093" y="536918"/>
                    <a:pt x="275421" y="551859"/>
                  </a:cubicBezTo>
                  <a:cubicBezTo>
                    <a:pt x="257353" y="577154"/>
                    <a:pt x="243091" y="599635"/>
                    <a:pt x="231354" y="628977"/>
                  </a:cubicBezTo>
                  <a:cubicBezTo>
                    <a:pt x="222728" y="650542"/>
                    <a:pt x="219707" y="674305"/>
                    <a:pt x="209320" y="695079"/>
                  </a:cubicBezTo>
                  <a:cubicBezTo>
                    <a:pt x="197477" y="718764"/>
                    <a:pt x="173627" y="736058"/>
                    <a:pt x="165253" y="761180"/>
                  </a:cubicBezTo>
                  <a:cubicBezTo>
                    <a:pt x="161581" y="772197"/>
                    <a:pt x="157426" y="783064"/>
                    <a:pt x="154236" y="794230"/>
                  </a:cubicBezTo>
                  <a:cubicBezTo>
                    <a:pt x="150076" y="808789"/>
                    <a:pt x="149183" y="824381"/>
                    <a:pt x="143219" y="838298"/>
                  </a:cubicBezTo>
                  <a:cubicBezTo>
                    <a:pt x="138003" y="850468"/>
                    <a:pt x="128530" y="860332"/>
                    <a:pt x="121185" y="871349"/>
                  </a:cubicBezTo>
                  <a:cubicBezTo>
                    <a:pt x="117513" y="889710"/>
                    <a:pt x="115095" y="908368"/>
                    <a:pt x="110168" y="926433"/>
                  </a:cubicBezTo>
                  <a:cubicBezTo>
                    <a:pt x="104057" y="948840"/>
                    <a:pt x="88134" y="992534"/>
                    <a:pt x="88134" y="992534"/>
                  </a:cubicBezTo>
                  <a:cubicBezTo>
                    <a:pt x="84462" y="1021912"/>
                    <a:pt x="82574" y="1051569"/>
                    <a:pt x="77118" y="1080669"/>
                  </a:cubicBezTo>
                  <a:cubicBezTo>
                    <a:pt x="71537" y="1110433"/>
                    <a:pt x="55084" y="1168804"/>
                    <a:pt x="55084" y="1168804"/>
                  </a:cubicBezTo>
                  <a:cubicBezTo>
                    <a:pt x="51412" y="1205527"/>
                    <a:pt x="48297" y="1242310"/>
                    <a:pt x="44067" y="1278973"/>
                  </a:cubicBezTo>
                  <a:cubicBezTo>
                    <a:pt x="37280" y="1337796"/>
                    <a:pt x="26252" y="1396179"/>
                    <a:pt x="22033" y="1455242"/>
                  </a:cubicBezTo>
                  <a:cubicBezTo>
                    <a:pt x="8907" y="1639011"/>
                    <a:pt x="17409" y="1558334"/>
                    <a:pt x="0" y="1697614"/>
                  </a:cubicBezTo>
                  <a:cubicBezTo>
                    <a:pt x="3672" y="1895917"/>
                    <a:pt x="4517" y="2094293"/>
                    <a:pt x="11016" y="2292524"/>
                  </a:cubicBezTo>
                  <a:cubicBezTo>
                    <a:pt x="11979" y="2321904"/>
                    <a:pt x="25752" y="2408271"/>
                    <a:pt x="44067" y="2435744"/>
                  </a:cubicBezTo>
                  <a:lnTo>
                    <a:pt x="88134" y="2501845"/>
                  </a:lnTo>
                  <a:cubicBezTo>
                    <a:pt x="109129" y="2533337"/>
                    <a:pt x="143928" y="2590217"/>
                    <a:pt x="176269" y="2600997"/>
                  </a:cubicBezTo>
                  <a:cubicBezTo>
                    <a:pt x="187286" y="2604669"/>
                    <a:pt x="198933" y="2606821"/>
                    <a:pt x="209320" y="2612014"/>
                  </a:cubicBezTo>
                  <a:cubicBezTo>
                    <a:pt x="221163" y="2617935"/>
                    <a:pt x="229973" y="2629398"/>
                    <a:pt x="242371" y="2634047"/>
                  </a:cubicBezTo>
                  <a:cubicBezTo>
                    <a:pt x="259904" y="2640622"/>
                    <a:pt x="279176" y="2641002"/>
                    <a:pt x="297455" y="2645064"/>
                  </a:cubicBezTo>
                  <a:cubicBezTo>
                    <a:pt x="369724" y="2661124"/>
                    <a:pt x="316952" y="2654145"/>
                    <a:pt x="407624" y="2667098"/>
                  </a:cubicBezTo>
                  <a:cubicBezTo>
                    <a:pt x="436933" y="2671285"/>
                    <a:pt x="466450" y="2673928"/>
                    <a:pt x="495759" y="2678115"/>
                  </a:cubicBezTo>
                  <a:cubicBezTo>
                    <a:pt x="668839" y="2702841"/>
                    <a:pt x="429231" y="2674395"/>
                    <a:pt x="661012" y="2700149"/>
                  </a:cubicBezTo>
                  <a:cubicBezTo>
                    <a:pt x="779483" y="2694507"/>
                    <a:pt x="863695" y="2742491"/>
                    <a:pt x="925416" y="2656081"/>
                  </a:cubicBezTo>
                  <a:cubicBezTo>
                    <a:pt x="934962" y="2642717"/>
                    <a:pt x="940105" y="2626703"/>
                    <a:pt x="947450" y="2612014"/>
                  </a:cubicBezTo>
                  <a:cubicBezTo>
                    <a:pt x="951122" y="2597325"/>
                    <a:pt x="952502" y="2581863"/>
                    <a:pt x="958467" y="2567946"/>
                  </a:cubicBezTo>
                  <a:cubicBezTo>
                    <a:pt x="963683" y="2555776"/>
                    <a:pt x="975852" y="2547293"/>
                    <a:pt x="980501" y="2534896"/>
                  </a:cubicBezTo>
                  <a:cubicBezTo>
                    <a:pt x="987076" y="2517363"/>
                    <a:pt x="987846" y="2498173"/>
                    <a:pt x="991518" y="2479811"/>
                  </a:cubicBezTo>
                  <a:cubicBezTo>
                    <a:pt x="995190" y="2443088"/>
                    <a:pt x="998459" y="2406322"/>
                    <a:pt x="1002534" y="2369642"/>
                  </a:cubicBezTo>
                  <a:cubicBezTo>
                    <a:pt x="1005803" y="2340216"/>
                    <a:pt x="1012971" y="2311109"/>
                    <a:pt x="1013551" y="2281508"/>
                  </a:cubicBezTo>
                  <a:cubicBezTo>
                    <a:pt x="1020319" y="1936359"/>
                    <a:pt x="1019216" y="1591095"/>
                    <a:pt x="1024568" y="1245922"/>
                  </a:cubicBezTo>
                  <a:cubicBezTo>
                    <a:pt x="1026561" y="1117355"/>
                    <a:pt x="1031913" y="988862"/>
                    <a:pt x="1035585" y="860332"/>
                  </a:cubicBezTo>
                  <a:cubicBezTo>
                    <a:pt x="1031913" y="632650"/>
                    <a:pt x="1031166" y="404902"/>
                    <a:pt x="1024568" y="177286"/>
                  </a:cubicBezTo>
                  <a:cubicBezTo>
                    <a:pt x="1021486" y="70949"/>
                    <a:pt x="1022954" y="129989"/>
                    <a:pt x="991518" y="67117"/>
                  </a:cubicBezTo>
                  <a:cubicBezTo>
                    <a:pt x="976612" y="37305"/>
                    <a:pt x="987319" y="18103"/>
                    <a:pt x="947450" y="1016"/>
                  </a:cubicBezTo>
                  <a:cubicBezTo>
                    <a:pt x="933949" y="-4770"/>
                    <a:pt x="940106" y="15706"/>
                    <a:pt x="914400" y="2305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381241" y="1277957"/>
              <a:ext cx="295346" cy="484742"/>
            </a:xfrm>
            <a:custGeom>
              <a:avLst/>
              <a:gdLst>
                <a:gd name="connsiteX0" fmla="*/ 77118 w 231354"/>
                <a:gd name="connsiteY0" fmla="*/ 429657 h 484742"/>
                <a:gd name="connsiteX1" fmla="*/ 11017 w 231354"/>
                <a:gd name="connsiteY1" fmla="*/ 308472 h 484742"/>
                <a:gd name="connsiteX2" fmla="*/ 0 w 231354"/>
                <a:gd name="connsiteY2" fmla="*/ 264404 h 484742"/>
                <a:gd name="connsiteX3" fmla="*/ 11017 w 231354"/>
                <a:gd name="connsiteY3" fmla="*/ 165253 h 484742"/>
                <a:gd name="connsiteX4" fmla="*/ 66101 w 231354"/>
                <a:gd name="connsiteY4" fmla="*/ 33050 h 484742"/>
                <a:gd name="connsiteX5" fmla="*/ 132202 w 231354"/>
                <a:gd name="connsiteY5" fmla="*/ 0 h 484742"/>
                <a:gd name="connsiteX6" fmla="*/ 209320 w 231354"/>
                <a:gd name="connsiteY6" fmla="*/ 11016 h 484742"/>
                <a:gd name="connsiteX7" fmla="*/ 231354 w 231354"/>
                <a:gd name="connsiteY7" fmla="*/ 77118 h 484742"/>
                <a:gd name="connsiteX8" fmla="*/ 231354 w 231354"/>
                <a:gd name="connsiteY8" fmla="*/ 484742 h 48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54" h="484742">
                  <a:moveTo>
                    <a:pt x="77118" y="429657"/>
                  </a:moveTo>
                  <a:cubicBezTo>
                    <a:pt x="33129" y="359274"/>
                    <a:pt x="27207" y="365138"/>
                    <a:pt x="11017" y="308472"/>
                  </a:cubicBezTo>
                  <a:cubicBezTo>
                    <a:pt x="6857" y="293913"/>
                    <a:pt x="3672" y="279093"/>
                    <a:pt x="0" y="264404"/>
                  </a:cubicBezTo>
                  <a:cubicBezTo>
                    <a:pt x="3672" y="231354"/>
                    <a:pt x="6622" y="198215"/>
                    <a:pt x="11017" y="165253"/>
                  </a:cubicBezTo>
                  <a:cubicBezTo>
                    <a:pt x="17206" y="118839"/>
                    <a:pt x="20528" y="63432"/>
                    <a:pt x="66101" y="33050"/>
                  </a:cubicBezTo>
                  <a:cubicBezTo>
                    <a:pt x="108814" y="4575"/>
                    <a:pt x="86591" y="15203"/>
                    <a:pt x="132202" y="0"/>
                  </a:cubicBezTo>
                  <a:cubicBezTo>
                    <a:pt x="157908" y="3672"/>
                    <a:pt x="188823" y="-4926"/>
                    <a:pt x="209320" y="11016"/>
                  </a:cubicBezTo>
                  <a:cubicBezTo>
                    <a:pt x="227653" y="25275"/>
                    <a:pt x="231354" y="53892"/>
                    <a:pt x="231354" y="77118"/>
                  </a:cubicBezTo>
                  <a:lnTo>
                    <a:pt x="231354" y="48474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410819" y="4307595"/>
              <a:ext cx="1284634" cy="782198"/>
            </a:xfrm>
            <a:custGeom>
              <a:avLst/>
              <a:gdLst>
                <a:gd name="connsiteX0" fmla="*/ 176270 w 904833"/>
                <a:gd name="connsiteY0" fmla="*/ 0 h 782198"/>
                <a:gd name="connsiteX1" fmla="*/ 99152 w 904833"/>
                <a:gd name="connsiteY1" fmla="*/ 99152 h 782198"/>
                <a:gd name="connsiteX2" fmla="*/ 55084 w 904833"/>
                <a:gd name="connsiteY2" fmla="*/ 165253 h 782198"/>
                <a:gd name="connsiteX3" fmla="*/ 33051 w 904833"/>
                <a:gd name="connsiteY3" fmla="*/ 242371 h 782198"/>
                <a:gd name="connsiteX4" fmla="*/ 22034 w 904833"/>
                <a:gd name="connsiteY4" fmla="*/ 308472 h 782198"/>
                <a:gd name="connsiteX5" fmla="*/ 11017 w 904833"/>
                <a:gd name="connsiteY5" fmla="*/ 352540 h 782198"/>
                <a:gd name="connsiteX6" fmla="*/ 0 w 904833"/>
                <a:gd name="connsiteY6" fmla="*/ 418641 h 782198"/>
                <a:gd name="connsiteX7" fmla="*/ 11017 w 904833"/>
                <a:gd name="connsiteY7" fmla="*/ 550844 h 782198"/>
                <a:gd name="connsiteX8" fmla="*/ 55084 w 904833"/>
                <a:gd name="connsiteY8" fmla="*/ 616945 h 782198"/>
                <a:gd name="connsiteX9" fmla="*/ 77118 w 904833"/>
                <a:gd name="connsiteY9" fmla="*/ 649995 h 782198"/>
                <a:gd name="connsiteX10" fmla="*/ 99152 w 904833"/>
                <a:gd name="connsiteY10" fmla="*/ 683046 h 782198"/>
                <a:gd name="connsiteX11" fmla="*/ 176270 w 904833"/>
                <a:gd name="connsiteY11" fmla="*/ 738130 h 782198"/>
                <a:gd name="connsiteX12" fmla="*/ 242371 w 904833"/>
                <a:gd name="connsiteY12" fmla="*/ 760164 h 782198"/>
                <a:gd name="connsiteX13" fmla="*/ 319489 w 904833"/>
                <a:gd name="connsiteY13" fmla="*/ 782198 h 782198"/>
                <a:gd name="connsiteX14" fmla="*/ 561860 w 904833"/>
                <a:gd name="connsiteY14" fmla="*/ 771181 h 782198"/>
                <a:gd name="connsiteX15" fmla="*/ 605928 w 904833"/>
                <a:gd name="connsiteY15" fmla="*/ 760164 h 782198"/>
                <a:gd name="connsiteX16" fmla="*/ 672029 w 904833"/>
                <a:gd name="connsiteY16" fmla="*/ 749147 h 782198"/>
                <a:gd name="connsiteX17" fmla="*/ 782198 w 904833"/>
                <a:gd name="connsiteY17" fmla="*/ 705080 h 782198"/>
                <a:gd name="connsiteX18" fmla="*/ 815248 w 904833"/>
                <a:gd name="connsiteY18" fmla="*/ 672029 h 782198"/>
                <a:gd name="connsiteX19" fmla="*/ 859316 w 904833"/>
                <a:gd name="connsiteY19" fmla="*/ 605928 h 782198"/>
                <a:gd name="connsiteX20" fmla="*/ 881350 w 904833"/>
                <a:gd name="connsiteY20" fmla="*/ 539827 h 782198"/>
                <a:gd name="connsiteX21" fmla="*/ 903383 w 904833"/>
                <a:gd name="connsiteY21" fmla="*/ 451692 h 782198"/>
                <a:gd name="connsiteX22" fmla="*/ 903383 w 904833"/>
                <a:gd name="connsiteY22" fmla="*/ 11017 h 782198"/>
                <a:gd name="connsiteX0" fmla="*/ 176270 w 904789"/>
                <a:gd name="connsiteY0" fmla="*/ 0 h 782198"/>
                <a:gd name="connsiteX1" fmla="*/ 99152 w 904789"/>
                <a:gd name="connsiteY1" fmla="*/ 99152 h 782198"/>
                <a:gd name="connsiteX2" fmla="*/ 55084 w 904789"/>
                <a:gd name="connsiteY2" fmla="*/ 165253 h 782198"/>
                <a:gd name="connsiteX3" fmla="*/ 33051 w 904789"/>
                <a:gd name="connsiteY3" fmla="*/ 242371 h 782198"/>
                <a:gd name="connsiteX4" fmla="*/ 22034 w 904789"/>
                <a:gd name="connsiteY4" fmla="*/ 308472 h 782198"/>
                <a:gd name="connsiteX5" fmla="*/ 11017 w 904789"/>
                <a:gd name="connsiteY5" fmla="*/ 352540 h 782198"/>
                <a:gd name="connsiteX6" fmla="*/ 0 w 904789"/>
                <a:gd name="connsiteY6" fmla="*/ 418641 h 782198"/>
                <a:gd name="connsiteX7" fmla="*/ 11017 w 904789"/>
                <a:gd name="connsiteY7" fmla="*/ 550844 h 782198"/>
                <a:gd name="connsiteX8" fmla="*/ 55084 w 904789"/>
                <a:gd name="connsiteY8" fmla="*/ 616945 h 782198"/>
                <a:gd name="connsiteX9" fmla="*/ 77118 w 904789"/>
                <a:gd name="connsiteY9" fmla="*/ 649995 h 782198"/>
                <a:gd name="connsiteX10" fmla="*/ 99152 w 904789"/>
                <a:gd name="connsiteY10" fmla="*/ 683046 h 782198"/>
                <a:gd name="connsiteX11" fmla="*/ 176270 w 904789"/>
                <a:gd name="connsiteY11" fmla="*/ 738130 h 782198"/>
                <a:gd name="connsiteX12" fmla="*/ 242371 w 904789"/>
                <a:gd name="connsiteY12" fmla="*/ 760164 h 782198"/>
                <a:gd name="connsiteX13" fmla="*/ 319489 w 904789"/>
                <a:gd name="connsiteY13" fmla="*/ 782198 h 782198"/>
                <a:gd name="connsiteX14" fmla="*/ 561860 w 904789"/>
                <a:gd name="connsiteY14" fmla="*/ 771181 h 782198"/>
                <a:gd name="connsiteX15" fmla="*/ 605928 w 904789"/>
                <a:gd name="connsiteY15" fmla="*/ 760164 h 782198"/>
                <a:gd name="connsiteX16" fmla="*/ 672029 w 904789"/>
                <a:gd name="connsiteY16" fmla="*/ 749147 h 782198"/>
                <a:gd name="connsiteX17" fmla="*/ 782198 w 904789"/>
                <a:gd name="connsiteY17" fmla="*/ 705080 h 782198"/>
                <a:gd name="connsiteX18" fmla="*/ 815248 w 904789"/>
                <a:gd name="connsiteY18" fmla="*/ 672029 h 782198"/>
                <a:gd name="connsiteX19" fmla="*/ 859316 w 904789"/>
                <a:gd name="connsiteY19" fmla="*/ 605928 h 782198"/>
                <a:gd name="connsiteX20" fmla="*/ 881350 w 904789"/>
                <a:gd name="connsiteY20" fmla="*/ 539827 h 782198"/>
                <a:gd name="connsiteX21" fmla="*/ 903383 w 904789"/>
                <a:gd name="connsiteY21" fmla="*/ 451692 h 782198"/>
                <a:gd name="connsiteX22" fmla="*/ 840380 w 904789"/>
                <a:gd name="connsiteY22" fmla="*/ 0 h 782198"/>
                <a:gd name="connsiteX0" fmla="*/ 176270 w 918320"/>
                <a:gd name="connsiteY0" fmla="*/ 0 h 782198"/>
                <a:gd name="connsiteX1" fmla="*/ 99152 w 918320"/>
                <a:gd name="connsiteY1" fmla="*/ 99152 h 782198"/>
                <a:gd name="connsiteX2" fmla="*/ 55084 w 918320"/>
                <a:gd name="connsiteY2" fmla="*/ 165253 h 782198"/>
                <a:gd name="connsiteX3" fmla="*/ 33051 w 918320"/>
                <a:gd name="connsiteY3" fmla="*/ 242371 h 782198"/>
                <a:gd name="connsiteX4" fmla="*/ 22034 w 918320"/>
                <a:gd name="connsiteY4" fmla="*/ 308472 h 782198"/>
                <a:gd name="connsiteX5" fmla="*/ 11017 w 918320"/>
                <a:gd name="connsiteY5" fmla="*/ 352540 h 782198"/>
                <a:gd name="connsiteX6" fmla="*/ 0 w 918320"/>
                <a:gd name="connsiteY6" fmla="*/ 418641 h 782198"/>
                <a:gd name="connsiteX7" fmla="*/ 11017 w 918320"/>
                <a:gd name="connsiteY7" fmla="*/ 550844 h 782198"/>
                <a:gd name="connsiteX8" fmla="*/ 55084 w 918320"/>
                <a:gd name="connsiteY8" fmla="*/ 616945 h 782198"/>
                <a:gd name="connsiteX9" fmla="*/ 77118 w 918320"/>
                <a:gd name="connsiteY9" fmla="*/ 649995 h 782198"/>
                <a:gd name="connsiteX10" fmla="*/ 99152 w 918320"/>
                <a:gd name="connsiteY10" fmla="*/ 683046 h 782198"/>
                <a:gd name="connsiteX11" fmla="*/ 176270 w 918320"/>
                <a:gd name="connsiteY11" fmla="*/ 738130 h 782198"/>
                <a:gd name="connsiteX12" fmla="*/ 242371 w 918320"/>
                <a:gd name="connsiteY12" fmla="*/ 760164 h 782198"/>
                <a:gd name="connsiteX13" fmla="*/ 319489 w 918320"/>
                <a:gd name="connsiteY13" fmla="*/ 782198 h 782198"/>
                <a:gd name="connsiteX14" fmla="*/ 561860 w 918320"/>
                <a:gd name="connsiteY14" fmla="*/ 771181 h 782198"/>
                <a:gd name="connsiteX15" fmla="*/ 605928 w 918320"/>
                <a:gd name="connsiteY15" fmla="*/ 760164 h 782198"/>
                <a:gd name="connsiteX16" fmla="*/ 672029 w 918320"/>
                <a:gd name="connsiteY16" fmla="*/ 749147 h 782198"/>
                <a:gd name="connsiteX17" fmla="*/ 782198 w 918320"/>
                <a:gd name="connsiteY17" fmla="*/ 705080 h 782198"/>
                <a:gd name="connsiteX18" fmla="*/ 815248 w 918320"/>
                <a:gd name="connsiteY18" fmla="*/ 672029 h 782198"/>
                <a:gd name="connsiteX19" fmla="*/ 859316 w 918320"/>
                <a:gd name="connsiteY19" fmla="*/ 605928 h 782198"/>
                <a:gd name="connsiteX20" fmla="*/ 881350 w 918320"/>
                <a:gd name="connsiteY20" fmla="*/ 539827 h 782198"/>
                <a:gd name="connsiteX21" fmla="*/ 903383 w 918320"/>
                <a:gd name="connsiteY21" fmla="*/ 451692 h 782198"/>
                <a:gd name="connsiteX22" fmla="*/ 914887 w 918320"/>
                <a:gd name="connsiteY22" fmla="*/ 176270 h 782198"/>
                <a:gd name="connsiteX23" fmla="*/ 840380 w 918320"/>
                <a:gd name="connsiteY23" fmla="*/ 0 h 78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320" h="782198">
                  <a:moveTo>
                    <a:pt x="176270" y="0"/>
                  </a:moveTo>
                  <a:cubicBezTo>
                    <a:pt x="82141" y="75304"/>
                    <a:pt x="149769" y="6355"/>
                    <a:pt x="99152" y="99152"/>
                  </a:cubicBezTo>
                  <a:cubicBezTo>
                    <a:pt x="86471" y="122400"/>
                    <a:pt x="55084" y="165253"/>
                    <a:pt x="55084" y="165253"/>
                  </a:cubicBezTo>
                  <a:cubicBezTo>
                    <a:pt x="44586" y="196749"/>
                    <a:pt x="39967" y="207794"/>
                    <a:pt x="33051" y="242371"/>
                  </a:cubicBezTo>
                  <a:cubicBezTo>
                    <a:pt x="28670" y="264275"/>
                    <a:pt x="26415" y="286568"/>
                    <a:pt x="22034" y="308472"/>
                  </a:cubicBezTo>
                  <a:cubicBezTo>
                    <a:pt x="19064" y="323319"/>
                    <a:pt x="13987" y="337693"/>
                    <a:pt x="11017" y="352540"/>
                  </a:cubicBezTo>
                  <a:cubicBezTo>
                    <a:pt x="6636" y="374444"/>
                    <a:pt x="3672" y="396607"/>
                    <a:pt x="0" y="418641"/>
                  </a:cubicBezTo>
                  <a:cubicBezTo>
                    <a:pt x="3672" y="462709"/>
                    <a:pt x="-818" y="508237"/>
                    <a:pt x="11017" y="550844"/>
                  </a:cubicBezTo>
                  <a:cubicBezTo>
                    <a:pt x="18104" y="576359"/>
                    <a:pt x="40395" y="594911"/>
                    <a:pt x="55084" y="616945"/>
                  </a:cubicBezTo>
                  <a:lnTo>
                    <a:pt x="77118" y="649995"/>
                  </a:lnTo>
                  <a:cubicBezTo>
                    <a:pt x="84463" y="661012"/>
                    <a:pt x="88559" y="675101"/>
                    <a:pt x="99152" y="683046"/>
                  </a:cubicBezTo>
                  <a:cubicBezTo>
                    <a:pt x="105079" y="687491"/>
                    <a:pt x="163083" y="732269"/>
                    <a:pt x="176270" y="738130"/>
                  </a:cubicBezTo>
                  <a:cubicBezTo>
                    <a:pt x="197494" y="747563"/>
                    <a:pt x="220337" y="752819"/>
                    <a:pt x="242371" y="760164"/>
                  </a:cubicBezTo>
                  <a:cubicBezTo>
                    <a:pt x="289784" y="775969"/>
                    <a:pt x="264158" y="768365"/>
                    <a:pt x="319489" y="782198"/>
                  </a:cubicBezTo>
                  <a:cubicBezTo>
                    <a:pt x="400279" y="778526"/>
                    <a:pt x="481224" y="777384"/>
                    <a:pt x="561860" y="771181"/>
                  </a:cubicBezTo>
                  <a:cubicBezTo>
                    <a:pt x="576957" y="770020"/>
                    <a:pt x="591081" y="763134"/>
                    <a:pt x="605928" y="760164"/>
                  </a:cubicBezTo>
                  <a:cubicBezTo>
                    <a:pt x="627832" y="755783"/>
                    <a:pt x="650358" y="754565"/>
                    <a:pt x="672029" y="749147"/>
                  </a:cubicBezTo>
                  <a:cubicBezTo>
                    <a:pt x="726480" y="735534"/>
                    <a:pt x="736611" y="727872"/>
                    <a:pt x="782198" y="705080"/>
                  </a:cubicBezTo>
                  <a:cubicBezTo>
                    <a:pt x="793215" y="694063"/>
                    <a:pt x="805683" y="684327"/>
                    <a:pt x="815248" y="672029"/>
                  </a:cubicBezTo>
                  <a:cubicBezTo>
                    <a:pt x="831506" y="651126"/>
                    <a:pt x="859316" y="605928"/>
                    <a:pt x="859316" y="605928"/>
                  </a:cubicBezTo>
                  <a:lnTo>
                    <a:pt x="881350" y="539827"/>
                  </a:lnTo>
                  <a:cubicBezTo>
                    <a:pt x="890434" y="512573"/>
                    <a:pt x="897794" y="512285"/>
                    <a:pt x="903383" y="451692"/>
                  </a:cubicBezTo>
                  <a:cubicBezTo>
                    <a:pt x="908973" y="391099"/>
                    <a:pt x="925387" y="251552"/>
                    <a:pt x="914887" y="176270"/>
                  </a:cubicBezTo>
                  <a:cubicBezTo>
                    <a:pt x="904387" y="100988"/>
                    <a:pt x="843610" y="36723"/>
                    <a:pt x="84038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4557744" y="1054345"/>
            <a:ext cx="1716701" cy="4931906"/>
            <a:chOff x="2368627" y="1277957"/>
            <a:chExt cx="1326826" cy="3811836"/>
          </a:xfrm>
        </p:grpSpPr>
        <p:sp>
          <p:nvSpPr>
            <p:cNvPr id="13" name="Freeform 12"/>
            <p:cNvSpPr/>
            <p:nvPr/>
          </p:nvSpPr>
          <p:spPr>
            <a:xfrm>
              <a:off x="2368627" y="1662531"/>
              <a:ext cx="1322024" cy="2708420"/>
            </a:xfrm>
            <a:custGeom>
              <a:avLst/>
              <a:gdLst>
                <a:gd name="connsiteX0" fmla="*/ 914400 w 1035585"/>
                <a:gd name="connsiteY0" fmla="*/ 23050 h 2708420"/>
                <a:gd name="connsiteX1" fmla="*/ 793214 w 1035585"/>
                <a:gd name="connsiteY1" fmla="*/ 45083 h 2708420"/>
                <a:gd name="connsiteX2" fmla="*/ 749146 w 1035585"/>
                <a:gd name="connsiteY2" fmla="*/ 67117 h 2708420"/>
                <a:gd name="connsiteX3" fmla="*/ 705079 w 1035585"/>
                <a:gd name="connsiteY3" fmla="*/ 78134 h 2708420"/>
                <a:gd name="connsiteX4" fmla="*/ 627961 w 1035585"/>
                <a:gd name="connsiteY4" fmla="*/ 133218 h 2708420"/>
                <a:gd name="connsiteX5" fmla="*/ 561860 w 1035585"/>
                <a:gd name="connsiteY5" fmla="*/ 177286 h 2708420"/>
                <a:gd name="connsiteX6" fmla="*/ 495759 w 1035585"/>
                <a:gd name="connsiteY6" fmla="*/ 254404 h 2708420"/>
                <a:gd name="connsiteX7" fmla="*/ 462708 w 1035585"/>
                <a:gd name="connsiteY7" fmla="*/ 287455 h 2708420"/>
                <a:gd name="connsiteX8" fmla="*/ 352539 w 1035585"/>
                <a:gd name="connsiteY8" fmla="*/ 430674 h 2708420"/>
                <a:gd name="connsiteX9" fmla="*/ 319489 w 1035585"/>
                <a:gd name="connsiteY9" fmla="*/ 474741 h 2708420"/>
                <a:gd name="connsiteX10" fmla="*/ 308472 w 1035585"/>
                <a:gd name="connsiteY10" fmla="*/ 507792 h 2708420"/>
                <a:gd name="connsiteX11" fmla="*/ 275421 w 1035585"/>
                <a:gd name="connsiteY11" fmla="*/ 551859 h 2708420"/>
                <a:gd name="connsiteX12" fmla="*/ 231354 w 1035585"/>
                <a:gd name="connsiteY12" fmla="*/ 628977 h 2708420"/>
                <a:gd name="connsiteX13" fmla="*/ 209320 w 1035585"/>
                <a:gd name="connsiteY13" fmla="*/ 695079 h 2708420"/>
                <a:gd name="connsiteX14" fmla="*/ 165253 w 1035585"/>
                <a:gd name="connsiteY14" fmla="*/ 761180 h 2708420"/>
                <a:gd name="connsiteX15" fmla="*/ 154236 w 1035585"/>
                <a:gd name="connsiteY15" fmla="*/ 794230 h 2708420"/>
                <a:gd name="connsiteX16" fmla="*/ 143219 w 1035585"/>
                <a:gd name="connsiteY16" fmla="*/ 838298 h 2708420"/>
                <a:gd name="connsiteX17" fmla="*/ 121185 w 1035585"/>
                <a:gd name="connsiteY17" fmla="*/ 871349 h 2708420"/>
                <a:gd name="connsiteX18" fmla="*/ 110168 w 1035585"/>
                <a:gd name="connsiteY18" fmla="*/ 926433 h 2708420"/>
                <a:gd name="connsiteX19" fmla="*/ 88134 w 1035585"/>
                <a:gd name="connsiteY19" fmla="*/ 992534 h 2708420"/>
                <a:gd name="connsiteX20" fmla="*/ 77118 w 1035585"/>
                <a:gd name="connsiteY20" fmla="*/ 1080669 h 2708420"/>
                <a:gd name="connsiteX21" fmla="*/ 55084 w 1035585"/>
                <a:gd name="connsiteY21" fmla="*/ 1168804 h 2708420"/>
                <a:gd name="connsiteX22" fmla="*/ 44067 w 1035585"/>
                <a:gd name="connsiteY22" fmla="*/ 1278973 h 2708420"/>
                <a:gd name="connsiteX23" fmla="*/ 22033 w 1035585"/>
                <a:gd name="connsiteY23" fmla="*/ 1455242 h 2708420"/>
                <a:gd name="connsiteX24" fmla="*/ 0 w 1035585"/>
                <a:gd name="connsiteY24" fmla="*/ 1697614 h 2708420"/>
                <a:gd name="connsiteX25" fmla="*/ 11016 w 1035585"/>
                <a:gd name="connsiteY25" fmla="*/ 2292524 h 2708420"/>
                <a:gd name="connsiteX26" fmla="*/ 44067 w 1035585"/>
                <a:gd name="connsiteY26" fmla="*/ 2435744 h 2708420"/>
                <a:gd name="connsiteX27" fmla="*/ 88134 w 1035585"/>
                <a:gd name="connsiteY27" fmla="*/ 2501845 h 2708420"/>
                <a:gd name="connsiteX28" fmla="*/ 176269 w 1035585"/>
                <a:gd name="connsiteY28" fmla="*/ 2600997 h 2708420"/>
                <a:gd name="connsiteX29" fmla="*/ 209320 w 1035585"/>
                <a:gd name="connsiteY29" fmla="*/ 2612014 h 2708420"/>
                <a:gd name="connsiteX30" fmla="*/ 242371 w 1035585"/>
                <a:gd name="connsiteY30" fmla="*/ 2634047 h 2708420"/>
                <a:gd name="connsiteX31" fmla="*/ 297455 w 1035585"/>
                <a:gd name="connsiteY31" fmla="*/ 2645064 h 2708420"/>
                <a:gd name="connsiteX32" fmla="*/ 407624 w 1035585"/>
                <a:gd name="connsiteY32" fmla="*/ 2667098 h 2708420"/>
                <a:gd name="connsiteX33" fmla="*/ 495759 w 1035585"/>
                <a:gd name="connsiteY33" fmla="*/ 2678115 h 2708420"/>
                <a:gd name="connsiteX34" fmla="*/ 661012 w 1035585"/>
                <a:gd name="connsiteY34" fmla="*/ 2700149 h 2708420"/>
                <a:gd name="connsiteX35" fmla="*/ 925416 w 1035585"/>
                <a:gd name="connsiteY35" fmla="*/ 2656081 h 2708420"/>
                <a:gd name="connsiteX36" fmla="*/ 947450 w 1035585"/>
                <a:gd name="connsiteY36" fmla="*/ 2612014 h 2708420"/>
                <a:gd name="connsiteX37" fmla="*/ 958467 w 1035585"/>
                <a:gd name="connsiteY37" fmla="*/ 2567946 h 2708420"/>
                <a:gd name="connsiteX38" fmla="*/ 980501 w 1035585"/>
                <a:gd name="connsiteY38" fmla="*/ 2534896 h 2708420"/>
                <a:gd name="connsiteX39" fmla="*/ 991518 w 1035585"/>
                <a:gd name="connsiteY39" fmla="*/ 2479811 h 2708420"/>
                <a:gd name="connsiteX40" fmla="*/ 1002534 w 1035585"/>
                <a:gd name="connsiteY40" fmla="*/ 2369642 h 2708420"/>
                <a:gd name="connsiteX41" fmla="*/ 1013551 w 1035585"/>
                <a:gd name="connsiteY41" fmla="*/ 2281508 h 2708420"/>
                <a:gd name="connsiteX42" fmla="*/ 1024568 w 1035585"/>
                <a:gd name="connsiteY42" fmla="*/ 1245922 h 2708420"/>
                <a:gd name="connsiteX43" fmla="*/ 1035585 w 1035585"/>
                <a:gd name="connsiteY43" fmla="*/ 860332 h 2708420"/>
                <a:gd name="connsiteX44" fmla="*/ 1024568 w 1035585"/>
                <a:gd name="connsiteY44" fmla="*/ 177286 h 2708420"/>
                <a:gd name="connsiteX45" fmla="*/ 991518 w 1035585"/>
                <a:gd name="connsiteY45" fmla="*/ 67117 h 2708420"/>
                <a:gd name="connsiteX46" fmla="*/ 947450 w 1035585"/>
                <a:gd name="connsiteY46" fmla="*/ 1016 h 2708420"/>
                <a:gd name="connsiteX47" fmla="*/ 914400 w 1035585"/>
                <a:gd name="connsiteY47" fmla="*/ 23050 h 270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35585" h="2708420">
                  <a:moveTo>
                    <a:pt x="914400" y="23050"/>
                  </a:moveTo>
                  <a:cubicBezTo>
                    <a:pt x="888694" y="30394"/>
                    <a:pt x="832885" y="34504"/>
                    <a:pt x="793214" y="45083"/>
                  </a:cubicBezTo>
                  <a:cubicBezTo>
                    <a:pt x="777345" y="49315"/>
                    <a:pt x="764523" y="61350"/>
                    <a:pt x="749146" y="67117"/>
                  </a:cubicBezTo>
                  <a:cubicBezTo>
                    <a:pt x="734969" y="72433"/>
                    <a:pt x="719768" y="74462"/>
                    <a:pt x="705079" y="78134"/>
                  </a:cubicBezTo>
                  <a:cubicBezTo>
                    <a:pt x="597643" y="149758"/>
                    <a:pt x="764586" y="37580"/>
                    <a:pt x="627961" y="133218"/>
                  </a:cubicBezTo>
                  <a:cubicBezTo>
                    <a:pt x="606267" y="148404"/>
                    <a:pt x="580585" y="158561"/>
                    <a:pt x="561860" y="177286"/>
                  </a:cubicBezTo>
                  <a:cubicBezTo>
                    <a:pt x="479855" y="259288"/>
                    <a:pt x="580548" y="155482"/>
                    <a:pt x="495759" y="254404"/>
                  </a:cubicBezTo>
                  <a:cubicBezTo>
                    <a:pt x="485620" y="266234"/>
                    <a:pt x="472682" y="275486"/>
                    <a:pt x="462708" y="287455"/>
                  </a:cubicBezTo>
                  <a:cubicBezTo>
                    <a:pt x="431138" y="325339"/>
                    <a:pt x="385794" y="386334"/>
                    <a:pt x="352539" y="430674"/>
                  </a:cubicBezTo>
                  <a:lnTo>
                    <a:pt x="319489" y="474741"/>
                  </a:lnTo>
                  <a:cubicBezTo>
                    <a:pt x="315817" y="485758"/>
                    <a:pt x="314234" y="497709"/>
                    <a:pt x="308472" y="507792"/>
                  </a:cubicBezTo>
                  <a:cubicBezTo>
                    <a:pt x="299362" y="523734"/>
                    <a:pt x="286093" y="536918"/>
                    <a:pt x="275421" y="551859"/>
                  </a:cubicBezTo>
                  <a:cubicBezTo>
                    <a:pt x="257353" y="577154"/>
                    <a:pt x="243091" y="599635"/>
                    <a:pt x="231354" y="628977"/>
                  </a:cubicBezTo>
                  <a:cubicBezTo>
                    <a:pt x="222728" y="650542"/>
                    <a:pt x="219707" y="674305"/>
                    <a:pt x="209320" y="695079"/>
                  </a:cubicBezTo>
                  <a:cubicBezTo>
                    <a:pt x="197477" y="718764"/>
                    <a:pt x="173627" y="736058"/>
                    <a:pt x="165253" y="761180"/>
                  </a:cubicBezTo>
                  <a:cubicBezTo>
                    <a:pt x="161581" y="772197"/>
                    <a:pt x="157426" y="783064"/>
                    <a:pt x="154236" y="794230"/>
                  </a:cubicBezTo>
                  <a:cubicBezTo>
                    <a:pt x="150076" y="808789"/>
                    <a:pt x="149183" y="824381"/>
                    <a:pt x="143219" y="838298"/>
                  </a:cubicBezTo>
                  <a:cubicBezTo>
                    <a:pt x="138003" y="850468"/>
                    <a:pt x="128530" y="860332"/>
                    <a:pt x="121185" y="871349"/>
                  </a:cubicBezTo>
                  <a:cubicBezTo>
                    <a:pt x="117513" y="889710"/>
                    <a:pt x="115095" y="908368"/>
                    <a:pt x="110168" y="926433"/>
                  </a:cubicBezTo>
                  <a:cubicBezTo>
                    <a:pt x="104057" y="948840"/>
                    <a:pt x="88134" y="992534"/>
                    <a:pt x="88134" y="992534"/>
                  </a:cubicBezTo>
                  <a:cubicBezTo>
                    <a:pt x="84462" y="1021912"/>
                    <a:pt x="82574" y="1051569"/>
                    <a:pt x="77118" y="1080669"/>
                  </a:cubicBezTo>
                  <a:cubicBezTo>
                    <a:pt x="71537" y="1110433"/>
                    <a:pt x="55084" y="1168804"/>
                    <a:pt x="55084" y="1168804"/>
                  </a:cubicBezTo>
                  <a:cubicBezTo>
                    <a:pt x="51412" y="1205527"/>
                    <a:pt x="48297" y="1242310"/>
                    <a:pt x="44067" y="1278973"/>
                  </a:cubicBezTo>
                  <a:cubicBezTo>
                    <a:pt x="37280" y="1337796"/>
                    <a:pt x="26252" y="1396179"/>
                    <a:pt x="22033" y="1455242"/>
                  </a:cubicBezTo>
                  <a:cubicBezTo>
                    <a:pt x="8907" y="1639011"/>
                    <a:pt x="17409" y="1558334"/>
                    <a:pt x="0" y="1697614"/>
                  </a:cubicBezTo>
                  <a:cubicBezTo>
                    <a:pt x="3672" y="1895917"/>
                    <a:pt x="4517" y="2094293"/>
                    <a:pt x="11016" y="2292524"/>
                  </a:cubicBezTo>
                  <a:cubicBezTo>
                    <a:pt x="11979" y="2321904"/>
                    <a:pt x="25752" y="2408271"/>
                    <a:pt x="44067" y="2435744"/>
                  </a:cubicBezTo>
                  <a:lnTo>
                    <a:pt x="88134" y="2501845"/>
                  </a:lnTo>
                  <a:cubicBezTo>
                    <a:pt x="109129" y="2533337"/>
                    <a:pt x="143928" y="2590217"/>
                    <a:pt x="176269" y="2600997"/>
                  </a:cubicBezTo>
                  <a:cubicBezTo>
                    <a:pt x="187286" y="2604669"/>
                    <a:pt x="198933" y="2606821"/>
                    <a:pt x="209320" y="2612014"/>
                  </a:cubicBezTo>
                  <a:cubicBezTo>
                    <a:pt x="221163" y="2617935"/>
                    <a:pt x="229973" y="2629398"/>
                    <a:pt x="242371" y="2634047"/>
                  </a:cubicBezTo>
                  <a:cubicBezTo>
                    <a:pt x="259904" y="2640622"/>
                    <a:pt x="279176" y="2641002"/>
                    <a:pt x="297455" y="2645064"/>
                  </a:cubicBezTo>
                  <a:cubicBezTo>
                    <a:pt x="369724" y="2661124"/>
                    <a:pt x="316952" y="2654145"/>
                    <a:pt x="407624" y="2667098"/>
                  </a:cubicBezTo>
                  <a:cubicBezTo>
                    <a:pt x="436933" y="2671285"/>
                    <a:pt x="466450" y="2673928"/>
                    <a:pt x="495759" y="2678115"/>
                  </a:cubicBezTo>
                  <a:cubicBezTo>
                    <a:pt x="668839" y="2702841"/>
                    <a:pt x="429231" y="2674395"/>
                    <a:pt x="661012" y="2700149"/>
                  </a:cubicBezTo>
                  <a:cubicBezTo>
                    <a:pt x="779483" y="2694507"/>
                    <a:pt x="863695" y="2742491"/>
                    <a:pt x="925416" y="2656081"/>
                  </a:cubicBezTo>
                  <a:cubicBezTo>
                    <a:pt x="934962" y="2642717"/>
                    <a:pt x="940105" y="2626703"/>
                    <a:pt x="947450" y="2612014"/>
                  </a:cubicBezTo>
                  <a:cubicBezTo>
                    <a:pt x="951122" y="2597325"/>
                    <a:pt x="952502" y="2581863"/>
                    <a:pt x="958467" y="2567946"/>
                  </a:cubicBezTo>
                  <a:cubicBezTo>
                    <a:pt x="963683" y="2555776"/>
                    <a:pt x="975852" y="2547293"/>
                    <a:pt x="980501" y="2534896"/>
                  </a:cubicBezTo>
                  <a:cubicBezTo>
                    <a:pt x="987076" y="2517363"/>
                    <a:pt x="987846" y="2498173"/>
                    <a:pt x="991518" y="2479811"/>
                  </a:cubicBezTo>
                  <a:cubicBezTo>
                    <a:pt x="995190" y="2443088"/>
                    <a:pt x="998459" y="2406322"/>
                    <a:pt x="1002534" y="2369642"/>
                  </a:cubicBezTo>
                  <a:cubicBezTo>
                    <a:pt x="1005803" y="2340216"/>
                    <a:pt x="1012971" y="2311109"/>
                    <a:pt x="1013551" y="2281508"/>
                  </a:cubicBezTo>
                  <a:cubicBezTo>
                    <a:pt x="1020319" y="1936359"/>
                    <a:pt x="1019216" y="1591095"/>
                    <a:pt x="1024568" y="1245922"/>
                  </a:cubicBezTo>
                  <a:cubicBezTo>
                    <a:pt x="1026561" y="1117355"/>
                    <a:pt x="1031913" y="988862"/>
                    <a:pt x="1035585" y="860332"/>
                  </a:cubicBezTo>
                  <a:cubicBezTo>
                    <a:pt x="1031913" y="632650"/>
                    <a:pt x="1031166" y="404902"/>
                    <a:pt x="1024568" y="177286"/>
                  </a:cubicBezTo>
                  <a:cubicBezTo>
                    <a:pt x="1021486" y="70949"/>
                    <a:pt x="1022954" y="129989"/>
                    <a:pt x="991518" y="67117"/>
                  </a:cubicBezTo>
                  <a:cubicBezTo>
                    <a:pt x="976612" y="37305"/>
                    <a:pt x="987319" y="18103"/>
                    <a:pt x="947450" y="1016"/>
                  </a:cubicBezTo>
                  <a:cubicBezTo>
                    <a:pt x="933949" y="-4770"/>
                    <a:pt x="940106" y="15706"/>
                    <a:pt x="914400" y="2305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381241" y="1277957"/>
              <a:ext cx="295346" cy="484742"/>
            </a:xfrm>
            <a:custGeom>
              <a:avLst/>
              <a:gdLst>
                <a:gd name="connsiteX0" fmla="*/ 77118 w 231354"/>
                <a:gd name="connsiteY0" fmla="*/ 429657 h 484742"/>
                <a:gd name="connsiteX1" fmla="*/ 11017 w 231354"/>
                <a:gd name="connsiteY1" fmla="*/ 308472 h 484742"/>
                <a:gd name="connsiteX2" fmla="*/ 0 w 231354"/>
                <a:gd name="connsiteY2" fmla="*/ 264404 h 484742"/>
                <a:gd name="connsiteX3" fmla="*/ 11017 w 231354"/>
                <a:gd name="connsiteY3" fmla="*/ 165253 h 484742"/>
                <a:gd name="connsiteX4" fmla="*/ 66101 w 231354"/>
                <a:gd name="connsiteY4" fmla="*/ 33050 h 484742"/>
                <a:gd name="connsiteX5" fmla="*/ 132202 w 231354"/>
                <a:gd name="connsiteY5" fmla="*/ 0 h 484742"/>
                <a:gd name="connsiteX6" fmla="*/ 209320 w 231354"/>
                <a:gd name="connsiteY6" fmla="*/ 11016 h 484742"/>
                <a:gd name="connsiteX7" fmla="*/ 231354 w 231354"/>
                <a:gd name="connsiteY7" fmla="*/ 77118 h 484742"/>
                <a:gd name="connsiteX8" fmla="*/ 231354 w 231354"/>
                <a:gd name="connsiteY8" fmla="*/ 484742 h 48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54" h="484742">
                  <a:moveTo>
                    <a:pt x="77118" y="429657"/>
                  </a:moveTo>
                  <a:cubicBezTo>
                    <a:pt x="33129" y="359274"/>
                    <a:pt x="27207" y="365138"/>
                    <a:pt x="11017" y="308472"/>
                  </a:cubicBezTo>
                  <a:cubicBezTo>
                    <a:pt x="6857" y="293913"/>
                    <a:pt x="3672" y="279093"/>
                    <a:pt x="0" y="264404"/>
                  </a:cubicBezTo>
                  <a:cubicBezTo>
                    <a:pt x="3672" y="231354"/>
                    <a:pt x="6622" y="198215"/>
                    <a:pt x="11017" y="165253"/>
                  </a:cubicBezTo>
                  <a:cubicBezTo>
                    <a:pt x="17206" y="118839"/>
                    <a:pt x="20528" y="63432"/>
                    <a:pt x="66101" y="33050"/>
                  </a:cubicBezTo>
                  <a:cubicBezTo>
                    <a:pt x="108814" y="4575"/>
                    <a:pt x="86591" y="15203"/>
                    <a:pt x="132202" y="0"/>
                  </a:cubicBezTo>
                  <a:cubicBezTo>
                    <a:pt x="157908" y="3672"/>
                    <a:pt x="188823" y="-4926"/>
                    <a:pt x="209320" y="11016"/>
                  </a:cubicBezTo>
                  <a:cubicBezTo>
                    <a:pt x="227653" y="25275"/>
                    <a:pt x="231354" y="53892"/>
                    <a:pt x="231354" y="77118"/>
                  </a:cubicBezTo>
                  <a:lnTo>
                    <a:pt x="231354" y="48474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410819" y="4307595"/>
              <a:ext cx="1284634" cy="782198"/>
            </a:xfrm>
            <a:custGeom>
              <a:avLst/>
              <a:gdLst>
                <a:gd name="connsiteX0" fmla="*/ 176270 w 904833"/>
                <a:gd name="connsiteY0" fmla="*/ 0 h 782198"/>
                <a:gd name="connsiteX1" fmla="*/ 99152 w 904833"/>
                <a:gd name="connsiteY1" fmla="*/ 99152 h 782198"/>
                <a:gd name="connsiteX2" fmla="*/ 55084 w 904833"/>
                <a:gd name="connsiteY2" fmla="*/ 165253 h 782198"/>
                <a:gd name="connsiteX3" fmla="*/ 33051 w 904833"/>
                <a:gd name="connsiteY3" fmla="*/ 242371 h 782198"/>
                <a:gd name="connsiteX4" fmla="*/ 22034 w 904833"/>
                <a:gd name="connsiteY4" fmla="*/ 308472 h 782198"/>
                <a:gd name="connsiteX5" fmla="*/ 11017 w 904833"/>
                <a:gd name="connsiteY5" fmla="*/ 352540 h 782198"/>
                <a:gd name="connsiteX6" fmla="*/ 0 w 904833"/>
                <a:gd name="connsiteY6" fmla="*/ 418641 h 782198"/>
                <a:gd name="connsiteX7" fmla="*/ 11017 w 904833"/>
                <a:gd name="connsiteY7" fmla="*/ 550844 h 782198"/>
                <a:gd name="connsiteX8" fmla="*/ 55084 w 904833"/>
                <a:gd name="connsiteY8" fmla="*/ 616945 h 782198"/>
                <a:gd name="connsiteX9" fmla="*/ 77118 w 904833"/>
                <a:gd name="connsiteY9" fmla="*/ 649995 h 782198"/>
                <a:gd name="connsiteX10" fmla="*/ 99152 w 904833"/>
                <a:gd name="connsiteY10" fmla="*/ 683046 h 782198"/>
                <a:gd name="connsiteX11" fmla="*/ 176270 w 904833"/>
                <a:gd name="connsiteY11" fmla="*/ 738130 h 782198"/>
                <a:gd name="connsiteX12" fmla="*/ 242371 w 904833"/>
                <a:gd name="connsiteY12" fmla="*/ 760164 h 782198"/>
                <a:gd name="connsiteX13" fmla="*/ 319489 w 904833"/>
                <a:gd name="connsiteY13" fmla="*/ 782198 h 782198"/>
                <a:gd name="connsiteX14" fmla="*/ 561860 w 904833"/>
                <a:gd name="connsiteY14" fmla="*/ 771181 h 782198"/>
                <a:gd name="connsiteX15" fmla="*/ 605928 w 904833"/>
                <a:gd name="connsiteY15" fmla="*/ 760164 h 782198"/>
                <a:gd name="connsiteX16" fmla="*/ 672029 w 904833"/>
                <a:gd name="connsiteY16" fmla="*/ 749147 h 782198"/>
                <a:gd name="connsiteX17" fmla="*/ 782198 w 904833"/>
                <a:gd name="connsiteY17" fmla="*/ 705080 h 782198"/>
                <a:gd name="connsiteX18" fmla="*/ 815248 w 904833"/>
                <a:gd name="connsiteY18" fmla="*/ 672029 h 782198"/>
                <a:gd name="connsiteX19" fmla="*/ 859316 w 904833"/>
                <a:gd name="connsiteY19" fmla="*/ 605928 h 782198"/>
                <a:gd name="connsiteX20" fmla="*/ 881350 w 904833"/>
                <a:gd name="connsiteY20" fmla="*/ 539827 h 782198"/>
                <a:gd name="connsiteX21" fmla="*/ 903383 w 904833"/>
                <a:gd name="connsiteY21" fmla="*/ 451692 h 782198"/>
                <a:gd name="connsiteX22" fmla="*/ 903383 w 904833"/>
                <a:gd name="connsiteY22" fmla="*/ 11017 h 782198"/>
                <a:gd name="connsiteX0" fmla="*/ 176270 w 904789"/>
                <a:gd name="connsiteY0" fmla="*/ 0 h 782198"/>
                <a:gd name="connsiteX1" fmla="*/ 99152 w 904789"/>
                <a:gd name="connsiteY1" fmla="*/ 99152 h 782198"/>
                <a:gd name="connsiteX2" fmla="*/ 55084 w 904789"/>
                <a:gd name="connsiteY2" fmla="*/ 165253 h 782198"/>
                <a:gd name="connsiteX3" fmla="*/ 33051 w 904789"/>
                <a:gd name="connsiteY3" fmla="*/ 242371 h 782198"/>
                <a:gd name="connsiteX4" fmla="*/ 22034 w 904789"/>
                <a:gd name="connsiteY4" fmla="*/ 308472 h 782198"/>
                <a:gd name="connsiteX5" fmla="*/ 11017 w 904789"/>
                <a:gd name="connsiteY5" fmla="*/ 352540 h 782198"/>
                <a:gd name="connsiteX6" fmla="*/ 0 w 904789"/>
                <a:gd name="connsiteY6" fmla="*/ 418641 h 782198"/>
                <a:gd name="connsiteX7" fmla="*/ 11017 w 904789"/>
                <a:gd name="connsiteY7" fmla="*/ 550844 h 782198"/>
                <a:gd name="connsiteX8" fmla="*/ 55084 w 904789"/>
                <a:gd name="connsiteY8" fmla="*/ 616945 h 782198"/>
                <a:gd name="connsiteX9" fmla="*/ 77118 w 904789"/>
                <a:gd name="connsiteY9" fmla="*/ 649995 h 782198"/>
                <a:gd name="connsiteX10" fmla="*/ 99152 w 904789"/>
                <a:gd name="connsiteY10" fmla="*/ 683046 h 782198"/>
                <a:gd name="connsiteX11" fmla="*/ 176270 w 904789"/>
                <a:gd name="connsiteY11" fmla="*/ 738130 h 782198"/>
                <a:gd name="connsiteX12" fmla="*/ 242371 w 904789"/>
                <a:gd name="connsiteY12" fmla="*/ 760164 h 782198"/>
                <a:gd name="connsiteX13" fmla="*/ 319489 w 904789"/>
                <a:gd name="connsiteY13" fmla="*/ 782198 h 782198"/>
                <a:gd name="connsiteX14" fmla="*/ 561860 w 904789"/>
                <a:gd name="connsiteY14" fmla="*/ 771181 h 782198"/>
                <a:gd name="connsiteX15" fmla="*/ 605928 w 904789"/>
                <a:gd name="connsiteY15" fmla="*/ 760164 h 782198"/>
                <a:gd name="connsiteX16" fmla="*/ 672029 w 904789"/>
                <a:gd name="connsiteY16" fmla="*/ 749147 h 782198"/>
                <a:gd name="connsiteX17" fmla="*/ 782198 w 904789"/>
                <a:gd name="connsiteY17" fmla="*/ 705080 h 782198"/>
                <a:gd name="connsiteX18" fmla="*/ 815248 w 904789"/>
                <a:gd name="connsiteY18" fmla="*/ 672029 h 782198"/>
                <a:gd name="connsiteX19" fmla="*/ 859316 w 904789"/>
                <a:gd name="connsiteY19" fmla="*/ 605928 h 782198"/>
                <a:gd name="connsiteX20" fmla="*/ 881350 w 904789"/>
                <a:gd name="connsiteY20" fmla="*/ 539827 h 782198"/>
                <a:gd name="connsiteX21" fmla="*/ 903383 w 904789"/>
                <a:gd name="connsiteY21" fmla="*/ 451692 h 782198"/>
                <a:gd name="connsiteX22" fmla="*/ 840380 w 904789"/>
                <a:gd name="connsiteY22" fmla="*/ 0 h 782198"/>
                <a:gd name="connsiteX0" fmla="*/ 176270 w 918320"/>
                <a:gd name="connsiteY0" fmla="*/ 0 h 782198"/>
                <a:gd name="connsiteX1" fmla="*/ 99152 w 918320"/>
                <a:gd name="connsiteY1" fmla="*/ 99152 h 782198"/>
                <a:gd name="connsiteX2" fmla="*/ 55084 w 918320"/>
                <a:gd name="connsiteY2" fmla="*/ 165253 h 782198"/>
                <a:gd name="connsiteX3" fmla="*/ 33051 w 918320"/>
                <a:gd name="connsiteY3" fmla="*/ 242371 h 782198"/>
                <a:gd name="connsiteX4" fmla="*/ 22034 w 918320"/>
                <a:gd name="connsiteY4" fmla="*/ 308472 h 782198"/>
                <a:gd name="connsiteX5" fmla="*/ 11017 w 918320"/>
                <a:gd name="connsiteY5" fmla="*/ 352540 h 782198"/>
                <a:gd name="connsiteX6" fmla="*/ 0 w 918320"/>
                <a:gd name="connsiteY6" fmla="*/ 418641 h 782198"/>
                <a:gd name="connsiteX7" fmla="*/ 11017 w 918320"/>
                <a:gd name="connsiteY7" fmla="*/ 550844 h 782198"/>
                <a:gd name="connsiteX8" fmla="*/ 55084 w 918320"/>
                <a:gd name="connsiteY8" fmla="*/ 616945 h 782198"/>
                <a:gd name="connsiteX9" fmla="*/ 77118 w 918320"/>
                <a:gd name="connsiteY9" fmla="*/ 649995 h 782198"/>
                <a:gd name="connsiteX10" fmla="*/ 99152 w 918320"/>
                <a:gd name="connsiteY10" fmla="*/ 683046 h 782198"/>
                <a:gd name="connsiteX11" fmla="*/ 176270 w 918320"/>
                <a:gd name="connsiteY11" fmla="*/ 738130 h 782198"/>
                <a:gd name="connsiteX12" fmla="*/ 242371 w 918320"/>
                <a:gd name="connsiteY12" fmla="*/ 760164 h 782198"/>
                <a:gd name="connsiteX13" fmla="*/ 319489 w 918320"/>
                <a:gd name="connsiteY13" fmla="*/ 782198 h 782198"/>
                <a:gd name="connsiteX14" fmla="*/ 561860 w 918320"/>
                <a:gd name="connsiteY14" fmla="*/ 771181 h 782198"/>
                <a:gd name="connsiteX15" fmla="*/ 605928 w 918320"/>
                <a:gd name="connsiteY15" fmla="*/ 760164 h 782198"/>
                <a:gd name="connsiteX16" fmla="*/ 672029 w 918320"/>
                <a:gd name="connsiteY16" fmla="*/ 749147 h 782198"/>
                <a:gd name="connsiteX17" fmla="*/ 782198 w 918320"/>
                <a:gd name="connsiteY17" fmla="*/ 705080 h 782198"/>
                <a:gd name="connsiteX18" fmla="*/ 815248 w 918320"/>
                <a:gd name="connsiteY18" fmla="*/ 672029 h 782198"/>
                <a:gd name="connsiteX19" fmla="*/ 859316 w 918320"/>
                <a:gd name="connsiteY19" fmla="*/ 605928 h 782198"/>
                <a:gd name="connsiteX20" fmla="*/ 881350 w 918320"/>
                <a:gd name="connsiteY20" fmla="*/ 539827 h 782198"/>
                <a:gd name="connsiteX21" fmla="*/ 903383 w 918320"/>
                <a:gd name="connsiteY21" fmla="*/ 451692 h 782198"/>
                <a:gd name="connsiteX22" fmla="*/ 914887 w 918320"/>
                <a:gd name="connsiteY22" fmla="*/ 176270 h 782198"/>
                <a:gd name="connsiteX23" fmla="*/ 840380 w 918320"/>
                <a:gd name="connsiteY23" fmla="*/ 0 h 78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320" h="782198">
                  <a:moveTo>
                    <a:pt x="176270" y="0"/>
                  </a:moveTo>
                  <a:cubicBezTo>
                    <a:pt x="82141" y="75304"/>
                    <a:pt x="149769" y="6355"/>
                    <a:pt x="99152" y="99152"/>
                  </a:cubicBezTo>
                  <a:cubicBezTo>
                    <a:pt x="86471" y="122400"/>
                    <a:pt x="55084" y="165253"/>
                    <a:pt x="55084" y="165253"/>
                  </a:cubicBezTo>
                  <a:cubicBezTo>
                    <a:pt x="44586" y="196749"/>
                    <a:pt x="39967" y="207794"/>
                    <a:pt x="33051" y="242371"/>
                  </a:cubicBezTo>
                  <a:cubicBezTo>
                    <a:pt x="28670" y="264275"/>
                    <a:pt x="26415" y="286568"/>
                    <a:pt x="22034" y="308472"/>
                  </a:cubicBezTo>
                  <a:cubicBezTo>
                    <a:pt x="19064" y="323319"/>
                    <a:pt x="13987" y="337693"/>
                    <a:pt x="11017" y="352540"/>
                  </a:cubicBezTo>
                  <a:cubicBezTo>
                    <a:pt x="6636" y="374444"/>
                    <a:pt x="3672" y="396607"/>
                    <a:pt x="0" y="418641"/>
                  </a:cubicBezTo>
                  <a:cubicBezTo>
                    <a:pt x="3672" y="462709"/>
                    <a:pt x="-818" y="508237"/>
                    <a:pt x="11017" y="550844"/>
                  </a:cubicBezTo>
                  <a:cubicBezTo>
                    <a:pt x="18104" y="576359"/>
                    <a:pt x="40395" y="594911"/>
                    <a:pt x="55084" y="616945"/>
                  </a:cubicBezTo>
                  <a:lnTo>
                    <a:pt x="77118" y="649995"/>
                  </a:lnTo>
                  <a:cubicBezTo>
                    <a:pt x="84463" y="661012"/>
                    <a:pt x="88559" y="675101"/>
                    <a:pt x="99152" y="683046"/>
                  </a:cubicBezTo>
                  <a:cubicBezTo>
                    <a:pt x="105079" y="687491"/>
                    <a:pt x="163083" y="732269"/>
                    <a:pt x="176270" y="738130"/>
                  </a:cubicBezTo>
                  <a:cubicBezTo>
                    <a:pt x="197494" y="747563"/>
                    <a:pt x="220337" y="752819"/>
                    <a:pt x="242371" y="760164"/>
                  </a:cubicBezTo>
                  <a:cubicBezTo>
                    <a:pt x="289784" y="775969"/>
                    <a:pt x="264158" y="768365"/>
                    <a:pt x="319489" y="782198"/>
                  </a:cubicBezTo>
                  <a:cubicBezTo>
                    <a:pt x="400279" y="778526"/>
                    <a:pt x="481224" y="777384"/>
                    <a:pt x="561860" y="771181"/>
                  </a:cubicBezTo>
                  <a:cubicBezTo>
                    <a:pt x="576957" y="770020"/>
                    <a:pt x="591081" y="763134"/>
                    <a:pt x="605928" y="760164"/>
                  </a:cubicBezTo>
                  <a:cubicBezTo>
                    <a:pt x="627832" y="755783"/>
                    <a:pt x="650358" y="754565"/>
                    <a:pt x="672029" y="749147"/>
                  </a:cubicBezTo>
                  <a:cubicBezTo>
                    <a:pt x="726480" y="735534"/>
                    <a:pt x="736611" y="727872"/>
                    <a:pt x="782198" y="705080"/>
                  </a:cubicBezTo>
                  <a:cubicBezTo>
                    <a:pt x="793215" y="694063"/>
                    <a:pt x="805683" y="684327"/>
                    <a:pt x="815248" y="672029"/>
                  </a:cubicBezTo>
                  <a:cubicBezTo>
                    <a:pt x="831506" y="651126"/>
                    <a:pt x="859316" y="605928"/>
                    <a:pt x="859316" y="605928"/>
                  </a:cubicBezTo>
                  <a:lnTo>
                    <a:pt x="881350" y="539827"/>
                  </a:lnTo>
                  <a:cubicBezTo>
                    <a:pt x="890434" y="512573"/>
                    <a:pt x="897794" y="512285"/>
                    <a:pt x="903383" y="451692"/>
                  </a:cubicBezTo>
                  <a:cubicBezTo>
                    <a:pt x="908973" y="391099"/>
                    <a:pt x="925387" y="251552"/>
                    <a:pt x="914887" y="176270"/>
                  </a:cubicBezTo>
                  <a:cubicBezTo>
                    <a:pt x="904387" y="100988"/>
                    <a:pt x="843610" y="36723"/>
                    <a:pt x="84038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4902665" y="3871630"/>
            <a:ext cx="123238" cy="123238"/>
          </a:xfrm>
          <a:prstGeom prst="ellipse">
            <a:avLst/>
          </a:prstGeom>
          <a:solidFill>
            <a:srgbClr val="00B050"/>
          </a:solidFill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991010" y="3920925"/>
            <a:ext cx="948935" cy="702558"/>
          </a:xfrm>
          <a:custGeom>
            <a:avLst/>
            <a:gdLst>
              <a:gd name="connsiteX0" fmla="*/ 0 w 733425"/>
              <a:gd name="connsiteY0" fmla="*/ 0 h 543002"/>
              <a:gd name="connsiteX1" fmla="*/ 161925 w 733425"/>
              <a:gd name="connsiteY1" fmla="*/ 19050 h 543002"/>
              <a:gd name="connsiteX2" fmla="*/ 257175 w 733425"/>
              <a:gd name="connsiteY2" fmla="*/ 38100 h 543002"/>
              <a:gd name="connsiteX3" fmla="*/ 323850 w 733425"/>
              <a:gd name="connsiteY3" fmla="*/ 76200 h 543002"/>
              <a:gd name="connsiteX4" fmla="*/ 381000 w 733425"/>
              <a:gd name="connsiteY4" fmla="*/ 95250 h 543002"/>
              <a:gd name="connsiteX5" fmla="*/ 438150 w 733425"/>
              <a:gd name="connsiteY5" fmla="*/ 123825 h 543002"/>
              <a:gd name="connsiteX6" fmla="*/ 466725 w 733425"/>
              <a:gd name="connsiteY6" fmla="*/ 133350 h 543002"/>
              <a:gd name="connsiteX7" fmla="*/ 523875 w 733425"/>
              <a:gd name="connsiteY7" fmla="*/ 171450 h 543002"/>
              <a:gd name="connsiteX8" fmla="*/ 552450 w 733425"/>
              <a:gd name="connsiteY8" fmla="*/ 190500 h 543002"/>
              <a:gd name="connsiteX9" fmla="*/ 590550 w 733425"/>
              <a:gd name="connsiteY9" fmla="*/ 247650 h 543002"/>
              <a:gd name="connsiteX10" fmla="*/ 609600 w 733425"/>
              <a:gd name="connsiteY10" fmla="*/ 276225 h 543002"/>
              <a:gd name="connsiteX11" fmla="*/ 638175 w 733425"/>
              <a:gd name="connsiteY11" fmla="*/ 304800 h 543002"/>
              <a:gd name="connsiteX12" fmla="*/ 676275 w 733425"/>
              <a:gd name="connsiteY12" fmla="*/ 361950 h 543002"/>
              <a:gd name="connsiteX13" fmla="*/ 685800 w 733425"/>
              <a:gd name="connsiteY13" fmla="*/ 390525 h 543002"/>
              <a:gd name="connsiteX14" fmla="*/ 704850 w 733425"/>
              <a:gd name="connsiteY14" fmla="*/ 419100 h 543002"/>
              <a:gd name="connsiteX15" fmla="*/ 714375 w 733425"/>
              <a:gd name="connsiteY15" fmla="*/ 514350 h 543002"/>
              <a:gd name="connsiteX16" fmla="*/ 733425 w 733425"/>
              <a:gd name="connsiteY16" fmla="*/ 542925 h 5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33425" h="543002">
                <a:moveTo>
                  <a:pt x="0" y="0"/>
                </a:moveTo>
                <a:cubicBezTo>
                  <a:pt x="237417" y="18263"/>
                  <a:pt x="51871" y="-2961"/>
                  <a:pt x="161925" y="19050"/>
                </a:cubicBezTo>
                <a:cubicBezTo>
                  <a:pt x="185440" y="23753"/>
                  <a:pt x="231890" y="28618"/>
                  <a:pt x="257175" y="38100"/>
                </a:cubicBezTo>
                <a:cubicBezTo>
                  <a:pt x="378813" y="83714"/>
                  <a:pt x="224365" y="31984"/>
                  <a:pt x="323850" y="76200"/>
                </a:cubicBezTo>
                <a:cubicBezTo>
                  <a:pt x="342200" y="84355"/>
                  <a:pt x="361950" y="88900"/>
                  <a:pt x="381000" y="95250"/>
                </a:cubicBezTo>
                <a:cubicBezTo>
                  <a:pt x="452824" y="119191"/>
                  <a:pt x="364292" y="86896"/>
                  <a:pt x="438150" y="123825"/>
                </a:cubicBezTo>
                <a:cubicBezTo>
                  <a:pt x="447130" y="128315"/>
                  <a:pt x="457948" y="128474"/>
                  <a:pt x="466725" y="133350"/>
                </a:cubicBezTo>
                <a:cubicBezTo>
                  <a:pt x="486739" y="144469"/>
                  <a:pt x="504825" y="158750"/>
                  <a:pt x="523875" y="171450"/>
                </a:cubicBezTo>
                <a:lnTo>
                  <a:pt x="552450" y="190500"/>
                </a:lnTo>
                <a:lnTo>
                  <a:pt x="590550" y="247650"/>
                </a:lnTo>
                <a:cubicBezTo>
                  <a:pt x="596900" y="257175"/>
                  <a:pt x="601505" y="268130"/>
                  <a:pt x="609600" y="276225"/>
                </a:cubicBezTo>
                <a:lnTo>
                  <a:pt x="638175" y="304800"/>
                </a:lnTo>
                <a:cubicBezTo>
                  <a:pt x="660823" y="372744"/>
                  <a:pt x="628709" y="290601"/>
                  <a:pt x="676275" y="361950"/>
                </a:cubicBezTo>
                <a:cubicBezTo>
                  <a:pt x="681844" y="370304"/>
                  <a:pt x="681310" y="381545"/>
                  <a:pt x="685800" y="390525"/>
                </a:cubicBezTo>
                <a:cubicBezTo>
                  <a:pt x="690920" y="400764"/>
                  <a:pt x="698500" y="409575"/>
                  <a:pt x="704850" y="419100"/>
                </a:cubicBezTo>
                <a:cubicBezTo>
                  <a:pt x="708025" y="450850"/>
                  <a:pt x="709523" y="482813"/>
                  <a:pt x="714375" y="514350"/>
                </a:cubicBezTo>
                <a:cubicBezTo>
                  <a:pt x="719235" y="545937"/>
                  <a:pt x="715653" y="542925"/>
                  <a:pt x="733425" y="5429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779735" y="3354029"/>
            <a:ext cx="234872" cy="911963"/>
          </a:xfrm>
          <a:custGeom>
            <a:avLst/>
            <a:gdLst>
              <a:gd name="connsiteX0" fmla="*/ 0 w 181531"/>
              <a:gd name="connsiteY0" fmla="*/ 704850 h 704850"/>
              <a:gd name="connsiteX1" fmla="*/ 28575 w 181531"/>
              <a:gd name="connsiteY1" fmla="*/ 657225 h 704850"/>
              <a:gd name="connsiteX2" fmla="*/ 57150 w 181531"/>
              <a:gd name="connsiteY2" fmla="*/ 628650 h 704850"/>
              <a:gd name="connsiteX3" fmla="*/ 76200 w 181531"/>
              <a:gd name="connsiteY3" fmla="*/ 600075 h 704850"/>
              <a:gd name="connsiteX4" fmla="*/ 85725 w 181531"/>
              <a:gd name="connsiteY4" fmla="*/ 552450 h 704850"/>
              <a:gd name="connsiteX5" fmla="*/ 95250 w 181531"/>
              <a:gd name="connsiteY5" fmla="*/ 514350 h 704850"/>
              <a:gd name="connsiteX6" fmla="*/ 104775 w 181531"/>
              <a:gd name="connsiteY6" fmla="*/ 457200 h 704850"/>
              <a:gd name="connsiteX7" fmla="*/ 95250 w 181531"/>
              <a:gd name="connsiteY7" fmla="*/ 352425 h 704850"/>
              <a:gd name="connsiteX8" fmla="*/ 85725 w 181531"/>
              <a:gd name="connsiteY8" fmla="*/ 314325 h 704850"/>
              <a:gd name="connsiteX9" fmla="*/ 76200 w 181531"/>
              <a:gd name="connsiteY9" fmla="*/ 257175 h 704850"/>
              <a:gd name="connsiteX10" fmla="*/ 95250 w 181531"/>
              <a:gd name="connsiteY10" fmla="*/ 133350 h 704850"/>
              <a:gd name="connsiteX11" fmla="*/ 114300 w 181531"/>
              <a:gd name="connsiteY11" fmla="*/ 104775 h 704850"/>
              <a:gd name="connsiteX12" fmla="*/ 171450 w 181531"/>
              <a:gd name="connsiteY12" fmla="*/ 66675 h 704850"/>
              <a:gd name="connsiteX13" fmla="*/ 180975 w 181531"/>
              <a:gd name="connsiteY1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531" h="704850">
                <a:moveTo>
                  <a:pt x="0" y="704850"/>
                </a:moveTo>
                <a:cubicBezTo>
                  <a:pt x="9525" y="688975"/>
                  <a:pt x="17467" y="672036"/>
                  <a:pt x="28575" y="657225"/>
                </a:cubicBezTo>
                <a:cubicBezTo>
                  <a:pt x="36657" y="646449"/>
                  <a:pt x="48526" y="638998"/>
                  <a:pt x="57150" y="628650"/>
                </a:cubicBezTo>
                <a:cubicBezTo>
                  <a:pt x="64479" y="619856"/>
                  <a:pt x="69850" y="609600"/>
                  <a:pt x="76200" y="600075"/>
                </a:cubicBezTo>
                <a:cubicBezTo>
                  <a:pt x="79375" y="584200"/>
                  <a:pt x="82213" y="568254"/>
                  <a:pt x="85725" y="552450"/>
                </a:cubicBezTo>
                <a:cubicBezTo>
                  <a:pt x="88565" y="539671"/>
                  <a:pt x="92683" y="527187"/>
                  <a:pt x="95250" y="514350"/>
                </a:cubicBezTo>
                <a:cubicBezTo>
                  <a:pt x="99038" y="495412"/>
                  <a:pt x="101600" y="476250"/>
                  <a:pt x="104775" y="457200"/>
                </a:cubicBezTo>
                <a:cubicBezTo>
                  <a:pt x="101600" y="422275"/>
                  <a:pt x="99885" y="387186"/>
                  <a:pt x="95250" y="352425"/>
                </a:cubicBezTo>
                <a:cubicBezTo>
                  <a:pt x="93520" y="339449"/>
                  <a:pt x="88292" y="327162"/>
                  <a:pt x="85725" y="314325"/>
                </a:cubicBezTo>
                <a:cubicBezTo>
                  <a:pt x="81937" y="295387"/>
                  <a:pt x="79375" y="276225"/>
                  <a:pt x="76200" y="257175"/>
                </a:cubicBezTo>
                <a:cubicBezTo>
                  <a:pt x="82550" y="215900"/>
                  <a:pt x="85122" y="173864"/>
                  <a:pt x="95250" y="133350"/>
                </a:cubicBezTo>
                <a:cubicBezTo>
                  <a:pt x="98026" y="122244"/>
                  <a:pt x="105685" y="112313"/>
                  <a:pt x="114300" y="104775"/>
                </a:cubicBezTo>
                <a:cubicBezTo>
                  <a:pt x="131530" y="89698"/>
                  <a:pt x="171450" y="66675"/>
                  <a:pt x="171450" y="66675"/>
                </a:cubicBezTo>
                <a:cubicBezTo>
                  <a:pt x="184991" y="26052"/>
                  <a:pt x="180975" y="48140"/>
                  <a:pt x="1809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41715" y="2454390"/>
            <a:ext cx="739430" cy="1441888"/>
          </a:xfrm>
          <a:custGeom>
            <a:avLst/>
            <a:gdLst>
              <a:gd name="connsiteX0" fmla="*/ 0 w 571500"/>
              <a:gd name="connsiteY0" fmla="*/ 1114425 h 1114425"/>
              <a:gd name="connsiteX1" fmla="*/ 85725 w 571500"/>
              <a:gd name="connsiteY1" fmla="*/ 1057275 h 1114425"/>
              <a:gd name="connsiteX2" fmla="*/ 142875 w 571500"/>
              <a:gd name="connsiteY2" fmla="*/ 1019175 h 1114425"/>
              <a:gd name="connsiteX3" fmla="*/ 180975 w 571500"/>
              <a:gd name="connsiteY3" fmla="*/ 962025 h 1114425"/>
              <a:gd name="connsiteX4" fmla="*/ 200025 w 571500"/>
              <a:gd name="connsiteY4" fmla="*/ 933450 h 1114425"/>
              <a:gd name="connsiteX5" fmla="*/ 219075 w 571500"/>
              <a:gd name="connsiteY5" fmla="*/ 857250 h 1114425"/>
              <a:gd name="connsiteX6" fmla="*/ 228600 w 571500"/>
              <a:gd name="connsiteY6" fmla="*/ 809625 h 1114425"/>
              <a:gd name="connsiteX7" fmla="*/ 238125 w 571500"/>
              <a:gd name="connsiteY7" fmla="*/ 781050 h 1114425"/>
              <a:gd name="connsiteX8" fmla="*/ 257175 w 571500"/>
              <a:gd name="connsiteY8" fmla="*/ 714375 h 1114425"/>
              <a:gd name="connsiteX9" fmla="*/ 266700 w 571500"/>
              <a:gd name="connsiteY9" fmla="*/ 619125 h 1114425"/>
              <a:gd name="connsiteX10" fmla="*/ 276225 w 571500"/>
              <a:gd name="connsiteY10" fmla="*/ 571500 h 1114425"/>
              <a:gd name="connsiteX11" fmla="*/ 285750 w 571500"/>
              <a:gd name="connsiteY11" fmla="*/ 47625 h 1114425"/>
              <a:gd name="connsiteX12" fmla="*/ 304800 w 571500"/>
              <a:gd name="connsiteY12" fmla="*/ 19050 h 1114425"/>
              <a:gd name="connsiteX13" fmla="*/ 333375 w 571500"/>
              <a:gd name="connsiteY13" fmla="*/ 0 h 1114425"/>
              <a:gd name="connsiteX14" fmla="*/ 447675 w 571500"/>
              <a:gd name="connsiteY14" fmla="*/ 9525 h 1114425"/>
              <a:gd name="connsiteX15" fmla="*/ 533400 w 571500"/>
              <a:gd name="connsiteY15" fmla="*/ 57150 h 1114425"/>
              <a:gd name="connsiteX16" fmla="*/ 571500 w 571500"/>
              <a:gd name="connsiteY16" fmla="*/ 5715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" h="1114425">
                <a:moveTo>
                  <a:pt x="0" y="1114425"/>
                </a:moveTo>
                <a:cubicBezTo>
                  <a:pt x="92090" y="1059171"/>
                  <a:pt x="6359" y="1112831"/>
                  <a:pt x="85725" y="1057275"/>
                </a:cubicBezTo>
                <a:cubicBezTo>
                  <a:pt x="104482" y="1044145"/>
                  <a:pt x="142875" y="1019175"/>
                  <a:pt x="142875" y="1019175"/>
                </a:cubicBezTo>
                <a:lnTo>
                  <a:pt x="180975" y="962025"/>
                </a:lnTo>
                <a:lnTo>
                  <a:pt x="200025" y="933450"/>
                </a:lnTo>
                <a:cubicBezTo>
                  <a:pt x="206375" y="908050"/>
                  <a:pt x="213940" y="882923"/>
                  <a:pt x="219075" y="857250"/>
                </a:cubicBezTo>
                <a:cubicBezTo>
                  <a:pt x="222250" y="841375"/>
                  <a:pt x="224673" y="825331"/>
                  <a:pt x="228600" y="809625"/>
                </a:cubicBezTo>
                <a:cubicBezTo>
                  <a:pt x="231035" y="799885"/>
                  <a:pt x="235367" y="790704"/>
                  <a:pt x="238125" y="781050"/>
                </a:cubicBezTo>
                <a:cubicBezTo>
                  <a:pt x="262045" y="697329"/>
                  <a:pt x="234337" y="782888"/>
                  <a:pt x="257175" y="714375"/>
                </a:cubicBezTo>
                <a:cubicBezTo>
                  <a:pt x="260350" y="682625"/>
                  <a:pt x="262483" y="650753"/>
                  <a:pt x="266700" y="619125"/>
                </a:cubicBezTo>
                <a:cubicBezTo>
                  <a:pt x="268840" y="603078"/>
                  <a:pt x="275686" y="587680"/>
                  <a:pt x="276225" y="571500"/>
                </a:cubicBezTo>
                <a:cubicBezTo>
                  <a:pt x="282044" y="396943"/>
                  <a:pt x="276728" y="222046"/>
                  <a:pt x="285750" y="47625"/>
                </a:cubicBezTo>
                <a:cubicBezTo>
                  <a:pt x="286341" y="36193"/>
                  <a:pt x="296705" y="27145"/>
                  <a:pt x="304800" y="19050"/>
                </a:cubicBezTo>
                <a:cubicBezTo>
                  <a:pt x="312895" y="10955"/>
                  <a:pt x="323850" y="6350"/>
                  <a:pt x="333375" y="0"/>
                </a:cubicBezTo>
                <a:cubicBezTo>
                  <a:pt x="371475" y="3175"/>
                  <a:pt x="410838" y="-708"/>
                  <a:pt x="447675" y="9525"/>
                </a:cubicBezTo>
                <a:cubicBezTo>
                  <a:pt x="540068" y="35190"/>
                  <a:pt x="471313" y="48280"/>
                  <a:pt x="533400" y="57150"/>
                </a:cubicBezTo>
                <a:cubicBezTo>
                  <a:pt x="545972" y="58946"/>
                  <a:pt x="558800" y="57150"/>
                  <a:pt x="571500" y="571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336077" y="2663895"/>
            <a:ext cx="431334" cy="184857"/>
          </a:xfrm>
          <a:custGeom>
            <a:avLst/>
            <a:gdLst>
              <a:gd name="connsiteX0" fmla="*/ 0 w 333375"/>
              <a:gd name="connsiteY0" fmla="*/ 0 h 142875"/>
              <a:gd name="connsiteX1" fmla="*/ 85725 w 333375"/>
              <a:gd name="connsiteY1" fmla="*/ 38100 h 142875"/>
              <a:gd name="connsiteX2" fmla="*/ 123825 w 333375"/>
              <a:gd name="connsiteY2" fmla="*/ 95250 h 142875"/>
              <a:gd name="connsiteX3" fmla="*/ 209550 w 333375"/>
              <a:gd name="connsiteY3" fmla="*/ 142875 h 142875"/>
              <a:gd name="connsiteX4" fmla="*/ 276225 w 333375"/>
              <a:gd name="connsiteY4" fmla="*/ 123825 h 142875"/>
              <a:gd name="connsiteX5" fmla="*/ 333375 w 333375"/>
              <a:gd name="connsiteY5" fmla="*/ 1047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375" h="142875">
                <a:moveTo>
                  <a:pt x="0" y="0"/>
                </a:moveTo>
                <a:cubicBezTo>
                  <a:pt x="21286" y="7095"/>
                  <a:pt x="67079" y="16790"/>
                  <a:pt x="85725" y="38100"/>
                </a:cubicBezTo>
                <a:cubicBezTo>
                  <a:pt x="100802" y="55330"/>
                  <a:pt x="104775" y="82550"/>
                  <a:pt x="123825" y="95250"/>
                </a:cubicBezTo>
                <a:cubicBezTo>
                  <a:pt x="189329" y="138919"/>
                  <a:pt x="159255" y="126110"/>
                  <a:pt x="209550" y="142875"/>
                </a:cubicBezTo>
                <a:cubicBezTo>
                  <a:pt x="221757" y="139823"/>
                  <a:pt x="262560" y="130657"/>
                  <a:pt x="276225" y="123825"/>
                </a:cubicBezTo>
                <a:cubicBezTo>
                  <a:pt x="324892" y="99491"/>
                  <a:pt x="283229" y="104775"/>
                  <a:pt x="333375" y="1047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237486" y="2146294"/>
            <a:ext cx="135562" cy="308096"/>
          </a:xfrm>
          <a:custGeom>
            <a:avLst/>
            <a:gdLst>
              <a:gd name="connsiteX0" fmla="*/ 104775 w 104775"/>
              <a:gd name="connsiteY0" fmla="*/ 238125 h 238125"/>
              <a:gd name="connsiteX1" fmla="*/ 47625 w 104775"/>
              <a:gd name="connsiteY1" fmla="*/ 152400 h 238125"/>
              <a:gd name="connsiteX2" fmla="*/ 19050 w 104775"/>
              <a:gd name="connsiteY2" fmla="*/ 133350 h 238125"/>
              <a:gd name="connsiteX3" fmla="*/ 0 w 104775"/>
              <a:gd name="connsiteY3" fmla="*/ 104775 h 238125"/>
              <a:gd name="connsiteX4" fmla="*/ 66675 w 104775"/>
              <a:gd name="connsiteY4" fmla="*/ 66675 h 238125"/>
              <a:gd name="connsiteX5" fmla="*/ 95250 w 104775"/>
              <a:gd name="connsiteY5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238125">
                <a:moveTo>
                  <a:pt x="104775" y="238125"/>
                </a:moveTo>
                <a:cubicBezTo>
                  <a:pt x="91171" y="215452"/>
                  <a:pt x="67466" y="172241"/>
                  <a:pt x="47625" y="152400"/>
                </a:cubicBezTo>
                <a:cubicBezTo>
                  <a:pt x="39530" y="144305"/>
                  <a:pt x="28575" y="139700"/>
                  <a:pt x="19050" y="133350"/>
                </a:cubicBezTo>
                <a:cubicBezTo>
                  <a:pt x="12700" y="123825"/>
                  <a:pt x="0" y="116223"/>
                  <a:pt x="0" y="104775"/>
                </a:cubicBezTo>
                <a:cubicBezTo>
                  <a:pt x="0" y="68336"/>
                  <a:pt x="47465" y="70517"/>
                  <a:pt x="66675" y="66675"/>
                </a:cubicBezTo>
                <a:cubicBezTo>
                  <a:pt x="108459" y="38819"/>
                  <a:pt x="95250" y="59073"/>
                  <a:pt x="9525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54038" y="3933249"/>
            <a:ext cx="160237" cy="406686"/>
          </a:xfrm>
          <a:custGeom>
            <a:avLst/>
            <a:gdLst>
              <a:gd name="connsiteX0" fmla="*/ 9525 w 123846"/>
              <a:gd name="connsiteY0" fmla="*/ 0 h 314325"/>
              <a:gd name="connsiteX1" fmla="*/ 0 w 123846"/>
              <a:gd name="connsiteY1" fmla="*/ 47625 h 314325"/>
              <a:gd name="connsiteX2" fmla="*/ 28575 w 123846"/>
              <a:gd name="connsiteY2" fmla="*/ 123825 h 314325"/>
              <a:gd name="connsiteX3" fmla="*/ 57150 w 123846"/>
              <a:gd name="connsiteY3" fmla="*/ 152400 h 314325"/>
              <a:gd name="connsiteX4" fmla="*/ 85725 w 123846"/>
              <a:gd name="connsiteY4" fmla="*/ 161925 h 314325"/>
              <a:gd name="connsiteX5" fmla="*/ 114300 w 123846"/>
              <a:gd name="connsiteY5" fmla="*/ 190500 h 314325"/>
              <a:gd name="connsiteX6" fmla="*/ 104775 w 123846"/>
              <a:gd name="connsiteY6" fmla="*/ 257175 h 314325"/>
              <a:gd name="connsiteX7" fmla="*/ 47625 w 123846"/>
              <a:gd name="connsiteY7" fmla="*/ 276225 h 314325"/>
              <a:gd name="connsiteX8" fmla="*/ 38100 w 123846"/>
              <a:gd name="connsiteY8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46" h="314325">
                <a:moveTo>
                  <a:pt x="9525" y="0"/>
                </a:moveTo>
                <a:cubicBezTo>
                  <a:pt x="6350" y="15875"/>
                  <a:pt x="0" y="31436"/>
                  <a:pt x="0" y="47625"/>
                </a:cubicBezTo>
                <a:cubicBezTo>
                  <a:pt x="0" y="80459"/>
                  <a:pt x="8867" y="100176"/>
                  <a:pt x="28575" y="123825"/>
                </a:cubicBezTo>
                <a:cubicBezTo>
                  <a:pt x="37199" y="134173"/>
                  <a:pt x="45942" y="144928"/>
                  <a:pt x="57150" y="152400"/>
                </a:cubicBezTo>
                <a:cubicBezTo>
                  <a:pt x="65504" y="157969"/>
                  <a:pt x="76200" y="158750"/>
                  <a:pt x="85725" y="161925"/>
                </a:cubicBezTo>
                <a:cubicBezTo>
                  <a:pt x="95250" y="171450"/>
                  <a:pt x="106828" y="179292"/>
                  <a:pt x="114300" y="190500"/>
                </a:cubicBezTo>
                <a:cubicBezTo>
                  <a:pt x="128411" y="211667"/>
                  <a:pt x="128179" y="239622"/>
                  <a:pt x="104775" y="257175"/>
                </a:cubicBezTo>
                <a:cubicBezTo>
                  <a:pt x="88711" y="269223"/>
                  <a:pt x="47625" y="276225"/>
                  <a:pt x="47625" y="276225"/>
                </a:cubicBezTo>
                <a:cubicBezTo>
                  <a:pt x="37096" y="307812"/>
                  <a:pt x="38100" y="294760"/>
                  <a:pt x="38100" y="31432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04743" y="3452620"/>
            <a:ext cx="86872" cy="455982"/>
          </a:xfrm>
          <a:custGeom>
            <a:avLst/>
            <a:gdLst>
              <a:gd name="connsiteX0" fmla="*/ 38100 w 67143"/>
              <a:gd name="connsiteY0" fmla="*/ 352425 h 352425"/>
              <a:gd name="connsiteX1" fmla="*/ 38100 w 67143"/>
              <a:gd name="connsiteY1" fmla="*/ 152400 h 352425"/>
              <a:gd name="connsiteX2" fmla="*/ 66675 w 67143"/>
              <a:gd name="connsiteY2" fmla="*/ 133350 h 352425"/>
              <a:gd name="connsiteX3" fmla="*/ 57150 w 67143"/>
              <a:gd name="connsiteY3" fmla="*/ 19050 h 352425"/>
              <a:gd name="connsiteX4" fmla="*/ 0 w 67143"/>
              <a:gd name="connsiteY4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43" h="352425">
                <a:moveTo>
                  <a:pt x="38100" y="352425"/>
                </a:moveTo>
                <a:cubicBezTo>
                  <a:pt x="30445" y="283527"/>
                  <a:pt x="18087" y="222446"/>
                  <a:pt x="38100" y="152400"/>
                </a:cubicBezTo>
                <a:cubicBezTo>
                  <a:pt x="41245" y="141393"/>
                  <a:pt x="57150" y="139700"/>
                  <a:pt x="66675" y="133350"/>
                </a:cubicBezTo>
                <a:cubicBezTo>
                  <a:pt x="63500" y="95250"/>
                  <a:pt x="74248" y="53246"/>
                  <a:pt x="57150" y="19050"/>
                </a:cubicBezTo>
                <a:cubicBezTo>
                  <a:pt x="48170" y="1089"/>
                  <a:pt x="0" y="0"/>
                  <a:pt x="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31560" y="3772968"/>
            <a:ext cx="210155" cy="150003"/>
          </a:xfrm>
          <a:custGeom>
            <a:avLst/>
            <a:gdLst>
              <a:gd name="connsiteX0" fmla="*/ 162427 w 162427"/>
              <a:gd name="connsiteY0" fmla="*/ 85780 h 115936"/>
              <a:gd name="connsiteX1" fmla="*/ 86227 w 162427"/>
              <a:gd name="connsiteY1" fmla="*/ 95305 h 115936"/>
              <a:gd name="connsiteX2" fmla="*/ 19552 w 162427"/>
              <a:gd name="connsiteY2" fmla="*/ 104830 h 115936"/>
              <a:gd name="connsiteX3" fmla="*/ 10027 w 162427"/>
              <a:gd name="connsiteY3" fmla="*/ 28630 h 115936"/>
              <a:gd name="connsiteX4" fmla="*/ 19552 w 162427"/>
              <a:gd name="connsiteY4" fmla="*/ 55 h 11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7" h="115936">
                <a:moveTo>
                  <a:pt x="162427" y="85780"/>
                </a:moveTo>
                <a:cubicBezTo>
                  <a:pt x="137027" y="88955"/>
                  <a:pt x="110923" y="88570"/>
                  <a:pt x="86227" y="95305"/>
                </a:cubicBezTo>
                <a:cubicBezTo>
                  <a:pt x="17016" y="114181"/>
                  <a:pt x="102771" y="125635"/>
                  <a:pt x="19552" y="104830"/>
                </a:cubicBezTo>
                <a:cubicBezTo>
                  <a:pt x="58" y="65842"/>
                  <a:pt x="-7930" y="70529"/>
                  <a:pt x="10027" y="28630"/>
                </a:cubicBezTo>
                <a:cubicBezTo>
                  <a:pt x="23406" y="-2587"/>
                  <a:pt x="42586" y="55"/>
                  <a:pt x="19552" y="5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817120" y="3933249"/>
            <a:ext cx="149242" cy="271124"/>
          </a:xfrm>
          <a:custGeom>
            <a:avLst/>
            <a:gdLst>
              <a:gd name="connsiteX0" fmla="*/ 115348 w 115348"/>
              <a:gd name="connsiteY0" fmla="*/ 0 h 209550"/>
              <a:gd name="connsiteX1" fmla="*/ 29623 w 115348"/>
              <a:gd name="connsiteY1" fmla="*/ 28575 h 209550"/>
              <a:gd name="connsiteX2" fmla="*/ 10573 w 115348"/>
              <a:gd name="connsiteY2" fmla="*/ 57150 h 209550"/>
              <a:gd name="connsiteX3" fmla="*/ 20098 w 115348"/>
              <a:gd name="connsiteY3" fmla="*/ 104775 h 209550"/>
              <a:gd name="connsiteX4" fmla="*/ 29623 w 115348"/>
              <a:gd name="connsiteY4" fmla="*/ 133350 h 209550"/>
              <a:gd name="connsiteX5" fmla="*/ 1048 w 115348"/>
              <a:gd name="connsiteY5" fmla="*/ 190500 h 209550"/>
              <a:gd name="connsiteX6" fmla="*/ 1048 w 115348"/>
              <a:gd name="connsiteY6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48" h="209550">
                <a:moveTo>
                  <a:pt x="115348" y="0"/>
                </a:moveTo>
                <a:cubicBezTo>
                  <a:pt x="77033" y="6386"/>
                  <a:pt x="56410" y="1788"/>
                  <a:pt x="29623" y="28575"/>
                </a:cubicBezTo>
                <a:cubicBezTo>
                  <a:pt x="21528" y="36670"/>
                  <a:pt x="16923" y="47625"/>
                  <a:pt x="10573" y="57150"/>
                </a:cubicBezTo>
                <a:cubicBezTo>
                  <a:pt x="13748" y="73025"/>
                  <a:pt x="16171" y="89069"/>
                  <a:pt x="20098" y="104775"/>
                </a:cubicBezTo>
                <a:cubicBezTo>
                  <a:pt x="22533" y="114515"/>
                  <a:pt x="29623" y="123310"/>
                  <a:pt x="29623" y="133350"/>
                </a:cubicBezTo>
                <a:cubicBezTo>
                  <a:pt x="29623" y="161515"/>
                  <a:pt x="10680" y="166421"/>
                  <a:pt x="1048" y="190500"/>
                </a:cubicBezTo>
                <a:cubicBezTo>
                  <a:pt x="-1310" y="196396"/>
                  <a:pt x="1048" y="203200"/>
                  <a:pt x="1048" y="20955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966362" y="3711420"/>
            <a:ext cx="394387" cy="209505"/>
          </a:xfrm>
          <a:custGeom>
            <a:avLst/>
            <a:gdLst>
              <a:gd name="connsiteX0" fmla="*/ 0 w 304819"/>
              <a:gd name="connsiteY0" fmla="*/ 161925 h 161925"/>
              <a:gd name="connsiteX1" fmla="*/ 47625 w 304819"/>
              <a:gd name="connsiteY1" fmla="*/ 133350 h 161925"/>
              <a:gd name="connsiteX2" fmla="*/ 76200 w 304819"/>
              <a:gd name="connsiteY2" fmla="*/ 114300 h 161925"/>
              <a:gd name="connsiteX3" fmla="*/ 171450 w 304819"/>
              <a:gd name="connsiteY3" fmla="*/ 85725 h 161925"/>
              <a:gd name="connsiteX4" fmla="*/ 295275 w 304819"/>
              <a:gd name="connsiteY4" fmla="*/ 85725 h 161925"/>
              <a:gd name="connsiteX5" fmla="*/ 304800 w 304819"/>
              <a:gd name="connsiteY5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19" h="161925">
                <a:moveTo>
                  <a:pt x="0" y="161925"/>
                </a:moveTo>
                <a:cubicBezTo>
                  <a:pt x="15875" y="152400"/>
                  <a:pt x="31926" y="143162"/>
                  <a:pt x="47625" y="133350"/>
                </a:cubicBezTo>
                <a:cubicBezTo>
                  <a:pt x="57333" y="127283"/>
                  <a:pt x="65739" y="118949"/>
                  <a:pt x="76200" y="114300"/>
                </a:cubicBezTo>
                <a:cubicBezTo>
                  <a:pt x="106015" y="101049"/>
                  <a:pt x="139785" y="93641"/>
                  <a:pt x="171450" y="85725"/>
                </a:cubicBezTo>
                <a:cubicBezTo>
                  <a:pt x="196523" y="89904"/>
                  <a:pt x="272513" y="108487"/>
                  <a:pt x="295275" y="85725"/>
                </a:cubicBezTo>
                <a:cubicBezTo>
                  <a:pt x="305698" y="75302"/>
                  <a:pt x="304800" y="23812"/>
                  <a:pt x="304800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94708" y="1246245"/>
            <a:ext cx="259331" cy="2637709"/>
          </a:xfrm>
          <a:custGeom>
            <a:avLst/>
            <a:gdLst>
              <a:gd name="connsiteX0" fmla="*/ 200435 w 200435"/>
              <a:gd name="connsiteY0" fmla="*/ 2038667 h 2038667"/>
              <a:gd name="connsiteX1" fmla="*/ 152810 w 200435"/>
              <a:gd name="connsiteY1" fmla="*/ 1943417 h 2038667"/>
              <a:gd name="connsiteX2" fmla="*/ 124235 w 200435"/>
              <a:gd name="connsiteY2" fmla="*/ 1895792 h 2038667"/>
              <a:gd name="connsiteX3" fmla="*/ 95660 w 200435"/>
              <a:gd name="connsiteY3" fmla="*/ 1800542 h 2038667"/>
              <a:gd name="connsiteX4" fmla="*/ 86135 w 200435"/>
              <a:gd name="connsiteY4" fmla="*/ 1771967 h 2038667"/>
              <a:gd name="connsiteX5" fmla="*/ 57560 w 200435"/>
              <a:gd name="connsiteY5" fmla="*/ 1705292 h 2038667"/>
              <a:gd name="connsiteX6" fmla="*/ 48035 w 200435"/>
              <a:gd name="connsiteY6" fmla="*/ 1638617 h 2038667"/>
              <a:gd name="connsiteX7" fmla="*/ 38510 w 200435"/>
              <a:gd name="connsiteY7" fmla="*/ 1600517 h 2038667"/>
              <a:gd name="connsiteX8" fmla="*/ 57560 w 200435"/>
              <a:gd name="connsiteY8" fmla="*/ 1343342 h 2038667"/>
              <a:gd name="connsiteX9" fmla="*/ 76610 w 200435"/>
              <a:gd name="connsiteY9" fmla="*/ 1267142 h 2038667"/>
              <a:gd name="connsiteX10" fmla="*/ 86135 w 200435"/>
              <a:gd name="connsiteY10" fmla="*/ 1219517 h 2038667"/>
              <a:gd name="connsiteX11" fmla="*/ 105185 w 200435"/>
              <a:gd name="connsiteY11" fmla="*/ 1162367 h 2038667"/>
              <a:gd name="connsiteX12" fmla="*/ 133760 w 200435"/>
              <a:gd name="connsiteY12" fmla="*/ 1076642 h 2038667"/>
              <a:gd name="connsiteX13" fmla="*/ 152810 w 200435"/>
              <a:gd name="connsiteY13" fmla="*/ 1019492 h 2038667"/>
              <a:gd name="connsiteX14" fmla="*/ 162335 w 200435"/>
              <a:gd name="connsiteY14" fmla="*/ 990917 h 2038667"/>
              <a:gd name="connsiteX15" fmla="*/ 162335 w 200435"/>
              <a:gd name="connsiteY15" fmla="*/ 705167 h 2038667"/>
              <a:gd name="connsiteX16" fmla="*/ 152810 w 200435"/>
              <a:gd name="connsiteY16" fmla="*/ 676592 h 2038667"/>
              <a:gd name="connsiteX17" fmla="*/ 133760 w 200435"/>
              <a:gd name="connsiteY17" fmla="*/ 648017 h 2038667"/>
              <a:gd name="connsiteX18" fmla="*/ 124235 w 200435"/>
              <a:gd name="connsiteY18" fmla="*/ 619442 h 2038667"/>
              <a:gd name="connsiteX19" fmla="*/ 95660 w 200435"/>
              <a:gd name="connsiteY19" fmla="*/ 543242 h 2038667"/>
              <a:gd name="connsiteX20" fmla="*/ 76610 w 200435"/>
              <a:gd name="connsiteY20" fmla="*/ 486092 h 2038667"/>
              <a:gd name="connsiteX21" fmla="*/ 67085 w 200435"/>
              <a:gd name="connsiteY21" fmla="*/ 409892 h 2038667"/>
              <a:gd name="connsiteX22" fmla="*/ 57560 w 200435"/>
              <a:gd name="connsiteY22" fmla="*/ 381317 h 2038667"/>
              <a:gd name="connsiteX23" fmla="*/ 48035 w 200435"/>
              <a:gd name="connsiteY23" fmla="*/ 324167 h 2038667"/>
              <a:gd name="connsiteX24" fmla="*/ 38510 w 200435"/>
              <a:gd name="connsiteY24" fmla="*/ 295592 h 2038667"/>
              <a:gd name="connsiteX25" fmla="*/ 19460 w 200435"/>
              <a:gd name="connsiteY25" fmla="*/ 181292 h 2038667"/>
              <a:gd name="connsiteX26" fmla="*/ 9935 w 200435"/>
              <a:gd name="connsiteY26" fmla="*/ 152717 h 2038667"/>
              <a:gd name="connsiteX27" fmla="*/ 9935 w 200435"/>
              <a:gd name="connsiteY27" fmla="*/ 9842 h 2038667"/>
              <a:gd name="connsiteX28" fmla="*/ 67085 w 200435"/>
              <a:gd name="connsiteY28" fmla="*/ 317 h 20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0435" h="2038667">
                <a:moveTo>
                  <a:pt x="200435" y="2038667"/>
                </a:moveTo>
                <a:cubicBezTo>
                  <a:pt x="120956" y="1906201"/>
                  <a:pt x="217624" y="2073045"/>
                  <a:pt x="152810" y="1943417"/>
                </a:cubicBezTo>
                <a:cubicBezTo>
                  <a:pt x="144531" y="1926858"/>
                  <a:pt x="133760" y="1911667"/>
                  <a:pt x="124235" y="1895792"/>
                </a:cubicBezTo>
                <a:cubicBezTo>
                  <a:pt x="109840" y="1838211"/>
                  <a:pt x="118850" y="1870111"/>
                  <a:pt x="95660" y="1800542"/>
                </a:cubicBezTo>
                <a:cubicBezTo>
                  <a:pt x="92485" y="1791017"/>
                  <a:pt x="90625" y="1780947"/>
                  <a:pt x="86135" y="1771967"/>
                </a:cubicBezTo>
                <a:cubicBezTo>
                  <a:pt x="62595" y="1724887"/>
                  <a:pt x="71575" y="1747337"/>
                  <a:pt x="57560" y="1705292"/>
                </a:cubicBezTo>
                <a:cubicBezTo>
                  <a:pt x="54385" y="1683067"/>
                  <a:pt x="52051" y="1660706"/>
                  <a:pt x="48035" y="1638617"/>
                </a:cubicBezTo>
                <a:cubicBezTo>
                  <a:pt x="45693" y="1625737"/>
                  <a:pt x="38510" y="1613608"/>
                  <a:pt x="38510" y="1600517"/>
                </a:cubicBezTo>
                <a:cubicBezTo>
                  <a:pt x="38510" y="1524404"/>
                  <a:pt x="40083" y="1424902"/>
                  <a:pt x="57560" y="1343342"/>
                </a:cubicBezTo>
                <a:cubicBezTo>
                  <a:pt x="63046" y="1317741"/>
                  <a:pt x="71475" y="1292815"/>
                  <a:pt x="76610" y="1267142"/>
                </a:cubicBezTo>
                <a:cubicBezTo>
                  <a:pt x="79785" y="1251267"/>
                  <a:pt x="81875" y="1235136"/>
                  <a:pt x="86135" y="1219517"/>
                </a:cubicBezTo>
                <a:cubicBezTo>
                  <a:pt x="91419" y="1200144"/>
                  <a:pt x="98835" y="1181417"/>
                  <a:pt x="105185" y="1162367"/>
                </a:cubicBezTo>
                <a:lnTo>
                  <a:pt x="133760" y="1076642"/>
                </a:lnTo>
                <a:lnTo>
                  <a:pt x="152810" y="1019492"/>
                </a:lnTo>
                <a:lnTo>
                  <a:pt x="162335" y="990917"/>
                </a:lnTo>
                <a:cubicBezTo>
                  <a:pt x="177221" y="856946"/>
                  <a:pt x="177896" y="891896"/>
                  <a:pt x="162335" y="705167"/>
                </a:cubicBezTo>
                <a:cubicBezTo>
                  <a:pt x="161501" y="695161"/>
                  <a:pt x="157300" y="685572"/>
                  <a:pt x="152810" y="676592"/>
                </a:cubicBezTo>
                <a:cubicBezTo>
                  <a:pt x="147690" y="666353"/>
                  <a:pt x="138880" y="658256"/>
                  <a:pt x="133760" y="648017"/>
                </a:cubicBezTo>
                <a:cubicBezTo>
                  <a:pt x="129270" y="639037"/>
                  <a:pt x="128190" y="628670"/>
                  <a:pt x="124235" y="619442"/>
                </a:cubicBezTo>
                <a:cubicBezTo>
                  <a:pt x="81651" y="520080"/>
                  <a:pt x="124928" y="640803"/>
                  <a:pt x="95660" y="543242"/>
                </a:cubicBezTo>
                <a:cubicBezTo>
                  <a:pt x="89890" y="524008"/>
                  <a:pt x="76610" y="486092"/>
                  <a:pt x="76610" y="486092"/>
                </a:cubicBezTo>
                <a:cubicBezTo>
                  <a:pt x="73435" y="460692"/>
                  <a:pt x="71664" y="435077"/>
                  <a:pt x="67085" y="409892"/>
                </a:cubicBezTo>
                <a:cubicBezTo>
                  <a:pt x="65289" y="400014"/>
                  <a:pt x="59738" y="391118"/>
                  <a:pt x="57560" y="381317"/>
                </a:cubicBezTo>
                <a:cubicBezTo>
                  <a:pt x="53370" y="362464"/>
                  <a:pt x="52225" y="343020"/>
                  <a:pt x="48035" y="324167"/>
                </a:cubicBezTo>
                <a:cubicBezTo>
                  <a:pt x="45857" y="314366"/>
                  <a:pt x="40945" y="305332"/>
                  <a:pt x="38510" y="295592"/>
                </a:cubicBezTo>
                <a:cubicBezTo>
                  <a:pt x="21471" y="227435"/>
                  <a:pt x="35589" y="261937"/>
                  <a:pt x="19460" y="181292"/>
                </a:cubicBezTo>
                <a:cubicBezTo>
                  <a:pt x="17491" y="171447"/>
                  <a:pt x="13110" y="162242"/>
                  <a:pt x="9935" y="152717"/>
                </a:cubicBezTo>
                <a:cubicBezTo>
                  <a:pt x="5119" y="114190"/>
                  <a:pt x="-9783" y="49277"/>
                  <a:pt x="9935" y="9842"/>
                </a:cubicBezTo>
                <a:cubicBezTo>
                  <a:pt x="16204" y="-2695"/>
                  <a:pt x="58204" y="317"/>
                  <a:pt x="67085" y="317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719886" y="1369893"/>
            <a:ext cx="184857" cy="123238"/>
          </a:xfrm>
          <a:custGeom>
            <a:avLst/>
            <a:gdLst>
              <a:gd name="connsiteX0" fmla="*/ 0 w 142875"/>
              <a:gd name="connsiteY0" fmla="*/ 95250 h 95250"/>
              <a:gd name="connsiteX1" fmla="*/ 9525 w 142875"/>
              <a:gd name="connsiteY1" fmla="*/ 47625 h 95250"/>
              <a:gd name="connsiteX2" fmla="*/ 85725 w 142875"/>
              <a:gd name="connsiteY2" fmla="*/ 19050 h 95250"/>
              <a:gd name="connsiteX3" fmla="*/ 142875 w 142875"/>
              <a:gd name="connsiteY3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5" h="95250">
                <a:moveTo>
                  <a:pt x="0" y="95250"/>
                </a:moveTo>
                <a:cubicBezTo>
                  <a:pt x="3175" y="79375"/>
                  <a:pt x="1493" y="61681"/>
                  <a:pt x="9525" y="47625"/>
                </a:cubicBezTo>
                <a:cubicBezTo>
                  <a:pt x="22786" y="24419"/>
                  <a:pt x="67582" y="23998"/>
                  <a:pt x="85725" y="19050"/>
                </a:cubicBezTo>
                <a:cubicBezTo>
                  <a:pt x="105098" y="13766"/>
                  <a:pt x="142875" y="0"/>
                  <a:pt x="1428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732210" y="1505455"/>
            <a:ext cx="86267" cy="61619"/>
          </a:xfrm>
          <a:custGeom>
            <a:avLst/>
            <a:gdLst>
              <a:gd name="connsiteX0" fmla="*/ 0 w 66675"/>
              <a:gd name="connsiteY0" fmla="*/ 47625 h 47625"/>
              <a:gd name="connsiteX1" fmla="*/ 66675 w 66675"/>
              <a:gd name="connsiteY1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7625">
                <a:moveTo>
                  <a:pt x="0" y="47625"/>
                </a:moveTo>
                <a:cubicBezTo>
                  <a:pt x="55326" y="14430"/>
                  <a:pt x="34534" y="32141"/>
                  <a:pt x="66675" y="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904743" y="3883954"/>
            <a:ext cx="455982" cy="1793019"/>
          </a:xfrm>
          <a:custGeom>
            <a:avLst/>
            <a:gdLst>
              <a:gd name="connsiteX0" fmla="*/ 47625 w 352425"/>
              <a:gd name="connsiteY0" fmla="*/ 0 h 1385812"/>
              <a:gd name="connsiteX1" fmla="*/ 38100 w 352425"/>
              <a:gd name="connsiteY1" fmla="*/ 104775 h 1385812"/>
              <a:gd name="connsiteX2" fmla="*/ 19050 w 352425"/>
              <a:gd name="connsiteY2" fmla="*/ 171450 h 1385812"/>
              <a:gd name="connsiteX3" fmla="*/ 9525 w 352425"/>
              <a:gd name="connsiteY3" fmla="*/ 238125 h 1385812"/>
              <a:gd name="connsiteX4" fmla="*/ 0 w 352425"/>
              <a:gd name="connsiteY4" fmla="*/ 285750 h 1385812"/>
              <a:gd name="connsiteX5" fmla="*/ 9525 w 352425"/>
              <a:gd name="connsiteY5" fmla="*/ 476250 h 1385812"/>
              <a:gd name="connsiteX6" fmla="*/ 19050 w 352425"/>
              <a:gd name="connsiteY6" fmla="*/ 504825 h 1385812"/>
              <a:gd name="connsiteX7" fmla="*/ 38100 w 352425"/>
              <a:gd name="connsiteY7" fmla="*/ 581025 h 1385812"/>
              <a:gd name="connsiteX8" fmla="*/ 57150 w 352425"/>
              <a:gd name="connsiteY8" fmla="*/ 619125 h 1385812"/>
              <a:gd name="connsiteX9" fmla="*/ 95250 w 352425"/>
              <a:gd name="connsiteY9" fmla="*/ 676275 h 1385812"/>
              <a:gd name="connsiteX10" fmla="*/ 133350 w 352425"/>
              <a:gd name="connsiteY10" fmla="*/ 685800 h 1385812"/>
              <a:gd name="connsiteX11" fmla="*/ 171450 w 352425"/>
              <a:gd name="connsiteY11" fmla="*/ 704850 h 1385812"/>
              <a:gd name="connsiteX12" fmla="*/ 209550 w 352425"/>
              <a:gd name="connsiteY12" fmla="*/ 714375 h 1385812"/>
              <a:gd name="connsiteX13" fmla="*/ 238125 w 352425"/>
              <a:gd name="connsiteY13" fmla="*/ 723900 h 1385812"/>
              <a:gd name="connsiteX14" fmla="*/ 266700 w 352425"/>
              <a:gd name="connsiteY14" fmla="*/ 762000 h 1385812"/>
              <a:gd name="connsiteX15" fmla="*/ 295275 w 352425"/>
              <a:gd name="connsiteY15" fmla="*/ 781050 h 1385812"/>
              <a:gd name="connsiteX16" fmla="*/ 304800 w 352425"/>
              <a:gd name="connsiteY16" fmla="*/ 809625 h 1385812"/>
              <a:gd name="connsiteX17" fmla="*/ 323850 w 352425"/>
              <a:gd name="connsiteY17" fmla="*/ 838200 h 1385812"/>
              <a:gd name="connsiteX18" fmla="*/ 342900 w 352425"/>
              <a:gd name="connsiteY18" fmla="*/ 895350 h 1385812"/>
              <a:gd name="connsiteX19" fmla="*/ 352425 w 352425"/>
              <a:gd name="connsiteY19" fmla="*/ 962025 h 1385812"/>
              <a:gd name="connsiteX20" fmla="*/ 333375 w 352425"/>
              <a:gd name="connsiteY20" fmla="*/ 1047750 h 1385812"/>
              <a:gd name="connsiteX21" fmla="*/ 295275 w 352425"/>
              <a:gd name="connsiteY21" fmla="*/ 1114425 h 1385812"/>
              <a:gd name="connsiteX22" fmla="*/ 276225 w 352425"/>
              <a:gd name="connsiteY22" fmla="*/ 1171575 h 1385812"/>
              <a:gd name="connsiteX23" fmla="*/ 266700 w 352425"/>
              <a:gd name="connsiteY23" fmla="*/ 1200150 h 1385812"/>
              <a:gd name="connsiteX24" fmla="*/ 276225 w 352425"/>
              <a:gd name="connsiteY24" fmla="*/ 1333500 h 1385812"/>
              <a:gd name="connsiteX25" fmla="*/ 295275 w 352425"/>
              <a:gd name="connsiteY25" fmla="*/ 1371600 h 138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2425" h="1385812">
                <a:moveTo>
                  <a:pt x="47625" y="0"/>
                </a:moveTo>
                <a:cubicBezTo>
                  <a:pt x="44450" y="34925"/>
                  <a:pt x="42735" y="70014"/>
                  <a:pt x="38100" y="104775"/>
                </a:cubicBezTo>
                <a:cubicBezTo>
                  <a:pt x="35442" y="124709"/>
                  <a:pt x="25580" y="151860"/>
                  <a:pt x="19050" y="171450"/>
                </a:cubicBezTo>
                <a:cubicBezTo>
                  <a:pt x="15875" y="193675"/>
                  <a:pt x="13216" y="215980"/>
                  <a:pt x="9525" y="238125"/>
                </a:cubicBezTo>
                <a:cubicBezTo>
                  <a:pt x="6863" y="254094"/>
                  <a:pt x="0" y="269561"/>
                  <a:pt x="0" y="285750"/>
                </a:cubicBezTo>
                <a:cubicBezTo>
                  <a:pt x="0" y="349329"/>
                  <a:pt x="4017" y="412910"/>
                  <a:pt x="9525" y="476250"/>
                </a:cubicBezTo>
                <a:cubicBezTo>
                  <a:pt x="10395" y="486252"/>
                  <a:pt x="16615" y="495085"/>
                  <a:pt x="19050" y="504825"/>
                </a:cubicBezTo>
                <a:cubicBezTo>
                  <a:pt x="27995" y="540605"/>
                  <a:pt x="25036" y="550543"/>
                  <a:pt x="38100" y="581025"/>
                </a:cubicBezTo>
                <a:cubicBezTo>
                  <a:pt x="43693" y="594076"/>
                  <a:pt x="51557" y="606074"/>
                  <a:pt x="57150" y="619125"/>
                </a:cubicBezTo>
                <a:cubicBezTo>
                  <a:pt x="69683" y="648368"/>
                  <a:pt x="61255" y="656849"/>
                  <a:pt x="95250" y="676275"/>
                </a:cubicBezTo>
                <a:cubicBezTo>
                  <a:pt x="106616" y="682770"/>
                  <a:pt x="121093" y="681203"/>
                  <a:pt x="133350" y="685800"/>
                </a:cubicBezTo>
                <a:cubicBezTo>
                  <a:pt x="146645" y="690786"/>
                  <a:pt x="158155" y="699864"/>
                  <a:pt x="171450" y="704850"/>
                </a:cubicBezTo>
                <a:cubicBezTo>
                  <a:pt x="183707" y="709447"/>
                  <a:pt x="196963" y="710779"/>
                  <a:pt x="209550" y="714375"/>
                </a:cubicBezTo>
                <a:cubicBezTo>
                  <a:pt x="219204" y="717133"/>
                  <a:pt x="228600" y="720725"/>
                  <a:pt x="238125" y="723900"/>
                </a:cubicBezTo>
                <a:cubicBezTo>
                  <a:pt x="247650" y="736600"/>
                  <a:pt x="255475" y="750775"/>
                  <a:pt x="266700" y="762000"/>
                </a:cubicBezTo>
                <a:cubicBezTo>
                  <a:pt x="274795" y="770095"/>
                  <a:pt x="288124" y="772111"/>
                  <a:pt x="295275" y="781050"/>
                </a:cubicBezTo>
                <a:cubicBezTo>
                  <a:pt x="301547" y="788890"/>
                  <a:pt x="300310" y="800645"/>
                  <a:pt x="304800" y="809625"/>
                </a:cubicBezTo>
                <a:cubicBezTo>
                  <a:pt x="309920" y="819864"/>
                  <a:pt x="319201" y="827739"/>
                  <a:pt x="323850" y="838200"/>
                </a:cubicBezTo>
                <a:cubicBezTo>
                  <a:pt x="332005" y="856550"/>
                  <a:pt x="342900" y="895350"/>
                  <a:pt x="342900" y="895350"/>
                </a:cubicBezTo>
                <a:cubicBezTo>
                  <a:pt x="346075" y="917575"/>
                  <a:pt x="352425" y="939574"/>
                  <a:pt x="352425" y="962025"/>
                </a:cubicBezTo>
                <a:cubicBezTo>
                  <a:pt x="352425" y="976658"/>
                  <a:pt x="343197" y="1028105"/>
                  <a:pt x="333375" y="1047750"/>
                </a:cubicBezTo>
                <a:cubicBezTo>
                  <a:pt x="299009" y="1116483"/>
                  <a:pt x="328673" y="1030930"/>
                  <a:pt x="295275" y="1114425"/>
                </a:cubicBezTo>
                <a:cubicBezTo>
                  <a:pt x="287817" y="1133069"/>
                  <a:pt x="282575" y="1152525"/>
                  <a:pt x="276225" y="1171575"/>
                </a:cubicBezTo>
                <a:lnTo>
                  <a:pt x="266700" y="1200150"/>
                </a:lnTo>
                <a:cubicBezTo>
                  <a:pt x="269875" y="1244600"/>
                  <a:pt x="268481" y="1289615"/>
                  <a:pt x="276225" y="1333500"/>
                </a:cubicBezTo>
                <a:cubicBezTo>
                  <a:pt x="297036" y="1451430"/>
                  <a:pt x="295275" y="1326577"/>
                  <a:pt x="295275" y="1371600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336077" y="5264222"/>
            <a:ext cx="432690" cy="332743"/>
          </a:xfrm>
          <a:custGeom>
            <a:avLst/>
            <a:gdLst>
              <a:gd name="connsiteX0" fmla="*/ 0 w 334423"/>
              <a:gd name="connsiteY0" fmla="*/ 0 h 257175"/>
              <a:gd name="connsiteX1" fmla="*/ 47625 w 334423"/>
              <a:gd name="connsiteY1" fmla="*/ 9525 h 257175"/>
              <a:gd name="connsiteX2" fmla="*/ 104775 w 334423"/>
              <a:gd name="connsiteY2" fmla="*/ 57150 h 257175"/>
              <a:gd name="connsiteX3" fmla="*/ 161925 w 334423"/>
              <a:gd name="connsiteY3" fmla="*/ 104775 h 257175"/>
              <a:gd name="connsiteX4" fmla="*/ 190500 w 334423"/>
              <a:gd name="connsiteY4" fmla="*/ 171450 h 257175"/>
              <a:gd name="connsiteX5" fmla="*/ 219075 w 334423"/>
              <a:gd name="connsiteY5" fmla="*/ 180975 h 257175"/>
              <a:gd name="connsiteX6" fmla="*/ 285750 w 334423"/>
              <a:gd name="connsiteY6" fmla="*/ 190500 h 257175"/>
              <a:gd name="connsiteX7" fmla="*/ 333375 w 334423"/>
              <a:gd name="connsiteY7" fmla="*/ 238125 h 257175"/>
              <a:gd name="connsiteX8" fmla="*/ 333375 w 334423"/>
              <a:gd name="connsiteY8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423" h="257175">
                <a:moveTo>
                  <a:pt x="0" y="0"/>
                </a:moveTo>
                <a:cubicBezTo>
                  <a:pt x="15875" y="3175"/>
                  <a:pt x="32466" y="3841"/>
                  <a:pt x="47625" y="9525"/>
                </a:cubicBezTo>
                <a:cubicBezTo>
                  <a:pt x="73424" y="19199"/>
                  <a:pt x="84561" y="40305"/>
                  <a:pt x="104775" y="57150"/>
                </a:cubicBezTo>
                <a:cubicBezTo>
                  <a:pt x="184341" y="123455"/>
                  <a:pt x="78443" y="21293"/>
                  <a:pt x="161925" y="104775"/>
                </a:cubicBezTo>
                <a:cubicBezTo>
                  <a:pt x="167617" y="121852"/>
                  <a:pt x="178730" y="159680"/>
                  <a:pt x="190500" y="171450"/>
                </a:cubicBezTo>
                <a:cubicBezTo>
                  <a:pt x="197600" y="178550"/>
                  <a:pt x="209230" y="179006"/>
                  <a:pt x="219075" y="180975"/>
                </a:cubicBezTo>
                <a:cubicBezTo>
                  <a:pt x="241090" y="185378"/>
                  <a:pt x="263525" y="187325"/>
                  <a:pt x="285750" y="190500"/>
                </a:cubicBezTo>
                <a:cubicBezTo>
                  <a:pt x="309995" y="206664"/>
                  <a:pt x="321830" y="209261"/>
                  <a:pt x="333375" y="238125"/>
                </a:cubicBezTo>
                <a:cubicBezTo>
                  <a:pt x="335733" y="244021"/>
                  <a:pt x="333375" y="250825"/>
                  <a:pt x="333375" y="2571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904601" y="5301194"/>
            <a:ext cx="382181" cy="295045"/>
          </a:xfrm>
          <a:custGeom>
            <a:avLst/>
            <a:gdLst>
              <a:gd name="connsiteX0" fmla="*/ 295385 w 295385"/>
              <a:gd name="connsiteY0" fmla="*/ 38100 h 228038"/>
              <a:gd name="connsiteX1" fmla="*/ 247760 w 295385"/>
              <a:gd name="connsiteY1" fmla="*/ 19050 h 228038"/>
              <a:gd name="connsiteX2" fmla="*/ 209660 w 295385"/>
              <a:gd name="connsiteY2" fmla="*/ 9525 h 228038"/>
              <a:gd name="connsiteX3" fmla="*/ 181085 w 295385"/>
              <a:gd name="connsiteY3" fmla="*/ 0 h 228038"/>
              <a:gd name="connsiteX4" fmla="*/ 76310 w 295385"/>
              <a:gd name="connsiteY4" fmla="*/ 9525 h 228038"/>
              <a:gd name="connsiteX5" fmla="*/ 66785 w 295385"/>
              <a:gd name="connsiteY5" fmla="*/ 38100 h 228038"/>
              <a:gd name="connsiteX6" fmla="*/ 57260 w 295385"/>
              <a:gd name="connsiteY6" fmla="*/ 161925 h 228038"/>
              <a:gd name="connsiteX7" fmla="*/ 110 w 295385"/>
              <a:gd name="connsiteY7" fmla="*/ 219075 h 22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385" h="228038">
                <a:moveTo>
                  <a:pt x="295385" y="38100"/>
                </a:moveTo>
                <a:cubicBezTo>
                  <a:pt x="279510" y="31750"/>
                  <a:pt x="263980" y="24457"/>
                  <a:pt x="247760" y="19050"/>
                </a:cubicBezTo>
                <a:cubicBezTo>
                  <a:pt x="235341" y="14910"/>
                  <a:pt x="222247" y="13121"/>
                  <a:pt x="209660" y="9525"/>
                </a:cubicBezTo>
                <a:cubicBezTo>
                  <a:pt x="200006" y="6767"/>
                  <a:pt x="190610" y="3175"/>
                  <a:pt x="181085" y="0"/>
                </a:cubicBezTo>
                <a:cubicBezTo>
                  <a:pt x="146160" y="3175"/>
                  <a:pt x="109579" y="-1565"/>
                  <a:pt x="76310" y="9525"/>
                </a:cubicBezTo>
                <a:cubicBezTo>
                  <a:pt x="66785" y="12700"/>
                  <a:pt x="68030" y="28137"/>
                  <a:pt x="66785" y="38100"/>
                </a:cubicBezTo>
                <a:cubicBezTo>
                  <a:pt x="61650" y="79177"/>
                  <a:pt x="73022" y="123646"/>
                  <a:pt x="57260" y="161925"/>
                </a:cubicBezTo>
                <a:cubicBezTo>
                  <a:pt x="-5174" y="313549"/>
                  <a:pt x="110" y="146621"/>
                  <a:pt x="110" y="219075"/>
                </a:cubicBezTo>
              </a:path>
            </a:pathLst>
          </a:custGeom>
          <a:noFill/>
          <a:ln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itchFamily="34" charset="0"/>
              </a:rPr>
              <a:t>Trim based on your biology</a:t>
            </a:r>
          </a:p>
        </p:txBody>
      </p:sp>
    </p:spTree>
    <p:extLst>
      <p:ext uri="{BB962C8B-B14F-4D97-AF65-F5344CB8AC3E}">
        <p14:creationId xmlns:p14="http://schemas.microsoft.com/office/powerpoint/2010/main" val="29809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3226279"/>
            <a:ext cx="9144000" cy="3631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Move big datasets with sneakernet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912188" y="707886"/>
            <a:ext cx="4563373" cy="2363118"/>
          </a:xfrm>
          <a:custGeom>
            <a:avLst/>
            <a:gdLst>
              <a:gd name="connsiteX0" fmla="*/ 1518249 w 5151162"/>
              <a:gd name="connsiteY0" fmla="*/ 1897811 h 2208362"/>
              <a:gd name="connsiteX1" fmla="*/ 1492370 w 5151162"/>
              <a:gd name="connsiteY1" fmla="*/ 1940943 h 2208362"/>
              <a:gd name="connsiteX2" fmla="*/ 1431985 w 5151162"/>
              <a:gd name="connsiteY2" fmla="*/ 2001328 h 2208362"/>
              <a:gd name="connsiteX3" fmla="*/ 1345721 w 5151162"/>
              <a:gd name="connsiteY3" fmla="*/ 2070339 h 2208362"/>
              <a:gd name="connsiteX4" fmla="*/ 1250830 w 5151162"/>
              <a:gd name="connsiteY4" fmla="*/ 2122098 h 2208362"/>
              <a:gd name="connsiteX5" fmla="*/ 1224951 w 5151162"/>
              <a:gd name="connsiteY5" fmla="*/ 2130724 h 2208362"/>
              <a:gd name="connsiteX6" fmla="*/ 923026 w 5151162"/>
              <a:gd name="connsiteY6" fmla="*/ 2156603 h 2208362"/>
              <a:gd name="connsiteX7" fmla="*/ 871268 w 5151162"/>
              <a:gd name="connsiteY7" fmla="*/ 2147977 h 2208362"/>
              <a:gd name="connsiteX8" fmla="*/ 621102 w 5151162"/>
              <a:gd name="connsiteY8" fmla="*/ 2027207 h 2208362"/>
              <a:gd name="connsiteX9" fmla="*/ 457200 w 5151162"/>
              <a:gd name="connsiteY9" fmla="*/ 1906437 h 2208362"/>
              <a:gd name="connsiteX10" fmla="*/ 431321 w 5151162"/>
              <a:gd name="connsiteY10" fmla="*/ 1880558 h 2208362"/>
              <a:gd name="connsiteX11" fmla="*/ 379562 w 5151162"/>
              <a:gd name="connsiteY11" fmla="*/ 1802920 h 2208362"/>
              <a:gd name="connsiteX12" fmla="*/ 362309 w 5151162"/>
              <a:gd name="connsiteY12" fmla="*/ 1699403 h 2208362"/>
              <a:gd name="connsiteX13" fmla="*/ 405441 w 5151162"/>
              <a:gd name="connsiteY13" fmla="*/ 1406105 h 2208362"/>
              <a:gd name="connsiteX14" fmla="*/ 388189 w 5151162"/>
              <a:gd name="connsiteY14" fmla="*/ 1380226 h 2208362"/>
              <a:gd name="connsiteX15" fmla="*/ 362309 w 5151162"/>
              <a:gd name="connsiteY15" fmla="*/ 1371600 h 2208362"/>
              <a:gd name="connsiteX16" fmla="*/ 293298 w 5151162"/>
              <a:gd name="connsiteY16" fmla="*/ 1362973 h 2208362"/>
              <a:gd name="connsiteX17" fmla="*/ 215660 w 5151162"/>
              <a:gd name="connsiteY17" fmla="*/ 1337094 h 2208362"/>
              <a:gd name="connsiteX18" fmla="*/ 60385 w 5151162"/>
              <a:gd name="connsiteY18" fmla="*/ 1242203 h 2208362"/>
              <a:gd name="connsiteX19" fmla="*/ 43132 w 5151162"/>
              <a:gd name="connsiteY19" fmla="*/ 1216324 h 2208362"/>
              <a:gd name="connsiteX20" fmla="*/ 8626 w 5151162"/>
              <a:gd name="connsiteY20" fmla="*/ 1130060 h 2208362"/>
              <a:gd name="connsiteX21" fmla="*/ 0 w 5151162"/>
              <a:gd name="connsiteY21" fmla="*/ 1086928 h 2208362"/>
              <a:gd name="connsiteX22" fmla="*/ 77638 w 5151162"/>
              <a:gd name="connsiteY22" fmla="*/ 785003 h 2208362"/>
              <a:gd name="connsiteX23" fmla="*/ 129396 w 5151162"/>
              <a:gd name="connsiteY23" fmla="*/ 741871 h 2208362"/>
              <a:gd name="connsiteX24" fmla="*/ 276045 w 5151162"/>
              <a:gd name="connsiteY24" fmla="*/ 715992 h 2208362"/>
              <a:gd name="connsiteX25" fmla="*/ 301924 w 5151162"/>
              <a:gd name="connsiteY25" fmla="*/ 698739 h 2208362"/>
              <a:gd name="connsiteX26" fmla="*/ 267419 w 5151162"/>
              <a:gd name="connsiteY26" fmla="*/ 577969 h 2208362"/>
              <a:gd name="connsiteX27" fmla="*/ 258792 w 5151162"/>
              <a:gd name="connsiteY27" fmla="*/ 526211 h 2208362"/>
              <a:gd name="connsiteX28" fmla="*/ 232913 w 5151162"/>
              <a:gd name="connsiteY28" fmla="*/ 431320 h 2208362"/>
              <a:gd name="connsiteX29" fmla="*/ 267419 w 5151162"/>
              <a:gd name="connsiteY29" fmla="*/ 284671 h 2208362"/>
              <a:gd name="connsiteX30" fmla="*/ 327804 w 5151162"/>
              <a:gd name="connsiteY30" fmla="*/ 207034 h 2208362"/>
              <a:gd name="connsiteX31" fmla="*/ 586596 w 5151162"/>
              <a:gd name="connsiteY31" fmla="*/ 86264 h 2208362"/>
              <a:gd name="connsiteX32" fmla="*/ 681487 w 5151162"/>
              <a:gd name="connsiteY32" fmla="*/ 77637 h 2208362"/>
              <a:gd name="connsiteX33" fmla="*/ 905773 w 5151162"/>
              <a:gd name="connsiteY33" fmla="*/ 94890 h 2208362"/>
              <a:gd name="connsiteX34" fmla="*/ 940279 w 5151162"/>
              <a:gd name="connsiteY34" fmla="*/ 112143 h 2208362"/>
              <a:gd name="connsiteX35" fmla="*/ 983411 w 5151162"/>
              <a:gd name="connsiteY35" fmla="*/ 163902 h 2208362"/>
              <a:gd name="connsiteX36" fmla="*/ 1009290 w 5151162"/>
              <a:gd name="connsiteY36" fmla="*/ 155275 h 2208362"/>
              <a:gd name="connsiteX37" fmla="*/ 1035170 w 5151162"/>
              <a:gd name="connsiteY37" fmla="*/ 138022 h 2208362"/>
              <a:gd name="connsiteX38" fmla="*/ 1069675 w 5151162"/>
              <a:gd name="connsiteY38" fmla="*/ 129396 h 2208362"/>
              <a:gd name="connsiteX39" fmla="*/ 1104181 w 5151162"/>
              <a:gd name="connsiteY39" fmla="*/ 103517 h 2208362"/>
              <a:gd name="connsiteX40" fmla="*/ 1242204 w 5151162"/>
              <a:gd name="connsiteY40" fmla="*/ 51758 h 2208362"/>
              <a:gd name="connsiteX41" fmla="*/ 1362973 w 5151162"/>
              <a:gd name="connsiteY41" fmla="*/ 17252 h 2208362"/>
              <a:gd name="connsiteX42" fmla="*/ 1457864 w 5151162"/>
              <a:gd name="connsiteY42" fmla="*/ 0 h 2208362"/>
              <a:gd name="connsiteX43" fmla="*/ 1880558 w 5151162"/>
              <a:gd name="connsiteY43" fmla="*/ 17252 h 2208362"/>
              <a:gd name="connsiteX44" fmla="*/ 1906438 w 5151162"/>
              <a:gd name="connsiteY44" fmla="*/ 25879 h 2208362"/>
              <a:gd name="connsiteX45" fmla="*/ 2027207 w 5151162"/>
              <a:gd name="connsiteY45" fmla="*/ 86264 h 2208362"/>
              <a:gd name="connsiteX46" fmla="*/ 2139351 w 5151162"/>
              <a:gd name="connsiteY46" fmla="*/ 155275 h 2208362"/>
              <a:gd name="connsiteX47" fmla="*/ 2173857 w 5151162"/>
              <a:gd name="connsiteY47" fmla="*/ 172528 h 2208362"/>
              <a:gd name="connsiteX48" fmla="*/ 2225615 w 5151162"/>
              <a:gd name="connsiteY48" fmla="*/ 224286 h 2208362"/>
              <a:gd name="connsiteX49" fmla="*/ 2234241 w 5151162"/>
              <a:gd name="connsiteY49" fmla="*/ 250166 h 2208362"/>
              <a:gd name="connsiteX50" fmla="*/ 2260121 w 5151162"/>
              <a:gd name="connsiteY50" fmla="*/ 276045 h 2208362"/>
              <a:gd name="connsiteX51" fmla="*/ 2277373 w 5151162"/>
              <a:gd name="connsiteY51" fmla="*/ 345056 h 2208362"/>
              <a:gd name="connsiteX52" fmla="*/ 2286000 w 5151162"/>
              <a:gd name="connsiteY52" fmla="*/ 370935 h 2208362"/>
              <a:gd name="connsiteX53" fmla="*/ 2303253 w 5151162"/>
              <a:gd name="connsiteY53" fmla="*/ 405441 h 2208362"/>
              <a:gd name="connsiteX54" fmla="*/ 2337758 w 5151162"/>
              <a:gd name="connsiteY54" fmla="*/ 414068 h 2208362"/>
              <a:gd name="connsiteX55" fmla="*/ 2406770 w 5151162"/>
              <a:gd name="connsiteY55" fmla="*/ 379562 h 2208362"/>
              <a:gd name="connsiteX56" fmla="*/ 2458528 w 5151162"/>
              <a:gd name="connsiteY56" fmla="*/ 345056 h 2208362"/>
              <a:gd name="connsiteX57" fmla="*/ 2622430 w 5151162"/>
              <a:gd name="connsiteY57" fmla="*/ 258792 h 2208362"/>
              <a:gd name="connsiteX58" fmla="*/ 2708694 w 5151162"/>
              <a:gd name="connsiteY58" fmla="*/ 232913 h 2208362"/>
              <a:gd name="connsiteX59" fmla="*/ 2846717 w 5151162"/>
              <a:gd name="connsiteY59" fmla="*/ 198407 h 2208362"/>
              <a:gd name="connsiteX60" fmla="*/ 3666226 w 5151162"/>
              <a:gd name="connsiteY60" fmla="*/ 276045 h 2208362"/>
              <a:gd name="connsiteX61" fmla="*/ 3735238 w 5151162"/>
              <a:gd name="connsiteY61" fmla="*/ 362309 h 2208362"/>
              <a:gd name="connsiteX62" fmla="*/ 3761117 w 5151162"/>
              <a:gd name="connsiteY62" fmla="*/ 422694 h 2208362"/>
              <a:gd name="connsiteX63" fmla="*/ 3795623 w 5151162"/>
              <a:gd name="connsiteY63" fmla="*/ 483079 h 2208362"/>
              <a:gd name="connsiteX64" fmla="*/ 3821502 w 5151162"/>
              <a:gd name="connsiteY64" fmla="*/ 474452 h 2208362"/>
              <a:gd name="connsiteX65" fmla="*/ 3950898 w 5151162"/>
              <a:gd name="connsiteY65" fmla="*/ 284671 h 2208362"/>
              <a:gd name="connsiteX66" fmla="*/ 4088921 w 5151162"/>
              <a:gd name="connsiteY66" fmla="*/ 172528 h 2208362"/>
              <a:gd name="connsiteX67" fmla="*/ 4261449 w 5151162"/>
              <a:gd name="connsiteY67" fmla="*/ 138022 h 2208362"/>
              <a:gd name="connsiteX68" fmla="*/ 4606506 w 5151162"/>
              <a:gd name="connsiteY68" fmla="*/ 224286 h 2208362"/>
              <a:gd name="connsiteX69" fmla="*/ 4727275 w 5151162"/>
              <a:gd name="connsiteY69" fmla="*/ 345056 h 2208362"/>
              <a:gd name="connsiteX70" fmla="*/ 4753155 w 5151162"/>
              <a:gd name="connsiteY70" fmla="*/ 405441 h 2208362"/>
              <a:gd name="connsiteX71" fmla="*/ 4761781 w 5151162"/>
              <a:gd name="connsiteY71" fmla="*/ 439947 h 2208362"/>
              <a:gd name="connsiteX72" fmla="*/ 4977441 w 5151162"/>
              <a:gd name="connsiteY72" fmla="*/ 491705 h 2208362"/>
              <a:gd name="connsiteX73" fmla="*/ 5080958 w 5151162"/>
              <a:gd name="connsiteY73" fmla="*/ 638354 h 2208362"/>
              <a:gd name="connsiteX74" fmla="*/ 5141343 w 5151162"/>
              <a:gd name="connsiteY74" fmla="*/ 810883 h 2208362"/>
              <a:gd name="connsiteX75" fmla="*/ 5089585 w 5151162"/>
              <a:gd name="connsiteY75" fmla="*/ 1052422 h 2208362"/>
              <a:gd name="connsiteX76" fmla="*/ 4960189 w 5151162"/>
              <a:gd name="connsiteY76" fmla="*/ 1121434 h 2208362"/>
              <a:gd name="connsiteX77" fmla="*/ 4796287 w 5151162"/>
              <a:gd name="connsiteY77" fmla="*/ 1164566 h 2208362"/>
              <a:gd name="connsiteX78" fmla="*/ 5003321 w 5151162"/>
              <a:gd name="connsiteY78" fmla="*/ 1371600 h 2208362"/>
              <a:gd name="connsiteX79" fmla="*/ 5115464 w 5151162"/>
              <a:gd name="connsiteY79" fmla="*/ 1613139 h 2208362"/>
              <a:gd name="connsiteX80" fmla="*/ 5115464 w 5151162"/>
              <a:gd name="connsiteY80" fmla="*/ 1811547 h 2208362"/>
              <a:gd name="connsiteX81" fmla="*/ 4951562 w 5151162"/>
              <a:gd name="connsiteY81" fmla="*/ 1940943 h 2208362"/>
              <a:gd name="connsiteX82" fmla="*/ 4873924 w 5151162"/>
              <a:gd name="connsiteY82" fmla="*/ 1975449 h 2208362"/>
              <a:gd name="connsiteX83" fmla="*/ 4779034 w 5151162"/>
              <a:gd name="connsiteY83" fmla="*/ 1984075 h 2208362"/>
              <a:gd name="connsiteX84" fmla="*/ 4615132 w 5151162"/>
              <a:gd name="connsiteY84" fmla="*/ 2009954 h 2208362"/>
              <a:gd name="connsiteX85" fmla="*/ 4442604 w 5151162"/>
              <a:gd name="connsiteY85" fmla="*/ 2001328 h 2208362"/>
              <a:gd name="connsiteX86" fmla="*/ 4364966 w 5151162"/>
              <a:gd name="connsiteY86" fmla="*/ 1975449 h 2208362"/>
              <a:gd name="connsiteX87" fmla="*/ 4313207 w 5151162"/>
              <a:gd name="connsiteY87" fmla="*/ 1958196 h 2208362"/>
              <a:gd name="connsiteX88" fmla="*/ 4252823 w 5151162"/>
              <a:gd name="connsiteY88" fmla="*/ 1923690 h 2208362"/>
              <a:gd name="connsiteX89" fmla="*/ 4244196 w 5151162"/>
              <a:gd name="connsiteY89" fmla="*/ 2053086 h 2208362"/>
              <a:gd name="connsiteX90" fmla="*/ 4218317 w 5151162"/>
              <a:gd name="connsiteY90" fmla="*/ 2104845 h 2208362"/>
              <a:gd name="connsiteX91" fmla="*/ 3856007 w 5151162"/>
              <a:gd name="connsiteY91" fmla="*/ 2208362 h 2208362"/>
              <a:gd name="connsiteX92" fmla="*/ 3485072 w 5151162"/>
              <a:gd name="connsiteY92" fmla="*/ 2173856 h 2208362"/>
              <a:gd name="connsiteX93" fmla="*/ 3381555 w 5151162"/>
              <a:gd name="connsiteY93" fmla="*/ 2122098 h 2208362"/>
              <a:gd name="connsiteX94" fmla="*/ 3243532 w 5151162"/>
              <a:gd name="connsiteY94" fmla="*/ 1984075 h 2208362"/>
              <a:gd name="connsiteX95" fmla="*/ 3217653 w 5151162"/>
              <a:gd name="connsiteY95" fmla="*/ 1992702 h 2208362"/>
              <a:gd name="connsiteX96" fmla="*/ 3157268 w 5151162"/>
              <a:gd name="connsiteY96" fmla="*/ 2087592 h 2208362"/>
              <a:gd name="connsiteX97" fmla="*/ 3105509 w 5151162"/>
              <a:gd name="connsiteY97" fmla="*/ 2122098 h 2208362"/>
              <a:gd name="connsiteX98" fmla="*/ 2924355 w 5151162"/>
              <a:gd name="connsiteY98" fmla="*/ 2182483 h 2208362"/>
              <a:gd name="connsiteX99" fmla="*/ 2493034 w 5151162"/>
              <a:gd name="connsiteY99" fmla="*/ 2147977 h 2208362"/>
              <a:gd name="connsiteX100" fmla="*/ 2406770 w 5151162"/>
              <a:gd name="connsiteY100" fmla="*/ 2096218 h 2208362"/>
              <a:gd name="connsiteX101" fmla="*/ 2294626 w 5151162"/>
              <a:gd name="connsiteY101" fmla="*/ 1923690 h 2208362"/>
              <a:gd name="connsiteX102" fmla="*/ 2260121 w 5151162"/>
              <a:gd name="connsiteY102" fmla="*/ 1837426 h 2208362"/>
              <a:gd name="connsiteX103" fmla="*/ 2182483 w 5151162"/>
              <a:gd name="connsiteY103" fmla="*/ 1923690 h 2208362"/>
              <a:gd name="connsiteX104" fmla="*/ 2001328 w 5151162"/>
              <a:gd name="connsiteY104" fmla="*/ 2087592 h 2208362"/>
              <a:gd name="connsiteX105" fmla="*/ 1483743 w 5151162"/>
              <a:gd name="connsiteY105" fmla="*/ 2070339 h 2208362"/>
              <a:gd name="connsiteX106" fmla="*/ 1449238 w 5151162"/>
              <a:gd name="connsiteY106" fmla="*/ 2009954 h 2208362"/>
              <a:gd name="connsiteX107" fmla="*/ 1440611 w 5151162"/>
              <a:gd name="connsiteY107" fmla="*/ 1958196 h 220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151162" h="2208362">
                <a:moveTo>
                  <a:pt x="1518249" y="1897811"/>
                </a:moveTo>
                <a:cubicBezTo>
                  <a:pt x="1509623" y="1912188"/>
                  <a:pt x="1503104" y="1928062"/>
                  <a:pt x="1492370" y="1940943"/>
                </a:cubicBezTo>
                <a:cubicBezTo>
                  <a:pt x="1474147" y="1962811"/>
                  <a:pt x="1452113" y="1981200"/>
                  <a:pt x="1431985" y="2001328"/>
                </a:cubicBezTo>
                <a:cubicBezTo>
                  <a:pt x="1397815" y="2035498"/>
                  <a:pt x="1397379" y="2038770"/>
                  <a:pt x="1345721" y="2070339"/>
                </a:cubicBezTo>
                <a:cubicBezTo>
                  <a:pt x="1314977" y="2089127"/>
                  <a:pt x="1283056" y="2105985"/>
                  <a:pt x="1250830" y="2122098"/>
                </a:cubicBezTo>
                <a:cubicBezTo>
                  <a:pt x="1242697" y="2126164"/>
                  <a:pt x="1233933" y="2129306"/>
                  <a:pt x="1224951" y="2130724"/>
                </a:cubicBezTo>
                <a:cubicBezTo>
                  <a:pt x="1092733" y="2151600"/>
                  <a:pt x="1062324" y="2149272"/>
                  <a:pt x="923026" y="2156603"/>
                </a:cubicBezTo>
                <a:cubicBezTo>
                  <a:pt x="905773" y="2153728"/>
                  <a:pt x="887622" y="2154180"/>
                  <a:pt x="871268" y="2147977"/>
                </a:cubicBezTo>
                <a:cubicBezTo>
                  <a:pt x="750084" y="2102011"/>
                  <a:pt x="705193" y="2087753"/>
                  <a:pt x="621102" y="2027207"/>
                </a:cubicBezTo>
                <a:cubicBezTo>
                  <a:pt x="566028" y="1987554"/>
                  <a:pt x="510899" y="1947932"/>
                  <a:pt x="457200" y="1906437"/>
                </a:cubicBezTo>
                <a:cubicBezTo>
                  <a:pt x="447547" y="1898978"/>
                  <a:pt x="438641" y="1890318"/>
                  <a:pt x="431321" y="1880558"/>
                </a:cubicBezTo>
                <a:cubicBezTo>
                  <a:pt x="412659" y="1855676"/>
                  <a:pt x="396815" y="1828799"/>
                  <a:pt x="379562" y="1802920"/>
                </a:cubicBezTo>
                <a:cubicBezTo>
                  <a:pt x="373811" y="1768414"/>
                  <a:pt x="361476" y="1734375"/>
                  <a:pt x="362309" y="1699403"/>
                </a:cubicBezTo>
                <a:cubicBezTo>
                  <a:pt x="367741" y="1471273"/>
                  <a:pt x="352643" y="1511707"/>
                  <a:pt x="405441" y="1406105"/>
                </a:cubicBezTo>
                <a:cubicBezTo>
                  <a:pt x="399690" y="1397479"/>
                  <a:pt x="396285" y="1386702"/>
                  <a:pt x="388189" y="1380226"/>
                </a:cubicBezTo>
                <a:cubicBezTo>
                  <a:pt x="381088" y="1374546"/>
                  <a:pt x="371256" y="1373227"/>
                  <a:pt x="362309" y="1371600"/>
                </a:cubicBezTo>
                <a:cubicBezTo>
                  <a:pt x="339500" y="1367453"/>
                  <a:pt x="316302" y="1365849"/>
                  <a:pt x="293298" y="1362973"/>
                </a:cubicBezTo>
                <a:cubicBezTo>
                  <a:pt x="267419" y="1354347"/>
                  <a:pt x="240801" y="1347680"/>
                  <a:pt x="215660" y="1337094"/>
                </a:cubicBezTo>
                <a:cubicBezTo>
                  <a:pt x="155304" y="1311681"/>
                  <a:pt x="108938" y="1285901"/>
                  <a:pt x="60385" y="1242203"/>
                </a:cubicBezTo>
                <a:cubicBezTo>
                  <a:pt x="52679" y="1235267"/>
                  <a:pt x="47769" y="1225597"/>
                  <a:pt x="43132" y="1216324"/>
                </a:cubicBezTo>
                <a:cubicBezTo>
                  <a:pt x="37313" y="1204687"/>
                  <a:pt x="14362" y="1153002"/>
                  <a:pt x="8626" y="1130060"/>
                </a:cubicBezTo>
                <a:cubicBezTo>
                  <a:pt x="5070" y="1115836"/>
                  <a:pt x="2875" y="1101305"/>
                  <a:pt x="0" y="1086928"/>
                </a:cubicBezTo>
                <a:cubicBezTo>
                  <a:pt x="20071" y="951453"/>
                  <a:pt x="-727" y="877617"/>
                  <a:pt x="77638" y="785003"/>
                </a:cubicBezTo>
                <a:cubicBezTo>
                  <a:pt x="92144" y="767859"/>
                  <a:pt x="108184" y="749249"/>
                  <a:pt x="129396" y="741871"/>
                </a:cubicBezTo>
                <a:cubicBezTo>
                  <a:pt x="176279" y="725564"/>
                  <a:pt x="276045" y="715992"/>
                  <a:pt x="276045" y="715992"/>
                </a:cubicBezTo>
                <a:cubicBezTo>
                  <a:pt x="284671" y="710241"/>
                  <a:pt x="301063" y="709071"/>
                  <a:pt x="301924" y="698739"/>
                </a:cubicBezTo>
                <a:cubicBezTo>
                  <a:pt x="306162" y="647888"/>
                  <a:pt x="287256" y="617643"/>
                  <a:pt x="267419" y="577969"/>
                </a:cubicBezTo>
                <a:cubicBezTo>
                  <a:pt x="264543" y="560716"/>
                  <a:pt x="262222" y="543362"/>
                  <a:pt x="258792" y="526211"/>
                </a:cubicBezTo>
                <a:cubicBezTo>
                  <a:pt x="254222" y="503361"/>
                  <a:pt x="237298" y="446666"/>
                  <a:pt x="232913" y="431320"/>
                </a:cubicBezTo>
                <a:cubicBezTo>
                  <a:pt x="244415" y="382437"/>
                  <a:pt x="247852" y="330920"/>
                  <a:pt x="267419" y="284671"/>
                </a:cubicBezTo>
                <a:cubicBezTo>
                  <a:pt x="280194" y="254477"/>
                  <a:pt x="304621" y="230217"/>
                  <a:pt x="327804" y="207034"/>
                </a:cubicBezTo>
                <a:cubicBezTo>
                  <a:pt x="396857" y="137981"/>
                  <a:pt x="495753" y="111039"/>
                  <a:pt x="586596" y="86264"/>
                </a:cubicBezTo>
                <a:cubicBezTo>
                  <a:pt x="617238" y="77907"/>
                  <a:pt x="649857" y="80513"/>
                  <a:pt x="681487" y="77637"/>
                </a:cubicBezTo>
                <a:cubicBezTo>
                  <a:pt x="756249" y="83388"/>
                  <a:pt x="831448" y="84980"/>
                  <a:pt x="905773" y="94890"/>
                </a:cubicBezTo>
                <a:cubicBezTo>
                  <a:pt x="918520" y="96590"/>
                  <a:pt x="931186" y="103050"/>
                  <a:pt x="940279" y="112143"/>
                </a:cubicBezTo>
                <a:cubicBezTo>
                  <a:pt x="1027840" y="199704"/>
                  <a:pt x="893887" y="104218"/>
                  <a:pt x="983411" y="163902"/>
                </a:cubicBezTo>
                <a:cubicBezTo>
                  <a:pt x="992037" y="161026"/>
                  <a:pt x="1001157" y="159342"/>
                  <a:pt x="1009290" y="155275"/>
                </a:cubicBezTo>
                <a:cubicBezTo>
                  <a:pt x="1018563" y="150638"/>
                  <a:pt x="1025640" y="142106"/>
                  <a:pt x="1035170" y="138022"/>
                </a:cubicBezTo>
                <a:cubicBezTo>
                  <a:pt x="1046067" y="133352"/>
                  <a:pt x="1058173" y="132271"/>
                  <a:pt x="1069675" y="129396"/>
                </a:cubicBezTo>
                <a:cubicBezTo>
                  <a:pt x="1081177" y="120770"/>
                  <a:pt x="1091321" y="109947"/>
                  <a:pt x="1104181" y="103517"/>
                </a:cubicBezTo>
                <a:cubicBezTo>
                  <a:pt x="1211307" y="49954"/>
                  <a:pt x="1173759" y="71314"/>
                  <a:pt x="1242204" y="51758"/>
                </a:cubicBezTo>
                <a:cubicBezTo>
                  <a:pt x="1262061" y="46084"/>
                  <a:pt x="1330054" y="23836"/>
                  <a:pt x="1362973" y="17252"/>
                </a:cubicBezTo>
                <a:cubicBezTo>
                  <a:pt x="1394498" y="10947"/>
                  <a:pt x="1426234" y="5751"/>
                  <a:pt x="1457864" y="0"/>
                </a:cubicBezTo>
                <a:lnTo>
                  <a:pt x="1880558" y="17252"/>
                </a:lnTo>
                <a:cubicBezTo>
                  <a:pt x="1889636" y="17776"/>
                  <a:pt x="1897951" y="22615"/>
                  <a:pt x="1906438" y="25879"/>
                </a:cubicBezTo>
                <a:cubicBezTo>
                  <a:pt x="2050307" y="81214"/>
                  <a:pt x="1947381" y="34612"/>
                  <a:pt x="2027207" y="86264"/>
                </a:cubicBezTo>
                <a:cubicBezTo>
                  <a:pt x="2064058" y="110108"/>
                  <a:pt x="2101519" y="133021"/>
                  <a:pt x="2139351" y="155275"/>
                </a:cubicBezTo>
                <a:cubicBezTo>
                  <a:pt x="2150435" y="161795"/>
                  <a:pt x="2163815" y="164495"/>
                  <a:pt x="2173857" y="172528"/>
                </a:cubicBezTo>
                <a:cubicBezTo>
                  <a:pt x="2192909" y="187770"/>
                  <a:pt x="2208362" y="207033"/>
                  <a:pt x="2225615" y="224286"/>
                </a:cubicBezTo>
                <a:cubicBezTo>
                  <a:pt x="2228490" y="232913"/>
                  <a:pt x="2229197" y="242600"/>
                  <a:pt x="2234241" y="250166"/>
                </a:cubicBezTo>
                <a:cubicBezTo>
                  <a:pt x="2241008" y="260317"/>
                  <a:pt x="2255073" y="264939"/>
                  <a:pt x="2260121" y="276045"/>
                </a:cubicBezTo>
                <a:cubicBezTo>
                  <a:pt x="2269933" y="297631"/>
                  <a:pt x="2271134" y="322180"/>
                  <a:pt x="2277373" y="345056"/>
                </a:cubicBezTo>
                <a:cubicBezTo>
                  <a:pt x="2279766" y="353829"/>
                  <a:pt x="2282418" y="362577"/>
                  <a:pt x="2286000" y="370935"/>
                </a:cubicBezTo>
                <a:cubicBezTo>
                  <a:pt x="2291066" y="382755"/>
                  <a:pt x="2293374" y="397208"/>
                  <a:pt x="2303253" y="405441"/>
                </a:cubicBezTo>
                <a:cubicBezTo>
                  <a:pt x="2312361" y="413031"/>
                  <a:pt x="2326256" y="411192"/>
                  <a:pt x="2337758" y="414068"/>
                </a:cubicBezTo>
                <a:cubicBezTo>
                  <a:pt x="2418920" y="359961"/>
                  <a:pt x="2290689" y="442880"/>
                  <a:pt x="2406770" y="379562"/>
                </a:cubicBezTo>
                <a:cubicBezTo>
                  <a:pt x="2424973" y="369633"/>
                  <a:pt x="2440748" y="355724"/>
                  <a:pt x="2458528" y="345056"/>
                </a:cubicBezTo>
                <a:cubicBezTo>
                  <a:pt x="2513844" y="311866"/>
                  <a:pt x="2562599" y="278736"/>
                  <a:pt x="2622430" y="258792"/>
                </a:cubicBezTo>
                <a:cubicBezTo>
                  <a:pt x="2650910" y="249299"/>
                  <a:pt x="2679706" y="240718"/>
                  <a:pt x="2708694" y="232913"/>
                </a:cubicBezTo>
                <a:cubicBezTo>
                  <a:pt x="2754487" y="220584"/>
                  <a:pt x="2846717" y="198407"/>
                  <a:pt x="2846717" y="198407"/>
                </a:cubicBezTo>
                <a:cubicBezTo>
                  <a:pt x="3116889" y="201702"/>
                  <a:pt x="3442803" y="84541"/>
                  <a:pt x="3666226" y="276045"/>
                </a:cubicBezTo>
                <a:cubicBezTo>
                  <a:pt x="3694185" y="300010"/>
                  <a:pt x="3715233" y="331393"/>
                  <a:pt x="3735238" y="362309"/>
                </a:cubicBezTo>
                <a:cubicBezTo>
                  <a:pt x="3747135" y="380695"/>
                  <a:pt x="3751323" y="403107"/>
                  <a:pt x="3761117" y="422694"/>
                </a:cubicBezTo>
                <a:cubicBezTo>
                  <a:pt x="3771485" y="443429"/>
                  <a:pt x="3784121" y="462951"/>
                  <a:pt x="3795623" y="483079"/>
                </a:cubicBezTo>
                <a:cubicBezTo>
                  <a:pt x="3804249" y="480203"/>
                  <a:pt x="3815358" y="481155"/>
                  <a:pt x="3821502" y="474452"/>
                </a:cubicBezTo>
                <a:cubicBezTo>
                  <a:pt x="3964480" y="318475"/>
                  <a:pt x="3819749" y="442050"/>
                  <a:pt x="3950898" y="284671"/>
                </a:cubicBezTo>
                <a:cubicBezTo>
                  <a:pt x="3963980" y="268973"/>
                  <a:pt x="4068427" y="182775"/>
                  <a:pt x="4088921" y="172528"/>
                </a:cubicBezTo>
                <a:cubicBezTo>
                  <a:pt x="4114659" y="159659"/>
                  <a:pt x="4248450" y="140188"/>
                  <a:pt x="4261449" y="138022"/>
                </a:cubicBezTo>
                <a:cubicBezTo>
                  <a:pt x="4354257" y="155424"/>
                  <a:pt x="4511042" y="158655"/>
                  <a:pt x="4606506" y="224286"/>
                </a:cubicBezTo>
                <a:cubicBezTo>
                  <a:pt x="4639242" y="246792"/>
                  <a:pt x="4704389" y="309456"/>
                  <a:pt x="4727275" y="345056"/>
                </a:cubicBezTo>
                <a:cubicBezTo>
                  <a:pt x="4739117" y="363477"/>
                  <a:pt x="4745671" y="384860"/>
                  <a:pt x="4753155" y="405441"/>
                </a:cubicBezTo>
                <a:cubicBezTo>
                  <a:pt x="4757207" y="416583"/>
                  <a:pt x="4750715" y="435691"/>
                  <a:pt x="4761781" y="439947"/>
                </a:cubicBezTo>
                <a:cubicBezTo>
                  <a:pt x="4830781" y="466486"/>
                  <a:pt x="4905554" y="474452"/>
                  <a:pt x="4977441" y="491705"/>
                </a:cubicBezTo>
                <a:cubicBezTo>
                  <a:pt x="5030344" y="553424"/>
                  <a:pt x="5041718" y="559874"/>
                  <a:pt x="5080958" y="638354"/>
                </a:cubicBezTo>
                <a:cubicBezTo>
                  <a:pt x="5109495" y="695427"/>
                  <a:pt x="5123160" y="750271"/>
                  <a:pt x="5141343" y="810883"/>
                </a:cubicBezTo>
                <a:cubicBezTo>
                  <a:pt x="5153104" y="904965"/>
                  <a:pt x="5169256" y="951023"/>
                  <a:pt x="5089585" y="1052422"/>
                </a:cubicBezTo>
                <a:cubicBezTo>
                  <a:pt x="5059384" y="1090860"/>
                  <a:pt x="5005848" y="1103976"/>
                  <a:pt x="4960189" y="1121434"/>
                </a:cubicBezTo>
                <a:cubicBezTo>
                  <a:pt x="4907421" y="1141610"/>
                  <a:pt x="4796287" y="1164566"/>
                  <a:pt x="4796287" y="1164566"/>
                </a:cubicBezTo>
                <a:cubicBezTo>
                  <a:pt x="4874384" y="1281709"/>
                  <a:pt x="4702011" y="1027245"/>
                  <a:pt x="5003321" y="1371600"/>
                </a:cubicBezTo>
                <a:cubicBezTo>
                  <a:pt x="5039002" y="1412379"/>
                  <a:pt x="5102093" y="1580667"/>
                  <a:pt x="5115464" y="1613139"/>
                </a:cubicBezTo>
                <a:cubicBezTo>
                  <a:pt x="5123629" y="1674372"/>
                  <a:pt x="5149931" y="1750272"/>
                  <a:pt x="5115464" y="1811547"/>
                </a:cubicBezTo>
                <a:cubicBezTo>
                  <a:pt x="5077387" y="1879240"/>
                  <a:pt x="5017949" y="1906169"/>
                  <a:pt x="4951562" y="1940943"/>
                </a:cubicBezTo>
                <a:cubicBezTo>
                  <a:pt x="4926475" y="1954084"/>
                  <a:pt x="4901399" y="1968580"/>
                  <a:pt x="4873924" y="1975449"/>
                </a:cubicBezTo>
                <a:cubicBezTo>
                  <a:pt x="4843112" y="1983152"/>
                  <a:pt x="4810664" y="1981200"/>
                  <a:pt x="4779034" y="1984075"/>
                </a:cubicBezTo>
                <a:cubicBezTo>
                  <a:pt x="4719685" y="1997264"/>
                  <a:pt x="4677088" y="2009954"/>
                  <a:pt x="4615132" y="2009954"/>
                </a:cubicBezTo>
                <a:cubicBezTo>
                  <a:pt x="4557551" y="2009954"/>
                  <a:pt x="4500113" y="2004203"/>
                  <a:pt x="4442604" y="2001328"/>
                </a:cubicBezTo>
                <a:cubicBezTo>
                  <a:pt x="4326049" y="1981903"/>
                  <a:pt x="4437744" y="2007795"/>
                  <a:pt x="4364966" y="1975449"/>
                </a:cubicBezTo>
                <a:cubicBezTo>
                  <a:pt x="4348347" y="1968063"/>
                  <a:pt x="4329473" y="1966329"/>
                  <a:pt x="4313207" y="1958196"/>
                </a:cubicBezTo>
                <a:cubicBezTo>
                  <a:pt x="4269429" y="1936306"/>
                  <a:pt x="4289402" y="1948076"/>
                  <a:pt x="4252823" y="1923690"/>
                </a:cubicBezTo>
                <a:cubicBezTo>
                  <a:pt x="4249947" y="1966822"/>
                  <a:pt x="4252285" y="2010622"/>
                  <a:pt x="4244196" y="2053086"/>
                </a:cubicBezTo>
                <a:cubicBezTo>
                  <a:pt x="4240587" y="2072035"/>
                  <a:pt x="4230532" y="2089916"/>
                  <a:pt x="4218317" y="2104845"/>
                </a:cubicBezTo>
                <a:cubicBezTo>
                  <a:pt x="4135784" y="2205719"/>
                  <a:pt x="3952696" y="2189561"/>
                  <a:pt x="3856007" y="2208362"/>
                </a:cubicBezTo>
                <a:cubicBezTo>
                  <a:pt x="3732362" y="2196860"/>
                  <a:pt x="3607248" y="2196070"/>
                  <a:pt x="3485072" y="2173856"/>
                </a:cubicBezTo>
                <a:cubicBezTo>
                  <a:pt x="3447116" y="2166955"/>
                  <a:pt x="3413430" y="2143831"/>
                  <a:pt x="3381555" y="2122098"/>
                </a:cubicBezTo>
                <a:cubicBezTo>
                  <a:pt x="3323269" y="2082358"/>
                  <a:pt x="3287789" y="2035709"/>
                  <a:pt x="3243532" y="1984075"/>
                </a:cubicBezTo>
                <a:cubicBezTo>
                  <a:pt x="3234906" y="1986951"/>
                  <a:pt x="3224638" y="1986881"/>
                  <a:pt x="3217653" y="1992702"/>
                </a:cubicBezTo>
                <a:cubicBezTo>
                  <a:pt x="3189514" y="2016151"/>
                  <a:pt x="3180119" y="2062456"/>
                  <a:pt x="3157268" y="2087592"/>
                </a:cubicBezTo>
                <a:cubicBezTo>
                  <a:pt x="3143320" y="2102935"/>
                  <a:pt x="3123382" y="2111585"/>
                  <a:pt x="3105509" y="2122098"/>
                </a:cubicBezTo>
                <a:cubicBezTo>
                  <a:pt x="2995787" y="2186640"/>
                  <a:pt x="3038017" y="2171116"/>
                  <a:pt x="2924355" y="2182483"/>
                </a:cubicBezTo>
                <a:cubicBezTo>
                  <a:pt x="2780581" y="2170981"/>
                  <a:pt x="2635305" y="2171689"/>
                  <a:pt x="2493034" y="2147977"/>
                </a:cubicBezTo>
                <a:cubicBezTo>
                  <a:pt x="2459957" y="2142464"/>
                  <a:pt x="2432656" y="2117536"/>
                  <a:pt x="2406770" y="2096218"/>
                </a:cubicBezTo>
                <a:cubicBezTo>
                  <a:pt x="2346731" y="2046774"/>
                  <a:pt x="2327556" y="1993208"/>
                  <a:pt x="2294626" y="1923690"/>
                </a:cubicBezTo>
                <a:cubicBezTo>
                  <a:pt x="2272530" y="1877044"/>
                  <a:pt x="2272614" y="1874905"/>
                  <a:pt x="2260121" y="1837426"/>
                </a:cubicBezTo>
                <a:cubicBezTo>
                  <a:pt x="2199927" y="1857489"/>
                  <a:pt x="2255728" y="1833005"/>
                  <a:pt x="2182483" y="1923690"/>
                </a:cubicBezTo>
                <a:cubicBezTo>
                  <a:pt x="2057431" y="2078517"/>
                  <a:pt x="2110364" y="2051247"/>
                  <a:pt x="2001328" y="2087592"/>
                </a:cubicBezTo>
                <a:cubicBezTo>
                  <a:pt x="1828800" y="2081841"/>
                  <a:pt x="1655590" y="2086705"/>
                  <a:pt x="1483743" y="2070339"/>
                </a:cubicBezTo>
                <a:cubicBezTo>
                  <a:pt x="1468307" y="2068869"/>
                  <a:pt x="1452355" y="2023979"/>
                  <a:pt x="1449238" y="2009954"/>
                </a:cubicBezTo>
                <a:cubicBezTo>
                  <a:pt x="1445444" y="1992880"/>
                  <a:pt x="1440611" y="1958196"/>
                  <a:pt x="1440611" y="1958196"/>
                </a:cubicBezTo>
              </a:path>
            </a:pathLst>
          </a:custGeom>
          <a:solidFill>
            <a:schemeClr val="bg2">
              <a:lumMod val="7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6779" y="1118158"/>
            <a:ext cx="133709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0"/>
              </a:rPr>
              <a:t>“Network”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56200" y="3071004"/>
            <a:ext cx="1150548" cy="2503618"/>
            <a:chOff x="356200" y="3071004"/>
            <a:chExt cx="1150548" cy="25036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00" y="3778489"/>
              <a:ext cx="1150548" cy="179613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4210" y="3071004"/>
              <a:ext cx="96490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0"/>
                </a:rPr>
                <a:t>Scope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992706" y="3415311"/>
            <a:ext cx="2231363" cy="2266223"/>
            <a:chOff x="1992706" y="3415311"/>
            <a:chExt cx="2231363" cy="2266223"/>
          </a:xfrm>
        </p:grpSpPr>
        <p:sp>
          <p:nvSpPr>
            <p:cNvPr id="7" name="Rounded Rectangle 6"/>
            <p:cNvSpPr/>
            <p:nvPr/>
          </p:nvSpPr>
          <p:spPr>
            <a:xfrm>
              <a:off x="1998454" y="3671579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92706" y="3415311"/>
              <a:ext cx="2231363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Acquisition PC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678392" y="3424746"/>
            <a:ext cx="2225615" cy="2235223"/>
            <a:chOff x="4678392" y="3424746"/>
            <a:chExt cx="2225615" cy="2235223"/>
          </a:xfrm>
        </p:grpSpPr>
        <p:sp>
          <p:nvSpPr>
            <p:cNvPr id="8" name="Rounded Rectangle 7"/>
            <p:cNvSpPr/>
            <p:nvPr/>
          </p:nvSpPr>
          <p:spPr>
            <a:xfrm>
              <a:off x="4678392" y="3650014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8392" y="3424746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Workstation PC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904007" y="586367"/>
            <a:ext cx="2232804" cy="2131474"/>
            <a:chOff x="6904007" y="586367"/>
            <a:chExt cx="2232804" cy="2131474"/>
          </a:xfrm>
        </p:grpSpPr>
        <p:sp>
          <p:nvSpPr>
            <p:cNvPr id="9" name="Rounded Rectangle 8"/>
            <p:cNvSpPr/>
            <p:nvPr/>
          </p:nvSpPr>
          <p:spPr>
            <a:xfrm>
              <a:off x="6904007" y="707886"/>
              <a:ext cx="2225615" cy="20099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11196" y="586367"/>
              <a:ext cx="2225615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0"/>
                </a:rPr>
                <a:t>Lab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275939" y="4180017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95094" y="6435307"/>
            <a:ext cx="948906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Where you image and analyze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10090" y="2825471"/>
            <a:ext cx="1733910" cy="42269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Everywhere else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11963" y="1239647"/>
            <a:ext cx="1632009" cy="914400"/>
            <a:chOff x="111963" y="1239647"/>
            <a:chExt cx="1632009" cy="9144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65967" y="1261675"/>
              <a:ext cx="974785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11963" y="1239647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500Mb/s: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10Gb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SATA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1429115" y="4576314"/>
            <a:ext cx="97478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27150" y="5451779"/>
            <a:ext cx="163901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Datasets: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10-1000 GB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287865" y="5282589"/>
            <a:ext cx="936204" cy="1550632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40" name="Oval 39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184539" y="5885237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800257" y="4143236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40307" y="1855870"/>
            <a:ext cx="936204" cy="1550632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58" name="Oval 57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5736981" y="2458518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6228272" y="1604513"/>
            <a:ext cx="11818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042745" y="1287295"/>
            <a:ext cx="1138686" cy="81910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Hot swap SSD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11962" y="2216070"/>
            <a:ext cx="1632009" cy="914400"/>
            <a:chOff x="111962" y="2216070"/>
            <a:chExt cx="1632009" cy="91440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0280" y="2270965"/>
              <a:ext cx="970472" cy="575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1962" y="2216070"/>
              <a:ext cx="1632009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50-100 Mb/s: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1Gb Ethernet</a:t>
              </a:r>
            </a:p>
            <a:p>
              <a:r>
                <a:rPr lang="en-US" sz="1600" dirty="0">
                  <a:latin typeface="Gill Sans MT" panose="020B0502020104020203" pitchFamily="34" charset="0"/>
                </a:rPr>
                <a:t>USB3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2643" y="2154046"/>
            <a:ext cx="639420" cy="1059069"/>
            <a:chOff x="4223074" y="2805113"/>
            <a:chExt cx="936204" cy="1550632"/>
          </a:xfrm>
          <a:solidFill>
            <a:schemeClr val="tx1"/>
          </a:solidFill>
        </p:grpSpPr>
        <p:sp>
          <p:nvSpPr>
            <p:cNvPr id="75" name="Oval 74"/>
            <p:cNvSpPr/>
            <p:nvPr/>
          </p:nvSpPr>
          <p:spPr>
            <a:xfrm>
              <a:off x="4605338" y="2805113"/>
              <a:ext cx="230981" cy="2286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4223074" y="3060916"/>
              <a:ext cx="936204" cy="1294829"/>
            </a:xfrm>
            <a:custGeom>
              <a:avLst/>
              <a:gdLst>
                <a:gd name="connsiteX0" fmla="*/ 53651 w 936204"/>
                <a:gd name="connsiteY0" fmla="*/ 606209 h 1294829"/>
                <a:gd name="connsiteX1" fmla="*/ 17932 w 936204"/>
                <a:gd name="connsiteY1" fmla="*/ 213303 h 1294829"/>
                <a:gd name="connsiteX2" fmla="*/ 353689 w 936204"/>
                <a:gd name="connsiteY2" fmla="*/ 15659 h 1294829"/>
                <a:gd name="connsiteX3" fmla="*/ 460845 w 936204"/>
                <a:gd name="connsiteY3" fmla="*/ 15659 h 1294829"/>
                <a:gd name="connsiteX4" fmla="*/ 529901 w 936204"/>
                <a:gd name="connsiteY4" fmla="*/ 41853 h 1294829"/>
                <a:gd name="connsiteX5" fmla="*/ 589432 w 936204"/>
                <a:gd name="connsiteY5" fmla="*/ 113290 h 1294829"/>
                <a:gd name="connsiteX6" fmla="*/ 632295 w 936204"/>
                <a:gd name="connsiteY6" fmla="*/ 234734 h 1294829"/>
                <a:gd name="connsiteX7" fmla="*/ 637057 w 936204"/>
                <a:gd name="connsiteY7" fmla="*/ 263309 h 1294829"/>
                <a:gd name="connsiteX8" fmla="*/ 701351 w 936204"/>
                <a:gd name="connsiteY8" fmla="*/ 299028 h 1294829"/>
                <a:gd name="connsiteX9" fmla="*/ 834701 w 936204"/>
                <a:gd name="connsiteY9" fmla="*/ 341890 h 1294829"/>
                <a:gd name="connsiteX10" fmla="*/ 927570 w 936204"/>
                <a:gd name="connsiteY10" fmla="*/ 387134 h 1294829"/>
                <a:gd name="connsiteX11" fmla="*/ 927570 w 936204"/>
                <a:gd name="connsiteY11" fmla="*/ 427615 h 1294829"/>
                <a:gd name="connsiteX12" fmla="*/ 887089 w 936204"/>
                <a:gd name="connsiteY12" fmla="*/ 453809 h 1294829"/>
                <a:gd name="connsiteX13" fmla="*/ 772789 w 936204"/>
                <a:gd name="connsiteY13" fmla="*/ 439522 h 1294829"/>
                <a:gd name="connsiteX14" fmla="*/ 679920 w 936204"/>
                <a:gd name="connsiteY14" fmla="*/ 415709 h 1294829"/>
                <a:gd name="connsiteX15" fmla="*/ 587051 w 936204"/>
                <a:gd name="connsiteY15" fmla="*/ 363322 h 1294829"/>
                <a:gd name="connsiteX16" fmla="*/ 565620 w 936204"/>
                <a:gd name="connsiteY16" fmla="*/ 379990 h 1294829"/>
                <a:gd name="connsiteX17" fmla="*/ 510851 w 936204"/>
                <a:gd name="connsiteY17" fmla="*/ 484765 h 1294829"/>
                <a:gd name="connsiteX18" fmla="*/ 475132 w 936204"/>
                <a:gd name="connsiteY18" fmla="*/ 541915 h 1294829"/>
                <a:gd name="connsiteX19" fmla="*/ 503707 w 936204"/>
                <a:gd name="connsiteY19" fmla="*/ 601447 h 1294829"/>
                <a:gd name="connsiteX20" fmla="*/ 598957 w 936204"/>
                <a:gd name="connsiteY20" fmla="*/ 713365 h 1294829"/>
                <a:gd name="connsiteX21" fmla="*/ 663251 w 936204"/>
                <a:gd name="connsiteY21" fmla="*/ 808615 h 1294829"/>
                <a:gd name="connsiteX22" fmla="*/ 739451 w 936204"/>
                <a:gd name="connsiteY22" fmla="*/ 999115 h 1294829"/>
                <a:gd name="connsiteX23" fmla="*/ 801364 w 936204"/>
                <a:gd name="connsiteY23" fmla="*/ 1163422 h 1294829"/>
                <a:gd name="connsiteX24" fmla="*/ 808507 w 936204"/>
                <a:gd name="connsiteY24" fmla="*/ 1218190 h 1294829"/>
                <a:gd name="connsiteX25" fmla="*/ 782314 w 936204"/>
                <a:gd name="connsiteY25" fmla="*/ 1253909 h 1294829"/>
                <a:gd name="connsiteX26" fmla="*/ 751357 w 936204"/>
                <a:gd name="connsiteY26" fmla="*/ 1272959 h 1294829"/>
                <a:gd name="connsiteX27" fmla="*/ 706114 w 936204"/>
                <a:gd name="connsiteY27" fmla="*/ 1272959 h 1294829"/>
                <a:gd name="connsiteX28" fmla="*/ 672776 w 936204"/>
                <a:gd name="connsiteY28" fmla="*/ 1215809 h 1294829"/>
                <a:gd name="connsiteX29" fmla="*/ 606101 w 936204"/>
                <a:gd name="connsiteY29" fmla="*/ 1089603 h 1294829"/>
                <a:gd name="connsiteX30" fmla="*/ 527520 w 936204"/>
                <a:gd name="connsiteY30" fmla="*/ 925297 h 1294829"/>
                <a:gd name="connsiteX31" fmla="*/ 517995 w 936204"/>
                <a:gd name="connsiteY31" fmla="*/ 913390 h 1294829"/>
                <a:gd name="connsiteX32" fmla="*/ 406076 w 936204"/>
                <a:gd name="connsiteY32" fmla="*/ 808615 h 1294829"/>
                <a:gd name="connsiteX33" fmla="*/ 372739 w 936204"/>
                <a:gd name="connsiteY33" fmla="*/ 834809 h 1294829"/>
                <a:gd name="connsiteX34" fmla="*/ 279870 w 936204"/>
                <a:gd name="connsiteY34" fmla="*/ 1025309 h 1294829"/>
                <a:gd name="connsiteX35" fmla="*/ 170332 w 936204"/>
                <a:gd name="connsiteY35" fmla="*/ 1261053 h 1294829"/>
                <a:gd name="connsiteX36" fmla="*/ 136995 w 936204"/>
                <a:gd name="connsiteY36" fmla="*/ 1292009 h 1294829"/>
                <a:gd name="connsiteX37" fmla="*/ 101276 w 936204"/>
                <a:gd name="connsiteY37" fmla="*/ 1289628 h 1294829"/>
                <a:gd name="connsiteX38" fmla="*/ 65557 w 936204"/>
                <a:gd name="connsiteY38" fmla="*/ 1258672 h 1294829"/>
                <a:gd name="connsiteX39" fmla="*/ 41745 w 936204"/>
                <a:gd name="connsiteY39" fmla="*/ 1232478 h 1294829"/>
                <a:gd name="connsiteX40" fmla="*/ 39364 w 936204"/>
                <a:gd name="connsiteY40" fmla="*/ 1211047 h 1294829"/>
                <a:gd name="connsiteX41" fmla="*/ 158426 w 936204"/>
                <a:gd name="connsiteY41" fmla="*/ 934822 h 1294829"/>
                <a:gd name="connsiteX42" fmla="*/ 234626 w 936204"/>
                <a:gd name="connsiteY42" fmla="*/ 749084 h 1294829"/>
                <a:gd name="connsiteX43" fmla="*/ 248914 w 936204"/>
                <a:gd name="connsiteY43" fmla="*/ 694315 h 1294829"/>
                <a:gd name="connsiteX44" fmla="*/ 227482 w 936204"/>
                <a:gd name="connsiteY44" fmla="*/ 620497 h 1294829"/>
                <a:gd name="connsiteX45" fmla="*/ 229864 w 936204"/>
                <a:gd name="connsiteY45" fmla="*/ 508578 h 1294829"/>
                <a:gd name="connsiteX46" fmla="*/ 260820 w 936204"/>
                <a:gd name="connsiteY46" fmla="*/ 391897 h 1294829"/>
                <a:gd name="connsiteX47" fmla="*/ 284632 w 936204"/>
                <a:gd name="connsiteY47" fmla="*/ 313315 h 1294829"/>
                <a:gd name="connsiteX48" fmla="*/ 275107 w 936204"/>
                <a:gd name="connsiteY48" fmla="*/ 237115 h 1294829"/>
                <a:gd name="connsiteX49" fmla="*/ 215576 w 936204"/>
                <a:gd name="connsiteY49" fmla="*/ 229972 h 1294829"/>
                <a:gd name="connsiteX50" fmla="*/ 156045 w 936204"/>
                <a:gd name="connsiteY50" fmla="*/ 256165 h 1294829"/>
                <a:gd name="connsiteX51" fmla="*/ 146520 w 936204"/>
                <a:gd name="connsiteY51" fmla="*/ 287122 h 1294829"/>
                <a:gd name="connsiteX52" fmla="*/ 151282 w 936204"/>
                <a:gd name="connsiteY52" fmla="*/ 420472 h 1294829"/>
                <a:gd name="connsiteX53" fmla="*/ 132232 w 936204"/>
                <a:gd name="connsiteY53" fmla="*/ 546678 h 1294829"/>
                <a:gd name="connsiteX54" fmla="*/ 120326 w 936204"/>
                <a:gd name="connsiteY54" fmla="*/ 610972 h 1294829"/>
                <a:gd name="connsiteX55" fmla="*/ 53651 w 936204"/>
                <a:gd name="connsiteY55" fmla="*/ 606209 h 129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36204" h="1294829">
                  <a:moveTo>
                    <a:pt x="53651" y="606209"/>
                  </a:moveTo>
                  <a:cubicBezTo>
                    <a:pt x="36585" y="539931"/>
                    <a:pt x="-32074" y="311728"/>
                    <a:pt x="17932" y="213303"/>
                  </a:cubicBezTo>
                  <a:cubicBezTo>
                    <a:pt x="67938" y="114878"/>
                    <a:pt x="279870" y="48600"/>
                    <a:pt x="353689" y="15659"/>
                  </a:cubicBezTo>
                  <a:cubicBezTo>
                    <a:pt x="427508" y="-17282"/>
                    <a:pt x="431476" y="11293"/>
                    <a:pt x="460845" y="15659"/>
                  </a:cubicBezTo>
                  <a:cubicBezTo>
                    <a:pt x="490214" y="20025"/>
                    <a:pt x="508470" y="25581"/>
                    <a:pt x="529901" y="41853"/>
                  </a:cubicBezTo>
                  <a:cubicBezTo>
                    <a:pt x="551332" y="58125"/>
                    <a:pt x="572366" y="81143"/>
                    <a:pt x="589432" y="113290"/>
                  </a:cubicBezTo>
                  <a:cubicBezTo>
                    <a:pt x="606498" y="145437"/>
                    <a:pt x="624357" y="209731"/>
                    <a:pt x="632295" y="234734"/>
                  </a:cubicBezTo>
                  <a:cubicBezTo>
                    <a:pt x="640233" y="259737"/>
                    <a:pt x="625548" y="252593"/>
                    <a:pt x="637057" y="263309"/>
                  </a:cubicBezTo>
                  <a:cubicBezTo>
                    <a:pt x="648566" y="274025"/>
                    <a:pt x="668410" y="285931"/>
                    <a:pt x="701351" y="299028"/>
                  </a:cubicBezTo>
                  <a:cubicBezTo>
                    <a:pt x="734292" y="312125"/>
                    <a:pt x="796998" y="327206"/>
                    <a:pt x="834701" y="341890"/>
                  </a:cubicBezTo>
                  <a:cubicBezTo>
                    <a:pt x="872404" y="356574"/>
                    <a:pt x="912092" y="372847"/>
                    <a:pt x="927570" y="387134"/>
                  </a:cubicBezTo>
                  <a:cubicBezTo>
                    <a:pt x="943048" y="401421"/>
                    <a:pt x="934317" y="416503"/>
                    <a:pt x="927570" y="427615"/>
                  </a:cubicBezTo>
                  <a:cubicBezTo>
                    <a:pt x="920823" y="438727"/>
                    <a:pt x="912886" y="451825"/>
                    <a:pt x="887089" y="453809"/>
                  </a:cubicBezTo>
                  <a:cubicBezTo>
                    <a:pt x="861292" y="455793"/>
                    <a:pt x="807317" y="445872"/>
                    <a:pt x="772789" y="439522"/>
                  </a:cubicBezTo>
                  <a:cubicBezTo>
                    <a:pt x="738261" y="433172"/>
                    <a:pt x="710876" y="428409"/>
                    <a:pt x="679920" y="415709"/>
                  </a:cubicBezTo>
                  <a:cubicBezTo>
                    <a:pt x="648964" y="403009"/>
                    <a:pt x="606101" y="369275"/>
                    <a:pt x="587051" y="363322"/>
                  </a:cubicBezTo>
                  <a:cubicBezTo>
                    <a:pt x="568001" y="357369"/>
                    <a:pt x="578320" y="359749"/>
                    <a:pt x="565620" y="379990"/>
                  </a:cubicBezTo>
                  <a:cubicBezTo>
                    <a:pt x="552920" y="400230"/>
                    <a:pt x="525932" y="457778"/>
                    <a:pt x="510851" y="484765"/>
                  </a:cubicBezTo>
                  <a:cubicBezTo>
                    <a:pt x="495770" y="511752"/>
                    <a:pt x="476323" y="522468"/>
                    <a:pt x="475132" y="541915"/>
                  </a:cubicBezTo>
                  <a:cubicBezTo>
                    <a:pt x="473941" y="561362"/>
                    <a:pt x="483070" y="572872"/>
                    <a:pt x="503707" y="601447"/>
                  </a:cubicBezTo>
                  <a:cubicBezTo>
                    <a:pt x="524344" y="630022"/>
                    <a:pt x="572366" y="678837"/>
                    <a:pt x="598957" y="713365"/>
                  </a:cubicBezTo>
                  <a:cubicBezTo>
                    <a:pt x="625548" y="747893"/>
                    <a:pt x="639835" y="760990"/>
                    <a:pt x="663251" y="808615"/>
                  </a:cubicBezTo>
                  <a:cubicBezTo>
                    <a:pt x="686667" y="856240"/>
                    <a:pt x="716432" y="939981"/>
                    <a:pt x="739451" y="999115"/>
                  </a:cubicBezTo>
                  <a:cubicBezTo>
                    <a:pt x="762470" y="1058249"/>
                    <a:pt x="789855" y="1126910"/>
                    <a:pt x="801364" y="1163422"/>
                  </a:cubicBezTo>
                  <a:cubicBezTo>
                    <a:pt x="812873" y="1199934"/>
                    <a:pt x="811682" y="1203109"/>
                    <a:pt x="808507" y="1218190"/>
                  </a:cubicBezTo>
                  <a:cubicBezTo>
                    <a:pt x="805332" y="1233271"/>
                    <a:pt x="791839" y="1244781"/>
                    <a:pt x="782314" y="1253909"/>
                  </a:cubicBezTo>
                  <a:cubicBezTo>
                    <a:pt x="772789" y="1263037"/>
                    <a:pt x="764057" y="1269784"/>
                    <a:pt x="751357" y="1272959"/>
                  </a:cubicBezTo>
                  <a:cubicBezTo>
                    <a:pt x="738657" y="1276134"/>
                    <a:pt x="719211" y="1282484"/>
                    <a:pt x="706114" y="1272959"/>
                  </a:cubicBezTo>
                  <a:cubicBezTo>
                    <a:pt x="693017" y="1263434"/>
                    <a:pt x="689445" y="1246368"/>
                    <a:pt x="672776" y="1215809"/>
                  </a:cubicBezTo>
                  <a:cubicBezTo>
                    <a:pt x="656107" y="1185250"/>
                    <a:pt x="630310" y="1138022"/>
                    <a:pt x="606101" y="1089603"/>
                  </a:cubicBezTo>
                  <a:cubicBezTo>
                    <a:pt x="581892" y="1041184"/>
                    <a:pt x="542204" y="954666"/>
                    <a:pt x="527520" y="925297"/>
                  </a:cubicBezTo>
                  <a:cubicBezTo>
                    <a:pt x="512836" y="895928"/>
                    <a:pt x="538236" y="932837"/>
                    <a:pt x="517995" y="913390"/>
                  </a:cubicBezTo>
                  <a:cubicBezTo>
                    <a:pt x="497754" y="893943"/>
                    <a:pt x="430285" y="821712"/>
                    <a:pt x="406076" y="808615"/>
                  </a:cubicBezTo>
                  <a:cubicBezTo>
                    <a:pt x="381867" y="795518"/>
                    <a:pt x="393773" y="798693"/>
                    <a:pt x="372739" y="834809"/>
                  </a:cubicBezTo>
                  <a:cubicBezTo>
                    <a:pt x="351705" y="870925"/>
                    <a:pt x="313604" y="954268"/>
                    <a:pt x="279870" y="1025309"/>
                  </a:cubicBezTo>
                  <a:cubicBezTo>
                    <a:pt x="246136" y="1096350"/>
                    <a:pt x="194144" y="1216603"/>
                    <a:pt x="170332" y="1261053"/>
                  </a:cubicBezTo>
                  <a:cubicBezTo>
                    <a:pt x="146520" y="1305503"/>
                    <a:pt x="148504" y="1287246"/>
                    <a:pt x="136995" y="1292009"/>
                  </a:cubicBezTo>
                  <a:cubicBezTo>
                    <a:pt x="125486" y="1296772"/>
                    <a:pt x="113182" y="1295184"/>
                    <a:pt x="101276" y="1289628"/>
                  </a:cubicBezTo>
                  <a:cubicBezTo>
                    <a:pt x="89370" y="1284072"/>
                    <a:pt x="75479" y="1268197"/>
                    <a:pt x="65557" y="1258672"/>
                  </a:cubicBezTo>
                  <a:cubicBezTo>
                    <a:pt x="55635" y="1249147"/>
                    <a:pt x="46110" y="1240415"/>
                    <a:pt x="41745" y="1232478"/>
                  </a:cubicBezTo>
                  <a:cubicBezTo>
                    <a:pt x="37380" y="1224541"/>
                    <a:pt x="19917" y="1260656"/>
                    <a:pt x="39364" y="1211047"/>
                  </a:cubicBezTo>
                  <a:cubicBezTo>
                    <a:pt x="58811" y="1161438"/>
                    <a:pt x="125882" y="1011816"/>
                    <a:pt x="158426" y="934822"/>
                  </a:cubicBezTo>
                  <a:cubicBezTo>
                    <a:pt x="190970" y="857828"/>
                    <a:pt x="219545" y="789169"/>
                    <a:pt x="234626" y="749084"/>
                  </a:cubicBezTo>
                  <a:cubicBezTo>
                    <a:pt x="249707" y="709000"/>
                    <a:pt x="250105" y="715746"/>
                    <a:pt x="248914" y="694315"/>
                  </a:cubicBezTo>
                  <a:cubicBezTo>
                    <a:pt x="247723" y="672884"/>
                    <a:pt x="230657" y="651453"/>
                    <a:pt x="227482" y="620497"/>
                  </a:cubicBezTo>
                  <a:cubicBezTo>
                    <a:pt x="224307" y="589541"/>
                    <a:pt x="224308" y="546678"/>
                    <a:pt x="229864" y="508578"/>
                  </a:cubicBezTo>
                  <a:cubicBezTo>
                    <a:pt x="235420" y="470478"/>
                    <a:pt x="251692" y="424441"/>
                    <a:pt x="260820" y="391897"/>
                  </a:cubicBezTo>
                  <a:cubicBezTo>
                    <a:pt x="269948" y="359353"/>
                    <a:pt x="282251" y="339112"/>
                    <a:pt x="284632" y="313315"/>
                  </a:cubicBezTo>
                  <a:cubicBezTo>
                    <a:pt x="287013" y="287518"/>
                    <a:pt x="286616" y="251005"/>
                    <a:pt x="275107" y="237115"/>
                  </a:cubicBezTo>
                  <a:cubicBezTo>
                    <a:pt x="263598" y="223225"/>
                    <a:pt x="235420" y="226797"/>
                    <a:pt x="215576" y="229972"/>
                  </a:cubicBezTo>
                  <a:cubicBezTo>
                    <a:pt x="195732" y="233147"/>
                    <a:pt x="167554" y="246640"/>
                    <a:pt x="156045" y="256165"/>
                  </a:cubicBezTo>
                  <a:cubicBezTo>
                    <a:pt x="144536" y="265690"/>
                    <a:pt x="147314" y="259738"/>
                    <a:pt x="146520" y="287122"/>
                  </a:cubicBezTo>
                  <a:cubicBezTo>
                    <a:pt x="145726" y="314506"/>
                    <a:pt x="153663" y="377213"/>
                    <a:pt x="151282" y="420472"/>
                  </a:cubicBezTo>
                  <a:cubicBezTo>
                    <a:pt x="148901" y="463731"/>
                    <a:pt x="137391" y="514928"/>
                    <a:pt x="132232" y="546678"/>
                  </a:cubicBezTo>
                  <a:cubicBezTo>
                    <a:pt x="127073" y="578428"/>
                    <a:pt x="127073" y="598272"/>
                    <a:pt x="120326" y="610972"/>
                  </a:cubicBezTo>
                  <a:cubicBezTo>
                    <a:pt x="113579" y="623672"/>
                    <a:pt x="70717" y="672487"/>
                    <a:pt x="53651" y="606209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0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60403" y="2178398"/>
            <a:ext cx="1632009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5.6TB/s/m</a:t>
            </a:r>
          </a:p>
          <a:p>
            <a:r>
              <a:rPr lang="en-US" sz="1600" dirty="0">
                <a:latin typeface="Gill Sans MT" panose="020B0502020104020203" pitchFamily="34" charset="0"/>
              </a:rPr>
              <a:t>(4TB SSD, 1.4m/s human)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108166" y="3969745"/>
            <a:ext cx="2021456" cy="123964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Fastest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Cheap(</a:t>
            </a:r>
            <a:r>
              <a:rPr lang="en-US" sz="2400" dirty="0" err="1">
                <a:latin typeface="Gill Sans MT" panose="020B0502020104020203" pitchFamily="34" charset="0"/>
              </a:rPr>
              <a:t>ish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Low-tech</a:t>
            </a:r>
          </a:p>
        </p:txBody>
      </p:sp>
    </p:spTree>
    <p:extLst>
      <p:ext uri="{BB962C8B-B14F-4D97-AF65-F5344CB8AC3E}">
        <p14:creationId xmlns:p14="http://schemas.microsoft.com/office/powerpoint/2010/main" val="266040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0" grpId="0" animBg="1"/>
      <p:bldP spid="10" grpId="1" animBg="1"/>
      <p:bldP spid="53" grpId="0" animBg="1"/>
      <p:bldP spid="53" grpId="1" animBg="1"/>
      <p:bldP spid="55" grpId="0" animBg="1"/>
      <p:bldP spid="55" grpId="1" animBg="1"/>
      <p:bldP spid="60" grpId="0" animBg="1"/>
      <p:bldP spid="60" grpId="1" animBg="1"/>
      <p:bldP spid="61" grpId="0" animBg="1"/>
      <p:bldP spid="77" grpId="0"/>
      <p:bldP spid="77" grpId="1"/>
      <p:bldP spid="7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Take home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7358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Focus on what you </a:t>
            </a:r>
            <a:r>
              <a:rPr lang="en-US" sz="2800" b="1" dirty="0">
                <a:latin typeface="Gill Sans MT" panose="020B0502020104020203" pitchFamily="34" charset="0"/>
              </a:rPr>
              <a:t>need</a:t>
            </a:r>
            <a:r>
              <a:rPr lang="en-US" sz="2800" dirty="0">
                <a:latin typeface="Gill Sans MT" panose="020B0502020104020203" pitchFamily="34" charset="0"/>
              </a:rPr>
              <a:t> to answer your biological question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0393" y="4115310"/>
            <a:ext cx="8742675" cy="576020"/>
            <a:chOff x="150393" y="3831516"/>
            <a:chExt cx="8742675" cy="576020"/>
          </a:xfrm>
        </p:grpSpPr>
        <p:sp>
          <p:nvSpPr>
            <p:cNvPr id="22" name="TextBox 21"/>
            <p:cNvSpPr txBox="1"/>
            <p:nvPr/>
          </p:nvSpPr>
          <p:spPr>
            <a:xfrm>
              <a:off x="150393" y="3934859"/>
              <a:ext cx="17741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Imaging time</a:t>
              </a:r>
              <a:endParaRPr lang="en-US" sz="2000" dirty="0">
                <a:solidFill>
                  <a:srgbClr val="C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 rot="16200000" flipH="1">
              <a:off x="5450708" y="965176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9517" y="1620139"/>
            <a:ext cx="8673183" cy="1231106"/>
            <a:chOff x="229517" y="1620139"/>
            <a:chExt cx="8673183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229517" y="1620139"/>
              <a:ext cx="2499787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“</a:t>
              </a:r>
              <a:r>
                <a:rPr lang="en-US" sz="2000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Quality</a:t>
              </a:r>
              <a:r>
                <a:rPr lang="en-US" sz="2000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”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XYZ resolution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Evenness of Z resolution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Signal-to-noise</a:t>
              </a:r>
            </a:p>
          </p:txBody>
        </p:sp>
        <p:sp>
          <p:nvSpPr>
            <p:cNvPr id="44" name="Isosceles Triangle 43"/>
            <p:cNvSpPr/>
            <p:nvPr/>
          </p:nvSpPr>
          <p:spPr>
            <a:xfrm rot="16200000" flipH="1">
              <a:off x="5460340" y="-934046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00B050"/>
                </a:gs>
                <a:gs pos="50000">
                  <a:schemeClr val="accent3">
                    <a:lumMod val="40000"/>
                    <a:lumOff val="60000"/>
                  </a:schemeClr>
                </a:gs>
                <a:gs pos="99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9517" y="3179879"/>
            <a:ext cx="8663551" cy="576020"/>
            <a:chOff x="229517" y="2996205"/>
            <a:chExt cx="8663551" cy="576020"/>
          </a:xfrm>
        </p:grpSpPr>
        <p:sp>
          <p:nvSpPr>
            <p:cNvPr id="45" name="Isosceles Triangle 44"/>
            <p:cNvSpPr/>
            <p:nvPr/>
          </p:nvSpPr>
          <p:spPr>
            <a:xfrm rot="16200000" flipH="1">
              <a:off x="5450708" y="129865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00B050"/>
                </a:gs>
                <a:gs pos="50000">
                  <a:schemeClr val="accent3">
                    <a:lumMod val="40000"/>
                    <a:lumOff val="60000"/>
                  </a:schemeClr>
                </a:gs>
                <a:gs pos="99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9517" y="3099548"/>
              <a:ext cx="10999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Volume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1441" y="5050740"/>
            <a:ext cx="8721259" cy="576020"/>
            <a:chOff x="181441" y="5050740"/>
            <a:chExt cx="8721259" cy="576020"/>
          </a:xfrm>
        </p:grpSpPr>
        <p:sp>
          <p:nvSpPr>
            <p:cNvPr id="46" name="Isosceles Triangle 45"/>
            <p:cNvSpPr/>
            <p:nvPr/>
          </p:nvSpPr>
          <p:spPr>
            <a:xfrm rot="16200000" flipH="1">
              <a:off x="5460340" y="2184400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1441" y="5154083"/>
              <a:ext cx="13452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Bleaching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37300" y="1678293"/>
            <a:ext cx="25400" cy="1679385"/>
            <a:chOff x="6337300" y="1678293"/>
            <a:chExt cx="25400" cy="167938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6337300" y="1678293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362700" y="2925878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292868" y="1652893"/>
            <a:ext cx="25400" cy="1679385"/>
            <a:chOff x="6337300" y="1678293"/>
            <a:chExt cx="25400" cy="1679385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6337300" y="1678293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362700" y="2925878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527568" y="1741793"/>
            <a:ext cx="25400" cy="1679385"/>
            <a:chOff x="6337300" y="1678293"/>
            <a:chExt cx="25400" cy="1679385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6337300" y="1678293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2700" y="2925878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8521569" y="1589393"/>
            <a:ext cx="25400" cy="1679385"/>
            <a:chOff x="6337300" y="1678293"/>
            <a:chExt cx="25400" cy="1679385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6337300" y="1678293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362700" y="2925878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FC0018-E472-42D1-A476-9D6CE0572AFE}"/>
              </a:ext>
            </a:extLst>
          </p:cNvPr>
          <p:cNvGrpSpPr/>
          <p:nvPr/>
        </p:nvGrpSpPr>
        <p:grpSpPr>
          <a:xfrm>
            <a:off x="150393" y="5963603"/>
            <a:ext cx="8752307" cy="576020"/>
            <a:chOff x="150393" y="5050740"/>
            <a:chExt cx="8752307" cy="576020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FCFD690-F545-4154-9D2C-6E28302AB282}"/>
                </a:ext>
              </a:extLst>
            </p:cNvPr>
            <p:cNvSpPr/>
            <p:nvPr/>
          </p:nvSpPr>
          <p:spPr>
            <a:xfrm rot="16200000" flipH="1">
              <a:off x="5460340" y="2184400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1B9287-250E-48E5-ADC5-0BEE8E689B93}"/>
                </a:ext>
              </a:extLst>
            </p:cNvPr>
            <p:cNvSpPr/>
            <p:nvPr/>
          </p:nvSpPr>
          <p:spPr>
            <a:xfrm>
              <a:off x="150393" y="5138694"/>
              <a:ext cx="16382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Dataset size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63525-57C5-4A8E-91CD-7497F6BDA403}"/>
              </a:ext>
            </a:extLst>
          </p:cNvPr>
          <p:cNvGrpSpPr/>
          <p:nvPr/>
        </p:nvGrpSpPr>
        <p:grpSpPr>
          <a:xfrm>
            <a:off x="8546969" y="3792198"/>
            <a:ext cx="0" cy="2329946"/>
            <a:chOff x="8546969" y="3792198"/>
            <a:chExt cx="0" cy="2329946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8546969" y="3792198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8546969" y="4722283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C128A59-E607-48FF-940B-360C066D5ABC}"/>
                </a:ext>
              </a:extLst>
            </p:cNvPr>
            <p:cNvCxnSpPr/>
            <p:nvPr/>
          </p:nvCxnSpPr>
          <p:spPr>
            <a:xfrm>
              <a:off x="8546969" y="5690344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427E5F-E5BC-49AC-A6CD-79A1D5230245}"/>
              </a:ext>
            </a:extLst>
          </p:cNvPr>
          <p:cNvGrpSpPr/>
          <p:nvPr/>
        </p:nvGrpSpPr>
        <p:grpSpPr>
          <a:xfrm>
            <a:off x="6362700" y="3856730"/>
            <a:ext cx="0" cy="2277237"/>
            <a:chOff x="6362700" y="3856730"/>
            <a:chExt cx="0" cy="2277237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6362700" y="3856730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362700" y="4786815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48CCAA3-973B-4262-91F9-5D9C02F5DB57}"/>
                </a:ext>
              </a:extLst>
            </p:cNvPr>
            <p:cNvCxnSpPr/>
            <p:nvPr/>
          </p:nvCxnSpPr>
          <p:spPr>
            <a:xfrm>
              <a:off x="6362700" y="5702167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760088" y="2820468"/>
            <a:ext cx="59243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Nothing in microscopy</a:t>
            </a:r>
          </a:p>
          <a:p>
            <a:pPr algn="ctr"/>
            <a:r>
              <a:rPr lang="en-US" sz="4400" b="1" dirty="0">
                <a:latin typeface="Gill Sans MT" panose="020B0502020104020203" pitchFamily="34" charset="0"/>
              </a:rPr>
              <a:t>is free</a:t>
            </a:r>
          </a:p>
        </p:txBody>
      </p:sp>
    </p:spTree>
    <p:extLst>
      <p:ext uri="{BB962C8B-B14F-4D97-AF65-F5344CB8AC3E}">
        <p14:creationId xmlns:p14="http://schemas.microsoft.com/office/powerpoint/2010/main" val="30769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Gill Sans MT" panose="020B0502020104020203" pitchFamily="34" charset="0"/>
              </a:rPr>
              <a:t>If you want more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" y="646331"/>
            <a:ext cx="2559457" cy="28056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" y="3528304"/>
            <a:ext cx="2566882" cy="3262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77283-1D9F-47F4-82CF-3BC45D51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519" y="646331"/>
            <a:ext cx="6441668" cy="3301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123785-070F-4321-96C7-88F2AFCFFDD2}"/>
              </a:ext>
            </a:extLst>
          </p:cNvPr>
          <p:cNvSpPr/>
          <p:nvPr/>
        </p:nvSpPr>
        <p:spPr>
          <a:xfrm>
            <a:off x="2583270" y="5288340"/>
            <a:ext cx="6560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HTML and PDF user guides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Video tutorials: microscope use and maintenance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Video lectures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3D files for sample holders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F0EF57-C864-4128-97BE-BFF225448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537" y="4064991"/>
            <a:ext cx="1809363" cy="1057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82311-923D-4C31-9BEC-A88984F01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069" y="4055456"/>
            <a:ext cx="2078687" cy="1060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2DF89D-5D23-4DF2-B71F-8752C7337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2794" y="4058708"/>
            <a:ext cx="1991381" cy="10577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376F7F-8484-4B77-8787-09641D05AE5E}"/>
              </a:ext>
            </a:extLst>
          </p:cNvPr>
          <p:cNvSpPr/>
          <p:nvPr/>
        </p:nvSpPr>
        <p:spPr>
          <a:xfrm>
            <a:off x="2678519" y="5715000"/>
            <a:ext cx="6351181" cy="742244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D5572C-BB04-442B-8479-6CFE8D51A37A}"/>
              </a:ext>
            </a:extLst>
          </p:cNvPr>
          <p:cNvSpPr/>
          <p:nvPr/>
        </p:nvSpPr>
        <p:spPr>
          <a:xfrm>
            <a:off x="2678519" y="6478482"/>
            <a:ext cx="6351181" cy="397975"/>
          </a:xfrm>
          <a:prstGeom prst="rect">
            <a:avLst/>
          </a:prstGeom>
          <a:solidFill>
            <a:srgbClr val="F5F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10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Take home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7358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Focus on what you </a:t>
            </a:r>
            <a:r>
              <a:rPr lang="en-US" sz="2800" b="1" dirty="0">
                <a:latin typeface="Gill Sans MT" panose="020B0502020104020203" pitchFamily="34" charset="0"/>
              </a:rPr>
              <a:t>need</a:t>
            </a:r>
            <a:r>
              <a:rPr lang="en-US" sz="2800" dirty="0">
                <a:latin typeface="Gill Sans MT" panose="020B0502020104020203" pitchFamily="34" charset="0"/>
              </a:rPr>
              <a:t> to answer your biological question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0393" y="4115310"/>
            <a:ext cx="8742675" cy="576020"/>
            <a:chOff x="150393" y="3831516"/>
            <a:chExt cx="8742675" cy="576020"/>
          </a:xfrm>
        </p:grpSpPr>
        <p:sp>
          <p:nvSpPr>
            <p:cNvPr id="22" name="TextBox 21"/>
            <p:cNvSpPr txBox="1"/>
            <p:nvPr/>
          </p:nvSpPr>
          <p:spPr>
            <a:xfrm>
              <a:off x="150393" y="3934859"/>
              <a:ext cx="17741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Imaging time</a:t>
              </a:r>
              <a:endParaRPr lang="en-US" sz="2000" dirty="0">
                <a:solidFill>
                  <a:srgbClr val="C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 rot="16200000" flipH="1">
              <a:off x="5450708" y="965176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9517" y="1620139"/>
            <a:ext cx="8673183" cy="1231106"/>
            <a:chOff x="229517" y="1620139"/>
            <a:chExt cx="8673183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229517" y="1620139"/>
              <a:ext cx="2499787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“</a:t>
              </a:r>
              <a:r>
                <a:rPr lang="en-US" sz="2000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Quality</a:t>
              </a:r>
              <a:r>
                <a:rPr lang="en-US" sz="2000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”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XYZ resolution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Evenness of Z resolution</a:t>
              </a:r>
            </a:p>
            <a:p>
              <a:r>
                <a:rPr lang="en-US" dirty="0">
                  <a:latin typeface="Gill Sans MT" panose="020B0502020104020203" pitchFamily="34" charset="0"/>
                </a:rPr>
                <a:t>Signal-to-noise</a:t>
              </a:r>
            </a:p>
          </p:txBody>
        </p:sp>
        <p:sp>
          <p:nvSpPr>
            <p:cNvPr id="44" name="Isosceles Triangle 43"/>
            <p:cNvSpPr/>
            <p:nvPr/>
          </p:nvSpPr>
          <p:spPr>
            <a:xfrm rot="16200000" flipH="1">
              <a:off x="5460340" y="-934046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00B050"/>
                </a:gs>
                <a:gs pos="50000">
                  <a:schemeClr val="accent3">
                    <a:lumMod val="40000"/>
                    <a:lumOff val="60000"/>
                  </a:schemeClr>
                </a:gs>
                <a:gs pos="99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9517" y="3179879"/>
            <a:ext cx="8663551" cy="576020"/>
            <a:chOff x="229517" y="2996205"/>
            <a:chExt cx="8663551" cy="576020"/>
          </a:xfrm>
        </p:grpSpPr>
        <p:sp>
          <p:nvSpPr>
            <p:cNvPr id="45" name="Isosceles Triangle 44"/>
            <p:cNvSpPr/>
            <p:nvPr/>
          </p:nvSpPr>
          <p:spPr>
            <a:xfrm rot="16200000" flipH="1">
              <a:off x="5450708" y="129865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00B050"/>
                </a:gs>
                <a:gs pos="50000">
                  <a:schemeClr val="accent3">
                    <a:lumMod val="40000"/>
                    <a:lumOff val="60000"/>
                  </a:schemeClr>
                </a:gs>
                <a:gs pos="99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9517" y="3099548"/>
              <a:ext cx="10999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Volume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1441" y="5050740"/>
            <a:ext cx="8721259" cy="576020"/>
            <a:chOff x="181441" y="5050740"/>
            <a:chExt cx="8721259" cy="576020"/>
          </a:xfrm>
        </p:grpSpPr>
        <p:sp>
          <p:nvSpPr>
            <p:cNvPr id="46" name="Isosceles Triangle 45"/>
            <p:cNvSpPr/>
            <p:nvPr/>
          </p:nvSpPr>
          <p:spPr>
            <a:xfrm rot="16200000" flipH="1">
              <a:off x="5460340" y="2184400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1441" y="5154083"/>
              <a:ext cx="13452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Bleaching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37300" y="1678293"/>
            <a:ext cx="25400" cy="1679385"/>
            <a:chOff x="6337300" y="1678293"/>
            <a:chExt cx="25400" cy="167938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6337300" y="1678293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362700" y="2925878"/>
              <a:ext cx="0" cy="43180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FC0018-E472-42D1-A476-9D6CE0572AFE}"/>
              </a:ext>
            </a:extLst>
          </p:cNvPr>
          <p:cNvGrpSpPr/>
          <p:nvPr/>
        </p:nvGrpSpPr>
        <p:grpSpPr>
          <a:xfrm>
            <a:off x="150393" y="5963603"/>
            <a:ext cx="8752307" cy="576020"/>
            <a:chOff x="150393" y="5050740"/>
            <a:chExt cx="8752307" cy="576020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FCFD690-F545-4154-9D2C-6E28302AB282}"/>
                </a:ext>
              </a:extLst>
            </p:cNvPr>
            <p:cNvSpPr/>
            <p:nvPr/>
          </p:nvSpPr>
          <p:spPr>
            <a:xfrm rot="16200000" flipH="1">
              <a:off x="5460340" y="2184400"/>
              <a:ext cx="576020" cy="6308700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1B9287-250E-48E5-ADC5-0BEE8E689B93}"/>
                </a:ext>
              </a:extLst>
            </p:cNvPr>
            <p:cNvSpPr/>
            <p:nvPr/>
          </p:nvSpPr>
          <p:spPr>
            <a:xfrm>
              <a:off x="150393" y="5138694"/>
              <a:ext cx="16382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Dataset size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427E5F-E5BC-49AC-A6CD-79A1D5230245}"/>
              </a:ext>
            </a:extLst>
          </p:cNvPr>
          <p:cNvGrpSpPr/>
          <p:nvPr/>
        </p:nvGrpSpPr>
        <p:grpSpPr>
          <a:xfrm>
            <a:off x="6362700" y="3856730"/>
            <a:ext cx="0" cy="2277237"/>
            <a:chOff x="6362700" y="3856730"/>
            <a:chExt cx="0" cy="2277237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6362700" y="3856730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362700" y="4786815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48CCAA3-973B-4262-91F9-5D9C02F5DB57}"/>
                </a:ext>
              </a:extLst>
            </p:cNvPr>
            <p:cNvCxnSpPr/>
            <p:nvPr/>
          </p:nvCxnSpPr>
          <p:spPr>
            <a:xfrm>
              <a:off x="6362700" y="5702167"/>
              <a:ext cx="0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995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37592</TotalTime>
  <Words>2151</Words>
  <Application>Microsoft Office PowerPoint</Application>
  <PresentationFormat>On-screen Show (4:3)</PresentationFormat>
  <Paragraphs>714</Paragraphs>
  <Slides>94</Slides>
  <Notes>70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Courier New</vt:lpstr>
      <vt:lpstr>Gill Sans MT</vt:lpstr>
      <vt:lpstr>Symbol</vt:lpstr>
      <vt:lpstr>Office Theme</vt:lpstr>
      <vt:lpstr>The basics of imaging cleared tissue</vt:lpstr>
      <vt:lpstr>Huge thanks 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biological problems with microscopy</dc:title>
  <dc:creator>Pablo Ariel</dc:creator>
  <cp:lastModifiedBy>Ariel, Pablo</cp:lastModifiedBy>
  <cp:revision>385</cp:revision>
  <dcterms:created xsi:type="dcterms:W3CDTF">2015-05-20T12:54:57Z</dcterms:created>
  <dcterms:modified xsi:type="dcterms:W3CDTF">2023-04-27T09:47:30Z</dcterms:modified>
</cp:coreProperties>
</file>