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0"/>
  </p:notesMasterIdLst>
  <p:sldIdLst>
    <p:sldId id="256" r:id="rId2"/>
    <p:sldId id="262" r:id="rId3"/>
    <p:sldId id="264" r:id="rId4"/>
    <p:sldId id="265" r:id="rId5"/>
    <p:sldId id="272" r:id="rId6"/>
    <p:sldId id="266" r:id="rId7"/>
    <p:sldId id="275" r:id="rId8"/>
    <p:sldId id="27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70AF4-6293-C20E-CE82-9C26F9BC4DA1}" v="2" dt="2022-09-26T12:20:00.303"/>
    <p1510:client id="{23B684AB-CE25-D67A-F796-3C49B182559E}" v="27" dt="2022-09-26T14:22:11.230"/>
    <p1510:client id="{6F3AE1A3-663C-A9BD-8F14-68A648BF1D16}" v="120" dt="2022-09-25T21:30:43.957"/>
    <p1510:client id="{BDCB1DDE-4556-4E5E-A10A-2464F01501E8}" v="76" dt="2022-09-26T13:49:47.730"/>
    <p1510:client id="{C00107D0-00DA-214E-ADBA-7C61A8207C47}" v="10" dt="2022-09-25T23:23:37.845"/>
    <p1510:client id="{C1226E0E-583E-CB11-6D36-32DD5747278D}" v="16" dt="2022-09-25T23:28:07.669"/>
    <p1510:client id="{E7EA0515-5A45-477C-9457-9289A6ABD622}" v="135" dt="2022-09-26T07:24:31.505"/>
    <p1510:client id="{EF7FBEC2-A124-425C-85D4-2355B697168F}" v="569" dt="2022-09-25T21:10:06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78776"/>
  </p:normalViewPr>
  <p:slideViewPr>
    <p:cSldViewPr snapToGrid="0">
      <p:cViewPr varScale="1">
        <p:scale>
          <a:sx n="99" d="100"/>
          <a:sy n="99" d="100"/>
        </p:scale>
        <p:origin x="1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64574-BD2D-E84D-888B-5E95E4DB1296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DC45B-C9B2-3D4A-9C7D-20C472A5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Moira, Anne, and Isabella introduce ourselves on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DC45B-C9B2-3D4A-9C7D-20C472A5A7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7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DC45B-C9B2-3D4A-9C7D-20C472A5A7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1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DC45B-C9B2-3D4A-9C7D-20C472A5A7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4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DC45B-C9B2-3D4A-9C7D-20C472A5A7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4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Video of Adie, </a:t>
            </a:r>
            <a:r>
              <a:rPr lang="en-US" dirty="0" err="1"/>
              <a:t>Vividiana</a:t>
            </a:r>
            <a:r>
              <a:rPr lang="en-US" dirty="0"/>
              <a:t>, Diana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DC45B-C9B2-3D4A-9C7D-20C472A5A7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68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Isabella’s slide to talk about her experience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DC45B-C9B2-3D4A-9C7D-20C472A5A7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6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E282E-3622-FED1-9C84-5BF7F1650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en-US" sz="3200"/>
              <a:t>Migrant Health </a:t>
            </a:r>
            <a:br>
              <a:rPr lang="en-US" sz="3200"/>
            </a:br>
            <a:r>
              <a:rPr lang="en-US" sz="3200"/>
              <a:t>Service-Learning Pilot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3E129-903F-1B89-2BA2-AB72643DE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688535"/>
            <a:ext cx="6801612" cy="53612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Tucson, Arizona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May 28-June 6, 2022</a:t>
            </a:r>
          </a:p>
        </p:txBody>
      </p:sp>
      <p:pic>
        <p:nvPicPr>
          <p:cNvPr id="6" name="Picture 6" descr="A picture containing grass, outdoor, dirt, soil&#10;&#10;Description automatically generated">
            <a:extLst>
              <a:ext uri="{FF2B5EF4-FFF2-40B4-BE49-F238E27FC236}">
                <a16:creationId xmlns:a16="http://schemas.microsoft.com/office/drawing/2014/main" id="{A6C1CCF9-D15B-D6D3-C2B3-310F14FC4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004" y="1162072"/>
            <a:ext cx="3430863" cy="2341563"/>
          </a:xfrm>
          <a:prstGeom prst="rect">
            <a:avLst/>
          </a:prstGeom>
        </p:spPr>
      </p:pic>
      <p:pic>
        <p:nvPicPr>
          <p:cNvPr id="5" name="Picture 5" descr="A picture containing fence, outdoor&#10;&#10;Description automatically generated">
            <a:extLst>
              <a:ext uri="{FF2B5EF4-FFF2-40B4-BE49-F238E27FC236}">
                <a16:creationId xmlns:a16="http://schemas.microsoft.com/office/drawing/2014/main" id="{7E4D418C-A069-AD49-A05F-08EE255ED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861" y="587857"/>
            <a:ext cx="3301307" cy="3301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4CD396-CDA3-63AE-208B-E1B9369F5E06}"/>
              </a:ext>
            </a:extLst>
          </p:cNvPr>
          <p:cNvSpPr txBox="1"/>
          <p:nvPr/>
        </p:nvSpPr>
        <p:spPr>
          <a:xfrm>
            <a:off x="2844800" y="302622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5A59DF1-0B8A-FD97-CA14-A4D857D2C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806" y="336104"/>
            <a:ext cx="2743200" cy="369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1979A-97E6-52C4-A98E-83C3B764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 Testimonies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D4DBD-B4A4-4F3D-007F-89F6CBCED0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5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grant Health Video.mov" descr="Migrant Health Video.mov">
            <a:hlinkClick r:id="" action="ppaction://media"/>
            <a:extLst>
              <a:ext uri="{FF2B5EF4-FFF2-40B4-BE49-F238E27FC236}">
                <a16:creationId xmlns:a16="http://schemas.microsoft.com/office/drawing/2014/main" id="{81AFE21C-748C-B698-EC29-A3471261A9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6628" y="924023"/>
            <a:ext cx="8998743" cy="5061469"/>
          </a:xfrm>
        </p:spPr>
      </p:pic>
    </p:spTree>
    <p:extLst>
      <p:ext uri="{BB962C8B-B14F-4D97-AF65-F5344CB8AC3E}">
        <p14:creationId xmlns:p14="http://schemas.microsoft.com/office/powerpoint/2010/main" val="313012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0541.mov" descr="IMG_0541.mov">
            <a:hlinkClick r:id="" action="ppaction://media"/>
            <a:extLst>
              <a:ext uri="{FF2B5EF4-FFF2-40B4-BE49-F238E27FC236}">
                <a16:creationId xmlns:a16="http://schemas.microsoft.com/office/drawing/2014/main" id="{1B51D642-6AB3-CE47-9879-A7B1EDD243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3191" y="281327"/>
            <a:ext cx="3547012" cy="6295345"/>
          </a:xfrm>
        </p:spPr>
      </p:pic>
    </p:spTree>
    <p:extLst>
      <p:ext uri="{BB962C8B-B14F-4D97-AF65-F5344CB8AC3E}">
        <p14:creationId xmlns:p14="http://schemas.microsoft.com/office/powerpoint/2010/main" val="45567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viDianaAdie Tucson" descr="ViviDianaAdie Tucson">
            <a:hlinkClick r:id="" action="ppaction://media"/>
            <a:extLst>
              <a:ext uri="{FF2B5EF4-FFF2-40B4-BE49-F238E27FC236}">
                <a16:creationId xmlns:a16="http://schemas.microsoft.com/office/drawing/2014/main" id="{6137567A-C98C-B75A-4CE3-2895227FC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5252" y="905847"/>
            <a:ext cx="8881496" cy="504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54BE07-1354-E200-614C-565E9F85A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-263382" y="1853352"/>
            <a:ext cx="4437888" cy="332841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187D5-A997-0AD6-C470-C672FBA34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697" y="319688"/>
            <a:ext cx="4080606" cy="5440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751394-B746-6D70-3D1C-FCB3C7977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17493" y="1853352"/>
            <a:ext cx="4437889" cy="3328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E024A6-6F2D-F486-90C6-43CEC9FFDFB4}"/>
              </a:ext>
            </a:extLst>
          </p:cNvPr>
          <p:cNvSpPr txBox="1"/>
          <p:nvPr/>
        </p:nvSpPr>
        <p:spPr>
          <a:xfrm>
            <a:off x="128789" y="6168980"/>
            <a:ext cx="449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 with Isabella Higgins, PHD program, Isabella </a:t>
            </a:r>
            <a:r>
              <a:rPr lang="en-US" b="1" i="0" dirty="0" err="1">
                <a:solidFill>
                  <a:srgbClr val="505962"/>
                </a:solidFill>
                <a:effectLst/>
                <a:latin typeface="freight-micro-pro"/>
              </a:rPr>
              <a:t>ihiggins@email.unc.edu</a:t>
            </a:r>
            <a:endParaRPr lang="en-US" b="0" i="0" dirty="0">
              <a:solidFill>
                <a:srgbClr val="505962"/>
              </a:solidFill>
              <a:effectLst/>
              <a:latin typeface="freight-micro-pr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953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9C42-4D73-CB3B-8FAB-48C63F408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A picture containing way, scene, sun, crosswalk&#10;&#10;Description automatically generated">
            <a:extLst>
              <a:ext uri="{FF2B5EF4-FFF2-40B4-BE49-F238E27FC236}">
                <a16:creationId xmlns:a16="http://schemas.microsoft.com/office/drawing/2014/main" id="{01F06ECC-695C-94BC-B939-439BA206A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03564" y="984827"/>
            <a:ext cx="6413500" cy="48133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A4A54BC-6C9A-29C8-9808-7FF6438D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83400" y="388090"/>
            <a:ext cx="6070600" cy="4546600"/>
          </a:xfrm>
          <a:prstGeom prst="rect">
            <a:avLst/>
          </a:prstGeom>
        </p:spPr>
      </p:pic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A8F80E9-10B0-4A67-33E4-8FF2DCD9C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703" t="1123" r="3904" b="7865"/>
          <a:stretch/>
        </p:blipFill>
        <p:spPr>
          <a:xfrm>
            <a:off x="3551660" y="-9659"/>
            <a:ext cx="4396431" cy="570634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D3A8A8-3D1A-1856-3D42-78D02776F39A}"/>
              </a:ext>
            </a:extLst>
          </p:cNvPr>
          <p:cNvSpPr txBox="1"/>
          <p:nvPr/>
        </p:nvSpPr>
        <p:spPr>
          <a:xfrm>
            <a:off x="5422006" y="6246254"/>
            <a:ext cx="5068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 with Dr. Anne Berry, Resident on the pilot</a:t>
            </a:r>
          </a:p>
          <a:p>
            <a:r>
              <a:rPr lang="en-US" dirty="0" err="1"/>
              <a:t>Anne_berry@med.unc.edu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101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3E59F-E0EF-DBD6-5687-D399E6348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969" y="2386744"/>
            <a:ext cx="5928358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E6733-328B-C727-AE1A-D2881DC3A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8969" y="4352544"/>
            <a:ext cx="5928358" cy="1239894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Come see us! 1002 Bondurant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Moira_rogers@med.unc.edu</a:t>
            </a: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C6FAC94D-F1AA-BED8-D5F1-314CA6BE1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1" r="52684" b="-3"/>
          <a:stretch/>
        </p:blipFill>
        <p:spPr>
          <a:xfrm>
            <a:off x="0" y="347740"/>
            <a:ext cx="465427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0880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534</TotalTime>
  <Words>102</Words>
  <Application>Microsoft Macintosh PowerPoint</Application>
  <PresentationFormat>Widescreen</PresentationFormat>
  <Paragraphs>20</Paragraphs>
  <Slides>8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freight-micro-pro</vt:lpstr>
      <vt:lpstr>Gill Sans MT</vt:lpstr>
      <vt:lpstr>Parcel</vt:lpstr>
      <vt:lpstr>Migrant Health  Service-Learning Pilot</vt:lpstr>
      <vt:lpstr>PARTICIPANT Testimonies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MigranT Health  Service-Learning Pilot</dc:title>
  <dc:creator>Higgins, Isabella Carolyn Aida</dc:creator>
  <cp:lastModifiedBy>Moira Rogers</cp:lastModifiedBy>
  <cp:revision>296</cp:revision>
  <dcterms:created xsi:type="dcterms:W3CDTF">2022-09-25T12:23:27Z</dcterms:created>
  <dcterms:modified xsi:type="dcterms:W3CDTF">2022-09-26T19:23:41Z</dcterms:modified>
</cp:coreProperties>
</file>