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66" r:id="rId7"/>
    <p:sldId id="259" r:id="rId8"/>
    <p:sldId id="267" r:id="rId9"/>
    <p:sldId id="260" r:id="rId10"/>
    <p:sldId id="264"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DB036-BE30-48E2-7AC2-580584C89D0F}" v="255" dt="2021-06-02T12:56:33.129"/>
    <p1510:client id="{60EFE112-078D-777C-2863-4843A5521751}" v="1466" dt="2021-06-01T22:13:51.470"/>
    <p1510:client id="{AC50503F-1C48-C157-6C2C-30B45F7B3CE9}" v="2" dt="2021-06-02T13:13:36.237"/>
    <p1510:client id="{C176CA70-8ED4-512E-9046-6AAAFB4C0D30}" v="14" dt="2021-06-01T21:46:05.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52B006-420E-4005-97CB-303D8C8A6F9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86EDC63-CBB4-4C37-97B8-DF9A1EC9F7C3}">
      <dgm:prSet phldrT="[Text]"/>
      <dgm:spPr>
        <a:solidFill>
          <a:schemeClr val="accent3"/>
        </a:solidFill>
      </dgm:spPr>
      <dgm:t>
        <a:bodyPr/>
        <a:lstStyle/>
        <a:p>
          <a:r>
            <a:rPr lang="en-US"/>
            <a:t>Child abuse consultant</a:t>
          </a:r>
        </a:p>
        <a:p>
          <a:endParaRPr lang="en-US"/>
        </a:p>
      </dgm:t>
    </dgm:pt>
    <dgm:pt modelId="{1178616F-5067-4802-9563-2F26D2E808F3}" type="parTrans" cxnId="{9D7DAC7F-34B4-407D-B15B-E1CD0E2BE043}">
      <dgm:prSet/>
      <dgm:spPr/>
      <dgm:t>
        <a:bodyPr/>
        <a:lstStyle/>
        <a:p>
          <a:endParaRPr lang="en-US"/>
        </a:p>
      </dgm:t>
    </dgm:pt>
    <dgm:pt modelId="{364C3612-BEAA-45F0-91D2-623C563175AA}" type="sibTrans" cxnId="{9D7DAC7F-34B4-407D-B15B-E1CD0E2BE043}">
      <dgm:prSet/>
      <dgm:spPr/>
      <dgm:t>
        <a:bodyPr/>
        <a:lstStyle/>
        <a:p>
          <a:endParaRPr lang="en-US"/>
        </a:p>
      </dgm:t>
    </dgm:pt>
    <dgm:pt modelId="{7537ECB9-E114-4B6B-B596-103A34AD7B2F}">
      <dgm:prSet phldrT="[Text]"/>
      <dgm:spPr>
        <a:solidFill>
          <a:srgbClr val="92D050"/>
        </a:solidFill>
      </dgm:spPr>
      <dgm:t>
        <a:bodyPr/>
        <a:lstStyle/>
        <a:p>
          <a:r>
            <a:rPr lang="en-US"/>
            <a:t>Child Welfare </a:t>
          </a:r>
        </a:p>
        <a:p>
          <a:r>
            <a:rPr lang="en-US"/>
            <a:t>(CME) </a:t>
          </a:r>
        </a:p>
      </dgm:t>
    </dgm:pt>
    <dgm:pt modelId="{0DE3C49A-53B0-47F9-A8C5-36BBB9C79477}" type="parTrans" cxnId="{F3AFC147-29F3-488D-A375-A422CC8664B0}">
      <dgm:prSet/>
      <dgm:spPr/>
      <dgm:t>
        <a:bodyPr/>
        <a:lstStyle/>
        <a:p>
          <a:endParaRPr lang="en-US"/>
        </a:p>
      </dgm:t>
    </dgm:pt>
    <dgm:pt modelId="{9A610EC4-435A-4B73-A94D-A2782A613E17}" type="sibTrans" cxnId="{F3AFC147-29F3-488D-A375-A422CC8664B0}">
      <dgm:prSet/>
      <dgm:spPr/>
      <dgm:t>
        <a:bodyPr/>
        <a:lstStyle/>
        <a:p>
          <a:endParaRPr lang="en-US"/>
        </a:p>
      </dgm:t>
    </dgm:pt>
    <dgm:pt modelId="{FA57D207-F6AC-4982-8BBB-F2694B8D79DD}">
      <dgm:prSet phldrT="[Text]"/>
      <dgm:spPr/>
      <dgm:t>
        <a:bodyPr/>
        <a:lstStyle/>
        <a:p>
          <a:r>
            <a:rPr lang="en-US"/>
            <a:t>LE</a:t>
          </a:r>
        </a:p>
        <a:p>
          <a:r>
            <a:rPr lang="en-US"/>
            <a:t>(consult)</a:t>
          </a:r>
        </a:p>
      </dgm:t>
    </dgm:pt>
    <dgm:pt modelId="{464B0DAD-005D-4097-9D5A-757BB45327F7}" type="parTrans" cxnId="{74964645-AEED-4161-AA3D-3FE37627F9CA}">
      <dgm:prSet/>
      <dgm:spPr/>
      <dgm:t>
        <a:bodyPr/>
        <a:lstStyle/>
        <a:p>
          <a:endParaRPr lang="en-US"/>
        </a:p>
      </dgm:t>
    </dgm:pt>
    <dgm:pt modelId="{D42BA181-F1D0-4222-8D70-5092F8108A63}" type="sibTrans" cxnId="{74964645-AEED-4161-AA3D-3FE37627F9CA}">
      <dgm:prSet/>
      <dgm:spPr/>
      <dgm:t>
        <a:bodyPr/>
        <a:lstStyle/>
        <a:p>
          <a:endParaRPr lang="en-US"/>
        </a:p>
      </dgm:t>
    </dgm:pt>
    <dgm:pt modelId="{E2568A90-4DA6-4C41-BD63-F66CD22BDFBF}">
      <dgm:prSet phldrT="[Text]"/>
      <dgm:spPr>
        <a:solidFill>
          <a:schemeClr val="accent4">
            <a:lumMod val="60000"/>
            <a:lumOff val="40000"/>
          </a:schemeClr>
        </a:solidFill>
      </dgm:spPr>
      <dgm:t>
        <a:bodyPr/>
        <a:lstStyle/>
        <a:p>
          <a:r>
            <a:rPr lang="en-US"/>
            <a:t>Medical/</a:t>
          </a:r>
        </a:p>
        <a:p>
          <a:r>
            <a:rPr lang="en-US"/>
            <a:t>mental health</a:t>
          </a:r>
        </a:p>
        <a:p>
          <a:r>
            <a:rPr lang="en-US"/>
            <a:t>(consult)</a:t>
          </a:r>
        </a:p>
      </dgm:t>
    </dgm:pt>
    <dgm:pt modelId="{38C82D21-176D-4069-985C-FC235ECF58C7}" type="parTrans" cxnId="{30CD37CC-43FD-4336-9A0D-782EBF186A50}">
      <dgm:prSet/>
      <dgm:spPr/>
      <dgm:t>
        <a:bodyPr/>
        <a:lstStyle/>
        <a:p>
          <a:endParaRPr lang="en-US"/>
        </a:p>
      </dgm:t>
    </dgm:pt>
    <dgm:pt modelId="{536B6BAD-150C-4442-9349-591E5ED504B6}" type="sibTrans" cxnId="{30CD37CC-43FD-4336-9A0D-782EBF186A50}">
      <dgm:prSet/>
      <dgm:spPr/>
      <dgm:t>
        <a:bodyPr/>
        <a:lstStyle/>
        <a:p>
          <a:endParaRPr lang="en-US"/>
        </a:p>
      </dgm:t>
    </dgm:pt>
    <dgm:pt modelId="{D6D9A29C-04F5-4748-A89A-7DDED45075C6}" type="pres">
      <dgm:prSet presAssocID="{3E52B006-420E-4005-97CB-303D8C8A6F9D}" presName="cycle" presStyleCnt="0">
        <dgm:presLayoutVars>
          <dgm:chMax val="1"/>
          <dgm:dir/>
          <dgm:animLvl val="ctr"/>
          <dgm:resizeHandles val="exact"/>
        </dgm:presLayoutVars>
      </dgm:prSet>
      <dgm:spPr/>
    </dgm:pt>
    <dgm:pt modelId="{A789B286-D685-456A-92D6-1CBE06563359}" type="pres">
      <dgm:prSet presAssocID="{C86EDC63-CBB4-4C37-97B8-DF9A1EC9F7C3}" presName="centerShape" presStyleLbl="node0" presStyleIdx="0" presStyleCnt="1" custScaleX="100853"/>
      <dgm:spPr/>
    </dgm:pt>
    <dgm:pt modelId="{C63EC47B-5DC3-42BD-9888-792C6E3D4DC0}" type="pres">
      <dgm:prSet presAssocID="{0DE3C49A-53B0-47F9-A8C5-36BBB9C79477}" presName="parTrans" presStyleLbl="bgSibTrans2D1" presStyleIdx="0" presStyleCnt="3"/>
      <dgm:spPr/>
    </dgm:pt>
    <dgm:pt modelId="{6C96F83D-B58F-414E-A721-F3F6D4524262}" type="pres">
      <dgm:prSet presAssocID="{7537ECB9-E114-4B6B-B596-103A34AD7B2F}" presName="node" presStyleLbl="node1" presStyleIdx="0" presStyleCnt="3">
        <dgm:presLayoutVars>
          <dgm:bulletEnabled val="1"/>
        </dgm:presLayoutVars>
      </dgm:prSet>
      <dgm:spPr/>
    </dgm:pt>
    <dgm:pt modelId="{62B4D845-C9A8-4671-93C4-2974E9B7DC67}" type="pres">
      <dgm:prSet presAssocID="{464B0DAD-005D-4097-9D5A-757BB45327F7}" presName="parTrans" presStyleLbl="bgSibTrans2D1" presStyleIdx="1" presStyleCnt="3"/>
      <dgm:spPr/>
    </dgm:pt>
    <dgm:pt modelId="{2E852A28-0888-427D-9391-2DB87DD94E94}" type="pres">
      <dgm:prSet presAssocID="{FA57D207-F6AC-4982-8BBB-F2694B8D79DD}" presName="node" presStyleLbl="node1" presStyleIdx="1" presStyleCnt="3">
        <dgm:presLayoutVars>
          <dgm:bulletEnabled val="1"/>
        </dgm:presLayoutVars>
      </dgm:prSet>
      <dgm:spPr/>
    </dgm:pt>
    <dgm:pt modelId="{E1C93D09-6CB0-4413-BEF5-5ADBD0F0FEF6}" type="pres">
      <dgm:prSet presAssocID="{38C82D21-176D-4069-985C-FC235ECF58C7}" presName="parTrans" presStyleLbl="bgSibTrans2D1" presStyleIdx="2" presStyleCnt="3"/>
      <dgm:spPr/>
    </dgm:pt>
    <dgm:pt modelId="{E9360975-F35F-40B4-BD87-3EE08891D34F}" type="pres">
      <dgm:prSet presAssocID="{E2568A90-4DA6-4C41-BD63-F66CD22BDFBF}" presName="node" presStyleLbl="node1" presStyleIdx="2" presStyleCnt="3" custRadScaleRad="99772" custRadScaleInc="-1289">
        <dgm:presLayoutVars>
          <dgm:bulletEnabled val="1"/>
        </dgm:presLayoutVars>
      </dgm:prSet>
      <dgm:spPr/>
    </dgm:pt>
  </dgm:ptLst>
  <dgm:cxnLst>
    <dgm:cxn modelId="{778DCE19-661D-423C-A301-E3EE744788A4}" type="presOf" srcId="{FA57D207-F6AC-4982-8BBB-F2694B8D79DD}" destId="{2E852A28-0888-427D-9391-2DB87DD94E94}" srcOrd="0" destOrd="0" presId="urn:microsoft.com/office/officeart/2005/8/layout/radial4"/>
    <dgm:cxn modelId="{E1E30A3F-6B2D-4F14-B241-3D3E93905A6A}" type="presOf" srcId="{0DE3C49A-53B0-47F9-A8C5-36BBB9C79477}" destId="{C63EC47B-5DC3-42BD-9888-792C6E3D4DC0}" srcOrd="0" destOrd="0" presId="urn:microsoft.com/office/officeart/2005/8/layout/radial4"/>
    <dgm:cxn modelId="{74964645-AEED-4161-AA3D-3FE37627F9CA}" srcId="{C86EDC63-CBB4-4C37-97B8-DF9A1EC9F7C3}" destId="{FA57D207-F6AC-4982-8BBB-F2694B8D79DD}" srcOrd="1" destOrd="0" parTransId="{464B0DAD-005D-4097-9D5A-757BB45327F7}" sibTransId="{D42BA181-F1D0-4222-8D70-5092F8108A63}"/>
    <dgm:cxn modelId="{F3AFC147-29F3-488D-A375-A422CC8664B0}" srcId="{C86EDC63-CBB4-4C37-97B8-DF9A1EC9F7C3}" destId="{7537ECB9-E114-4B6B-B596-103A34AD7B2F}" srcOrd="0" destOrd="0" parTransId="{0DE3C49A-53B0-47F9-A8C5-36BBB9C79477}" sibTransId="{9A610EC4-435A-4B73-A94D-A2782A613E17}"/>
    <dgm:cxn modelId="{4A631371-83A1-48D2-A168-39B9AA610337}" type="presOf" srcId="{38C82D21-176D-4069-985C-FC235ECF58C7}" destId="{E1C93D09-6CB0-4413-BEF5-5ADBD0F0FEF6}" srcOrd="0" destOrd="0" presId="urn:microsoft.com/office/officeart/2005/8/layout/radial4"/>
    <dgm:cxn modelId="{9D7DAC7F-34B4-407D-B15B-E1CD0E2BE043}" srcId="{3E52B006-420E-4005-97CB-303D8C8A6F9D}" destId="{C86EDC63-CBB4-4C37-97B8-DF9A1EC9F7C3}" srcOrd="0" destOrd="0" parTransId="{1178616F-5067-4802-9563-2F26D2E808F3}" sibTransId="{364C3612-BEAA-45F0-91D2-623C563175AA}"/>
    <dgm:cxn modelId="{30CD37CC-43FD-4336-9A0D-782EBF186A50}" srcId="{C86EDC63-CBB4-4C37-97B8-DF9A1EC9F7C3}" destId="{E2568A90-4DA6-4C41-BD63-F66CD22BDFBF}" srcOrd="2" destOrd="0" parTransId="{38C82D21-176D-4069-985C-FC235ECF58C7}" sibTransId="{536B6BAD-150C-4442-9349-591E5ED504B6}"/>
    <dgm:cxn modelId="{B879C4CD-7F81-45B2-9089-32F381F74714}" type="presOf" srcId="{3E52B006-420E-4005-97CB-303D8C8A6F9D}" destId="{D6D9A29C-04F5-4748-A89A-7DDED45075C6}" srcOrd="0" destOrd="0" presId="urn:microsoft.com/office/officeart/2005/8/layout/radial4"/>
    <dgm:cxn modelId="{D61476CE-C131-44AC-BA0B-3D694C9A0D44}" type="presOf" srcId="{7537ECB9-E114-4B6B-B596-103A34AD7B2F}" destId="{6C96F83D-B58F-414E-A721-F3F6D4524262}" srcOrd="0" destOrd="0" presId="urn:microsoft.com/office/officeart/2005/8/layout/radial4"/>
    <dgm:cxn modelId="{E9D245EA-0FB5-48E7-9C19-BC0AE844DCA9}" type="presOf" srcId="{E2568A90-4DA6-4C41-BD63-F66CD22BDFBF}" destId="{E9360975-F35F-40B4-BD87-3EE08891D34F}" srcOrd="0" destOrd="0" presId="urn:microsoft.com/office/officeart/2005/8/layout/radial4"/>
    <dgm:cxn modelId="{AE8D13EC-FDDA-4511-9D4D-C3BCC89317DD}" type="presOf" srcId="{464B0DAD-005D-4097-9D5A-757BB45327F7}" destId="{62B4D845-C9A8-4671-93C4-2974E9B7DC67}" srcOrd="0" destOrd="0" presId="urn:microsoft.com/office/officeart/2005/8/layout/radial4"/>
    <dgm:cxn modelId="{6FD5F3F7-D935-4FF0-9631-2AE03B9FEF7C}" type="presOf" srcId="{C86EDC63-CBB4-4C37-97B8-DF9A1EC9F7C3}" destId="{A789B286-D685-456A-92D6-1CBE06563359}" srcOrd="0" destOrd="0" presId="urn:microsoft.com/office/officeart/2005/8/layout/radial4"/>
    <dgm:cxn modelId="{EF6CE888-0ED9-4BE3-B36C-DD5C7CE89BB2}" type="presParOf" srcId="{D6D9A29C-04F5-4748-A89A-7DDED45075C6}" destId="{A789B286-D685-456A-92D6-1CBE06563359}" srcOrd="0" destOrd="0" presId="urn:microsoft.com/office/officeart/2005/8/layout/radial4"/>
    <dgm:cxn modelId="{D3AB6656-942A-412C-8C6D-B725AB0A1EBB}" type="presParOf" srcId="{D6D9A29C-04F5-4748-A89A-7DDED45075C6}" destId="{C63EC47B-5DC3-42BD-9888-792C6E3D4DC0}" srcOrd="1" destOrd="0" presId="urn:microsoft.com/office/officeart/2005/8/layout/radial4"/>
    <dgm:cxn modelId="{F1854315-A94C-4B1D-B71C-2F0DE9892B81}" type="presParOf" srcId="{D6D9A29C-04F5-4748-A89A-7DDED45075C6}" destId="{6C96F83D-B58F-414E-A721-F3F6D4524262}" srcOrd="2" destOrd="0" presId="urn:microsoft.com/office/officeart/2005/8/layout/radial4"/>
    <dgm:cxn modelId="{529FD3FD-3FA0-4E3E-A366-AC5EFD56C48D}" type="presParOf" srcId="{D6D9A29C-04F5-4748-A89A-7DDED45075C6}" destId="{62B4D845-C9A8-4671-93C4-2974E9B7DC67}" srcOrd="3" destOrd="0" presId="urn:microsoft.com/office/officeart/2005/8/layout/radial4"/>
    <dgm:cxn modelId="{0F0D99A8-F820-4F78-8E14-17EC0B892989}" type="presParOf" srcId="{D6D9A29C-04F5-4748-A89A-7DDED45075C6}" destId="{2E852A28-0888-427D-9391-2DB87DD94E94}" srcOrd="4" destOrd="0" presId="urn:microsoft.com/office/officeart/2005/8/layout/radial4"/>
    <dgm:cxn modelId="{F6CB0B21-2243-4DE2-AFE3-B0E67D10F545}" type="presParOf" srcId="{D6D9A29C-04F5-4748-A89A-7DDED45075C6}" destId="{E1C93D09-6CB0-4413-BEF5-5ADBD0F0FEF6}" srcOrd="5" destOrd="0" presId="urn:microsoft.com/office/officeart/2005/8/layout/radial4"/>
    <dgm:cxn modelId="{E7DBF9D4-93FF-4A31-97A5-FCBE77EEC24E}" type="presParOf" srcId="{D6D9A29C-04F5-4748-A89A-7DDED45075C6}" destId="{E9360975-F35F-40B4-BD87-3EE08891D34F}"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E7B13B-7A45-4069-BD43-7666EFE823AF}"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C2FFF3B0-4FDB-4D36-B31D-C95C6D5E162A}">
      <dgm:prSet/>
      <dgm:spPr/>
      <dgm:t>
        <a:bodyPr/>
        <a:lstStyle/>
        <a:p>
          <a:r>
            <a:rPr lang="en-US"/>
            <a:t>Child Welfare feedback</a:t>
          </a:r>
        </a:p>
      </dgm:t>
    </dgm:pt>
    <dgm:pt modelId="{35DF1361-3C28-4DAB-8557-113940CD1EEF}" type="parTrans" cxnId="{71C08DCF-0638-4253-89F7-C045578C0D81}">
      <dgm:prSet/>
      <dgm:spPr/>
      <dgm:t>
        <a:bodyPr/>
        <a:lstStyle/>
        <a:p>
          <a:endParaRPr lang="en-US"/>
        </a:p>
      </dgm:t>
    </dgm:pt>
    <dgm:pt modelId="{1C219C4C-FACE-4B18-B759-23CB44457B3C}" type="sibTrans" cxnId="{71C08DCF-0638-4253-89F7-C045578C0D81}">
      <dgm:prSet/>
      <dgm:spPr/>
      <dgm:t>
        <a:bodyPr/>
        <a:lstStyle/>
        <a:p>
          <a:endParaRPr lang="en-US"/>
        </a:p>
      </dgm:t>
    </dgm:pt>
    <dgm:pt modelId="{51251332-69AA-41E3-B6A8-EA7CAACCC1B6}">
      <dgm:prSet/>
      <dgm:spPr/>
      <dgm:t>
        <a:bodyPr/>
        <a:lstStyle/>
        <a:p>
          <a:r>
            <a:rPr lang="en-US"/>
            <a:t>Readability of CME reports</a:t>
          </a:r>
        </a:p>
      </dgm:t>
    </dgm:pt>
    <dgm:pt modelId="{53E0353B-F8E9-413C-B38F-76D9B0484474}" type="parTrans" cxnId="{509431D1-62F6-4DB8-8639-99184558FF0A}">
      <dgm:prSet/>
      <dgm:spPr/>
      <dgm:t>
        <a:bodyPr/>
        <a:lstStyle/>
        <a:p>
          <a:endParaRPr lang="en-US"/>
        </a:p>
      </dgm:t>
    </dgm:pt>
    <dgm:pt modelId="{44D3F9A2-C52D-4C01-B538-3E6CD79E3539}" type="sibTrans" cxnId="{509431D1-62F6-4DB8-8639-99184558FF0A}">
      <dgm:prSet/>
      <dgm:spPr/>
      <dgm:t>
        <a:bodyPr/>
        <a:lstStyle/>
        <a:p>
          <a:endParaRPr lang="en-US"/>
        </a:p>
      </dgm:t>
    </dgm:pt>
    <dgm:pt modelId="{A8677AA3-B96C-4B50-920D-B8E4A6675EDA}">
      <dgm:prSet/>
      <dgm:spPr/>
      <dgm:t>
        <a:bodyPr/>
        <a:lstStyle/>
        <a:p>
          <a:r>
            <a:rPr lang="en-US"/>
            <a:t>Variation in report content and style</a:t>
          </a:r>
        </a:p>
      </dgm:t>
    </dgm:pt>
    <dgm:pt modelId="{B2F19D78-37AA-4A9B-942C-26D28BFDCD72}" type="parTrans" cxnId="{5A957305-9754-4E1A-AC00-17E2132A7A1E}">
      <dgm:prSet/>
      <dgm:spPr/>
      <dgm:t>
        <a:bodyPr/>
        <a:lstStyle/>
        <a:p>
          <a:endParaRPr lang="en-US"/>
        </a:p>
      </dgm:t>
    </dgm:pt>
    <dgm:pt modelId="{A6F18E87-F966-42F4-B2BD-DA9FA5F4ECA7}" type="sibTrans" cxnId="{5A957305-9754-4E1A-AC00-17E2132A7A1E}">
      <dgm:prSet/>
      <dgm:spPr/>
      <dgm:t>
        <a:bodyPr/>
        <a:lstStyle/>
        <a:p>
          <a:endParaRPr lang="en-US"/>
        </a:p>
      </dgm:t>
    </dgm:pt>
    <dgm:pt modelId="{8832E588-6026-484F-A11D-4E902171D4BD}">
      <dgm:prSet/>
      <dgm:spPr/>
      <dgm:t>
        <a:bodyPr/>
        <a:lstStyle/>
        <a:p>
          <a:r>
            <a:rPr lang="en-US"/>
            <a:t>Need to clarify purpose of report for providers</a:t>
          </a:r>
        </a:p>
      </dgm:t>
    </dgm:pt>
    <dgm:pt modelId="{B5B438B0-804D-4CE2-8A03-4F00F62F5BA7}" type="parTrans" cxnId="{8BEAF572-A4C0-46A1-A00E-D23567BF9D5B}">
      <dgm:prSet/>
      <dgm:spPr/>
      <dgm:t>
        <a:bodyPr/>
        <a:lstStyle/>
        <a:p>
          <a:endParaRPr lang="en-US"/>
        </a:p>
      </dgm:t>
    </dgm:pt>
    <dgm:pt modelId="{27F1C83C-DDC6-4835-87D9-04DB36ED86C3}" type="sibTrans" cxnId="{8BEAF572-A4C0-46A1-A00E-D23567BF9D5B}">
      <dgm:prSet/>
      <dgm:spPr/>
      <dgm:t>
        <a:bodyPr/>
        <a:lstStyle/>
        <a:p>
          <a:endParaRPr lang="en-US"/>
        </a:p>
      </dgm:t>
    </dgm:pt>
    <dgm:pt modelId="{C54FA8DE-F1B3-466D-BCAC-C902013AEB68}">
      <dgm:prSet/>
      <dgm:spPr/>
      <dgm:t>
        <a:bodyPr/>
        <a:lstStyle/>
        <a:p>
          <a:r>
            <a:rPr lang="en-US" i="1"/>
            <a:t>Response from CMEP </a:t>
          </a:r>
          <a:endParaRPr lang="en-US"/>
        </a:p>
      </dgm:t>
    </dgm:pt>
    <dgm:pt modelId="{7AEEAF96-87A1-4DB3-B9DB-FE34F0254416}" type="parTrans" cxnId="{C5D4D7AA-D2DF-4281-9BCB-27AD9A25B9BD}">
      <dgm:prSet/>
      <dgm:spPr/>
      <dgm:t>
        <a:bodyPr/>
        <a:lstStyle/>
        <a:p>
          <a:endParaRPr lang="en-US"/>
        </a:p>
      </dgm:t>
    </dgm:pt>
    <dgm:pt modelId="{E2F1E441-C763-4772-98E1-C0CEA6313FA2}" type="sibTrans" cxnId="{C5D4D7AA-D2DF-4281-9BCB-27AD9A25B9BD}">
      <dgm:prSet/>
      <dgm:spPr/>
      <dgm:t>
        <a:bodyPr/>
        <a:lstStyle/>
        <a:p>
          <a:endParaRPr lang="en-US"/>
        </a:p>
      </dgm:t>
    </dgm:pt>
    <dgm:pt modelId="{44565038-DA13-4C1D-9E86-0466AE6DFB0C}">
      <dgm:prSet/>
      <dgm:spPr/>
      <dgm:t>
        <a:bodyPr/>
        <a:lstStyle/>
        <a:p>
          <a:r>
            <a:rPr lang="en-US"/>
            <a:t>Workgroup with CPS and medical providers</a:t>
          </a:r>
        </a:p>
      </dgm:t>
    </dgm:pt>
    <dgm:pt modelId="{5BFA58FC-4F48-46C0-9E7B-5BA174923E81}" type="parTrans" cxnId="{61C22815-BB20-4A86-863B-CDDDAA123445}">
      <dgm:prSet/>
      <dgm:spPr/>
      <dgm:t>
        <a:bodyPr/>
        <a:lstStyle/>
        <a:p>
          <a:endParaRPr lang="en-US"/>
        </a:p>
      </dgm:t>
    </dgm:pt>
    <dgm:pt modelId="{E826B8A6-EEDE-460B-80BD-DCE7E7F64F4A}" type="sibTrans" cxnId="{61C22815-BB20-4A86-863B-CDDDAA123445}">
      <dgm:prSet/>
      <dgm:spPr/>
      <dgm:t>
        <a:bodyPr/>
        <a:lstStyle/>
        <a:p>
          <a:endParaRPr lang="en-US"/>
        </a:p>
      </dgm:t>
    </dgm:pt>
    <dgm:pt modelId="{CDE31702-06F1-40B5-B2F7-38C497AC8A3C}">
      <dgm:prSet/>
      <dgm:spPr/>
      <dgm:t>
        <a:bodyPr/>
        <a:lstStyle/>
        <a:p>
          <a:r>
            <a:rPr lang="en-US"/>
            <a:t>Final sections of report should be consistent and presented clearly</a:t>
          </a:r>
        </a:p>
      </dgm:t>
    </dgm:pt>
    <dgm:pt modelId="{7C885730-108E-4DC4-B3E7-05212DE277B1}" type="parTrans" cxnId="{11C7250C-B5AE-4723-A987-84172A7E5D8C}">
      <dgm:prSet/>
      <dgm:spPr/>
      <dgm:t>
        <a:bodyPr/>
        <a:lstStyle/>
        <a:p>
          <a:endParaRPr lang="en-US"/>
        </a:p>
      </dgm:t>
    </dgm:pt>
    <dgm:pt modelId="{FA0019E4-3980-45F2-BA51-4FF2C0962806}" type="sibTrans" cxnId="{11C7250C-B5AE-4723-A987-84172A7E5D8C}">
      <dgm:prSet/>
      <dgm:spPr/>
      <dgm:t>
        <a:bodyPr/>
        <a:lstStyle/>
        <a:p>
          <a:endParaRPr lang="en-US"/>
        </a:p>
      </dgm:t>
    </dgm:pt>
    <dgm:pt modelId="{6A9C9523-D11A-48A1-AC03-300BC104EDB6}" type="pres">
      <dgm:prSet presAssocID="{FFE7B13B-7A45-4069-BD43-7666EFE823AF}" presName="linear" presStyleCnt="0">
        <dgm:presLayoutVars>
          <dgm:dir/>
          <dgm:animLvl val="lvl"/>
          <dgm:resizeHandles val="exact"/>
        </dgm:presLayoutVars>
      </dgm:prSet>
      <dgm:spPr/>
    </dgm:pt>
    <dgm:pt modelId="{FDE19F36-5D11-4808-954E-0A8FC946ABA6}" type="pres">
      <dgm:prSet presAssocID="{C2FFF3B0-4FDB-4D36-B31D-C95C6D5E162A}" presName="parentLin" presStyleCnt="0"/>
      <dgm:spPr/>
    </dgm:pt>
    <dgm:pt modelId="{7D88D47C-D930-4DFA-BEDF-9EF98865DAB1}" type="pres">
      <dgm:prSet presAssocID="{C2FFF3B0-4FDB-4D36-B31D-C95C6D5E162A}" presName="parentLeftMargin" presStyleLbl="node1" presStyleIdx="0" presStyleCnt="2"/>
      <dgm:spPr/>
    </dgm:pt>
    <dgm:pt modelId="{CF9101BE-95E6-49F0-A174-827844313FE1}" type="pres">
      <dgm:prSet presAssocID="{C2FFF3B0-4FDB-4D36-B31D-C95C6D5E162A}" presName="parentText" presStyleLbl="node1" presStyleIdx="0" presStyleCnt="2">
        <dgm:presLayoutVars>
          <dgm:chMax val="0"/>
          <dgm:bulletEnabled val="1"/>
        </dgm:presLayoutVars>
      </dgm:prSet>
      <dgm:spPr/>
    </dgm:pt>
    <dgm:pt modelId="{061065BF-3A8D-4E47-B4BF-2039BC5899ED}" type="pres">
      <dgm:prSet presAssocID="{C2FFF3B0-4FDB-4D36-B31D-C95C6D5E162A}" presName="negativeSpace" presStyleCnt="0"/>
      <dgm:spPr/>
    </dgm:pt>
    <dgm:pt modelId="{DEB878A8-8E78-4AD0-9776-BFF55F48E045}" type="pres">
      <dgm:prSet presAssocID="{C2FFF3B0-4FDB-4D36-B31D-C95C6D5E162A}" presName="childText" presStyleLbl="conFgAcc1" presStyleIdx="0" presStyleCnt="2">
        <dgm:presLayoutVars>
          <dgm:bulletEnabled val="1"/>
        </dgm:presLayoutVars>
      </dgm:prSet>
      <dgm:spPr/>
    </dgm:pt>
    <dgm:pt modelId="{CE93439D-BF10-444D-9AEE-2A0DC50AC041}" type="pres">
      <dgm:prSet presAssocID="{1C219C4C-FACE-4B18-B759-23CB44457B3C}" presName="spaceBetweenRectangles" presStyleCnt="0"/>
      <dgm:spPr/>
    </dgm:pt>
    <dgm:pt modelId="{8BB88CF1-C9D9-41AA-8EEF-EF0783BFD21B}" type="pres">
      <dgm:prSet presAssocID="{C54FA8DE-F1B3-466D-BCAC-C902013AEB68}" presName="parentLin" presStyleCnt="0"/>
      <dgm:spPr/>
    </dgm:pt>
    <dgm:pt modelId="{E8DA01B6-0BBA-4A98-B628-1B2C2B27706D}" type="pres">
      <dgm:prSet presAssocID="{C54FA8DE-F1B3-466D-BCAC-C902013AEB68}" presName="parentLeftMargin" presStyleLbl="node1" presStyleIdx="0" presStyleCnt="2"/>
      <dgm:spPr/>
    </dgm:pt>
    <dgm:pt modelId="{9811EF2A-5CBF-450D-8BE1-C57975765BAC}" type="pres">
      <dgm:prSet presAssocID="{C54FA8DE-F1B3-466D-BCAC-C902013AEB68}" presName="parentText" presStyleLbl="node1" presStyleIdx="1" presStyleCnt="2">
        <dgm:presLayoutVars>
          <dgm:chMax val="0"/>
          <dgm:bulletEnabled val="1"/>
        </dgm:presLayoutVars>
      </dgm:prSet>
      <dgm:spPr/>
    </dgm:pt>
    <dgm:pt modelId="{2654EC88-FDCF-4BF1-ACF9-BD2B456D9DB0}" type="pres">
      <dgm:prSet presAssocID="{C54FA8DE-F1B3-466D-BCAC-C902013AEB68}" presName="negativeSpace" presStyleCnt="0"/>
      <dgm:spPr/>
    </dgm:pt>
    <dgm:pt modelId="{FF2670D3-642B-4800-B90F-40C891AD8B55}" type="pres">
      <dgm:prSet presAssocID="{C54FA8DE-F1B3-466D-BCAC-C902013AEB68}" presName="childText" presStyleLbl="conFgAcc1" presStyleIdx="1" presStyleCnt="2">
        <dgm:presLayoutVars>
          <dgm:bulletEnabled val="1"/>
        </dgm:presLayoutVars>
      </dgm:prSet>
      <dgm:spPr/>
    </dgm:pt>
  </dgm:ptLst>
  <dgm:cxnLst>
    <dgm:cxn modelId="{96B2EE04-0FA7-49FD-8A29-307B5016DFE5}" type="presOf" srcId="{C54FA8DE-F1B3-466D-BCAC-C902013AEB68}" destId="{9811EF2A-5CBF-450D-8BE1-C57975765BAC}" srcOrd="1" destOrd="0" presId="urn:microsoft.com/office/officeart/2005/8/layout/list1"/>
    <dgm:cxn modelId="{5A957305-9754-4E1A-AC00-17E2132A7A1E}" srcId="{C2FFF3B0-4FDB-4D36-B31D-C95C6D5E162A}" destId="{A8677AA3-B96C-4B50-920D-B8E4A6675EDA}" srcOrd="1" destOrd="0" parTransId="{B2F19D78-37AA-4A9B-942C-26D28BFDCD72}" sibTransId="{A6F18E87-F966-42F4-B2BD-DA9FA5F4ECA7}"/>
    <dgm:cxn modelId="{11C7250C-B5AE-4723-A987-84172A7E5D8C}" srcId="{C54FA8DE-F1B3-466D-BCAC-C902013AEB68}" destId="{CDE31702-06F1-40B5-B2F7-38C497AC8A3C}" srcOrd="1" destOrd="0" parTransId="{7C885730-108E-4DC4-B3E7-05212DE277B1}" sibTransId="{FA0019E4-3980-45F2-BA51-4FF2C0962806}"/>
    <dgm:cxn modelId="{61C22815-BB20-4A86-863B-CDDDAA123445}" srcId="{C54FA8DE-F1B3-466D-BCAC-C902013AEB68}" destId="{44565038-DA13-4C1D-9E86-0466AE6DFB0C}" srcOrd="0" destOrd="0" parTransId="{5BFA58FC-4F48-46C0-9E7B-5BA174923E81}" sibTransId="{E826B8A6-EEDE-460B-80BD-DCE7E7F64F4A}"/>
    <dgm:cxn modelId="{03314A2E-4973-410C-879F-D33E48EA4B84}" type="presOf" srcId="{CDE31702-06F1-40B5-B2F7-38C497AC8A3C}" destId="{FF2670D3-642B-4800-B90F-40C891AD8B55}" srcOrd="0" destOrd="1" presId="urn:microsoft.com/office/officeart/2005/8/layout/list1"/>
    <dgm:cxn modelId="{B71C3E5C-C245-4D5F-B116-315D256044B5}" type="presOf" srcId="{C2FFF3B0-4FDB-4D36-B31D-C95C6D5E162A}" destId="{CF9101BE-95E6-49F0-A174-827844313FE1}" srcOrd="1" destOrd="0" presId="urn:microsoft.com/office/officeart/2005/8/layout/list1"/>
    <dgm:cxn modelId="{FC3CDE64-9680-447B-9E06-9F36CF281F3D}" type="presOf" srcId="{FFE7B13B-7A45-4069-BD43-7666EFE823AF}" destId="{6A9C9523-D11A-48A1-AC03-300BC104EDB6}" srcOrd="0" destOrd="0" presId="urn:microsoft.com/office/officeart/2005/8/layout/list1"/>
    <dgm:cxn modelId="{8BEAF572-A4C0-46A1-A00E-D23567BF9D5B}" srcId="{C2FFF3B0-4FDB-4D36-B31D-C95C6D5E162A}" destId="{8832E588-6026-484F-A11D-4E902171D4BD}" srcOrd="2" destOrd="0" parTransId="{B5B438B0-804D-4CE2-8A03-4F00F62F5BA7}" sibTransId="{27F1C83C-DDC6-4835-87D9-04DB36ED86C3}"/>
    <dgm:cxn modelId="{8A912D54-8027-4683-9043-5ADCC72D0B38}" type="presOf" srcId="{44565038-DA13-4C1D-9E86-0466AE6DFB0C}" destId="{FF2670D3-642B-4800-B90F-40C891AD8B55}" srcOrd="0" destOrd="0" presId="urn:microsoft.com/office/officeart/2005/8/layout/list1"/>
    <dgm:cxn modelId="{4E32DEA1-2806-42DC-B98B-505DD9A0D49C}" type="presOf" srcId="{8832E588-6026-484F-A11D-4E902171D4BD}" destId="{DEB878A8-8E78-4AD0-9776-BFF55F48E045}" srcOrd="0" destOrd="2" presId="urn:microsoft.com/office/officeart/2005/8/layout/list1"/>
    <dgm:cxn modelId="{C5D4D7AA-D2DF-4281-9BCB-27AD9A25B9BD}" srcId="{FFE7B13B-7A45-4069-BD43-7666EFE823AF}" destId="{C54FA8DE-F1B3-466D-BCAC-C902013AEB68}" srcOrd="1" destOrd="0" parTransId="{7AEEAF96-87A1-4DB3-B9DB-FE34F0254416}" sibTransId="{E2F1E441-C763-4772-98E1-C0CEA6313FA2}"/>
    <dgm:cxn modelId="{E020B4B7-975C-431F-A10B-B787435CBF06}" type="presOf" srcId="{A8677AA3-B96C-4B50-920D-B8E4A6675EDA}" destId="{DEB878A8-8E78-4AD0-9776-BFF55F48E045}" srcOrd="0" destOrd="1" presId="urn:microsoft.com/office/officeart/2005/8/layout/list1"/>
    <dgm:cxn modelId="{71C08DCF-0638-4253-89F7-C045578C0D81}" srcId="{FFE7B13B-7A45-4069-BD43-7666EFE823AF}" destId="{C2FFF3B0-4FDB-4D36-B31D-C95C6D5E162A}" srcOrd="0" destOrd="0" parTransId="{35DF1361-3C28-4DAB-8557-113940CD1EEF}" sibTransId="{1C219C4C-FACE-4B18-B759-23CB44457B3C}"/>
    <dgm:cxn modelId="{509431D1-62F6-4DB8-8639-99184558FF0A}" srcId="{C2FFF3B0-4FDB-4D36-B31D-C95C6D5E162A}" destId="{51251332-69AA-41E3-B6A8-EA7CAACCC1B6}" srcOrd="0" destOrd="0" parTransId="{53E0353B-F8E9-413C-B38F-76D9B0484474}" sibTransId="{44D3F9A2-C52D-4C01-B538-3E6CD79E3539}"/>
    <dgm:cxn modelId="{6BF6EDE2-5E81-4994-B779-B0A1A620CF81}" type="presOf" srcId="{C2FFF3B0-4FDB-4D36-B31D-C95C6D5E162A}" destId="{7D88D47C-D930-4DFA-BEDF-9EF98865DAB1}" srcOrd="0" destOrd="0" presId="urn:microsoft.com/office/officeart/2005/8/layout/list1"/>
    <dgm:cxn modelId="{CF7B83E7-1E52-42E9-9B1C-B29056E492F5}" type="presOf" srcId="{C54FA8DE-F1B3-466D-BCAC-C902013AEB68}" destId="{E8DA01B6-0BBA-4A98-B628-1B2C2B27706D}" srcOrd="0" destOrd="0" presId="urn:microsoft.com/office/officeart/2005/8/layout/list1"/>
    <dgm:cxn modelId="{7BF71DE8-473D-4848-9492-3D2959711D6C}" type="presOf" srcId="{51251332-69AA-41E3-B6A8-EA7CAACCC1B6}" destId="{DEB878A8-8E78-4AD0-9776-BFF55F48E045}" srcOrd="0" destOrd="0" presId="urn:microsoft.com/office/officeart/2005/8/layout/list1"/>
    <dgm:cxn modelId="{5ED83952-73B2-44A9-B7D0-BDE79C8738C7}" type="presParOf" srcId="{6A9C9523-D11A-48A1-AC03-300BC104EDB6}" destId="{FDE19F36-5D11-4808-954E-0A8FC946ABA6}" srcOrd="0" destOrd="0" presId="urn:microsoft.com/office/officeart/2005/8/layout/list1"/>
    <dgm:cxn modelId="{3A58408C-7A12-4937-84CD-189E66295776}" type="presParOf" srcId="{FDE19F36-5D11-4808-954E-0A8FC946ABA6}" destId="{7D88D47C-D930-4DFA-BEDF-9EF98865DAB1}" srcOrd="0" destOrd="0" presId="urn:microsoft.com/office/officeart/2005/8/layout/list1"/>
    <dgm:cxn modelId="{52ED5F0F-FF0D-41A3-913E-8418203E2257}" type="presParOf" srcId="{FDE19F36-5D11-4808-954E-0A8FC946ABA6}" destId="{CF9101BE-95E6-49F0-A174-827844313FE1}" srcOrd="1" destOrd="0" presId="urn:microsoft.com/office/officeart/2005/8/layout/list1"/>
    <dgm:cxn modelId="{AB2FEFE3-5531-466A-B6BE-D36CA5A03E23}" type="presParOf" srcId="{6A9C9523-D11A-48A1-AC03-300BC104EDB6}" destId="{061065BF-3A8D-4E47-B4BF-2039BC5899ED}" srcOrd="1" destOrd="0" presId="urn:microsoft.com/office/officeart/2005/8/layout/list1"/>
    <dgm:cxn modelId="{C92BA390-3A77-4A0B-A63E-036966AB4741}" type="presParOf" srcId="{6A9C9523-D11A-48A1-AC03-300BC104EDB6}" destId="{DEB878A8-8E78-4AD0-9776-BFF55F48E045}" srcOrd="2" destOrd="0" presId="urn:microsoft.com/office/officeart/2005/8/layout/list1"/>
    <dgm:cxn modelId="{D03BD930-972B-44FC-A23D-50731390E648}" type="presParOf" srcId="{6A9C9523-D11A-48A1-AC03-300BC104EDB6}" destId="{CE93439D-BF10-444D-9AEE-2A0DC50AC041}" srcOrd="3" destOrd="0" presId="urn:microsoft.com/office/officeart/2005/8/layout/list1"/>
    <dgm:cxn modelId="{7046B24C-4295-4232-ABAF-537AB22569A4}" type="presParOf" srcId="{6A9C9523-D11A-48A1-AC03-300BC104EDB6}" destId="{8BB88CF1-C9D9-41AA-8EEF-EF0783BFD21B}" srcOrd="4" destOrd="0" presId="urn:microsoft.com/office/officeart/2005/8/layout/list1"/>
    <dgm:cxn modelId="{0CDE3991-8CBA-42D9-9B13-7B1219E16B9F}" type="presParOf" srcId="{8BB88CF1-C9D9-41AA-8EEF-EF0783BFD21B}" destId="{E8DA01B6-0BBA-4A98-B628-1B2C2B27706D}" srcOrd="0" destOrd="0" presId="urn:microsoft.com/office/officeart/2005/8/layout/list1"/>
    <dgm:cxn modelId="{A09F7591-7090-450C-AB8F-DE38F34A0135}" type="presParOf" srcId="{8BB88CF1-C9D9-41AA-8EEF-EF0783BFD21B}" destId="{9811EF2A-5CBF-450D-8BE1-C57975765BAC}" srcOrd="1" destOrd="0" presId="urn:microsoft.com/office/officeart/2005/8/layout/list1"/>
    <dgm:cxn modelId="{9F5280E0-8D45-48F6-A896-CF2B93333AB5}" type="presParOf" srcId="{6A9C9523-D11A-48A1-AC03-300BC104EDB6}" destId="{2654EC88-FDCF-4BF1-ACF9-BD2B456D9DB0}" srcOrd="5" destOrd="0" presId="urn:microsoft.com/office/officeart/2005/8/layout/list1"/>
    <dgm:cxn modelId="{0C2BDB64-2185-42A0-B7C9-00D6742E55EF}" type="presParOf" srcId="{6A9C9523-D11A-48A1-AC03-300BC104EDB6}" destId="{FF2670D3-642B-4800-B90F-40C891AD8B5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4B0CDE-2EFF-49ED-85CA-ED30A71E52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8395935-E0FA-4264-B5A8-711157123541}">
      <dgm:prSet/>
      <dgm:spPr/>
      <dgm:t>
        <a:bodyPr/>
        <a:lstStyle/>
        <a:p>
          <a:r>
            <a:rPr lang="en-US"/>
            <a:t>Consistency</a:t>
          </a:r>
        </a:p>
      </dgm:t>
    </dgm:pt>
    <dgm:pt modelId="{541B57B2-AFE3-4B77-B220-866F6AC73A57}" type="parTrans" cxnId="{CB17557C-4386-44F4-9F07-26DE26A03AFE}">
      <dgm:prSet/>
      <dgm:spPr/>
      <dgm:t>
        <a:bodyPr/>
        <a:lstStyle/>
        <a:p>
          <a:endParaRPr lang="en-US"/>
        </a:p>
      </dgm:t>
    </dgm:pt>
    <dgm:pt modelId="{882BB97C-7863-41C3-B90C-FE8B42A8BD72}" type="sibTrans" cxnId="{CB17557C-4386-44F4-9F07-26DE26A03AFE}">
      <dgm:prSet/>
      <dgm:spPr/>
      <dgm:t>
        <a:bodyPr/>
        <a:lstStyle/>
        <a:p>
          <a:endParaRPr lang="en-US"/>
        </a:p>
      </dgm:t>
    </dgm:pt>
    <dgm:pt modelId="{D9AE9AA4-863F-4969-BD1C-07C1649E0730}">
      <dgm:prSet/>
      <dgm:spPr/>
      <dgm:t>
        <a:bodyPr/>
        <a:lstStyle/>
        <a:p>
          <a:r>
            <a:rPr lang="en-US"/>
            <a:t>Identifying needs for services</a:t>
          </a:r>
        </a:p>
      </dgm:t>
    </dgm:pt>
    <dgm:pt modelId="{9D159CE8-6F17-4459-91DA-B77470F142AF}" type="parTrans" cxnId="{1D17A992-D13E-496C-B6B2-4D5EFE2D5293}">
      <dgm:prSet/>
      <dgm:spPr/>
      <dgm:t>
        <a:bodyPr/>
        <a:lstStyle/>
        <a:p>
          <a:endParaRPr lang="en-US"/>
        </a:p>
      </dgm:t>
    </dgm:pt>
    <dgm:pt modelId="{3E04C4AB-AC43-422B-B771-D7680B46CD2C}" type="sibTrans" cxnId="{1D17A992-D13E-496C-B6B2-4D5EFE2D5293}">
      <dgm:prSet/>
      <dgm:spPr/>
      <dgm:t>
        <a:bodyPr/>
        <a:lstStyle/>
        <a:p>
          <a:endParaRPr lang="en-US"/>
        </a:p>
      </dgm:t>
    </dgm:pt>
    <dgm:pt modelId="{971A1409-50FD-41AE-8DB9-39BF30ACB722}">
      <dgm:prSet/>
      <dgm:spPr/>
      <dgm:t>
        <a:bodyPr/>
        <a:lstStyle/>
        <a:p>
          <a:r>
            <a:rPr lang="en-US"/>
            <a:t>Reimbursement</a:t>
          </a:r>
        </a:p>
      </dgm:t>
    </dgm:pt>
    <dgm:pt modelId="{8F15E66E-F4EC-406E-9D3E-38790C3830D2}" type="parTrans" cxnId="{11186CC5-88C3-42F1-884D-E49A7BB949B1}">
      <dgm:prSet/>
      <dgm:spPr/>
      <dgm:t>
        <a:bodyPr/>
        <a:lstStyle/>
        <a:p>
          <a:endParaRPr lang="en-US"/>
        </a:p>
      </dgm:t>
    </dgm:pt>
    <dgm:pt modelId="{579A5A14-59A0-4614-9258-64AD816151A5}" type="sibTrans" cxnId="{11186CC5-88C3-42F1-884D-E49A7BB949B1}">
      <dgm:prSet/>
      <dgm:spPr/>
      <dgm:t>
        <a:bodyPr/>
        <a:lstStyle/>
        <a:p>
          <a:endParaRPr lang="en-US"/>
        </a:p>
      </dgm:t>
    </dgm:pt>
    <dgm:pt modelId="{EE2FA2AD-6AB3-498A-A883-3FC099A77380}" type="pres">
      <dgm:prSet presAssocID="{5B4B0CDE-2EFF-49ED-85CA-ED30A71E52D5}" presName="root" presStyleCnt="0">
        <dgm:presLayoutVars>
          <dgm:dir/>
          <dgm:resizeHandles val="exact"/>
        </dgm:presLayoutVars>
      </dgm:prSet>
      <dgm:spPr/>
    </dgm:pt>
    <dgm:pt modelId="{4A631C46-EBC4-4908-B865-43EB63F3A816}" type="pres">
      <dgm:prSet presAssocID="{B8395935-E0FA-4264-B5A8-711157123541}" presName="compNode" presStyleCnt="0"/>
      <dgm:spPr/>
    </dgm:pt>
    <dgm:pt modelId="{4BFC3642-0D68-48F9-A29D-B08C95E8B711}" type="pres">
      <dgm:prSet presAssocID="{B8395935-E0FA-4264-B5A8-711157123541}" presName="bgRect" presStyleLbl="bgShp" presStyleIdx="0" presStyleCnt="3"/>
      <dgm:spPr/>
    </dgm:pt>
    <dgm:pt modelId="{75F69734-820A-4763-A1C0-8042D10C9D9C}" type="pres">
      <dgm:prSet presAssocID="{B8395935-E0FA-4264-B5A8-71115712354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4A50E4D-6E4E-4F2C-B4ED-6609AD5EBCA6}" type="pres">
      <dgm:prSet presAssocID="{B8395935-E0FA-4264-B5A8-711157123541}" presName="spaceRect" presStyleCnt="0"/>
      <dgm:spPr/>
    </dgm:pt>
    <dgm:pt modelId="{8C3A6C25-A26E-4383-9EC7-951409738E5F}" type="pres">
      <dgm:prSet presAssocID="{B8395935-E0FA-4264-B5A8-711157123541}" presName="parTx" presStyleLbl="revTx" presStyleIdx="0" presStyleCnt="3">
        <dgm:presLayoutVars>
          <dgm:chMax val="0"/>
          <dgm:chPref val="0"/>
        </dgm:presLayoutVars>
      </dgm:prSet>
      <dgm:spPr/>
    </dgm:pt>
    <dgm:pt modelId="{0882C08A-E2A0-4824-94F7-CAA94B3F00B8}" type="pres">
      <dgm:prSet presAssocID="{882BB97C-7863-41C3-B90C-FE8B42A8BD72}" presName="sibTrans" presStyleCnt="0"/>
      <dgm:spPr/>
    </dgm:pt>
    <dgm:pt modelId="{8CB0AFE9-E594-43D3-9DE4-FC82888C1FB3}" type="pres">
      <dgm:prSet presAssocID="{D9AE9AA4-863F-4969-BD1C-07C1649E0730}" presName="compNode" presStyleCnt="0"/>
      <dgm:spPr/>
    </dgm:pt>
    <dgm:pt modelId="{FEEDC9DD-0626-4913-8A06-FF9F77796908}" type="pres">
      <dgm:prSet presAssocID="{D9AE9AA4-863F-4969-BD1C-07C1649E0730}" presName="bgRect" presStyleLbl="bgShp" presStyleIdx="1" presStyleCnt="3"/>
      <dgm:spPr/>
    </dgm:pt>
    <dgm:pt modelId="{8AE69005-342A-4969-B162-104FC3150931}" type="pres">
      <dgm:prSet presAssocID="{D9AE9AA4-863F-4969-BD1C-07C1649E073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5F52625C-9F03-4A12-BDDA-751AAE097AF6}" type="pres">
      <dgm:prSet presAssocID="{D9AE9AA4-863F-4969-BD1C-07C1649E0730}" presName="spaceRect" presStyleCnt="0"/>
      <dgm:spPr/>
    </dgm:pt>
    <dgm:pt modelId="{06957A1D-C7B3-4B47-AAD8-57135E695CC8}" type="pres">
      <dgm:prSet presAssocID="{D9AE9AA4-863F-4969-BD1C-07C1649E0730}" presName="parTx" presStyleLbl="revTx" presStyleIdx="1" presStyleCnt="3">
        <dgm:presLayoutVars>
          <dgm:chMax val="0"/>
          <dgm:chPref val="0"/>
        </dgm:presLayoutVars>
      </dgm:prSet>
      <dgm:spPr/>
    </dgm:pt>
    <dgm:pt modelId="{7B9C2BFC-6FF7-4F00-AD0F-A1D54DC1FCB0}" type="pres">
      <dgm:prSet presAssocID="{3E04C4AB-AC43-422B-B771-D7680B46CD2C}" presName="sibTrans" presStyleCnt="0"/>
      <dgm:spPr/>
    </dgm:pt>
    <dgm:pt modelId="{81DD5D74-4FAB-49CA-A90C-8E3AEAE42347}" type="pres">
      <dgm:prSet presAssocID="{971A1409-50FD-41AE-8DB9-39BF30ACB722}" presName="compNode" presStyleCnt="0"/>
      <dgm:spPr/>
    </dgm:pt>
    <dgm:pt modelId="{38F0DF2C-9593-4C80-8F81-41FEEA47F611}" type="pres">
      <dgm:prSet presAssocID="{971A1409-50FD-41AE-8DB9-39BF30ACB722}" presName="bgRect" presStyleLbl="bgShp" presStyleIdx="2" presStyleCnt="3"/>
      <dgm:spPr/>
    </dgm:pt>
    <dgm:pt modelId="{246CE22F-F0BE-40BE-A337-39A75CA49541}" type="pres">
      <dgm:prSet presAssocID="{971A1409-50FD-41AE-8DB9-39BF30ACB7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391D1BDF-CF90-4093-A273-5B4DE0290D9A}" type="pres">
      <dgm:prSet presAssocID="{971A1409-50FD-41AE-8DB9-39BF30ACB722}" presName="spaceRect" presStyleCnt="0"/>
      <dgm:spPr/>
    </dgm:pt>
    <dgm:pt modelId="{8C93BF0C-F511-4E74-B06F-A38A0B92962C}" type="pres">
      <dgm:prSet presAssocID="{971A1409-50FD-41AE-8DB9-39BF30ACB722}" presName="parTx" presStyleLbl="revTx" presStyleIdx="2" presStyleCnt="3">
        <dgm:presLayoutVars>
          <dgm:chMax val="0"/>
          <dgm:chPref val="0"/>
        </dgm:presLayoutVars>
      </dgm:prSet>
      <dgm:spPr/>
    </dgm:pt>
  </dgm:ptLst>
  <dgm:cxnLst>
    <dgm:cxn modelId="{33921749-1E9F-49DD-B959-4DEDDABD1971}" type="presOf" srcId="{5B4B0CDE-2EFF-49ED-85CA-ED30A71E52D5}" destId="{EE2FA2AD-6AB3-498A-A883-3FC099A77380}" srcOrd="0" destOrd="0" presId="urn:microsoft.com/office/officeart/2018/2/layout/IconVerticalSolidList"/>
    <dgm:cxn modelId="{CB17557C-4386-44F4-9F07-26DE26A03AFE}" srcId="{5B4B0CDE-2EFF-49ED-85CA-ED30A71E52D5}" destId="{B8395935-E0FA-4264-B5A8-711157123541}" srcOrd="0" destOrd="0" parTransId="{541B57B2-AFE3-4B77-B220-866F6AC73A57}" sibTransId="{882BB97C-7863-41C3-B90C-FE8B42A8BD72}"/>
    <dgm:cxn modelId="{A237B18B-5827-4339-AA6D-1F6F8CFEAEB0}" type="presOf" srcId="{B8395935-E0FA-4264-B5A8-711157123541}" destId="{8C3A6C25-A26E-4383-9EC7-951409738E5F}" srcOrd="0" destOrd="0" presId="urn:microsoft.com/office/officeart/2018/2/layout/IconVerticalSolidList"/>
    <dgm:cxn modelId="{1D17A992-D13E-496C-B6B2-4D5EFE2D5293}" srcId="{5B4B0CDE-2EFF-49ED-85CA-ED30A71E52D5}" destId="{D9AE9AA4-863F-4969-BD1C-07C1649E0730}" srcOrd="1" destOrd="0" parTransId="{9D159CE8-6F17-4459-91DA-B77470F142AF}" sibTransId="{3E04C4AB-AC43-422B-B771-D7680B46CD2C}"/>
    <dgm:cxn modelId="{42EB21AA-07BA-4246-A5E3-7A376B0C4A00}" type="presOf" srcId="{971A1409-50FD-41AE-8DB9-39BF30ACB722}" destId="{8C93BF0C-F511-4E74-B06F-A38A0B92962C}" srcOrd="0" destOrd="0" presId="urn:microsoft.com/office/officeart/2018/2/layout/IconVerticalSolidList"/>
    <dgm:cxn modelId="{39AB63B1-2E9E-4E97-8A9F-36C63A08E0B9}" type="presOf" srcId="{D9AE9AA4-863F-4969-BD1C-07C1649E0730}" destId="{06957A1D-C7B3-4B47-AAD8-57135E695CC8}" srcOrd="0" destOrd="0" presId="urn:microsoft.com/office/officeart/2018/2/layout/IconVerticalSolidList"/>
    <dgm:cxn modelId="{11186CC5-88C3-42F1-884D-E49A7BB949B1}" srcId="{5B4B0CDE-2EFF-49ED-85CA-ED30A71E52D5}" destId="{971A1409-50FD-41AE-8DB9-39BF30ACB722}" srcOrd="2" destOrd="0" parTransId="{8F15E66E-F4EC-406E-9D3E-38790C3830D2}" sibTransId="{579A5A14-59A0-4614-9258-64AD816151A5}"/>
    <dgm:cxn modelId="{2A05E143-1A67-4194-AD80-6CCF7C330CC4}" type="presParOf" srcId="{EE2FA2AD-6AB3-498A-A883-3FC099A77380}" destId="{4A631C46-EBC4-4908-B865-43EB63F3A816}" srcOrd="0" destOrd="0" presId="urn:microsoft.com/office/officeart/2018/2/layout/IconVerticalSolidList"/>
    <dgm:cxn modelId="{DBBF2C33-0948-423D-9FF6-C9C9FAC49023}" type="presParOf" srcId="{4A631C46-EBC4-4908-B865-43EB63F3A816}" destId="{4BFC3642-0D68-48F9-A29D-B08C95E8B711}" srcOrd="0" destOrd="0" presId="urn:microsoft.com/office/officeart/2018/2/layout/IconVerticalSolidList"/>
    <dgm:cxn modelId="{8784891E-C2D5-4509-BDC3-BC1A127FE905}" type="presParOf" srcId="{4A631C46-EBC4-4908-B865-43EB63F3A816}" destId="{75F69734-820A-4763-A1C0-8042D10C9D9C}" srcOrd="1" destOrd="0" presId="urn:microsoft.com/office/officeart/2018/2/layout/IconVerticalSolidList"/>
    <dgm:cxn modelId="{E2ABA499-8DAE-4CB4-958E-D77A0806ED81}" type="presParOf" srcId="{4A631C46-EBC4-4908-B865-43EB63F3A816}" destId="{B4A50E4D-6E4E-4F2C-B4ED-6609AD5EBCA6}" srcOrd="2" destOrd="0" presId="urn:microsoft.com/office/officeart/2018/2/layout/IconVerticalSolidList"/>
    <dgm:cxn modelId="{4B5D49A1-B6F2-4F8C-B169-AECF3AF68B4A}" type="presParOf" srcId="{4A631C46-EBC4-4908-B865-43EB63F3A816}" destId="{8C3A6C25-A26E-4383-9EC7-951409738E5F}" srcOrd="3" destOrd="0" presId="urn:microsoft.com/office/officeart/2018/2/layout/IconVerticalSolidList"/>
    <dgm:cxn modelId="{F1E0A2A2-7A11-4083-A415-C9A5F421E2D0}" type="presParOf" srcId="{EE2FA2AD-6AB3-498A-A883-3FC099A77380}" destId="{0882C08A-E2A0-4824-94F7-CAA94B3F00B8}" srcOrd="1" destOrd="0" presId="urn:microsoft.com/office/officeart/2018/2/layout/IconVerticalSolidList"/>
    <dgm:cxn modelId="{20804715-E7E2-4BDF-92ED-04C965C20EC8}" type="presParOf" srcId="{EE2FA2AD-6AB3-498A-A883-3FC099A77380}" destId="{8CB0AFE9-E594-43D3-9DE4-FC82888C1FB3}" srcOrd="2" destOrd="0" presId="urn:microsoft.com/office/officeart/2018/2/layout/IconVerticalSolidList"/>
    <dgm:cxn modelId="{C74ADA83-DE21-489A-BE57-4EE396136134}" type="presParOf" srcId="{8CB0AFE9-E594-43D3-9DE4-FC82888C1FB3}" destId="{FEEDC9DD-0626-4913-8A06-FF9F77796908}" srcOrd="0" destOrd="0" presId="urn:microsoft.com/office/officeart/2018/2/layout/IconVerticalSolidList"/>
    <dgm:cxn modelId="{8E6C2BA3-E0D7-497F-B71F-7383CFFD2EA2}" type="presParOf" srcId="{8CB0AFE9-E594-43D3-9DE4-FC82888C1FB3}" destId="{8AE69005-342A-4969-B162-104FC3150931}" srcOrd="1" destOrd="0" presId="urn:microsoft.com/office/officeart/2018/2/layout/IconVerticalSolidList"/>
    <dgm:cxn modelId="{A5F1B30C-D5B8-4F6E-91F9-65FECF0135D4}" type="presParOf" srcId="{8CB0AFE9-E594-43D3-9DE4-FC82888C1FB3}" destId="{5F52625C-9F03-4A12-BDDA-751AAE097AF6}" srcOrd="2" destOrd="0" presId="urn:microsoft.com/office/officeart/2018/2/layout/IconVerticalSolidList"/>
    <dgm:cxn modelId="{146E101A-46FD-4AF5-9CE5-51C3EE73941D}" type="presParOf" srcId="{8CB0AFE9-E594-43D3-9DE4-FC82888C1FB3}" destId="{06957A1D-C7B3-4B47-AAD8-57135E695CC8}" srcOrd="3" destOrd="0" presId="urn:microsoft.com/office/officeart/2018/2/layout/IconVerticalSolidList"/>
    <dgm:cxn modelId="{FCEBBA48-5CE0-4888-9B9C-3E298C4157E8}" type="presParOf" srcId="{EE2FA2AD-6AB3-498A-A883-3FC099A77380}" destId="{7B9C2BFC-6FF7-4F00-AD0F-A1D54DC1FCB0}" srcOrd="3" destOrd="0" presId="urn:microsoft.com/office/officeart/2018/2/layout/IconVerticalSolidList"/>
    <dgm:cxn modelId="{21F628C2-C0B7-4EDA-8B7C-BD2770D05265}" type="presParOf" srcId="{EE2FA2AD-6AB3-498A-A883-3FC099A77380}" destId="{81DD5D74-4FAB-49CA-A90C-8E3AEAE42347}" srcOrd="4" destOrd="0" presId="urn:microsoft.com/office/officeart/2018/2/layout/IconVerticalSolidList"/>
    <dgm:cxn modelId="{5DFAF1A0-9FC4-4D05-BCFC-3209BB78FF27}" type="presParOf" srcId="{81DD5D74-4FAB-49CA-A90C-8E3AEAE42347}" destId="{38F0DF2C-9593-4C80-8F81-41FEEA47F611}" srcOrd="0" destOrd="0" presId="urn:microsoft.com/office/officeart/2018/2/layout/IconVerticalSolidList"/>
    <dgm:cxn modelId="{8390CA17-B813-43D6-924E-83EF0EC2EF05}" type="presParOf" srcId="{81DD5D74-4FAB-49CA-A90C-8E3AEAE42347}" destId="{246CE22F-F0BE-40BE-A337-39A75CA49541}" srcOrd="1" destOrd="0" presId="urn:microsoft.com/office/officeart/2018/2/layout/IconVerticalSolidList"/>
    <dgm:cxn modelId="{A767F24E-F20E-4773-89FB-D6FEAE513863}" type="presParOf" srcId="{81DD5D74-4FAB-49CA-A90C-8E3AEAE42347}" destId="{391D1BDF-CF90-4093-A273-5B4DE0290D9A}" srcOrd="2" destOrd="0" presId="urn:microsoft.com/office/officeart/2018/2/layout/IconVerticalSolidList"/>
    <dgm:cxn modelId="{D096A4A3-F67E-4A21-9201-A53636EED43F}" type="presParOf" srcId="{81DD5D74-4FAB-49CA-A90C-8E3AEAE42347}" destId="{8C93BF0C-F511-4E74-B06F-A38A0B9296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73869B-9BA2-4454-A19F-EA80B5DD9F2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87A0A65-0B41-43D1-8AA1-0D771C61426F}">
      <dgm:prSet/>
      <dgm:spPr/>
      <dgm:t>
        <a:bodyPr/>
        <a:lstStyle/>
        <a:p>
          <a:r>
            <a:rPr lang="en-US"/>
            <a:t>What help do you need? </a:t>
          </a:r>
        </a:p>
      </dgm:t>
    </dgm:pt>
    <dgm:pt modelId="{21E5D778-EBDC-44D5-B251-52336001C14A}" type="parTrans" cxnId="{18109642-F9A6-4B4B-8C39-023C32F78B67}">
      <dgm:prSet/>
      <dgm:spPr/>
      <dgm:t>
        <a:bodyPr/>
        <a:lstStyle/>
        <a:p>
          <a:endParaRPr lang="en-US"/>
        </a:p>
      </dgm:t>
    </dgm:pt>
    <dgm:pt modelId="{CF0CFA62-403B-4E7B-AED0-1700F4529863}" type="sibTrans" cxnId="{18109642-F9A6-4B4B-8C39-023C32F78B67}">
      <dgm:prSet/>
      <dgm:spPr/>
      <dgm:t>
        <a:bodyPr/>
        <a:lstStyle/>
        <a:p>
          <a:endParaRPr lang="en-US"/>
        </a:p>
      </dgm:t>
    </dgm:pt>
    <dgm:pt modelId="{CACAF43F-39CF-489A-B1EB-A58FECA73B4B}">
      <dgm:prSet/>
      <dgm:spPr/>
      <dgm:t>
        <a:bodyPr/>
        <a:lstStyle/>
        <a:p>
          <a:r>
            <a:rPr lang="en-US"/>
            <a:t>What type of guidance are you looking for? </a:t>
          </a:r>
        </a:p>
      </dgm:t>
    </dgm:pt>
    <dgm:pt modelId="{777D8166-3C4A-4B93-88FB-0778E2A15428}" type="parTrans" cxnId="{F5E24262-3602-40E3-BEA8-E6329A657705}">
      <dgm:prSet/>
      <dgm:spPr/>
      <dgm:t>
        <a:bodyPr/>
        <a:lstStyle/>
        <a:p>
          <a:endParaRPr lang="en-US"/>
        </a:p>
      </dgm:t>
    </dgm:pt>
    <dgm:pt modelId="{E2FD23BD-4750-430F-8950-5D505895E409}" type="sibTrans" cxnId="{F5E24262-3602-40E3-BEA8-E6329A657705}">
      <dgm:prSet/>
      <dgm:spPr/>
      <dgm:t>
        <a:bodyPr/>
        <a:lstStyle/>
        <a:p>
          <a:endParaRPr lang="en-US"/>
        </a:p>
      </dgm:t>
    </dgm:pt>
    <dgm:pt modelId="{F25FC684-0BDF-4788-BB8B-44C62D98B843}">
      <dgm:prSet/>
      <dgm:spPr/>
      <dgm:t>
        <a:bodyPr/>
        <a:lstStyle/>
        <a:p>
          <a:r>
            <a:rPr lang="en-US"/>
            <a:t>How will you be using this guidebook? </a:t>
          </a:r>
        </a:p>
      </dgm:t>
    </dgm:pt>
    <dgm:pt modelId="{E9EC724D-D72C-48C3-B006-4C487121FB67}" type="parTrans" cxnId="{0840ED5F-A2A5-4AF0-9EFC-D4A64EF18651}">
      <dgm:prSet/>
      <dgm:spPr/>
      <dgm:t>
        <a:bodyPr/>
        <a:lstStyle/>
        <a:p>
          <a:endParaRPr lang="en-US"/>
        </a:p>
      </dgm:t>
    </dgm:pt>
    <dgm:pt modelId="{8E3D9338-7424-44DC-9222-F93B6497249A}" type="sibTrans" cxnId="{0840ED5F-A2A5-4AF0-9EFC-D4A64EF18651}">
      <dgm:prSet/>
      <dgm:spPr/>
      <dgm:t>
        <a:bodyPr/>
        <a:lstStyle/>
        <a:p>
          <a:endParaRPr lang="en-US"/>
        </a:p>
      </dgm:t>
    </dgm:pt>
    <dgm:pt modelId="{D46C614A-399E-4C76-9BE3-A263110EC213}" type="pres">
      <dgm:prSet presAssocID="{A773869B-9BA2-4454-A19F-EA80B5DD9F2E}" presName="linear" presStyleCnt="0">
        <dgm:presLayoutVars>
          <dgm:animLvl val="lvl"/>
          <dgm:resizeHandles val="exact"/>
        </dgm:presLayoutVars>
      </dgm:prSet>
      <dgm:spPr/>
    </dgm:pt>
    <dgm:pt modelId="{03D1D07F-0C5C-445F-8700-F90C1AD0B523}" type="pres">
      <dgm:prSet presAssocID="{987A0A65-0B41-43D1-8AA1-0D771C61426F}" presName="parentText" presStyleLbl="node1" presStyleIdx="0" presStyleCnt="3">
        <dgm:presLayoutVars>
          <dgm:chMax val="0"/>
          <dgm:bulletEnabled val="1"/>
        </dgm:presLayoutVars>
      </dgm:prSet>
      <dgm:spPr/>
    </dgm:pt>
    <dgm:pt modelId="{A551E03B-ABA2-4148-B5F2-E2B4ECA59DF6}" type="pres">
      <dgm:prSet presAssocID="{CF0CFA62-403B-4E7B-AED0-1700F4529863}" presName="spacer" presStyleCnt="0"/>
      <dgm:spPr/>
    </dgm:pt>
    <dgm:pt modelId="{D925DF7E-6CF3-46FF-BD9C-09B37A541EE1}" type="pres">
      <dgm:prSet presAssocID="{CACAF43F-39CF-489A-B1EB-A58FECA73B4B}" presName="parentText" presStyleLbl="node1" presStyleIdx="1" presStyleCnt="3">
        <dgm:presLayoutVars>
          <dgm:chMax val="0"/>
          <dgm:bulletEnabled val="1"/>
        </dgm:presLayoutVars>
      </dgm:prSet>
      <dgm:spPr/>
    </dgm:pt>
    <dgm:pt modelId="{1715DAA9-88FE-47E0-B13B-2396B45D72A2}" type="pres">
      <dgm:prSet presAssocID="{E2FD23BD-4750-430F-8950-5D505895E409}" presName="spacer" presStyleCnt="0"/>
      <dgm:spPr/>
    </dgm:pt>
    <dgm:pt modelId="{99CAF470-3D8A-4226-BAAC-10F9B7500973}" type="pres">
      <dgm:prSet presAssocID="{F25FC684-0BDF-4788-BB8B-44C62D98B843}" presName="parentText" presStyleLbl="node1" presStyleIdx="2" presStyleCnt="3">
        <dgm:presLayoutVars>
          <dgm:chMax val="0"/>
          <dgm:bulletEnabled val="1"/>
        </dgm:presLayoutVars>
      </dgm:prSet>
      <dgm:spPr/>
    </dgm:pt>
  </dgm:ptLst>
  <dgm:cxnLst>
    <dgm:cxn modelId="{E3C76B12-2E9E-43D2-B594-E94F015FCC6D}" type="presOf" srcId="{F25FC684-0BDF-4788-BB8B-44C62D98B843}" destId="{99CAF470-3D8A-4226-BAAC-10F9B7500973}" srcOrd="0" destOrd="0" presId="urn:microsoft.com/office/officeart/2005/8/layout/vList2"/>
    <dgm:cxn modelId="{0344A517-E526-42C9-A88D-9549D3658394}" type="presOf" srcId="{A773869B-9BA2-4454-A19F-EA80B5DD9F2E}" destId="{D46C614A-399E-4C76-9BE3-A263110EC213}" srcOrd="0" destOrd="0" presId="urn:microsoft.com/office/officeart/2005/8/layout/vList2"/>
    <dgm:cxn modelId="{0840ED5F-A2A5-4AF0-9EFC-D4A64EF18651}" srcId="{A773869B-9BA2-4454-A19F-EA80B5DD9F2E}" destId="{F25FC684-0BDF-4788-BB8B-44C62D98B843}" srcOrd="2" destOrd="0" parTransId="{E9EC724D-D72C-48C3-B006-4C487121FB67}" sibTransId="{8E3D9338-7424-44DC-9222-F93B6497249A}"/>
    <dgm:cxn modelId="{F5E24262-3602-40E3-BEA8-E6329A657705}" srcId="{A773869B-9BA2-4454-A19F-EA80B5DD9F2E}" destId="{CACAF43F-39CF-489A-B1EB-A58FECA73B4B}" srcOrd="1" destOrd="0" parTransId="{777D8166-3C4A-4B93-88FB-0778E2A15428}" sibTransId="{E2FD23BD-4750-430F-8950-5D505895E409}"/>
    <dgm:cxn modelId="{18109642-F9A6-4B4B-8C39-023C32F78B67}" srcId="{A773869B-9BA2-4454-A19F-EA80B5DD9F2E}" destId="{987A0A65-0B41-43D1-8AA1-0D771C61426F}" srcOrd="0" destOrd="0" parTransId="{21E5D778-EBDC-44D5-B251-52336001C14A}" sibTransId="{CF0CFA62-403B-4E7B-AED0-1700F4529863}"/>
    <dgm:cxn modelId="{4E52169F-3BBB-4A43-9EA4-09703BF394FB}" type="presOf" srcId="{CACAF43F-39CF-489A-B1EB-A58FECA73B4B}" destId="{D925DF7E-6CF3-46FF-BD9C-09B37A541EE1}" srcOrd="0" destOrd="0" presId="urn:microsoft.com/office/officeart/2005/8/layout/vList2"/>
    <dgm:cxn modelId="{69439CFC-30EB-4514-ABBC-8517FEBA5E23}" type="presOf" srcId="{987A0A65-0B41-43D1-8AA1-0D771C61426F}" destId="{03D1D07F-0C5C-445F-8700-F90C1AD0B523}" srcOrd="0" destOrd="0" presId="urn:microsoft.com/office/officeart/2005/8/layout/vList2"/>
    <dgm:cxn modelId="{A00D33A9-36B6-4DB7-A518-8D934E7F1F1F}" type="presParOf" srcId="{D46C614A-399E-4C76-9BE3-A263110EC213}" destId="{03D1D07F-0C5C-445F-8700-F90C1AD0B523}" srcOrd="0" destOrd="0" presId="urn:microsoft.com/office/officeart/2005/8/layout/vList2"/>
    <dgm:cxn modelId="{72F5146E-CF8F-4199-B254-A8AA08573B26}" type="presParOf" srcId="{D46C614A-399E-4C76-9BE3-A263110EC213}" destId="{A551E03B-ABA2-4148-B5F2-E2B4ECA59DF6}" srcOrd="1" destOrd="0" presId="urn:microsoft.com/office/officeart/2005/8/layout/vList2"/>
    <dgm:cxn modelId="{AE72BBF4-B9F8-41EF-AA7B-B095BEA7785C}" type="presParOf" srcId="{D46C614A-399E-4C76-9BE3-A263110EC213}" destId="{D925DF7E-6CF3-46FF-BD9C-09B37A541EE1}" srcOrd="2" destOrd="0" presId="urn:microsoft.com/office/officeart/2005/8/layout/vList2"/>
    <dgm:cxn modelId="{73266603-94CA-465D-BB0C-B81D789370B0}" type="presParOf" srcId="{D46C614A-399E-4C76-9BE3-A263110EC213}" destId="{1715DAA9-88FE-47E0-B13B-2396B45D72A2}" srcOrd="3" destOrd="0" presId="urn:microsoft.com/office/officeart/2005/8/layout/vList2"/>
    <dgm:cxn modelId="{3BF652AD-B9A8-4B98-A753-7585E6E62E9E}" type="presParOf" srcId="{D46C614A-399E-4C76-9BE3-A263110EC213}" destId="{99CAF470-3D8A-4226-BAAC-10F9B750097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9B286-D685-456A-92D6-1CBE06563359}">
      <dsp:nvSpPr>
        <dsp:cNvPr id="0" name=""/>
        <dsp:cNvSpPr/>
      </dsp:nvSpPr>
      <dsp:spPr>
        <a:xfrm>
          <a:off x="4256717" y="2364917"/>
          <a:ext cx="2002164" cy="1985230"/>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a:t>Child abuse consultant</a:t>
          </a:r>
        </a:p>
        <a:p>
          <a:pPr marL="0" lvl="0" indent="0" algn="ctr" defTabSz="1022350">
            <a:lnSpc>
              <a:spcPct val="90000"/>
            </a:lnSpc>
            <a:spcBef>
              <a:spcPct val="0"/>
            </a:spcBef>
            <a:spcAft>
              <a:spcPct val="35000"/>
            </a:spcAft>
            <a:buNone/>
          </a:pPr>
          <a:endParaRPr lang="en-US" sz="2300" kern="1200"/>
        </a:p>
      </dsp:txBody>
      <dsp:txXfrm>
        <a:off x="4549927" y="2655647"/>
        <a:ext cx="1415744" cy="1403770"/>
      </dsp:txXfrm>
    </dsp:sp>
    <dsp:sp modelId="{C63EC47B-5DC3-42BD-9888-792C6E3D4DC0}">
      <dsp:nvSpPr>
        <dsp:cNvPr id="0" name=""/>
        <dsp:cNvSpPr/>
      </dsp:nvSpPr>
      <dsp:spPr>
        <a:xfrm rot="12900000">
          <a:off x="2989368" y="2016838"/>
          <a:ext cx="1515478"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96F83D-B58F-414E-A721-F3F6D4524262}">
      <dsp:nvSpPr>
        <dsp:cNvPr id="0" name=""/>
        <dsp:cNvSpPr/>
      </dsp:nvSpPr>
      <dsp:spPr>
        <a:xfrm>
          <a:off x="2183419" y="1110725"/>
          <a:ext cx="1885968" cy="1508775"/>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a:t>Child Welfare </a:t>
          </a:r>
        </a:p>
        <a:p>
          <a:pPr marL="0" lvl="0" indent="0" algn="ctr" defTabSz="1022350">
            <a:lnSpc>
              <a:spcPct val="90000"/>
            </a:lnSpc>
            <a:spcBef>
              <a:spcPct val="0"/>
            </a:spcBef>
            <a:spcAft>
              <a:spcPct val="35000"/>
            </a:spcAft>
            <a:buNone/>
          </a:pPr>
          <a:r>
            <a:rPr lang="en-US" sz="2300" kern="1200"/>
            <a:t>(CME) </a:t>
          </a:r>
        </a:p>
      </dsp:txBody>
      <dsp:txXfrm>
        <a:off x="2227610" y="1154916"/>
        <a:ext cx="1797586" cy="1420393"/>
      </dsp:txXfrm>
    </dsp:sp>
    <dsp:sp modelId="{62B4D845-C9A8-4671-93C4-2974E9B7DC67}">
      <dsp:nvSpPr>
        <dsp:cNvPr id="0" name=""/>
        <dsp:cNvSpPr/>
      </dsp:nvSpPr>
      <dsp:spPr>
        <a:xfrm rot="16200000">
          <a:off x="4497387" y="1233095"/>
          <a:ext cx="1520825"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852A28-0888-427D-9391-2DB87DD94E94}">
      <dsp:nvSpPr>
        <dsp:cNvPr id="0" name=""/>
        <dsp:cNvSpPr/>
      </dsp:nvSpPr>
      <dsp:spPr>
        <a:xfrm>
          <a:off x="4314815" y="1190"/>
          <a:ext cx="1885968" cy="15087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a:t>LE</a:t>
          </a:r>
        </a:p>
        <a:p>
          <a:pPr marL="0" lvl="0" indent="0" algn="ctr" defTabSz="1022350">
            <a:lnSpc>
              <a:spcPct val="90000"/>
            </a:lnSpc>
            <a:spcBef>
              <a:spcPct val="0"/>
            </a:spcBef>
            <a:spcAft>
              <a:spcPct val="35000"/>
            </a:spcAft>
            <a:buNone/>
          </a:pPr>
          <a:r>
            <a:rPr lang="en-US" sz="2300" kern="1200"/>
            <a:t>(consult)</a:t>
          </a:r>
        </a:p>
      </dsp:txBody>
      <dsp:txXfrm>
        <a:off x="4359006" y="45381"/>
        <a:ext cx="1797586" cy="1420393"/>
      </dsp:txXfrm>
    </dsp:sp>
    <dsp:sp modelId="{E1C93D09-6CB0-4413-BEF5-5ADBD0F0FEF6}">
      <dsp:nvSpPr>
        <dsp:cNvPr id="0" name=""/>
        <dsp:cNvSpPr/>
      </dsp:nvSpPr>
      <dsp:spPr>
        <a:xfrm rot="19453596">
          <a:off x="5996508" y="1998403"/>
          <a:ext cx="1509975"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360975-F35F-40B4-BD87-3EE08891D34F}">
      <dsp:nvSpPr>
        <dsp:cNvPr id="0" name=""/>
        <dsp:cNvSpPr/>
      </dsp:nvSpPr>
      <dsp:spPr>
        <a:xfrm>
          <a:off x="6421059" y="1085559"/>
          <a:ext cx="1885968" cy="1508775"/>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a:t>Medical/</a:t>
          </a:r>
        </a:p>
        <a:p>
          <a:pPr marL="0" lvl="0" indent="0" algn="ctr" defTabSz="1022350">
            <a:lnSpc>
              <a:spcPct val="90000"/>
            </a:lnSpc>
            <a:spcBef>
              <a:spcPct val="0"/>
            </a:spcBef>
            <a:spcAft>
              <a:spcPct val="35000"/>
            </a:spcAft>
            <a:buNone/>
          </a:pPr>
          <a:r>
            <a:rPr lang="en-US" sz="2300" kern="1200"/>
            <a:t>mental health</a:t>
          </a:r>
        </a:p>
        <a:p>
          <a:pPr marL="0" lvl="0" indent="0" algn="ctr" defTabSz="1022350">
            <a:lnSpc>
              <a:spcPct val="90000"/>
            </a:lnSpc>
            <a:spcBef>
              <a:spcPct val="0"/>
            </a:spcBef>
            <a:spcAft>
              <a:spcPct val="35000"/>
            </a:spcAft>
            <a:buNone/>
          </a:pPr>
          <a:r>
            <a:rPr lang="en-US" sz="2300" kern="1200"/>
            <a:t>(consult)</a:t>
          </a:r>
        </a:p>
      </dsp:txBody>
      <dsp:txXfrm>
        <a:off x="6465250" y="1129750"/>
        <a:ext cx="1797586" cy="1420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878A8-8E78-4AD0-9776-BFF55F48E045}">
      <dsp:nvSpPr>
        <dsp:cNvPr id="0" name=""/>
        <dsp:cNvSpPr/>
      </dsp:nvSpPr>
      <dsp:spPr>
        <a:xfrm>
          <a:off x="0" y="388943"/>
          <a:ext cx="6263640" cy="23341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541528" rIns="486128"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a:t>Readability of CME reports</a:t>
          </a:r>
        </a:p>
        <a:p>
          <a:pPr marL="228600" lvl="1" indent="-228600" algn="l" defTabSz="1155700">
            <a:lnSpc>
              <a:spcPct val="90000"/>
            </a:lnSpc>
            <a:spcBef>
              <a:spcPct val="0"/>
            </a:spcBef>
            <a:spcAft>
              <a:spcPct val="15000"/>
            </a:spcAft>
            <a:buChar char="•"/>
          </a:pPr>
          <a:r>
            <a:rPr lang="en-US" sz="2600" kern="1200"/>
            <a:t>Variation in report content and style</a:t>
          </a:r>
        </a:p>
        <a:p>
          <a:pPr marL="228600" lvl="1" indent="-228600" algn="l" defTabSz="1155700">
            <a:lnSpc>
              <a:spcPct val="90000"/>
            </a:lnSpc>
            <a:spcBef>
              <a:spcPct val="0"/>
            </a:spcBef>
            <a:spcAft>
              <a:spcPct val="15000"/>
            </a:spcAft>
            <a:buChar char="•"/>
          </a:pPr>
          <a:r>
            <a:rPr lang="en-US" sz="2600" kern="1200"/>
            <a:t>Need to clarify purpose of report for providers</a:t>
          </a:r>
        </a:p>
      </dsp:txBody>
      <dsp:txXfrm>
        <a:off x="0" y="388943"/>
        <a:ext cx="6263640" cy="2334150"/>
      </dsp:txXfrm>
    </dsp:sp>
    <dsp:sp modelId="{CF9101BE-95E6-49F0-A174-827844313FE1}">
      <dsp:nvSpPr>
        <dsp:cNvPr id="0" name=""/>
        <dsp:cNvSpPr/>
      </dsp:nvSpPr>
      <dsp:spPr>
        <a:xfrm>
          <a:off x="313182" y="5183"/>
          <a:ext cx="4384548"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155700">
            <a:lnSpc>
              <a:spcPct val="90000"/>
            </a:lnSpc>
            <a:spcBef>
              <a:spcPct val="0"/>
            </a:spcBef>
            <a:spcAft>
              <a:spcPct val="35000"/>
            </a:spcAft>
            <a:buNone/>
          </a:pPr>
          <a:r>
            <a:rPr lang="en-US" sz="2600" kern="1200"/>
            <a:t>Child Welfare feedback</a:t>
          </a:r>
        </a:p>
      </dsp:txBody>
      <dsp:txXfrm>
        <a:off x="350649" y="42650"/>
        <a:ext cx="4309614" cy="692586"/>
      </dsp:txXfrm>
    </dsp:sp>
    <dsp:sp modelId="{FF2670D3-642B-4800-B90F-40C891AD8B55}">
      <dsp:nvSpPr>
        <dsp:cNvPr id="0" name=""/>
        <dsp:cNvSpPr/>
      </dsp:nvSpPr>
      <dsp:spPr>
        <a:xfrm>
          <a:off x="0" y="3247254"/>
          <a:ext cx="6263640" cy="2252250"/>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541528" rIns="486128"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a:t>Workgroup with CPS and medical providers</a:t>
          </a:r>
        </a:p>
        <a:p>
          <a:pPr marL="228600" lvl="1" indent="-228600" algn="l" defTabSz="1155700">
            <a:lnSpc>
              <a:spcPct val="90000"/>
            </a:lnSpc>
            <a:spcBef>
              <a:spcPct val="0"/>
            </a:spcBef>
            <a:spcAft>
              <a:spcPct val="15000"/>
            </a:spcAft>
            <a:buChar char="•"/>
          </a:pPr>
          <a:r>
            <a:rPr lang="en-US" sz="2600" kern="1200"/>
            <a:t>Final sections of report should be consistent and presented clearly</a:t>
          </a:r>
        </a:p>
      </dsp:txBody>
      <dsp:txXfrm>
        <a:off x="0" y="3247254"/>
        <a:ext cx="6263640" cy="2252250"/>
      </dsp:txXfrm>
    </dsp:sp>
    <dsp:sp modelId="{9811EF2A-5CBF-450D-8BE1-C57975765BAC}">
      <dsp:nvSpPr>
        <dsp:cNvPr id="0" name=""/>
        <dsp:cNvSpPr/>
      </dsp:nvSpPr>
      <dsp:spPr>
        <a:xfrm>
          <a:off x="313182" y="2863494"/>
          <a:ext cx="4384548" cy="76752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155700">
            <a:lnSpc>
              <a:spcPct val="90000"/>
            </a:lnSpc>
            <a:spcBef>
              <a:spcPct val="0"/>
            </a:spcBef>
            <a:spcAft>
              <a:spcPct val="35000"/>
            </a:spcAft>
            <a:buNone/>
          </a:pPr>
          <a:r>
            <a:rPr lang="en-US" sz="2600" i="1" kern="1200"/>
            <a:t>Response from CMEP </a:t>
          </a:r>
          <a:endParaRPr lang="en-US" sz="2600" kern="1200"/>
        </a:p>
      </dsp:txBody>
      <dsp:txXfrm>
        <a:off x="350649" y="2900961"/>
        <a:ext cx="4309614"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C3642-0D68-48F9-A29D-B08C95E8B711}">
      <dsp:nvSpPr>
        <dsp:cNvPr id="0" name=""/>
        <dsp:cNvSpPr/>
      </dsp:nvSpPr>
      <dsp:spPr>
        <a:xfrm>
          <a:off x="0" y="671"/>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F69734-820A-4763-A1C0-8042D10C9D9C}">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3A6C25-A26E-4383-9EC7-951409738E5F}">
      <dsp:nvSpPr>
        <dsp:cNvPr id="0" name=""/>
        <dsp:cNvSpPr/>
      </dsp:nvSpPr>
      <dsp:spPr>
        <a:xfrm>
          <a:off x="1816103" y="67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a:t>Consistency</a:t>
          </a:r>
        </a:p>
      </dsp:txBody>
      <dsp:txXfrm>
        <a:off x="1816103" y="671"/>
        <a:ext cx="4447536" cy="1572384"/>
      </dsp:txXfrm>
    </dsp:sp>
    <dsp:sp modelId="{FEEDC9DD-0626-4913-8A06-FF9F77796908}">
      <dsp:nvSpPr>
        <dsp:cNvPr id="0" name=""/>
        <dsp:cNvSpPr/>
      </dsp:nvSpPr>
      <dsp:spPr>
        <a:xfrm>
          <a:off x="0" y="1966151"/>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E69005-342A-4969-B162-104FC3150931}">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57A1D-C7B3-4B47-AAD8-57135E695CC8}">
      <dsp:nvSpPr>
        <dsp:cNvPr id="0" name=""/>
        <dsp:cNvSpPr/>
      </dsp:nvSpPr>
      <dsp:spPr>
        <a:xfrm>
          <a:off x="1816103" y="196615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a:t>Identifying needs for services</a:t>
          </a:r>
        </a:p>
      </dsp:txBody>
      <dsp:txXfrm>
        <a:off x="1816103" y="1966151"/>
        <a:ext cx="4447536" cy="1572384"/>
      </dsp:txXfrm>
    </dsp:sp>
    <dsp:sp modelId="{38F0DF2C-9593-4C80-8F81-41FEEA47F611}">
      <dsp:nvSpPr>
        <dsp:cNvPr id="0" name=""/>
        <dsp:cNvSpPr/>
      </dsp:nvSpPr>
      <dsp:spPr>
        <a:xfrm>
          <a:off x="0" y="3931632"/>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6CE22F-F0BE-40BE-A337-39A75CA49541}">
      <dsp:nvSpPr>
        <dsp:cNvPr id="0" name=""/>
        <dsp:cNvSpPr/>
      </dsp:nvSpPr>
      <dsp:spPr>
        <a:xfrm>
          <a:off x="475646" y="4285418"/>
          <a:ext cx="864811" cy="86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93BF0C-F511-4E74-B06F-A38A0B92962C}">
      <dsp:nvSpPr>
        <dsp:cNvPr id="0" name=""/>
        <dsp:cNvSpPr/>
      </dsp:nvSpPr>
      <dsp:spPr>
        <a:xfrm>
          <a:off x="1816103" y="3931632"/>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a:t>Reimbursement</a:t>
          </a:r>
        </a:p>
      </dsp:txBody>
      <dsp:txXfrm>
        <a:off x="1816103" y="3931632"/>
        <a:ext cx="4447536" cy="1572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1D07F-0C5C-445F-8700-F90C1AD0B523}">
      <dsp:nvSpPr>
        <dsp:cNvPr id="0" name=""/>
        <dsp:cNvSpPr/>
      </dsp:nvSpPr>
      <dsp:spPr>
        <a:xfrm>
          <a:off x="0" y="3763"/>
          <a:ext cx="6263640" cy="17479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What help do you need? </a:t>
          </a:r>
        </a:p>
      </dsp:txBody>
      <dsp:txXfrm>
        <a:off x="85326" y="89089"/>
        <a:ext cx="6092988" cy="1577254"/>
      </dsp:txXfrm>
    </dsp:sp>
    <dsp:sp modelId="{D925DF7E-6CF3-46FF-BD9C-09B37A541EE1}">
      <dsp:nvSpPr>
        <dsp:cNvPr id="0" name=""/>
        <dsp:cNvSpPr/>
      </dsp:nvSpPr>
      <dsp:spPr>
        <a:xfrm>
          <a:off x="0" y="1878390"/>
          <a:ext cx="6263640" cy="1747906"/>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What type of guidance are you looking for? </a:t>
          </a:r>
        </a:p>
      </dsp:txBody>
      <dsp:txXfrm>
        <a:off x="85326" y="1963716"/>
        <a:ext cx="6092988" cy="1577254"/>
      </dsp:txXfrm>
    </dsp:sp>
    <dsp:sp modelId="{99CAF470-3D8A-4226-BAAC-10F9B7500973}">
      <dsp:nvSpPr>
        <dsp:cNvPr id="0" name=""/>
        <dsp:cNvSpPr/>
      </dsp:nvSpPr>
      <dsp:spPr>
        <a:xfrm>
          <a:off x="0" y="3753017"/>
          <a:ext cx="6263640" cy="1747906"/>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How will you be using this guidebook? </a:t>
          </a:r>
        </a:p>
      </dsp:txBody>
      <dsp:txXfrm>
        <a:off x="85326" y="3838343"/>
        <a:ext cx="6092988" cy="157725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96AB34-C96C-4D5E-8384-5A5A48E86E6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112617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6AB34-C96C-4D5E-8384-5A5A48E86E6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146516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6AB34-C96C-4D5E-8384-5A5A48E86E6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7641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96AB34-C96C-4D5E-8384-5A5A48E86E6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402944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96AB34-C96C-4D5E-8384-5A5A48E86E6B}"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263801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96AB34-C96C-4D5E-8384-5A5A48E86E6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330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96AB34-C96C-4D5E-8384-5A5A48E86E6B}"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56363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96AB34-C96C-4D5E-8384-5A5A48E86E6B}"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31484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AB34-C96C-4D5E-8384-5A5A48E86E6B}"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130952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96AB34-C96C-4D5E-8384-5A5A48E86E6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235989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96AB34-C96C-4D5E-8384-5A5A48E86E6B}"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1632C-B7AE-471A-A7B8-EEE5CA5E203A}" type="slidenum">
              <a:rPr lang="en-US" smtClean="0"/>
              <a:t>‹#›</a:t>
            </a:fld>
            <a:endParaRPr lang="en-US"/>
          </a:p>
        </p:txBody>
      </p:sp>
    </p:spTree>
    <p:extLst>
      <p:ext uri="{BB962C8B-B14F-4D97-AF65-F5344CB8AC3E}">
        <p14:creationId xmlns:p14="http://schemas.microsoft.com/office/powerpoint/2010/main" val="185794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6AB34-C96C-4D5E-8384-5A5A48E86E6B}" type="datetimeFigureOut">
              <a:rPr lang="en-US" smtClean="0"/>
              <a:t>6/4/2021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1632C-B7AE-471A-A7B8-EEE5CA5E203A}" type="slidenum">
              <a:rPr lang="en-US" smtClean="0"/>
              <a:t>‹#›</a:t>
            </a:fld>
            <a:endParaRPr lang="en-US"/>
          </a:p>
        </p:txBody>
      </p:sp>
    </p:spTree>
    <p:extLst>
      <p:ext uri="{BB962C8B-B14F-4D97-AF65-F5344CB8AC3E}">
        <p14:creationId xmlns:p14="http://schemas.microsoft.com/office/powerpoint/2010/main" val="108374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http://pngimg.com/download/38182"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848465" y="3298722"/>
            <a:ext cx="8495070" cy="1784402"/>
          </a:xfrm>
        </p:spPr>
        <p:txBody>
          <a:bodyPr anchor="b">
            <a:normAutofit/>
          </a:bodyPr>
          <a:lstStyle/>
          <a:p>
            <a:r>
              <a:rPr lang="en-US" sz="5100">
                <a:solidFill>
                  <a:srgbClr val="FFFFFF"/>
                </a:solidFill>
              </a:rPr>
              <a:t>CMEP FY22: </a:t>
            </a:r>
            <a:br>
              <a:rPr lang="en-US" sz="5100">
                <a:solidFill>
                  <a:srgbClr val="FFFFFF"/>
                </a:solidFill>
              </a:rPr>
            </a:br>
            <a:r>
              <a:rPr lang="en-US" sz="5100">
                <a:solidFill>
                  <a:srgbClr val="FFFFFF"/>
                </a:solidFill>
              </a:rPr>
              <a:t>Required Report Form Changes</a:t>
            </a:r>
            <a:endParaRPr lang="en-US" sz="5100">
              <a:solidFill>
                <a:srgbClr val="FFFFFF"/>
              </a:solidFill>
              <a:cs typeface="Calibri Light"/>
            </a:endParaRPr>
          </a:p>
        </p:txBody>
      </p:sp>
      <p:sp>
        <p:nvSpPr>
          <p:cNvPr id="3" name="Subtitle 2"/>
          <p:cNvSpPr>
            <a:spLocks noGrp="1"/>
          </p:cNvSpPr>
          <p:nvPr>
            <p:ph type="subTitle" idx="1"/>
          </p:nvPr>
        </p:nvSpPr>
        <p:spPr>
          <a:xfrm>
            <a:off x="1848465" y="5258851"/>
            <a:ext cx="8495070" cy="904005"/>
          </a:xfrm>
        </p:spPr>
        <p:txBody>
          <a:bodyPr vert="horz" lIns="91440" tIns="45720" rIns="91440" bIns="45720" rtlCol="0" anchor="t">
            <a:normAutofit/>
          </a:bodyPr>
          <a:lstStyle/>
          <a:p>
            <a:r>
              <a:rPr lang="en-US">
                <a:solidFill>
                  <a:srgbClr val="FFFFFF"/>
                </a:solidFill>
              </a:rPr>
              <a:t>2021</a:t>
            </a:r>
          </a:p>
        </p:txBody>
      </p:sp>
      <p:sp>
        <p:nvSpPr>
          <p:cNvPr id="12" name="Oval 11">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Check List">
            <a:extLst>
              <a:ext uri="{FF2B5EF4-FFF2-40B4-BE49-F238E27FC236}">
                <a16:creationId xmlns:a16="http://schemas.microsoft.com/office/drawing/2014/main" id="{5BA6AA3A-68A2-4E61-A899-94446E3DCC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412312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What does CMEP manage?</a:t>
            </a:r>
            <a:br>
              <a:rPr lang="en-US"/>
            </a:br>
            <a:r>
              <a:rPr lang="en-US" sz="3300" i="1"/>
              <a:t>CMEP contracts with medical providers to ensure expert medical consultation is available to NC child welfare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79709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descr="Nurs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Who's Your Doctor? - Bralow Medical Grou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20467" y="5268286"/>
            <a:ext cx="968306" cy="644364"/>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2567031" y="2453525"/>
            <a:ext cx="2743200" cy="3095537"/>
          </a:xfrm>
          <a:prstGeom prst="ellipse">
            <a:avLst/>
          </a:prstGeom>
          <a:noFill/>
          <a:ln w="825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1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C747-09AE-4459-8E8E-AF23A86E3002}"/>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Deadline: </a:t>
            </a:r>
            <a:br>
              <a:rPr lang="en-US" sz="5400"/>
            </a:br>
            <a:r>
              <a:rPr lang="en-US" sz="5400"/>
              <a:t>July 1, 2021</a:t>
            </a:r>
          </a:p>
        </p:txBody>
      </p:sp>
      <p:sp>
        <p:nvSpPr>
          <p:cNvPr id="14" name="Freeform: Shape 13">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Calendar">
            <a:extLst>
              <a:ext uri="{FF2B5EF4-FFF2-40B4-BE49-F238E27FC236}">
                <a16:creationId xmlns:a16="http://schemas.microsoft.com/office/drawing/2014/main" id="{51588D15-D39F-479D-9648-94C8E86E54E0}"/>
              </a:ext>
            </a:extLst>
          </p:cNvPr>
          <p:cNvPicPr>
            <a:picLocks noChangeAspect="1"/>
          </p:cNvPicPr>
          <p:nvPr/>
        </p:nvPicPr>
        <p:blipFill rotWithShape="1">
          <a:blip r:embed="rId2"/>
          <a:srcRect l="17435" r="14154"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7725617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741" y="620392"/>
            <a:ext cx="3808268" cy="5504688"/>
          </a:xfrm>
        </p:spPr>
        <p:txBody>
          <a:bodyPr>
            <a:normAutofit/>
          </a:bodyPr>
          <a:lstStyle/>
          <a:p>
            <a:r>
              <a:rPr lang="en-US" sz="6000" u="sng">
                <a:solidFill>
                  <a:schemeClr val="bg1"/>
                </a:solidFill>
              </a:rPr>
              <a:t>Rationale for changes</a:t>
            </a:r>
            <a:r>
              <a:rPr lang="en-US" sz="6000">
                <a:solidFill>
                  <a:schemeClr val="bg1"/>
                </a:solidFill>
              </a:rPr>
              <a:t>: CME Report Form</a:t>
            </a:r>
          </a:p>
        </p:txBody>
      </p:sp>
      <p:graphicFrame>
        <p:nvGraphicFramePr>
          <p:cNvPr id="6" name="Content Placeholder 2">
            <a:extLst>
              <a:ext uri="{FF2B5EF4-FFF2-40B4-BE49-F238E27FC236}">
                <a16:creationId xmlns:a16="http://schemas.microsoft.com/office/drawing/2014/main" id="{8B26A9EC-43F0-4C53-806A-025425974FDC}"/>
              </a:ext>
            </a:extLst>
          </p:cNvPr>
          <p:cNvGraphicFramePr>
            <a:graphicFrameLocks noGrp="1"/>
          </p:cNvGraphicFramePr>
          <p:nvPr>
            <p:ph idx="1"/>
            <p:extLst>
              <p:ext uri="{D42A27DB-BD31-4B8C-83A1-F6EECF244321}">
                <p14:modId xmlns:p14="http://schemas.microsoft.com/office/powerpoint/2010/main" val="15713038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254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03CBFD-623A-4F3E-88A8-466A0BCE9A1C}"/>
              </a:ext>
            </a:extLst>
          </p:cNvPr>
          <p:cNvSpPr>
            <a:spLocks noGrp="1"/>
          </p:cNvSpPr>
          <p:nvPr>
            <p:ph type="title"/>
          </p:nvPr>
        </p:nvSpPr>
        <p:spPr>
          <a:xfrm>
            <a:off x="524741" y="620392"/>
            <a:ext cx="3808268" cy="5504688"/>
          </a:xfrm>
        </p:spPr>
        <p:txBody>
          <a:bodyPr>
            <a:normAutofit/>
          </a:bodyPr>
          <a:lstStyle/>
          <a:p>
            <a:r>
              <a:rPr lang="en-US" sz="6000">
                <a:solidFill>
                  <a:schemeClr val="bg1"/>
                </a:solidFill>
                <a:cs typeface="Calibri Light"/>
              </a:rPr>
              <a:t>Importance</a:t>
            </a:r>
            <a:endParaRPr lang="en-US" sz="6000">
              <a:solidFill>
                <a:schemeClr val="bg1"/>
              </a:solidFill>
            </a:endParaRPr>
          </a:p>
        </p:txBody>
      </p:sp>
      <p:graphicFrame>
        <p:nvGraphicFramePr>
          <p:cNvPr id="5" name="Content Placeholder 2">
            <a:extLst>
              <a:ext uri="{FF2B5EF4-FFF2-40B4-BE49-F238E27FC236}">
                <a16:creationId xmlns:a16="http://schemas.microsoft.com/office/drawing/2014/main" id="{9F94FD4B-5150-4DA7-A789-0E6ECC3F410D}"/>
              </a:ext>
            </a:extLst>
          </p:cNvPr>
          <p:cNvGraphicFramePr>
            <a:graphicFrameLocks noGrp="1"/>
          </p:cNvGraphicFramePr>
          <p:nvPr>
            <p:ph idx="1"/>
            <p:extLst>
              <p:ext uri="{D42A27DB-BD31-4B8C-83A1-F6EECF244321}">
                <p14:modId xmlns:p14="http://schemas.microsoft.com/office/powerpoint/2010/main" val="384319804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3965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736"/>
            <a:ext cx="10515600" cy="1325563"/>
          </a:xfrm>
        </p:spPr>
        <p:txBody>
          <a:bodyPr>
            <a:normAutofit fontScale="90000"/>
          </a:bodyPr>
          <a:lstStyle/>
          <a:p>
            <a:r>
              <a:rPr lang="en-US"/>
              <a:t>New Report Sections: </a:t>
            </a:r>
            <a:br>
              <a:rPr lang="en-US"/>
            </a:br>
            <a:r>
              <a:rPr lang="en-US" sz="2700" i="1"/>
              <a:t>Overall medical summary, maltreatment summary, impact and/or risk of harm</a:t>
            </a:r>
          </a:p>
        </p:txBody>
      </p:sp>
      <p:sp>
        <p:nvSpPr>
          <p:cNvPr id="4" name="Text Box 2"/>
          <p:cNvSpPr txBox="1">
            <a:spLocks noGrp="1" noChangeArrowheads="1"/>
          </p:cNvSpPr>
          <p:nvPr>
            <p:ph idx="1"/>
          </p:nvPr>
        </p:nvSpPr>
        <p:spPr bwMode="auto">
          <a:xfrm>
            <a:off x="838200" y="3614929"/>
            <a:ext cx="10515600" cy="1873920"/>
          </a:xfrm>
          <a:prstGeom prst="rect">
            <a:avLst/>
          </a:prstGeom>
          <a:solidFill>
            <a:srgbClr val="5B9BD5">
              <a:lumMod val="20000"/>
              <a:lumOff val="80000"/>
            </a:srgbClr>
          </a:solidFill>
          <a:ln w="9525">
            <a:solidFill>
              <a:srgbClr val="000000"/>
            </a:solidFill>
            <a:miter lim="800000"/>
            <a:headEnd/>
            <a:tailEnd/>
          </a:ln>
        </p:spPr>
        <p:txBody>
          <a:bodyPr rot="0" vert="horz" wrap="square" lIns="91440" tIns="45720" rIns="91440" bIns="45720" anchor="t" anchorCtr="0">
            <a:noAutofit/>
          </a:bodyPr>
          <a:lstStyle/>
          <a:p>
            <a:pPr marL="0" indent="0">
              <a:lnSpc>
                <a:spcPct val="107000"/>
              </a:lnSpc>
              <a:spcBef>
                <a:spcPts val="0"/>
              </a:spcBef>
              <a:spcAft>
                <a:spcPts val="800"/>
              </a:spcAft>
              <a:buNone/>
            </a:pPr>
            <a:r>
              <a:rPr lang="en-US" sz="1100" i="1">
                <a:effectLst/>
                <a:latin typeface="Calibri"/>
                <a:ea typeface="Calibri" panose="020F0502020204030204" pitchFamily="34" charset="0"/>
                <a:cs typeface="Times New Roman"/>
              </a:rPr>
              <a:t>Information in the </a:t>
            </a:r>
            <a:r>
              <a:rPr lang="en-US" sz="1100" b="1" i="1" u="sng">
                <a:effectLst/>
                <a:latin typeface="Calibri"/>
                <a:ea typeface="Calibri" panose="020F0502020204030204" pitchFamily="34" charset="0"/>
                <a:cs typeface="Times New Roman"/>
              </a:rPr>
              <a:t>maltreatment summary</a:t>
            </a:r>
            <a:r>
              <a:rPr lang="en-US" sz="1100" i="1">
                <a:effectLst/>
                <a:latin typeface="Calibri"/>
                <a:ea typeface="Calibri" panose="020F0502020204030204" pitchFamily="34" charset="0"/>
                <a:cs typeface="Times New Roman"/>
              </a:rPr>
              <a:t> should include the level of concern/diagnosis of maltreatment reached by the medical provider. As there is no evidence based terminology set by national consensus/organizations, CMEP is not recommending a specific scale or language for this section. Instead, CMEP is requiring a clear identification of information used by the medical provider to reach the documented maltreatment summary.</a:t>
            </a:r>
            <a:r>
              <a:rPr lang="en-US" sz="1100" i="1">
                <a:latin typeface="Calibri"/>
                <a:ea typeface="Calibri" panose="020F0502020204030204" pitchFamily="34" charset="0"/>
                <a:cs typeface="Times New Roman"/>
              </a:rPr>
              <a:t> </a:t>
            </a:r>
            <a:endParaRPr lang="en-US" sz="1100">
              <a:effectLst/>
              <a:latin typeface="Calibri"/>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u="sng">
                <a:effectLst/>
                <a:latin typeface="Times New Roman" panose="02020603050405020304" pitchFamily="18" charset="0"/>
                <a:ea typeface="Times New Roman" panose="02020603050405020304" pitchFamily="18" charset="0"/>
                <a:cs typeface="Times New Roman" panose="02020603050405020304" pitchFamily="18" charset="0"/>
              </a:rPr>
              <a:t>Physical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The following findings are supportive of the diagnosis of physical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u="sng">
                <a:effectLst/>
                <a:latin typeface="Times New Roman" panose="02020603050405020304" pitchFamily="18" charset="0"/>
                <a:ea typeface="Times New Roman" panose="02020603050405020304" pitchFamily="18" charset="0"/>
                <a:cs typeface="Times New Roman" panose="02020603050405020304" pitchFamily="18" charset="0"/>
              </a:rPr>
              <a:t>Sexual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The following findings are supportive of the diagnosis of sexual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u="sng">
                <a:effectLst/>
                <a:latin typeface="Times New Roman" panose="02020603050405020304" pitchFamily="18" charset="0"/>
                <a:ea typeface="Times New Roman" panose="02020603050405020304" pitchFamily="18" charset="0"/>
                <a:cs typeface="Times New Roman" panose="02020603050405020304" pitchFamily="18" charset="0"/>
              </a:rPr>
              <a:t>Neglect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The following findings are supportive of the diagnosis of neglect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Box 2">
            <a:extLst>
              <a:ext uri="{FF2B5EF4-FFF2-40B4-BE49-F238E27FC236}">
                <a16:creationId xmlns:a16="http://schemas.microsoft.com/office/drawing/2014/main" id="{FB28AFFF-BDF4-42C8-A4B4-6BD94D39A883}"/>
              </a:ext>
            </a:extLst>
          </p:cNvPr>
          <p:cNvSpPr txBox="1">
            <a:spLocks noChangeArrowheads="1"/>
          </p:cNvSpPr>
          <p:nvPr/>
        </p:nvSpPr>
        <p:spPr bwMode="auto">
          <a:xfrm>
            <a:off x="766571" y="1760637"/>
            <a:ext cx="6632448" cy="1115913"/>
          </a:xfrm>
          <a:prstGeom prst="rect">
            <a:avLst/>
          </a:prstGeom>
          <a:solidFill>
            <a:srgbClr val="5B9BD5">
              <a:lumMod val="20000"/>
              <a:lumOff val="80000"/>
            </a:srgbClr>
          </a:solidFill>
          <a:ln w="9525">
            <a:solidFill>
              <a:srgbClr val="000000"/>
            </a:solidFill>
            <a:miter lim="800000"/>
            <a:headEnd/>
            <a:tailEnd/>
          </a:ln>
        </p:spPr>
        <p:txBody>
          <a:bodyPr rot="0" vert="horz" wrap="square"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nSpc>
                <a:spcPct val="107000"/>
              </a:lnSpc>
              <a:spcBef>
                <a:spcPts val="0"/>
              </a:spcBef>
              <a:spcAft>
                <a:spcPts val="800"/>
              </a:spcAft>
              <a:buNone/>
            </a:pPr>
            <a:r>
              <a:rPr lang="en-US" sz="1100" i="1" u="none" strike="noStrike">
                <a:effectLst/>
                <a:latin typeface="Calibri" panose="020F0502020204030204" pitchFamily="34" charset="0"/>
                <a:ea typeface="Calibri" panose="020F0502020204030204" pitchFamily="34" charset="0"/>
                <a:cs typeface="Arial" panose="020B0604020202020204" pitchFamily="34" charset="0"/>
              </a:rPr>
              <a:t>Information in the </a:t>
            </a:r>
            <a:r>
              <a:rPr lang="en-US" sz="1100" b="1" i="1" u="sng" strike="noStrike">
                <a:effectLst/>
                <a:latin typeface="Calibri" panose="020F0502020204030204" pitchFamily="34" charset="0"/>
                <a:ea typeface="Calibri" panose="020F0502020204030204" pitchFamily="34" charset="0"/>
                <a:cs typeface="Arial" panose="020B0604020202020204" pitchFamily="34" charset="0"/>
              </a:rPr>
              <a:t>medical summary </a:t>
            </a:r>
            <a:r>
              <a:rPr lang="en-US" sz="1100" i="1" u="none" strike="noStrike">
                <a:effectLst/>
                <a:latin typeface="Calibri" panose="020F0502020204030204" pitchFamily="34" charset="0"/>
                <a:ea typeface="Calibri" panose="020F0502020204030204" pitchFamily="34" charset="0"/>
                <a:cs typeface="Arial" panose="020B0604020202020204" pitchFamily="34" charset="0"/>
              </a:rPr>
              <a:t>of the report will include a brief summary of the key pieces of information identified during the appointment. This may include information that has been listed in other parts of the report; however, repetition should be minimal and limited in scope to what the medical provider views as the critical pieces of information. </a:t>
            </a:r>
            <a:endParaRPr lang="en-US" sz="1100" u="none" strike="noStrike">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Font typeface="Arial" panose="020B0604020202020204" pitchFamily="34" charset="0"/>
              <a:buNone/>
            </a:pP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2" name="Speech Bubble: Oval 11">
            <a:extLst>
              <a:ext uri="{FF2B5EF4-FFF2-40B4-BE49-F238E27FC236}">
                <a16:creationId xmlns:a16="http://schemas.microsoft.com/office/drawing/2014/main" id="{86F2BCC4-F5D4-477A-AB4D-D9BAE5BFD22C}"/>
              </a:ext>
            </a:extLst>
          </p:cNvPr>
          <p:cNvSpPr/>
          <p:nvPr/>
        </p:nvSpPr>
        <p:spPr>
          <a:xfrm>
            <a:off x="7581900" y="1438656"/>
            <a:ext cx="2584704" cy="1804416"/>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56FED10-34B9-478C-B615-605D103B16D9}"/>
              </a:ext>
            </a:extLst>
          </p:cNvPr>
          <p:cNvSpPr txBox="1"/>
          <p:nvPr/>
        </p:nvSpPr>
        <p:spPr>
          <a:xfrm>
            <a:off x="7938135" y="1628775"/>
            <a:ext cx="1877568"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cs typeface="Calibri"/>
              </a:rPr>
              <a:t>"Jonny is a 6-year-old boy with well-controlled Asthma who was referred to clinic due to concerns for physical abuse. He was accompanied by his mother and DSS SW, Ms. Brown."</a:t>
            </a:r>
          </a:p>
        </p:txBody>
      </p:sp>
      <p:sp>
        <p:nvSpPr>
          <p:cNvPr id="16" name="Speech Bubble: Oval 15">
            <a:extLst>
              <a:ext uri="{FF2B5EF4-FFF2-40B4-BE49-F238E27FC236}">
                <a16:creationId xmlns:a16="http://schemas.microsoft.com/office/drawing/2014/main" id="{6020FCC4-9BD9-408F-98D9-BFD8650D5FA8}"/>
              </a:ext>
            </a:extLst>
          </p:cNvPr>
          <p:cNvSpPr/>
          <p:nvPr/>
        </p:nvSpPr>
        <p:spPr>
          <a:xfrm>
            <a:off x="7399019" y="4236720"/>
            <a:ext cx="3322320" cy="2322576"/>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3680C06-4D2D-4998-9F85-5AE804740374}"/>
              </a:ext>
            </a:extLst>
          </p:cNvPr>
          <p:cNvSpPr txBox="1"/>
          <p:nvPr/>
        </p:nvSpPr>
        <p:spPr>
          <a:xfrm>
            <a:off x="7986903" y="4737735"/>
            <a:ext cx="220675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cs typeface="Calibri"/>
              </a:rPr>
              <a:t>"In clinic, Jonny provided a detailed disclosure of being hit by a belt on more than one occasion by his step-father.  Both Jonny's statements and physical exam findings support a medical diagnosis of physical abuse ."</a:t>
            </a:r>
          </a:p>
        </p:txBody>
      </p:sp>
      <p:sp>
        <p:nvSpPr>
          <p:cNvPr id="19" name="TextBox 18">
            <a:extLst>
              <a:ext uri="{FF2B5EF4-FFF2-40B4-BE49-F238E27FC236}">
                <a16:creationId xmlns:a16="http://schemas.microsoft.com/office/drawing/2014/main" id="{E75AD98E-BC88-4364-8C32-D81798127925}"/>
              </a:ext>
            </a:extLst>
          </p:cNvPr>
          <p:cNvSpPr txBox="1"/>
          <p:nvPr/>
        </p:nvSpPr>
        <p:spPr>
          <a:xfrm>
            <a:off x="756285" y="5950076"/>
            <a:ext cx="6199632" cy="584775"/>
          </a:xfrm>
          <a:prstGeom prst="rect">
            <a:avLst/>
          </a:prstGeom>
          <a:solidFill>
            <a:schemeClr val="accent4">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a:t>Remember, this is only one section of the report. The summary of the interview and the physical exam are contained in other report sections. </a:t>
            </a:r>
            <a:endParaRPr lang="en-US" sz="1600" i="1">
              <a:cs typeface="Calibri"/>
            </a:endParaRPr>
          </a:p>
        </p:txBody>
      </p:sp>
    </p:spTree>
    <p:extLst>
      <p:ext uri="{BB962C8B-B14F-4D97-AF65-F5344CB8AC3E}">
        <p14:creationId xmlns:p14="http://schemas.microsoft.com/office/powerpoint/2010/main" val="238546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736"/>
            <a:ext cx="10515600" cy="1325563"/>
          </a:xfrm>
        </p:spPr>
        <p:txBody>
          <a:bodyPr>
            <a:normAutofit fontScale="90000"/>
          </a:bodyPr>
          <a:lstStyle/>
          <a:p>
            <a:r>
              <a:rPr lang="en-US"/>
              <a:t>New Report Sections: </a:t>
            </a:r>
            <a:br>
              <a:rPr lang="en-US"/>
            </a:br>
            <a:r>
              <a:rPr lang="en-US" sz="2700" i="1"/>
              <a:t>Overall medical summary, maltreatment summary, impact and/or risk of harm</a:t>
            </a:r>
          </a:p>
        </p:txBody>
      </p:sp>
      <p:sp>
        <p:nvSpPr>
          <p:cNvPr id="5" name="Text Box 2"/>
          <p:cNvSpPr txBox="1">
            <a:spLocks noChangeArrowheads="1"/>
          </p:cNvSpPr>
          <p:nvPr/>
        </p:nvSpPr>
        <p:spPr bwMode="auto">
          <a:xfrm>
            <a:off x="856488" y="1989638"/>
            <a:ext cx="9796272" cy="3746140"/>
          </a:xfrm>
          <a:prstGeom prst="rect">
            <a:avLst/>
          </a:prstGeom>
          <a:solidFill>
            <a:srgbClr val="5B9BD5">
              <a:lumMod val="20000"/>
              <a:lumOff val="80000"/>
            </a:srgbClr>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i="1">
                <a:effectLst/>
                <a:latin typeface="Calibri"/>
                <a:ea typeface="Calibri" panose="020F0502020204030204" pitchFamily="34" charset="0"/>
                <a:cs typeface="Times New Roman"/>
              </a:rPr>
              <a:t>This section should </a:t>
            </a:r>
            <a:r>
              <a:rPr lang="en-US" sz="1400" b="1" i="1" u="sng">
                <a:effectLst/>
                <a:latin typeface="Calibri"/>
                <a:ea typeface="Calibri" panose="020F0502020204030204" pitchFamily="34" charset="0"/>
                <a:cs typeface="Times New Roman"/>
              </a:rPr>
              <a:t>summarize any needs of the child or family that were identified during the CME, which could adversely impact the child’s well-being </a:t>
            </a:r>
            <a:r>
              <a:rPr lang="en-US" sz="1400" b="1" i="1" u="sng">
                <a:latin typeface="Calibri"/>
                <a:ea typeface="Calibri" panose="020F0502020204030204" pitchFamily="34" charset="0"/>
                <a:cs typeface="Times New Roman"/>
              </a:rPr>
              <a:t>and/or</a:t>
            </a:r>
            <a:r>
              <a:rPr lang="en-US" sz="1400" b="1" i="1" u="sng">
                <a:effectLst/>
                <a:latin typeface="Calibri"/>
                <a:ea typeface="Calibri" panose="020F0502020204030204" pitchFamily="34" charset="0"/>
                <a:cs typeface="Times New Roman"/>
              </a:rPr>
              <a:t> create a risk of future harm.</a:t>
            </a:r>
            <a:r>
              <a:rPr lang="en-US" sz="1400" i="1">
                <a:effectLst/>
                <a:latin typeface="Calibri"/>
                <a:ea typeface="Calibri" panose="020F0502020204030204" pitchFamily="34" charset="0"/>
                <a:cs typeface="Times New Roman"/>
              </a:rPr>
              <a:t> This information is distinct from the current, medical findings and should not be a repetition of the Maltreatment Summary. The goal of this information is to inform CPS and the court on additional concerns the CME provider believes should be considered when planning for the child’s safety, permanency and well-being. </a:t>
            </a:r>
            <a:r>
              <a:rPr lang="en-US" sz="1400" b="1">
                <a:effectLst/>
                <a:latin typeface="Calibri"/>
                <a:ea typeface="Calibri" panose="020F0502020204030204" pitchFamily="34" charset="0"/>
                <a:cs typeface="Times New Roman"/>
              </a:rPr>
              <a:t>It is the responsibility of CPS and/or the court to determine placement and ongoing child welfare involvement with families.</a:t>
            </a:r>
            <a:endParaRPr lang="en-US" sz="1400">
              <a:effectLst/>
              <a:latin typeface="Calibri"/>
              <a:ea typeface="Calibri" panose="020F0502020204030204" pitchFamily="34" charset="0"/>
              <a:cs typeface="Times New Roman"/>
            </a:endParaRPr>
          </a:p>
          <a:p>
            <a:pPr>
              <a:lnSpc>
                <a:spcPct val="107000"/>
              </a:lnSpc>
              <a:spcAft>
                <a:spcPts val="800"/>
              </a:spcAft>
            </a:pPr>
            <a:r>
              <a:rPr lang="en-US" sz="1400" i="1">
                <a:effectLst/>
                <a:latin typeface="Calibri"/>
                <a:ea typeface="Calibri" panose="020F0502020204030204" pitchFamily="34" charset="0"/>
                <a:cs typeface="Times New Roman"/>
              </a:rPr>
              <a:t>The following items may be addressed in this section, if appropriate. This section may be left blank if the medical assessment did not identify concerns.</a:t>
            </a:r>
            <a:r>
              <a:rPr lang="en-US" sz="1400" i="1">
                <a:latin typeface="Calibri"/>
                <a:ea typeface="Calibri" panose="020F0502020204030204" pitchFamily="34" charset="0"/>
                <a:cs typeface="Times New Roman"/>
              </a:rPr>
              <a:t> </a:t>
            </a:r>
            <a:endParaRPr lang="en-US" sz="1400">
              <a:latin typeface="Calibri"/>
              <a:ea typeface="Calibri" panose="020F0502020204030204" pitchFamily="34" charset="0"/>
              <a:cs typeface="Times New Roman" panose="02020603050405020304" pitchFamily="18" charset="0"/>
            </a:endParaRPr>
          </a:p>
          <a:p>
            <a:pPr lvl="1">
              <a:lnSpc>
                <a:spcPct val="107000"/>
              </a:lnSpc>
              <a:spcAft>
                <a:spcPts val="800"/>
              </a:spcAft>
            </a:pPr>
            <a:r>
              <a:rPr lang="en-US" sz="1400" i="1" u="sng">
                <a:effectLst/>
                <a:latin typeface="Calibri"/>
                <a:ea typeface="Calibri" panose="020F0502020204030204" pitchFamily="34" charset="0"/>
                <a:cs typeface="Times New Roman"/>
              </a:rPr>
              <a:t>Impact of maltreatment to the child</a:t>
            </a:r>
            <a:r>
              <a:rPr lang="en-US" sz="1400" i="1">
                <a:effectLst/>
                <a:latin typeface="Calibri"/>
                <a:ea typeface="Calibri" panose="020F0502020204030204" pitchFamily="34" charset="0"/>
                <a:cs typeface="Times New Roman"/>
              </a:rPr>
              <a:t> if maltreatment has been identified. Services needed as a result of the impact</a:t>
            </a:r>
            <a:r>
              <a:rPr lang="en-US" sz="1400" i="1">
                <a:latin typeface="Calibri"/>
                <a:ea typeface="Calibri" panose="020F0502020204030204" pitchFamily="34" charset="0"/>
                <a:cs typeface="Times New Roman"/>
              </a:rPr>
              <a:t> </a:t>
            </a:r>
            <a:r>
              <a:rPr lang="en-US" sz="1400" i="1">
                <a:effectLst/>
                <a:latin typeface="Calibri"/>
                <a:ea typeface="Calibri" panose="020F0502020204030204" pitchFamily="34" charset="0"/>
                <a:cs typeface="Times New Roman"/>
              </a:rPr>
              <a:t>should be listed in the recommendations section of the note.</a:t>
            </a:r>
            <a:r>
              <a:rPr lang="en-US" sz="1400" i="1">
                <a:latin typeface="Calibri"/>
                <a:ea typeface="Calibri" panose="020F0502020204030204" pitchFamily="34" charset="0"/>
                <a:cs typeface="Times New Roman"/>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1400" i="1" u="sng">
                <a:effectLst/>
                <a:latin typeface="Calibri"/>
                <a:ea typeface="Calibri" panose="020F0502020204030204" pitchFamily="34" charset="0"/>
                <a:cs typeface="Times New Roman"/>
              </a:rPr>
              <a:t>Psychosocial risk factors identified</a:t>
            </a:r>
            <a:r>
              <a:rPr lang="en-US" sz="1400" i="1">
                <a:effectLst/>
                <a:latin typeface="Calibri"/>
                <a:ea typeface="Calibri" panose="020F0502020204030204" pitchFamily="34" charset="0"/>
                <a:cs typeface="Times New Roman"/>
              </a:rPr>
              <a:t> during the CME which increase the future risk of harm to the child.</a:t>
            </a:r>
            <a:r>
              <a:rPr lang="en-US" sz="1400" i="1">
                <a:latin typeface="Calibri"/>
                <a:ea typeface="Calibri" panose="020F0502020204030204" pitchFamily="34" charset="0"/>
                <a:cs typeface="Times New Roman"/>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1400" i="1" u="sng">
                <a:effectLst/>
                <a:latin typeface="Calibri"/>
                <a:ea typeface="Calibri" panose="020F0502020204030204" pitchFamily="34" charset="0"/>
                <a:cs typeface="Times New Roman"/>
              </a:rPr>
              <a:t>Medical characteristics</a:t>
            </a:r>
            <a:r>
              <a:rPr lang="en-US" sz="1400" i="1">
                <a:effectLst/>
                <a:latin typeface="Calibri"/>
                <a:ea typeface="Calibri" panose="020F0502020204030204" pitchFamily="34" charset="0"/>
                <a:cs typeface="Times New Roman"/>
              </a:rPr>
              <a:t> that are associated with an increased risk of harm to the child.</a:t>
            </a:r>
            <a:r>
              <a:rPr lang="en-US" sz="1400" i="1">
                <a:latin typeface="Calibri"/>
                <a:ea typeface="Calibri" panose="020F0502020204030204" pitchFamily="34" charset="0"/>
                <a:cs typeface="Times New Roman"/>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a:effectLst/>
              <a:latin typeface="Calibri"/>
              <a:ea typeface="Calibri" panose="020F0502020204030204" pitchFamily="34" charset="0"/>
              <a:cs typeface="Times New Roman"/>
            </a:endParaRPr>
          </a:p>
        </p:txBody>
      </p:sp>
      <p:sp>
        <p:nvSpPr>
          <p:cNvPr id="7" name="Speech Bubble: Oval 6">
            <a:extLst>
              <a:ext uri="{FF2B5EF4-FFF2-40B4-BE49-F238E27FC236}">
                <a16:creationId xmlns:a16="http://schemas.microsoft.com/office/drawing/2014/main" id="{75EA3485-946D-4BE8-8F66-EA33422A5760}"/>
              </a:ext>
            </a:extLst>
          </p:cNvPr>
          <p:cNvSpPr/>
          <p:nvPr/>
        </p:nvSpPr>
        <p:spPr>
          <a:xfrm>
            <a:off x="8274751" y="3975139"/>
            <a:ext cx="3424678" cy="2470426"/>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EEB728C-C639-42F8-8E84-F151726F27DB}"/>
              </a:ext>
            </a:extLst>
          </p:cNvPr>
          <p:cNvSpPr txBox="1"/>
          <p:nvPr/>
        </p:nvSpPr>
        <p:spPr>
          <a:xfrm>
            <a:off x="8818729" y="4258100"/>
            <a:ext cx="257260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In clinic, Jonny's mother stated she did not believe her husband "hurt" her son. The mother's disbelief of the diagnosis is a significant risk for ongoing harm to Jonny. </a:t>
            </a:r>
            <a:endParaRPr lang="en-US">
              <a:cs typeface="Calibri" panose="020F0502020204030204"/>
            </a:endParaRPr>
          </a:p>
          <a:p>
            <a:endParaRPr lang="en-US">
              <a:cs typeface="Calibri" panose="020F0502020204030204"/>
            </a:endParaRPr>
          </a:p>
        </p:txBody>
      </p:sp>
    </p:spTree>
    <p:extLst>
      <p:ext uri="{BB962C8B-B14F-4D97-AF65-F5344CB8AC3E}">
        <p14:creationId xmlns:p14="http://schemas.microsoft.com/office/powerpoint/2010/main" val="308554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741" y="620392"/>
            <a:ext cx="3808268" cy="5504688"/>
          </a:xfrm>
        </p:spPr>
        <p:txBody>
          <a:bodyPr>
            <a:normAutofit/>
          </a:bodyPr>
          <a:lstStyle/>
          <a:p>
            <a:r>
              <a:rPr lang="en-US" sz="6000">
                <a:solidFill>
                  <a:schemeClr val="bg1"/>
                </a:solidFill>
              </a:rPr>
              <a:t>Coming Soon: CME companion Guidebook</a:t>
            </a:r>
          </a:p>
        </p:txBody>
      </p:sp>
      <p:graphicFrame>
        <p:nvGraphicFramePr>
          <p:cNvPr id="10" name="Content Placeholder 2">
            <a:extLst>
              <a:ext uri="{FF2B5EF4-FFF2-40B4-BE49-F238E27FC236}">
                <a16:creationId xmlns:a16="http://schemas.microsoft.com/office/drawing/2014/main" id="{96AF69E2-1FCC-401D-A02D-C37297C38BDE}"/>
              </a:ext>
            </a:extLst>
          </p:cNvPr>
          <p:cNvGraphicFramePr>
            <a:graphicFrameLocks noGrp="1"/>
          </p:cNvGraphicFramePr>
          <p:nvPr>
            <p:ph idx="1"/>
            <p:extLst>
              <p:ext uri="{D42A27DB-BD31-4B8C-83A1-F6EECF244321}">
                <p14:modId xmlns:p14="http://schemas.microsoft.com/office/powerpoint/2010/main" val="29818197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185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14541C-3295-4EAE-B44B-A49AFC20C845}"/>
              </a:ext>
            </a:extLst>
          </p:cNvPr>
          <p:cNvSpPr>
            <a:spLocks noGrp="1"/>
          </p:cNvSpPr>
          <p:nvPr>
            <p:ph type="title"/>
          </p:nvPr>
        </p:nvSpPr>
        <p:spPr>
          <a:xfrm>
            <a:off x="424131" y="245082"/>
            <a:ext cx="10515599" cy="932688"/>
          </a:xfrm>
        </p:spPr>
        <p:txBody>
          <a:bodyPr vert="horz" lIns="91440" tIns="45720" rIns="91440" bIns="45720" rtlCol="0" anchor="b">
            <a:normAutofit/>
          </a:bodyPr>
          <a:lstStyle/>
          <a:p>
            <a:r>
              <a:rPr lang="en-US" sz="5400" kern="1200">
                <a:solidFill>
                  <a:schemeClr val="bg1"/>
                </a:solidFill>
                <a:latin typeface="+mj-lt"/>
                <a:ea typeface="+mj-ea"/>
                <a:cs typeface="+mj-cs"/>
              </a:rPr>
              <a:t>Questions?</a:t>
            </a:r>
          </a:p>
        </p:txBody>
      </p:sp>
      <p:pic>
        <p:nvPicPr>
          <p:cNvPr id="5" name="Picture 5" descr="Icon&#10;&#10;Description automatically generated">
            <a:extLst>
              <a:ext uri="{FF2B5EF4-FFF2-40B4-BE49-F238E27FC236}">
                <a16:creationId xmlns:a16="http://schemas.microsoft.com/office/drawing/2014/main" id="{D5F221A2-6500-4B94-9121-9EEEF56DF64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685800" y="2246409"/>
            <a:ext cx="6820399" cy="4058137"/>
          </a:xfrm>
          <a:prstGeom prst="rect">
            <a:avLst/>
          </a:prstGeom>
        </p:spPr>
      </p:pic>
    </p:spTree>
    <p:extLst>
      <p:ext uri="{BB962C8B-B14F-4D97-AF65-F5344CB8AC3E}">
        <p14:creationId xmlns:p14="http://schemas.microsoft.com/office/powerpoint/2010/main" val="106710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11E8E191C534092DD9CB1FEDDC7E1" ma:contentTypeVersion="12" ma:contentTypeDescription="Create a new document." ma:contentTypeScope="" ma:versionID="993b7cd09b951ae6fd16c27fad7605d2">
  <xsd:schema xmlns:xsd="http://www.w3.org/2001/XMLSchema" xmlns:xs="http://www.w3.org/2001/XMLSchema" xmlns:p="http://schemas.microsoft.com/office/2006/metadata/properties" xmlns:ns3="0860b4dc-46b6-4edc-abce-44931b8d717c" xmlns:ns4="a90d648d-4026-4489-a39d-980676c113d4" targetNamespace="http://schemas.microsoft.com/office/2006/metadata/properties" ma:root="true" ma:fieldsID="f4d170dc6b4b191fd1b9a613222361e1" ns3:_="" ns4:_="">
    <xsd:import namespace="0860b4dc-46b6-4edc-abce-44931b8d717c"/>
    <xsd:import namespace="a90d648d-4026-4489-a39d-980676c113d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b4dc-46b6-4edc-abce-44931b8d71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0d648d-4026-4489-a39d-980676c11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BFBFFA-8EFD-4722-A5F1-80ACCC9FC662}">
  <ds:schemaRefs>
    <ds:schemaRef ds:uri="0860b4dc-46b6-4edc-abce-44931b8d717c"/>
    <ds:schemaRef ds:uri="a90d648d-4026-4489-a39d-980676c113d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B55170C-D8BA-42EB-BCD5-4B05FBDB6387}">
  <ds:schemaRefs>
    <ds:schemaRef ds:uri="0860b4dc-46b6-4edc-abce-44931b8d717c"/>
    <ds:schemaRef ds:uri="a90d648d-4026-4489-a39d-980676c113d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F9E1E1-D265-4F53-82B4-5B2AF2C3A7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CMEP FY22:  Required Report Form Changes</vt:lpstr>
      <vt:lpstr>What does CMEP manage? CMEP contracts with medical providers to ensure expert medical consultation is available to NC child welfare</vt:lpstr>
      <vt:lpstr>Deadline:  July 1, 2021</vt:lpstr>
      <vt:lpstr>Rationale for changes: CME Report Form</vt:lpstr>
      <vt:lpstr>Importance</vt:lpstr>
      <vt:lpstr>New Report Sections:  Overall medical summary, maltreatment summary, impact and/or risk of harm</vt:lpstr>
      <vt:lpstr>New Report Sections:  Overall medical summary, maltreatment summary, impact and/or risk of harm</vt:lpstr>
      <vt:lpstr>Coming Soon: CME companion Guidebook</vt:lpstr>
      <vt:lpstr>Questions?</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CMEP FY22 Updates</dc:title>
  <dc:creator>berkoff</dc:creator>
  <cp:revision>2</cp:revision>
  <dcterms:created xsi:type="dcterms:W3CDTF">2021-03-19T13:45:45Z</dcterms:created>
  <dcterms:modified xsi:type="dcterms:W3CDTF">2021-06-04T18:30:09Z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0x01010071B11E8E191C534092DD9CB1FEDDC7E1</vt:lpwstr>
  </property>
</Properties>
</file>