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3EC8-958A-49AE-8FE4-62A2FB6903E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8866-635F-48E9-B46B-A64E1D553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3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3EC8-958A-49AE-8FE4-62A2FB6903E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8866-635F-48E9-B46B-A64E1D553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3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3EC8-958A-49AE-8FE4-62A2FB6903E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8866-635F-48E9-B46B-A64E1D553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0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3EC8-958A-49AE-8FE4-62A2FB6903E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8866-635F-48E9-B46B-A64E1D553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3EC8-958A-49AE-8FE4-62A2FB6903E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8866-635F-48E9-B46B-A64E1D553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9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3EC8-958A-49AE-8FE4-62A2FB6903E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8866-635F-48E9-B46B-A64E1D553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3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3EC8-958A-49AE-8FE4-62A2FB6903E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8866-635F-48E9-B46B-A64E1D553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3EC8-958A-49AE-8FE4-62A2FB6903E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8866-635F-48E9-B46B-A64E1D553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3EC8-958A-49AE-8FE4-62A2FB6903E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8866-635F-48E9-B46B-A64E1D553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0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3EC8-958A-49AE-8FE4-62A2FB6903E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8866-635F-48E9-B46B-A64E1D553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3EC8-958A-49AE-8FE4-62A2FB6903E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8866-635F-48E9-B46B-A64E1D553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3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B3EC8-958A-49AE-8FE4-62A2FB6903E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8866-635F-48E9-B46B-A64E1D553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9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rris\AppData\Local\Temp\Pedi San Juan 2013 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76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381000"/>
            <a:ext cx="7543800" cy="1295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2013 Pediatric Nephrology Fellows Conference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San Juan de Puerto Rico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January 22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2400" b="1" dirty="0" smtClean="0">
                <a:solidFill>
                  <a:schemeClr val="tx1"/>
                </a:solidFill>
              </a:rPr>
              <a:t> 2012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11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domis</dc:creator>
  <cp:lastModifiedBy>domis</cp:lastModifiedBy>
  <cp:revision>1</cp:revision>
  <dcterms:created xsi:type="dcterms:W3CDTF">2013-01-24T11:59:10Z</dcterms:created>
  <dcterms:modified xsi:type="dcterms:W3CDTF">2013-01-24T12:06:08Z</dcterms:modified>
</cp:coreProperties>
</file>