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4"/>
  </p:notesMasterIdLst>
  <p:sldIdLst>
    <p:sldId id="260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483755"/>
    <a:srgbClr val="483953"/>
    <a:srgbClr val="4F81BD"/>
    <a:srgbClr val="0583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31A7A6-BF5B-474B-8DAF-8C88FD096D72}" type="datetimeFigureOut">
              <a:rPr lang="en-US"/>
              <a:pPr>
                <a:defRPr/>
              </a:pPr>
              <a:t>5/3/2018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3E4BCB-8A92-4CFF-8073-4D4154ADB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21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5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168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09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solidFill>
            <a:srgbClr val="00B0F0"/>
          </a:solid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34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025" y="6019800"/>
            <a:ext cx="4389438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75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464050"/>
          </a:xfrm>
        </p:spPr>
        <p:txBody>
          <a:bodyPr/>
          <a:lstStyle/>
          <a:p>
            <a:pPr marL="109537" indent="0">
              <a:buNone/>
            </a:pPr>
            <a:r>
              <a:rPr lang="en-US" sz="2400" b="1" u="sng" dirty="0" smtClean="0"/>
              <a:t>January </a:t>
            </a:r>
            <a:r>
              <a:rPr lang="en-US" sz="2400" b="1" u="sng" dirty="0" smtClean="0"/>
              <a:t>15</a:t>
            </a:r>
            <a:r>
              <a:rPr lang="en-US" sz="2400" b="1" u="sng" baseline="30000" dirty="0" smtClean="0"/>
              <a:t>th</a:t>
            </a:r>
            <a:r>
              <a:rPr lang="en-US" sz="2400" b="1" u="sng" dirty="0" smtClean="0"/>
              <a:t>, 2019 </a:t>
            </a:r>
            <a:r>
              <a:rPr lang="en-US" sz="2000" b="1" dirty="0" smtClean="0"/>
              <a:t>in association with the </a:t>
            </a:r>
            <a:r>
              <a:rPr lang="en-US" sz="2000" b="1" dirty="0" smtClean="0"/>
              <a:t>21th </a:t>
            </a:r>
            <a:r>
              <a:rPr lang="en-US" sz="2000" b="1" dirty="0" smtClean="0"/>
              <a:t>International Conference on Dialysis (Jan. </a:t>
            </a:r>
            <a:r>
              <a:rPr lang="en-US" sz="2000" b="1" dirty="0" smtClean="0"/>
              <a:t>16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-17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, 2019) </a:t>
            </a:r>
            <a:endParaRPr lang="en-US" sz="2000" b="1" dirty="0" smtClean="0"/>
          </a:p>
          <a:p>
            <a:pPr marL="109537" indent="0" algn="ctr">
              <a:buNone/>
            </a:pPr>
            <a:endParaRPr lang="en-US" sz="3200" b="1" u="sng" dirty="0" smtClean="0">
              <a:solidFill>
                <a:srgbClr val="FF0000"/>
              </a:solidFill>
            </a:endParaRPr>
          </a:p>
          <a:p>
            <a:pPr marL="109537" indent="0" algn="ctr">
              <a:buNone/>
            </a:pPr>
            <a:r>
              <a:rPr lang="en-US" sz="3200" b="1" u="sng" dirty="0" smtClean="0">
                <a:solidFill>
                  <a:srgbClr val="FF0000"/>
                </a:solidFill>
              </a:rPr>
              <a:t>Travel </a:t>
            </a:r>
            <a:r>
              <a:rPr lang="en-US" sz="3200" b="1" u="sng" dirty="0" smtClean="0">
                <a:solidFill>
                  <a:srgbClr val="FF0000"/>
                </a:solidFill>
              </a:rPr>
              <a:t>scholarship for fellows who s</a:t>
            </a:r>
            <a:r>
              <a:rPr lang="en-US" sz="3200" b="1" dirty="0" smtClean="0">
                <a:solidFill>
                  <a:srgbClr val="FF0000"/>
                </a:solidFill>
              </a:rPr>
              <a:t>ubmit an abstract by October 1, </a:t>
            </a:r>
            <a:r>
              <a:rPr lang="en-US" sz="3200" b="1" dirty="0" smtClean="0">
                <a:solidFill>
                  <a:srgbClr val="FF0000"/>
                </a:solidFill>
              </a:rPr>
              <a:t>2018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109537" indent="0">
              <a:buNone/>
            </a:pPr>
            <a:r>
              <a:rPr lang="en-US" sz="2800" b="1" dirty="0" smtClean="0"/>
              <a:t>1) Original research </a:t>
            </a:r>
            <a:br>
              <a:rPr lang="en-US" sz="2800" b="1" dirty="0" smtClean="0"/>
            </a:br>
            <a:r>
              <a:rPr lang="en-US" sz="2800" b="1" dirty="0" smtClean="0"/>
              <a:t>2) Illustrative case series</a:t>
            </a:r>
            <a:br>
              <a:rPr lang="en-US" sz="2800" b="1" dirty="0" smtClean="0"/>
            </a:br>
            <a:r>
              <a:rPr lang="en-US" sz="2800" b="1" dirty="0" smtClean="0"/>
              <a:t>3) Case report with contribution to patient care or research directions</a:t>
            </a:r>
            <a:br>
              <a:rPr lang="en-US" sz="2800" b="1" dirty="0" smtClean="0"/>
            </a:br>
            <a:r>
              <a:rPr lang="en-US" sz="2800" b="1" dirty="0" smtClean="0"/>
              <a:t>4) Continuous quality assurance project </a:t>
            </a:r>
          </a:p>
          <a:p>
            <a:pPr marL="109537" indent="0" algn="ctr">
              <a:buNone/>
            </a:pP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9933FF"/>
                </a:solidFill>
              </a:rPr>
              <a:t>11</a:t>
            </a:r>
            <a:r>
              <a:rPr lang="en-US" sz="3200" baseline="30000" dirty="0" smtClean="0">
                <a:solidFill>
                  <a:srgbClr val="9933FF"/>
                </a:solidFill>
              </a:rPr>
              <a:t>th</a:t>
            </a:r>
            <a:r>
              <a:rPr lang="en-US" sz="3200" dirty="0" smtClean="0">
                <a:solidFill>
                  <a:srgbClr val="9933FF"/>
                </a:solidFill>
              </a:rPr>
              <a:t> </a:t>
            </a:r>
            <a:r>
              <a:rPr lang="en-US" sz="3200" dirty="0" smtClean="0">
                <a:solidFill>
                  <a:srgbClr val="9933FF"/>
                </a:solidFill>
              </a:rPr>
              <a:t>Annual International Pediatric </a:t>
            </a:r>
            <a:r>
              <a:rPr lang="en-US" sz="3200" dirty="0" smtClean="0">
                <a:solidFill>
                  <a:srgbClr val="9933FF"/>
                </a:solidFill>
              </a:rPr>
              <a:t>Nephrology Conference</a:t>
            </a:r>
            <a:r>
              <a:rPr lang="en-US" sz="3200" dirty="0" smtClean="0">
                <a:solidFill>
                  <a:srgbClr val="9933FF"/>
                </a:solidFill>
              </a:rPr>
              <a:t>. </a:t>
            </a:r>
            <a:r>
              <a:rPr lang="en-US" sz="3200" dirty="0" smtClean="0">
                <a:solidFill>
                  <a:srgbClr val="9933FF"/>
                </a:solidFill>
              </a:rPr>
              <a:t>New Orleans, LA</a:t>
            </a:r>
            <a:endParaRPr lang="en-US" sz="3200" dirty="0">
              <a:solidFill>
                <a:srgbClr val="99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58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4"/>
          <p:cNvSpPr txBox="1">
            <a:spLocks/>
          </p:cNvSpPr>
          <p:nvPr/>
        </p:nvSpPr>
        <p:spPr>
          <a:xfrm>
            <a:off x="1905000" y="914400"/>
            <a:ext cx="7924800" cy="5029200"/>
          </a:xfrm>
          <a:prstGeom prst="rect">
            <a:avLst/>
          </a:prstGeom>
        </p:spPr>
        <p:txBody>
          <a:bodyPr/>
          <a:lstStyle>
            <a:lvl1pPr marL="365125" indent="-255588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1" fontAlgn="base" hangingPunct="1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Font typeface="Wingdings 3" pitchFamily="18" charset="2"/>
              <a:buNone/>
            </a:pPr>
            <a:endParaRPr lang="en-US" sz="4000" dirty="0" smtClean="0"/>
          </a:p>
          <a:p>
            <a:pPr marL="109537" indent="0">
              <a:buFont typeface="Wingdings 3" pitchFamily="18" charset="2"/>
              <a:buNone/>
            </a:pPr>
            <a:r>
              <a:rPr lang="en-US" sz="4000" dirty="0" smtClean="0"/>
              <a:t>Thanks to</a:t>
            </a:r>
          </a:p>
          <a:p>
            <a:r>
              <a:rPr lang="en-US" sz="4000" dirty="0" smtClean="0"/>
              <a:t>ASPN </a:t>
            </a:r>
          </a:p>
          <a:p>
            <a:r>
              <a:rPr lang="en-US" sz="4000" dirty="0" smtClean="0"/>
              <a:t>IPNA</a:t>
            </a:r>
          </a:p>
          <a:p>
            <a:r>
              <a:rPr lang="en-US" sz="4000" dirty="0" smtClean="0"/>
              <a:t>Renal Research Institute</a:t>
            </a:r>
          </a:p>
          <a:p>
            <a:r>
              <a:rPr lang="en-US" sz="4000" dirty="0" smtClean="0"/>
              <a:t>Volunteer Faculty</a:t>
            </a:r>
          </a:p>
          <a:p>
            <a:pPr marL="109537" indent="0">
              <a:buNone/>
            </a:pPr>
            <a:r>
              <a:rPr lang="en-US" sz="4000" smtClean="0"/>
              <a:t> </a:t>
            </a:r>
            <a:endParaRPr lang="en-US" sz="4000" dirty="0" smtClean="0"/>
          </a:p>
          <a:p>
            <a:pPr marL="109537" indent="0">
              <a:buNone/>
            </a:pPr>
            <a:endParaRPr lang="en-US" sz="4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-152400" y="274638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9933FF"/>
                </a:solidFill>
              </a:rPr>
              <a:t>11</a:t>
            </a:r>
            <a:r>
              <a:rPr lang="en-US" baseline="30000" dirty="0" smtClean="0">
                <a:solidFill>
                  <a:srgbClr val="9933FF"/>
                </a:solidFill>
              </a:rPr>
              <a:t>th</a:t>
            </a:r>
            <a:r>
              <a:rPr lang="en-US" dirty="0" smtClean="0">
                <a:solidFill>
                  <a:srgbClr val="9933FF"/>
                </a:solidFill>
              </a:rPr>
              <a:t> </a:t>
            </a:r>
            <a:r>
              <a:rPr lang="en-US" dirty="0" smtClean="0">
                <a:solidFill>
                  <a:srgbClr val="9933FF"/>
                </a:solidFill>
              </a:rPr>
              <a:t>Annual International Pediatric </a:t>
            </a:r>
            <a:r>
              <a:rPr lang="en-US" dirty="0" smtClean="0">
                <a:solidFill>
                  <a:srgbClr val="9933FF"/>
                </a:solidFill>
              </a:rPr>
              <a:t>Nephrology </a:t>
            </a:r>
            <a:r>
              <a:rPr lang="en-US" dirty="0" smtClean="0">
                <a:solidFill>
                  <a:srgbClr val="9933FF"/>
                </a:solidFill>
              </a:rPr>
              <a:t>Conference. </a:t>
            </a:r>
            <a:r>
              <a:rPr lang="en-US" dirty="0" smtClean="0">
                <a:solidFill>
                  <a:srgbClr val="9933FF"/>
                </a:solidFill>
              </a:rPr>
              <a:t>New Orleans</a:t>
            </a:r>
            <a:endParaRPr lang="en-US" dirty="0">
              <a:solidFill>
                <a:srgbClr val="99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55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N-NewLogoFinalSlideTemplat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ASPN-NewLogoFinalSlideTemplate</Template>
  <TotalTime>85</TotalTime>
  <Words>67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Lucida Sans Unicode</vt:lpstr>
      <vt:lpstr>Verdana</vt:lpstr>
      <vt:lpstr>Wingdings 2</vt:lpstr>
      <vt:lpstr>Wingdings 3</vt:lpstr>
      <vt:lpstr>ASPN-NewLogoFinalSlideTemplate</vt:lpstr>
      <vt:lpstr>11th Annual International Pediatric Nephrology Conference. New Orleans, LA</vt:lpstr>
      <vt:lpstr>11th Annual International Pediatric Nephrology Conference. New Orleans</vt:lpstr>
    </vt:vector>
  </TitlesOfParts>
  <Company>The University of North Carolina at Chapel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domis</dc:creator>
  <cp:lastModifiedBy>Ferris, Maria E</cp:lastModifiedBy>
  <cp:revision>32</cp:revision>
  <dcterms:created xsi:type="dcterms:W3CDTF">2014-04-18T18:36:50Z</dcterms:created>
  <dcterms:modified xsi:type="dcterms:W3CDTF">2018-05-03T15:42:04Z</dcterms:modified>
</cp:coreProperties>
</file>