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3072261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30" algn="l" defTabSz="3072261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261" algn="l" defTabSz="3072261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391" algn="l" defTabSz="3072261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523" algn="l" defTabSz="3072261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653" algn="l" defTabSz="3072261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6783" algn="l" defTabSz="3072261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2914" algn="l" defTabSz="3072261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044" algn="l" defTabSz="3072261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115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130"/>
  </p:normalViewPr>
  <p:slideViewPr>
    <p:cSldViewPr snapToGrid="0" snapToObjects="1" showGuides="1">
      <p:cViewPr>
        <p:scale>
          <a:sx n="30" d="100"/>
          <a:sy n="30" d="100"/>
        </p:scale>
        <p:origin x="2000" y="416"/>
      </p:cViewPr>
      <p:guideLst>
        <p:guide orient="horz" pos="864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489452"/>
            <a:ext cx="31089600" cy="955040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472-72EF-2E48-87B9-674EC209EDED}" type="datetimeFigureOut">
              <a:rPr lang="en-US" smtClean="0"/>
              <a:t>3/30/22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8D6-80FD-DA44-9DD7-00FA917E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472-72EF-2E48-87B9-674EC209EDED}" type="datetimeFigureOut">
              <a:rPr lang="en-US" smtClean="0"/>
              <a:t>3/30/22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8D6-80FD-DA44-9DD7-00FA917E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460500"/>
            <a:ext cx="7886700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460500"/>
            <a:ext cx="23202900" cy="2324735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472-72EF-2E48-87B9-674EC209EDED}" type="datetimeFigureOut">
              <a:rPr lang="en-US" smtClean="0"/>
              <a:t>3/30/22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8D6-80FD-DA44-9DD7-00FA917E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472-72EF-2E48-87B9-674EC209EDED}" type="datetimeFigureOut">
              <a:rPr lang="en-US" smtClean="0"/>
              <a:t>3/30/22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8D6-80FD-DA44-9DD7-00FA917E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8"/>
            <a:ext cx="3154680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472-72EF-2E48-87B9-674EC209EDED}" type="datetimeFigureOut">
              <a:rPr lang="en-US" smtClean="0"/>
              <a:t>3/30/22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8D6-80FD-DA44-9DD7-00FA917E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472-72EF-2E48-87B9-674EC209EDED}" type="datetimeFigureOut">
              <a:rPr lang="en-US" smtClean="0"/>
              <a:t>3/30/22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8D6-80FD-DA44-9DD7-00FA917E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6"/>
            <a:ext cx="3154680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2"/>
            <a:ext cx="15473360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724652"/>
            <a:ext cx="15549564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020300"/>
            <a:ext cx="15549564" cy="14738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472-72EF-2E48-87B9-674EC209EDED}" type="datetimeFigureOut">
              <a:rPr lang="en-US" smtClean="0"/>
              <a:t>3/30/22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8D6-80FD-DA44-9DD7-00FA917E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472-72EF-2E48-87B9-674EC209EDED}" type="datetimeFigureOut">
              <a:rPr lang="en-US" smtClean="0"/>
              <a:t>3/30/22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8D6-80FD-DA44-9DD7-00FA917E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472-72EF-2E48-87B9-674EC209EDED}" type="datetimeFigureOut">
              <a:rPr lang="en-US" smtClean="0"/>
              <a:t>3/30/22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8D6-80FD-DA44-9DD7-00FA917E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6"/>
            <a:ext cx="1851660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472-72EF-2E48-87B9-674EC209EDED}" type="datetimeFigureOut">
              <a:rPr lang="en-US" smtClean="0"/>
              <a:t>3/30/22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8D6-80FD-DA44-9DD7-00FA917E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6"/>
            <a:ext cx="1851660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472-72EF-2E48-87B9-674EC209EDED}" type="datetimeFigureOut">
              <a:rPr lang="en-US" smtClean="0"/>
              <a:t>3/30/22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8D6-80FD-DA44-9DD7-00FA917E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F472-72EF-2E48-87B9-674EC209EDED}" type="datetimeFigureOut">
              <a:rPr lang="en-US" smtClean="0"/>
              <a:t>3/30/22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868D6-80FD-DA44-9DD7-00FA917E9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9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495437" y="755755"/>
            <a:ext cx="23392758" cy="258233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200" tIns="38100" rIns="762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040"/>
          </a:p>
        </p:txBody>
      </p:sp>
      <p:sp>
        <p:nvSpPr>
          <p:cNvPr id="4" name="AutoShape 31"/>
          <p:cNvSpPr>
            <a:spLocks noChangeArrowheads="1"/>
          </p:cNvSpPr>
          <p:nvPr/>
        </p:nvSpPr>
        <p:spPr bwMode="auto">
          <a:xfrm>
            <a:off x="756822" y="3864647"/>
            <a:ext cx="8825498" cy="1697504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9525">
            <a:solidFill>
              <a:srgbClr val="003366"/>
            </a:solidFill>
            <a:round/>
            <a:headEnd/>
            <a:tailEnd/>
          </a:ln>
        </p:spPr>
        <p:txBody>
          <a:bodyPr wrap="none" lIns="279393" tIns="139696" rIns="279393" bIns="139696" anchor="ctr"/>
          <a:lstStyle>
            <a:lvl1pPr defTabSz="3352800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352800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352800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352800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352800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3352800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3352800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3352800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3352800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4800" dirty="0"/>
          </a:p>
        </p:txBody>
      </p:sp>
      <p:sp>
        <p:nvSpPr>
          <p:cNvPr id="6" name="AutoShape 29"/>
          <p:cNvSpPr>
            <a:spLocks noChangeArrowheads="1"/>
          </p:cNvSpPr>
          <p:nvPr/>
        </p:nvSpPr>
        <p:spPr bwMode="auto">
          <a:xfrm>
            <a:off x="754771" y="10394838"/>
            <a:ext cx="8827549" cy="1619250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9525">
            <a:solidFill>
              <a:srgbClr val="003366"/>
            </a:solidFill>
            <a:round/>
            <a:headEnd/>
            <a:tailEnd/>
          </a:ln>
        </p:spPr>
        <p:txBody>
          <a:bodyPr wrap="none" lIns="279393" tIns="139696" rIns="279393" bIns="139696" anchor="ctr"/>
          <a:lstStyle>
            <a:lvl1pPr defTabSz="3352800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352800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352800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352800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352800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3352800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3352800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3352800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3352800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480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687805" y="864515"/>
            <a:ext cx="22771778" cy="1799167"/>
          </a:xfrm>
          <a:prstGeom prst="rect">
            <a:avLst/>
          </a:prstGeom>
          <a:noFill/>
        </p:spPr>
        <p:txBody>
          <a:bodyPr/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6000" b="1" dirty="0">
                <a:solidFill>
                  <a:schemeClr val="bg1"/>
                </a:solidFill>
              </a:rPr>
              <a:t>The Title of Your Poster and Research Goes in This Spot. It Should be in Title Case and Typeface Should be Easy on the Eyes</a:t>
            </a:r>
            <a:endParaRPr lang="en-US" altLang="en-US" sz="5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947322" y="3297629"/>
            <a:ext cx="31634775" cy="76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6699CC"/>
                </a:solidFill>
                <a:miter lim="800000"/>
                <a:headEnd/>
                <a:tailEnd/>
              </a14:hiddenLine>
            </a:ext>
          </a:extLst>
        </p:spPr>
        <p:txBody>
          <a:bodyPr lIns="462981" tIns="231492" rIns="462981" bIns="231492" anchor="ctr" anchorCtr="0"/>
          <a:lstStyle>
            <a:lvl1pPr indent="11113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endParaRPr lang="en-US" sz="4800" b="1" dirty="0"/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768815" y="24190497"/>
            <a:ext cx="32016266" cy="76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6699CC"/>
                </a:solidFill>
                <a:miter lim="800000"/>
                <a:headEnd/>
                <a:tailEnd/>
              </a14:hiddenLine>
            </a:ext>
          </a:extLst>
        </p:spPr>
        <p:txBody>
          <a:bodyPr lIns="304798" tIns="76199" rIns="304798" bIns="76199" anchor="ctr"/>
          <a:lstStyle>
            <a:lvl1pPr indent="11113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sz="3000" b="1" i="1" dirty="0">
              <a:solidFill>
                <a:schemeClr val="tx1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1654493" y="3891533"/>
            <a:ext cx="7104062" cy="162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6699CC"/>
                </a:solidFill>
                <a:miter lim="800000"/>
                <a:headEnd/>
                <a:tailEnd/>
              </a14:hiddenLine>
            </a:ext>
          </a:extLst>
        </p:spPr>
        <p:txBody>
          <a:bodyPr lIns="462981" tIns="231492" rIns="462981" bIns="231492" anchor="ctr" anchorCtr="0"/>
          <a:lstStyle>
            <a:lvl1pPr indent="11113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SimHei" pitchFamily="49" charset="-122"/>
              </a:rPr>
              <a:t>Background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35396" y="21338267"/>
            <a:ext cx="4542229" cy="421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627507">
              <a:defRPr/>
            </a:pPr>
            <a:endParaRPr lang="en-US" sz="2139" dirty="0"/>
          </a:p>
        </p:txBody>
      </p:sp>
      <p:grpSp>
        <p:nvGrpSpPr>
          <p:cNvPr id="12" name="Group 11"/>
          <p:cNvGrpSpPr/>
          <p:nvPr/>
        </p:nvGrpSpPr>
        <p:grpSpPr>
          <a:xfrm>
            <a:off x="25915511" y="3810801"/>
            <a:ext cx="9908899" cy="1685743"/>
            <a:chOff x="25765094" y="4647356"/>
            <a:chExt cx="10642520" cy="1943099"/>
          </a:xfrm>
        </p:grpSpPr>
        <p:sp>
          <p:nvSpPr>
            <p:cNvPr id="13" name="AutoShape 35"/>
            <p:cNvSpPr>
              <a:spLocks noChangeArrowheads="1"/>
            </p:cNvSpPr>
            <p:nvPr/>
          </p:nvSpPr>
          <p:spPr bwMode="auto">
            <a:xfrm>
              <a:off x="25765094" y="4647356"/>
              <a:ext cx="10434803" cy="1943099"/>
            </a:xfrm>
            <a:prstGeom prst="roundRect">
              <a:avLst>
                <a:gd name="adj" fmla="val 16667"/>
              </a:avLst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 wrap="none" lIns="279393" tIns="139696" rIns="279393" bIns="139696" anchor="ctr"/>
            <a:lstStyle>
              <a:lvl1pPr defTabSz="3352800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3352800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3352800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3352800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3352800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3352800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3352800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3352800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3352800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4800" dirty="0"/>
            </a:p>
          </p:txBody>
        </p:sp>
        <p:sp>
          <p:nvSpPr>
            <p:cNvPr id="14" name="Rectangle 24"/>
            <p:cNvSpPr>
              <a:spLocks noChangeArrowheads="1"/>
            </p:cNvSpPr>
            <p:nvPr/>
          </p:nvSpPr>
          <p:spPr bwMode="auto">
            <a:xfrm>
              <a:off x="25972811" y="4708484"/>
              <a:ext cx="10434803" cy="1872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6699CC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62981" tIns="231492" rIns="462981" bIns="231492" anchor="ctr" anchorCtr="0"/>
            <a:lstStyle>
              <a:lvl1pPr indent="11113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altLang="en-US" sz="4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  <a:ea typeface="SimHei" pitchFamily="49" charset="-122"/>
                </a:rPr>
                <a:t>Conclusions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936289" y="3848327"/>
            <a:ext cx="7674537" cy="1648216"/>
            <a:chOff x="30460275" y="4198913"/>
            <a:chExt cx="9209444" cy="1977859"/>
          </a:xfrm>
        </p:grpSpPr>
        <p:sp>
          <p:nvSpPr>
            <p:cNvPr id="16" name="AutoShape 31"/>
            <p:cNvSpPr>
              <a:spLocks noChangeArrowheads="1"/>
            </p:cNvSpPr>
            <p:nvPr/>
          </p:nvSpPr>
          <p:spPr bwMode="auto">
            <a:xfrm>
              <a:off x="30596823" y="4229100"/>
              <a:ext cx="9072896" cy="1947672"/>
            </a:xfrm>
            <a:prstGeom prst="roundRect">
              <a:avLst>
                <a:gd name="adj" fmla="val 16667"/>
              </a:avLst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 wrap="none" lIns="279393" tIns="139696" rIns="279393" bIns="139696" anchor="ctr"/>
            <a:lstStyle>
              <a:lvl1pPr defTabSz="3352800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3352800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3352800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3352800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3352800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3352800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3352800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3352800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3352800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4800"/>
            </a:p>
          </p:txBody>
        </p:sp>
        <p:sp>
          <p:nvSpPr>
            <p:cNvPr id="17" name="Rectangle 24"/>
            <p:cNvSpPr>
              <a:spLocks noChangeArrowheads="1"/>
            </p:cNvSpPr>
            <p:nvPr/>
          </p:nvSpPr>
          <p:spPr bwMode="auto">
            <a:xfrm>
              <a:off x="30460275" y="4198913"/>
              <a:ext cx="9209444" cy="1943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6699CC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62981" tIns="231492" rIns="462981" bIns="231492" anchor="ctr" anchorCtr="0"/>
            <a:lstStyle>
              <a:lvl1pPr indent="11113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altLang="en-US" sz="4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Results</a:t>
              </a:r>
            </a:p>
          </p:txBody>
        </p:sp>
      </p:grpSp>
      <p:sp>
        <p:nvSpPr>
          <p:cNvPr id="18" name="AutoShape 35"/>
          <p:cNvSpPr>
            <a:spLocks noChangeArrowheads="1"/>
          </p:cNvSpPr>
          <p:nvPr/>
        </p:nvSpPr>
        <p:spPr bwMode="auto">
          <a:xfrm>
            <a:off x="9791252" y="3895343"/>
            <a:ext cx="8027568" cy="1619250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9525">
            <a:solidFill>
              <a:srgbClr val="003366"/>
            </a:solidFill>
            <a:round/>
            <a:headEnd/>
            <a:tailEnd/>
          </a:ln>
        </p:spPr>
        <p:txBody>
          <a:bodyPr wrap="none" lIns="279393" tIns="139696" rIns="279393" bIns="139696" anchor="ctr"/>
          <a:lstStyle>
            <a:lvl1pPr defTabSz="3352800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3352800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3352800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3352800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3352800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3352800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3352800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3352800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3352800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4800" dirty="0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0437273" y="3863832"/>
            <a:ext cx="690118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6699CC"/>
                </a:solidFill>
                <a:miter lim="800000"/>
                <a:headEnd/>
                <a:tailEnd/>
              </a14:hiddenLine>
            </a:ext>
          </a:extLst>
        </p:spPr>
        <p:txBody>
          <a:bodyPr lIns="462981" tIns="231492" rIns="462981" bIns="231492" anchor="ctr" anchorCtr="0"/>
          <a:lstStyle>
            <a:lvl1pPr indent="11113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Results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333375" y="10001250"/>
            <a:ext cx="738187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6699CC"/>
                </a:solidFill>
                <a:miter lim="800000"/>
                <a:headEnd/>
                <a:tailEnd/>
              </a14:hiddenLine>
            </a:ext>
          </a:extLst>
        </p:spPr>
        <p:txBody>
          <a:bodyPr lIns="462981" tIns="231492" rIns="462981" bIns="231492" anchor="ctr" anchorCtr="0"/>
          <a:lstStyle>
            <a:lvl1pPr indent="11113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alt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SimHei" pitchFamily="49" charset="-122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5582139" y="14789391"/>
            <a:ext cx="10147020" cy="2238375"/>
            <a:chOff x="25893289" y="19667272"/>
            <a:chExt cx="10147020" cy="2238375"/>
          </a:xfrm>
        </p:grpSpPr>
        <p:sp>
          <p:nvSpPr>
            <p:cNvPr id="21" name="AutoShape 35"/>
            <p:cNvSpPr>
              <a:spLocks noChangeArrowheads="1"/>
            </p:cNvSpPr>
            <p:nvPr/>
          </p:nvSpPr>
          <p:spPr bwMode="auto">
            <a:xfrm>
              <a:off x="26420059" y="19801658"/>
              <a:ext cx="9620250" cy="1805780"/>
            </a:xfrm>
            <a:prstGeom prst="roundRect">
              <a:avLst>
                <a:gd name="adj" fmla="val 16667"/>
              </a:avLst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 wrap="none" lIns="279393" tIns="139696" rIns="279393" bIns="139696" anchor="ctr"/>
            <a:lstStyle>
              <a:lvl1pPr defTabSz="3352800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3352800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3352800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3352800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3352800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3352800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3352800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3352800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3352800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4800" dirty="0"/>
                <a:t>a</a:t>
              </a:r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auto">
            <a:xfrm>
              <a:off x="26083789" y="20286397"/>
              <a:ext cx="9858375" cy="161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6699CC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62981" tIns="231492" rIns="462981" bIns="231492" anchor="ctr" anchorCtr="0"/>
            <a:lstStyle>
              <a:lvl1pPr indent="11113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US" alt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SimHei" pitchFamily="49" charset="-122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25893289" y="19667272"/>
              <a:ext cx="9858375" cy="161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6699CC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62981" tIns="231492" rIns="462981" bIns="231492" anchor="ctr" anchorCtr="0"/>
            <a:lstStyle>
              <a:lvl1pPr indent="11113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US" alt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SimHei" pitchFamily="49" charset="-122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26306039" y="19822192"/>
              <a:ext cx="9715501" cy="1624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6699CC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62981" tIns="231492" rIns="462981" bIns="231492" anchor="ctr" anchorCtr="0"/>
            <a:lstStyle>
              <a:lvl1pPr indent="11113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5553075" eaLnBrk="0" hangingPunct="0"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5553075" eaLnBrk="0" fontAlgn="base" hangingPunct="0">
                <a:spcBef>
                  <a:spcPct val="20000"/>
                </a:spcBef>
                <a:spcAft>
                  <a:spcPct val="0"/>
                </a:spcAft>
                <a:defRPr sz="3700">
                  <a:solidFill>
                    <a:srgbClr val="333333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altLang="en-US" sz="4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  <a:ea typeface="SimHei" pitchFamily="49" charset="-122"/>
                </a:rPr>
                <a:t>Acknowledgements</a:t>
              </a:r>
            </a:p>
          </p:txBody>
        </p:sp>
      </p:grp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1857375" y="10394838"/>
            <a:ext cx="690118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6699CC"/>
                </a:solidFill>
                <a:miter lim="800000"/>
                <a:headEnd/>
                <a:tailEnd/>
              </a14:hiddenLine>
            </a:ext>
          </a:extLst>
        </p:spPr>
        <p:txBody>
          <a:bodyPr lIns="462981" tIns="231492" rIns="462981" bIns="231492" anchor="ctr" anchorCtr="0"/>
          <a:lstStyle>
            <a:lvl1pPr indent="11113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5553075" eaLnBrk="0" hangingPunct="0"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5553075" eaLnBrk="0" fontAlgn="base" hangingPunct="0">
              <a:spcBef>
                <a:spcPct val="20000"/>
              </a:spcBef>
              <a:spcAft>
                <a:spcPct val="0"/>
              </a:spcAft>
              <a:defRPr sz="3700">
                <a:solidFill>
                  <a:srgbClr val="333333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Methods</a:t>
            </a:r>
            <a:endParaRPr lang="en-US" alt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7" name="Round Same Side Corner Rectangle 26"/>
          <p:cNvSpPr/>
          <p:nvPr/>
        </p:nvSpPr>
        <p:spPr>
          <a:xfrm rot="16200000">
            <a:off x="2160921" y="-636347"/>
            <a:ext cx="2573460" cy="5357665"/>
          </a:xfrm>
          <a:prstGeom prst="round2Same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200" tIns="38100" rIns="762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040"/>
          </a:p>
        </p:txBody>
      </p:sp>
      <p:sp>
        <p:nvSpPr>
          <p:cNvPr id="28" name="Round Same Side Corner Rectangle 27"/>
          <p:cNvSpPr/>
          <p:nvPr/>
        </p:nvSpPr>
        <p:spPr>
          <a:xfrm rot="5400000">
            <a:off x="31776970" y="-509888"/>
            <a:ext cx="2572201" cy="5103490"/>
          </a:xfrm>
          <a:prstGeom prst="round2Same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200" tIns="38100" rIns="762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040"/>
          </a:p>
        </p:txBody>
      </p:sp>
      <p:sp>
        <p:nvSpPr>
          <p:cNvPr id="35" name="Rounded Rectangle 34"/>
          <p:cNvSpPr/>
          <p:nvPr/>
        </p:nvSpPr>
        <p:spPr>
          <a:xfrm>
            <a:off x="871222" y="25113791"/>
            <a:ext cx="34862200" cy="184074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46394D-897F-864B-8700-D09B604BAA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1045929"/>
            <a:ext cx="3158203" cy="2114390"/>
          </a:xfrm>
          <a:prstGeom prst="rect">
            <a:avLst/>
          </a:prstGeom>
        </p:spPr>
      </p:pic>
      <p:sp>
        <p:nvSpPr>
          <p:cNvPr id="38" name="Rectangle 8">
            <a:extLst>
              <a:ext uri="{FF2B5EF4-FFF2-40B4-BE49-F238E27FC236}">
                <a16:creationId xmlns:a16="http://schemas.microsoft.com/office/drawing/2014/main" id="{5B0186C1-FECB-194D-A513-15A159B9F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8157" y="2450702"/>
            <a:ext cx="15809843" cy="124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231" tIns="8115" rIns="16231" bIns="8115">
            <a:spAutoFit/>
          </a:bodyPr>
          <a:lstStyle>
            <a:lvl1pPr>
              <a:defRPr sz="21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bg2"/>
                </a:solidFill>
                <a:latin typeface="Times New Roman" panose="02020603050405020304" pitchFamily="18" charset="0"/>
              </a:rPr>
              <a:t>First Last Name</a:t>
            </a:r>
            <a:r>
              <a:rPr lang="en-US" altLang="en-US" sz="3200" baseline="30000" dirty="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3200" dirty="0">
                <a:solidFill>
                  <a:schemeClr val="bg2"/>
                </a:solidFill>
                <a:latin typeface="Times New Roman" panose="02020603050405020304" pitchFamily="18" charset="0"/>
              </a:rPr>
              <a:t>, MD; First Last Name</a:t>
            </a:r>
            <a:r>
              <a:rPr lang="en-US" altLang="en-US" sz="3200" baseline="30000" dirty="0">
                <a:solidFill>
                  <a:schemeClr val="bg2"/>
                </a:solidFill>
                <a:latin typeface="Times New Roman" panose="02020603050405020304" pitchFamily="18" charset="0"/>
              </a:rPr>
              <a:t>1,2</a:t>
            </a:r>
            <a:r>
              <a:rPr lang="en-US" altLang="en-US" sz="3200" dirty="0">
                <a:solidFill>
                  <a:schemeClr val="bg2"/>
                </a:solidFill>
                <a:latin typeface="Times New Roman" panose="02020603050405020304" pitchFamily="18" charset="0"/>
              </a:rPr>
              <a:t>, MD</a:t>
            </a:r>
          </a:p>
          <a:p>
            <a:pPr algn="ctr"/>
            <a:r>
              <a:rPr lang="en-US" altLang="en-US" sz="2400" i="1" dirty="0">
                <a:solidFill>
                  <a:schemeClr val="bg2"/>
                </a:solidFill>
                <a:latin typeface="Times New Roman" panose="02020603050405020304" pitchFamily="18" charset="0"/>
              </a:rPr>
              <a:t>1-Department of Radiology, 2-Division of Pediatric Imaging, University of North Carolina School of Medicine, Chapel Hill, NC</a:t>
            </a:r>
            <a:br>
              <a:rPr lang="en-US" altLang="en-US" sz="2400" i="1" dirty="0">
                <a:solidFill>
                  <a:schemeClr val="bg2"/>
                </a:solidFill>
                <a:latin typeface="Times New Roman" panose="02020603050405020304" pitchFamily="18" charset="0"/>
              </a:rPr>
            </a:br>
            <a:endParaRPr lang="en-US" altLang="en-US" sz="2400" dirty="0"/>
          </a:p>
        </p:txBody>
      </p:sp>
      <p:pic>
        <p:nvPicPr>
          <p:cNvPr id="40" name="Picture 39" descr="Logo&#10;&#10;Description automatically generated with low confidence">
            <a:extLst>
              <a:ext uri="{FF2B5EF4-FFF2-40B4-BE49-F238E27FC236}">
                <a16:creationId xmlns:a16="http://schemas.microsoft.com/office/drawing/2014/main" id="{77049CE6-2E43-4241-8049-3BB8B27838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1099" y="1045929"/>
            <a:ext cx="3251775" cy="211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732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EFC76CBF-88F2-5543-8BFF-D35390360CED}" vid="{788B3AEF-E8DB-474C-B6BE-03240AB293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Sample_Poster_Template</Template>
  <TotalTime>22</TotalTime>
  <Words>66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Book Antiqua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Collins, Michelle Christin</dc:creator>
  <cp:lastModifiedBy>Coe, Sheerah Michelle Singer</cp:lastModifiedBy>
  <cp:revision>2</cp:revision>
  <dcterms:created xsi:type="dcterms:W3CDTF">2018-05-25T19:12:55Z</dcterms:created>
  <dcterms:modified xsi:type="dcterms:W3CDTF">2022-03-30T17:50:21Z</dcterms:modified>
</cp:coreProperties>
</file>