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8"/>
  </p:notesMasterIdLst>
  <p:sldIdLst>
    <p:sldId id="305" r:id="rId5"/>
    <p:sldId id="300" r:id="rId6"/>
    <p:sldId id="261" r:id="rId7"/>
    <p:sldId id="262" r:id="rId8"/>
    <p:sldId id="265" r:id="rId9"/>
    <p:sldId id="298" r:id="rId10"/>
    <p:sldId id="297" r:id="rId11"/>
    <p:sldId id="294" r:id="rId12"/>
    <p:sldId id="295" r:id="rId13"/>
    <p:sldId id="296" r:id="rId14"/>
    <p:sldId id="301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303" r:id="rId23"/>
    <p:sldId id="306" r:id="rId24"/>
    <p:sldId id="307" r:id="rId25"/>
    <p:sldId id="31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302" r:id="rId44"/>
    <p:sldId id="290" r:id="rId45"/>
    <p:sldId id="308" r:id="rId46"/>
    <p:sldId id="32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D4B05EB-5162-0B4F-AF03-015B68511ED9}">
          <p14:sldIdLst>
            <p14:sldId id="305"/>
            <p14:sldId id="300"/>
            <p14:sldId id="261"/>
            <p14:sldId id="262"/>
          </p14:sldIdLst>
        </p14:section>
        <p14:section name="Dividers" id="{A8637408-DFD9-B547-9E19-7BAD9A786C77}">
          <p14:sldIdLst>
            <p14:sldId id="265"/>
            <p14:sldId id="298"/>
            <p14:sldId id="297"/>
            <p14:sldId id="294"/>
            <p14:sldId id="295"/>
            <p14:sldId id="296"/>
          </p14:sldIdLst>
        </p14:section>
        <p14:section name="Content" id="{AE13D34D-26A7-1D42-BD54-88A4E5D53DB3}">
          <p14:sldIdLst>
            <p14:sldId id="301"/>
            <p14:sldId id="271"/>
            <p14:sldId id="272"/>
            <p14:sldId id="273"/>
            <p14:sldId id="274"/>
            <p14:sldId id="275"/>
            <p14:sldId id="276"/>
            <p14:sldId id="278"/>
            <p14:sldId id="303"/>
            <p14:sldId id="306"/>
            <p14:sldId id="307"/>
          </p14:sldIdLst>
        </p14:section>
        <p14:section name="Stock and Content Photos" id="{A91D19AD-8A26-1047-8CB4-277CA4561B21}">
          <p14:sldIdLst>
            <p14:sldId id="31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279"/>
            <p14:sldId id="280"/>
            <p14:sldId id="281"/>
            <p14:sldId id="282"/>
            <p14:sldId id="283"/>
          </p14:sldIdLst>
        </p14:section>
        <p14:section name="First. And For All." id="{B0AD5B88-48F6-454D-94FD-2098D3CD361A}">
          <p14:sldIdLst>
            <p14:sldId id="284"/>
            <p14:sldId id="285"/>
            <p14:sldId id="286"/>
          </p14:sldIdLst>
        </p14:section>
        <p14:section name="Closing Slide Signatures" id="{305FE542-EEB0-2647-AE6F-4521057C80D2}">
          <p14:sldIdLst>
            <p14:sldId id="302"/>
            <p14:sldId id="290"/>
            <p14:sldId id="308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34D0D-143E-F2B2-69BD-BF9F9D3A0A9B}" v="31" dt="2025-12-15T14:08:05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67"/>
    <p:restoredTop sz="86303"/>
  </p:normalViewPr>
  <p:slideViewPr>
    <p:cSldViewPr snapToGrid="0" snapToObjects="1">
      <p:cViewPr varScale="1">
        <p:scale>
          <a:sx n="46" d="100"/>
          <a:sy n="46" d="100"/>
        </p:scale>
        <p:origin x="1656" y="2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866A7-698B-6A44-88F1-0082A6B9A9E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255FF-E733-7A46-8A77-BA6A8CE50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55FF-E733-7A46-8A77-BA6A8CE500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0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55FF-E733-7A46-8A77-BA6A8CE500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9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55FF-E733-7A46-8A77-BA6A8CE5004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2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55FF-E733-7A46-8A77-BA6A8CE5004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7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white infographic&#10;&#10;AI-generated content may be incorrect.">
            <a:extLst>
              <a:ext uri="{FF2B5EF4-FFF2-40B4-BE49-F238E27FC236}">
                <a16:creationId xmlns:a16="http://schemas.microsoft.com/office/drawing/2014/main" id="{C0FB4C07-5863-3BB0-E52C-F8322473C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1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rge Tex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CF2950-39E6-0D08-EE1F-A3C7A2E8C0A2}"/>
              </a:ext>
            </a:extLst>
          </p:cNvPr>
          <p:cNvSpPr/>
          <p:nvPr userDrawn="1"/>
        </p:nvSpPr>
        <p:spPr>
          <a:xfrm>
            <a:off x="0" y="-49924"/>
            <a:ext cx="12192000" cy="695784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C1A22-9EDA-86EF-3D3A-B26BE8493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5" y="714693"/>
            <a:ext cx="2656115" cy="914400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4891A65-5A78-B583-6AF0-524E76555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327E6B-3A7F-FAEC-4838-B750CD33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2072640"/>
            <a:ext cx="10984993" cy="3633216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4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09602" y="342900"/>
            <a:ext cx="824150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766A3E-C3D8-CEA2-FBC4-8AB354D85F74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2">
            <a:extLst>
              <a:ext uri="{FF2B5EF4-FFF2-40B4-BE49-F238E27FC236}">
                <a16:creationId xmlns:a16="http://schemas.microsoft.com/office/drawing/2014/main" id="{0260FA03-7173-BABA-296F-94A763BB66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1" y="1810319"/>
            <a:ext cx="10868660" cy="4100330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8FA054B-21AB-7601-9E4F-8B0F78E81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6C40871-AB4B-6BC6-DD5D-F29A9DC126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5F12A223-D62A-429D-FCB5-5E1CD5A1B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  <p15:guide id="5" pos="45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09600" y="342900"/>
            <a:ext cx="8371585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810319"/>
            <a:ext cx="5281061" cy="40019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5FA583D-9F86-B317-6DDE-BB1432ACC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4D2D6D-D836-1475-B21F-FD74A9F3D635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2">
            <a:extLst>
              <a:ext uri="{FF2B5EF4-FFF2-40B4-BE49-F238E27FC236}">
                <a16:creationId xmlns:a16="http://schemas.microsoft.com/office/drawing/2014/main" id="{5454C11D-F1B3-2C1A-B588-CA54535BD2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1339" y="1810319"/>
            <a:ext cx="5281061" cy="40019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91F682F-1948-02DA-DE80-89FD2B0D82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050368B3-9EE2-DC2F-9564-673731B2E0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0" y="6149487"/>
            <a:ext cx="12192000" cy="72390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2000" y="342900"/>
            <a:ext cx="8239105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3719" y="1810319"/>
            <a:ext cx="6936282" cy="38553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1520" y="1805619"/>
            <a:ext cx="3481892" cy="385537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72F24FC-F42D-E94A-1C14-25535C689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DA503-7BD6-E089-1E33-6F0477459468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0E06C9-AB49-3CFA-A659-C6C044C17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D42FDA3-F527-29B7-C22F-00EC0987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01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9944098" y="3975100"/>
            <a:ext cx="2247902" cy="288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2" y="342900"/>
            <a:ext cx="823190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0" y="1810319"/>
            <a:ext cx="6803575" cy="43237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5835" y="1456085"/>
            <a:ext cx="3656964" cy="46780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AC1F149-7BBE-D0B7-0E9D-F391EC070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B123C5-E7BC-9260-0E94-D33BDF0FCBD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3F9E0B-FC8F-2FEC-6F53-012F4C1E6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11C673B1-7BC4-BD3E-3DC6-404F650A9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49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9944098" y="3975100"/>
            <a:ext cx="2247902" cy="288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9200" y="1810319"/>
            <a:ext cx="6803575" cy="4323780"/>
          </a:xfrm>
        </p:spPr>
        <p:txBody>
          <a:bodyPr/>
          <a:lstStyle>
            <a:lvl1pPr marL="233363" marR="0" indent="-2333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5pPr>
              <a:buNone/>
              <a:defRPr/>
            </a:lvl5pPr>
          </a:lstStyle>
          <a:p>
            <a:pPr lvl="0"/>
            <a:r>
              <a:rPr lang="en-US" dirty="0"/>
              <a:t>Know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Share</a:t>
            </a: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Share</a:t>
            </a:r>
          </a:p>
          <a:p>
            <a:pPr lvl="0"/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AC1F149-7BBE-D0B7-0E9D-F391EC070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B123C5-E7BC-9260-0E94-D33BDF0FCBD7}"/>
              </a:ext>
            </a:extLst>
          </p:cNvPr>
          <p:cNvSpPr/>
          <p:nvPr userDrawn="1"/>
        </p:nvSpPr>
        <p:spPr>
          <a:xfrm>
            <a:off x="731520" y="1455906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3F9E0B-FC8F-2FEC-6F53-012F4C1E6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8EA999-BD95-6904-175A-391E21DE65E2}"/>
              </a:ext>
            </a:extLst>
          </p:cNvPr>
          <p:cNvSpPr/>
          <p:nvPr userDrawn="1"/>
        </p:nvSpPr>
        <p:spPr>
          <a:xfrm>
            <a:off x="-1" y="0"/>
            <a:ext cx="8696260" cy="120185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6">
            <a:extLst>
              <a:ext uri="{FF2B5EF4-FFF2-40B4-BE49-F238E27FC236}">
                <a16:creationId xmlns:a16="http://schemas.microsoft.com/office/drawing/2014/main" id="{F4A3F5F4-A811-7ACA-B8D2-AE14EAB95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2" y="342900"/>
            <a:ext cx="7812197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Know, Share, Do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5041C-360A-47B7-99E8-A530290E7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96259" y="0"/>
            <a:ext cx="3495741" cy="1201856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7EF9E60-B4FC-3335-A36D-4CE37B321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041" y="298756"/>
            <a:ext cx="2595880" cy="640080"/>
          </a:xfrm>
          <a:prstGeom prst="rect">
            <a:avLst/>
          </a:prstGeom>
        </p:spPr>
      </p:pic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8CC1912A-10EA-F621-CA56-7CAA88D000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15833" y="1455905"/>
            <a:ext cx="3656965" cy="467819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076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8889" y="3975100"/>
            <a:ext cx="2247902" cy="288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54346" y="1810319"/>
            <a:ext cx="6803575" cy="4323780"/>
          </a:xfrm>
        </p:spPr>
        <p:txBody>
          <a:bodyPr/>
          <a:lstStyle>
            <a:lvl1pPr marL="233363" marR="0" indent="-2333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5pPr>
              <a:buNone/>
              <a:defRPr/>
            </a:lvl5pPr>
          </a:lstStyle>
          <a:p>
            <a:pPr lvl="0"/>
            <a:r>
              <a:rPr lang="en-US" dirty="0"/>
              <a:t>Know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Share</a:t>
            </a: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Share</a:t>
            </a:r>
          </a:p>
          <a:p>
            <a:pPr lvl="0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00" y="1456085"/>
            <a:ext cx="3656964" cy="467801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AC1F149-7BBE-D0B7-0E9D-F391EC070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3F9E0B-FC8F-2FEC-6F53-012F4C1E6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3114" y="6388328"/>
            <a:ext cx="6397991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8EA999-BD95-6904-175A-391E21DE65E2}"/>
              </a:ext>
            </a:extLst>
          </p:cNvPr>
          <p:cNvSpPr/>
          <p:nvPr userDrawn="1"/>
        </p:nvSpPr>
        <p:spPr>
          <a:xfrm>
            <a:off x="-1" y="0"/>
            <a:ext cx="8696260" cy="120185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6">
            <a:extLst>
              <a:ext uri="{FF2B5EF4-FFF2-40B4-BE49-F238E27FC236}">
                <a16:creationId xmlns:a16="http://schemas.microsoft.com/office/drawing/2014/main" id="{F4A3F5F4-A811-7ACA-B8D2-AE14EAB95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2" y="342900"/>
            <a:ext cx="7812197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Know, Share, Do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5041C-360A-47B7-99E8-A530290E7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96259" y="0"/>
            <a:ext cx="3495741" cy="1201856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7EF9E60-B4FC-3335-A36D-4CE37B321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041" y="298756"/>
            <a:ext cx="2595880" cy="6400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FEB7F1-D2FE-18E2-2974-0F3B7482DFFD}"/>
              </a:ext>
            </a:extLst>
          </p:cNvPr>
          <p:cNvSpPr/>
          <p:nvPr userDrawn="1"/>
        </p:nvSpPr>
        <p:spPr>
          <a:xfrm>
            <a:off x="4954346" y="1455906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20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Ful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6494" y="1"/>
            <a:ext cx="3935506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1999" y="342900"/>
            <a:ext cx="699903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1999" y="1810319"/>
            <a:ext cx="6999035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0AAD6C-33C7-B854-A943-2CE6956EC76D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80853D7-F89A-343A-ABF1-F1BBBE885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  <a:ln>
            <a:noFill/>
          </a:ln>
        </p:spPr>
        <p:txBody>
          <a:bodyPr/>
          <a:lstStyle>
            <a:lvl1pPr>
              <a:defRPr sz="1200" b="0">
                <a:ln w="0">
                  <a:noFill/>
                </a:ln>
                <a:solidFill>
                  <a:schemeClr val="bg1"/>
                </a:solidFill>
                <a:effectLst>
                  <a:outerShdw blurRad="94031" dist="8334" dir="4200000" sx="97000" sy="97000" algn="tl" rotWithShape="0">
                    <a:schemeClr val="tx1">
                      <a:alpha val="85000"/>
                    </a:schemeClr>
                  </a:outerShdw>
                </a:effectLst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46469E5-4287-550C-F06B-9730B745B7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3827980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3F5DAB-D703-7675-89E2-EF3BBF643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098" y="0"/>
            <a:ext cx="2247901" cy="68580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0" y="342900"/>
            <a:ext cx="836198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8361984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0243D27-A33E-866A-A83E-032A4CC273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B64942-4C79-47FE-110A-338C6571D813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C97E4AB-2102-062A-67B8-25BD5D32E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pic>
        <p:nvPicPr>
          <p:cNvPr id="4" name="Picture 3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873AEECE-2649-CDDA-534F-AE6B24404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096" y="342900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70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3F5DAB-D703-7675-89E2-EF3BBF643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-49924"/>
            <a:ext cx="2247900" cy="695784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0" y="342900"/>
            <a:ext cx="836198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8361984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58EEC99-0F59-F9CB-CA29-1CE02919E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7C354E-487A-94F0-075E-D7FFF34C6033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CA15002-8976-BBD9-7C35-45298ED834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7FB0120B-AB44-FED2-10E3-797254955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098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7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Full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44F620-6422-175B-F602-ACC486E7BD28}"/>
              </a:ext>
            </a:extLst>
          </p:cNvPr>
          <p:cNvSpPr/>
          <p:nvPr userDrawn="1"/>
        </p:nvSpPr>
        <p:spPr>
          <a:xfrm>
            <a:off x="0" y="5176907"/>
            <a:ext cx="12192000" cy="170969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480134"/>
            <a:ext cx="10972800" cy="2533874"/>
          </a:xfrm>
        </p:spPr>
        <p:txBody>
          <a:bodyPr anchor="t">
            <a:normAutofit/>
          </a:bodyPr>
          <a:lstStyle>
            <a:lvl1pPr algn="l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4181105"/>
            <a:ext cx="10972800" cy="457200"/>
          </a:xfrm>
        </p:spPr>
        <p:txBody>
          <a:bodyPr anchor="ctr"/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 or Presenter Name Goes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41DE7E-4562-2FA2-0FE5-C820F9889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2916" y="3993781"/>
            <a:ext cx="0" cy="0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FC083E6-90DD-E923-0081-A2BCE2A9EF5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17219" y="512937"/>
            <a:ext cx="5425397" cy="457200"/>
          </a:xfrm>
        </p:spPr>
        <p:txBody>
          <a:bodyPr anchor="ctr"/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61D05-89EC-3C25-F33F-CEA512C94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6" b="-20004"/>
          <a:stretch>
            <a:fillRect/>
          </a:stretch>
        </p:blipFill>
        <p:spPr>
          <a:xfrm>
            <a:off x="8229600" y="-7749"/>
            <a:ext cx="4663440" cy="822960"/>
          </a:xfrm>
          <a:prstGeom prst="rect">
            <a:avLst/>
          </a:prstGeom>
        </p:spPr>
      </p:pic>
      <p:pic>
        <p:nvPicPr>
          <p:cNvPr id="18" name="Picture 17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4D27453E-FCC5-ADDF-6ADF-5F2818BC75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8" y="5584164"/>
            <a:ext cx="3678621" cy="9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2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0" y="342900"/>
            <a:ext cx="8150727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1B0B562-B6BD-09E9-42B4-146C6EFC68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B5E4647-BA5F-D64B-F0EB-098CD5D66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4FC69798-326A-78A5-46A9-2A34FB94D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92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0" y="3975100"/>
            <a:ext cx="12192000" cy="288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2000" y="342900"/>
            <a:ext cx="7261340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2000" y="1810319"/>
            <a:ext cx="10823255" cy="432378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688156F-D9FC-7DA6-4C3E-126AC7FA7B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62D018-0AB8-A858-5849-180894E1689D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6B6EFFD-1C8F-C226-15FE-CA04F8052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pic>
        <p:nvPicPr>
          <p:cNvPr id="5" name="Pictur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FF8092F-189F-42DF-5130-BC060CCBA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6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63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3BC2A8-CBFD-3CCE-A999-591ADF315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A90E2B3-7DF6-48B8-024D-90DD7198E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5028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5C1591-D945-4BF3-1475-9B308E22B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1720" y="0"/>
            <a:ext cx="6050280" cy="6134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8A2778D-DB38-EC78-3942-C7CCE2D02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47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5C1591-D945-4BF3-1475-9B308E22B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1720" y="0"/>
            <a:ext cx="6050280" cy="61341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F92D9E-F912-2CD3-A71A-E6B136E48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A90E2B3-7DF6-48B8-024D-90DD7198E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74720"/>
            <a:ext cx="6050280" cy="3383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2FE7E67-0EC3-368B-F114-F28E49BA3D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50280" cy="3383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4AB92B3-898A-A6DE-73F8-00700AADE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49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75D593E-B01C-1B5C-0FC6-2AA03ADC855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41722" y="-1"/>
            <a:ext cx="6050280" cy="3243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94F954-8FD3-E89A-095D-E0BAD7002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A90E2B3-7DF6-48B8-024D-90DD7198E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335015"/>
            <a:ext cx="6050280" cy="279908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2FE7E67-0EC3-368B-F114-F28E49BA3D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-1"/>
            <a:ext cx="6050280" cy="3243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17B4F1-48C2-F18F-6D10-79C17D58A9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41722" y="3335015"/>
            <a:ext cx="6050280" cy="279908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E7C4D-5152-08A0-4FC8-FD1516DB9B63}"/>
              </a:ext>
            </a:extLst>
          </p:cNvPr>
          <p:cNvSpPr txBox="1"/>
          <p:nvPr userDrawn="1"/>
        </p:nvSpPr>
        <p:spPr>
          <a:xfrm>
            <a:off x="723900" y="6365245"/>
            <a:ext cx="6462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spc="0" baseline="0" dirty="0">
                <a:solidFill>
                  <a:schemeClr val="tx1"/>
                </a:solidFill>
                <a:latin typeface="Arial" panose="020B0604020202020204" pitchFamily="34" charset="0"/>
                <a:ea typeface="Source Serif 4 14pt Medium" panose="02040603050405020204" pitchFamily="18" charset="0"/>
                <a:cs typeface="Arial" panose="020B0604020202020204" pitchFamily="34" charset="0"/>
              </a:rPr>
              <a:t>School of Medicine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1C01A2D9-4B30-21C7-FD6B-61DD9EC1F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61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EE3BA1-F4E4-B0E3-EDF3-A8D6798E6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4739EF-0BF5-50F5-831B-3FE192AAE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1459"/>
            <a:ext cx="4078388" cy="475854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82B961C-0078-F25B-ADC4-41230630C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381822"/>
            <a:ext cx="5866878" cy="27522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761E72-09D4-76DA-092B-B5A330D45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337" y="337832"/>
            <a:ext cx="2286000" cy="249680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4E6BE11-4A52-1EFB-4210-5B2DA54983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79314" y="337832"/>
            <a:ext cx="2387563" cy="249680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5C1591-D945-4BF3-1475-9B308E22B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43324" y="1495586"/>
            <a:ext cx="5765313" cy="46385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2E3435A-7B27-3F95-1D78-E8476E001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80CEA01-2304-233B-0E20-309CACEA11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C98B3A76-F351-BE4F-B5FA-D8B85E360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4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. And For All.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FAEB5-6069-584C-9CEF-AD60221C3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9414"/>
            <a:ext cx="12192000" cy="693682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nterlocking NC with the tagline, “First. And For All.”">
            <a:extLst>
              <a:ext uri="{FF2B5EF4-FFF2-40B4-BE49-F238E27FC236}">
                <a16:creationId xmlns:a16="http://schemas.microsoft.com/office/drawing/2014/main" id="{7FD56301-4791-760A-929E-C47BF3FBE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8113" y="2790499"/>
            <a:ext cx="7475774" cy="12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1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. And For All.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locking NC with the tagline, “First. And For All.”">
            <a:extLst>
              <a:ext uri="{FF2B5EF4-FFF2-40B4-BE49-F238E27FC236}">
                <a16:creationId xmlns:a16="http://schemas.microsoft.com/office/drawing/2014/main" id="{CF24EAEE-EDDA-D794-7CE7-285C23CD66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" r="-36"/>
          <a:stretch>
            <a:fillRect/>
          </a:stretch>
        </p:blipFill>
        <p:spPr>
          <a:xfrm>
            <a:off x="2358113" y="2790499"/>
            <a:ext cx="7475774" cy="12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21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. And For All.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0BBD57-4BEB-D9AF-A1AA-90ACAD3D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9414"/>
            <a:ext cx="12192000" cy="693682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nterlocking NC with the tagline, “First. And For All.”">
            <a:extLst>
              <a:ext uri="{FF2B5EF4-FFF2-40B4-BE49-F238E27FC236}">
                <a16:creationId xmlns:a16="http://schemas.microsoft.com/office/drawing/2014/main" id="{AE1EA31F-B569-0FAB-4C96-503D72343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8108" y="2790499"/>
            <a:ext cx="7475777" cy="12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1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91F94-533F-E723-F175-6E52EC9DB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3902" y="4661065"/>
            <a:ext cx="2478097" cy="219693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0290" y="685800"/>
            <a:ext cx="8661354" cy="3504257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0289" y="4367713"/>
            <a:ext cx="8661355" cy="1535242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41DE7E-4562-2FA2-0FE5-C820F9889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2916" y="3993781"/>
            <a:ext cx="0" cy="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70DFD4-2C33-B3BB-339C-75B30AB01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03202" cy="3902044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CAC6A-8B4F-A5CD-D2E3-F6AFB346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398717" y="1740305"/>
            <a:ext cx="3216245" cy="1107233"/>
          </a:xfrm>
          <a:prstGeom prst="rect">
            <a:avLst/>
          </a:prstGeom>
        </p:spPr>
      </p:pic>
      <p:pic>
        <p:nvPicPr>
          <p:cNvPr id="6" name="Picture 5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4715BA0-8BB3-8A95-8E08-BC8E6F387D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096" y="4997927"/>
            <a:ext cx="1045919" cy="15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50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Signature Carolina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FAEB5-6069-584C-9CEF-AD60221C3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947338"/>
          </a:xfrm>
          <a:prstGeom prst="rect">
            <a:avLst/>
          </a:prstGeom>
          <a:solidFill>
            <a:schemeClr val="accent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99D8707F-0F7B-360D-DF22-427F11EF5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064" y="2900898"/>
            <a:ext cx="4283491" cy="10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1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37B0C74A-3E3C-328A-F9BD-8E3EC7A1A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063" y="2900897"/>
            <a:ext cx="4283491" cy="10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14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F35C4BB9-4096-AA7F-752F-CB0605047FE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81FC50-737E-8E77-D456-53501DBB5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E8BF799B-8A6B-5BB0-8E31-A5E6C9AB2F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13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glass windows&#10;&#10;AI-generated content may be incorrect.">
            <a:extLst>
              <a:ext uri="{FF2B5EF4-FFF2-40B4-BE49-F238E27FC236}">
                <a16:creationId xmlns:a16="http://schemas.microsoft.com/office/drawing/2014/main" id="{BD742DE3-8DD5-CE82-31B7-C592A9E39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D4D460-395C-572A-650D-CC2AB7B40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4A2DE75F-9E81-4F52-940B-2543617319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46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glass windows&#10;&#10;AI-generated content may be incorrect.">
            <a:extLst>
              <a:ext uri="{FF2B5EF4-FFF2-40B4-BE49-F238E27FC236}">
                <a16:creationId xmlns:a16="http://schemas.microsoft.com/office/drawing/2014/main" id="{B9D151B9-3F3A-278E-7148-D514CA256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3B4707-892B-CA71-03EA-E9C8CB9F8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5E867B2A-8F34-8CEA-DF56-556D808619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05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building&#10;&#10;AI-generated content may be incorrect.">
            <a:extLst>
              <a:ext uri="{FF2B5EF4-FFF2-40B4-BE49-F238E27FC236}">
                <a16:creationId xmlns:a16="http://schemas.microsoft.com/office/drawing/2014/main" id="{E9CBFA34-4D22-0353-C3BC-AB3D483090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DD7E72-9294-85DF-A8C9-0015D816C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850BEB37-769F-4029-9F6F-8738E04A98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81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4F370989-9BDC-DFE1-E5F7-A0DF85E448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C43123-7F20-8B1D-8F5C-CE77640C5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367A083C-E14C-8303-0827-BCC9B09A23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91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meeting&#10;&#10;AI-generated content may be incorrect.">
            <a:extLst>
              <a:ext uri="{FF2B5EF4-FFF2-40B4-BE49-F238E27FC236}">
                <a16:creationId xmlns:a16="http://schemas.microsoft.com/office/drawing/2014/main" id="{09651267-1BDB-2C2D-0698-9D04906AC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1B0C2A-E95D-9B58-F654-ACEC56206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F6BE26A5-37E7-F573-48C8-94EE989672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52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stairs in a building&#10;&#10;AI-generated content may be incorrect.">
            <a:extLst>
              <a:ext uri="{FF2B5EF4-FFF2-40B4-BE49-F238E27FC236}">
                <a16:creationId xmlns:a16="http://schemas.microsoft.com/office/drawing/2014/main" id="{EBC266E2-336F-1023-F6A7-F40FD64EE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E5A7B6-BE10-8A4D-C374-2EFFBCF93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C74D22B5-83E4-0BBF-F477-F2FAE6F6E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12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 looking at a computer screen&#10;&#10;AI-generated content may be incorrect.">
            <a:extLst>
              <a:ext uri="{FF2B5EF4-FFF2-40B4-BE49-F238E27FC236}">
                <a16:creationId xmlns:a16="http://schemas.microsoft.com/office/drawing/2014/main" id="{49CD0DA4-D794-8F0E-5F58-039076A98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C586D-5185-F261-3CA7-7AF77AB49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221A4D6E-DE6B-BEBA-0593-C0F1F2E51C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8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A01D1E-CBB3-0E06-52EF-DB45BB2CF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3902" y="0"/>
            <a:ext cx="2476500" cy="68579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0289" y="519160"/>
            <a:ext cx="6415106" cy="4100155"/>
          </a:xfrm>
        </p:spPr>
        <p:txBody>
          <a:bodyPr anchor="b">
            <a:normAutofit/>
          </a:bodyPr>
          <a:lstStyle>
            <a:lvl1pPr marL="0" indent="0" algn="l">
              <a:tabLst/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0289" y="4811843"/>
            <a:ext cx="6415107" cy="1124262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41DE7E-4562-2FA2-0FE5-C820F9889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2916" y="3993781"/>
            <a:ext cx="0" cy="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70DFD4-2C33-B3BB-339C-75B30AB01738}"/>
              </a:ext>
            </a:extLst>
          </p:cNvPr>
          <p:cNvSpPr/>
          <p:nvPr userDrawn="1"/>
        </p:nvSpPr>
        <p:spPr>
          <a:xfrm>
            <a:off x="0" y="1"/>
            <a:ext cx="303202" cy="43433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FFAC87-9E53-1884-FF11-F909742899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6931" y="519161"/>
            <a:ext cx="4384780" cy="382424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E094AF1-CBBA-B384-175D-45A64B150B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096" y="4997927"/>
            <a:ext cx="1045919" cy="15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65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BAA5E562-EE19-51D9-76CD-1AA3D5845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2EBA15-97AE-B705-9D40-CDC0785D3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D8CCBECD-FEE2-7EC6-F2AF-2A30B2D6FD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0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ople in a large office building&#10;&#10;AI-generated content may be incorrect.">
            <a:extLst>
              <a:ext uri="{FF2B5EF4-FFF2-40B4-BE49-F238E27FC236}">
                <a16:creationId xmlns:a16="http://schemas.microsoft.com/office/drawing/2014/main" id="{43E943C9-B2B5-E886-57B1-FCEACD65A0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347619-9532-B581-4180-78C8FB78F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D6E7A015-D373-3B47-FC4C-80FF8F8FC9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59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brick walkway and trees&#10;&#10;AI-generated content may be incorrect.">
            <a:extLst>
              <a:ext uri="{FF2B5EF4-FFF2-40B4-BE49-F238E27FC236}">
                <a16:creationId xmlns:a16="http://schemas.microsoft.com/office/drawing/2014/main" id="{812F3A88-FE37-AFE1-445C-B05B898665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9CF1E9-7F9A-7A30-76DE-EE5D378C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14B2F686-546C-EFF9-4F55-A17884E7B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35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few windows&#10;&#10;AI-generated content may be incorrect.">
            <a:extLst>
              <a:ext uri="{FF2B5EF4-FFF2-40B4-BE49-F238E27FC236}">
                <a16:creationId xmlns:a16="http://schemas.microsoft.com/office/drawing/2014/main" id="{DD802C78-7491-0FEA-B1A2-FEEBBBD60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1BE2C9-7308-B1D8-B14A-139C9443F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E8F04698-5947-6DDD-F389-AF2A59F8E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85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trees and grass&#10;&#10;AI-generated content may be incorrect.">
            <a:extLst>
              <a:ext uri="{FF2B5EF4-FFF2-40B4-BE49-F238E27FC236}">
                <a16:creationId xmlns:a16="http://schemas.microsoft.com/office/drawing/2014/main" id="{011DFC12-65B3-68DC-8988-B241381719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30A601-9B78-84DF-33E3-06DC1B787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741429AC-B376-C878-FF46-F4700F27CC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76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alking in front of a building&#10;&#10;AI-generated content may be incorrect.">
            <a:extLst>
              <a:ext uri="{FF2B5EF4-FFF2-40B4-BE49-F238E27FC236}">
                <a16:creationId xmlns:a16="http://schemas.microsoft.com/office/drawing/2014/main" id="{D328DC29-E133-ECCF-B8F0-6291547854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EB009C-CC95-8111-6E42-278A04DB9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0094AF59-39F7-B66E-38AE-702100A7E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48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building&#10;&#10;AI-generated content may be incorrect.">
            <a:extLst>
              <a:ext uri="{FF2B5EF4-FFF2-40B4-BE49-F238E27FC236}">
                <a16:creationId xmlns:a16="http://schemas.microsoft.com/office/drawing/2014/main" id="{2B210676-8DC4-CA2C-6949-9EDAE7656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A1991-1F55-C23A-18F2-9270CDC4F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E0AE450F-66F1-0871-2A70-E45B81DFF7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alking on a sidewalk&#10;&#10;AI-generated content may be incorrect.">
            <a:extLst>
              <a:ext uri="{FF2B5EF4-FFF2-40B4-BE49-F238E27FC236}">
                <a16:creationId xmlns:a16="http://schemas.microsoft.com/office/drawing/2014/main" id="{F092A6EC-308E-A9FC-3E45-1EEEC8FFD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7A0465-C0B4-B055-C6FE-044465D2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5E103A6A-CFC8-3D88-BEA5-96F9788953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396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building&#10;&#10;AI-generated content may be incorrect.">
            <a:extLst>
              <a:ext uri="{FF2B5EF4-FFF2-40B4-BE49-F238E27FC236}">
                <a16:creationId xmlns:a16="http://schemas.microsoft.com/office/drawing/2014/main" id="{EEFFADB5-788B-5A94-97D5-F5227E71ED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CFAD55-59F5-904A-6FB1-2FD527875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EC81B52F-4991-C797-205C-BC8FDBB797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022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alking on a sidewalk&#10;&#10;AI-generated content may be incorrect.">
            <a:extLst>
              <a:ext uri="{FF2B5EF4-FFF2-40B4-BE49-F238E27FC236}">
                <a16:creationId xmlns:a16="http://schemas.microsoft.com/office/drawing/2014/main" id="{23C0C2AC-6581-E7FF-31E7-BEDE8EF4B9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3251DE-7534-6366-DCC8-A5B5710F1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A1640E16-AA4C-FB1C-BF7B-F55730B816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5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Subtitle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D0071A-0C98-906B-A206-2F811653B5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>
            <a:off x="1540933" y="0"/>
            <a:ext cx="10651067" cy="68579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48156" y="1588958"/>
            <a:ext cx="9111759" cy="4287186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D9795C1-D152-B640-81E1-08A233E87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8156" y="710534"/>
            <a:ext cx="9111758" cy="365760"/>
          </a:xfrm>
        </p:spPr>
        <p:txBody>
          <a:bodyPr>
            <a:normAutofit/>
          </a:bodyPr>
          <a:lstStyle>
            <a:lvl1pPr marL="0" indent="0">
              <a:buNone/>
              <a:defRPr sz="1800" b="1" cap="all" spc="1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8E43BAC-B1DA-E07C-AF14-54573FC6D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A2B52-BA67-752C-E2B6-172CBE3C1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008"/>
          <a:stretch>
            <a:fillRect/>
          </a:stretch>
        </p:blipFill>
        <p:spPr>
          <a:xfrm rot="16200000">
            <a:off x="-1653669" y="2743200"/>
            <a:ext cx="466344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11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from above of a building with stairs&#10;&#10;AI-generated content may be incorrect.">
            <a:extLst>
              <a:ext uri="{FF2B5EF4-FFF2-40B4-BE49-F238E27FC236}">
                <a16:creationId xmlns:a16="http://schemas.microsoft.com/office/drawing/2014/main" id="{E9A103B0-245E-3562-70A9-892161117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D5BB5B-BAA5-CBED-443C-09508977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5EF59F92-A18A-8905-58B2-02D169126D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93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54212169-5255-8726-EE31-C6C1DE300B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1894" y="0"/>
            <a:ext cx="4600106" cy="6847284"/>
          </a:xfrm>
          <a:prstGeom prst="rect">
            <a:avLst/>
          </a:prstGeom>
        </p:spPr>
      </p:pic>
      <p:sp>
        <p:nvSpPr>
          <p:cNvPr id="16" name="Content Placeholder 32">
            <a:extLst>
              <a:ext uri="{FF2B5EF4-FFF2-40B4-BE49-F238E27FC236}">
                <a16:creationId xmlns:a16="http://schemas.microsoft.com/office/drawing/2014/main" id="{6D518C9E-DC50-0C85-A253-802660D498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610726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4C87AE0-3221-A3C6-EFBD-FC0ADD1EFA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620327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4858B3-BE27-DA3F-FCC6-ECB8A64D6F71}"/>
              </a:ext>
            </a:extLst>
          </p:cNvPr>
          <p:cNvSpPr/>
          <p:nvPr userDrawn="1"/>
        </p:nvSpPr>
        <p:spPr>
          <a:xfrm>
            <a:off x="-1" y="0"/>
            <a:ext cx="7591895" cy="120185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6">
            <a:extLst>
              <a:ext uri="{FF2B5EF4-FFF2-40B4-BE49-F238E27FC236}">
                <a16:creationId xmlns:a16="http://schemas.microsoft.com/office/drawing/2014/main" id="{77F70E28-D910-B631-7063-E6F226E4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610727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Picture 20" descr="A white symbol with blue border&#10;&#10;AI-generated content may be incorrect.">
            <a:extLst>
              <a:ext uri="{FF2B5EF4-FFF2-40B4-BE49-F238E27FC236}">
                <a16:creationId xmlns:a16="http://schemas.microsoft.com/office/drawing/2014/main" id="{CD107F5F-26B7-CE54-A6C6-634F8F578C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7762" y="254924"/>
            <a:ext cx="1206710" cy="94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635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178C0916-E5DD-329C-2749-10451DDCAD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4695" y="0"/>
            <a:ext cx="4607305" cy="6858000"/>
          </a:xfrm>
          <a:prstGeom prst="rect">
            <a:avLst/>
          </a:prstGeom>
        </p:spPr>
      </p:pic>
      <p:sp>
        <p:nvSpPr>
          <p:cNvPr id="15" name="Content Placeholder 32">
            <a:extLst>
              <a:ext uri="{FF2B5EF4-FFF2-40B4-BE49-F238E27FC236}">
                <a16:creationId xmlns:a16="http://schemas.microsoft.com/office/drawing/2014/main" id="{7C021DD1-F096-140D-C627-2883611C6EF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610726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218D91F-BEE2-735F-18A2-DF6897FC32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620327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53FCDF-D15A-407C-D95E-4F2ADBDB1157}"/>
              </a:ext>
            </a:extLst>
          </p:cNvPr>
          <p:cNvSpPr/>
          <p:nvPr userDrawn="1"/>
        </p:nvSpPr>
        <p:spPr>
          <a:xfrm>
            <a:off x="-1" y="0"/>
            <a:ext cx="7591895" cy="120185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6">
            <a:extLst>
              <a:ext uri="{FF2B5EF4-FFF2-40B4-BE49-F238E27FC236}">
                <a16:creationId xmlns:a16="http://schemas.microsoft.com/office/drawing/2014/main" id="{C930E8B6-B163-D771-1748-C63C549C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610727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 descr="A white symbol with blue border&#10;&#10;AI-generated content may be incorrect.">
            <a:extLst>
              <a:ext uri="{FF2B5EF4-FFF2-40B4-BE49-F238E27FC236}">
                <a16:creationId xmlns:a16="http://schemas.microsoft.com/office/drawing/2014/main" id="{81290738-8744-9DC5-384B-5E517EBF20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7762" y="254924"/>
            <a:ext cx="1206710" cy="94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11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6"/>
            <a:ext cx="4014864" cy="5251766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41348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6"/>
            <a:ext cx="4014863" cy="5251766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2811186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  <p:pic>
        <p:nvPicPr>
          <p:cNvPr id="12" name="Picture 11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8BD8A935-A8F5-7910-E425-DDCF1FB22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06" y="440923"/>
            <a:ext cx="4014866" cy="597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3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06" y="440924"/>
            <a:ext cx="4014866" cy="5976151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4193086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5"/>
            <a:ext cx="4014866" cy="5251769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31176855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5"/>
            <a:ext cx="4014865" cy="5251769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20965601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6"/>
            <a:ext cx="4014865" cy="5251767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224597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D0071A-0C98-906B-A206-2F811653B502}"/>
              </a:ext>
            </a:extLst>
          </p:cNvPr>
          <p:cNvSpPr/>
          <p:nvPr userDrawn="1"/>
        </p:nvSpPr>
        <p:spPr>
          <a:xfrm>
            <a:off x="-1" y="0"/>
            <a:ext cx="1540933" cy="68579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8E43BAC-B1DA-E07C-AF14-54573FC6D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7BA80-25D7-6A4E-9BE4-E1354E47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7375"/>
          <a:stretch>
            <a:fillRect/>
          </a:stretch>
        </p:blipFill>
        <p:spPr>
          <a:xfrm rot="16200000">
            <a:off x="-1655064" y="2743200"/>
            <a:ext cx="4663440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A389D4D-CCDD-4179-F371-36361112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156" y="1588958"/>
            <a:ext cx="9111759" cy="4287186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FB92FF-E0C3-8BF5-E7F0-4D97B2882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8156" y="710534"/>
            <a:ext cx="9111758" cy="365760"/>
          </a:xfrm>
        </p:spPr>
        <p:txBody>
          <a:bodyPr>
            <a:normAutofit/>
          </a:bodyPr>
          <a:lstStyle>
            <a:lvl1pPr marL="0" indent="0">
              <a:buNone/>
              <a:defRPr sz="1800" b="1" cap="all" spc="17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01418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6"/>
            <a:ext cx="4014864" cy="5251767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3055522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6"/>
            <a:ext cx="4014863" cy="5251765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53101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Subtitle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D0071A-0C98-906B-A206-2F811653B502}"/>
              </a:ext>
            </a:extLst>
          </p:cNvPr>
          <p:cNvSpPr/>
          <p:nvPr userDrawn="1"/>
        </p:nvSpPr>
        <p:spPr>
          <a:xfrm>
            <a:off x="-7496" y="-39415"/>
            <a:ext cx="1540933" cy="693682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8E43BAC-B1DA-E07C-AF14-54573FC6D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7BA80-25D7-6A4E-9BE4-E1354E47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008"/>
          <a:stretch>
            <a:fillRect/>
          </a:stretch>
        </p:blipFill>
        <p:spPr>
          <a:xfrm rot="16200000">
            <a:off x="-1653415" y="2743200"/>
            <a:ext cx="4663440" cy="1371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8A8CC0-5532-5AEA-2BCE-F8E4456B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156" y="1588958"/>
            <a:ext cx="9111759" cy="4287186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3E4D545-C780-15F4-A021-549270FD02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8156" y="710534"/>
            <a:ext cx="9111758" cy="365760"/>
          </a:xfrm>
        </p:spPr>
        <p:txBody>
          <a:bodyPr>
            <a:normAutofit/>
          </a:bodyPr>
          <a:lstStyle>
            <a:lvl1pPr marL="0" indent="0">
              <a:buNone/>
              <a:defRPr sz="1800" b="1" cap="all" spc="1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6302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97408" y="2072640"/>
            <a:ext cx="10984993" cy="3633216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C27406-F7E4-0A7D-8CEC-8F6A32CBE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5" y="714693"/>
            <a:ext cx="2656115" cy="9144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85EB188-FB08-48FC-1E86-D2BD5A8FF1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6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rge Text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CF2950-39E6-0D08-EE1F-A3C7A2E8C0A2}"/>
              </a:ext>
            </a:extLst>
          </p:cNvPr>
          <p:cNvSpPr/>
          <p:nvPr userDrawn="1"/>
        </p:nvSpPr>
        <p:spPr>
          <a:xfrm>
            <a:off x="0" y="-39414"/>
            <a:ext cx="12192000" cy="693682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C4555-54B4-D1ED-534B-B2C66B3EB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" r="-33"/>
          <a:stretch>
            <a:fillRect/>
          </a:stretch>
        </p:blipFill>
        <p:spPr>
          <a:xfrm>
            <a:off x="744274" y="714693"/>
            <a:ext cx="2656116" cy="914400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25CCF78-C9E6-AACB-9BED-51CDC17DB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C2688DB-E127-7D33-5B48-848FB04D6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2072640"/>
            <a:ext cx="10984993" cy="3633216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78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19" y="650689"/>
            <a:ext cx="11186159" cy="1043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25625"/>
            <a:ext cx="11186160" cy="3786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1185" y="6174647"/>
            <a:ext cx="2707895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5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39" r:id="rId3"/>
    <p:sldLayoutId id="2147483740" r:id="rId4"/>
    <p:sldLayoutId id="2147483742" r:id="rId5"/>
    <p:sldLayoutId id="2147483754" r:id="rId6"/>
    <p:sldLayoutId id="2147483753" r:id="rId7"/>
    <p:sldLayoutId id="2147483745" r:id="rId8"/>
    <p:sldLayoutId id="2147483714" r:id="rId9"/>
    <p:sldLayoutId id="2147483746" r:id="rId10"/>
    <p:sldLayoutId id="2147483693" r:id="rId11"/>
    <p:sldLayoutId id="2147483728" r:id="rId12"/>
    <p:sldLayoutId id="2147483727" r:id="rId13"/>
    <p:sldLayoutId id="2147483725" r:id="rId14"/>
    <p:sldLayoutId id="2147483758" r:id="rId15"/>
    <p:sldLayoutId id="2147483759" r:id="rId16"/>
    <p:sldLayoutId id="2147483729" r:id="rId17"/>
    <p:sldLayoutId id="2147483732" r:id="rId18"/>
    <p:sldLayoutId id="2147483738" r:id="rId19"/>
    <p:sldLayoutId id="2147483731" r:id="rId20"/>
    <p:sldLayoutId id="2147483730" r:id="rId21"/>
    <p:sldLayoutId id="2147483700" r:id="rId22"/>
    <p:sldLayoutId id="2147483735" r:id="rId23"/>
    <p:sldLayoutId id="2147483736" r:id="rId24"/>
    <p:sldLayoutId id="2147483737" r:id="rId25"/>
    <p:sldLayoutId id="2147483733" r:id="rId26"/>
    <p:sldLayoutId id="2147483750" r:id="rId27"/>
    <p:sldLayoutId id="2147483752" r:id="rId28"/>
    <p:sldLayoutId id="2147483751" r:id="rId29"/>
    <p:sldLayoutId id="2147483748" r:id="rId30"/>
    <p:sldLayoutId id="2147483749" r:id="rId31"/>
    <p:sldLayoutId id="2147483761" r:id="rId32"/>
    <p:sldLayoutId id="2147483757" r:id="rId33"/>
    <p:sldLayoutId id="2147483760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73" r:id="rId42"/>
    <p:sldLayoutId id="2147483774" r:id="rId43"/>
    <p:sldLayoutId id="2147483775" r:id="rId44"/>
    <p:sldLayoutId id="2147483776" r:id="rId45"/>
    <p:sldLayoutId id="2147483777" r:id="rId46"/>
    <p:sldLayoutId id="2147483778" r:id="rId47"/>
    <p:sldLayoutId id="2147483779" r:id="rId48"/>
    <p:sldLayoutId id="2147483780" r:id="rId49"/>
    <p:sldLayoutId id="2147483781" r:id="rId50"/>
    <p:sldLayoutId id="2147483769" r:id="rId51"/>
    <p:sldLayoutId id="2147483770" r:id="rId52"/>
    <p:sldLayoutId id="2147483786" r:id="rId53"/>
    <p:sldLayoutId id="2147483787" r:id="rId54"/>
    <p:sldLayoutId id="2147483771" r:id="rId55"/>
    <p:sldLayoutId id="2147483772" r:id="rId56"/>
    <p:sldLayoutId id="2147483782" r:id="rId57"/>
    <p:sldLayoutId id="2147483783" r:id="rId58"/>
    <p:sldLayoutId id="2147483784" r:id="rId59"/>
    <p:sldLayoutId id="2147483785" r:id="rId60"/>
    <p:sldLayoutId id="2147483788" r:id="rId61"/>
  </p:sldLayoutIdLst>
  <p:hf hdr="0" ftr="0" dt="0"/>
  <p:txStyles>
    <p:titleStyle>
      <a:lvl1pPr algn="l" defTabSz="914400" rtl="0" eaLnBrk="1" fontAlgn="base" latinLnBrk="0" hangingPunct="1">
        <a:lnSpc>
          <a:spcPct val="100000"/>
        </a:lnSpc>
        <a:spcBef>
          <a:spcPct val="0"/>
        </a:spcBef>
        <a:buNone/>
        <a:defRPr sz="40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9350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375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adminliveunc.sharepoint.com/:p:/r/sites/SOMGraphics/Shared%20Documents/File%20share/UNC%20SOM_NEW_Template_2025.pptx?d=w3774ba7340aa450190485cdd70bbf069&amp;csf=1&amp;web=1&amp;e=nCZLrQ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B2BB2B-9A9C-FBB6-B879-C87775FE9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UNC SOM_NEW_Template_2025.pptx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62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B7699E-2164-3228-59F6-227E40E8E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86AED9-E6AB-A145-DFB2-3BDE6E765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Divider Title Example</a:t>
            </a:r>
          </a:p>
        </p:txBody>
      </p:sp>
    </p:spTree>
    <p:extLst>
      <p:ext uri="{BB962C8B-B14F-4D97-AF65-F5344CB8AC3E}">
        <p14:creationId xmlns:p14="http://schemas.microsoft.com/office/powerpoint/2010/main" val="423885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34C2-0A10-AE77-FBC7-1C82E6B7D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Title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89975-4EA1-29B1-5B24-15F63DE3C9E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dirty="0"/>
              <a:t>Blank Area for text, imagery, table, video or graph area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9498A-0945-F524-D348-ABB6E34AE7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CC54FE1-A1BA-9433-0495-F7295A783A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247851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729F9-BDAF-7A0F-EF00-B580CF1960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DAD07-A56D-3479-3C22-B6A0A8B3D96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301339" y="1810319"/>
            <a:ext cx="5281060" cy="4001902"/>
          </a:xfrm>
        </p:spPr>
        <p:txBody>
          <a:bodyPr/>
          <a:lstStyle/>
          <a:p>
            <a:r>
              <a:rPr lang="en-US" dirty="0"/>
              <a:t>Text, table, imagery, video or graph area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4B7F9-429B-D139-6565-1C3D7BD4D81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Text, table, imagery, video or graph area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9F49B-EAC0-8470-46F1-BD1A8120B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Title – 2 columns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CAC616D-0222-93DC-DBCE-5942585C41BD}"/>
              </a:ext>
            </a:extLst>
          </p:cNvPr>
          <p:cNvSpPr txBox="1">
            <a:spLocks/>
          </p:cNvSpPr>
          <p:nvPr/>
        </p:nvSpPr>
        <p:spPr>
          <a:xfrm>
            <a:off x="609600" y="6388328"/>
            <a:ext cx="8241505" cy="246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9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337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University, Division or Unit Name Goes Here (or delete)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95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C69F8-6157-EF86-0E36-8F0F76531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Placeholder 6" descr="Image placeholder photo">
            <a:extLst>
              <a:ext uri="{FF2B5EF4-FFF2-40B4-BE49-F238E27FC236}">
                <a16:creationId xmlns:a16="http://schemas.microsoft.com/office/drawing/2014/main" id="{62CD7B8F-F807-BEC6-81EE-52444C5A1C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2ECBF-19C8-6B53-B748-AFDC0EEA7C0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B8C362-9A6A-AA5B-8ED2-C6A90AEBF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Title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0E24ECC-8267-968B-6194-F1E53AF34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2351612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F08F8-82B5-3E08-8EC0-A3C02F6A01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Placeholder 6" descr="Image placeholder photo">
            <a:extLst>
              <a:ext uri="{FF2B5EF4-FFF2-40B4-BE49-F238E27FC236}">
                <a16:creationId xmlns:a16="http://schemas.microsoft.com/office/drawing/2014/main" id="{62B34BED-5EDA-B857-BE7A-F49DAAC956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14" r="28014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574A9-CB08-690F-6537-A8B398EA166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Content </a:t>
            </a:r>
          </a:p>
          <a:p>
            <a:r>
              <a:rPr lang="en-US" dirty="0"/>
              <a:t>Bullet Example</a:t>
            </a:r>
          </a:p>
          <a:p>
            <a:r>
              <a:rPr lang="en-US" dirty="0"/>
              <a:t>Text, graph,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9B35D-C71D-827E-7293-4FF2D630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Title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FD50758-A48D-078F-2F95-316915E05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2534795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mage placeholder photo">
            <a:extLst>
              <a:ext uri="{FF2B5EF4-FFF2-40B4-BE49-F238E27FC236}">
                <a16:creationId xmlns:a16="http://schemas.microsoft.com/office/drawing/2014/main" id="{94CCAA58-241C-4724-185E-02F8CF2EF5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60" r="33860"/>
          <a:stretch/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D78C7-914D-0B39-E341-E8D8BF644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4167D-544B-3D3D-756E-61D375E58FF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Content Area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D7F178-0540-4143-D9E9-D50AA7B0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Title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29395D7-79F0-276F-9185-E19B636F30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306098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10C2D-E475-1663-5786-DBD7C87E52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9DDD-25EA-BF2F-CCD4-509F31E3F95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Content Area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129C5-B985-B6F9-BF67-697FE8AE4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83646F7-BF8F-5AEE-7E9F-0487470C59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1655216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99DE0-5143-5862-B7C7-170B1FEDE6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FCC73-DDB7-4478-73D0-AABADCD450C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Content Area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EB2E6-A599-EA1B-600A-FFD88575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F010873-8A21-0565-1F4A-FA5FB401B9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3310805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F32C6-EBD8-639E-5E6D-21CD798D3B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Placeholder 5" descr="Image placeholder photo">
            <a:extLst>
              <a:ext uri="{FF2B5EF4-FFF2-40B4-BE49-F238E27FC236}">
                <a16:creationId xmlns:a16="http://schemas.microsoft.com/office/drawing/2014/main" id="{2589742E-556B-E1EE-D559-AF7ABAFD43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90" b="14490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835DCE-4E75-E860-4212-4CE89A4A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751289E-ADCE-113C-6DCC-2C34A276AE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3822615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FC050-D50C-0A8A-F315-42E3C4B6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with blank area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ED8761-8C7B-CFC5-8373-51EF7C13C9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88DB6CA-6533-B936-8A4B-FCAF9D57F9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388328"/>
            <a:ext cx="8241505" cy="246221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 dirty="0"/>
              <a:t>University, Division or Unit Name Goes Here (or delete)</a:t>
            </a:r>
          </a:p>
        </p:txBody>
      </p:sp>
    </p:spTree>
    <p:extLst>
      <p:ext uri="{BB962C8B-B14F-4D97-AF65-F5344CB8AC3E}">
        <p14:creationId xmlns:p14="http://schemas.microsoft.com/office/powerpoint/2010/main" val="2117085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7041-E1C7-FFAD-64F1-9B37002A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Title Example with Full Signature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E1AC6-BFA9-1C26-445D-260871E7F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Presentation Subtitle or Presenter Name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8A022-71F3-E16B-45F9-A6C1433957C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584333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4FB49E-680E-7F69-418E-CEAACE1B3FE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Know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r>
              <a:rPr lang="en-US" dirty="0"/>
              <a:t>Share</a:t>
            </a:r>
          </a:p>
          <a:p>
            <a:r>
              <a:rPr lang="en-US" dirty="0"/>
              <a:t>Do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6F8D2-F6A5-AA50-FBAF-F2B332D1B89B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7915835" y="1456085"/>
            <a:ext cx="3656964" cy="467801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FF8BF-D86A-6F61-EC97-DB48AD0436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273CCC-FEE0-F45C-E225-CEE702F71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FAAAB1-7D58-2342-481E-8CEF597EA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99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D7D309-A8DB-F49F-9E23-BC7F803F34A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Know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r>
              <a:rPr lang="en-US" dirty="0"/>
              <a:t>Share</a:t>
            </a:r>
          </a:p>
          <a:p>
            <a:r>
              <a:rPr lang="en-US" dirty="0"/>
              <a:t>Do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48C65D-F7D0-4FF9-A41B-A47DF33742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5A99E-EEDB-C2E5-3E2E-7CD613982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7F90A-A6FD-6D08-A22C-584E608B36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A2388E-E448-38F4-6B77-0D9F0B46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66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704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416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770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399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321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987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159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42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1F773-73A6-CAEC-CC3B-21EB7FCD7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Division, Center or Unit Name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DDAE8-CFEB-28ED-BB5B-2D83D804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Cover Title Name Example</a:t>
            </a:r>
          </a:p>
        </p:txBody>
      </p:sp>
    </p:spTree>
    <p:extLst>
      <p:ext uri="{BB962C8B-B14F-4D97-AF65-F5344CB8AC3E}">
        <p14:creationId xmlns:p14="http://schemas.microsoft.com/office/powerpoint/2010/main" val="395764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49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40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age placeholder photo">
            <a:extLst>
              <a:ext uri="{FF2B5EF4-FFF2-40B4-BE49-F238E27FC236}">
                <a16:creationId xmlns:a16="http://schemas.microsoft.com/office/drawing/2014/main" id="{85B27A0B-4175-B884-A8E3-6163904096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9F75F-EDC5-5F0A-DAB9-9463FA9205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20" y="-1043639"/>
            <a:ext cx="5593080" cy="10436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Full photo slide</a:t>
            </a:r>
          </a:p>
        </p:txBody>
      </p:sp>
    </p:spTree>
    <p:extLst>
      <p:ext uri="{BB962C8B-B14F-4D97-AF65-F5344CB8AC3E}">
        <p14:creationId xmlns:p14="http://schemas.microsoft.com/office/powerpoint/2010/main" val="3019674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BC76A-CA88-88E8-00FC-8DD38B5C70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Placeholder 7" descr="Image placeholder photo">
            <a:extLst>
              <a:ext uri="{FF2B5EF4-FFF2-40B4-BE49-F238E27FC236}">
                <a16:creationId xmlns:a16="http://schemas.microsoft.com/office/drawing/2014/main" id="{3C31FE01-212B-344A-5534-8342694D59B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59" r="22259"/>
          <a:stretch/>
        </p:blipFill>
        <p:spPr>
          <a:xfrm>
            <a:off x="6144768" y="0"/>
            <a:ext cx="6050280" cy="6134100"/>
          </a:xfrm>
        </p:spPr>
      </p:pic>
      <p:pic>
        <p:nvPicPr>
          <p:cNvPr id="6" name="Picture Placeholder 5" descr="Image placeholder photo">
            <a:extLst>
              <a:ext uri="{FF2B5EF4-FFF2-40B4-BE49-F238E27FC236}">
                <a16:creationId xmlns:a16="http://schemas.microsoft.com/office/drawing/2014/main" id="{5A7F289F-9D64-AECC-DAB4-7D32D05C56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88" r="25188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E661C8-9FD4-A282-F97F-837B3B3877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20" y="-1043639"/>
            <a:ext cx="5593080" cy="10436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2 column photo slide</a:t>
            </a:r>
          </a:p>
        </p:txBody>
      </p:sp>
    </p:spTree>
    <p:extLst>
      <p:ext uri="{BB962C8B-B14F-4D97-AF65-F5344CB8AC3E}">
        <p14:creationId xmlns:p14="http://schemas.microsoft.com/office/powerpoint/2010/main" val="1127626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9322E-4206-582B-AFC8-7101D07E9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Picture Placeholder 8" descr="Image placeholder photo">
            <a:extLst>
              <a:ext uri="{FF2B5EF4-FFF2-40B4-BE49-F238E27FC236}">
                <a16:creationId xmlns:a16="http://schemas.microsoft.com/office/drawing/2014/main" id="{80D4AB84-7B62-FE22-C1DB-942A15FA2A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59" r="22259"/>
          <a:stretch/>
        </p:blipFill>
        <p:spPr/>
      </p:pic>
      <p:pic>
        <p:nvPicPr>
          <p:cNvPr id="11" name="Picture Placeholder 10" descr="Image placeholder photo">
            <a:extLst>
              <a:ext uri="{FF2B5EF4-FFF2-40B4-BE49-F238E27FC236}">
                <a16:creationId xmlns:a16="http://schemas.microsoft.com/office/drawing/2014/main" id="{E0FFCC0A-F964-19CC-039D-523C0A27D77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" b="294"/>
          <a:stretch/>
        </p:blipFill>
        <p:spPr>
          <a:xfrm>
            <a:off x="0" y="3474720"/>
            <a:ext cx="6050280" cy="3383280"/>
          </a:xfrm>
        </p:spPr>
      </p:pic>
      <p:pic>
        <p:nvPicPr>
          <p:cNvPr id="7" name="Picture Placeholder 6" descr="Image placeholder photo">
            <a:extLst>
              <a:ext uri="{FF2B5EF4-FFF2-40B4-BE49-F238E27FC236}">
                <a16:creationId xmlns:a16="http://schemas.microsoft.com/office/drawing/2014/main" id="{C6C7FF78-9B85-8E47-03C4-3F4BBF9667A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" b="294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D88A6-0153-AE7B-E861-68033D5DAE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20" y="-1043639"/>
            <a:ext cx="5593080" cy="10436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3 Photo Slide</a:t>
            </a:r>
          </a:p>
        </p:txBody>
      </p:sp>
    </p:spTree>
    <p:extLst>
      <p:ext uri="{BB962C8B-B14F-4D97-AF65-F5344CB8AC3E}">
        <p14:creationId xmlns:p14="http://schemas.microsoft.com/office/powerpoint/2010/main" val="2711574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2F708-F6ED-51E5-3033-D6D271A337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2" name="Picture Placeholder 11" descr="Image placeholder photo">
            <a:extLst>
              <a:ext uri="{FF2B5EF4-FFF2-40B4-BE49-F238E27FC236}">
                <a16:creationId xmlns:a16="http://schemas.microsoft.com/office/drawing/2014/main" id="{E30A623C-617E-8B87-E6AD-C2D9DE17AB7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4768" y="3337560"/>
            <a:ext cx="6050280" cy="2799085"/>
          </a:xfrm>
        </p:spPr>
      </p:pic>
      <p:pic>
        <p:nvPicPr>
          <p:cNvPr id="14" name="Picture Placeholder 13" descr="Image placeholder photo">
            <a:extLst>
              <a:ext uri="{FF2B5EF4-FFF2-40B4-BE49-F238E27FC236}">
                <a16:creationId xmlns:a16="http://schemas.microsoft.com/office/drawing/2014/main" id="{E4E39B0A-2E5F-1839-E36E-5256F05F9E5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5015"/>
            <a:ext cx="6050280" cy="2799085"/>
          </a:xfrm>
        </p:spPr>
      </p:pic>
      <p:pic>
        <p:nvPicPr>
          <p:cNvPr id="10" name="Picture Placeholder 9" descr="Image placeholder photo">
            <a:extLst>
              <a:ext uri="{FF2B5EF4-FFF2-40B4-BE49-F238E27FC236}">
                <a16:creationId xmlns:a16="http://schemas.microsoft.com/office/drawing/2014/main" id="{7DB563E1-2A19-E2B2-9843-A245A639A91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6" b="2346"/>
          <a:stretch/>
        </p:blipFill>
        <p:spPr/>
      </p:pic>
      <p:pic>
        <p:nvPicPr>
          <p:cNvPr id="8" name="Picture Placeholder 7" descr="Image placeholder photo">
            <a:extLst>
              <a:ext uri="{FF2B5EF4-FFF2-40B4-BE49-F238E27FC236}">
                <a16:creationId xmlns:a16="http://schemas.microsoft.com/office/drawing/2014/main" id="{D723E290-195A-3DBE-B3D5-13F9E228831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6" b="2346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27D917-A358-D617-4E4C-A2E791B64E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20" y="-1043639"/>
            <a:ext cx="5593080" cy="10436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4 photo slide</a:t>
            </a:r>
          </a:p>
        </p:txBody>
      </p:sp>
    </p:spTree>
    <p:extLst>
      <p:ext uri="{BB962C8B-B14F-4D97-AF65-F5344CB8AC3E}">
        <p14:creationId xmlns:p14="http://schemas.microsoft.com/office/powerpoint/2010/main" val="4063927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3F0E4-B059-8380-7FB9-6BA2121E49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4" name="Picture Placeholder 13" descr="Image placeholder photo">
            <a:extLst>
              <a:ext uri="{FF2B5EF4-FFF2-40B4-BE49-F238E27FC236}">
                <a16:creationId xmlns:a16="http://schemas.microsoft.com/office/drawing/2014/main" id="{063F3378-097D-944A-4C87-C4B3BCFDB5D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43" r="15043"/>
          <a:stretch/>
        </p:blipFill>
        <p:spPr/>
      </p:pic>
      <p:pic>
        <p:nvPicPr>
          <p:cNvPr id="12" name="Picture Placeholder 11" descr="Image placeholder photo">
            <a:extLst>
              <a:ext uri="{FF2B5EF4-FFF2-40B4-BE49-F238E27FC236}">
                <a16:creationId xmlns:a16="http://schemas.microsoft.com/office/drawing/2014/main" id="{5FEB4C6A-C7AE-7543-B59A-11791A9E75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Picture Placeholder 9" descr="Image placeholder photo">
            <a:extLst>
              <a:ext uri="{FF2B5EF4-FFF2-40B4-BE49-F238E27FC236}">
                <a16:creationId xmlns:a16="http://schemas.microsoft.com/office/drawing/2014/main" id="{793620E9-6A2D-41AD-A3A4-DDC72D7D15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878" y="548640"/>
            <a:ext cx="2286000" cy="2286000"/>
          </a:xfrm>
        </p:spPr>
      </p:pic>
      <p:pic>
        <p:nvPicPr>
          <p:cNvPr id="8" name="Picture Placeholder 7" descr="Image placeholder photo">
            <a:extLst>
              <a:ext uri="{FF2B5EF4-FFF2-40B4-BE49-F238E27FC236}">
                <a16:creationId xmlns:a16="http://schemas.microsoft.com/office/drawing/2014/main" id="{52E04F9A-2DBE-9459-EB98-28ACFBE736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" y="548640"/>
            <a:ext cx="2286000" cy="2286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A3A4-C82F-F871-89F8-88FB1122F9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20" y="-1043639"/>
            <a:ext cx="5593080" cy="10436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Photo Gallery Slide</a:t>
            </a:r>
          </a:p>
        </p:txBody>
      </p:sp>
    </p:spTree>
    <p:extLst>
      <p:ext uri="{BB962C8B-B14F-4D97-AF65-F5344CB8AC3E}">
        <p14:creationId xmlns:p14="http://schemas.microsoft.com/office/powerpoint/2010/main" val="1364964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9CDF-3CDA-7783-9A71-7D1CA4C021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19" y="-1043639"/>
            <a:ext cx="9244195" cy="10436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Tagline Slide- Carolina Blue</a:t>
            </a:r>
          </a:p>
        </p:txBody>
      </p:sp>
    </p:spTree>
    <p:extLst>
      <p:ext uri="{BB962C8B-B14F-4D97-AF65-F5344CB8AC3E}">
        <p14:creationId xmlns:p14="http://schemas.microsoft.com/office/powerpoint/2010/main" val="3335711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08AFC-85E7-3ED0-186A-8971C43BD1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20" y="-1043639"/>
            <a:ext cx="5593080" cy="10436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Tagline Slide- White</a:t>
            </a:r>
          </a:p>
        </p:txBody>
      </p:sp>
    </p:spTree>
    <p:extLst>
      <p:ext uri="{BB962C8B-B14F-4D97-AF65-F5344CB8AC3E}">
        <p14:creationId xmlns:p14="http://schemas.microsoft.com/office/powerpoint/2010/main" val="2541856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4469-D308-FEE7-CE4B-530F2786AE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20" y="-1043639"/>
            <a:ext cx="5593080" cy="10436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Tagline Slide- Navy</a:t>
            </a:r>
          </a:p>
        </p:txBody>
      </p:sp>
    </p:spTree>
    <p:extLst>
      <p:ext uri="{BB962C8B-B14F-4D97-AF65-F5344CB8AC3E}">
        <p14:creationId xmlns:p14="http://schemas.microsoft.com/office/powerpoint/2010/main" val="4236404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age placeholder photo">
            <a:extLst>
              <a:ext uri="{FF2B5EF4-FFF2-40B4-BE49-F238E27FC236}">
                <a16:creationId xmlns:a16="http://schemas.microsoft.com/office/drawing/2014/main" id="{B7B9D193-101E-E615-D345-8A9136D35D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53" r="1775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3340E-6143-52DE-7FE1-B9643054F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Division, Center or Unit Name Goes Here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021AAF-5919-373E-E823-007AD9A7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Cover Title Name Example</a:t>
            </a:r>
          </a:p>
        </p:txBody>
      </p:sp>
    </p:spTree>
    <p:extLst>
      <p:ext uri="{BB962C8B-B14F-4D97-AF65-F5344CB8AC3E}">
        <p14:creationId xmlns:p14="http://schemas.microsoft.com/office/powerpoint/2010/main" val="1453476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B0BC1-0A97-CFA6-D903-AC4363F22B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19" y="-1043639"/>
            <a:ext cx="11186159" cy="10436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Closing Logo Slide</a:t>
            </a:r>
          </a:p>
        </p:txBody>
      </p:sp>
    </p:spTree>
    <p:extLst>
      <p:ext uri="{BB962C8B-B14F-4D97-AF65-F5344CB8AC3E}">
        <p14:creationId xmlns:p14="http://schemas.microsoft.com/office/powerpoint/2010/main" val="912851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9677-A661-C004-943D-729D0FC94B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20" y="-1043639"/>
            <a:ext cx="5593080" cy="10436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Signature Slide-White</a:t>
            </a:r>
          </a:p>
        </p:txBody>
      </p:sp>
    </p:spTree>
    <p:extLst>
      <p:ext uri="{BB962C8B-B14F-4D97-AF65-F5344CB8AC3E}">
        <p14:creationId xmlns:p14="http://schemas.microsoft.com/office/powerpoint/2010/main" val="2122009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1989-345B-1F45-DF82-0656027D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610727" cy="64008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A9E0D-6D66-448E-2920-76A5F898FD4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E418A-6A57-BA55-270C-3DB2B2ED9F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99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1C651-D3E6-5207-8C94-BE6DEB37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16619-3096-02E4-D8C4-1324C2B685F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A5219-AFCB-A3C4-4FF6-74D423E581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7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86B40-F716-18F7-52A8-DDCD091B3D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5C5A0-3302-2C16-899E-5ECC579E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Divider Title Example</a:t>
            </a:r>
            <a:br>
              <a:rPr lang="en-US" dirty="0"/>
            </a:br>
            <a:r>
              <a:rPr lang="en-US" dirty="0"/>
              <a:t>with Sections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2C44D-C710-4852-C0DF-B717769C92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Section title or number series</a:t>
            </a:r>
          </a:p>
        </p:txBody>
      </p:sp>
    </p:spTree>
    <p:extLst>
      <p:ext uri="{BB962C8B-B14F-4D97-AF65-F5344CB8AC3E}">
        <p14:creationId xmlns:p14="http://schemas.microsoft.com/office/powerpoint/2010/main" val="140706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F7226-786A-AA18-3C33-4282E1980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8ED581-94C3-E5DD-C7A1-8F5BC796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Divider Title Example</a:t>
            </a:r>
            <a:br>
              <a:rPr lang="en-US" dirty="0"/>
            </a:br>
            <a:r>
              <a:rPr lang="en-US" dirty="0"/>
              <a:t>with Sections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7B144-905F-E09B-6719-36A1697DC1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Section title or number series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6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D25A5B-2A35-241C-A0F6-AF3385857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5FAE1-FD7C-D8D4-F8E9-78AFD788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Divider Title Example</a:t>
            </a:r>
            <a:br>
              <a:rPr lang="en-US" dirty="0"/>
            </a:br>
            <a:r>
              <a:rPr lang="en-US" dirty="0"/>
              <a:t>with Sections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EB1941-C667-0959-B5DD-69D0F38D1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Section title or number series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095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B0FD3-2CDC-C597-F5B8-EAB1AAD8B0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4D6ED-B63E-A661-21C3-B722B81AF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Divider Title Example</a:t>
            </a:r>
          </a:p>
        </p:txBody>
      </p:sp>
    </p:spTree>
    <p:extLst>
      <p:ext uri="{BB962C8B-B14F-4D97-AF65-F5344CB8AC3E}">
        <p14:creationId xmlns:p14="http://schemas.microsoft.com/office/powerpoint/2010/main" val="40409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08336-8E2F-43B3-71EC-BE3E8FA4B8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50FD4C-B9F1-A6BC-1BD1-77A234CC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Divider Title Example</a:t>
            </a:r>
          </a:p>
        </p:txBody>
      </p:sp>
    </p:spTree>
    <p:extLst>
      <p:ext uri="{BB962C8B-B14F-4D97-AF65-F5344CB8AC3E}">
        <p14:creationId xmlns:p14="http://schemas.microsoft.com/office/powerpoint/2010/main" val="192195320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NC 2025">
      <a:dk1>
        <a:srgbClr val="13284B"/>
      </a:dk1>
      <a:lt1>
        <a:srgbClr val="FFFFFF"/>
      </a:lt1>
      <a:dk2>
        <a:srgbClr val="000000"/>
      </a:dk2>
      <a:lt2>
        <a:srgbClr val="DBEBF6"/>
      </a:lt2>
      <a:accent1>
        <a:srgbClr val="4B9CD3"/>
      </a:accent1>
      <a:accent2>
        <a:srgbClr val="13294B"/>
      </a:accent2>
      <a:accent3>
        <a:srgbClr val="B7D7ED"/>
      </a:accent3>
      <a:accent4>
        <a:srgbClr val="93C3E5"/>
      </a:accent4>
      <a:accent5>
        <a:srgbClr val="6FB0DC"/>
      </a:accent5>
      <a:accent6>
        <a:srgbClr val="E5E5E5"/>
      </a:accent6>
      <a:hlink>
        <a:srgbClr val="007FAE"/>
      </a:hlink>
      <a:folHlink>
        <a:srgbClr val="551A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C SOM_NEW_Template_2025-2" id="{A2C51027-2CE4-1547-82EF-1F6E0D5161E8}" vid="{18067CA3-AA96-FF4A-8FE0-297F70B7AF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7a616-d2af-4e9b-8037-7e11c4a8160c" xsi:nil="true"/>
    <lcf76f155ced4ddcb4097134ff3c332f xmlns="4515aa1f-2e39-47f0-b1b8-5610ac667e6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998544BB867341985A05928C80C5E0" ma:contentTypeVersion="10" ma:contentTypeDescription="Create a new document." ma:contentTypeScope="" ma:versionID="404a81c76803434213f7207ecc30b63e">
  <xsd:schema xmlns:xsd="http://www.w3.org/2001/XMLSchema" xmlns:xs="http://www.w3.org/2001/XMLSchema" xmlns:p="http://schemas.microsoft.com/office/2006/metadata/properties" xmlns:ns2="4515aa1f-2e39-47f0-b1b8-5610ac667e69" xmlns:ns3="0bf7a616-d2af-4e9b-8037-7e11c4a8160c" targetNamespace="http://schemas.microsoft.com/office/2006/metadata/properties" ma:root="true" ma:fieldsID="afbfaa4df18b2533ea313f3dcf47b64f" ns2:_="" ns3:_="">
    <xsd:import namespace="4515aa1f-2e39-47f0-b1b8-5610ac667e69"/>
    <xsd:import namespace="0bf7a616-d2af-4e9b-8037-7e11c4a816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5aa1f-2e39-47f0-b1b8-5610ac667e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7a616-d2af-4e9b-8037-7e11c4a8160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ca1e4818-24d9-4820-8f16-3d15c95f0ea2}" ma:internalName="TaxCatchAll" ma:showField="CatchAllData" ma:web="0bf7a616-d2af-4e9b-8037-7e11c4a816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B95517-4226-4826-B4E0-7979787FEA52}">
  <ds:schemaRefs>
    <ds:schemaRef ds:uri="http://schemas.microsoft.com/office/2006/metadata/properties"/>
    <ds:schemaRef ds:uri="http://schemas.microsoft.com/office/infopath/2007/PartnerControls"/>
    <ds:schemaRef ds:uri="0bf7a616-d2af-4e9b-8037-7e11c4a8160c"/>
    <ds:schemaRef ds:uri="4515aa1f-2e39-47f0-b1b8-5610ac667e69"/>
  </ds:schemaRefs>
</ds:datastoreItem>
</file>

<file path=customXml/itemProps2.xml><?xml version="1.0" encoding="utf-8"?>
<ds:datastoreItem xmlns:ds="http://schemas.openxmlformats.org/officeDocument/2006/customXml" ds:itemID="{4DEB54F8-578F-4027-9CA3-770AB6388A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A16FCC-1CF9-463E-B423-2F867D7DC3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15aa1f-2e39-47f0-b1b8-5610ac667e69"/>
    <ds:schemaRef ds:uri="0bf7a616-d2af-4e9b-8037-7e11c4a816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1169</TotalTime>
  <Words>346</Words>
  <Application>Microsoft Office PowerPoint</Application>
  <PresentationFormat>Widescreen</PresentationFormat>
  <Paragraphs>92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Custom Design</vt:lpstr>
      <vt:lpstr>PowerPoint Presentation</vt:lpstr>
      <vt:lpstr>Cover Title Example with Full Signature</vt:lpstr>
      <vt:lpstr>Cover Title Name Example</vt:lpstr>
      <vt:lpstr>Cover Title Name Example</vt:lpstr>
      <vt:lpstr>Divider Title Example with Sections</vt:lpstr>
      <vt:lpstr>Divider Title Example with Sections</vt:lpstr>
      <vt:lpstr>Divider Title Example with Sections</vt:lpstr>
      <vt:lpstr>Divider Title Example</vt:lpstr>
      <vt:lpstr>Divider Title Example</vt:lpstr>
      <vt:lpstr>Divider Title Example</vt:lpstr>
      <vt:lpstr>Content Title Slide</vt:lpstr>
      <vt:lpstr>Content Slide Title – 2 columns</vt:lpstr>
      <vt:lpstr>Content Slide Title</vt:lpstr>
      <vt:lpstr>Content Slide Title</vt:lpstr>
      <vt:lpstr>Content Slide Title</vt:lpstr>
      <vt:lpstr>Content Slide Title</vt:lpstr>
      <vt:lpstr>Content Slide Title</vt:lpstr>
      <vt:lpstr>Content Slide Title</vt:lpstr>
      <vt:lpstr>Content slide with blank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photo slide</vt:lpstr>
      <vt:lpstr>2 column photo slide</vt:lpstr>
      <vt:lpstr>3 Photo Slide</vt:lpstr>
      <vt:lpstr>4 photo slide</vt:lpstr>
      <vt:lpstr>Photo Gallery Slide</vt:lpstr>
      <vt:lpstr>Tagline Slide- Carolina Blue</vt:lpstr>
      <vt:lpstr>Tagline Slide- White</vt:lpstr>
      <vt:lpstr>Tagline Slide- Navy</vt:lpstr>
      <vt:lpstr>Closing Logo Slide</vt:lpstr>
      <vt:lpstr>Signature Slide-White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Fleming, Amme Maguire</dc:creator>
  <cp:lastModifiedBy>Englund, Matthew</cp:lastModifiedBy>
  <cp:revision>13</cp:revision>
  <dcterms:created xsi:type="dcterms:W3CDTF">2025-12-08T15:59:58Z</dcterms:created>
  <dcterms:modified xsi:type="dcterms:W3CDTF">2026-01-07T14:26:18Z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0x01010084998544BB867341985A05928C80C5E0</vt:lpwstr>
  </property>
  <property fmtid="{D5CDD505-2E9C-101B-9397-08002B2CF9AE}" pid="3" name="MediaServiceImageTags">
    <vt:lpwstr/>
  </property>
</Properties>
</file>