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</p:sldIdLst>
  <p:sldSz cx="38404800" cy="29260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9CD3"/>
    <a:srgbClr val="1329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4660"/>
  </p:normalViewPr>
  <p:slideViewPr>
    <p:cSldViewPr snapToGrid="0">
      <p:cViewPr varScale="1">
        <p:scale>
          <a:sx n="24" d="100"/>
          <a:sy n="24" d="100"/>
        </p:scale>
        <p:origin x="21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FC-4130-994A-FD8A7A167E8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FC-4130-994A-FD8A7A167E8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6FC-4130-994A-FD8A7A167E8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6FC-4130-994A-FD8A7A167E88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6FC-4130-994A-FD8A7A167E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Sheet1!$A$2:$A$77</cx:f>
        <cx:lvl ptCount="76" formatCode="General">
          <cx:pt idx="0">1</cx:pt>
          <cx:pt idx="1">3</cx:pt>
          <cx:pt idx="2">3</cx:pt>
          <cx:pt idx="3">3</cx:pt>
          <cx:pt idx="4">5</cx:pt>
          <cx:pt idx="5">6</cx:pt>
          <cx:pt idx="6">6</cx:pt>
          <cx:pt idx="7">6</cx:pt>
          <cx:pt idx="8">7</cx:pt>
          <cx:pt idx="9">8</cx:pt>
          <cx:pt idx="10">8</cx:pt>
          <cx:pt idx="11">9</cx:pt>
          <cx:pt idx="12">9</cx:pt>
          <cx:pt idx="13">9</cx:pt>
          <cx:pt idx="14">9</cx:pt>
          <cx:pt idx="15">9</cx:pt>
          <cx:pt idx="16">10</cx:pt>
          <cx:pt idx="17">10</cx:pt>
          <cx:pt idx="18">10</cx:pt>
          <cx:pt idx="19">10</cx:pt>
          <cx:pt idx="20">10</cx:pt>
          <cx:pt idx="21">10</cx:pt>
          <cx:pt idx="22">11</cx:pt>
          <cx:pt idx="23">11</cx:pt>
          <cx:pt idx="24">11</cx:pt>
          <cx:pt idx="25">11</cx:pt>
          <cx:pt idx="26">11</cx:pt>
          <cx:pt idx="27">11</cx:pt>
          <cx:pt idx="28">12</cx:pt>
          <cx:pt idx="29">12</cx:pt>
          <cx:pt idx="30">12</cx:pt>
          <cx:pt idx="31">12</cx:pt>
          <cx:pt idx="32">12</cx:pt>
          <cx:pt idx="33">12</cx:pt>
          <cx:pt idx="34">13</cx:pt>
          <cx:pt idx="35">13</cx:pt>
          <cx:pt idx="36">13</cx:pt>
          <cx:pt idx="37">13</cx:pt>
          <cx:pt idx="38">13</cx:pt>
          <cx:pt idx="39">14</cx:pt>
          <cx:pt idx="40">14</cx:pt>
          <cx:pt idx="41">14</cx:pt>
          <cx:pt idx="42">14</cx:pt>
          <cx:pt idx="43">14</cx:pt>
          <cx:pt idx="44">14</cx:pt>
          <cx:pt idx="45">15</cx:pt>
          <cx:pt idx="46">15</cx:pt>
          <cx:pt idx="47">15</cx:pt>
          <cx:pt idx="48">15</cx:pt>
          <cx:pt idx="49">15</cx:pt>
          <cx:pt idx="50">15</cx:pt>
          <cx:pt idx="51">15</cx:pt>
          <cx:pt idx="52">15</cx:pt>
          <cx:pt idx="53">16</cx:pt>
          <cx:pt idx="54">16</cx:pt>
          <cx:pt idx="55">16</cx:pt>
          <cx:pt idx="56">16</cx:pt>
          <cx:pt idx="57">17</cx:pt>
          <cx:pt idx="58">17</cx:pt>
          <cx:pt idx="59">17</cx:pt>
          <cx:pt idx="60">17</cx:pt>
          <cx:pt idx="61">17</cx:pt>
          <cx:pt idx="62">17</cx:pt>
          <cx:pt idx="63">18</cx:pt>
          <cx:pt idx="64">18</cx:pt>
          <cx:pt idx="65">18</cx:pt>
          <cx:pt idx="66">18</cx:pt>
          <cx:pt idx="67">19</cx:pt>
          <cx:pt idx="68">19</cx:pt>
          <cx:pt idx="69">19</cx:pt>
          <cx:pt idx="70">20</cx:pt>
          <cx:pt idx="71">21</cx:pt>
          <cx:pt idx="72">22</cx:pt>
          <cx:pt idx="73">22</cx:pt>
          <cx:pt idx="74">24</cx:pt>
          <cx:pt idx="75">24</cx:pt>
        </cx:lvl>
      </cx:numDim>
    </cx:data>
  </cx:chartData>
  <cx:chart>
    <cx:title pos="t" align="ctr" overlay="0">
      <cx:tx>
        <cx:rich>
          <a:bodyPr spcFirstLastPara="1" vertOverflow="ellipsis" wrap="square" lIns="0" tIns="0" rIns="0" bIns="0" anchor="ctr" anchorCtr="1"/>
          <a:lstStyle/>
          <a:p>
            <a:pPr algn="ctr">
              <a:defRPr sz="3600"/>
            </a:pPr>
            <a:r>
              <a:rPr lang="en-US" sz="3600"/>
              <a:t>Chart Title</a:t>
            </a:r>
            <a:endParaRPr lang="en-US"/>
          </a:p>
        </cx:rich>
      </cx:tx>
    </cx:title>
    <cx:plotArea>
      <cx:plotAreaRegion>
        <cx:series layoutId="clusteredColumn" uniqueId="{0A80FA03-3B8E-422E-89A4-BA7620CBD14B}">
          <cx:tx>
            <cx:txData>
              <cx:f>Sheet1!$A$1</cx:f>
              <cx:v>Series1</cx:v>
            </cx:txData>
          </cx:tx>
          <cx:dataId val="0"/>
          <cx:layoutPr>
            <cx:binning intervalClosed="r"/>
          </cx:layoutPr>
        </cx:series>
      </cx:plotAreaRegion>
      <cx:axis id="0">
        <cx:catScaling gapWidth="0"/>
        <cx:tickLabels/>
        <cx:txPr>
          <a:bodyPr spcFirstLastPara="1" vertOverflow="ellipsis" wrap="square" lIns="0" tIns="0" rIns="0" bIns="0" anchor="ctr" anchorCtr="1"/>
          <a:lstStyle/>
          <a:p>
            <a:pPr>
              <a:defRPr sz="2400"/>
            </a:pPr>
            <a:endParaRPr lang="en-US" sz="2400"/>
          </a:p>
        </cx:txPr>
      </cx:axis>
      <cx:axis id="1">
        <cx:valScaling/>
        <cx:majorGridlines/>
        <cx:tickLabels/>
        <cx:txPr>
          <a:bodyPr spcFirstLastPara="1" vertOverflow="ellipsis" wrap="square" lIns="0" tIns="0" rIns="0" bIns="0" anchor="ctr" anchorCtr="1"/>
          <a:lstStyle/>
          <a:p>
            <a:pPr>
              <a:defRPr sz="2800"/>
            </a:pPr>
            <a:endParaRPr lang="en-US" sz="2800"/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12F7D4-C39E-4B57-A629-7276EA248D3A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0"/>
      <dgm:spPr/>
    </dgm:pt>
    <dgm:pt modelId="{3DCAF51F-C289-446A-A83D-D477408733BE}">
      <dgm:prSet phldrT="[Text]" phldr="1"/>
      <dgm:spPr/>
      <dgm:t>
        <a:bodyPr/>
        <a:lstStyle/>
        <a:p>
          <a:endParaRPr lang="en-US"/>
        </a:p>
      </dgm:t>
    </dgm:pt>
    <dgm:pt modelId="{04D2091A-B4F3-46E2-ABF5-5A2EE91557C0}" type="parTrans" cxnId="{3AC7A472-17F6-43DA-A632-3C0467BA0763}">
      <dgm:prSet/>
      <dgm:spPr/>
      <dgm:t>
        <a:bodyPr/>
        <a:lstStyle/>
        <a:p>
          <a:endParaRPr lang="en-US"/>
        </a:p>
      </dgm:t>
    </dgm:pt>
    <dgm:pt modelId="{C38761AC-E59B-4F99-AA63-0EF9C837208A}" type="sibTrans" cxnId="{3AC7A472-17F6-43DA-A632-3C0467BA0763}">
      <dgm:prSet/>
      <dgm:spPr/>
      <dgm:t>
        <a:bodyPr/>
        <a:lstStyle/>
        <a:p>
          <a:endParaRPr lang="en-US"/>
        </a:p>
      </dgm:t>
    </dgm:pt>
    <dgm:pt modelId="{879D27A0-82DD-4CB4-80A8-74955AE38EBF}">
      <dgm:prSet phldrT="[Text]" phldr="1"/>
      <dgm:spPr/>
      <dgm:t>
        <a:bodyPr/>
        <a:lstStyle/>
        <a:p>
          <a:endParaRPr lang="en-US" dirty="0"/>
        </a:p>
      </dgm:t>
    </dgm:pt>
    <dgm:pt modelId="{D2712AA9-B12F-457A-BF39-E3FEF098B2EB}" type="parTrans" cxnId="{D0FD505C-02B1-4162-AF88-FC7E73C4DFAC}">
      <dgm:prSet/>
      <dgm:spPr/>
      <dgm:t>
        <a:bodyPr/>
        <a:lstStyle/>
        <a:p>
          <a:endParaRPr lang="en-US"/>
        </a:p>
      </dgm:t>
    </dgm:pt>
    <dgm:pt modelId="{7BBF1204-3469-4853-A6E9-CC20D8DA1BB6}" type="sibTrans" cxnId="{D0FD505C-02B1-4162-AF88-FC7E73C4DFAC}">
      <dgm:prSet/>
      <dgm:spPr/>
      <dgm:t>
        <a:bodyPr/>
        <a:lstStyle/>
        <a:p>
          <a:endParaRPr lang="en-US"/>
        </a:p>
      </dgm:t>
    </dgm:pt>
    <dgm:pt modelId="{E5796E1E-008F-48BC-A79F-2B23A9693F96}">
      <dgm:prSet phldrT="[Text]" phldr="1"/>
      <dgm:spPr/>
      <dgm:t>
        <a:bodyPr/>
        <a:lstStyle/>
        <a:p>
          <a:endParaRPr lang="en-US"/>
        </a:p>
      </dgm:t>
    </dgm:pt>
    <dgm:pt modelId="{6AC05406-AC7D-495C-9B5D-6FA34F67A360}" type="parTrans" cxnId="{59DCB8C3-F2E2-42B3-BAEE-01CA1A06CB73}">
      <dgm:prSet/>
      <dgm:spPr/>
      <dgm:t>
        <a:bodyPr/>
        <a:lstStyle/>
        <a:p>
          <a:endParaRPr lang="en-US"/>
        </a:p>
      </dgm:t>
    </dgm:pt>
    <dgm:pt modelId="{4066EDCA-5063-4AAD-9C23-566DEE91B909}" type="sibTrans" cxnId="{59DCB8C3-F2E2-42B3-BAEE-01CA1A06CB73}">
      <dgm:prSet/>
      <dgm:spPr/>
      <dgm:t>
        <a:bodyPr/>
        <a:lstStyle/>
        <a:p>
          <a:endParaRPr lang="en-US"/>
        </a:p>
      </dgm:t>
    </dgm:pt>
    <dgm:pt modelId="{C60FDE78-4711-4EA6-A497-8E984C1DE29E}" type="pres">
      <dgm:prSet presAssocID="{DC12F7D4-C39E-4B57-A629-7276EA248D3A}" presName="Name0" presStyleCnt="0">
        <dgm:presLayoutVars>
          <dgm:dir/>
          <dgm:resizeHandles val="exact"/>
        </dgm:presLayoutVars>
      </dgm:prSet>
      <dgm:spPr/>
    </dgm:pt>
    <dgm:pt modelId="{9BFE4454-2F68-4198-8043-3E36FB2529A4}" type="pres">
      <dgm:prSet presAssocID="{3DCAF51F-C289-446A-A83D-D477408733BE}" presName="composite" presStyleCnt="0"/>
      <dgm:spPr/>
    </dgm:pt>
    <dgm:pt modelId="{F652A5D0-C612-4480-8C0C-904B1E032C7E}" type="pres">
      <dgm:prSet presAssocID="{3DCAF51F-C289-446A-A83D-D477408733BE}" presName="bgChev" presStyleLbl="node1" presStyleIdx="0" presStyleCnt="3"/>
      <dgm:spPr/>
    </dgm:pt>
    <dgm:pt modelId="{194798AA-7AC9-4A6C-BCD4-DE144C01BDFF}" type="pres">
      <dgm:prSet presAssocID="{3DCAF51F-C289-446A-A83D-D477408733BE}" presName="txNode" presStyleLbl="fgAcc1" presStyleIdx="0" presStyleCnt="3">
        <dgm:presLayoutVars>
          <dgm:bulletEnabled val="1"/>
        </dgm:presLayoutVars>
      </dgm:prSet>
      <dgm:spPr/>
    </dgm:pt>
    <dgm:pt modelId="{D7A7C8A8-6151-42AD-8CBE-4C8F42863263}" type="pres">
      <dgm:prSet presAssocID="{C38761AC-E59B-4F99-AA63-0EF9C837208A}" presName="compositeSpace" presStyleCnt="0"/>
      <dgm:spPr/>
    </dgm:pt>
    <dgm:pt modelId="{C810276F-EF05-4BA8-9C00-9AE939490350}" type="pres">
      <dgm:prSet presAssocID="{879D27A0-82DD-4CB4-80A8-74955AE38EBF}" presName="composite" presStyleCnt="0"/>
      <dgm:spPr/>
    </dgm:pt>
    <dgm:pt modelId="{405751B6-A1BF-41E5-BF1D-3BDC84BB06D3}" type="pres">
      <dgm:prSet presAssocID="{879D27A0-82DD-4CB4-80A8-74955AE38EBF}" presName="bgChev" presStyleLbl="node1" presStyleIdx="1" presStyleCnt="3"/>
      <dgm:spPr/>
    </dgm:pt>
    <dgm:pt modelId="{7A132C2A-D746-4027-94D9-96EAB3866738}" type="pres">
      <dgm:prSet presAssocID="{879D27A0-82DD-4CB4-80A8-74955AE38EBF}" presName="txNode" presStyleLbl="fgAcc1" presStyleIdx="1" presStyleCnt="3">
        <dgm:presLayoutVars>
          <dgm:bulletEnabled val="1"/>
        </dgm:presLayoutVars>
      </dgm:prSet>
      <dgm:spPr/>
    </dgm:pt>
    <dgm:pt modelId="{DE468088-7D79-42E8-8B23-E5B2D7C15FD1}" type="pres">
      <dgm:prSet presAssocID="{7BBF1204-3469-4853-A6E9-CC20D8DA1BB6}" presName="compositeSpace" presStyleCnt="0"/>
      <dgm:spPr/>
    </dgm:pt>
    <dgm:pt modelId="{C659F0FC-764E-47FD-85A3-079205F369DF}" type="pres">
      <dgm:prSet presAssocID="{E5796E1E-008F-48BC-A79F-2B23A9693F96}" presName="composite" presStyleCnt="0"/>
      <dgm:spPr/>
    </dgm:pt>
    <dgm:pt modelId="{81214B6D-52B2-48FE-9F74-A8EA23E249F3}" type="pres">
      <dgm:prSet presAssocID="{E5796E1E-008F-48BC-A79F-2B23A9693F96}" presName="bgChev" presStyleLbl="node1" presStyleIdx="2" presStyleCnt="3"/>
      <dgm:spPr/>
    </dgm:pt>
    <dgm:pt modelId="{91FDABDD-2989-42C9-B743-31459C37C4BF}" type="pres">
      <dgm:prSet presAssocID="{E5796E1E-008F-48BC-A79F-2B23A9693F96}" presName="txNode" presStyleLbl="fgAcc1" presStyleIdx="2" presStyleCnt="3">
        <dgm:presLayoutVars>
          <dgm:bulletEnabled val="1"/>
        </dgm:presLayoutVars>
      </dgm:prSet>
      <dgm:spPr/>
    </dgm:pt>
  </dgm:ptLst>
  <dgm:cxnLst>
    <dgm:cxn modelId="{01F1C826-8364-4B65-BBFA-F7D0D77D6AF8}" type="presOf" srcId="{E5796E1E-008F-48BC-A79F-2B23A9693F96}" destId="{91FDABDD-2989-42C9-B743-31459C37C4BF}" srcOrd="0" destOrd="0" presId="urn:microsoft.com/office/officeart/2005/8/layout/chevronAccent+Icon"/>
    <dgm:cxn modelId="{D0FD505C-02B1-4162-AF88-FC7E73C4DFAC}" srcId="{DC12F7D4-C39E-4B57-A629-7276EA248D3A}" destId="{879D27A0-82DD-4CB4-80A8-74955AE38EBF}" srcOrd="1" destOrd="0" parTransId="{D2712AA9-B12F-457A-BF39-E3FEF098B2EB}" sibTransId="{7BBF1204-3469-4853-A6E9-CC20D8DA1BB6}"/>
    <dgm:cxn modelId="{3AC7A472-17F6-43DA-A632-3C0467BA0763}" srcId="{DC12F7D4-C39E-4B57-A629-7276EA248D3A}" destId="{3DCAF51F-C289-446A-A83D-D477408733BE}" srcOrd="0" destOrd="0" parTransId="{04D2091A-B4F3-46E2-ABF5-5A2EE91557C0}" sibTransId="{C38761AC-E59B-4F99-AA63-0EF9C837208A}"/>
    <dgm:cxn modelId="{20340A84-6CFA-49B0-BA3A-A071BD70C707}" type="presOf" srcId="{DC12F7D4-C39E-4B57-A629-7276EA248D3A}" destId="{C60FDE78-4711-4EA6-A497-8E984C1DE29E}" srcOrd="0" destOrd="0" presId="urn:microsoft.com/office/officeart/2005/8/layout/chevronAccent+Icon"/>
    <dgm:cxn modelId="{6CF06B99-7C31-4824-B77D-57BD2D00A31F}" type="presOf" srcId="{879D27A0-82DD-4CB4-80A8-74955AE38EBF}" destId="{7A132C2A-D746-4027-94D9-96EAB3866738}" srcOrd="0" destOrd="0" presId="urn:microsoft.com/office/officeart/2005/8/layout/chevronAccent+Icon"/>
    <dgm:cxn modelId="{97FCD6B3-0388-42E9-9CC4-F88AFAD5CFC4}" type="presOf" srcId="{3DCAF51F-C289-446A-A83D-D477408733BE}" destId="{194798AA-7AC9-4A6C-BCD4-DE144C01BDFF}" srcOrd="0" destOrd="0" presId="urn:microsoft.com/office/officeart/2005/8/layout/chevronAccent+Icon"/>
    <dgm:cxn modelId="{59DCB8C3-F2E2-42B3-BAEE-01CA1A06CB73}" srcId="{DC12F7D4-C39E-4B57-A629-7276EA248D3A}" destId="{E5796E1E-008F-48BC-A79F-2B23A9693F96}" srcOrd="2" destOrd="0" parTransId="{6AC05406-AC7D-495C-9B5D-6FA34F67A360}" sibTransId="{4066EDCA-5063-4AAD-9C23-566DEE91B909}"/>
    <dgm:cxn modelId="{E2E03B23-6478-4A4C-B56E-1D9A90028B31}" type="presParOf" srcId="{C60FDE78-4711-4EA6-A497-8E984C1DE29E}" destId="{9BFE4454-2F68-4198-8043-3E36FB2529A4}" srcOrd="0" destOrd="0" presId="urn:microsoft.com/office/officeart/2005/8/layout/chevronAccent+Icon"/>
    <dgm:cxn modelId="{A541F60D-96A5-4C3C-A0DF-1490F6F2A26B}" type="presParOf" srcId="{9BFE4454-2F68-4198-8043-3E36FB2529A4}" destId="{F652A5D0-C612-4480-8C0C-904B1E032C7E}" srcOrd="0" destOrd="0" presId="urn:microsoft.com/office/officeart/2005/8/layout/chevronAccent+Icon"/>
    <dgm:cxn modelId="{9DA1CA4D-5ABA-4551-8650-5BAAF8932923}" type="presParOf" srcId="{9BFE4454-2F68-4198-8043-3E36FB2529A4}" destId="{194798AA-7AC9-4A6C-BCD4-DE144C01BDFF}" srcOrd="1" destOrd="0" presId="urn:microsoft.com/office/officeart/2005/8/layout/chevronAccent+Icon"/>
    <dgm:cxn modelId="{DE975B5B-F59E-4E61-9F19-A79715662D26}" type="presParOf" srcId="{C60FDE78-4711-4EA6-A497-8E984C1DE29E}" destId="{D7A7C8A8-6151-42AD-8CBE-4C8F42863263}" srcOrd="1" destOrd="0" presId="urn:microsoft.com/office/officeart/2005/8/layout/chevronAccent+Icon"/>
    <dgm:cxn modelId="{9D14A124-FE8D-4EFB-979C-C5A798484EF4}" type="presParOf" srcId="{C60FDE78-4711-4EA6-A497-8E984C1DE29E}" destId="{C810276F-EF05-4BA8-9C00-9AE939490350}" srcOrd="2" destOrd="0" presId="urn:microsoft.com/office/officeart/2005/8/layout/chevronAccent+Icon"/>
    <dgm:cxn modelId="{8591FA13-3D3D-46E5-BA22-6499398B856E}" type="presParOf" srcId="{C810276F-EF05-4BA8-9C00-9AE939490350}" destId="{405751B6-A1BF-41E5-BF1D-3BDC84BB06D3}" srcOrd="0" destOrd="0" presId="urn:microsoft.com/office/officeart/2005/8/layout/chevronAccent+Icon"/>
    <dgm:cxn modelId="{95F525E2-1305-4E2A-B86C-A1BDA44C874C}" type="presParOf" srcId="{C810276F-EF05-4BA8-9C00-9AE939490350}" destId="{7A132C2A-D746-4027-94D9-96EAB3866738}" srcOrd="1" destOrd="0" presId="urn:microsoft.com/office/officeart/2005/8/layout/chevronAccent+Icon"/>
    <dgm:cxn modelId="{AD3B8771-B9E7-4156-9E3C-9268059A5ECD}" type="presParOf" srcId="{C60FDE78-4711-4EA6-A497-8E984C1DE29E}" destId="{DE468088-7D79-42E8-8B23-E5B2D7C15FD1}" srcOrd="3" destOrd="0" presId="urn:microsoft.com/office/officeart/2005/8/layout/chevronAccent+Icon"/>
    <dgm:cxn modelId="{BE047DD7-F084-4846-8E9D-F3121AC4190D}" type="presParOf" srcId="{C60FDE78-4711-4EA6-A497-8E984C1DE29E}" destId="{C659F0FC-764E-47FD-85A3-079205F369DF}" srcOrd="4" destOrd="0" presId="urn:microsoft.com/office/officeart/2005/8/layout/chevronAccent+Icon"/>
    <dgm:cxn modelId="{AE1547CA-47EB-4ECC-AA77-5729EE7A231B}" type="presParOf" srcId="{C659F0FC-764E-47FD-85A3-079205F369DF}" destId="{81214B6D-52B2-48FE-9F74-A8EA23E249F3}" srcOrd="0" destOrd="0" presId="urn:microsoft.com/office/officeart/2005/8/layout/chevronAccent+Icon"/>
    <dgm:cxn modelId="{0B13D560-EEAB-4315-9A45-3686C59AD3D1}" type="presParOf" srcId="{C659F0FC-764E-47FD-85A3-079205F369DF}" destId="{91FDABDD-2989-42C9-B743-31459C37C4BF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52A5D0-C612-4480-8C0C-904B1E032C7E}">
      <dsp:nvSpPr>
        <dsp:cNvPr id="0" name=""/>
        <dsp:cNvSpPr/>
      </dsp:nvSpPr>
      <dsp:spPr>
        <a:xfrm>
          <a:off x="939" y="880973"/>
          <a:ext cx="2359305" cy="910692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4798AA-7AC9-4A6C-BCD4-DE144C01BDFF}">
      <dsp:nvSpPr>
        <dsp:cNvPr id="0" name=""/>
        <dsp:cNvSpPr/>
      </dsp:nvSpPr>
      <dsp:spPr>
        <a:xfrm>
          <a:off x="630087" y="1108646"/>
          <a:ext cx="1992302" cy="9106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656760" y="1135319"/>
        <a:ext cx="1938956" cy="857346"/>
      </dsp:txXfrm>
    </dsp:sp>
    <dsp:sp modelId="{405751B6-A1BF-41E5-BF1D-3BDC84BB06D3}">
      <dsp:nvSpPr>
        <dsp:cNvPr id="0" name=""/>
        <dsp:cNvSpPr/>
      </dsp:nvSpPr>
      <dsp:spPr>
        <a:xfrm>
          <a:off x="2695790" y="880973"/>
          <a:ext cx="2359305" cy="910692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132C2A-D746-4027-94D9-96EAB3866738}">
      <dsp:nvSpPr>
        <dsp:cNvPr id="0" name=""/>
        <dsp:cNvSpPr/>
      </dsp:nvSpPr>
      <dsp:spPr>
        <a:xfrm>
          <a:off x="3324938" y="1108646"/>
          <a:ext cx="1992302" cy="9106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 dirty="0"/>
        </a:p>
      </dsp:txBody>
      <dsp:txXfrm>
        <a:off x="3351611" y="1135319"/>
        <a:ext cx="1938956" cy="857346"/>
      </dsp:txXfrm>
    </dsp:sp>
    <dsp:sp modelId="{81214B6D-52B2-48FE-9F74-A8EA23E249F3}">
      <dsp:nvSpPr>
        <dsp:cNvPr id="0" name=""/>
        <dsp:cNvSpPr/>
      </dsp:nvSpPr>
      <dsp:spPr>
        <a:xfrm>
          <a:off x="5390642" y="880973"/>
          <a:ext cx="2359305" cy="910692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FDABDD-2989-42C9-B743-31459C37C4BF}">
      <dsp:nvSpPr>
        <dsp:cNvPr id="0" name=""/>
        <dsp:cNvSpPr/>
      </dsp:nvSpPr>
      <dsp:spPr>
        <a:xfrm>
          <a:off x="6019790" y="1108646"/>
          <a:ext cx="1992302" cy="9106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6046463" y="1135319"/>
        <a:ext cx="1938956" cy="8573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4788749"/>
            <a:ext cx="32644080" cy="10187093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5368695"/>
            <a:ext cx="28803600" cy="7064585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766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8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7" y="1557867"/>
            <a:ext cx="8281035" cy="24797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2" y="1557867"/>
            <a:ext cx="24363045" cy="24797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913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90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30" y="7294888"/>
            <a:ext cx="33124140" cy="12171678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30" y="19581715"/>
            <a:ext cx="33124140" cy="6400798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/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81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7789333"/>
            <a:ext cx="16322040" cy="18565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7789333"/>
            <a:ext cx="16322040" cy="18565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075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557873"/>
            <a:ext cx="33124140" cy="56557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6" y="7172962"/>
            <a:ext cx="16247028" cy="351535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6" y="10688320"/>
            <a:ext cx="16247028" cy="157209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2" y="7172962"/>
            <a:ext cx="16327042" cy="351535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2" y="10688320"/>
            <a:ext cx="16327042" cy="157209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3/2/26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741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3/2/26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026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3/2/26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10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950720"/>
            <a:ext cx="12386548" cy="682752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4213020"/>
            <a:ext cx="19442430" cy="20794133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8778240"/>
            <a:ext cx="12386548" cy="16262775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1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950720"/>
            <a:ext cx="12386548" cy="682752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4213020"/>
            <a:ext cx="19442430" cy="20794133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8778240"/>
            <a:ext cx="12386548" cy="16262775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8C5-AECB-4A34-B450-B221EC972B4C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99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40330" y="1557873"/>
            <a:ext cx="33124140" cy="5655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0330" y="7789333"/>
            <a:ext cx="33124140" cy="18565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0330" y="27120433"/>
            <a:ext cx="864108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7C8C5-AECB-4A34-B450-B221EC972B4C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21590" y="27120433"/>
            <a:ext cx="1296162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23390" y="27120433"/>
            <a:ext cx="864108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DF3B2-E731-4585-91D4-72C62F6D6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0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microsoft.com/office/2014/relationships/chartEx" Target="../charts/chartEx1.xml"/><Relationship Id="rId7" Type="http://schemas.openxmlformats.org/officeDocument/2006/relationships/diagramQuickStyle" Target="../diagrams/quickStyle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30773" y="5014445"/>
            <a:ext cx="72009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4B9CD3"/>
                </a:solidFill>
              </a:rPr>
              <a:t>Heading 1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1024780" y="5014445"/>
            <a:ext cx="7200900" cy="15600967"/>
            <a:chOff x="14973301" y="6304925"/>
            <a:chExt cx="9601200" cy="20801290"/>
          </a:xfrm>
        </p:grpSpPr>
        <p:sp>
          <p:nvSpPr>
            <p:cNvPr id="12" name="TextBox 11"/>
            <p:cNvSpPr txBox="1"/>
            <p:nvPr/>
          </p:nvSpPr>
          <p:spPr>
            <a:xfrm>
              <a:off x="14973301" y="6304925"/>
              <a:ext cx="9601200" cy="1415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300" dirty="0">
                  <a:solidFill>
                    <a:srgbClr val="4B9CD3"/>
                  </a:solidFill>
                </a:rPr>
                <a:t>Heading 2</a:t>
              </a:r>
            </a:p>
          </p:txBody>
        </p:sp>
        <p:graphicFrame>
          <p:nvGraphicFramePr>
            <p:cNvPr id="14" name="Chart 13"/>
            <p:cNvGraphicFramePr/>
            <p:nvPr>
              <p:extLst>
                <p:ext uri="{D42A27DB-BD31-4B8C-83A1-F6EECF244321}">
                  <p14:modId xmlns:p14="http://schemas.microsoft.com/office/powerpoint/2010/main" val="940230332"/>
                </p:ext>
              </p:extLst>
            </p:nvPr>
          </p:nvGraphicFramePr>
          <p:xfrm>
            <a:off x="15706724" y="18779321"/>
            <a:ext cx="8162925" cy="832689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grpSp>
        <p:nvGrpSpPr>
          <p:cNvPr id="27" name="Group 26"/>
          <p:cNvGrpSpPr/>
          <p:nvPr/>
        </p:nvGrpSpPr>
        <p:grpSpPr>
          <a:xfrm>
            <a:off x="19899856" y="5033898"/>
            <a:ext cx="8031267" cy="15382808"/>
            <a:chOff x="26739180" y="6285875"/>
            <a:chExt cx="10708356" cy="20510410"/>
          </a:xfrm>
        </p:grpSpPr>
        <p:sp>
          <p:nvSpPr>
            <p:cNvPr id="16" name="TextBox 15"/>
            <p:cNvSpPr txBox="1"/>
            <p:nvPr/>
          </p:nvSpPr>
          <p:spPr>
            <a:xfrm>
              <a:off x="27203400" y="6285875"/>
              <a:ext cx="9601200" cy="1415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300" dirty="0">
                  <a:solidFill>
                    <a:srgbClr val="4B9CD3"/>
                  </a:solidFill>
                </a:rPr>
                <a:t>Heading 3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7203400" y="15900994"/>
              <a:ext cx="10244136" cy="10895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 err="1"/>
                <a:t>Vivamus</a:t>
              </a:r>
              <a:r>
                <a:rPr lang="en-US" sz="3500" dirty="0"/>
                <a:t> </a:t>
              </a:r>
              <a:r>
                <a:rPr lang="en-US" sz="3500" dirty="0" err="1"/>
                <a:t>consectetur</a:t>
              </a:r>
              <a:r>
                <a:rPr lang="en-US" sz="3500" dirty="0"/>
                <a:t> </a:t>
              </a:r>
              <a:r>
                <a:rPr lang="en-US" sz="3500" dirty="0" err="1"/>
                <a:t>velit</a:t>
              </a:r>
              <a:r>
                <a:rPr lang="en-US" sz="3500" dirty="0"/>
                <a:t> </a:t>
              </a:r>
              <a:r>
                <a:rPr lang="en-US" sz="3500" dirty="0" err="1"/>
                <a:t>quis</a:t>
              </a:r>
              <a:r>
                <a:rPr lang="en-US" sz="3500" dirty="0"/>
                <a:t> </a:t>
              </a:r>
              <a:r>
                <a:rPr lang="en-US" sz="3500" dirty="0" err="1"/>
                <a:t>varius</a:t>
              </a:r>
              <a:r>
                <a:rPr lang="en-US" sz="3500" dirty="0"/>
                <a:t> </a:t>
              </a:r>
              <a:r>
                <a:rPr lang="en-US" sz="3500" dirty="0" err="1"/>
                <a:t>mattis</a:t>
              </a:r>
              <a:r>
                <a:rPr lang="en-US" sz="3500" dirty="0"/>
                <a:t>. </a:t>
              </a:r>
              <a:r>
                <a:rPr lang="en-US" sz="3500" dirty="0" err="1"/>
                <a:t>Donec</a:t>
              </a:r>
              <a:r>
                <a:rPr lang="en-US" sz="3500" dirty="0"/>
                <a:t> sit </a:t>
              </a:r>
              <a:r>
                <a:rPr lang="en-US" sz="3500" dirty="0" err="1"/>
                <a:t>amet</a:t>
              </a:r>
              <a:r>
                <a:rPr lang="en-US" sz="3500" dirty="0"/>
                <a:t> </a:t>
              </a:r>
              <a:r>
                <a:rPr lang="en-US" sz="3500" dirty="0" err="1"/>
                <a:t>porttitor</a:t>
              </a:r>
              <a:r>
                <a:rPr lang="en-US" sz="3500" dirty="0"/>
                <a:t> </a:t>
              </a:r>
              <a:r>
                <a:rPr lang="en-US" sz="3500" dirty="0" err="1"/>
                <a:t>purus</a:t>
              </a:r>
              <a:r>
                <a:rPr lang="en-US" sz="3500" dirty="0"/>
                <a:t>. </a:t>
              </a:r>
              <a:r>
                <a:rPr lang="en-US" sz="3500" dirty="0" err="1"/>
                <a:t>Orci</a:t>
              </a:r>
              <a:r>
                <a:rPr lang="en-US" sz="3500" dirty="0"/>
                <a:t> </a:t>
              </a:r>
              <a:r>
                <a:rPr lang="en-US" sz="3500" dirty="0" err="1"/>
                <a:t>varius</a:t>
              </a:r>
              <a:r>
                <a:rPr lang="en-US" sz="3500" dirty="0"/>
                <a:t> </a:t>
              </a:r>
              <a:r>
                <a:rPr lang="en-US" sz="3500" dirty="0" err="1"/>
                <a:t>natoque</a:t>
              </a:r>
              <a:r>
                <a:rPr lang="en-US" sz="3500" dirty="0"/>
                <a:t> </a:t>
              </a:r>
              <a:r>
                <a:rPr lang="en-US" sz="3500" dirty="0" err="1"/>
                <a:t>penatibus</a:t>
              </a:r>
              <a:r>
                <a:rPr lang="en-US" sz="3500" dirty="0"/>
                <a:t> et </a:t>
              </a:r>
              <a:r>
                <a:rPr lang="en-US" sz="3500" dirty="0" err="1"/>
                <a:t>magnis</a:t>
              </a:r>
              <a:r>
                <a:rPr lang="en-US" sz="3500" dirty="0"/>
                <a:t> dis parturient </a:t>
              </a:r>
              <a:r>
                <a:rPr lang="en-US" sz="3500" dirty="0" err="1"/>
                <a:t>montes</a:t>
              </a:r>
              <a:r>
                <a:rPr lang="en-US" sz="3500" dirty="0"/>
                <a:t>, </a:t>
              </a:r>
              <a:r>
                <a:rPr lang="en-US" sz="3500" dirty="0" err="1"/>
                <a:t>nascetur</a:t>
              </a:r>
              <a:r>
                <a:rPr lang="en-US" sz="3500" dirty="0"/>
                <a:t> </a:t>
              </a:r>
              <a:r>
                <a:rPr lang="en-US" sz="3500" dirty="0" err="1"/>
                <a:t>ridiculus</a:t>
              </a:r>
              <a:r>
                <a:rPr lang="en-US" sz="3500" dirty="0"/>
                <a:t> mus. </a:t>
              </a:r>
            </a:p>
            <a:p>
              <a:endParaRPr lang="en-US" sz="3500" dirty="0"/>
            </a:p>
            <a:p>
              <a:r>
                <a:rPr lang="en-US" sz="3500" dirty="0" err="1"/>
                <a:t>Suspendisse</a:t>
              </a:r>
              <a:r>
                <a:rPr lang="en-US" sz="3500" dirty="0"/>
                <a:t> lacus </a:t>
              </a:r>
              <a:r>
                <a:rPr lang="en-US" sz="3500" dirty="0" err="1"/>
                <a:t>turpis</a:t>
              </a:r>
              <a:r>
                <a:rPr lang="en-US" sz="3500" dirty="0"/>
                <a:t>, </a:t>
              </a:r>
              <a:r>
                <a:rPr lang="en-US" sz="3500" dirty="0" err="1"/>
                <a:t>feugiat</a:t>
              </a:r>
              <a:r>
                <a:rPr lang="en-US" sz="3500" dirty="0"/>
                <a:t> </a:t>
              </a:r>
              <a:r>
                <a:rPr lang="en-US" sz="3500" dirty="0" err="1"/>
                <a:t>sed</a:t>
              </a:r>
              <a:r>
                <a:rPr lang="en-US" sz="3500" dirty="0"/>
                <a:t> convallis </a:t>
              </a:r>
              <a:r>
                <a:rPr lang="en-US" sz="3500" dirty="0" err="1"/>
                <a:t>ut</a:t>
              </a:r>
              <a:r>
                <a:rPr lang="en-US" sz="3500" dirty="0"/>
                <a:t>, </a:t>
              </a:r>
              <a:r>
                <a:rPr lang="en-US" sz="3500" dirty="0" err="1"/>
                <a:t>placerat</a:t>
              </a:r>
              <a:r>
                <a:rPr lang="en-US" sz="3500" dirty="0"/>
                <a:t> vitae </a:t>
              </a:r>
              <a:r>
                <a:rPr lang="en-US" sz="3500" dirty="0" err="1"/>
                <a:t>nunc</a:t>
              </a:r>
              <a:r>
                <a:rPr lang="en-US" sz="3500" dirty="0"/>
                <a:t>. </a:t>
              </a:r>
              <a:r>
                <a:rPr lang="en-US" sz="3500" dirty="0" err="1"/>
                <a:t>Cras</a:t>
              </a:r>
              <a:r>
                <a:rPr lang="en-US" sz="3500" dirty="0"/>
                <a:t> </a:t>
              </a:r>
              <a:r>
                <a:rPr lang="en-US" sz="3500" dirty="0" err="1"/>
                <a:t>eu</a:t>
              </a:r>
              <a:r>
                <a:rPr lang="en-US" sz="3500" dirty="0"/>
                <a:t> </a:t>
              </a:r>
              <a:r>
                <a:rPr lang="en-US" sz="3500" dirty="0" err="1"/>
                <a:t>vestibulum</a:t>
              </a:r>
              <a:r>
                <a:rPr lang="en-US" sz="3500" dirty="0"/>
                <a:t> </a:t>
              </a:r>
              <a:r>
                <a:rPr lang="en-US" sz="3500" dirty="0" err="1"/>
                <a:t>nisl</a:t>
              </a:r>
              <a:r>
                <a:rPr lang="en-US" sz="3500" dirty="0"/>
                <a:t>. </a:t>
              </a:r>
              <a:r>
                <a:rPr lang="en-US" sz="3500" dirty="0" err="1"/>
                <a:t>Sed</a:t>
              </a:r>
              <a:r>
                <a:rPr lang="en-US" sz="3500" dirty="0"/>
                <a:t> </a:t>
              </a:r>
              <a:r>
                <a:rPr lang="en-US" sz="3500" dirty="0" err="1"/>
                <a:t>posuere</a:t>
              </a:r>
              <a:r>
                <a:rPr lang="en-US" sz="3500" dirty="0"/>
                <a:t> </a:t>
              </a:r>
              <a:r>
                <a:rPr lang="en-US" sz="3500" dirty="0" err="1"/>
                <a:t>vehicula</a:t>
              </a:r>
              <a:r>
                <a:rPr lang="en-US" sz="3500" dirty="0"/>
                <a:t> </a:t>
              </a:r>
              <a:r>
                <a:rPr lang="en-US" sz="3500" dirty="0" err="1"/>
                <a:t>diam</a:t>
              </a:r>
              <a:r>
                <a:rPr lang="en-US" sz="3500" dirty="0"/>
                <a:t> </a:t>
              </a:r>
              <a:r>
                <a:rPr lang="en-US" sz="3500" dirty="0" err="1"/>
                <a:t>sed</a:t>
              </a:r>
              <a:r>
                <a:rPr lang="en-US" sz="3500" dirty="0"/>
                <a:t> </a:t>
              </a:r>
              <a:r>
                <a:rPr lang="en-US" sz="3500" dirty="0" err="1"/>
                <a:t>luctus</a:t>
              </a:r>
              <a:r>
                <a:rPr lang="en-US" sz="3500" dirty="0"/>
                <a:t>. </a:t>
              </a:r>
              <a:r>
                <a:rPr lang="en-US" sz="3500" dirty="0" err="1"/>
                <a:t>Vestibulum</a:t>
              </a:r>
              <a:r>
                <a:rPr lang="en-US" sz="3500" dirty="0"/>
                <a:t> </a:t>
              </a:r>
              <a:r>
                <a:rPr lang="en-US" sz="3500" dirty="0" err="1"/>
                <a:t>efficitur</a:t>
              </a:r>
              <a:r>
                <a:rPr lang="en-US" sz="3500" dirty="0"/>
                <a:t> magna </a:t>
              </a:r>
              <a:r>
                <a:rPr lang="en-US" sz="3500" dirty="0" err="1"/>
                <a:t>vel</a:t>
              </a:r>
              <a:r>
                <a:rPr lang="en-US" sz="3500" dirty="0"/>
                <a:t> </a:t>
              </a:r>
              <a:r>
                <a:rPr lang="en-US" sz="3500" dirty="0" err="1"/>
                <a:t>nulla</a:t>
              </a:r>
              <a:r>
                <a:rPr lang="en-US" sz="3500" dirty="0"/>
                <a:t> pharetra </a:t>
              </a:r>
              <a:r>
                <a:rPr lang="en-US" sz="3500" dirty="0" err="1"/>
                <a:t>tincidunt</a:t>
              </a:r>
              <a:r>
                <a:rPr lang="en-US" sz="3500" dirty="0"/>
                <a:t>. </a:t>
              </a:r>
              <a:r>
                <a:rPr lang="en-US" sz="3500" dirty="0" err="1"/>
                <a:t>Nullam</a:t>
              </a:r>
              <a:r>
                <a:rPr lang="en-US" sz="3500" dirty="0"/>
                <a:t> </a:t>
              </a:r>
              <a:r>
                <a:rPr lang="en-US" sz="3500" dirty="0" err="1"/>
                <a:t>ullamcorper</a:t>
              </a:r>
              <a:r>
                <a:rPr lang="en-US" sz="3500" dirty="0"/>
                <a:t> </a:t>
              </a:r>
              <a:r>
                <a:rPr lang="en-US" sz="3500" dirty="0" err="1"/>
                <a:t>arcu</a:t>
              </a:r>
              <a:r>
                <a:rPr lang="en-US" sz="3500" dirty="0"/>
                <a:t> </a:t>
              </a:r>
              <a:r>
                <a:rPr lang="en-US" sz="3500" dirty="0" err="1"/>
                <a:t>venenatis</a:t>
              </a:r>
              <a:r>
                <a:rPr lang="en-US" sz="3500" dirty="0"/>
                <a:t> </a:t>
              </a:r>
              <a:r>
                <a:rPr lang="en-US" sz="3500" dirty="0" err="1"/>
                <a:t>suscipit</a:t>
              </a:r>
              <a:r>
                <a:rPr lang="en-US" sz="3500" dirty="0"/>
                <a:t> </a:t>
              </a:r>
              <a:r>
                <a:rPr lang="en-US" sz="3500" dirty="0" err="1"/>
                <a:t>sagittis</a:t>
              </a:r>
              <a:r>
                <a:rPr lang="en-US" sz="3500" dirty="0"/>
                <a:t>.</a:t>
              </a:r>
            </a:p>
            <a:p>
              <a:endParaRPr lang="en-US" sz="3500" dirty="0"/>
            </a:p>
            <a:p>
              <a:pPr marL="514324" indent="-514324">
                <a:buFont typeface="Arial" panose="020B0604020202020204" pitchFamily="34" charset="0"/>
                <a:buChar char="•"/>
              </a:pPr>
              <a:endParaRPr lang="en-US" sz="3500" dirty="0"/>
            </a:p>
          </p:txBody>
        </p:sp>
        <mc:AlternateContent xmlns:mc="http://schemas.openxmlformats.org/markup-compatibility/2006" xmlns:cx1="http://schemas.microsoft.com/office/drawing/2015/9/8/chartex">
          <mc:Choice Requires="cx1">
            <p:graphicFrame>
              <p:nvGraphicFramePr>
                <p:cNvPr id="18" name="Chart 17"/>
                <p:cNvGraphicFramePr/>
                <p:nvPr>
                  <p:extLst>
                    <p:ext uri="{D42A27DB-BD31-4B8C-83A1-F6EECF244321}">
                      <p14:modId xmlns:p14="http://schemas.microsoft.com/office/powerpoint/2010/main" val="4281171788"/>
                    </p:ext>
                  </p:extLst>
                </p:nvPr>
              </p:nvGraphicFramePr>
              <p:xfrm>
                <a:off x="26739180" y="8757524"/>
                <a:ext cx="10529637" cy="6118370"/>
              </p:xfrm>
              <a:graphic>
                <a:graphicData uri="http://schemas.microsoft.com/office/drawing/2014/chartex">
                  <cx:chart xmlns:cx="http://schemas.microsoft.com/office/drawing/2014/chartex" xmlns:r="http://schemas.openxmlformats.org/officeDocument/2006/relationships" r:id="rId3"/>
                </a:graphicData>
              </a:graphic>
            </p:graphicFrame>
          </mc:Choice>
          <mc:Fallback xmlns="">
            <p:pic>
              <p:nvPicPr>
                <p:cNvPr id="18" name="Chart 17"/>
                <p:cNvPicPr>
                  <a:picLocks noGrp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6533139" y="8878712"/>
                  <a:ext cx="10529637" cy="611837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3" name="Rectangle 22"/>
          <p:cNvSpPr/>
          <p:nvPr/>
        </p:nvSpPr>
        <p:spPr>
          <a:xfrm>
            <a:off x="29447385" y="11804175"/>
            <a:ext cx="7586191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500" dirty="0" err="1">
                <a:solidFill>
                  <a:prstClr val="black"/>
                </a:solidFill>
              </a:rPr>
              <a:t>Donec</a:t>
            </a:r>
            <a:r>
              <a:rPr lang="en-US" sz="3500" dirty="0">
                <a:solidFill>
                  <a:prstClr val="black"/>
                </a:solidFill>
              </a:rPr>
              <a:t> at semper libero, at </a:t>
            </a:r>
            <a:r>
              <a:rPr lang="en-US" sz="3500" dirty="0" err="1">
                <a:solidFill>
                  <a:prstClr val="black"/>
                </a:solidFill>
              </a:rPr>
              <a:t>dignissim</a:t>
            </a:r>
            <a:r>
              <a:rPr lang="en-US" sz="3500" dirty="0">
                <a:solidFill>
                  <a:prstClr val="black"/>
                </a:solidFill>
              </a:rPr>
              <a:t> </a:t>
            </a:r>
            <a:r>
              <a:rPr lang="en-US" sz="3500" dirty="0" err="1">
                <a:solidFill>
                  <a:prstClr val="black"/>
                </a:solidFill>
              </a:rPr>
              <a:t>justo</a:t>
            </a:r>
            <a:r>
              <a:rPr lang="en-US" sz="3500" dirty="0">
                <a:solidFill>
                  <a:prstClr val="black"/>
                </a:solidFill>
              </a:rPr>
              <a:t>. Maecenas tempus </a:t>
            </a:r>
            <a:r>
              <a:rPr lang="en-US" sz="3500" dirty="0" err="1">
                <a:solidFill>
                  <a:prstClr val="black"/>
                </a:solidFill>
              </a:rPr>
              <a:t>leo</a:t>
            </a:r>
            <a:r>
              <a:rPr lang="en-US" sz="3500" dirty="0">
                <a:solidFill>
                  <a:prstClr val="black"/>
                </a:solidFill>
              </a:rPr>
              <a:t> </a:t>
            </a:r>
            <a:r>
              <a:rPr lang="en-US" sz="3500" dirty="0" err="1">
                <a:solidFill>
                  <a:prstClr val="black"/>
                </a:solidFill>
              </a:rPr>
              <a:t>quis</a:t>
            </a:r>
            <a:r>
              <a:rPr lang="en-US" sz="3500" dirty="0">
                <a:solidFill>
                  <a:prstClr val="black"/>
                </a:solidFill>
              </a:rPr>
              <a:t> </a:t>
            </a:r>
            <a:r>
              <a:rPr lang="en-US" sz="3500" dirty="0" err="1">
                <a:solidFill>
                  <a:prstClr val="black"/>
                </a:solidFill>
              </a:rPr>
              <a:t>velit</a:t>
            </a:r>
            <a:r>
              <a:rPr lang="en-US" sz="3500" dirty="0">
                <a:solidFill>
                  <a:prstClr val="black"/>
                </a:solidFill>
              </a:rPr>
              <a:t> </a:t>
            </a:r>
            <a:r>
              <a:rPr lang="en-US" sz="3500" dirty="0" err="1">
                <a:solidFill>
                  <a:prstClr val="black"/>
                </a:solidFill>
              </a:rPr>
              <a:t>malesuada</a:t>
            </a:r>
            <a:r>
              <a:rPr lang="en-US" sz="3500" dirty="0">
                <a:solidFill>
                  <a:prstClr val="black"/>
                </a:solidFill>
              </a:rPr>
              <a:t> </a:t>
            </a:r>
            <a:r>
              <a:rPr lang="en-US" sz="3500" dirty="0" err="1">
                <a:solidFill>
                  <a:prstClr val="black"/>
                </a:solidFill>
              </a:rPr>
              <a:t>porttitor</a:t>
            </a:r>
            <a:r>
              <a:rPr lang="en-US" sz="3500" dirty="0">
                <a:solidFill>
                  <a:prstClr val="black"/>
                </a:solidFill>
              </a:rPr>
              <a:t>. </a:t>
            </a:r>
            <a:r>
              <a:rPr lang="en-US" sz="3500" dirty="0" err="1">
                <a:solidFill>
                  <a:prstClr val="black"/>
                </a:solidFill>
              </a:rPr>
              <a:t>Praesent</a:t>
            </a:r>
            <a:r>
              <a:rPr lang="en-US" sz="3500" dirty="0">
                <a:solidFill>
                  <a:prstClr val="black"/>
                </a:solidFill>
              </a:rPr>
              <a:t> et </a:t>
            </a:r>
            <a:r>
              <a:rPr lang="en-US" sz="3500" dirty="0" err="1">
                <a:solidFill>
                  <a:prstClr val="black"/>
                </a:solidFill>
              </a:rPr>
              <a:t>rhoncus</a:t>
            </a:r>
            <a:r>
              <a:rPr lang="en-US" sz="3500" dirty="0">
                <a:solidFill>
                  <a:prstClr val="black"/>
                </a:solidFill>
              </a:rPr>
              <a:t> sem. </a:t>
            </a:r>
            <a:r>
              <a:rPr lang="en-US" sz="3500" dirty="0" err="1">
                <a:solidFill>
                  <a:prstClr val="black"/>
                </a:solidFill>
              </a:rPr>
              <a:t>Aliquam</a:t>
            </a:r>
            <a:r>
              <a:rPr lang="en-US" sz="3500" dirty="0">
                <a:solidFill>
                  <a:prstClr val="black"/>
                </a:solidFill>
              </a:rPr>
              <a:t> a </a:t>
            </a:r>
            <a:r>
              <a:rPr lang="en-US" sz="3500" dirty="0" err="1">
                <a:solidFill>
                  <a:prstClr val="black"/>
                </a:solidFill>
              </a:rPr>
              <a:t>dapibus</a:t>
            </a:r>
            <a:r>
              <a:rPr lang="en-US" sz="3500" dirty="0">
                <a:solidFill>
                  <a:prstClr val="black"/>
                </a:solidFill>
              </a:rPr>
              <a:t> </a:t>
            </a:r>
            <a:r>
              <a:rPr lang="en-US" sz="3500" dirty="0" err="1">
                <a:solidFill>
                  <a:prstClr val="black"/>
                </a:solidFill>
              </a:rPr>
              <a:t>risus</a:t>
            </a:r>
            <a:r>
              <a:rPr lang="en-US" sz="3500" dirty="0">
                <a:solidFill>
                  <a:prstClr val="black"/>
                </a:solidFill>
              </a:rPr>
              <a:t>. </a:t>
            </a:r>
            <a:r>
              <a:rPr lang="en-US" sz="3500" dirty="0" err="1">
                <a:solidFill>
                  <a:prstClr val="black"/>
                </a:solidFill>
              </a:rPr>
              <a:t>Vivamus</a:t>
            </a:r>
            <a:r>
              <a:rPr lang="en-US" sz="3500" dirty="0">
                <a:solidFill>
                  <a:prstClr val="black"/>
                </a:solidFill>
              </a:rPr>
              <a:t> </a:t>
            </a:r>
            <a:r>
              <a:rPr lang="en-US" sz="3500" dirty="0" err="1">
                <a:solidFill>
                  <a:prstClr val="black"/>
                </a:solidFill>
              </a:rPr>
              <a:t>leo</a:t>
            </a:r>
            <a:r>
              <a:rPr lang="en-US" sz="3500" dirty="0">
                <a:solidFill>
                  <a:prstClr val="black"/>
                </a:solidFill>
              </a:rPr>
              <a:t> dui, </a:t>
            </a:r>
            <a:r>
              <a:rPr lang="en-US" sz="3500" dirty="0" err="1">
                <a:solidFill>
                  <a:prstClr val="black"/>
                </a:solidFill>
              </a:rPr>
              <a:t>laoreet</a:t>
            </a:r>
            <a:r>
              <a:rPr lang="en-US" sz="3500" dirty="0">
                <a:solidFill>
                  <a:prstClr val="black"/>
                </a:solidFill>
              </a:rPr>
              <a:t> sit </a:t>
            </a:r>
            <a:r>
              <a:rPr lang="en-US" sz="3500" dirty="0" err="1">
                <a:solidFill>
                  <a:prstClr val="black"/>
                </a:solidFill>
              </a:rPr>
              <a:t>amet</a:t>
            </a:r>
            <a:r>
              <a:rPr lang="en-US" sz="3500" dirty="0">
                <a:solidFill>
                  <a:prstClr val="black"/>
                </a:solidFill>
              </a:rPr>
              <a:t> ipsum </a:t>
            </a:r>
            <a:r>
              <a:rPr lang="en-US" sz="3500" dirty="0" err="1">
                <a:solidFill>
                  <a:prstClr val="black"/>
                </a:solidFill>
              </a:rPr>
              <a:t>eu</a:t>
            </a:r>
            <a:r>
              <a:rPr lang="en-US" sz="3500" dirty="0">
                <a:solidFill>
                  <a:prstClr val="black"/>
                </a:solidFill>
              </a:rPr>
              <a:t>, </a:t>
            </a:r>
            <a:r>
              <a:rPr lang="en-US" sz="3500" dirty="0" err="1">
                <a:solidFill>
                  <a:prstClr val="black"/>
                </a:solidFill>
              </a:rPr>
              <a:t>ultrices</a:t>
            </a:r>
            <a:r>
              <a:rPr lang="en-US" sz="3500" dirty="0">
                <a:solidFill>
                  <a:prstClr val="black"/>
                </a:solidFill>
              </a:rPr>
              <a:t> </a:t>
            </a:r>
            <a:r>
              <a:rPr lang="en-US" sz="3500" dirty="0" err="1">
                <a:solidFill>
                  <a:prstClr val="black"/>
                </a:solidFill>
              </a:rPr>
              <a:t>dapibus</a:t>
            </a:r>
            <a:r>
              <a:rPr lang="en-US" sz="3500" dirty="0">
                <a:solidFill>
                  <a:prstClr val="black"/>
                </a:solidFill>
              </a:rPr>
              <a:t> </a:t>
            </a:r>
            <a:r>
              <a:rPr lang="en-US" sz="3500" dirty="0" err="1">
                <a:solidFill>
                  <a:prstClr val="black"/>
                </a:solidFill>
              </a:rPr>
              <a:t>odio</a:t>
            </a:r>
            <a:r>
              <a:rPr lang="en-US" sz="3500" dirty="0">
                <a:solidFill>
                  <a:prstClr val="black"/>
                </a:solidFill>
              </a:rPr>
              <a:t>.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9088507" y="5076759"/>
            <a:ext cx="8290889" cy="15796634"/>
            <a:chOff x="38623121" y="6419224"/>
            <a:chExt cx="11054518" cy="21062177"/>
          </a:xfrm>
        </p:grpSpPr>
        <p:sp>
          <p:nvSpPr>
            <p:cNvPr id="20" name="TextBox 19"/>
            <p:cNvSpPr txBox="1"/>
            <p:nvPr/>
          </p:nvSpPr>
          <p:spPr>
            <a:xfrm>
              <a:off x="39847838" y="6419224"/>
              <a:ext cx="9601200" cy="1415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300" dirty="0">
                  <a:solidFill>
                    <a:srgbClr val="4B9CD3"/>
                  </a:solidFill>
                </a:rPr>
                <a:t>Heading 4</a:t>
              </a:r>
            </a:p>
          </p:txBody>
        </p:sp>
        <p:graphicFrame>
          <p:nvGraphicFramePr>
            <p:cNvPr id="21" name="Diagram 20"/>
            <p:cNvGraphicFramePr/>
            <p:nvPr>
              <p:extLst>
                <p:ext uri="{D42A27DB-BD31-4B8C-83A1-F6EECF244321}">
                  <p14:modId xmlns:p14="http://schemas.microsoft.com/office/powerpoint/2010/main" val="3774627502"/>
                </p:ext>
              </p:extLst>
            </p:nvPr>
          </p:nvGraphicFramePr>
          <p:xfrm>
            <a:off x="38623121" y="11950059"/>
            <a:ext cx="10684042" cy="386708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5" r:lo="rId6" r:qs="rId7" r:cs="rId8"/>
            </a:graphicData>
          </a:graphic>
        </p:graphicFrame>
        <p:sp>
          <p:nvSpPr>
            <p:cNvPr id="22" name="Rectangle 21"/>
            <p:cNvSpPr/>
            <p:nvPr/>
          </p:nvSpPr>
          <p:spPr>
            <a:xfrm>
              <a:off x="39101629" y="8661247"/>
              <a:ext cx="10347409" cy="29956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3500" dirty="0" err="1">
                  <a:solidFill>
                    <a:prstClr val="black"/>
                  </a:solidFill>
                </a:rPr>
                <a:t>Aliquam</a:t>
              </a:r>
              <a:r>
                <a:rPr lang="en-US" sz="3500" dirty="0">
                  <a:solidFill>
                    <a:prstClr val="black"/>
                  </a:solidFill>
                </a:rPr>
                <a:t> sit </a:t>
              </a:r>
              <a:r>
                <a:rPr lang="en-US" sz="3500" dirty="0" err="1">
                  <a:solidFill>
                    <a:prstClr val="black"/>
                  </a:solidFill>
                </a:rPr>
                <a:t>amet</a:t>
              </a:r>
              <a:r>
                <a:rPr lang="en-US" sz="3500" dirty="0">
                  <a:solidFill>
                    <a:prstClr val="black"/>
                  </a:solidFill>
                </a:rPr>
                <a:t> </a:t>
              </a:r>
              <a:r>
                <a:rPr lang="en-US" sz="3500" dirty="0" err="1">
                  <a:solidFill>
                    <a:prstClr val="black"/>
                  </a:solidFill>
                </a:rPr>
                <a:t>arcu</a:t>
              </a:r>
              <a:r>
                <a:rPr lang="en-US" sz="3500" dirty="0">
                  <a:solidFill>
                    <a:prstClr val="black"/>
                  </a:solidFill>
                </a:rPr>
                <a:t> </a:t>
              </a:r>
              <a:r>
                <a:rPr lang="en-US" sz="3500" dirty="0" err="1">
                  <a:solidFill>
                    <a:prstClr val="black"/>
                  </a:solidFill>
                </a:rPr>
                <a:t>pretium</a:t>
              </a:r>
              <a:r>
                <a:rPr lang="en-US" sz="3500" dirty="0">
                  <a:solidFill>
                    <a:prstClr val="black"/>
                  </a:solidFill>
                </a:rPr>
                <a:t> </a:t>
              </a:r>
              <a:r>
                <a:rPr lang="en-US" sz="3500" dirty="0" err="1">
                  <a:solidFill>
                    <a:prstClr val="black"/>
                  </a:solidFill>
                </a:rPr>
                <a:t>turpis</a:t>
              </a:r>
              <a:r>
                <a:rPr lang="en-US" sz="3500" dirty="0">
                  <a:solidFill>
                    <a:prstClr val="black"/>
                  </a:solidFill>
                </a:rPr>
                <a:t> </a:t>
              </a:r>
              <a:r>
                <a:rPr lang="en-US" sz="3500" dirty="0" err="1">
                  <a:solidFill>
                    <a:prstClr val="black"/>
                  </a:solidFill>
                </a:rPr>
                <a:t>ultrices</a:t>
              </a:r>
              <a:r>
                <a:rPr lang="en-US" sz="3500" dirty="0">
                  <a:solidFill>
                    <a:prstClr val="black"/>
                  </a:solidFill>
                </a:rPr>
                <a:t> </a:t>
              </a:r>
              <a:r>
                <a:rPr lang="en-US" sz="3500" dirty="0" err="1">
                  <a:solidFill>
                    <a:prstClr val="black"/>
                  </a:solidFill>
                </a:rPr>
                <a:t>feugiat</a:t>
              </a:r>
              <a:r>
                <a:rPr lang="en-US" sz="3500" dirty="0">
                  <a:solidFill>
                    <a:prstClr val="black"/>
                  </a:solidFill>
                </a:rPr>
                <a:t> non </a:t>
              </a:r>
              <a:r>
                <a:rPr lang="en-US" sz="3500" dirty="0" err="1">
                  <a:solidFill>
                    <a:prstClr val="black"/>
                  </a:solidFill>
                </a:rPr>
                <a:t>eget</a:t>
              </a:r>
              <a:r>
                <a:rPr lang="en-US" sz="3500" dirty="0">
                  <a:solidFill>
                    <a:prstClr val="black"/>
                  </a:solidFill>
                </a:rPr>
                <a:t> dolor. </a:t>
              </a:r>
              <a:r>
                <a:rPr lang="en-US" sz="3500" dirty="0" err="1">
                  <a:solidFill>
                    <a:prstClr val="black"/>
                  </a:solidFill>
                </a:rPr>
                <a:t>Vivamus</a:t>
              </a:r>
              <a:r>
                <a:rPr lang="en-US" sz="3500" dirty="0">
                  <a:solidFill>
                    <a:prstClr val="black"/>
                  </a:solidFill>
                </a:rPr>
                <a:t> tempus </a:t>
              </a:r>
              <a:r>
                <a:rPr lang="en-US" sz="3500" dirty="0" err="1">
                  <a:solidFill>
                    <a:prstClr val="black"/>
                  </a:solidFill>
                </a:rPr>
                <a:t>orci</a:t>
              </a:r>
              <a:r>
                <a:rPr lang="en-US" sz="3500" dirty="0">
                  <a:solidFill>
                    <a:prstClr val="black"/>
                  </a:solidFill>
                </a:rPr>
                <a:t> non magna </a:t>
              </a:r>
              <a:r>
                <a:rPr lang="en-US" sz="3500" dirty="0" err="1">
                  <a:solidFill>
                    <a:prstClr val="black"/>
                  </a:solidFill>
                </a:rPr>
                <a:t>placerat</a:t>
              </a:r>
              <a:r>
                <a:rPr lang="en-US" sz="3500" dirty="0">
                  <a:solidFill>
                    <a:prstClr val="black"/>
                  </a:solidFill>
                </a:rPr>
                <a:t>, </a:t>
              </a:r>
              <a:r>
                <a:rPr lang="en-US" sz="3500" dirty="0" err="1">
                  <a:solidFill>
                    <a:prstClr val="black"/>
                  </a:solidFill>
                </a:rPr>
                <a:t>nec</a:t>
              </a:r>
              <a:r>
                <a:rPr lang="en-US" sz="3500" dirty="0">
                  <a:solidFill>
                    <a:prstClr val="black"/>
                  </a:solidFill>
                </a:rPr>
                <a:t> </a:t>
              </a:r>
              <a:r>
                <a:rPr lang="en-US" sz="3500" dirty="0" err="1">
                  <a:solidFill>
                    <a:prstClr val="black"/>
                  </a:solidFill>
                </a:rPr>
                <a:t>ornare</a:t>
              </a:r>
              <a:r>
                <a:rPr lang="en-US" sz="3500" dirty="0">
                  <a:solidFill>
                    <a:prstClr val="black"/>
                  </a:solidFill>
                </a:rPr>
                <a:t> </a:t>
              </a:r>
              <a:r>
                <a:rPr lang="en-US" sz="3500" dirty="0" err="1">
                  <a:solidFill>
                    <a:prstClr val="black"/>
                  </a:solidFill>
                </a:rPr>
                <a:t>sapien</a:t>
              </a:r>
              <a:r>
                <a:rPr lang="en-US" sz="3500" dirty="0">
                  <a:solidFill>
                    <a:prstClr val="black"/>
                  </a:solidFill>
                </a:rPr>
                <a:t> </a:t>
              </a:r>
              <a:r>
                <a:rPr lang="en-US" sz="3500" dirty="0" err="1">
                  <a:solidFill>
                    <a:prstClr val="black"/>
                  </a:solidFill>
                </a:rPr>
                <a:t>posuere</a:t>
              </a:r>
              <a:r>
                <a:rPr lang="en-US" sz="3500" dirty="0">
                  <a:solidFill>
                    <a:prstClr val="black"/>
                  </a:solidFill>
                </a:rPr>
                <a:t>. 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9237236" y="22331273"/>
              <a:ext cx="10440403" cy="51501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b="1" dirty="0"/>
                <a:t>References</a:t>
              </a:r>
            </a:p>
            <a:p>
              <a:endParaRPr lang="en-US" sz="3500" dirty="0"/>
            </a:p>
            <a:p>
              <a:pPr marL="428604" indent="-428604">
                <a:buFont typeface="Arial" panose="020B0604020202020204" pitchFamily="34" charset="0"/>
                <a:buChar char="•"/>
              </a:pPr>
              <a:r>
                <a:rPr lang="en-US" sz="3500" dirty="0"/>
                <a:t>Reference one</a:t>
              </a:r>
            </a:p>
            <a:p>
              <a:pPr marL="428604" indent="-428604">
                <a:buFont typeface="Arial" panose="020B0604020202020204" pitchFamily="34" charset="0"/>
                <a:buChar char="•"/>
              </a:pPr>
              <a:r>
                <a:rPr lang="en-US" sz="3500" dirty="0"/>
                <a:t>Reference two</a:t>
              </a:r>
            </a:p>
            <a:p>
              <a:pPr marL="428604" indent="-428604">
                <a:buFont typeface="Arial" panose="020B0604020202020204" pitchFamily="34" charset="0"/>
                <a:buChar char="•"/>
              </a:pPr>
              <a:r>
                <a:rPr lang="en-US" sz="3500" dirty="0"/>
                <a:t>Reference three</a:t>
              </a:r>
            </a:p>
            <a:p>
              <a:pPr marL="428604" indent="-428604">
                <a:buFont typeface="Arial" panose="020B0604020202020204" pitchFamily="34" charset="0"/>
                <a:buChar char="•"/>
              </a:pPr>
              <a:r>
                <a:rPr lang="en-US" sz="3500" dirty="0"/>
                <a:t>Reference four</a:t>
              </a:r>
            </a:p>
            <a:p>
              <a:pPr marL="428604" indent="-428604">
                <a:buFont typeface="Arial" panose="020B0604020202020204" pitchFamily="34" charset="0"/>
                <a:buChar char="•"/>
              </a:pPr>
              <a:r>
                <a:rPr lang="en-US" sz="3500" dirty="0"/>
                <a:t>Reference five</a:t>
              </a:r>
            </a:p>
          </p:txBody>
        </p:sp>
        <p:cxnSp>
          <p:nvCxnSpPr>
            <p:cNvPr id="25" name="Straight Connector 24"/>
            <p:cNvCxnSpPr>
              <a:cxnSpLocks/>
            </p:cNvCxnSpPr>
            <p:nvPr/>
          </p:nvCxnSpPr>
          <p:spPr>
            <a:xfrm>
              <a:off x="39101629" y="21764527"/>
              <a:ext cx="1011492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4" name="Picture 3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32161" y="1325051"/>
            <a:ext cx="7224386" cy="178135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2FFB785-1E52-F69B-AEFA-D39B00C78471}"/>
              </a:ext>
            </a:extLst>
          </p:cNvPr>
          <p:cNvSpPr txBox="1"/>
          <p:nvPr/>
        </p:nvSpPr>
        <p:spPr>
          <a:xfrm>
            <a:off x="11024778" y="1334762"/>
            <a:ext cx="23731257" cy="2085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700" b="1" dirty="0">
                <a:solidFill>
                  <a:srgbClr val="4B9CD3"/>
                </a:solidFill>
              </a:rPr>
              <a:t>Title of Poster</a:t>
            </a:r>
          </a:p>
          <a:p>
            <a:r>
              <a:rPr lang="en-US" sz="5250" dirty="0">
                <a:solidFill>
                  <a:srgbClr val="13294B"/>
                </a:solidFill>
              </a:rPr>
              <a:t>Your Name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6955352-A486-202D-E904-F1D3847BC5A5}"/>
              </a:ext>
            </a:extLst>
          </p:cNvPr>
          <p:cNvSpPr/>
          <p:nvPr/>
        </p:nvSpPr>
        <p:spPr>
          <a:xfrm>
            <a:off x="1830773" y="22236088"/>
            <a:ext cx="34840477" cy="4395810"/>
          </a:xfrm>
          <a:prstGeom prst="rect">
            <a:avLst/>
          </a:prstGeom>
          <a:solidFill>
            <a:srgbClr val="4B9CD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88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D5BF2B0-9957-4ABB-70C5-5F46F87DED81}"/>
              </a:ext>
            </a:extLst>
          </p:cNvPr>
          <p:cNvSpPr txBox="1"/>
          <p:nvPr/>
        </p:nvSpPr>
        <p:spPr>
          <a:xfrm>
            <a:off x="2625677" y="22599515"/>
            <a:ext cx="3329443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 err="1"/>
              <a:t>Duis</a:t>
            </a:r>
            <a:r>
              <a:rPr lang="en-US" sz="3500" dirty="0"/>
              <a:t> </a:t>
            </a:r>
            <a:r>
              <a:rPr lang="en-US" sz="3500" dirty="0" err="1"/>
              <a:t>accumsan</a:t>
            </a:r>
            <a:r>
              <a:rPr lang="en-US" sz="3500" dirty="0"/>
              <a:t> </a:t>
            </a:r>
            <a:r>
              <a:rPr lang="en-US" sz="3500" dirty="0" err="1"/>
              <a:t>elit</a:t>
            </a:r>
            <a:r>
              <a:rPr lang="en-US" sz="3500" dirty="0"/>
              <a:t> at </a:t>
            </a:r>
            <a:r>
              <a:rPr lang="en-US" sz="3500" dirty="0" err="1"/>
              <a:t>velit</a:t>
            </a:r>
            <a:r>
              <a:rPr lang="en-US" sz="3500" dirty="0"/>
              <a:t> </a:t>
            </a:r>
            <a:r>
              <a:rPr lang="en-US" sz="3500" dirty="0" err="1"/>
              <a:t>consequat</a:t>
            </a:r>
            <a:r>
              <a:rPr lang="en-US" sz="3500" dirty="0"/>
              <a:t> porta. </a:t>
            </a:r>
            <a:r>
              <a:rPr lang="en-US" sz="3500" dirty="0" err="1"/>
              <a:t>Duis</a:t>
            </a:r>
            <a:r>
              <a:rPr lang="en-US" sz="3500" dirty="0"/>
              <a:t> </a:t>
            </a:r>
            <a:r>
              <a:rPr lang="en-US" sz="3500" dirty="0" err="1"/>
              <a:t>ultricies</a:t>
            </a:r>
            <a:r>
              <a:rPr lang="en-US" sz="3500" dirty="0"/>
              <a:t> </a:t>
            </a:r>
            <a:r>
              <a:rPr lang="en-US" sz="3500" dirty="0" err="1"/>
              <a:t>placerat</a:t>
            </a:r>
            <a:r>
              <a:rPr lang="en-US" sz="3500" dirty="0"/>
              <a:t> </a:t>
            </a:r>
            <a:r>
              <a:rPr lang="en-US" sz="3500" dirty="0" err="1"/>
              <a:t>lectus</a:t>
            </a:r>
            <a:r>
              <a:rPr lang="en-US" sz="3500" dirty="0"/>
              <a:t> et </a:t>
            </a:r>
            <a:r>
              <a:rPr lang="en-US" sz="3500" dirty="0" err="1"/>
              <a:t>commodo</a:t>
            </a:r>
            <a:r>
              <a:rPr lang="en-US" sz="3500" dirty="0"/>
              <a:t>. Integer </a:t>
            </a:r>
            <a:r>
              <a:rPr lang="en-US" sz="3500" dirty="0" err="1"/>
              <a:t>dignissimnec</a:t>
            </a:r>
            <a:r>
              <a:rPr lang="en-US" sz="3500" dirty="0"/>
              <a:t> </a:t>
            </a:r>
            <a:r>
              <a:rPr lang="en-US" sz="3500" dirty="0" err="1"/>
              <a:t>orci</a:t>
            </a:r>
            <a:r>
              <a:rPr lang="en-US" sz="3500" dirty="0"/>
              <a:t> </a:t>
            </a:r>
            <a:r>
              <a:rPr lang="en-US" sz="3500" dirty="0" err="1"/>
              <a:t>mollis</a:t>
            </a:r>
            <a:r>
              <a:rPr lang="en-US" sz="3500" dirty="0"/>
              <a:t> </a:t>
            </a:r>
            <a:r>
              <a:rPr lang="en-US" sz="3500" dirty="0" err="1"/>
              <a:t>condimentum</a:t>
            </a:r>
            <a:r>
              <a:rPr lang="en-US" sz="3500" dirty="0"/>
              <a:t>. </a:t>
            </a:r>
            <a:r>
              <a:rPr lang="en-US" sz="3500" dirty="0" err="1"/>
              <a:t>Nullam</a:t>
            </a:r>
            <a:r>
              <a:rPr lang="en-US" sz="3500" dirty="0"/>
              <a:t> </a:t>
            </a:r>
            <a:r>
              <a:rPr lang="en-US" sz="3500" dirty="0" err="1"/>
              <a:t>eget</a:t>
            </a:r>
            <a:r>
              <a:rPr lang="en-US" sz="3500" dirty="0"/>
              <a:t> </a:t>
            </a:r>
            <a:r>
              <a:rPr lang="en-US" sz="3500" dirty="0" err="1"/>
              <a:t>massa</a:t>
            </a:r>
            <a:r>
              <a:rPr lang="en-US" sz="3500" dirty="0"/>
              <a:t> a </a:t>
            </a:r>
            <a:r>
              <a:rPr lang="en-US" sz="3500" dirty="0" err="1"/>
              <a:t>odio</a:t>
            </a:r>
            <a:r>
              <a:rPr lang="en-US" sz="3500" dirty="0"/>
              <a:t> </a:t>
            </a:r>
            <a:r>
              <a:rPr lang="en-US" sz="3500" dirty="0" err="1"/>
              <a:t>interdum</a:t>
            </a:r>
            <a:r>
              <a:rPr lang="en-US" sz="3500" dirty="0"/>
              <a:t> </a:t>
            </a:r>
            <a:r>
              <a:rPr lang="en-US" sz="3500" dirty="0" err="1"/>
              <a:t>facilisis</a:t>
            </a:r>
            <a:r>
              <a:rPr lang="en-US" sz="3500" dirty="0"/>
              <a:t>. </a:t>
            </a:r>
            <a:r>
              <a:rPr lang="en-US" sz="3500" dirty="0" err="1"/>
              <a:t>Sed</a:t>
            </a:r>
            <a:r>
              <a:rPr lang="en-US" sz="3500" dirty="0"/>
              <a:t> </a:t>
            </a:r>
            <a:r>
              <a:rPr lang="en-US" sz="3500" dirty="0" err="1"/>
              <a:t>pellentesque</a:t>
            </a:r>
            <a:r>
              <a:rPr lang="en-US" sz="3500" dirty="0"/>
              <a:t> </a:t>
            </a:r>
            <a:r>
              <a:rPr lang="en-US" sz="3500" dirty="0" err="1"/>
              <a:t>elementum</a:t>
            </a:r>
            <a:r>
              <a:rPr lang="en-US" sz="3500" dirty="0"/>
              <a:t> </a:t>
            </a:r>
            <a:r>
              <a:rPr lang="en-US" sz="3500" dirty="0" err="1"/>
              <a:t>nulla</a:t>
            </a:r>
            <a:r>
              <a:rPr lang="en-US" sz="3500" dirty="0"/>
              <a:t>, </a:t>
            </a:r>
            <a:r>
              <a:rPr lang="en-US" sz="3500" dirty="0" err="1"/>
              <a:t>sed</a:t>
            </a:r>
            <a:r>
              <a:rPr lang="en-US" sz="3500" dirty="0"/>
              <a:t> </a:t>
            </a:r>
            <a:r>
              <a:rPr lang="en-US" sz="3500" dirty="0" err="1"/>
              <a:t>elementum</a:t>
            </a:r>
            <a:r>
              <a:rPr lang="en-US" sz="3500" dirty="0"/>
              <a:t> magna </a:t>
            </a:r>
            <a:r>
              <a:rPr lang="en-US" sz="3500" dirty="0" err="1"/>
              <a:t>vehicula</a:t>
            </a:r>
            <a:r>
              <a:rPr lang="en-US" sz="3500" dirty="0"/>
              <a:t> ac. Integer </a:t>
            </a:r>
            <a:r>
              <a:rPr lang="en-US" sz="3500" dirty="0" err="1"/>
              <a:t>imperdiet</a:t>
            </a:r>
            <a:r>
              <a:rPr lang="en-US" sz="3500" dirty="0"/>
              <a:t> </a:t>
            </a:r>
            <a:r>
              <a:rPr lang="en-US" sz="3500" dirty="0" err="1"/>
              <a:t>augue</a:t>
            </a:r>
            <a:r>
              <a:rPr lang="en-US" sz="3500" dirty="0"/>
              <a:t> </a:t>
            </a:r>
            <a:r>
              <a:rPr lang="en-US" sz="3500" dirty="0" err="1"/>
              <a:t>quis</a:t>
            </a:r>
            <a:r>
              <a:rPr lang="en-US" sz="3500" dirty="0"/>
              <a:t> fermentum </a:t>
            </a:r>
            <a:r>
              <a:rPr lang="en-US" sz="3500" dirty="0" err="1"/>
              <a:t>porttitor</a:t>
            </a:r>
            <a:r>
              <a:rPr lang="en-US" sz="3500" dirty="0"/>
              <a:t>. Maecenas </a:t>
            </a:r>
            <a:r>
              <a:rPr lang="en-US" sz="3500" dirty="0" err="1"/>
              <a:t>euismod</a:t>
            </a:r>
            <a:r>
              <a:rPr lang="en-US" sz="3500" dirty="0"/>
              <a:t> </a:t>
            </a:r>
            <a:r>
              <a:rPr lang="en-US" sz="3500" dirty="0" err="1"/>
              <a:t>aliquam</a:t>
            </a:r>
            <a:r>
              <a:rPr lang="en-US" sz="3500" dirty="0"/>
              <a:t> </a:t>
            </a:r>
            <a:r>
              <a:rPr lang="en-US" sz="3500" dirty="0" err="1"/>
              <a:t>sagittis</a:t>
            </a:r>
            <a:r>
              <a:rPr lang="en-US" sz="3500" dirty="0"/>
              <a:t>. </a:t>
            </a:r>
            <a:r>
              <a:rPr lang="en-US" sz="3500" dirty="0" err="1"/>
              <a:t>Etiam</a:t>
            </a:r>
            <a:r>
              <a:rPr lang="en-US" sz="3500" dirty="0"/>
              <a:t> </a:t>
            </a:r>
            <a:r>
              <a:rPr lang="en-US" sz="3500" dirty="0" err="1"/>
              <a:t>mollis</a:t>
            </a:r>
            <a:r>
              <a:rPr lang="en-US" sz="3500" dirty="0"/>
              <a:t> </a:t>
            </a:r>
            <a:r>
              <a:rPr lang="en-US" sz="3500" dirty="0" err="1"/>
              <a:t>maximus</a:t>
            </a:r>
            <a:r>
              <a:rPr lang="en-US" sz="3500" dirty="0"/>
              <a:t> </a:t>
            </a:r>
            <a:r>
              <a:rPr lang="en-US" sz="3500" dirty="0" err="1"/>
              <a:t>facilisis</a:t>
            </a:r>
            <a:r>
              <a:rPr lang="en-US" sz="3500" dirty="0"/>
              <a:t>. </a:t>
            </a:r>
            <a:r>
              <a:rPr lang="en-US" sz="3500" dirty="0" err="1"/>
              <a:t>Fusce</a:t>
            </a:r>
            <a:r>
              <a:rPr lang="en-US" sz="3500" dirty="0"/>
              <a:t> </a:t>
            </a:r>
            <a:r>
              <a:rPr lang="en-US" sz="3500" dirty="0" err="1"/>
              <a:t>aliquam</a:t>
            </a:r>
            <a:r>
              <a:rPr lang="en-US" sz="3500" dirty="0"/>
              <a:t> mi libero, id </a:t>
            </a:r>
            <a:r>
              <a:rPr lang="en-US" sz="3500" dirty="0" err="1"/>
              <a:t>lobortis</a:t>
            </a:r>
            <a:r>
              <a:rPr lang="en-US" sz="3500" dirty="0"/>
              <a:t> </a:t>
            </a:r>
            <a:r>
              <a:rPr lang="en-US" sz="3500" dirty="0" err="1"/>
              <a:t>sem</a:t>
            </a:r>
            <a:r>
              <a:rPr lang="en-US" sz="3500" dirty="0"/>
              <a:t> </a:t>
            </a:r>
            <a:r>
              <a:rPr lang="en-US" sz="3500" dirty="0" err="1"/>
              <a:t>faucibus</a:t>
            </a:r>
            <a:r>
              <a:rPr lang="en-US" sz="3500" dirty="0"/>
              <a:t> a. </a:t>
            </a:r>
            <a:r>
              <a:rPr lang="en-US" sz="3500" dirty="0" err="1"/>
              <a:t>Aenean</a:t>
            </a:r>
            <a:r>
              <a:rPr lang="en-US" sz="3500" dirty="0"/>
              <a:t> </a:t>
            </a:r>
            <a:r>
              <a:rPr lang="en-US" sz="3500" dirty="0" err="1"/>
              <a:t>quis</a:t>
            </a:r>
            <a:r>
              <a:rPr lang="en-US" sz="3500" dirty="0"/>
              <a:t> </a:t>
            </a:r>
            <a:r>
              <a:rPr lang="en-US" sz="3500" dirty="0" err="1"/>
              <a:t>porttitor</a:t>
            </a:r>
            <a:r>
              <a:rPr lang="en-US" sz="3500" dirty="0"/>
              <a:t> </a:t>
            </a:r>
            <a:r>
              <a:rPr lang="en-US" sz="3500" dirty="0" err="1"/>
              <a:t>nulla</a:t>
            </a:r>
            <a:r>
              <a:rPr lang="en-US" sz="3500" dirty="0"/>
              <a:t>, a </a:t>
            </a:r>
            <a:r>
              <a:rPr lang="en-US" sz="3500" dirty="0" err="1"/>
              <a:t>interdum</a:t>
            </a:r>
            <a:r>
              <a:rPr lang="en-US" sz="3500" dirty="0"/>
              <a:t> lorem.</a:t>
            </a:r>
          </a:p>
          <a:p>
            <a:endParaRPr lang="en-US" sz="3500" dirty="0"/>
          </a:p>
          <a:p>
            <a:r>
              <a:rPr lang="en-US" sz="3500" dirty="0" err="1"/>
              <a:t>Pellentesque</a:t>
            </a:r>
            <a:r>
              <a:rPr lang="en-US" sz="3500" dirty="0"/>
              <a:t> </a:t>
            </a:r>
            <a:r>
              <a:rPr lang="en-US" sz="3500" dirty="0" err="1"/>
              <a:t>sollicitudin</a:t>
            </a:r>
            <a:r>
              <a:rPr lang="en-US" sz="3500" dirty="0"/>
              <a:t> </a:t>
            </a:r>
            <a:r>
              <a:rPr lang="en-US" sz="3500" dirty="0" err="1"/>
              <a:t>bibendum</a:t>
            </a:r>
            <a:r>
              <a:rPr lang="en-US" sz="3500" dirty="0"/>
              <a:t> </a:t>
            </a:r>
            <a:r>
              <a:rPr lang="en-US" sz="3500" dirty="0" err="1"/>
              <a:t>urna</a:t>
            </a:r>
            <a:r>
              <a:rPr lang="en-US" sz="3500" dirty="0"/>
              <a:t>, </a:t>
            </a:r>
            <a:r>
              <a:rPr lang="en-US" sz="3500" dirty="0" err="1"/>
              <a:t>laoreet</a:t>
            </a:r>
            <a:r>
              <a:rPr lang="en-US" sz="3500" dirty="0"/>
              <a:t> </a:t>
            </a:r>
            <a:r>
              <a:rPr lang="en-US" sz="3500" dirty="0" err="1"/>
              <a:t>feugiat</a:t>
            </a:r>
            <a:r>
              <a:rPr lang="en-US" sz="3500" dirty="0"/>
              <a:t> dolor </a:t>
            </a:r>
            <a:r>
              <a:rPr lang="en-US" sz="3500" dirty="0" err="1"/>
              <a:t>ultrices</a:t>
            </a:r>
            <a:r>
              <a:rPr lang="en-US" sz="3500" dirty="0"/>
              <a:t> </a:t>
            </a:r>
            <a:r>
              <a:rPr lang="en-US" sz="3500" dirty="0" err="1"/>
              <a:t>eu</a:t>
            </a:r>
            <a:r>
              <a:rPr lang="en-US" sz="3500" dirty="0"/>
              <a:t>. </a:t>
            </a:r>
            <a:r>
              <a:rPr lang="en-US" sz="3500" dirty="0" err="1"/>
              <a:t>Curabitur</a:t>
            </a:r>
            <a:r>
              <a:rPr lang="en-US" sz="3500" dirty="0"/>
              <a:t> id </a:t>
            </a:r>
            <a:r>
              <a:rPr lang="en-US" sz="3500" dirty="0" err="1"/>
              <a:t>sem</a:t>
            </a:r>
            <a:r>
              <a:rPr lang="en-US" sz="3500" dirty="0"/>
              <a:t> et </a:t>
            </a:r>
            <a:r>
              <a:rPr lang="en-US" sz="3500" dirty="0" err="1"/>
              <a:t>neque</a:t>
            </a:r>
            <a:r>
              <a:rPr lang="en-US" sz="3500" dirty="0"/>
              <a:t> </a:t>
            </a:r>
            <a:r>
              <a:rPr lang="en-US" sz="3500" dirty="0" err="1"/>
              <a:t>mollis</a:t>
            </a:r>
            <a:r>
              <a:rPr lang="en-US" sz="3500" dirty="0"/>
              <a:t> </a:t>
            </a:r>
            <a:r>
              <a:rPr lang="en-US" sz="3500" dirty="0" err="1"/>
              <a:t>faucibus</a:t>
            </a:r>
            <a:r>
              <a:rPr lang="en-US" sz="3500" dirty="0"/>
              <a:t> et </a:t>
            </a:r>
            <a:r>
              <a:rPr lang="en-US" sz="3500" dirty="0" err="1"/>
              <a:t>ut</a:t>
            </a:r>
            <a:r>
              <a:rPr lang="en-US" sz="3500" dirty="0"/>
              <a:t> </a:t>
            </a:r>
            <a:r>
              <a:rPr lang="en-US" sz="3500" dirty="0" err="1"/>
              <a:t>orci</a:t>
            </a:r>
            <a:r>
              <a:rPr lang="en-US" sz="3500" dirty="0"/>
              <a:t>. Nunc </a:t>
            </a:r>
            <a:r>
              <a:rPr lang="en-US" sz="3500" dirty="0" err="1"/>
              <a:t>vel</a:t>
            </a:r>
            <a:r>
              <a:rPr lang="en-US" sz="3500" dirty="0"/>
              <a:t> </a:t>
            </a:r>
            <a:r>
              <a:rPr lang="en-US" sz="3500" dirty="0" err="1"/>
              <a:t>velit</a:t>
            </a:r>
            <a:r>
              <a:rPr lang="en-US" sz="3500" dirty="0"/>
              <a:t> </a:t>
            </a:r>
            <a:r>
              <a:rPr lang="en-US" sz="3500" dirty="0" err="1"/>
              <a:t>quis</a:t>
            </a:r>
            <a:r>
              <a:rPr lang="en-US" sz="3500" dirty="0"/>
              <a:t> </a:t>
            </a:r>
            <a:r>
              <a:rPr lang="en-US" sz="3500" dirty="0" err="1"/>
              <a:t>tortor</a:t>
            </a:r>
            <a:r>
              <a:rPr lang="en-US" sz="3500" dirty="0"/>
              <a:t> </a:t>
            </a:r>
            <a:r>
              <a:rPr lang="en-US" sz="3500" dirty="0" err="1"/>
              <a:t>volutpat</a:t>
            </a:r>
            <a:r>
              <a:rPr lang="en-US" sz="3500" dirty="0"/>
              <a:t> </a:t>
            </a:r>
            <a:r>
              <a:rPr lang="en-US" sz="3500" dirty="0" err="1"/>
              <a:t>auctor</a:t>
            </a:r>
            <a:r>
              <a:rPr lang="en-US" sz="3500" dirty="0"/>
              <a:t>. </a:t>
            </a:r>
            <a:r>
              <a:rPr lang="en-US" sz="3500" dirty="0" err="1"/>
              <a:t>Praesent</a:t>
            </a:r>
            <a:r>
              <a:rPr lang="en-US" sz="3500" dirty="0"/>
              <a:t> ac ipsum non </a:t>
            </a:r>
            <a:r>
              <a:rPr lang="en-US" sz="3500" dirty="0" err="1"/>
              <a:t>massa</a:t>
            </a:r>
            <a:r>
              <a:rPr lang="en-US" sz="3500" dirty="0"/>
              <a:t> </a:t>
            </a:r>
            <a:r>
              <a:rPr lang="en-US" sz="3500" dirty="0" err="1"/>
              <a:t>bibendum</a:t>
            </a:r>
            <a:r>
              <a:rPr lang="en-US" sz="3500" dirty="0"/>
              <a:t> </a:t>
            </a:r>
            <a:r>
              <a:rPr lang="en-US" sz="3500" dirty="0" err="1"/>
              <a:t>dignissim</a:t>
            </a:r>
            <a:r>
              <a:rPr lang="en-US" sz="3500" dirty="0"/>
              <a:t>. </a:t>
            </a:r>
            <a:r>
              <a:rPr lang="en-US" sz="3500" dirty="0" err="1"/>
              <a:t>Ut</a:t>
            </a:r>
            <a:r>
              <a:rPr lang="en-US" sz="3500" dirty="0"/>
              <a:t> semper </a:t>
            </a:r>
            <a:r>
              <a:rPr lang="en-US" sz="3500" dirty="0" err="1"/>
              <a:t>nulla</a:t>
            </a:r>
            <a:r>
              <a:rPr lang="en-US" sz="3500" dirty="0"/>
              <a:t> a libero </a:t>
            </a:r>
            <a:r>
              <a:rPr lang="en-US" sz="3500" dirty="0" err="1"/>
              <a:t>commodo</a:t>
            </a:r>
            <a:r>
              <a:rPr lang="en-US" sz="3500" dirty="0"/>
              <a:t>, </a:t>
            </a:r>
            <a:r>
              <a:rPr lang="en-US" sz="3500" dirty="0" err="1"/>
              <a:t>eget</a:t>
            </a:r>
            <a:r>
              <a:rPr lang="en-US" sz="3500" dirty="0"/>
              <a:t> </a:t>
            </a:r>
            <a:r>
              <a:rPr lang="en-US" sz="3500" dirty="0" err="1"/>
              <a:t>congue</a:t>
            </a:r>
            <a:r>
              <a:rPr lang="en-US" sz="3500" dirty="0"/>
              <a:t> </a:t>
            </a:r>
            <a:r>
              <a:rPr lang="en-US" sz="3500" dirty="0" err="1"/>
              <a:t>felis</a:t>
            </a:r>
            <a:r>
              <a:rPr lang="en-US" sz="3500" dirty="0"/>
              <a:t> </a:t>
            </a:r>
            <a:r>
              <a:rPr lang="en-US" sz="3500" dirty="0" err="1"/>
              <a:t>malesuada</a:t>
            </a:r>
            <a:r>
              <a:rPr lang="en-US" sz="3500" dirty="0"/>
              <a:t>. In </a:t>
            </a:r>
            <a:r>
              <a:rPr lang="en-US" sz="3500" dirty="0" err="1"/>
              <a:t>mauris</a:t>
            </a:r>
            <a:r>
              <a:rPr lang="en-US" sz="3500" dirty="0"/>
              <a:t> </a:t>
            </a:r>
            <a:r>
              <a:rPr lang="en-US" sz="3500" dirty="0" err="1"/>
              <a:t>nibh</a:t>
            </a:r>
            <a:r>
              <a:rPr lang="en-US" sz="3500" dirty="0"/>
              <a:t>, </a:t>
            </a:r>
            <a:r>
              <a:rPr lang="en-US" sz="3500" dirty="0" err="1"/>
              <a:t>accumsan</a:t>
            </a:r>
            <a:r>
              <a:rPr lang="en-US" sz="3500" dirty="0"/>
              <a:t> at </a:t>
            </a:r>
            <a:r>
              <a:rPr lang="en-US" sz="3500" dirty="0" err="1"/>
              <a:t>sem</a:t>
            </a:r>
            <a:r>
              <a:rPr lang="en-US" sz="3500" dirty="0"/>
              <a:t> in, </a:t>
            </a:r>
            <a:r>
              <a:rPr lang="en-US" sz="3500" dirty="0" err="1"/>
              <a:t>maximus</a:t>
            </a:r>
            <a:r>
              <a:rPr lang="en-US" sz="3500" dirty="0"/>
              <a:t> </a:t>
            </a:r>
            <a:r>
              <a:rPr lang="en-US" sz="3500" dirty="0" err="1"/>
              <a:t>imperdiet</a:t>
            </a:r>
            <a:r>
              <a:rPr lang="en-US" sz="3500" dirty="0"/>
              <a:t> </a:t>
            </a:r>
            <a:r>
              <a:rPr lang="en-US" sz="3500" dirty="0" err="1"/>
              <a:t>elit</a:t>
            </a:r>
            <a:r>
              <a:rPr lang="en-US" sz="3500" dirty="0"/>
              <a:t>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091B57F-C7FB-1CE3-3B12-9CFA7D3AFBD0}"/>
              </a:ext>
            </a:extLst>
          </p:cNvPr>
          <p:cNvSpPr txBox="1"/>
          <p:nvPr/>
        </p:nvSpPr>
        <p:spPr>
          <a:xfrm>
            <a:off x="11024778" y="6875819"/>
            <a:ext cx="7693818" cy="709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/>
              <a:t>Lorem ipsum dolor sit </a:t>
            </a:r>
            <a:r>
              <a:rPr lang="en-US" sz="3500" dirty="0" err="1"/>
              <a:t>amet</a:t>
            </a:r>
            <a:r>
              <a:rPr lang="en-US" sz="3500" dirty="0"/>
              <a:t>, </a:t>
            </a:r>
            <a:r>
              <a:rPr lang="en-US" sz="3500" dirty="0" err="1"/>
              <a:t>consectetur</a:t>
            </a:r>
            <a:r>
              <a:rPr lang="en-US" sz="3500" dirty="0"/>
              <a:t> </a:t>
            </a:r>
            <a:r>
              <a:rPr lang="en-US" sz="3500" dirty="0" err="1"/>
              <a:t>adipiscing</a:t>
            </a:r>
            <a:r>
              <a:rPr lang="en-US" sz="3500" dirty="0"/>
              <a:t> </a:t>
            </a:r>
            <a:r>
              <a:rPr lang="en-US" sz="3500" dirty="0" err="1"/>
              <a:t>elit</a:t>
            </a:r>
            <a:r>
              <a:rPr lang="en-US" sz="3500" dirty="0"/>
              <a:t>. </a:t>
            </a:r>
            <a:r>
              <a:rPr lang="en-US" sz="3500" dirty="0" err="1"/>
              <a:t>Nullam</a:t>
            </a:r>
            <a:r>
              <a:rPr lang="en-US" sz="3500" dirty="0"/>
              <a:t> </a:t>
            </a:r>
            <a:r>
              <a:rPr lang="en-US" sz="3500" dirty="0" err="1"/>
              <a:t>leo</a:t>
            </a:r>
            <a:r>
              <a:rPr lang="en-US" sz="3500" dirty="0"/>
              <a:t> dui, </a:t>
            </a:r>
            <a:r>
              <a:rPr lang="en-US" sz="3500" dirty="0" err="1"/>
              <a:t>posuere</a:t>
            </a:r>
            <a:r>
              <a:rPr lang="en-US" sz="3500" dirty="0"/>
              <a:t> sit </a:t>
            </a:r>
            <a:r>
              <a:rPr lang="en-US" sz="3500" dirty="0" err="1"/>
              <a:t>amet</a:t>
            </a:r>
            <a:r>
              <a:rPr lang="en-US" sz="3500" dirty="0"/>
              <a:t> dolor </a:t>
            </a:r>
            <a:r>
              <a:rPr lang="en-US" sz="3500" dirty="0" err="1"/>
              <a:t>eget</a:t>
            </a:r>
            <a:r>
              <a:rPr lang="en-US" sz="3500" dirty="0"/>
              <a:t>, </a:t>
            </a:r>
            <a:r>
              <a:rPr lang="en-US" sz="3500" dirty="0" err="1"/>
              <a:t>aliquet</a:t>
            </a:r>
            <a:r>
              <a:rPr lang="en-US" sz="3500" dirty="0"/>
              <a:t> </a:t>
            </a:r>
            <a:r>
              <a:rPr lang="en-US" sz="3500" dirty="0" err="1"/>
              <a:t>molestie</a:t>
            </a:r>
            <a:r>
              <a:rPr lang="en-US" sz="3500" dirty="0"/>
              <a:t> </a:t>
            </a:r>
            <a:r>
              <a:rPr lang="en-US" sz="3500" dirty="0" err="1"/>
              <a:t>turpis</a:t>
            </a:r>
            <a:r>
              <a:rPr lang="en-US" sz="3500" dirty="0"/>
              <a:t>. </a:t>
            </a:r>
            <a:r>
              <a:rPr lang="en-US" sz="3500" dirty="0" err="1"/>
              <a:t>Praesent</a:t>
            </a:r>
            <a:r>
              <a:rPr lang="en-US" sz="3500" dirty="0"/>
              <a:t> </a:t>
            </a:r>
            <a:r>
              <a:rPr lang="en-US" sz="3500" dirty="0" err="1"/>
              <a:t>nibh</a:t>
            </a:r>
            <a:r>
              <a:rPr lang="en-US" sz="3500" dirty="0"/>
              <a:t> </a:t>
            </a:r>
            <a:r>
              <a:rPr lang="en-US" sz="3500" dirty="0" err="1"/>
              <a:t>neque</a:t>
            </a:r>
            <a:r>
              <a:rPr lang="en-US" sz="3500" dirty="0"/>
              <a:t>, </a:t>
            </a:r>
            <a:r>
              <a:rPr lang="en-US" sz="3500" dirty="0" err="1"/>
              <a:t>tristique</a:t>
            </a:r>
            <a:r>
              <a:rPr lang="en-US" sz="3500" dirty="0"/>
              <a:t> </a:t>
            </a:r>
            <a:r>
              <a:rPr lang="en-US" sz="3500" dirty="0" err="1"/>
              <a:t>ut</a:t>
            </a:r>
            <a:r>
              <a:rPr lang="en-US" sz="3500" dirty="0"/>
              <a:t> </a:t>
            </a:r>
            <a:r>
              <a:rPr lang="en-US" sz="3500" dirty="0" err="1"/>
              <a:t>est</a:t>
            </a:r>
            <a:r>
              <a:rPr lang="en-US" sz="3500" dirty="0"/>
              <a:t> at, </a:t>
            </a:r>
            <a:r>
              <a:rPr lang="en-US" sz="3500" dirty="0" err="1"/>
              <a:t>finibus</a:t>
            </a:r>
            <a:r>
              <a:rPr lang="en-US" sz="3500" dirty="0"/>
              <a:t> gravida.</a:t>
            </a:r>
          </a:p>
          <a:p>
            <a:endParaRPr lang="en-US" sz="3500" dirty="0"/>
          </a:p>
          <a:p>
            <a:pPr marL="514324" indent="-514324">
              <a:buFont typeface="Arial" panose="020B0604020202020204" pitchFamily="34" charset="0"/>
              <a:buChar char="•"/>
            </a:pPr>
            <a:r>
              <a:rPr lang="en-US" sz="3500" dirty="0" err="1"/>
              <a:t>Aliquam</a:t>
            </a:r>
            <a:r>
              <a:rPr lang="en-US" sz="3500" dirty="0"/>
              <a:t> a </a:t>
            </a:r>
            <a:r>
              <a:rPr lang="en-US" sz="3500" dirty="0" err="1"/>
              <a:t>dapibus</a:t>
            </a:r>
            <a:r>
              <a:rPr lang="en-US" sz="3500" dirty="0"/>
              <a:t> </a:t>
            </a:r>
            <a:r>
              <a:rPr lang="en-US" sz="3500" dirty="0" err="1"/>
              <a:t>risus</a:t>
            </a:r>
            <a:r>
              <a:rPr lang="en-US" sz="3500" dirty="0"/>
              <a:t>.</a:t>
            </a:r>
          </a:p>
          <a:p>
            <a:pPr marL="514324" indent="-514324">
              <a:buFont typeface="Arial" panose="020B0604020202020204" pitchFamily="34" charset="0"/>
              <a:buChar char="•"/>
            </a:pPr>
            <a:r>
              <a:rPr lang="en-US" sz="3500" dirty="0" err="1"/>
              <a:t>Vivamus</a:t>
            </a:r>
            <a:r>
              <a:rPr lang="en-US" sz="3500" dirty="0"/>
              <a:t> </a:t>
            </a:r>
            <a:r>
              <a:rPr lang="en-US" sz="3500" dirty="0" err="1"/>
              <a:t>leo</a:t>
            </a:r>
            <a:r>
              <a:rPr lang="en-US" sz="3500" dirty="0"/>
              <a:t> dui, </a:t>
            </a:r>
            <a:r>
              <a:rPr lang="en-US" sz="3500" dirty="0" err="1"/>
              <a:t>laoreet</a:t>
            </a:r>
            <a:r>
              <a:rPr lang="en-US" sz="3500" dirty="0"/>
              <a:t> sit </a:t>
            </a:r>
            <a:r>
              <a:rPr lang="en-US" sz="3500" dirty="0" err="1"/>
              <a:t>amet</a:t>
            </a:r>
            <a:r>
              <a:rPr lang="en-US" sz="3500" dirty="0"/>
              <a:t> ipsum </a:t>
            </a:r>
            <a:r>
              <a:rPr lang="en-US" sz="3500" dirty="0" err="1"/>
              <a:t>eu</a:t>
            </a:r>
            <a:r>
              <a:rPr lang="en-US" sz="3500" dirty="0"/>
              <a:t>, </a:t>
            </a:r>
            <a:r>
              <a:rPr lang="en-US" sz="3500" dirty="0" err="1"/>
              <a:t>ultrices</a:t>
            </a:r>
            <a:r>
              <a:rPr lang="en-US" sz="3500" dirty="0"/>
              <a:t> </a:t>
            </a:r>
            <a:r>
              <a:rPr lang="en-US" sz="3500" dirty="0" err="1"/>
              <a:t>dapibus</a:t>
            </a:r>
            <a:r>
              <a:rPr lang="en-US" sz="3500" dirty="0"/>
              <a:t> </a:t>
            </a:r>
            <a:r>
              <a:rPr lang="en-US" sz="3500" dirty="0" err="1"/>
              <a:t>odio</a:t>
            </a:r>
            <a:r>
              <a:rPr lang="en-US" sz="3500" dirty="0"/>
              <a:t>.</a:t>
            </a:r>
          </a:p>
          <a:p>
            <a:pPr marL="514324" indent="-514324">
              <a:buFont typeface="Arial" panose="020B0604020202020204" pitchFamily="34" charset="0"/>
              <a:buChar char="•"/>
            </a:pPr>
            <a:r>
              <a:rPr lang="en-US" sz="3500" dirty="0" err="1"/>
              <a:t>Duis</a:t>
            </a:r>
            <a:r>
              <a:rPr lang="en-US" sz="3500" dirty="0"/>
              <a:t> </a:t>
            </a:r>
            <a:r>
              <a:rPr lang="en-US" sz="3500" dirty="0" err="1"/>
              <a:t>mollis</a:t>
            </a:r>
            <a:r>
              <a:rPr lang="en-US" sz="3500" dirty="0"/>
              <a:t> </a:t>
            </a:r>
            <a:r>
              <a:rPr lang="en-US" sz="3500" dirty="0" err="1"/>
              <a:t>tincidunt</a:t>
            </a:r>
            <a:r>
              <a:rPr lang="en-US" sz="3500" dirty="0"/>
              <a:t> lorem, non </a:t>
            </a:r>
            <a:r>
              <a:rPr lang="en-US" sz="3500" dirty="0" err="1"/>
              <a:t>congue</a:t>
            </a:r>
            <a:r>
              <a:rPr lang="en-US" sz="3500" dirty="0"/>
              <a:t> </a:t>
            </a:r>
            <a:r>
              <a:rPr lang="en-US" sz="3500" dirty="0" err="1"/>
              <a:t>mauris</a:t>
            </a:r>
            <a:r>
              <a:rPr lang="en-US" sz="3500" dirty="0"/>
              <a:t> </a:t>
            </a:r>
            <a:r>
              <a:rPr lang="en-US" sz="3500" dirty="0" err="1"/>
              <a:t>sagittis</a:t>
            </a:r>
            <a:r>
              <a:rPr lang="en-US" sz="3500" dirty="0"/>
              <a:t> ac.</a:t>
            </a:r>
          </a:p>
          <a:p>
            <a:endParaRPr lang="en-US" sz="3500" dirty="0"/>
          </a:p>
          <a:p>
            <a:pPr marL="514324" indent="-514324">
              <a:buFont typeface="Arial" panose="020B0604020202020204" pitchFamily="34" charset="0"/>
              <a:buChar char="•"/>
            </a:pPr>
            <a:endParaRPr lang="en-US" sz="35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355C126-63CF-AFB2-31A3-54CA0959BDA3}"/>
              </a:ext>
            </a:extLst>
          </p:cNvPr>
          <p:cNvSpPr txBox="1"/>
          <p:nvPr/>
        </p:nvSpPr>
        <p:spPr>
          <a:xfrm>
            <a:off x="1732160" y="6887633"/>
            <a:ext cx="7792430" cy="13557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/>
              <a:t>Lorem ipsum dolor sit </a:t>
            </a:r>
            <a:r>
              <a:rPr lang="en-US" sz="3500" dirty="0" err="1"/>
              <a:t>amet</a:t>
            </a:r>
            <a:r>
              <a:rPr lang="en-US" sz="3500" dirty="0"/>
              <a:t>, </a:t>
            </a:r>
            <a:r>
              <a:rPr lang="en-US" sz="3500" dirty="0" err="1"/>
              <a:t>consectetur</a:t>
            </a:r>
            <a:r>
              <a:rPr lang="en-US" sz="3500" dirty="0"/>
              <a:t> </a:t>
            </a:r>
            <a:r>
              <a:rPr lang="en-US" sz="3500" dirty="0" err="1"/>
              <a:t>adipiscing</a:t>
            </a:r>
            <a:r>
              <a:rPr lang="en-US" sz="3500" dirty="0"/>
              <a:t> </a:t>
            </a:r>
            <a:r>
              <a:rPr lang="en-US" sz="3500" dirty="0" err="1"/>
              <a:t>elit</a:t>
            </a:r>
            <a:r>
              <a:rPr lang="en-US" sz="3500" dirty="0"/>
              <a:t>. </a:t>
            </a:r>
            <a:r>
              <a:rPr lang="en-US" sz="3500" dirty="0" err="1"/>
              <a:t>Nullam</a:t>
            </a:r>
            <a:r>
              <a:rPr lang="en-US" sz="3500" dirty="0"/>
              <a:t> </a:t>
            </a:r>
            <a:r>
              <a:rPr lang="en-US" sz="3500" dirty="0" err="1"/>
              <a:t>leo</a:t>
            </a:r>
            <a:r>
              <a:rPr lang="en-US" sz="3500" dirty="0"/>
              <a:t> dui, </a:t>
            </a:r>
            <a:r>
              <a:rPr lang="en-US" sz="3500" dirty="0" err="1"/>
              <a:t>posuere</a:t>
            </a:r>
            <a:r>
              <a:rPr lang="en-US" sz="3500" dirty="0"/>
              <a:t> sit </a:t>
            </a:r>
            <a:r>
              <a:rPr lang="en-US" sz="3500" dirty="0" err="1"/>
              <a:t>amet</a:t>
            </a:r>
            <a:r>
              <a:rPr lang="en-US" sz="3500" dirty="0"/>
              <a:t> dolor </a:t>
            </a:r>
            <a:r>
              <a:rPr lang="en-US" sz="3500" dirty="0" err="1"/>
              <a:t>eget</a:t>
            </a:r>
            <a:r>
              <a:rPr lang="en-US" sz="3500" dirty="0"/>
              <a:t>, </a:t>
            </a:r>
            <a:r>
              <a:rPr lang="en-US" sz="3500" dirty="0" err="1"/>
              <a:t>aliquet</a:t>
            </a:r>
            <a:r>
              <a:rPr lang="en-US" sz="3500" dirty="0"/>
              <a:t> </a:t>
            </a:r>
            <a:r>
              <a:rPr lang="en-US" sz="3500" dirty="0" err="1"/>
              <a:t>molestie</a:t>
            </a:r>
            <a:r>
              <a:rPr lang="en-US" sz="3500" dirty="0"/>
              <a:t> </a:t>
            </a:r>
            <a:r>
              <a:rPr lang="en-US" sz="3500" dirty="0" err="1"/>
              <a:t>turpis</a:t>
            </a:r>
            <a:r>
              <a:rPr lang="en-US" sz="3500" dirty="0"/>
              <a:t>. </a:t>
            </a:r>
            <a:r>
              <a:rPr lang="en-US" sz="3500" dirty="0" err="1"/>
              <a:t>Praesent</a:t>
            </a:r>
            <a:r>
              <a:rPr lang="en-US" sz="3500" dirty="0"/>
              <a:t> </a:t>
            </a:r>
            <a:r>
              <a:rPr lang="en-US" sz="3500" dirty="0" err="1"/>
              <a:t>nibh</a:t>
            </a:r>
            <a:r>
              <a:rPr lang="en-US" sz="3500" dirty="0"/>
              <a:t> </a:t>
            </a:r>
            <a:r>
              <a:rPr lang="en-US" sz="3500" dirty="0" err="1"/>
              <a:t>neque</a:t>
            </a:r>
            <a:r>
              <a:rPr lang="en-US" sz="3500" dirty="0"/>
              <a:t>, </a:t>
            </a:r>
            <a:r>
              <a:rPr lang="en-US" sz="3500" dirty="0" err="1"/>
              <a:t>tristique</a:t>
            </a:r>
            <a:r>
              <a:rPr lang="en-US" sz="3500" dirty="0"/>
              <a:t> </a:t>
            </a:r>
            <a:r>
              <a:rPr lang="en-US" sz="3500" dirty="0" err="1"/>
              <a:t>ut</a:t>
            </a:r>
            <a:r>
              <a:rPr lang="en-US" sz="3500" dirty="0"/>
              <a:t> est at, </a:t>
            </a:r>
            <a:r>
              <a:rPr lang="en-US" sz="3500" dirty="0" err="1"/>
              <a:t>finibus</a:t>
            </a:r>
            <a:r>
              <a:rPr lang="en-US" sz="3500" dirty="0"/>
              <a:t> gravida.</a:t>
            </a:r>
          </a:p>
          <a:p>
            <a:endParaRPr lang="en-US" sz="3500" dirty="0"/>
          </a:p>
          <a:p>
            <a:pPr marL="514324" indent="-514324">
              <a:buFont typeface="Arial" panose="020B0604020202020204" pitchFamily="34" charset="0"/>
              <a:buChar char="•"/>
            </a:pPr>
            <a:r>
              <a:rPr lang="en-US" sz="3500" dirty="0" err="1"/>
              <a:t>Aliquam</a:t>
            </a:r>
            <a:r>
              <a:rPr lang="en-US" sz="3500" dirty="0"/>
              <a:t> a </a:t>
            </a:r>
            <a:r>
              <a:rPr lang="en-US" sz="3500" dirty="0" err="1"/>
              <a:t>dapibus</a:t>
            </a:r>
            <a:r>
              <a:rPr lang="en-US" sz="3500" dirty="0"/>
              <a:t> </a:t>
            </a:r>
            <a:r>
              <a:rPr lang="en-US" sz="3500" dirty="0" err="1"/>
              <a:t>risus</a:t>
            </a:r>
            <a:r>
              <a:rPr lang="en-US" sz="3500" dirty="0"/>
              <a:t>.</a:t>
            </a:r>
          </a:p>
          <a:p>
            <a:pPr marL="514324" indent="-514324">
              <a:buFont typeface="Arial" panose="020B0604020202020204" pitchFamily="34" charset="0"/>
              <a:buChar char="•"/>
            </a:pPr>
            <a:r>
              <a:rPr lang="en-US" sz="3500" dirty="0" err="1"/>
              <a:t>Vivamus</a:t>
            </a:r>
            <a:r>
              <a:rPr lang="en-US" sz="3500" dirty="0"/>
              <a:t> </a:t>
            </a:r>
            <a:r>
              <a:rPr lang="en-US" sz="3500" dirty="0" err="1"/>
              <a:t>leo</a:t>
            </a:r>
            <a:r>
              <a:rPr lang="en-US" sz="3500" dirty="0"/>
              <a:t> dui, </a:t>
            </a:r>
            <a:r>
              <a:rPr lang="en-US" sz="3500" dirty="0" err="1"/>
              <a:t>laoreet</a:t>
            </a:r>
            <a:r>
              <a:rPr lang="en-US" sz="3500" dirty="0"/>
              <a:t> sit </a:t>
            </a:r>
            <a:r>
              <a:rPr lang="en-US" sz="3500" dirty="0" err="1"/>
              <a:t>amet</a:t>
            </a:r>
            <a:r>
              <a:rPr lang="en-US" sz="3500" dirty="0"/>
              <a:t> ipsum </a:t>
            </a:r>
            <a:r>
              <a:rPr lang="en-US" sz="3500" dirty="0" err="1"/>
              <a:t>eu</a:t>
            </a:r>
            <a:r>
              <a:rPr lang="en-US" sz="3500" dirty="0"/>
              <a:t>, </a:t>
            </a:r>
            <a:r>
              <a:rPr lang="en-US" sz="3500" dirty="0" err="1"/>
              <a:t>ultrices</a:t>
            </a:r>
            <a:r>
              <a:rPr lang="en-US" sz="3500" dirty="0"/>
              <a:t> </a:t>
            </a:r>
            <a:r>
              <a:rPr lang="en-US" sz="3500" dirty="0" err="1"/>
              <a:t>dapibus</a:t>
            </a:r>
            <a:r>
              <a:rPr lang="en-US" sz="3500" dirty="0"/>
              <a:t> </a:t>
            </a:r>
            <a:r>
              <a:rPr lang="en-US" sz="3500" dirty="0" err="1"/>
              <a:t>odio</a:t>
            </a:r>
            <a:r>
              <a:rPr lang="en-US" sz="3500" dirty="0"/>
              <a:t>.</a:t>
            </a:r>
          </a:p>
          <a:p>
            <a:pPr marL="514324" indent="-514324">
              <a:buFont typeface="Arial" panose="020B0604020202020204" pitchFamily="34" charset="0"/>
              <a:buChar char="•"/>
            </a:pPr>
            <a:r>
              <a:rPr lang="en-US" sz="3500" dirty="0"/>
              <a:t>Duis </a:t>
            </a:r>
            <a:r>
              <a:rPr lang="en-US" sz="3500" dirty="0" err="1"/>
              <a:t>mollis</a:t>
            </a:r>
            <a:r>
              <a:rPr lang="en-US" sz="3500" dirty="0"/>
              <a:t> </a:t>
            </a:r>
            <a:r>
              <a:rPr lang="en-US" sz="3500" dirty="0" err="1"/>
              <a:t>tincidunt</a:t>
            </a:r>
            <a:r>
              <a:rPr lang="en-US" sz="3500" dirty="0"/>
              <a:t> lorem, non </a:t>
            </a:r>
            <a:r>
              <a:rPr lang="en-US" sz="3500" dirty="0" err="1"/>
              <a:t>congue</a:t>
            </a:r>
            <a:r>
              <a:rPr lang="en-US" sz="3500" dirty="0"/>
              <a:t> </a:t>
            </a:r>
            <a:r>
              <a:rPr lang="en-US" sz="3500" dirty="0" err="1"/>
              <a:t>mauris</a:t>
            </a:r>
            <a:r>
              <a:rPr lang="en-US" sz="3500" dirty="0"/>
              <a:t> </a:t>
            </a:r>
            <a:r>
              <a:rPr lang="en-US" sz="3500" dirty="0" err="1"/>
              <a:t>sagittis</a:t>
            </a:r>
            <a:r>
              <a:rPr lang="en-US" sz="3500" dirty="0"/>
              <a:t> ac.</a:t>
            </a:r>
          </a:p>
          <a:p>
            <a:pPr marL="514324" indent="-514324">
              <a:buFont typeface="Arial" panose="020B0604020202020204" pitchFamily="34" charset="0"/>
              <a:buChar char="•"/>
            </a:pPr>
            <a:endParaRPr lang="en-US" sz="3500" dirty="0"/>
          </a:p>
          <a:p>
            <a:pPr marL="514324" indent="-514324">
              <a:buFont typeface="Arial" panose="020B0604020202020204" pitchFamily="34" charset="0"/>
              <a:buChar char="•"/>
            </a:pPr>
            <a:r>
              <a:rPr lang="en-US" sz="3500" dirty="0" err="1"/>
              <a:t>Aliquam</a:t>
            </a:r>
            <a:r>
              <a:rPr lang="en-US" sz="3500" dirty="0"/>
              <a:t> a </a:t>
            </a:r>
            <a:r>
              <a:rPr lang="en-US" sz="3500" dirty="0" err="1"/>
              <a:t>dapibus</a:t>
            </a:r>
            <a:r>
              <a:rPr lang="en-US" sz="3500" dirty="0"/>
              <a:t> </a:t>
            </a:r>
            <a:r>
              <a:rPr lang="en-US" sz="3500" dirty="0" err="1"/>
              <a:t>risus</a:t>
            </a:r>
            <a:r>
              <a:rPr lang="en-US" sz="3500" dirty="0"/>
              <a:t>.</a:t>
            </a:r>
          </a:p>
          <a:p>
            <a:pPr marL="514324" indent="-514324">
              <a:buFont typeface="Arial" panose="020B0604020202020204" pitchFamily="34" charset="0"/>
              <a:buChar char="•"/>
            </a:pPr>
            <a:r>
              <a:rPr lang="en-US" sz="3500" dirty="0" err="1"/>
              <a:t>Vivamus</a:t>
            </a:r>
            <a:r>
              <a:rPr lang="en-US" sz="3500" dirty="0"/>
              <a:t> </a:t>
            </a:r>
            <a:r>
              <a:rPr lang="en-US" sz="3500" dirty="0" err="1"/>
              <a:t>leo</a:t>
            </a:r>
            <a:r>
              <a:rPr lang="en-US" sz="3500" dirty="0"/>
              <a:t> dui, </a:t>
            </a:r>
            <a:r>
              <a:rPr lang="en-US" sz="3500" dirty="0" err="1"/>
              <a:t>laoreet</a:t>
            </a:r>
            <a:r>
              <a:rPr lang="en-US" sz="3500" dirty="0"/>
              <a:t> sit </a:t>
            </a:r>
            <a:r>
              <a:rPr lang="en-US" sz="3500" dirty="0" err="1"/>
              <a:t>amet</a:t>
            </a:r>
            <a:r>
              <a:rPr lang="en-US" sz="3500" dirty="0"/>
              <a:t> ipsum </a:t>
            </a:r>
            <a:r>
              <a:rPr lang="en-US" sz="3500" dirty="0" err="1"/>
              <a:t>eu</a:t>
            </a:r>
            <a:r>
              <a:rPr lang="en-US" sz="3500" dirty="0"/>
              <a:t>, </a:t>
            </a:r>
            <a:r>
              <a:rPr lang="en-US" sz="3500" dirty="0" err="1"/>
              <a:t>ultrices</a:t>
            </a:r>
            <a:r>
              <a:rPr lang="en-US" sz="3500" dirty="0"/>
              <a:t> </a:t>
            </a:r>
            <a:r>
              <a:rPr lang="en-US" sz="3500" dirty="0" err="1"/>
              <a:t>dapibus</a:t>
            </a:r>
            <a:r>
              <a:rPr lang="en-US" sz="3500" dirty="0"/>
              <a:t> </a:t>
            </a:r>
            <a:r>
              <a:rPr lang="en-US" sz="3500" dirty="0" err="1"/>
              <a:t>odio</a:t>
            </a:r>
            <a:r>
              <a:rPr lang="en-US" sz="3500" dirty="0"/>
              <a:t>.</a:t>
            </a:r>
          </a:p>
          <a:p>
            <a:pPr marL="514324" indent="-514324">
              <a:buFont typeface="Arial" panose="020B0604020202020204" pitchFamily="34" charset="0"/>
              <a:buChar char="•"/>
            </a:pPr>
            <a:r>
              <a:rPr lang="en-US" sz="3500" dirty="0"/>
              <a:t>Duis </a:t>
            </a:r>
            <a:r>
              <a:rPr lang="en-US" sz="3500" dirty="0" err="1"/>
              <a:t>mollis</a:t>
            </a:r>
            <a:r>
              <a:rPr lang="en-US" sz="3500" dirty="0"/>
              <a:t> </a:t>
            </a:r>
            <a:r>
              <a:rPr lang="en-US" sz="3500" dirty="0" err="1"/>
              <a:t>tincidunt</a:t>
            </a:r>
            <a:r>
              <a:rPr lang="en-US" sz="3500" dirty="0"/>
              <a:t> lorem, non </a:t>
            </a:r>
            <a:r>
              <a:rPr lang="en-US" sz="3500" dirty="0" err="1"/>
              <a:t>congue</a:t>
            </a:r>
            <a:r>
              <a:rPr lang="en-US" sz="3500" dirty="0"/>
              <a:t> </a:t>
            </a:r>
            <a:r>
              <a:rPr lang="en-US" sz="3500" dirty="0" err="1"/>
              <a:t>mauris</a:t>
            </a:r>
            <a:r>
              <a:rPr lang="en-US" sz="3500" dirty="0"/>
              <a:t> </a:t>
            </a:r>
            <a:r>
              <a:rPr lang="en-US" sz="3500" dirty="0" err="1"/>
              <a:t>sagittis</a:t>
            </a:r>
            <a:r>
              <a:rPr lang="en-US" sz="3500" dirty="0"/>
              <a:t> ac.</a:t>
            </a:r>
          </a:p>
          <a:p>
            <a:pPr marL="514324" indent="-514324">
              <a:buFont typeface="Arial" panose="020B0604020202020204" pitchFamily="34" charset="0"/>
              <a:buChar char="•"/>
            </a:pPr>
            <a:r>
              <a:rPr lang="en-US" sz="3500" dirty="0" err="1"/>
              <a:t>Aliquam</a:t>
            </a:r>
            <a:r>
              <a:rPr lang="en-US" sz="3500" dirty="0"/>
              <a:t> a </a:t>
            </a:r>
            <a:r>
              <a:rPr lang="en-US" sz="3500" dirty="0" err="1"/>
              <a:t>dapibus</a:t>
            </a:r>
            <a:r>
              <a:rPr lang="en-US" sz="3500" dirty="0"/>
              <a:t> </a:t>
            </a:r>
            <a:r>
              <a:rPr lang="en-US" sz="3500" dirty="0" err="1"/>
              <a:t>risus</a:t>
            </a:r>
            <a:r>
              <a:rPr lang="en-US" sz="3500" dirty="0"/>
              <a:t>.</a:t>
            </a:r>
          </a:p>
          <a:p>
            <a:pPr marL="514324" indent="-514324">
              <a:buFont typeface="Arial" panose="020B0604020202020204" pitchFamily="34" charset="0"/>
              <a:buChar char="•"/>
            </a:pPr>
            <a:r>
              <a:rPr lang="en-US" sz="3500" dirty="0" err="1"/>
              <a:t>Vivamus</a:t>
            </a:r>
            <a:r>
              <a:rPr lang="en-US" sz="3500" dirty="0"/>
              <a:t> </a:t>
            </a:r>
            <a:r>
              <a:rPr lang="en-US" sz="3500" dirty="0" err="1"/>
              <a:t>leo</a:t>
            </a:r>
            <a:r>
              <a:rPr lang="en-US" sz="3500" dirty="0"/>
              <a:t> dui, </a:t>
            </a:r>
            <a:r>
              <a:rPr lang="en-US" sz="3500" dirty="0" err="1"/>
              <a:t>laoreet</a:t>
            </a:r>
            <a:r>
              <a:rPr lang="en-US" sz="3500" dirty="0"/>
              <a:t> sit </a:t>
            </a:r>
            <a:r>
              <a:rPr lang="en-US" sz="3500" dirty="0" err="1"/>
              <a:t>amet</a:t>
            </a:r>
            <a:r>
              <a:rPr lang="en-US" sz="3500" dirty="0"/>
              <a:t> ipsum </a:t>
            </a:r>
            <a:r>
              <a:rPr lang="en-US" sz="3500" dirty="0" err="1"/>
              <a:t>eu</a:t>
            </a:r>
            <a:r>
              <a:rPr lang="en-US" sz="3500" dirty="0"/>
              <a:t>, </a:t>
            </a:r>
            <a:r>
              <a:rPr lang="en-US" sz="3500" dirty="0" err="1"/>
              <a:t>ultrices</a:t>
            </a:r>
            <a:r>
              <a:rPr lang="en-US" sz="3500" dirty="0"/>
              <a:t> </a:t>
            </a:r>
            <a:r>
              <a:rPr lang="en-US" sz="3500" dirty="0" err="1"/>
              <a:t>dapibus</a:t>
            </a:r>
            <a:r>
              <a:rPr lang="en-US" sz="3500" dirty="0"/>
              <a:t> </a:t>
            </a:r>
            <a:r>
              <a:rPr lang="en-US" sz="3500" dirty="0" err="1"/>
              <a:t>odio</a:t>
            </a:r>
            <a:r>
              <a:rPr lang="en-US" sz="3500" dirty="0"/>
              <a:t>.</a:t>
            </a:r>
          </a:p>
          <a:p>
            <a:pPr marL="514324" indent="-514324">
              <a:buFont typeface="Arial" panose="020B0604020202020204" pitchFamily="34" charset="0"/>
              <a:buChar char="•"/>
            </a:pPr>
            <a:r>
              <a:rPr lang="en-US" sz="3500" dirty="0"/>
              <a:t>Duis </a:t>
            </a:r>
            <a:r>
              <a:rPr lang="en-US" sz="3500" dirty="0" err="1"/>
              <a:t>mollis</a:t>
            </a:r>
            <a:r>
              <a:rPr lang="en-US" sz="3500" dirty="0"/>
              <a:t> </a:t>
            </a:r>
            <a:r>
              <a:rPr lang="en-US" sz="3500" dirty="0" err="1"/>
              <a:t>tincidunt</a:t>
            </a:r>
            <a:r>
              <a:rPr lang="en-US" sz="3500" dirty="0"/>
              <a:t> lorem, non </a:t>
            </a:r>
            <a:r>
              <a:rPr lang="en-US" sz="3500" dirty="0" err="1"/>
              <a:t>congue</a:t>
            </a:r>
            <a:r>
              <a:rPr lang="en-US" sz="3500" dirty="0"/>
              <a:t> </a:t>
            </a:r>
            <a:r>
              <a:rPr lang="en-US" sz="3500" dirty="0" err="1"/>
              <a:t>mauris</a:t>
            </a:r>
            <a:r>
              <a:rPr lang="en-US" sz="3500" dirty="0"/>
              <a:t> </a:t>
            </a:r>
            <a:r>
              <a:rPr lang="en-US" sz="3500" dirty="0" err="1"/>
              <a:t>sagittis</a:t>
            </a:r>
            <a:r>
              <a:rPr lang="en-US" sz="3500" dirty="0"/>
              <a:t> ac.</a:t>
            </a:r>
          </a:p>
          <a:p>
            <a:pPr marL="514324" indent="-514324">
              <a:buFont typeface="Arial" panose="020B0604020202020204" pitchFamily="34" charset="0"/>
              <a:buChar char="•"/>
            </a:pPr>
            <a:r>
              <a:rPr lang="en-US" sz="3500" dirty="0" err="1"/>
              <a:t>Aliquam</a:t>
            </a:r>
            <a:r>
              <a:rPr lang="en-US" sz="3500" dirty="0"/>
              <a:t> a </a:t>
            </a:r>
            <a:r>
              <a:rPr lang="en-US" sz="3500" dirty="0" err="1"/>
              <a:t>dapibus</a:t>
            </a:r>
            <a:r>
              <a:rPr lang="en-US" sz="3500" dirty="0"/>
              <a:t> </a:t>
            </a:r>
            <a:r>
              <a:rPr lang="en-US" sz="3500" dirty="0" err="1"/>
              <a:t>risus</a:t>
            </a:r>
            <a:r>
              <a:rPr lang="en-US" sz="3500" dirty="0"/>
              <a:t>.</a:t>
            </a:r>
          </a:p>
          <a:p>
            <a:pPr marL="514324" indent="-514324">
              <a:buFont typeface="Arial" panose="020B0604020202020204" pitchFamily="34" charset="0"/>
              <a:buChar char="•"/>
            </a:pPr>
            <a:r>
              <a:rPr lang="en-US" sz="3500" dirty="0" err="1"/>
              <a:t>Vivamus</a:t>
            </a:r>
            <a:r>
              <a:rPr lang="en-US" sz="3500" dirty="0"/>
              <a:t> </a:t>
            </a:r>
            <a:r>
              <a:rPr lang="en-US" sz="3500" dirty="0" err="1"/>
              <a:t>leo</a:t>
            </a:r>
            <a:r>
              <a:rPr lang="en-US" sz="3500" dirty="0"/>
              <a:t> dui, </a:t>
            </a:r>
            <a:r>
              <a:rPr lang="en-US" sz="3500" dirty="0" err="1"/>
              <a:t>laoreet</a:t>
            </a:r>
            <a:r>
              <a:rPr lang="en-US" sz="3500" dirty="0"/>
              <a:t> sit </a:t>
            </a:r>
            <a:r>
              <a:rPr lang="en-US" sz="3500" dirty="0" err="1"/>
              <a:t>amet</a:t>
            </a:r>
            <a:r>
              <a:rPr lang="en-US" sz="3500" dirty="0"/>
              <a:t> ipsum</a:t>
            </a:r>
            <a:endParaRPr 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569146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998544BB867341985A05928C80C5E0" ma:contentTypeVersion="10" ma:contentTypeDescription="Create a new document." ma:contentTypeScope="" ma:versionID="d0f974db39f7fa26b8fa2b8a7b7405e2">
  <xsd:schema xmlns:xsd="http://www.w3.org/2001/XMLSchema" xmlns:xs="http://www.w3.org/2001/XMLSchema" xmlns:p="http://schemas.microsoft.com/office/2006/metadata/properties" xmlns:ns2="4515aa1f-2e39-47f0-b1b8-5610ac667e69" xmlns:ns3="0bf7a616-d2af-4e9b-8037-7e11c4a8160c" targetNamespace="http://schemas.microsoft.com/office/2006/metadata/properties" ma:root="true" ma:fieldsID="de1912be4c9d7666edbb90005106fc69" ns2:_="" ns3:_="">
    <xsd:import namespace="4515aa1f-2e39-47f0-b1b8-5610ac667e69"/>
    <xsd:import namespace="0bf7a616-d2af-4e9b-8037-7e11c4a816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15aa1f-2e39-47f0-b1b8-5610ac667e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33fdc6da-32ca-4a2b-983e-32d6a4a8ae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a616-d2af-4e9b-8037-7e11c4a8160c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ca1e4818-24d9-4820-8f16-3d15c95f0ea2}" ma:internalName="TaxCatchAll" ma:showField="CatchAllData" ma:web="0bf7a616-d2af-4e9b-8037-7e11c4a816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a616-d2af-4e9b-8037-7e11c4a8160c" xsi:nil="true"/>
    <lcf76f155ced4ddcb4097134ff3c332f xmlns="4515aa1f-2e39-47f0-b1b8-5610ac667e6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681F46-DED1-41A6-91CD-18C1EAF9E0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15aa1f-2e39-47f0-b1b8-5610ac667e69"/>
    <ds:schemaRef ds:uri="0bf7a616-d2af-4e9b-8037-7e11c4a816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A4ABC80-2A70-4C24-AB20-5C3AC3522E87}">
  <ds:schemaRefs>
    <ds:schemaRef ds:uri="http://schemas.microsoft.com/office/2006/metadata/properties"/>
    <ds:schemaRef ds:uri="http://schemas.microsoft.com/office/infopath/2007/PartnerControls"/>
    <ds:schemaRef ds:uri="0bf7a616-d2af-4e9b-8037-7e11c4a8160c"/>
    <ds:schemaRef ds:uri="4515aa1f-2e39-47f0-b1b8-5610ac667e69"/>
  </ds:schemaRefs>
</ds:datastoreItem>
</file>

<file path=customXml/itemProps3.xml><?xml version="1.0" encoding="utf-8"?>
<ds:datastoreItem xmlns:ds="http://schemas.openxmlformats.org/officeDocument/2006/customXml" ds:itemID="{0E4038EA-4C9F-4FC1-A595-F8D3500900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299</TotalTime>
  <Words>504</Words>
  <Application>Microsoft Macintosh PowerPoint</Application>
  <PresentationFormat>Custom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>UNC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Delaney, Shannon Marie</dc:creator>
  <cp:lastModifiedBy>Coe, Sheerah Michelle Singer</cp:lastModifiedBy>
  <cp:revision>24</cp:revision>
  <dcterms:created xsi:type="dcterms:W3CDTF">2019-04-29T14:57:52Z</dcterms:created>
  <dcterms:modified xsi:type="dcterms:W3CDTF">2026-03-02T17:57:54Z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0x01010084998544BB867341985A05928C80C5E0</vt:lpwstr>
  </property>
</Properties>
</file>