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578" y="3262245"/>
            <a:ext cx="9144000" cy="16414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Preparing Abstracts </a:t>
            </a:r>
            <a:br>
              <a:rPr lang="en-US" dirty="0" smtClean="0"/>
            </a:br>
            <a:r>
              <a:rPr lang="en-US" dirty="0" smtClean="0"/>
              <a:t>and Posters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64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Posters: Illustrated Abstracts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follows format of abstract</a:t>
            </a:r>
          </a:p>
          <a:p>
            <a:r>
              <a:rPr lang="en-US" dirty="0" smtClean="0"/>
              <a:t>Serves as an “advertisement” of your work</a:t>
            </a:r>
          </a:p>
          <a:p>
            <a:r>
              <a:rPr lang="en-US" dirty="0" smtClean="0"/>
              <a:t>Can be viewed at all times (therefore must require no explanation)</a:t>
            </a:r>
          </a:p>
          <a:p>
            <a:r>
              <a:rPr lang="en-US" dirty="0" smtClean="0"/>
              <a:t>Generally recommended to use a template from your institution: should include school and institutional symbols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Posters: Keys to making a good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figures than words</a:t>
            </a:r>
          </a:p>
          <a:p>
            <a:r>
              <a:rPr lang="en-US" dirty="0" smtClean="0"/>
              <a:t>Words can be read from 3 feet away</a:t>
            </a:r>
          </a:p>
          <a:p>
            <a:r>
              <a:rPr lang="en-US" dirty="0" smtClean="0"/>
              <a:t>Enough “white space” to clearly delineate sections/figures</a:t>
            </a:r>
          </a:p>
          <a:p>
            <a:r>
              <a:rPr lang="en-US" dirty="0" smtClean="0"/>
              <a:t>Figure are simple without a ton of detail (</a:t>
            </a:r>
            <a:r>
              <a:rPr lang="en-US" dirty="0" err="1" smtClean="0"/>
              <a:t>eg</a:t>
            </a:r>
            <a:r>
              <a:rPr lang="en-US" dirty="0" smtClean="0"/>
              <a:t> no gridlines)</a:t>
            </a:r>
          </a:p>
          <a:p>
            <a:r>
              <a:rPr lang="en-US" dirty="0" smtClean="0"/>
              <a:t>Visually appealing but not flashy</a:t>
            </a:r>
          </a:p>
          <a:p>
            <a:r>
              <a:rPr lang="en-US" dirty="0" smtClean="0"/>
              <a:t>Professional (don’t use exclamation points or other “capturing” elements you might use in a </a:t>
            </a:r>
            <a:r>
              <a:rPr lang="en-US" dirty="0" err="1" smtClean="0"/>
              <a:t>ppt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33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of a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Hypothesis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References</a:t>
            </a:r>
          </a:p>
          <a:p>
            <a:r>
              <a:rPr lang="en-US" dirty="0" smtClean="0"/>
              <a:t>Funding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259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11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1-2 sentence hypothesis of what you proposed and what you expect to find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92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01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graphical expansion of what you stated in Results of abstract: a series of figures</a:t>
            </a:r>
          </a:p>
          <a:p>
            <a:r>
              <a:rPr lang="en-US" dirty="0" smtClean="0"/>
              <a:t>The only words should be figure legends</a:t>
            </a:r>
          </a:p>
          <a:p>
            <a:r>
              <a:rPr lang="en-US" dirty="0" smtClean="0"/>
              <a:t>All graphs must have statistical significance stated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04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abstract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706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&amp; Sources of Funding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Self-explanatory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559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poster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0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of a </a:t>
            </a:r>
            <a:r>
              <a:rPr lang="en-US" dirty="0"/>
              <a:t>g</a:t>
            </a:r>
            <a:r>
              <a:rPr lang="en-US" dirty="0" smtClean="0"/>
              <a:t>ood 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Concise</a:t>
            </a:r>
          </a:p>
          <a:p>
            <a:r>
              <a:rPr lang="en-US" dirty="0" smtClean="0"/>
              <a:t>Unbiased </a:t>
            </a:r>
          </a:p>
          <a:p>
            <a:r>
              <a:rPr lang="en-US" dirty="0" smtClean="0"/>
              <a:t>Representative of study</a:t>
            </a:r>
          </a:p>
          <a:p>
            <a:r>
              <a:rPr lang="en-US" dirty="0" smtClean="0"/>
              <a:t>Key results clearly highlighted</a:t>
            </a:r>
          </a:p>
          <a:p>
            <a:r>
              <a:rPr lang="en-US" dirty="0" smtClean="0"/>
              <a:t>Detailed but not too detailed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62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poster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4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poster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6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 of an 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Background/Introduction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Results/Findings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1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(2-4 sentences)</a:t>
            </a:r>
          </a:p>
          <a:p>
            <a:r>
              <a:rPr lang="en-US" dirty="0" smtClean="0"/>
              <a:t>States what is known and which element of the unknown you are addressing</a:t>
            </a:r>
          </a:p>
          <a:p>
            <a:r>
              <a:rPr lang="en-US" dirty="0" smtClean="0"/>
              <a:t>Can be helpful to mention clinical/larger relevance – why you are studying this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2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Clinical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Study Design (cohort vs case-control,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Study Participants</a:t>
            </a:r>
          </a:p>
          <a:p>
            <a:r>
              <a:rPr lang="en-US" dirty="0" smtClean="0"/>
              <a:t>Treatment groups (detailed i.e. doses, length of time)</a:t>
            </a:r>
          </a:p>
          <a:p>
            <a:r>
              <a:rPr lang="en-US" dirty="0" smtClean="0"/>
              <a:t>Variables/Outcomes Assessed</a:t>
            </a:r>
          </a:p>
          <a:p>
            <a:r>
              <a:rPr lang="en-US" dirty="0" smtClean="0"/>
              <a:t>Statistical Analyses Performed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6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Scientific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Study Design (e.g. animals, humans, cell lines) with details (e.g. ages, genotypes)</a:t>
            </a:r>
          </a:p>
          <a:p>
            <a:r>
              <a:rPr lang="en-US" b="1" u="sng" dirty="0" smtClean="0"/>
              <a:t>Brief</a:t>
            </a:r>
            <a:r>
              <a:rPr lang="en-US" dirty="0" smtClean="0"/>
              <a:t> description of experiments performed, usually in a chronological order that makes sense for story </a:t>
            </a:r>
          </a:p>
          <a:p>
            <a:r>
              <a:rPr lang="en-US" dirty="0" smtClean="0"/>
              <a:t>Statistical Analyses Performed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3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Clinical Abstract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section</a:t>
            </a:r>
          </a:p>
          <a:p>
            <a:r>
              <a:rPr lang="en-US" dirty="0" smtClean="0"/>
              <a:t>State # &amp; % pts completing study w/ drop-out rates and why</a:t>
            </a:r>
          </a:p>
          <a:p>
            <a:r>
              <a:rPr lang="en-US" dirty="0" smtClean="0"/>
              <a:t>State result AND statistical significance for each variable/outcome mentioned in the Methods</a:t>
            </a:r>
          </a:p>
          <a:p>
            <a:r>
              <a:rPr lang="en-US" dirty="0" smtClean="0"/>
              <a:t>Be sure to include important negative findings </a:t>
            </a:r>
          </a:p>
          <a:p>
            <a:r>
              <a:rPr lang="en-US" dirty="0" smtClean="0"/>
              <a:t>Note: some advocate exact numbers with confidence intervals, others advocate statements only in case the data changes by presentation time (e.g. you add “n’s” to your data)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Scientific Abstract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section</a:t>
            </a:r>
          </a:p>
          <a:p>
            <a:r>
              <a:rPr lang="en-US" dirty="0" smtClean="0"/>
              <a:t>State result AND statistical significance from each experiment mentioned in the Methods</a:t>
            </a:r>
          </a:p>
          <a:p>
            <a:r>
              <a:rPr lang="en-US" dirty="0" smtClean="0"/>
              <a:t>Note: some advocate exact numbers with confidence intervals, others advocate statements only in case the data changes by presentation time (e.g. you add “n’s” to your data)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5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important findings and their implications</a:t>
            </a:r>
          </a:p>
          <a:p>
            <a:r>
              <a:rPr lang="en-US" dirty="0" smtClean="0"/>
              <a:t>Provide prospective for results within larger context</a:t>
            </a:r>
          </a:p>
          <a:p>
            <a:r>
              <a:rPr lang="en-US" dirty="0" smtClean="0"/>
              <a:t>Suggest future investigations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** Be sure not to overstate your conclusions!**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538797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38</TotalTime>
  <Words>491</Words>
  <Application>Microsoft Office PowerPoint</Application>
  <PresentationFormat>Widescreen</PresentationFormat>
  <Paragraphs>82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Corbel</vt:lpstr>
      <vt:lpstr>Depth</vt:lpstr>
      <vt:lpstr>Preparing Abstracts  and Posters</vt:lpstr>
      <vt:lpstr>Qualities of a good Abstract</vt:lpstr>
      <vt:lpstr>Sections of an Abstract</vt:lpstr>
      <vt:lpstr>Background/Introduction</vt:lpstr>
      <vt:lpstr>Methods: Clinical Research</vt:lpstr>
      <vt:lpstr>Methods: Scientific Research</vt:lpstr>
      <vt:lpstr>Results: Clinical Abstract </vt:lpstr>
      <vt:lpstr>Results: Scientific Abstract </vt:lpstr>
      <vt:lpstr>Conclusions</vt:lpstr>
      <vt:lpstr>Posters: Illustrated Abstracts</vt:lpstr>
      <vt:lpstr>Posters: Keys to making a good one</vt:lpstr>
      <vt:lpstr>Sections of a Poster</vt:lpstr>
      <vt:lpstr>Introduction</vt:lpstr>
      <vt:lpstr>Hypothesis</vt:lpstr>
      <vt:lpstr>Methods</vt:lpstr>
      <vt:lpstr>Results</vt:lpstr>
      <vt:lpstr>Conclusions</vt:lpstr>
      <vt:lpstr>References &amp; Sources of Funding </vt:lpstr>
      <vt:lpstr>Good poster #1</vt:lpstr>
      <vt:lpstr>Good poster #2</vt:lpstr>
      <vt:lpstr>Good poster #3</vt:lpstr>
    </vt:vector>
  </TitlesOfParts>
  <Company>UNC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Abstracts  and Posters</dc:title>
  <dc:creator>Carr, Jacquelyn</dc:creator>
  <cp:lastModifiedBy>Harrison, Grant</cp:lastModifiedBy>
  <cp:revision>6</cp:revision>
  <dcterms:created xsi:type="dcterms:W3CDTF">2016-02-16T01:38:27Z</dcterms:created>
  <dcterms:modified xsi:type="dcterms:W3CDTF">2016-02-25T12:59:16Z</dcterms:modified>
</cp:coreProperties>
</file>