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9" r:id="rId1"/>
    <p:sldMasterId id="2147484051" r:id="rId2"/>
  </p:sldMasterIdLst>
  <p:notesMasterIdLst>
    <p:notesMasterId r:id="rId38"/>
  </p:notesMasterIdLst>
  <p:sldIdLst>
    <p:sldId id="256" r:id="rId3"/>
    <p:sldId id="311" r:id="rId4"/>
    <p:sldId id="310" r:id="rId5"/>
    <p:sldId id="363" r:id="rId6"/>
    <p:sldId id="355" r:id="rId7"/>
    <p:sldId id="360" r:id="rId8"/>
    <p:sldId id="350" r:id="rId9"/>
    <p:sldId id="359" r:id="rId10"/>
    <p:sldId id="356" r:id="rId11"/>
    <p:sldId id="357" r:id="rId12"/>
    <p:sldId id="376" r:id="rId13"/>
    <p:sldId id="377" r:id="rId14"/>
    <p:sldId id="361" r:id="rId15"/>
    <p:sldId id="394" r:id="rId16"/>
    <p:sldId id="370" r:id="rId17"/>
    <p:sldId id="279" r:id="rId18"/>
    <p:sldId id="281" r:id="rId19"/>
    <p:sldId id="371" r:id="rId20"/>
    <p:sldId id="284" r:id="rId21"/>
    <p:sldId id="269" r:id="rId22"/>
    <p:sldId id="372" r:id="rId23"/>
    <p:sldId id="389" r:id="rId24"/>
    <p:sldId id="395" r:id="rId25"/>
    <p:sldId id="373" r:id="rId26"/>
    <p:sldId id="396" r:id="rId27"/>
    <p:sldId id="266" r:id="rId28"/>
    <p:sldId id="267" r:id="rId29"/>
    <p:sldId id="268" r:id="rId30"/>
    <p:sldId id="275" r:id="rId31"/>
    <p:sldId id="392" r:id="rId32"/>
    <p:sldId id="393" r:id="rId33"/>
    <p:sldId id="283" r:id="rId34"/>
    <p:sldId id="375" r:id="rId35"/>
    <p:sldId id="340" r:id="rId36"/>
    <p:sldId id="33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een, Amy W" initials="SAW" lastIdx="2" clrIdx="0">
    <p:extLst>
      <p:ext uri="{19B8F6BF-5375-455C-9EA6-DF929625EA0E}">
        <p15:presenceInfo xmlns:p15="http://schemas.microsoft.com/office/powerpoint/2012/main" userId="S-1-5-21-344340502-4252695000-2390403120-1226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1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48" autoAdjust="0"/>
    <p:restoredTop sz="80996" autoAdjust="0"/>
  </p:normalViewPr>
  <p:slideViewPr>
    <p:cSldViewPr snapToGrid="0">
      <p:cViewPr varScale="1">
        <p:scale>
          <a:sx n="87" d="100"/>
          <a:sy n="87" d="100"/>
        </p:scale>
        <p:origin x="52" y="164"/>
      </p:cViewPr>
      <p:guideLst/>
    </p:cSldViewPr>
  </p:slideViewPr>
  <p:outlineViewPr>
    <p:cViewPr>
      <p:scale>
        <a:sx n="33" d="100"/>
        <a:sy n="33" d="100"/>
      </p:scale>
      <p:origin x="0" y="-17670"/>
    </p:cViewPr>
  </p:outlineViewPr>
  <p:notesTextViewPr>
    <p:cViewPr>
      <p:scale>
        <a:sx n="1" d="1"/>
        <a:sy n="1" d="1"/>
      </p:scale>
      <p:origin x="0" y="0"/>
    </p:cViewPr>
  </p:notesTextViewPr>
  <p:sorterViewPr>
    <p:cViewPr>
      <p:scale>
        <a:sx n="100" d="100"/>
        <a:sy n="100" d="100"/>
      </p:scale>
      <p:origin x="0" y="-12168"/>
    </p:cViewPr>
  </p:sorterViewPr>
  <p:notesViewPr>
    <p:cSldViewPr snapToGrid="0">
      <p:cViewPr varScale="1">
        <p:scale>
          <a:sx n="56" d="100"/>
          <a:sy n="56" d="100"/>
        </p:scale>
        <p:origin x="18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of women over 50 with UTD Mammogram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Percent with UTD Mammogram</c:v>
                </c:pt>
              </c:strCache>
            </c:strRef>
          </c:tx>
          <c:spPr>
            <a:ln w="28575" cap="rnd">
              <a:solidFill>
                <a:schemeClr val="accent1"/>
              </a:solidFill>
              <a:round/>
            </a:ln>
            <a:effectLst/>
          </c:spPr>
          <c:marker>
            <c:symbol val="none"/>
          </c:marker>
          <c:cat>
            <c:strRef>
              <c:f>Sheet1!$A$2:$A$6</c:f>
              <c:strCache>
                <c:ptCount val="5"/>
                <c:pt idx="0">
                  <c:v>S1M1</c:v>
                </c:pt>
                <c:pt idx="1">
                  <c:v>S1M2</c:v>
                </c:pt>
                <c:pt idx="2">
                  <c:v>S1M3</c:v>
                </c:pt>
                <c:pt idx="3">
                  <c:v>S1M4</c:v>
                </c:pt>
                <c:pt idx="4">
                  <c:v>S2M1</c:v>
                </c:pt>
              </c:strCache>
            </c:strRef>
          </c:cat>
          <c:val>
            <c:numRef>
              <c:f>Sheet1!$B$2:$B$6</c:f>
              <c:numCache>
                <c:formatCode>General</c:formatCode>
                <c:ptCount val="5"/>
                <c:pt idx="0">
                  <c:v>65</c:v>
                </c:pt>
                <c:pt idx="1">
                  <c:v>67</c:v>
                </c:pt>
                <c:pt idx="2">
                  <c:v>68</c:v>
                </c:pt>
                <c:pt idx="3">
                  <c:v>70</c:v>
                </c:pt>
                <c:pt idx="4">
                  <c:v>73</c:v>
                </c:pt>
              </c:numCache>
            </c:numRef>
          </c:val>
          <c:smooth val="0"/>
          <c:extLst>
            <c:ext xmlns:c16="http://schemas.microsoft.com/office/drawing/2014/chart" uri="{C3380CC4-5D6E-409C-BE32-E72D297353CC}">
              <c16:uniqueId val="{00000000-84C8-4AF9-9A08-9608DF919028}"/>
            </c:ext>
          </c:extLst>
        </c:ser>
        <c:dLbls>
          <c:showLegendKey val="0"/>
          <c:showVal val="0"/>
          <c:showCatName val="0"/>
          <c:showSerName val="0"/>
          <c:showPercent val="0"/>
          <c:showBubbleSize val="0"/>
        </c:dLbls>
        <c:smooth val="0"/>
        <c:axId val="2117673864"/>
        <c:axId val="2075154024"/>
      </c:lineChart>
      <c:catAx>
        <c:axId val="2117673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5154024"/>
        <c:crosses val="autoZero"/>
        <c:auto val="1"/>
        <c:lblAlgn val="ctr"/>
        <c:lblOffset val="100"/>
        <c:noMultiLvlLbl val="0"/>
      </c:catAx>
      <c:valAx>
        <c:axId val="2075154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767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'FIT Testing'!$K$4</c:f>
              <c:strCache>
                <c:ptCount val="1"/>
                <c:pt idx="0">
                  <c:v>Number of Tests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'FIT Testing'!$J$5:$J$17</c:f>
              <c:strCache>
                <c:ptCount val="13"/>
                <c:pt idx="0">
                  <c:v>1 (7/4- 7/9)</c:v>
                </c:pt>
                <c:pt idx="1">
                  <c:v>2 (7/10-7/16)</c:v>
                </c:pt>
                <c:pt idx="2">
                  <c:v>3 (7/17-7/23)</c:v>
                </c:pt>
                <c:pt idx="3">
                  <c:v>4 (7/24-7/30)</c:v>
                </c:pt>
                <c:pt idx="4">
                  <c:v>5 (7/31-8/6)</c:v>
                </c:pt>
                <c:pt idx="5">
                  <c:v>6 (8/7-8/13)</c:v>
                </c:pt>
                <c:pt idx="6">
                  <c:v>7 (8/14-8/20)</c:v>
                </c:pt>
                <c:pt idx="7">
                  <c:v>8 (8/21-8/27)</c:v>
                </c:pt>
                <c:pt idx="8">
                  <c:v> 9 (8/28-9/3)</c:v>
                </c:pt>
                <c:pt idx="9">
                  <c:v>10 (9/4-9/10)</c:v>
                </c:pt>
                <c:pt idx="10">
                  <c:v>11 (9/11-9/17)</c:v>
                </c:pt>
                <c:pt idx="11">
                  <c:v>12 (9/18-9/24)</c:v>
                </c:pt>
                <c:pt idx="12">
                  <c:v>13 (9/25-10/1)</c:v>
                </c:pt>
              </c:strCache>
            </c:strRef>
          </c:cat>
          <c:val>
            <c:numRef>
              <c:f>'FIT Testing'!$K$5:$K$17</c:f>
              <c:numCache>
                <c:formatCode>General</c:formatCode>
                <c:ptCount val="13"/>
                <c:pt idx="0">
                  <c:v>0</c:v>
                </c:pt>
                <c:pt idx="1">
                  <c:v>0</c:v>
                </c:pt>
                <c:pt idx="2">
                  <c:v>0</c:v>
                </c:pt>
                <c:pt idx="3">
                  <c:v>0</c:v>
                </c:pt>
                <c:pt idx="4">
                  <c:v>0</c:v>
                </c:pt>
                <c:pt idx="5">
                  <c:v>0</c:v>
                </c:pt>
                <c:pt idx="6">
                  <c:v>0</c:v>
                </c:pt>
                <c:pt idx="7">
                  <c:v>12</c:v>
                </c:pt>
                <c:pt idx="8">
                  <c:v>9</c:v>
                </c:pt>
                <c:pt idx="9">
                  <c:v>2</c:v>
                </c:pt>
                <c:pt idx="10">
                  <c:v>3</c:v>
                </c:pt>
                <c:pt idx="11">
                  <c:v>4</c:v>
                </c:pt>
                <c:pt idx="12">
                  <c:v>8</c:v>
                </c:pt>
              </c:numCache>
            </c:numRef>
          </c:val>
          <c:smooth val="0"/>
          <c:extLst>
            <c:ext xmlns:c16="http://schemas.microsoft.com/office/drawing/2014/chart" uri="{C3380CC4-5D6E-409C-BE32-E72D297353CC}">
              <c16:uniqueId val="{00000000-1F95-2A4C-910A-C1502C32C481}"/>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490730144"/>
        <c:axId val="490733280"/>
      </c:lineChart>
      <c:catAx>
        <c:axId val="490730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Week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733280"/>
        <c:crosses val="autoZero"/>
        <c:auto val="1"/>
        <c:lblAlgn val="ctr"/>
        <c:lblOffset val="100"/>
        <c:noMultiLvlLbl val="0"/>
      </c:catAx>
      <c:valAx>
        <c:axId val="490733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 of FIT kit provided</a:t>
                </a:r>
                <a:r>
                  <a:rPr lang="es-ES" baseline="0"/>
                  <a:t> to patients</a:t>
                </a:r>
                <a:r>
                  <a:rPr lang="es-ES"/>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7301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FIT vs FOBT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'FIT Testing'!$K$4</c:f>
              <c:strCache>
                <c:ptCount val="1"/>
                <c:pt idx="0">
                  <c:v># of FIT kits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'FIT Testing'!$J$5:$J$17</c:f>
              <c:strCache>
                <c:ptCount val="13"/>
                <c:pt idx="0">
                  <c:v>1 (7/4- 7/9)</c:v>
                </c:pt>
                <c:pt idx="1">
                  <c:v>2 (7/10-7/16)</c:v>
                </c:pt>
                <c:pt idx="2">
                  <c:v>3 (7/17-7/23)</c:v>
                </c:pt>
                <c:pt idx="3">
                  <c:v>4 (7/24-7/30)</c:v>
                </c:pt>
                <c:pt idx="4">
                  <c:v>5 (7/31-8/6)</c:v>
                </c:pt>
                <c:pt idx="5">
                  <c:v>6 (8/7-8/13)</c:v>
                </c:pt>
                <c:pt idx="6">
                  <c:v>7 (8/14-8/20)</c:v>
                </c:pt>
                <c:pt idx="7">
                  <c:v>8 (8/21-8/27)</c:v>
                </c:pt>
                <c:pt idx="8">
                  <c:v> 9 (8/28-9/3)</c:v>
                </c:pt>
                <c:pt idx="9">
                  <c:v>10 (9/4-9/10)</c:v>
                </c:pt>
                <c:pt idx="10">
                  <c:v>11 (9/11-9/17)</c:v>
                </c:pt>
                <c:pt idx="11">
                  <c:v>12 (9/18-9/24)</c:v>
                </c:pt>
                <c:pt idx="12">
                  <c:v>13 (9/25-10/1)</c:v>
                </c:pt>
              </c:strCache>
            </c:strRef>
          </c:cat>
          <c:val>
            <c:numRef>
              <c:f>'FIT Testing'!$K$5:$K$17</c:f>
              <c:numCache>
                <c:formatCode>General</c:formatCode>
                <c:ptCount val="13"/>
                <c:pt idx="0">
                  <c:v>0</c:v>
                </c:pt>
                <c:pt idx="1">
                  <c:v>0</c:v>
                </c:pt>
                <c:pt idx="2">
                  <c:v>0</c:v>
                </c:pt>
                <c:pt idx="3">
                  <c:v>0</c:v>
                </c:pt>
                <c:pt idx="4">
                  <c:v>0</c:v>
                </c:pt>
                <c:pt idx="5">
                  <c:v>0</c:v>
                </c:pt>
                <c:pt idx="6">
                  <c:v>0</c:v>
                </c:pt>
                <c:pt idx="7">
                  <c:v>12</c:v>
                </c:pt>
                <c:pt idx="8">
                  <c:v>9</c:v>
                </c:pt>
                <c:pt idx="9">
                  <c:v>2</c:v>
                </c:pt>
                <c:pt idx="10">
                  <c:v>3</c:v>
                </c:pt>
                <c:pt idx="11">
                  <c:v>4</c:v>
                </c:pt>
                <c:pt idx="12">
                  <c:v>8</c:v>
                </c:pt>
              </c:numCache>
            </c:numRef>
          </c:val>
          <c:smooth val="0"/>
          <c:extLst>
            <c:ext xmlns:c16="http://schemas.microsoft.com/office/drawing/2014/chart" uri="{C3380CC4-5D6E-409C-BE32-E72D297353CC}">
              <c16:uniqueId val="{00000000-C968-B04A-8EC0-32BA004AD9ED}"/>
            </c:ext>
          </c:extLst>
        </c:ser>
        <c:ser>
          <c:idx val="1"/>
          <c:order val="1"/>
          <c:tx>
            <c:strRef>
              <c:f>'FIT Testing'!$L$4</c:f>
              <c:strCache>
                <c:ptCount val="1"/>
                <c:pt idx="0">
                  <c:v># of FOBT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'FIT Testing'!$J$5:$J$17</c:f>
              <c:strCache>
                <c:ptCount val="13"/>
                <c:pt idx="0">
                  <c:v>1 (7/4- 7/9)</c:v>
                </c:pt>
                <c:pt idx="1">
                  <c:v>2 (7/10-7/16)</c:v>
                </c:pt>
                <c:pt idx="2">
                  <c:v>3 (7/17-7/23)</c:v>
                </c:pt>
                <c:pt idx="3">
                  <c:v>4 (7/24-7/30)</c:v>
                </c:pt>
                <c:pt idx="4">
                  <c:v>5 (7/31-8/6)</c:v>
                </c:pt>
                <c:pt idx="5">
                  <c:v>6 (8/7-8/13)</c:v>
                </c:pt>
                <c:pt idx="6">
                  <c:v>7 (8/14-8/20)</c:v>
                </c:pt>
                <c:pt idx="7">
                  <c:v>8 (8/21-8/27)</c:v>
                </c:pt>
                <c:pt idx="8">
                  <c:v> 9 (8/28-9/3)</c:v>
                </c:pt>
                <c:pt idx="9">
                  <c:v>10 (9/4-9/10)</c:v>
                </c:pt>
                <c:pt idx="10">
                  <c:v>11 (9/11-9/17)</c:v>
                </c:pt>
                <c:pt idx="11">
                  <c:v>12 (9/18-9/24)</c:v>
                </c:pt>
                <c:pt idx="12">
                  <c:v>13 (9/25-10/1)</c:v>
                </c:pt>
              </c:strCache>
            </c:strRef>
          </c:cat>
          <c:val>
            <c:numRef>
              <c:f>'FIT Testing'!$L$5:$L$17</c:f>
              <c:numCache>
                <c:formatCode>General</c:formatCode>
                <c:ptCount val="13"/>
                <c:pt idx="4">
                  <c:v>15</c:v>
                </c:pt>
                <c:pt idx="5">
                  <c:v>12</c:v>
                </c:pt>
                <c:pt idx="6">
                  <c:v>8</c:v>
                </c:pt>
                <c:pt idx="7">
                  <c:v>12</c:v>
                </c:pt>
                <c:pt idx="8">
                  <c:v>5</c:v>
                </c:pt>
                <c:pt idx="9">
                  <c:v>7</c:v>
                </c:pt>
                <c:pt idx="10">
                  <c:v>16</c:v>
                </c:pt>
                <c:pt idx="11">
                  <c:v>5</c:v>
                </c:pt>
                <c:pt idx="12">
                  <c:v>4</c:v>
                </c:pt>
              </c:numCache>
            </c:numRef>
          </c:val>
          <c:smooth val="0"/>
          <c:extLst>
            <c:ext xmlns:c16="http://schemas.microsoft.com/office/drawing/2014/chart" uri="{C3380CC4-5D6E-409C-BE32-E72D297353CC}">
              <c16:uniqueId val="{00000001-C968-B04A-8EC0-32BA004AD9ED}"/>
            </c:ext>
          </c:extLst>
        </c:ser>
        <c:dLbls>
          <c:showLegendKey val="0"/>
          <c:showVal val="0"/>
          <c:showCatName val="0"/>
          <c:showSerName val="0"/>
          <c:showPercent val="0"/>
          <c:showBubbleSize val="0"/>
        </c:dLbls>
        <c:marker val="1"/>
        <c:smooth val="0"/>
        <c:axId val="311522376"/>
        <c:axId val="231771064"/>
      </c:lineChart>
      <c:catAx>
        <c:axId val="31152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771064"/>
        <c:crosses val="autoZero"/>
        <c:auto val="1"/>
        <c:lblAlgn val="ctr"/>
        <c:lblOffset val="100"/>
        <c:noMultiLvlLbl val="0"/>
      </c:catAx>
      <c:valAx>
        <c:axId val="231771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522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alpha val="49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ata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ata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30.svg"/><Relationship Id="rId1" Type="http://schemas.openxmlformats.org/officeDocument/2006/relationships/image" Target="../media/image18.png"/><Relationship Id="rId6" Type="http://schemas.openxmlformats.org/officeDocument/2006/relationships/image" Target="../media/image34.svg"/><Relationship Id="rId5" Type="http://schemas.openxmlformats.org/officeDocument/2006/relationships/image" Target="../media/image20.png"/><Relationship Id="rId4" Type="http://schemas.openxmlformats.org/officeDocument/2006/relationships/image" Target="../media/image32.svg"/></Relationships>
</file>

<file path=ppt/diagrams/_rels/data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30.svg"/><Relationship Id="rId1" Type="http://schemas.openxmlformats.org/officeDocument/2006/relationships/image" Target="../media/image18.png"/><Relationship Id="rId6" Type="http://schemas.openxmlformats.org/officeDocument/2006/relationships/image" Target="../media/image34.svg"/><Relationship Id="rId5" Type="http://schemas.openxmlformats.org/officeDocument/2006/relationships/image" Target="../media/image20.png"/><Relationship Id="rId4" Type="http://schemas.openxmlformats.org/officeDocument/2006/relationships/image" Target="../media/image32.svg"/></Relationships>
</file>

<file path=ppt/diagrams/_rels/data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3.svg"/><Relationship Id="rId1" Type="http://schemas.openxmlformats.org/officeDocument/2006/relationships/image" Target="../media/image25.png"/><Relationship Id="rId4" Type="http://schemas.openxmlformats.org/officeDocument/2006/relationships/image" Target="../media/image45.svg"/></Relationships>
</file>

<file path=ppt/diagrams/_rels/data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ata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ata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rawing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rawing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30.svg"/><Relationship Id="rId1" Type="http://schemas.openxmlformats.org/officeDocument/2006/relationships/image" Target="../media/image18.png"/><Relationship Id="rId6" Type="http://schemas.openxmlformats.org/officeDocument/2006/relationships/image" Target="../media/image34.svg"/><Relationship Id="rId5" Type="http://schemas.openxmlformats.org/officeDocument/2006/relationships/image" Target="../media/image20.png"/><Relationship Id="rId4" Type="http://schemas.openxmlformats.org/officeDocument/2006/relationships/image" Target="../media/image32.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30.svg"/><Relationship Id="rId1" Type="http://schemas.openxmlformats.org/officeDocument/2006/relationships/image" Target="../media/image18.png"/><Relationship Id="rId6" Type="http://schemas.openxmlformats.org/officeDocument/2006/relationships/image" Target="../media/image34.svg"/><Relationship Id="rId5" Type="http://schemas.openxmlformats.org/officeDocument/2006/relationships/image" Target="../media/image20.png"/><Relationship Id="rId4" Type="http://schemas.openxmlformats.org/officeDocument/2006/relationships/image" Target="../media/image32.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3.svg"/><Relationship Id="rId1" Type="http://schemas.openxmlformats.org/officeDocument/2006/relationships/image" Target="../media/image25.png"/><Relationship Id="rId4" Type="http://schemas.openxmlformats.org/officeDocument/2006/relationships/image" Target="../media/image4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C218D-1590-5C4C-B2CD-0735823D9A48}" type="doc">
      <dgm:prSet loTypeId="urn:microsoft.com/office/officeart/2005/8/layout/vList5" loCatId="" qsTypeId="urn:microsoft.com/office/officeart/2005/8/quickstyle/simple3" qsCatId="simple" csTypeId="urn:microsoft.com/office/officeart/2005/8/colors/colorful3" csCatId="colorful" phldr="1"/>
      <dgm:spPr/>
      <dgm:t>
        <a:bodyPr/>
        <a:lstStyle/>
        <a:p>
          <a:endParaRPr lang="en-US"/>
        </a:p>
      </dgm:t>
    </dgm:pt>
    <dgm:pt modelId="{8700FFBF-FB70-314A-B0C7-019268F4A011}">
      <dgm:prSet phldrT="[Text]"/>
      <dgm:spPr/>
      <dgm:t>
        <a:bodyPr/>
        <a:lstStyle/>
        <a:p>
          <a:r>
            <a:rPr lang="en-US" dirty="0"/>
            <a:t>Weeks 1 - 2</a:t>
          </a:r>
        </a:p>
      </dgm:t>
    </dgm:pt>
    <dgm:pt modelId="{13596305-A214-9A42-93EE-5C4E9838DC4B}" type="parTrans" cxnId="{AD9F59B0-C762-CC49-AE8D-A6028F0E5107}">
      <dgm:prSet/>
      <dgm:spPr/>
      <dgm:t>
        <a:bodyPr/>
        <a:lstStyle/>
        <a:p>
          <a:endParaRPr lang="en-US"/>
        </a:p>
      </dgm:t>
    </dgm:pt>
    <dgm:pt modelId="{E3DB88D8-D18B-504F-8F44-A665BB4BDD0C}" type="sibTrans" cxnId="{AD9F59B0-C762-CC49-AE8D-A6028F0E5107}">
      <dgm:prSet/>
      <dgm:spPr/>
      <dgm:t>
        <a:bodyPr/>
        <a:lstStyle/>
        <a:p>
          <a:endParaRPr lang="en-US"/>
        </a:p>
      </dgm:t>
    </dgm:pt>
    <dgm:pt modelId="{F6D805F6-9644-CC4B-A60D-6F8F688CE362}">
      <dgm:prSet phldrT="[Text]"/>
      <dgm:spPr/>
      <dgm:t>
        <a:bodyPr/>
        <a:lstStyle/>
        <a:p>
          <a:r>
            <a:rPr lang="en-US" dirty="0"/>
            <a:t>Complete IHI QI Modules 101-105</a:t>
          </a:r>
        </a:p>
      </dgm:t>
    </dgm:pt>
    <dgm:pt modelId="{96BE5173-A044-2B46-9A28-5C6C96B05CEC}" type="parTrans" cxnId="{DE03692F-76E8-C84B-B282-A276DC9D78F2}">
      <dgm:prSet/>
      <dgm:spPr/>
      <dgm:t>
        <a:bodyPr/>
        <a:lstStyle/>
        <a:p>
          <a:endParaRPr lang="en-US"/>
        </a:p>
      </dgm:t>
    </dgm:pt>
    <dgm:pt modelId="{FE5B53DF-80A3-4344-99F6-A6DB101E8BAB}" type="sibTrans" cxnId="{DE03692F-76E8-C84B-B282-A276DC9D78F2}">
      <dgm:prSet/>
      <dgm:spPr/>
      <dgm:t>
        <a:bodyPr/>
        <a:lstStyle/>
        <a:p>
          <a:endParaRPr lang="en-US"/>
        </a:p>
      </dgm:t>
    </dgm:pt>
    <dgm:pt modelId="{9A9044E1-8C23-F147-AC6E-3491B8404F9E}">
      <dgm:prSet phldrT="[Text]"/>
      <dgm:spPr/>
      <dgm:t>
        <a:bodyPr/>
        <a:lstStyle/>
        <a:p>
          <a:r>
            <a:rPr lang="en-US" dirty="0"/>
            <a:t>Weeks 3-6</a:t>
          </a:r>
        </a:p>
      </dgm:t>
    </dgm:pt>
    <dgm:pt modelId="{19B52BC1-E41A-684B-9CAA-882F1F78095A}" type="parTrans" cxnId="{346EE0C6-66AB-0E40-A146-913EE06DF97C}">
      <dgm:prSet/>
      <dgm:spPr/>
      <dgm:t>
        <a:bodyPr/>
        <a:lstStyle/>
        <a:p>
          <a:endParaRPr lang="en-US"/>
        </a:p>
      </dgm:t>
    </dgm:pt>
    <dgm:pt modelId="{182B0341-ACAA-FA46-A4D3-18DB3607A951}" type="sibTrans" cxnId="{346EE0C6-66AB-0E40-A146-913EE06DF97C}">
      <dgm:prSet/>
      <dgm:spPr/>
      <dgm:t>
        <a:bodyPr/>
        <a:lstStyle/>
        <a:p>
          <a:endParaRPr lang="en-US"/>
        </a:p>
      </dgm:t>
    </dgm:pt>
    <dgm:pt modelId="{D83E7558-421D-7049-8EC4-E9495DE86FDA}">
      <dgm:prSet phldrT="[Text]"/>
      <dgm:spPr/>
      <dgm:t>
        <a:bodyPr/>
        <a:lstStyle/>
        <a:p>
          <a:r>
            <a:rPr lang="en-US" dirty="0"/>
            <a:t>Weeks 7-10</a:t>
          </a:r>
        </a:p>
      </dgm:t>
    </dgm:pt>
    <dgm:pt modelId="{ED950985-77B2-C646-871A-4575ECF7EB5E}" type="parTrans" cxnId="{7AAFAD7D-80D3-9C46-AC66-DD01D72C210A}">
      <dgm:prSet/>
      <dgm:spPr/>
      <dgm:t>
        <a:bodyPr/>
        <a:lstStyle/>
        <a:p>
          <a:endParaRPr lang="en-US"/>
        </a:p>
      </dgm:t>
    </dgm:pt>
    <dgm:pt modelId="{7554A83B-8A7F-6E4F-9C56-9AB939A6BE23}" type="sibTrans" cxnId="{7AAFAD7D-80D3-9C46-AC66-DD01D72C210A}">
      <dgm:prSet/>
      <dgm:spPr/>
      <dgm:t>
        <a:bodyPr/>
        <a:lstStyle/>
        <a:p>
          <a:endParaRPr lang="en-US"/>
        </a:p>
      </dgm:t>
    </dgm:pt>
    <dgm:pt modelId="{0DC69C4D-3E00-BE45-8C9E-6D5F7E0FC8D5}">
      <dgm:prSet phldrT="[Text]"/>
      <dgm:spPr/>
      <dgm:t>
        <a:bodyPr/>
        <a:lstStyle/>
        <a:p>
          <a:r>
            <a:rPr lang="en-US" dirty="0"/>
            <a:t>Wrap up PDSAs and  think about sustainability</a:t>
          </a:r>
        </a:p>
      </dgm:t>
    </dgm:pt>
    <dgm:pt modelId="{F5D212DB-3470-0443-85C0-7F9F95C09295}" type="parTrans" cxnId="{221C95B9-4CC4-0A45-84C4-62082010B253}">
      <dgm:prSet/>
      <dgm:spPr/>
      <dgm:t>
        <a:bodyPr/>
        <a:lstStyle/>
        <a:p>
          <a:endParaRPr lang="en-US"/>
        </a:p>
      </dgm:t>
    </dgm:pt>
    <dgm:pt modelId="{9E8B9191-0713-8B4F-AE5D-4FF05CFC3DFD}" type="sibTrans" cxnId="{221C95B9-4CC4-0A45-84C4-62082010B253}">
      <dgm:prSet/>
      <dgm:spPr/>
      <dgm:t>
        <a:bodyPr/>
        <a:lstStyle/>
        <a:p>
          <a:endParaRPr lang="en-US"/>
        </a:p>
      </dgm:t>
    </dgm:pt>
    <dgm:pt modelId="{76D4DAD0-C978-AB4F-9085-5349B9D38EC8}">
      <dgm:prSet phldrT="[Text]"/>
      <dgm:spPr/>
      <dgm:t>
        <a:bodyPr/>
        <a:lstStyle/>
        <a:p>
          <a:r>
            <a:rPr lang="en-US" dirty="0"/>
            <a:t>Write an </a:t>
          </a:r>
          <a:r>
            <a:rPr lang="en-US" b="1" dirty="0"/>
            <a:t>AIM statement</a:t>
          </a:r>
        </a:p>
      </dgm:t>
    </dgm:pt>
    <dgm:pt modelId="{05E03B35-C000-4247-9190-C51A31CF99BC}" type="parTrans" cxnId="{FFF1F532-78A6-EF41-AC3D-28297B35E849}">
      <dgm:prSet/>
      <dgm:spPr/>
      <dgm:t>
        <a:bodyPr/>
        <a:lstStyle/>
        <a:p>
          <a:endParaRPr lang="en-US"/>
        </a:p>
      </dgm:t>
    </dgm:pt>
    <dgm:pt modelId="{72F4C27F-E9D5-774A-AECC-5F3C86405B19}" type="sibTrans" cxnId="{FFF1F532-78A6-EF41-AC3D-28297B35E849}">
      <dgm:prSet/>
      <dgm:spPr/>
      <dgm:t>
        <a:bodyPr/>
        <a:lstStyle/>
        <a:p>
          <a:endParaRPr lang="en-US"/>
        </a:p>
      </dgm:t>
    </dgm:pt>
    <dgm:pt modelId="{15831EB8-C205-6741-98C2-B2787A84C713}">
      <dgm:prSet phldrT="[Text]"/>
      <dgm:spPr/>
      <dgm:t>
        <a:bodyPr/>
        <a:lstStyle/>
        <a:p>
          <a:r>
            <a:rPr lang="en-US" dirty="0"/>
            <a:t>On track for 3 or more PDSA cycles</a:t>
          </a:r>
        </a:p>
      </dgm:t>
    </dgm:pt>
    <dgm:pt modelId="{09C36831-A152-4842-BEC4-E4A6A7CAF6DC}" type="parTrans" cxnId="{64257B37-6E85-8045-B419-2B47A9A6DB6A}">
      <dgm:prSet/>
      <dgm:spPr/>
      <dgm:t>
        <a:bodyPr/>
        <a:lstStyle/>
        <a:p>
          <a:endParaRPr lang="en-US"/>
        </a:p>
      </dgm:t>
    </dgm:pt>
    <dgm:pt modelId="{EA27D41C-2B5F-C543-A955-4F16F50CE748}" type="sibTrans" cxnId="{64257B37-6E85-8045-B419-2B47A9A6DB6A}">
      <dgm:prSet/>
      <dgm:spPr/>
      <dgm:t>
        <a:bodyPr/>
        <a:lstStyle/>
        <a:p>
          <a:endParaRPr lang="en-US"/>
        </a:p>
      </dgm:t>
    </dgm:pt>
    <dgm:pt modelId="{4DD0E561-C188-C74C-9B69-180020DDD629}">
      <dgm:prSet phldrT="[Text]"/>
      <dgm:spPr/>
      <dgm:t>
        <a:bodyPr/>
        <a:lstStyle/>
        <a:p>
          <a:r>
            <a:rPr lang="en-US" dirty="0"/>
            <a:t>Think about follow-up projects</a:t>
          </a:r>
        </a:p>
      </dgm:t>
    </dgm:pt>
    <dgm:pt modelId="{AD359E7E-DA46-0943-A24B-7F1FE085329F}" type="parTrans" cxnId="{11AB5EB5-7606-B84C-B769-AFE45147CD20}">
      <dgm:prSet/>
      <dgm:spPr/>
      <dgm:t>
        <a:bodyPr/>
        <a:lstStyle/>
        <a:p>
          <a:endParaRPr lang="en-US"/>
        </a:p>
      </dgm:t>
    </dgm:pt>
    <dgm:pt modelId="{69CFAB77-B616-EB4B-91B8-30881B175650}" type="sibTrans" cxnId="{11AB5EB5-7606-B84C-B769-AFE45147CD20}">
      <dgm:prSet/>
      <dgm:spPr/>
      <dgm:t>
        <a:bodyPr/>
        <a:lstStyle/>
        <a:p>
          <a:endParaRPr lang="en-US"/>
        </a:p>
      </dgm:t>
    </dgm:pt>
    <dgm:pt modelId="{4EFBA269-E5C7-B54F-88DD-D27EE88EBB2C}">
      <dgm:prSet phldrT="[Text]"/>
      <dgm:spPr/>
      <dgm:t>
        <a:bodyPr/>
        <a:lstStyle/>
        <a:p>
          <a:r>
            <a:rPr lang="en-US" b="0" dirty="0"/>
            <a:t>Plan and implement PDSA #1</a:t>
          </a:r>
        </a:p>
      </dgm:t>
    </dgm:pt>
    <dgm:pt modelId="{0FC27AFA-C857-294F-99B9-31706A6BBF4E}" type="parTrans" cxnId="{8CA11A8D-CE70-7F40-BAFC-A17D90738E3D}">
      <dgm:prSet/>
      <dgm:spPr/>
      <dgm:t>
        <a:bodyPr/>
        <a:lstStyle/>
        <a:p>
          <a:endParaRPr lang="en-US"/>
        </a:p>
      </dgm:t>
    </dgm:pt>
    <dgm:pt modelId="{CA3E9CEE-31F8-7343-936F-14AB847C5D82}" type="sibTrans" cxnId="{8CA11A8D-CE70-7F40-BAFC-A17D90738E3D}">
      <dgm:prSet/>
      <dgm:spPr/>
      <dgm:t>
        <a:bodyPr/>
        <a:lstStyle/>
        <a:p>
          <a:endParaRPr lang="en-US"/>
        </a:p>
      </dgm:t>
    </dgm:pt>
    <dgm:pt modelId="{3A2BEB95-FE5E-CA43-B09E-F6633C1EAF91}">
      <dgm:prSet phldrT="[Text]"/>
      <dgm:spPr/>
      <dgm:t>
        <a:bodyPr/>
        <a:lstStyle/>
        <a:p>
          <a:r>
            <a:rPr lang="en-US" b="0" dirty="0"/>
            <a:t>Update A3</a:t>
          </a:r>
        </a:p>
      </dgm:t>
    </dgm:pt>
    <dgm:pt modelId="{DA9F505A-3973-3748-9E74-DEFDE5B08D82}" type="parTrans" cxnId="{492BB1E4-5CE4-E144-8106-9FF6CA2AC285}">
      <dgm:prSet/>
      <dgm:spPr/>
      <dgm:t>
        <a:bodyPr/>
        <a:lstStyle/>
        <a:p>
          <a:endParaRPr lang="en-US"/>
        </a:p>
      </dgm:t>
    </dgm:pt>
    <dgm:pt modelId="{E607BA6B-B993-3A4A-A4A9-F6B9536A2081}" type="sibTrans" cxnId="{492BB1E4-5CE4-E144-8106-9FF6CA2AC285}">
      <dgm:prSet/>
      <dgm:spPr/>
      <dgm:t>
        <a:bodyPr/>
        <a:lstStyle/>
        <a:p>
          <a:endParaRPr lang="en-US"/>
        </a:p>
      </dgm:t>
    </dgm:pt>
    <dgm:pt modelId="{146F920A-1987-EF4D-AD93-43585852627E}">
      <dgm:prSet phldrT="[Text]"/>
      <dgm:spPr/>
      <dgm:t>
        <a:bodyPr/>
        <a:lstStyle/>
        <a:p>
          <a:r>
            <a:rPr lang="en-US" b="0" dirty="0"/>
            <a:t>Complete A3</a:t>
          </a:r>
        </a:p>
      </dgm:t>
    </dgm:pt>
    <dgm:pt modelId="{7E6A2406-46AB-9D4B-9D01-5FE6186E0946}" type="parTrans" cxnId="{260AF26F-EC62-7B4B-AA64-453ABDC31145}">
      <dgm:prSet/>
      <dgm:spPr/>
      <dgm:t>
        <a:bodyPr/>
        <a:lstStyle/>
        <a:p>
          <a:endParaRPr lang="en-US"/>
        </a:p>
      </dgm:t>
    </dgm:pt>
    <dgm:pt modelId="{02744538-FF0F-6045-8904-5FC40B594AA2}" type="sibTrans" cxnId="{260AF26F-EC62-7B4B-AA64-453ABDC31145}">
      <dgm:prSet/>
      <dgm:spPr/>
      <dgm:t>
        <a:bodyPr/>
        <a:lstStyle/>
        <a:p>
          <a:endParaRPr lang="en-US"/>
        </a:p>
      </dgm:t>
    </dgm:pt>
    <dgm:pt modelId="{5B38601A-B1B7-A949-84D7-A5350E637A5F}">
      <dgm:prSet phldrT="[Text]"/>
      <dgm:spPr/>
      <dgm:t>
        <a:bodyPr/>
        <a:lstStyle/>
        <a:p>
          <a:r>
            <a:rPr lang="en-US" dirty="0"/>
            <a:t>Make a poster</a:t>
          </a:r>
        </a:p>
      </dgm:t>
    </dgm:pt>
    <dgm:pt modelId="{69D76C98-7668-034C-9177-0614B629E577}" type="parTrans" cxnId="{8E05165B-BF82-014E-9E77-B87A4171DCAC}">
      <dgm:prSet/>
      <dgm:spPr/>
      <dgm:t>
        <a:bodyPr/>
        <a:lstStyle/>
        <a:p>
          <a:endParaRPr lang="en-US"/>
        </a:p>
      </dgm:t>
    </dgm:pt>
    <dgm:pt modelId="{4090F258-6FBA-FA45-B5BD-03DF77EBA0B8}" type="sibTrans" cxnId="{8E05165B-BF82-014E-9E77-B87A4171DCAC}">
      <dgm:prSet/>
      <dgm:spPr/>
      <dgm:t>
        <a:bodyPr/>
        <a:lstStyle/>
        <a:p>
          <a:endParaRPr lang="en-US"/>
        </a:p>
      </dgm:t>
    </dgm:pt>
    <dgm:pt modelId="{AEC90588-4950-D24C-B363-A73245DB0492}">
      <dgm:prSet phldrT="[Text]"/>
      <dgm:spPr/>
      <dgm:t>
        <a:bodyPr/>
        <a:lstStyle/>
        <a:p>
          <a:r>
            <a:rPr lang="en-US" dirty="0"/>
            <a:t>Weeks 11-14</a:t>
          </a:r>
        </a:p>
      </dgm:t>
    </dgm:pt>
    <dgm:pt modelId="{052624EF-5A3D-D94B-B37C-2EE0413E16AA}" type="parTrans" cxnId="{BA27570F-060B-8348-8A4C-81C9C30A5C7C}">
      <dgm:prSet/>
      <dgm:spPr/>
      <dgm:t>
        <a:bodyPr/>
        <a:lstStyle/>
        <a:p>
          <a:endParaRPr lang="en-US"/>
        </a:p>
      </dgm:t>
    </dgm:pt>
    <dgm:pt modelId="{11843B39-F944-9B4E-BAD5-6A420664C5E6}" type="sibTrans" cxnId="{BA27570F-060B-8348-8A4C-81C9C30A5C7C}">
      <dgm:prSet/>
      <dgm:spPr/>
      <dgm:t>
        <a:bodyPr/>
        <a:lstStyle/>
        <a:p>
          <a:endParaRPr lang="en-US"/>
        </a:p>
      </dgm:t>
    </dgm:pt>
    <dgm:pt modelId="{1A3CF767-1067-B04E-BC0B-260D55C3F00A}">
      <dgm:prSet phldrT="[Text]"/>
      <dgm:spPr/>
      <dgm:t>
        <a:bodyPr/>
        <a:lstStyle/>
        <a:p>
          <a:r>
            <a:rPr lang="en-US" dirty="0"/>
            <a:t>Make a </a:t>
          </a:r>
          <a:r>
            <a:rPr lang="en-US" b="1" dirty="0"/>
            <a:t>driver diagram</a:t>
          </a:r>
        </a:p>
      </dgm:t>
    </dgm:pt>
    <dgm:pt modelId="{68EEF251-7712-1C45-8A65-CEE7E7B6F878}" type="parTrans" cxnId="{9A0CDFF5-FFC9-6C46-9917-8CC14A644348}">
      <dgm:prSet/>
      <dgm:spPr/>
      <dgm:t>
        <a:bodyPr/>
        <a:lstStyle/>
        <a:p>
          <a:endParaRPr lang="en-US"/>
        </a:p>
      </dgm:t>
    </dgm:pt>
    <dgm:pt modelId="{08702946-4FFD-5147-90E7-D170A03C82A9}" type="sibTrans" cxnId="{9A0CDFF5-FFC9-6C46-9917-8CC14A644348}">
      <dgm:prSet/>
      <dgm:spPr/>
      <dgm:t>
        <a:bodyPr/>
        <a:lstStyle/>
        <a:p>
          <a:endParaRPr lang="en-US"/>
        </a:p>
      </dgm:t>
    </dgm:pt>
    <dgm:pt modelId="{989DA07C-B649-294E-8870-0AF3F5B2DA65}">
      <dgm:prSet/>
      <dgm:spPr/>
      <dgm:t>
        <a:bodyPr/>
        <a:lstStyle/>
        <a:p>
          <a:r>
            <a:rPr lang="en-US" b="0" dirty="0"/>
            <a:t>Review PDSA progress, plan/start PDSA #2</a:t>
          </a:r>
        </a:p>
      </dgm:t>
    </dgm:pt>
    <dgm:pt modelId="{D5E737C7-6280-2944-9A0E-5940EFFFD938}" type="parTrans" cxnId="{3E2E793A-F79E-9C4F-BED9-3CB7ED9D0DCF}">
      <dgm:prSet/>
      <dgm:spPr/>
      <dgm:t>
        <a:bodyPr/>
        <a:lstStyle/>
        <a:p>
          <a:endParaRPr lang="en-US"/>
        </a:p>
      </dgm:t>
    </dgm:pt>
    <dgm:pt modelId="{BC5662B4-C725-8D4C-BB1F-B57D7D6C8F77}" type="sibTrans" cxnId="{3E2E793A-F79E-9C4F-BED9-3CB7ED9D0DCF}">
      <dgm:prSet/>
      <dgm:spPr/>
      <dgm:t>
        <a:bodyPr/>
        <a:lstStyle/>
        <a:p>
          <a:endParaRPr lang="en-US"/>
        </a:p>
      </dgm:t>
    </dgm:pt>
    <dgm:pt modelId="{BE83DBF5-3623-634C-8787-37844D93AE87}">
      <dgm:prSet/>
      <dgm:spPr/>
      <dgm:t>
        <a:bodyPr/>
        <a:lstStyle/>
        <a:p>
          <a:r>
            <a:rPr lang="en-US" b="0" dirty="0"/>
            <a:t>Start your A3 Document (helps track progress</a:t>
          </a:r>
          <a:r>
            <a:rPr lang="en-US" b="1" dirty="0"/>
            <a:t>)</a:t>
          </a:r>
        </a:p>
      </dgm:t>
    </dgm:pt>
    <dgm:pt modelId="{42BA1055-EA5F-284B-9452-0C995F075FB5}" type="parTrans" cxnId="{A0F79BFD-4A1D-CC48-ABB4-39506F852793}">
      <dgm:prSet/>
      <dgm:spPr/>
      <dgm:t>
        <a:bodyPr/>
        <a:lstStyle/>
        <a:p>
          <a:endParaRPr lang="en-US"/>
        </a:p>
      </dgm:t>
    </dgm:pt>
    <dgm:pt modelId="{AE389B93-C024-4848-B5F5-46110BAB33F0}" type="sibTrans" cxnId="{A0F79BFD-4A1D-CC48-ABB4-39506F852793}">
      <dgm:prSet/>
      <dgm:spPr/>
      <dgm:t>
        <a:bodyPr/>
        <a:lstStyle/>
        <a:p>
          <a:endParaRPr lang="en-US"/>
        </a:p>
      </dgm:t>
    </dgm:pt>
    <dgm:pt modelId="{13501548-4CA8-1243-9D36-C25C0C68138C}" type="pres">
      <dgm:prSet presAssocID="{628C218D-1590-5C4C-B2CD-0735823D9A48}" presName="Name0" presStyleCnt="0">
        <dgm:presLayoutVars>
          <dgm:dir/>
          <dgm:animLvl val="lvl"/>
          <dgm:resizeHandles val="exact"/>
        </dgm:presLayoutVars>
      </dgm:prSet>
      <dgm:spPr/>
      <dgm:t>
        <a:bodyPr/>
        <a:lstStyle/>
        <a:p>
          <a:endParaRPr lang="en-US"/>
        </a:p>
      </dgm:t>
    </dgm:pt>
    <dgm:pt modelId="{F5DD01F3-70C0-E44C-8C48-9FB3C49BE8AB}" type="pres">
      <dgm:prSet presAssocID="{8700FFBF-FB70-314A-B0C7-019268F4A011}" presName="linNode" presStyleCnt="0"/>
      <dgm:spPr/>
    </dgm:pt>
    <dgm:pt modelId="{23A1D40A-3767-424C-BB59-1E410890C7E4}" type="pres">
      <dgm:prSet presAssocID="{8700FFBF-FB70-314A-B0C7-019268F4A011}" presName="parentText" presStyleLbl="node1" presStyleIdx="0" presStyleCnt="4">
        <dgm:presLayoutVars>
          <dgm:chMax val="1"/>
          <dgm:bulletEnabled val="1"/>
        </dgm:presLayoutVars>
      </dgm:prSet>
      <dgm:spPr/>
      <dgm:t>
        <a:bodyPr/>
        <a:lstStyle/>
        <a:p>
          <a:endParaRPr lang="en-US"/>
        </a:p>
      </dgm:t>
    </dgm:pt>
    <dgm:pt modelId="{BB703BBC-89FD-0E44-A97E-FDF2B67EECCC}" type="pres">
      <dgm:prSet presAssocID="{8700FFBF-FB70-314A-B0C7-019268F4A011}" presName="descendantText" presStyleLbl="alignAccFollowNode1" presStyleIdx="0" presStyleCnt="4">
        <dgm:presLayoutVars>
          <dgm:bulletEnabled val="1"/>
        </dgm:presLayoutVars>
      </dgm:prSet>
      <dgm:spPr/>
      <dgm:t>
        <a:bodyPr/>
        <a:lstStyle/>
        <a:p>
          <a:endParaRPr lang="en-US"/>
        </a:p>
      </dgm:t>
    </dgm:pt>
    <dgm:pt modelId="{B9A69355-86DD-B349-8D3A-D4FAB9E3BA7F}" type="pres">
      <dgm:prSet presAssocID="{E3DB88D8-D18B-504F-8F44-A665BB4BDD0C}" presName="sp" presStyleCnt="0"/>
      <dgm:spPr/>
    </dgm:pt>
    <dgm:pt modelId="{39AC440F-2763-C140-92A8-2870D788FA58}" type="pres">
      <dgm:prSet presAssocID="{9A9044E1-8C23-F147-AC6E-3491B8404F9E}" presName="linNode" presStyleCnt="0"/>
      <dgm:spPr/>
    </dgm:pt>
    <dgm:pt modelId="{33834CBC-F851-2248-A6B9-1CF55BD9A8D7}" type="pres">
      <dgm:prSet presAssocID="{9A9044E1-8C23-F147-AC6E-3491B8404F9E}" presName="parentText" presStyleLbl="node1" presStyleIdx="1" presStyleCnt="4">
        <dgm:presLayoutVars>
          <dgm:chMax val="1"/>
          <dgm:bulletEnabled val="1"/>
        </dgm:presLayoutVars>
      </dgm:prSet>
      <dgm:spPr/>
      <dgm:t>
        <a:bodyPr/>
        <a:lstStyle/>
        <a:p>
          <a:endParaRPr lang="en-US"/>
        </a:p>
      </dgm:t>
    </dgm:pt>
    <dgm:pt modelId="{F18C959E-35F6-9348-A992-0F83C88DD91E}" type="pres">
      <dgm:prSet presAssocID="{9A9044E1-8C23-F147-AC6E-3491B8404F9E}" presName="descendantText" presStyleLbl="alignAccFollowNode1" presStyleIdx="1" presStyleCnt="4">
        <dgm:presLayoutVars>
          <dgm:bulletEnabled val="1"/>
        </dgm:presLayoutVars>
      </dgm:prSet>
      <dgm:spPr/>
      <dgm:t>
        <a:bodyPr/>
        <a:lstStyle/>
        <a:p>
          <a:endParaRPr lang="en-US"/>
        </a:p>
      </dgm:t>
    </dgm:pt>
    <dgm:pt modelId="{BE855885-635F-0F49-B87B-B96B20B51F66}" type="pres">
      <dgm:prSet presAssocID="{182B0341-ACAA-FA46-A4D3-18DB3607A951}" presName="sp" presStyleCnt="0"/>
      <dgm:spPr/>
    </dgm:pt>
    <dgm:pt modelId="{6463F6D8-608F-2541-A7B9-0E0ED4067B3D}" type="pres">
      <dgm:prSet presAssocID="{D83E7558-421D-7049-8EC4-E9495DE86FDA}" presName="linNode" presStyleCnt="0"/>
      <dgm:spPr/>
    </dgm:pt>
    <dgm:pt modelId="{E832BA03-1F71-B543-A888-BF89D306D16F}" type="pres">
      <dgm:prSet presAssocID="{D83E7558-421D-7049-8EC4-E9495DE86FDA}" presName="parentText" presStyleLbl="node1" presStyleIdx="2" presStyleCnt="4">
        <dgm:presLayoutVars>
          <dgm:chMax val="1"/>
          <dgm:bulletEnabled val="1"/>
        </dgm:presLayoutVars>
      </dgm:prSet>
      <dgm:spPr/>
      <dgm:t>
        <a:bodyPr/>
        <a:lstStyle/>
        <a:p>
          <a:endParaRPr lang="en-US"/>
        </a:p>
      </dgm:t>
    </dgm:pt>
    <dgm:pt modelId="{31FB5D0F-7852-234E-B9C4-3180A82FF816}" type="pres">
      <dgm:prSet presAssocID="{D83E7558-421D-7049-8EC4-E9495DE86FDA}" presName="descendantText" presStyleLbl="alignAccFollowNode1" presStyleIdx="2" presStyleCnt="4">
        <dgm:presLayoutVars>
          <dgm:bulletEnabled val="1"/>
        </dgm:presLayoutVars>
      </dgm:prSet>
      <dgm:spPr/>
      <dgm:t>
        <a:bodyPr/>
        <a:lstStyle/>
        <a:p>
          <a:endParaRPr lang="en-US"/>
        </a:p>
      </dgm:t>
    </dgm:pt>
    <dgm:pt modelId="{2ACA3705-2E88-8146-AF72-B236A1BA3B37}" type="pres">
      <dgm:prSet presAssocID="{7554A83B-8A7F-6E4F-9C56-9AB939A6BE23}" presName="sp" presStyleCnt="0"/>
      <dgm:spPr/>
    </dgm:pt>
    <dgm:pt modelId="{45FEE17F-1158-0C41-B800-8470A3FA7AFD}" type="pres">
      <dgm:prSet presAssocID="{AEC90588-4950-D24C-B363-A73245DB0492}" presName="linNode" presStyleCnt="0"/>
      <dgm:spPr/>
    </dgm:pt>
    <dgm:pt modelId="{61EF20BF-7585-9341-B002-CA5FAA2FAE00}" type="pres">
      <dgm:prSet presAssocID="{AEC90588-4950-D24C-B363-A73245DB0492}" presName="parentText" presStyleLbl="node1" presStyleIdx="3" presStyleCnt="4">
        <dgm:presLayoutVars>
          <dgm:chMax val="1"/>
          <dgm:bulletEnabled val="1"/>
        </dgm:presLayoutVars>
      </dgm:prSet>
      <dgm:spPr/>
      <dgm:t>
        <a:bodyPr/>
        <a:lstStyle/>
        <a:p>
          <a:endParaRPr lang="en-US"/>
        </a:p>
      </dgm:t>
    </dgm:pt>
    <dgm:pt modelId="{DC5BCD07-318A-2A45-99B8-761925491179}" type="pres">
      <dgm:prSet presAssocID="{AEC90588-4950-D24C-B363-A73245DB0492}" presName="descendantText" presStyleLbl="alignAccFollowNode1" presStyleIdx="3" presStyleCnt="4">
        <dgm:presLayoutVars>
          <dgm:bulletEnabled val="1"/>
        </dgm:presLayoutVars>
      </dgm:prSet>
      <dgm:spPr/>
      <dgm:t>
        <a:bodyPr/>
        <a:lstStyle/>
        <a:p>
          <a:endParaRPr lang="en-US"/>
        </a:p>
      </dgm:t>
    </dgm:pt>
  </dgm:ptLst>
  <dgm:cxnLst>
    <dgm:cxn modelId="{CFE7D290-B057-4441-BB48-FDD5F47AF202}" type="presOf" srcId="{D83E7558-421D-7049-8EC4-E9495DE86FDA}" destId="{E832BA03-1F71-B543-A888-BF89D306D16F}" srcOrd="0" destOrd="0" presId="urn:microsoft.com/office/officeart/2005/8/layout/vList5"/>
    <dgm:cxn modelId="{CAA5627D-3FDA-3546-AD82-B927D2B7E70F}" type="presOf" srcId="{146F920A-1987-EF4D-AD93-43585852627E}" destId="{DC5BCD07-318A-2A45-99B8-761925491179}" srcOrd="0" destOrd="0" presId="urn:microsoft.com/office/officeart/2005/8/layout/vList5"/>
    <dgm:cxn modelId="{3AD3BE7B-5B9C-8848-AF8B-C14F3B071D36}" type="presOf" srcId="{15831EB8-C205-6741-98C2-B2787A84C713}" destId="{31FB5D0F-7852-234E-B9C4-3180A82FF816}" srcOrd="0" destOrd="1" presId="urn:microsoft.com/office/officeart/2005/8/layout/vList5"/>
    <dgm:cxn modelId="{D6419D22-E9AE-BE4E-B042-1B81D31CD0DA}" type="presOf" srcId="{4EFBA269-E5C7-B54F-88DD-D27EE88EBB2C}" destId="{F18C959E-35F6-9348-A992-0F83C88DD91E}" srcOrd="0" destOrd="0" presId="urn:microsoft.com/office/officeart/2005/8/layout/vList5"/>
    <dgm:cxn modelId="{708B65BA-B3CB-5543-A494-B67957CBEBC3}" type="presOf" srcId="{F6D805F6-9644-CC4B-A60D-6F8F688CE362}" destId="{BB703BBC-89FD-0E44-A97E-FDF2B67EECCC}" srcOrd="0" destOrd="0" presId="urn:microsoft.com/office/officeart/2005/8/layout/vList5"/>
    <dgm:cxn modelId="{3B2F934F-C03A-6942-9372-6A5B2976149E}" type="presOf" srcId="{628C218D-1590-5C4C-B2CD-0735823D9A48}" destId="{13501548-4CA8-1243-9D36-C25C0C68138C}" srcOrd="0" destOrd="0" presId="urn:microsoft.com/office/officeart/2005/8/layout/vList5"/>
    <dgm:cxn modelId="{A8384808-2033-8A4C-A5FE-9F4F3EC1170A}" type="presOf" srcId="{5B38601A-B1B7-A949-84D7-A5350E637A5F}" destId="{DC5BCD07-318A-2A45-99B8-761925491179}" srcOrd="0" destOrd="2" presId="urn:microsoft.com/office/officeart/2005/8/layout/vList5"/>
    <dgm:cxn modelId="{10F7855E-D3BA-AF43-A01B-F369BC1D174F}" type="presOf" srcId="{9A9044E1-8C23-F147-AC6E-3491B8404F9E}" destId="{33834CBC-F851-2248-A6B9-1CF55BD9A8D7}" srcOrd="0" destOrd="0" presId="urn:microsoft.com/office/officeart/2005/8/layout/vList5"/>
    <dgm:cxn modelId="{AD9F59B0-C762-CC49-AE8D-A6028F0E5107}" srcId="{628C218D-1590-5C4C-B2CD-0735823D9A48}" destId="{8700FFBF-FB70-314A-B0C7-019268F4A011}" srcOrd="0" destOrd="0" parTransId="{13596305-A214-9A42-93EE-5C4E9838DC4B}" sibTransId="{E3DB88D8-D18B-504F-8F44-A665BB4BDD0C}"/>
    <dgm:cxn modelId="{BA27570F-060B-8348-8A4C-81C9C30A5C7C}" srcId="{628C218D-1590-5C4C-B2CD-0735823D9A48}" destId="{AEC90588-4950-D24C-B363-A73245DB0492}" srcOrd="3" destOrd="0" parTransId="{052624EF-5A3D-D94B-B37C-2EE0413E16AA}" sibTransId="{11843B39-F944-9B4E-BAD5-6A420664C5E6}"/>
    <dgm:cxn modelId="{B46B3F38-44FD-6340-8A1E-39D31B8136C2}" type="presOf" srcId="{3A2BEB95-FE5E-CA43-B09E-F6633C1EAF91}" destId="{31FB5D0F-7852-234E-B9C4-3180A82FF816}" srcOrd="0" destOrd="0" presId="urn:microsoft.com/office/officeart/2005/8/layout/vList5"/>
    <dgm:cxn modelId="{64257B37-6E85-8045-B419-2B47A9A6DB6A}" srcId="{D83E7558-421D-7049-8EC4-E9495DE86FDA}" destId="{15831EB8-C205-6741-98C2-B2787A84C713}" srcOrd="1" destOrd="0" parTransId="{09C36831-A152-4842-BEC4-E4A6A7CAF6DC}" sibTransId="{EA27D41C-2B5F-C543-A955-4F16F50CE748}"/>
    <dgm:cxn modelId="{024DC445-9499-9F47-BC4F-597F949E9B28}" type="presOf" srcId="{4DD0E561-C188-C74C-9B69-180020DDD629}" destId="{31FB5D0F-7852-234E-B9C4-3180A82FF816}" srcOrd="0" destOrd="2" presId="urn:microsoft.com/office/officeart/2005/8/layout/vList5"/>
    <dgm:cxn modelId="{FFF1F532-78A6-EF41-AC3D-28297B35E849}" srcId="{8700FFBF-FB70-314A-B0C7-019268F4A011}" destId="{76D4DAD0-C978-AB4F-9085-5349B9D38EC8}" srcOrd="1" destOrd="0" parTransId="{05E03B35-C000-4247-9190-C51A31CF99BC}" sibTransId="{72F4C27F-E9D5-774A-AECC-5F3C86405B19}"/>
    <dgm:cxn modelId="{A0F79BFD-4A1D-CC48-ABB4-39506F852793}" srcId="{9A9044E1-8C23-F147-AC6E-3491B8404F9E}" destId="{BE83DBF5-3623-634C-8787-37844D93AE87}" srcOrd="2" destOrd="0" parTransId="{42BA1055-EA5F-284B-9452-0C995F075FB5}" sibTransId="{AE389B93-C024-4848-B5F5-46110BAB33F0}"/>
    <dgm:cxn modelId="{346EE0C6-66AB-0E40-A146-913EE06DF97C}" srcId="{628C218D-1590-5C4C-B2CD-0735823D9A48}" destId="{9A9044E1-8C23-F147-AC6E-3491B8404F9E}" srcOrd="1" destOrd="0" parTransId="{19B52BC1-E41A-684B-9CAA-882F1F78095A}" sibTransId="{182B0341-ACAA-FA46-A4D3-18DB3607A951}"/>
    <dgm:cxn modelId="{260AF26F-EC62-7B4B-AA64-453ABDC31145}" srcId="{AEC90588-4950-D24C-B363-A73245DB0492}" destId="{146F920A-1987-EF4D-AD93-43585852627E}" srcOrd="0" destOrd="0" parTransId="{7E6A2406-46AB-9D4B-9D01-5FE6186E0946}" sibTransId="{02744538-FF0F-6045-8904-5FC40B594AA2}"/>
    <dgm:cxn modelId="{3320A459-A4FB-AD4D-B49D-666747F1FDB9}" type="presOf" srcId="{8700FFBF-FB70-314A-B0C7-019268F4A011}" destId="{23A1D40A-3767-424C-BB59-1E410890C7E4}" srcOrd="0" destOrd="0" presId="urn:microsoft.com/office/officeart/2005/8/layout/vList5"/>
    <dgm:cxn modelId="{11AB5EB5-7606-B84C-B769-AFE45147CD20}" srcId="{D83E7558-421D-7049-8EC4-E9495DE86FDA}" destId="{4DD0E561-C188-C74C-9B69-180020DDD629}" srcOrd="2" destOrd="0" parTransId="{AD359E7E-DA46-0943-A24B-7F1FE085329F}" sibTransId="{69CFAB77-B616-EB4B-91B8-30881B175650}"/>
    <dgm:cxn modelId="{7AAFAD7D-80D3-9C46-AC66-DD01D72C210A}" srcId="{628C218D-1590-5C4C-B2CD-0735823D9A48}" destId="{D83E7558-421D-7049-8EC4-E9495DE86FDA}" srcOrd="2" destOrd="0" parTransId="{ED950985-77B2-C646-871A-4575ECF7EB5E}" sibTransId="{7554A83B-8A7F-6E4F-9C56-9AB939A6BE23}"/>
    <dgm:cxn modelId="{63B92DBD-A8DC-404E-8CFF-788C026FE851}" type="presOf" srcId="{0DC69C4D-3E00-BE45-8C9E-6D5F7E0FC8D5}" destId="{DC5BCD07-318A-2A45-99B8-761925491179}" srcOrd="0" destOrd="1" presId="urn:microsoft.com/office/officeart/2005/8/layout/vList5"/>
    <dgm:cxn modelId="{40A2B5D0-9894-034F-8FB7-0F60C8EFB90E}" type="presOf" srcId="{1A3CF767-1067-B04E-BC0B-260D55C3F00A}" destId="{BB703BBC-89FD-0E44-A97E-FDF2B67EECCC}" srcOrd="0" destOrd="2" presId="urn:microsoft.com/office/officeart/2005/8/layout/vList5"/>
    <dgm:cxn modelId="{3E2E793A-F79E-9C4F-BED9-3CB7ED9D0DCF}" srcId="{9A9044E1-8C23-F147-AC6E-3491B8404F9E}" destId="{989DA07C-B649-294E-8870-0AF3F5B2DA65}" srcOrd="1" destOrd="0" parTransId="{D5E737C7-6280-2944-9A0E-5940EFFFD938}" sibTransId="{BC5662B4-C725-8D4C-BB1F-B57D7D6C8F77}"/>
    <dgm:cxn modelId="{DE03692F-76E8-C84B-B282-A276DC9D78F2}" srcId="{8700FFBF-FB70-314A-B0C7-019268F4A011}" destId="{F6D805F6-9644-CC4B-A60D-6F8F688CE362}" srcOrd="0" destOrd="0" parTransId="{96BE5173-A044-2B46-9A28-5C6C96B05CEC}" sibTransId="{FE5B53DF-80A3-4344-99F6-A6DB101E8BAB}"/>
    <dgm:cxn modelId="{221C95B9-4CC4-0A45-84C4-62082010B253}" srcId="{AEC90588-4950-D24C-B363-A73245DB0492}" destId="{0DC69C4D-3E00-BE45-8C9E-6D5F7E0FC8D5}" srcOrd="1" destOrd="0" parTransId="{F5D212DB-3470-0443-85C0-7F9F95C09295}" sibTransId="{9E8B9191-0713-8B4F-AE5D-4FF05CFC3DFD}"/>
    <dgm:cxn modelId="{8E05165B-BF82-014E-9E77-B87A4171DCAC}" srcId="{AEC90588-4950-D24C-B363-A73245DB0492}" destId="{5B38601A-B1B7-A949-84D7-A5350E637A5F}" srcOrd="2" destOrd="0" parTransId="{69D76C98-7668-034C-9177-0614B629E577}" sibTransId="{4090F258-6FBA-FA45-B5BD-03DF77EBA0B8}"/>
    <dgm:cxn modelId="{9A0CDFF5-FFC9-6C46-9917-8CC14A644348}" srcId="{8700FFBF-FB70-314A-B0C7-019268F4A011}" destId="{1A3CF767-1067-B04E-BC0B-260D55C3F00A}" srcOrd="2" destOrd="0" parTransId="{68EEF251-7712-1C45-8A65-CEE7E7B6F878}" sibTransId="{08702946-4FFD-5147-90E7-D170A03C82A9}"/>
    <dgm:cxn modelId="{40151E24-6E63-2D4D-899C-0F0CE361A595}" type="presOf" srcId="{989DA07C-B649-294E-8870-0AF3F5B2DA65}" destId="{F18C959E-35F6-9348-A992-0F83C88DD91E}" srcOrd="0" destOrd="1" presId="urn:microsoft.com/office/officeart/2005/8/layout/vList5"/>
    <dgm:cxn modelId="{492BB1E4-5CE4-E144-8106-9FF6CA2AC285}" srcId="{D83E7558-421D-7049-8EC4-E9495DE86FDA}" destId="{3A2BEB95-FE5E-CA43-B09E-F6633C1EAF91}" srcOrd="0" destOrd="0" parTransId="{DA9F505A-3973-3748-9E74-DEFDE5B08D82}" sibTransId="{E607BA6B-B993-3A4A-A4A9-F6B9536A2081}"/>
    <dgm:cxn modelId="{EFC34601-2099-6249-A0ED-C645E4EAAECF}" type="presOf" srcId="{BE83DBF5-3623-634C-8787-37844D93AE87}" destId="{F18C959E-35F6-9348-A992-0F83C88DD91E}" srcOrd="0" destOrd="2" presId="urn:microsoft.com/office/officeart/2005/8/layout/vList5"/>
    <dgm:cxn modelId="{8CA11A8D-CE70-7F40-BAFC-A17D90738E3D}" srcId="{9A9044E1-8C23-F147-AC6E-3491B8404F9E}" destId="{4EFBA269-E5C7-B54F-88DD-D27EE88EBB2C}" srcOrd="0" destOrd="0" parTransId="{0FC27AFA-C857-294F-99B9-31706A6BBF4E}" sibTransId="{CA3E9CEE-31F8-7343-936F-14AB847C5D82}"/>
    <dgm:cxn modelId="{D4FD634C-6CEE-8841-8637-1F20F03C8BDB}" type="presOf" srcId="{76D4DAD0-C978-AB4F-9085-5349B9D38EC8}" destId="{BB703BBC-89FD-0E44-A97E-FDF2B67EECCC}" srcOrd="0" destOrd="1" presId="urn:microsoft.com/office/officeart/2005/8/layout/vList5"/>
    <dgm:cxn modelId="{4404D7D4-D0BC-1445-8A0E-D418B24D6C9A}" type="presOf" srcId="{AEC90588-4950-D24C-B363-A73245DB0492}" destId="{61EF20BF-7585-9341-B002-CA5FAA2FAE00}" srcOrd="0" destOrd="0" presId="urn:microsoft.com/office/officeart/2005/8/layout/vList5"/>
    <dgm:cxn modelId="{A46C8B91-C993-244A-95C7-B8A963259B2C}" type="presParOf" srcId="{13501548-4CA8-1243-9D36-C25C0C68138C}" destId="{F5DD01F3-70C0-E44C-8C48-9FB3C49BE8AB}" srcOrd="0" destOrd="0" presId="urn:microsoft.com/office/officeart/2005/8/layout/vList5"/>
    <dgm:cxn modelId="{7AFA896F-071B-904C-8C40-A14275510AAB}" type="presParOf" srcId="{F5DD01F3-70C0-E44C-8C48-9FB3C49BE8AB}" destId="{23A1D40A-3767-424C-BB59-1E410890C7E4}" srcOrd="0" destOrd="0" presId="urn:microsoft.com/office/officeart/2005/8/layout/vList5"/>
    <dgm:cxn modelId="{A8DD13CF-2A6D-C64D-9F9A-CF80B7C33F01}" type="presParOf" srcId="{F5DD01F3-70C0-E44C-8C48-9FB3C49BE8AB}" destId="{BB703BBC-89FD-0E44-A97E-FDF2B67EECCC}" srcOrd="1" destOrd="0" presId="urn:microsoft.com/office/officeart/2005/8/layout/vList5"/>
    <dgm:cxn modelId="{31176241-6214-F246-B186-BFCFA6A69070}" type="presParOf" srcId="{13501548-4CA8-1243-9D36-C25C0C68138C}" destId="{B9A69355-86DD-B349-8D3A-D4FAB9E3BA7F}" srcOrd="1" destOrd="0" presId="urn:microsoft.com/office/officeart/2005/8/layout/vList5"/>
    <dgm:cxn modelId="{F31FECF4-FAC5-7744-B563-807FB78BB928}" type="presParOf" srcId="{13501548-4CA8-1243-9D36-C25C0C68138C}" destId="{39AC440F-2763-C140-92A8-2870D788FA58}" srcOrd="2" destOrd="0" presId="urn:microsoft.com/office/officeart/2005/8/layout/vList5"/>
    <dgm:cxn modelId="{51B917FF-4CC6-4C4E-B40E-0E5886DC234A}" type="presParOf" srcId="{39AC440F-2763-C140-92A8-2870D788FA58}" destId="{33834CBC-F851-2248-A6B9-1CF55BD9A8D7}" srcOrd="0" destOrd="0" presId="urn:microsoft.com/office/officeart/2005/8/layout/vList5"/>
    <dgm:cxn modelId="{A7531D09-5F57-1F49-BF57-F69F34BB71B1}" type="presParOf" srcId="{39AC440F-2763-C140-92A8-2870D788FA58}" destId="{F18C959E-35F6-9348-A992-0F83C88DD91E}" srcOrd="1" destOrd="0" presId="urn:microsoft.com/office/officeart/2005/8/layout/vList5"/>
    <dgm:cxn modelId="{FC915828-158E-C94C-B7D7-902DBECE4BE8}" type="presParOf" srcId="{13501548-4CA8-1243-9D36-C25C0C68138C}" destId="{BE855885-635F-0F49-B87B-B96B20B51F66}" srcOrd="3" destOrd="0" presId="urn:microsoft.com/office/officeart/2005/8/layout/vList5"/>
    <dgm:cxn modelId="{F91E9C42-A6B1-A54C-84B1-92D46D74332D}" type="presParOf" srcId="{13501548-4CA8-1243-9D36-C25C0C68138C}" destId="{6463F6D8-608F-2541-A7B9-0E0ED4067B3D}" srcOrd="4" destOrd="0" presId="urn:microsoft.com/office/officeart/2005/8/layout/vList5"/>
    <dgm:cxn modelId="{6DFD374F-4D40-4541-BED8-A37920952E4F}" type="presParOf" srcId="{6463F6D8-608F-2541-A7B9-0E0ED4067B3D}" destId="{E832BA03-1F71-B543-A888-BF89D306D16F}" srcOrd="0" destOrd="0" presId="urn:microsoft.com/office/officeart/2005/8/layout/vList5"/>
    <dgm:cxn modelId="{69B0F314-CA3C-374F-BE63-771F519C8D46}" type="presParOf" srcId="{6463F6D8-608F-2541-A7B9-0E0ED4067B3D}" destId="{31FB5D0F-7852-234E-B9C4-3180A82FF816}" srcOrd="1" destOrd="0" presId="urn:microsoft.com/office/officeart/2005/8/layout/vList5"/>
    <dgm:cxn modelId="{E4089567-6944-CA45-9569-359197EDE5B4}" type="presParOf" srcId="{13501548-4CA8-1243-9D36-C25C0C68138C}" destId="{2ACA3705-2E88-8146-AF72-B236A1BA3B37}" srcOrd="5" destOrd="0" presId="urn:microsoft.com/office/officeart/2005/8/layout/vList5"/>
    <dgm:cxn modelId="{C43714D3-183E-6842-B32E-334BF8EE682B}" type="presParOf" srcId="{13501548-4CA8-1243-9D36-C25C0C68138C}" destId="{45FEE17F-1158-0C41-B800-8470A3FA7AFD}" srcOrd="6" destOrd="0" presId="urn:microsoft.com/office/officeart/2005/8/layout/vList5"/>
    <dgm:cxn modelId="{74A7BFA3-A0F4-254F-929D-BB515CD5B85F}" type="presParOf" srcId="{45FEE17F-1158-0C41-B800-8470A3FA7AFD}" destId="{61EF20BF-7585-9341-B002-CA5FAA2FAE00}" srcOrd="0" destOrd="0" presId="urn:microsoft.com/office/officeart/2005/8/layout/vList5"/>
    <dgm:cxn modelId="{8A66F292-614F-E744-9B36-4034638EC598}" type="presParOf" srcId="{45FEE17F-1158-0C41-B800-8470A3FA7AFD}" destId="{DC5BCD07-318A-2A45-99B8-76192549117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8B6C0B-0B05-BB44-8A69-841F345FCBF3}" type="doc">
      <dgm:prSet loTypeId="urn:microsoft.com/office/officeart/2005/8/layout/cycle3" loCatId="process" qsTypeId="urn:microsoft.com/office/officeart/2005/8/quickstyle/simple2" qsCatId="simple" csTypeId="urn:microsoft.com/office/officeart/2005/8/colors/colorful1" csCatId="colorful" phldr="1"/>
      <dgm:spPr/>
      <dgm:t>
        <a:bodyPr/>
        <a:lstStyle/>
        <a:p>
          <a:endParaRPr lang="en-US"/>
        </a:p>
      </dgm:t>
    </dgm:pt>
    <dgm:pt modelId="{76B54C98-ED97-714D-BCDA-E68F9CF245A8}">
      <dgm:prSet phldrT="[Text]"/>
      <dgm:spPr/>
      <dgm:t>
        <a:bodyPr/>
        <a:lstStyle/>
        <a:p>
          <a:r>
            <a:rPr lang="en-US" dirty="0"/>
            <a:t>DO</a:t>
          </a:r>
        </a:p>
      </dgm:t>
    </dgm:pt>
    <dgm:pt modelId="{FC39E0BC-95D4-2A43-A6A0-D3F9662BA0C0}" type="parTrans" cxnId="{4FD92BD3-17D7-964D-A3EB-66D75C6AB2C0}">
      <dgm:prSet/>
      <dgm:spPr/>
      <dgm:t>
        <a:bodyPr/>
        <a:lstStyle/>
        <a:p>
          <a:endParaRPr lang="en-US"/>
        </a:p>
      </dgm:t>
    </dgm:pt>
    <dgm:pt modelId="{8E3E3976-C17C-4848-8054-63A6C4DD8652}" type="sibTrans" cxnId="{4FD92BD3-17D7-964D-A3EB-66D75C6AB2C0}">
      <dgm:prSet/>
      <dgm:spPr/>
      <dgm:t>
        <a:bodyPr/>
        <a:lstStyle/>
        <a:p>
          <a:endParaRPr lang="en-US"/>
        </a:p>
      </dgm:t>
    </dgm:pt>
    <dgm:pt modelId="{EA057473-A239-4747-9917-2D2A49E0E2CB}">
      <dgm:prSet phldrT="[Text]"/>
      <dgm:spPr>
        <a:solidFill>
          <a:schemeClr val="accent4"/>
        </a:solidFill>
      </dgm:spPr>
      <dgm:t>
        <a:bodyPr/>
        <a:lstStyle/>
        <a:p>
          <a:r>
            <a:rPr lang="en-US" dirty="0"/>
            <a:t>STUDY</a:t>
          </a:r>
        </a:p>
      </dgm:t>
    </dgm:pt>
    <dgm:pt modelId="{D5D96665-C0EC-C947-8B8F-8273309CB9A4}" type="parTrans" cxnId="{724F810A-C46E-9743-8BE0-554D5A72765D}">
      <dgm:prSet/>
      <dgm:spPr/>
      <dgm:t>
        <a:bodyPr/>
        <a:lstStyle/>
        <a:p>
          <a:endParaRPr lang="en-US"/>
        </a:p>
      </dgm:t>
    </dgm:pt>
    <dgm:pt modelId="{D768FDEB-6D94-5F4D-8C29-C0842048A186}" type="sibTrans" cxnId="{724F810A-C46E-9743-8BE0-554D5A72765D}">
      <dgm:prSet/>
      <dgm:spPr/>
      <dgm:t>
        <a:bodyPr/>
        <a:lstStyle/>
        <a:p>
          <a:endParaRPr lang="en-US"/>
        </a:p>
      </dgm:t>
    </dgm:pt>
    <dgm:pt modelId="{98DAE8FC-500A-0645-9349-800C0DFBD529}">
      <dgm:prSet phldrT="[Text]"/>
      <dgm:spPr/>
      <dgm:t>
        <a:bodyPr/>
        <a:lstStyle/>
        <a:p>
          <a:r>
            <a:rPr lang="en-US" dirty="0"/>
            <a:t>ACT</a:t>
          </a:r>
        </a:p>
      </dgm:t>
    </dgm:pt>
    <dgm:pt modelId="{FC335B43-F360-0243-B880-9DFA83063437}" type="parTrans" cxnId="{2BDE759E-C866-C748-9842-DD33922209CB}">
      <dgm:prSet/>
      <dgm:spPr/>
      <dgm:t>
        <a:bodyPr/>
        <a:lstStyle/>
        <a:p>
          <a:endParaRPr lang="en-US"/>
        </a:p>
      </dgm:t>
    </dgm:pt>
    <dgm:pt modelId="{89B232AE-0BC5-204D-A443-8ADF10041CB3}" type="sibTrans" cxnId="{2BDE759E-C866-C748-9842-DD33922209CB}">
      <dgm:prSet/>
      <dgm:spPr/>
      <dgm:t>
        <a:bodyPr/>
        <a:lstStyle/>
        <a:p>
          <a:endParaRPr lang="en-US"/>
        </a:p>
      </dgm:t>
    </dgm:pt>
    <dgm:pt modelId="{86433C64-DF38-AC41-94F9-9C46D0082684}">
      <dgm:prSet phldrT="[Text]"/>
      <dgm:spPr/>
      <dgm:t>
        <a:bodyPr/>
        <a:lstStyle/>
        <a:p>
          <a:r>
            <a:rPr lang="en-US" dirty="0"/>
            <a:t>PLAN</a:t>
          </a:r>
        </a:p>
      </dgm:t>
    </dgm:pt>
    <dgm:pt modelId="{C97638B8-FC1B-AD49-A345-6DAD0AE9F9F4}" type="sibTrans" cxnId="{6442B858-35C8-DE4F-AF0C-8D8E6EA214D7}">
      <dgm:prSet/>
      <dgm:spPr>
        <a:solidFill>
          <a:schemeClr val="tx1">
            <a:lumMod val="95000"/>
            <a:lumOff val="5000"/>
          </a:schemeClr>
        </a:solidFill>
      </dgm:spPr>
      <dgm:t>
        <a:bodyPr/>
        <a:lstStyle/>
        <a:p>
          <a:endParaRPr lang="en-US"/>
        </a:p>
      </dgm:t>
    </dgm:pt>
    <dgm:pt modelId="{9FCCB827-713E-F44F-BB76-3B848DB6B207}" type="parTrans" cxnId="{6442B858-35C8-DE4F-AF0C-8D8E6EA214D7}">
      <dgm:prSet/>
      <dgm:spPr/>
      <dgm:t>
        <a:bodyPr/>
        <a:lstStyle/>
        <a:p>
          <a:endParaRPr lang="en-US"/>
        </a:p>
      </dgm:t>
    </dgm:pt>
    <dgm:pt modelId="{FB655DCE-969A-8B4F-9E0F-729C777593C8}" type="pres">
      <dgm:prSet presAssocID="{4C8B6C0B-0B05-BB44-8A69-841F345FCBF3}" presName="Name0" presStyleCnt="0">
        <dgm:presLayoutVars>
          <dgm:dir/>
          <dgm:resizeHandles val="exact"/>
        </dgm:presLayoutVars>
      </dgm:prSet>
      <dgm:spPr/>
      <dgm:t>
        <a:bodyPr/>
        <a:lstStyle/>
        <a:p>
          <a:endParaRPr lang="en-US"/>
        </a:p>
      </dgm:t>
    </dgm:pt>
    <dgm:pt modelId="{2EC2F858-4914-3342-A7FF-723952579D34}" type="pres">
      <dgm:prSet presAssocID="{4C8B6C0B-0B05-BB44-8A69-841F345FCBF3}" presName="cycle" presStyleCnt="0"/>
      <dgm:spPr/>
    </dgm:pt>
    <dgm:pt modelId="{3B05CF87-35BB-0E45-A5DC-4C287724CD32}" type="pres">
      <dgm:prSet presAssocID="{86433C64-DF38-AC41-94F9-9C46D0082684}" presName="nodeFirstNode" presStyleLbl="node1" presStyleIdx="0" presStyleCnt="4">
        <dgm:presLayoutVars>
          <dgm:bulletEnabled val="1"/>
        </dgm:presLayoutVars>
      </dgm:prSet>
      <dgm:spPr/>
      <dgm:t>
        <a:bodyPr/>
        <a:lstStyle/>
        <a:p>
          <a:endParaRPr lang="en-US"/>
        </a:p>
      </dgm:t>
    </dgm:pt>
    <dgm:pt modelId="{42601725-0E3F-C24C-B7E1-220CC08E06CB}" type="pres">
      <dgm:prSet presAssocID="{C97638B8-FC1B-AD49-A345-6DAD0AE9F9F4}" presName="sibTransFirstNode" presStyleLbl="bgShp" presStyleIdx="0" presStyleCnt="1"/>
      <dgm:spPr/>
      <dgm:t>
        <a:bodyPr/>
        <a:lstStyle/>
        <a:p>
          <a:endParaRPr lang="en-US"/>
        </a:p>
      </dgm:t>
    </dgm:pt>
    <dgm:pt modelId="{6B231E6B-EDCC-2849-BA36-B9FF070E69A1}" type="pres">
      <dgm:prSet presAssocID="{76B54C98-ED97-714D-BCDA-E68F9CF245A8}" presName="nodeFollowingNodes" presStyleLbl="node1" presStyleIdx="1" presStyleCnt="4">
        <dgm:presLayoutVars>
          <dgm:bulletEnabled val="1"/>
        </dgm:presLayoutVars>
      </dgm:prSet>
      <dgm:spPr/>
      <dgm:t>
        <a:bodyPr/>
        <a:lstStyle/>
        <a:p>
          <a:endParaRPr lang="en-US"/>
        </a:p>
      </dgm:t>
    </dgm:pt>
    <dgm:pt modelId="{03451314-9FB3-7D47-B3B8-8899DDF25C36}" type="pres">
      <dgm:prSet presAssocID="{EA057473-A239-4747-9917-2D2A49E0E2CB}" presName="nodeFollowingNodes" presStyleLbl="node1" presStyleIdx="2" presStyleCnt="4">
        <dgm:presLayoutVars>
          <dgm:bulletEnabled val="1"/>
        </dgm:presLayoutVars>
      </dgm:prSet>
      <dgm:spPr/>
      <dgm:t>
        <a:bodyPr/>
        <a:lstStyle/>
        <a:p>
          <a:endParaRPr lang="en-US"/>
        </a:p>
      </dgm:t>
    </dgm:pt>
    <dgm:pt modelId="{08B828A6-5560-3E4F-8D7A-FED6DDA5FB73}" type="pres">
      <dgm:prSet presAssocID="{98DAE8FC-500A-0645-9349-800C0DFBD529}" presName="nodeFollowingNodes" presStyleLbl="node1" presStyleIdx="3" presStyleCnt="4">
        <dgm:presLayoutVars>
          <dgm:bulletEnabled val="1"/>
        </dgm:presLayoutVars>
      </dgm:prSet>
      <dgm:spPr/>
      <dgm:t>
        <a:bodyPr/>
        <a:lstStyle/>
        <a:p>
          <a:endParaRPr lang="en-US"/>
        </a:p>
      </dgm:t>
    </dgm:pt>
  </dgm:ptLst>
  <dgm:cxnLst>
    <dgm:cxn modelId="{501A8683-CC50-CE46-96C7-90F25EEEF85E}" type="presOf" srcId="{C97638B8-FC1B-AD49-A345-6DAD0AE9F9F4}" destId="{42601725-0E3F-C24C-B7E1-220CC08E06CB}" srcOrd="0" destOrd="0" presId="urn:microsoft.com/office/officeart/2005/8/layout/cycle3"/>
    <dgm:cxn modelId="{206C0E44-C774-0C44-A6C6-858006D549DF}" type="presOf" srcId="{98DAE8FC-500A-0645-9349-800C0DFBD529}" destId="{08B828A6-5560-3E4F-8D7A-FED6DDA5FB73}" srcOrd="0" destOrd="0" presId="urn:microsoft.com/office/officeart/2005/8/layout/cycle3"/>
    <dgm:cxn modelId="{6442B858-35C8-DE4F-AF0C-8D8E6EA214D7}" srcId="{4C8B6C0B-0B05-BB44-8A69-841F345FCBF3}" destId="{86433C64-DF38-AC41-94F9-9C46D0082684}" srcOrd="0" destOrd="0" parTransId="{9FCCB827-713E-F44F-BB76-3B848DB6B207}" sibTransId="{C97638B8-FC1B-AD49-A345-6DAD0AE9F9F4}"/>
    <dgm:cxn modelId="{59B37671-1D72-7241-8496-31E3DDBD5C46}" type="presOf" srcId="{76B54C98-ED97-714D-BCDA-E68F9CF245A8}" destId="{6B231E6B-EDCC-2849-BA36-B9FF070E69A1}" srcOrd="0" destOrd="0" presId="urn:microsoft.com/office/officeart/2005/8/layout/cycle3"/>
    <dgm:cxn modelId="{2BDE759E-C866-C748-9842-DD33922209CB}" srcId="{4C8B6C0B-0B05-BB44-8A69-841F345FCBF3}" destId="{98DAE8FC-500A-0645-9349-800C0DFBD529}" srcOrd="3" destOrd="0" parTransId="{FC335B43-F360-0243-B880-9DFA83063437}" sibTransId="{89B232AE-0BC5-204D-A443-8ADF10041CB3}"/>
    <dgm:cxn modelId="{4FD92BD3-17D7-964D-A3EB-66D75C6AB2C0}" srcId="{4C8B6C0B-0B05-BB44-8A69-841F345FCBF3}" destId="{76B54C98-ED97-714D-BCDA-E68F9CF245A8}" srcOrd="1" destOrd="0" parTransId="{FC39E0BC-95D4-2A43-A6A0-D3F9662BA0C0}" sibTransId="{8E3E3976-C17C-4848-8054-63A6C4DD8652}"/>
    <dgm:cxn modelId="{29795F43-830A-5243-B910-60B3468902A3}" type="presOf" srcId="{86433C64-DF38-AC41-94F9-9C46D0082684}" destId="{3B05CF87-35BB-0E45-A5DC-4C287724CD32}" srcOrd="0" destOrd="0" presId="urn:microsoft.com/office/officeart/2005/8/layout/cycle3"/>
    <dgm:cxn modelId="{CE7AE92C-BC34-7C4A-9A84-CE8CD1E36569}" type="presOf" srcId="{EA057473-A239-4747-9917-2D2A49E0E2CB}" destId="{03451314-9FB3-7D47-B3B8-8899DDF25C36}" srcOrd="0" destOrd="0" presId="urn:microsoft.com/office/officeart/2005/8/layout/cycle3"/>
    <dgm:cxn modelId="{724F810A-C46E-9743-8BE0-554D5A72765D}" srcId="{4C8B6C0B-0B05-BB44-8A69-841F345FCBF3}" destId="{EA057473-A239-4747-9917-2D2A49E0E2CB}" srcOrd="2" destOrd="0" parTransId="{D5D96665-C0EC-C947-8B8F-8273309CB9A4}" sibTransId="{D768FDEB-6D94-5F4D-8C29-C0842048A186}"/>
    <dgm:cxn modelId="{89D8D849-B9BA-1B41-A147-F46B857FF12B}" type="presOf" srcId="{4C8B6C0B-0B05-BB44-8A69-841F345FCBF3}" destId="{FB655DCE-969A-8B4F-9E0F-729C777593C8}" srcOrd="0" destOrd="0" presId="urn:microsoft.com/office/officeart/2005/8/layout/cycle3"/>
    <dgm:cxn modelId="{8FDC36EE-4888-B848-93F5-0D691433CB67}" type="presParOf" srcId="{FB655DCE-969A-8B4F-9E0F-729C777593C8}" destId="{2EC2F858-4914-3342-A7FF-723952579D34}" srcOrd="0" destOrd="0" presId="urn:microsoft.com/office/officeart/2005/8/layout/cycle3"/>
    <dgm:cxn modelId="{3CFB6D09-8991-784C-AD48-F8EB41D94F09}" type="presParOf" srcId="{2EC2F858-4914-3342-A7FF-723952579D34}" destId="{3B05CF87-35BB-0E45-A5DC-4C287724CD32}" srcOrd="0" destOrd="0" presId="urn:microsoft.com/office/officeart/2005/8/layout/cycle3"/>
    <dgm:cxn modelId="{AE63D441-4813-BD48-853F-19370F57D930}" type="presParOf" srcId="{2EC2F858-4914-3342-A7FF-723952579D34}" destId="{42601725-0E3F-C24C-B7E1-220CC08E06CB}" srcOrd="1" destOrd="0" presId="urn:microsoft.com/office/officeart/2005/8/layout/cycle3"/>
    <dgm:cxn modelId="{F1816A76-285A-DC47-9953-C5ED44B197B7}" type="presParOf" srcId="{2EC2F858-4914-3342-A7FF-723952579D34}" destId="{6B231E6B-EDCC-2849-BA36-B9FF070E69A1}" srcOrd="2" destOrd="0" presId="urn:microsoft.com/office/officeart/2005/8/layout/cycle3"/>
    <dgm:cxn modelId="{BA27A8B7-4A71-5446-8BF7-322969BDA3B0}" type="presParOf" srcId="{2EC2F858-4914-3342-A7FF-723952579D34}" destId="{03451314-9FB3-7D47-B3B8-8899DDF25C36}" srcOrd="3" destOrd="0" presId="urn:microsoft.com/office/officeart/2005/8/layout/cycle3"/>
    <dgm:cxn modelId="{1993A236-146C-C74E-BD80-60E38BCB8B67}" type="presParOf" srcId="{2EC2F858-4914-3342-A7FF-723952579D34}" destId="{08B828A6-5560-3E4F-8D7A-FED6DDA5FB73}"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22D948-915A-424B-A393-CA52146933CC}" type="doc">
      <dgm:prSet loTypeId="urn:microsoft.com/office/officeart/2005/8/layout/vList4" loCatId="process" qsTypeId="urn:microsoft.com/office/officeart/2005/8/quickstyle/simple1" qsCatId="simple" csTypeId="urn:microsoft.com/office/officeart/2005/8/colors/accent6_2" csCatId="accent6" phldr="1"/>
      <dgm:spPr/>
      <dgm:t>
        <a:bodyPr/>
        <a:lstStyle/>
        <a:p>
          <a:endParaRPr lang="en-US"/>
        </a:p>
      </dgm:t>
    </dgm:pt>
    <dgm:pt modelId="{64CA8E25-6165-1E47-894B-48E33661CF4F}">
      <dgm:prSet phldrT="[Text]"/>
      <dgm:spPr/>
      <dgm:t>
        <a:bodyPr/>
        <a:lstStyle/>
        <a:p>
          <a:r>
            <a:rPr lang="en-US" dirty="0"/>
            <a:t>What are we trying to accomplish?</a:t>
          </a:r>
        </a:p>
      </dgm:t>
    </dgm:pt>
    <dgm:pt modelId="{C489533C-F4B5-CE48-BE11-F31C4FE544AB}" type="parTrans" cxnId="{1F6216A0-12EE-B549-814B-EA462E81B39E}">
      <dgm:prSet/>
      <dgm:spPr/>
      <dgm:t>
        <a:bodyPr/>
        <a:lstStyle/>
        <a:p>
          <a:endParaRPr lang="en-US"/>
        </a:p>
      </dgm:t>
    </dgm:pt>
    <dgm:pt modelId="{64877548-52B6-CA44-888D-FE446C1767EB}" type="sibTrans" cxnId="{1F6216A0-12EE-B549-814B-EA462E81B39E}">
      <dgm:prSet/>
      <dgm:spPr/>
      <dgm:t>
        <a:bodyPr/>
        <a:lstStyle/>
        <a:p>
          <a:endParaRPr lang="en-US"/>
        </a:p>
      </dgm:t>
    </dgm:pt>
    <dgm:pt modelId="{ECC37173-1706-DD49-A48F-9579504ECE59}">
      <dgm:prSet phldrT="[Text]"/>
      <dgm:spPr/>
      <dgm:t>
        <a:bodyPr/>
        <a:lstStyle/>
        <a:p>
          <a:r>
            <a:rPr lang="en-US" dirty="0"/>
            <a:t>What changes can we make that will result in improvement?</a:t>
          </a:r>
        </a:p>
      </dgm:t>
    </dgm:pt>
    <dgm:pt modelId="{70BE7ABC-5B76-2D4E-9E77-5C4E04DDE48C}" type="parTrans" cxnId="{125559FA-570B-7F49-9914-3BE6B91BCE1F}">
      <dgm:prSet/>
      <dgm:spPr/>
      <dgm:t>
        <a:bodyPr/>
        <a:lstStyle/>
        <a:p>
          <a:endParaRPr lang="en-US"/>
        </a:p>
      </dgm:t>
    </dgm:pt>
    <dgm:pt modelId="{18A9B5C9-B7D3-6547-B81A-853C036D4A10}" type="sibTrans" cxnId="{125559FA-570B-7F49-9914-3BE6B91BCE1F}">
      <dgm:prSet/>
      <dgm:spPr/>
      <dgm:t>
        <a:bodyPr/>
        <a:lstStyle/>
        <a:p>
          <a:endParaRPr lang="en-US"/>
        </a:p>
      </dgm:t>
    </dgm:pt>
    <dgm:pt modelId="{6FE576CE-1AC8-0D4A-BE3C-58EEA8D881D0}">
      <dgm:prSet phldrT="[Text]"/>
      <dgm:spPr/>
      <dgm:t>
        <a:bodyPr/>
        <a:lstStyle/>
        <a:p>
          <a:r>
            <a:rPr lang="en-US" dirty="0"/>
            <a:t>How do we quantify that a change as an improvement?</a:t>
          </a:r>
        </a:p>
      </dgm:t>
    </dgm:pt>
    <dgm:pt modelId="{E62367FB-0236-9A44-A5C6-5BBBF33E24F4}" type="parTrans" cxnId="{6C28B0E0-3EC8-9F47-90CC-E13B00E713DC}">
      <dgm:prSet/>
      <dgm:spPr/>
      <dgm:t>
        <a:bodyPr/>
        <a:lstStyle/>
        <a:p>
          <a:endParaRPr lang="en-US"/>
        </a:p>
      </dgm:t>
    </dgm:pt>
    <dgm:pt modelId="{37146C53-C3E0-554F-B7C9-BD0B2F223999}" type="sibTrans" cxnId="{6C28B0E0-3EC8-9F47-90CC-E13B00E713DC}">
      <dgm:prSet/>
      <dgm:spPr/>
      <dgm:t>
        <a:bodyPr/>
        <a:lstStyle/>
        <a:p>
          <a:endParaRPr lang="en-US"/>
        </a:p>
      </dgm:t>
    </dgm:pt>
    <dgm:pt modelId="{B76648E0-90E9-B54D-A834-C41718A96341}" type="pres">
      <dgm:prSet presAssocID="{3C22D948-915A-424B-A393-CA52146933CC}" presName="linear" presStyleCnt="0">
        <dgm:presLayoutVars>
          <dgm:dir/>
          <dgm:resizeHandles val="exact"/>
        </dgm:presLayoutVars>
      </dgm:prSet>
      <dgm:spPr/>
      <dgm:t>
        <a:bodyPr/>
        <a:lstStyle/>
        <a:p>
          <a:endParaRPr lang="en-US"/>
        </a:p>
      </dgm:t>
    </dgm:pt>
    <dgm:pt modelId="{EAA78F0C-9C94-2145-9943-6E1A77EAF6F4}" type="pres">
      <dgm:prSet presAssocID="{64CA8E25-6165-1E47-894B-48E33661CF4F}" presName="comp" presStyleCnt="0"/>
      <dgm:spPr/>
    </dgm:pt>
    <dgm:pt modelId="{89AF565A-4389-ED4D-BB8A-7E0FE8D70965}" type="pres">
      <dgm:prSet presAssocID="{64CA8E25-6165-1E47-894B-48E33661CF4F}" presName="box" presStyleLbl="node1" presStyleIdx="0" presStyleCnt="3" custLinFactNeighborY="-2230"/>
      <dgm:spPr/>
      <dgm:t>
        <a:bodyPr/>
        <a:lstStyle/>
        <a:p>
          <a:endParaRPr lang="en-US"/>
        </a:p>
      </dgm:t>
    </dgm:pt>
    <dgm:pt modelId="{A8DC20E4-C582-1E44-A2D4-F5677D2EA0D8}" type="pres">
      <dgm:prSet presAssocID="{64CA8E25-6165-1E47-894B-48E33661CF4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B1452EE5-24B3-0540-A351-33E45EF65D90}" type="pres">
      <dgm:prSet presAssocID="{64CA8E25-6165-1E47-894B-48E33661CF4F}" presName="text" presStyleLbl="node1" presStyleIdx="0" presStyleCnt="3">
        <dgm:presLayoutVars>
          <dgm:bulletEnabled val="1"/>
        </dgm:presLayoutVars>
      </dgm:prSet>
      <dgm:spPr/>
      <dgm:t>
        <a:bodyPr/>
        <a:lstStyle/>
        <a:p>
          <a:endParaRPr lang="en-US"/>
        </a:p>
      </dgm:t>
    </dgm:pt>
    <dgm:pt modelId="{B2476619-A467-CA4C-8219-A29BC1D9DA18}" type="pres">
      <dgm:prSet presAssocID="{64877548-52B6-CA44-888D-FE446C1767EB}" presName="spacer" presStyleCnt="0"/>
      <dgm:spPr/>
    </dgm:pt>
    <dgm:pt modelId="{19FF5C34-2811-D94B-8A57-2763057F1C9E}" type="pres">
      <dgm:prSet presAssocID="{6FE576CE-1AC8-0D4A-BE3C-58EEA8D881D0}" presName="comp" presStyleCnt="0"/>
      <dgm:spPr/>
    </dgm:pt>
    <dgm:pt modelId="{F6D89C5F-1E84-B440-AAC2-06F45B9CD844}" type="pres">
      <dgm:prSet presAssocID="{6FE576CE-1AC8-0D4A-BE3C-58EEA8D881D0}" presName="box" presStyleLbl="node1" presStyleIdx="1" presStyleCnt="3"/>
      <dgm:spPr/>
      <dgm:t>
        <a:bodyPr/>
        <a:lstStyle/>
        <a:p>
          <a:endParaRPr lang="en-US"/>
        </a:p>
      </dgm:t>
    </dgm:pt>
    <dgm:pt modelId="{ABBB0FD5-9BDF-4A44-864B-D458133BC059}" type="pres">
      <dgm:prSet presAssocID="{6FE576CE-1AC8-0D4A-BE3C-58EEA8D881D0}" presName="img" presStyleLbl="fgImgPlace1" presStyleIdx="1" presStyleCnt="3"/>
      <dgm:spPr>
        <a:blipFill>
          <a:blip xmlns:r="http://schemas.openxmlformats.org/officeDocument/2006/relationships" r:embed="rId2"/>
          <a:srcRect/>
          <a:stretch>
            <a:fillRect t="-21000" b="-21000"/>
          </a:stretch>
        </a:blipFill>
      </dgm:spPr>
    </dgm:pt>
    <dgm:pt modelId="{04985984-AE28-4644-B570-6F7B1E234325}" type="pres">
      <dgm:prSet presAssocID="{6FE576CE-1AC8-0D4A-BE3C-58EEA8D881D0}" presName="text" presStyleLbl="node1" presStyleIdx="1" presStyleCnt="3">
        <dgm:presLayoutVars>
          <dgm:bulletEnabled val="1"/>
        </dgm:presLayoutVars>
      </dgm:prSet>
      <dgm:spPr/>
      <dgm:t>
        <a:bodyPr/>
        <a:lstStyle/>
        <a:p>
          <a:endParaRPr lang="en-US"/>
        </a:p>
      </dgm:t>
    </dgm:pt>
    <dgm:pt modelId="{44DB850C-3393-E448-8D15-B5A6F98B494C}" type="pres">
      <dgm:prSet presAssocID="{37146C53-C3E0-554F-B7C9-BD0B2F223999}" presName="spacer" presStyleCnt="0"/>
      <dgm:spPr/>
    </dgm:pt>
    <dgm:pt modelId="{72A9526D-AD40-5342-8BAB-CFAAECF3A5AD}" type="pres">
      <dgm:prSet presAssocID="{ECC37173-1706-DD49-A48F-9579504ECE59}" presName="comp" presStyleCnt="0"/>
      <dgm:spPr/>
    </dgm:pt>
    <dgm:pt modelId="{4A43AFC1-7C5E-3A45-AB7B-9734FE292E95}" type="pres">
      <dgm:prSet presAssocID="{ECC37173-1706-DD49-A48F-9579504ECE59}" presName="box" presStyleLbl="node1" presStyleIdx="2" presStyleCnt="3"/>
      <dgm:spPr/>
      <dgm:t>
        <a:bodyPr/>
        <a:lstStyle/>
        <a:p>
          <a:endParaRPr lang="en-US"/>
        </a:p>
      </dgm:t>
    </dgm:pt>
    <dgm:pt modelId="{E89F4BAA-115D-7F44-ABE3-23DA0E7C4734}" type="pres">
      <dgm:prSet presAssocID="{ECC37173-1706-DD49-A48F-9579504ECE5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 modelId="{08D66DE7-CEB1-6140-923B-48D9658BEE8E}" type="pres">
      <dgm:prSet presAssocID="{ECC37173-1706-DD49-A48F-9579504ECE59}" presName="text" presStyleLbl="node1" presStyleIdx="2" presStyleCnt="3">
        <dgm:presLayoutVars>
          <dgm:bulletEnabled val="1"/>
        </dgm:presLayoutVars>
      </dgm:prSet>
      <dgm:spPr/>
      <dgm:t>
        <a:bodyPr/>
        <a:lstStyle/>
        <a:p>
          <a:endParaRPr lang="en-US"/>
        </a:p>
      </dgm:t>
    </dgm:pt>
  </dgm:ptLst>
  <dgm:cxnLst>
    <dgm:cxn modelId="{1F6216A0-12EE-B549-814B-EA462E81B39E}" srcId="{3C22D948-915A-424B-A393-CA52146933CC}" destId="{64CA8E25-6165-1E47-894B-48E33661CF4F}" srcOrd="0" destOrd="0" parTransId="{C489533C-F4B5-CE48-BE11-F31C4FE544AB}" sibTransId="{64877548-52B6-CA44-888D-FE446C1767EB}"/>
    <dgm:cxn modelId="{66310E35-C5E1-604C-8E11-DA78C20E1A14}" type="presOf" srcId="{ECC37173-1706-DD49-A48F-9579504ECE59}" destId="{08D66DE7-CEB1-6140-923B-48D9658BEE8E}" srcOrd="1" destOrd="0" presId="urn:microsoft.com/office/officeart/2005/8/layout/vList4"/>
    <dgm:cxn modelId="{3995D7A9-EA93-5048-98E1-668633415B5A}" type="presOf" srcId="{64CA8E25-6165-1E47-894B-48E33661CF4F}" destId="{B1452EE5-24B3-0540-A351-33E45EF65D90}" srcOrd="1" destOrd="0" presId="urn:microsoft.com/office/officeart/2005/8/layout/vList4"/>
    <dgm:cxn modelId="{125559FA-570B-7F49-9914-3BE6B91BCE1F}" srcId="{3C22D948-915A-424B-A393-CA52146933CC}" destId="{ECC37173-1706-DD49-A48F-9579504ECE59}" srcOrd="2" destOrd="0" parTransId="{70BE7ABC-5B76-2D4E-9E77-5C4E04DDE48C}" sibTransId="{18A9B5C9-B7D3-6547-B81A-853C036D4A10}"/>
    <dgm:cxn modelId="{75E52E01-B20F-854A-A774-28D540BF001A}" type="presOf" srcId="{6FE576CE-1AC8-0D4A-BE3C-58EEA8D881D0}" destId="{F6D89C5F-1E84-B440-AAC2-06F45B9CD844}" srcOrd="0" destOrd="0" presId="urn:microsoft.com/office/officeart/2005/8/layout/vList4"/>
    <dgm:cxn modelId="{64E7F27A-D63A-B34C-93BD-E7719C0AE23E}" type="presOf" srcId="{ECC37173-1706-DD49-A48F-9579504ECE59}" destId="{4A43AFC1-7C5E-3A45-AB7B-9734FE292E95}" srcOrd="0" destOrd="0" presId="urn:microsoft.com/office/officeart/2005/8/layout/vList4"/>
    <dgm:cxn modelId="{30183CD9-88BB-374D-9DAB-4AEF2CDE4D44}" type="presOf" srcId="{3C22D948-915A-424B-A393-CA52146933CC}" destId="{B76648E0-90E9-B54D-A834-C41718A96341}" srcOrd="0" destOrd="0" presId="urn:microsoft.com/office/officeart/2005/8/layout/vList4"/>
    <dgm:cxn modelId="{6C28B0E0-3EC8-9F47-90CC-E13B00E713DC}" srcId="{3C22D948-915A-424B-A393-CA52146933CC}" destId="{6FE576CE-1AC8-0D4A-BE3C-58EEA8D881D0}" srcOrd="1" destOrd="0" parTransId="{E62367FB-0236-9A44-A5C6-5BBBF33E24F4}" sibTransId="{37146C53-C3E0-554F-B7C9-BD0B2F223999}"/>
    <dgm:cxn modelId="{ABE93006-5CD4-2041-9EF3-969F03217757}" type="presOf" srcId="{64CA8E25-6165-1E47-894B-48E33661CF4F}" destId="{89AF565A-4389-ED4D-BB8A-7E0FE8D70965}" srcOrd="0" destOrd="0" presId="urn:microsoft.com/office/officeart/2005/8/layout/vList4"/>
    <dgm:cxn modelId="{1542F687-676D-E54E-A7C5-470F4BE6BC3A}" type="presOf" srcId="{6FE576CE-1AC8-0D4A-BE3C-58EEA8D881D0}" destId="{04985984-AE28-4644-B570-6F7B1E234325}" srcOrd="1" destOrd="0" presId="urn:microsoft.com/office/officeart/2005/8/layout/vList4"/>
    <dgm:cxn modelId="{FD559A18-5223-F148-95A7-9E6203B83AC8}" type="presParOf" srcId="{B76648E0-90E9-B54D-A834-C41718A96341}" destId="{EAA78F0C-9C94-2145-9943-6E1A77EAF6F4}" srcOrd="0" destOrd="0" presId="urn:microsoft.com/office/officeart/2005/8/layout/vList4"/>
    <dgm:cxn modelId="{05AA7248-D4B0-BD44-9E77-ECBE8A568F8D}" type="presParOf" srcId="{EAA78F0C-9C94-2145-9943-6E1A77EAF6F4}" destId="{89AF565A-4389-ED4D-BB8A-7E0FE8D70965}" srcOrd="0" destOrd="0" presId="urn:microsoft.com/office/officeart/2005/8/layout/vList4"/>
    <dgm:cxn modelId="{9BB4F3DA-CF93-C445-97C8-112C09131946}" type="presParOf" srcId="{EAA78F0C-9C94-2145-9943-6E1A77EAF6F4}" destId="{A8DC20E4-C582-1E44-A2D4-F5677D2EA0D8}" srcOrd="1" destOrd="0" presId="urn:microsoft.com/office/officeart/2005/8/layout/vList4"/>
    <dgm:cxn modelId="{31C4B62C-DA13-9249-9976-FF79F670898C}" type="presParOf" srcId="{EAA78F0C-9C94-2145-9943-6E1A77EAF6F4}" destId="{B1452EE5-24B3-0540-A351-33E45EF65D90}" srcOrd="2" destOrd="0" presId="urn:microsoft.com/office/officeart/2005/8/layout/vList4"/>
    <dgm:cxn modelId="{CA480BB1-31B4-184B-84CF-31D0699DD6B0}" type="presParOf" srcId="{B76648E0-90E9-B54D-A834-C41718A96341}" destId="{B2476619-A467-CA4C-8219-A29BC1D9DA18}" srcOrd="1" destOrd="0" presId="urn:microsoft.com/office/officeart/2005/8/layout/vList4"/>
    <dgm:cxn modelId="{9774CF7E-C310-164D-B09A-57D55C9F5AB0}" type="presParOf" srcId="{B76648E0-90E9-B54D-A834-C41718A96341}" destId="{19FF5C34-2811-D94B-8A57-2763057F1C9E}" srcOrd="2" destOrd="0" presId="urn:microsoft.com/office/officeart/2005/8/layout/vList4"/>
    <dgm:cxn modelId="{E35A7F94-ACA2-1945-A3B1-CAFD61C3C15A}" type="presParOf" srcId="{19FF5C34-2811-D94B-8A57-2763057F1C9E}" destId="{F6D89C5F-1E84-B440-AAC2-06F45B9CD844}" srcOrd="0" destOrd="0" presId="urn:microsoft.com/office/officeart/2005/8/layout/vList4"/>
    <dgm:cxn modelId="{A79C69CF-D209-814C-AFE3-5C187F1C8ABB}" type="presParOf" srcId="{19FF5C34-2811-D94B-8A57-2763057F1C9E}" destId="{ABBB0FD5-9BDF-4A44-864B-D458133BC059}" srcOrd="1" destOrd="0" presId="urn:microsoft.com/office/officeart/2005/8/layout/vList4"/>
    <dgm:cxn modelId="{A22013B8-FF5C-E044-8423-C7526C028E9D}" type="presParOf" srcId="{19FF5C34-2811-D94B-8A57-2763057F1C9E}" destId="{04985984-AE28-4644-B570-6F7B1E234325}" srcOrd="2" destOrd="0" presId="urn:microsoft.com/office/officeart/2005/8/layout/vList4"/>
    <dgm:cxn modelId="{A9EC3007-CDFF-3E43-B6ED-D2B5A9B59244}" type="presParOf" srcId="{B76648E0-90E9-B54D-A834-C41718A96341}" destId="{44DB850C-3393-E448-8D15-B5A6F98B494C}" srcOrd="3" destOrd="0" presId="urn:microsoft.com/office/officeart/2005/8/layout/vList4"/>
    <dgm:cxn modelId="{A90F4E34-0BEB-9047-B85C-007514C55BF6}" type="presParOf" srcId="{B76648E0-90E9-B54D-A834-C41718A96341}" destId="{72A9526D-AD40-5342-8BAB-CFAAECF3A5AD}" srcOrd="4" destOrd="0" presId="urn:microsoft.com/office/officeart/2005/8/layout/vList4"/>
    <dgm:cxn modelId="{6BE4FCFD-EAA2-2D4B-876F-A2B9CDC89E4D}" type="presParOf" srcId="{72A9526D-AD40-5342-8BAB-CFAAECF3A5AD}" destId="{4A43AFC1-7C5E-3A45-AB7B-9734FE292E95}" srcOrd="0" destOrd="0" presId="urn:microsoft.com/office/officeart/2005/8/layout/vList4"/>
    <dgm:cxn modelId="{317EE4C6-9E4C-A943-AC3E-F5F28C87738F}" type="presParOf" srcId="{72A9526D-AD40-5342-8BAB-CFAAECF3A5AD}" destId="{E89F4BAA-115D-7F44-ABE3-23DA0E7C4734}" srcOrd="1" destOrd="0" presId="urn:microsoft.com/office/officeart/2005/8/layout/vList4"/>
    <dgm:cxn modelId="{3F8ECC90-6B14-6041-BCD9-4D41536BCD91}" type="presParOf" srcId="{72A9526D-AD40-5342-8BAB-CFAAECF3A5AD}" destId="{08D66DE7-CEB1-6140-923B-48D9658BEE8E}"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8B6C0B-0B05-BB44-8A69-841F345FCBF3}" type="doc">
      <dgm:prSet loTypeId="urn:microsoft.com/office/officeart/2005/8/layout/cycle3" loCatId="process" qsTypeId="urn:microsoft.com/office/officeart/2005/8/quickstyle/simple2" qsCatId="simple" csTypeId="urn:microsoft.com/office/officeart/2005/8/colors/colorful1" csCatId="colorful" phldr="1"/>
      <dgm:spPr/>
      <dgm:t>
        <a:bodyPr/>
        <a:lstStyle/>
        <a:p>
          <a:endParaRPr lang="en-US"/>
        </a:p>
      </dgm:t>
    </dgm:pt>
    <dgm:pt modelId="{76B54C98-ED97-714D-BCDA-E68F9CF245A8}">
      <dgm:prSet phldrT="[Text]"/>
      <dgm:spPr/>
      <dgm:t>
        <a:bodyPr/>
        <a:lstStyle/>
        <a:p>
          <a:r>
            <a:rPr lang="en-US" dirty="0"/>
            <a:t>DO</a:t>
          </a:r>
        </a:p>
      </dgm:t>
    </dgm:pt>
    <dgm:pt modelId="{FC39E0BC-95D4-2A43-A6A0-D3F9662BA0C0}" type="parTrans" cxnId="{4FD92BD3-17D7-964D-A3EB-66D75C6AB2C0}">
      <dgm:prSet/>
      <dgm:spPr/>
      <dgm:t>
        <a:bodyPr/>
        <a:lstStyle/>
        <a:p>
          <a:endParaRPr lang="en-US"/>
        </a:p>
      </dgm:t>
    </dgm:pt>
    <dgm:pt modelId="{8E3E3976-C17C-4848-8054-63A6C4DD8652}" type="sibTrans" cxnId="{4FD92BD3-17D7-964D-A3EB-66D75C6AB2C0}">
      <dgm:prSet/>
      <dgm:spPr/>
      <dgm:t>
        <a:bodyPr/>
        <a:lstStyle/>
        <a:p>
          <a:endParaRPr lang="en-US"/>
        </a:p>
      </dgm:t>
    </dgm:pt>
    <dgm:pt modelId="{EA057473-A239-4747-9917-2D2A49E0E2CB}">
      <dgm:prSet phldrT="[Text]"/>
      <dgm:spPr/>
      <dgm:t>
        <a:bodyPr/>
        <a:lstStyle/>
        <a:p>
          <a:r>
            <a:rPr lang="en-US" dirty="0"/>
            <a:t>STUDY</a:t>
          </a:r>
        </a:p>
      </dgm:t>
    </dgm:pt>
    <dgm:pt modelId="{D5D96665-C0EC-C947-8B8F-8273309CB9A4}" type="parTrans" cxnId="{724F810A-C46E-9743-8BE0-554D5A72765D}">
      <dgm:prSet/>
      <dgm:spPr/>
      <dgm:t>
        <a:bodyPr/>
        <a:lstStyle/>
        <a:p>
          <a:endParaRPr lang="en-US"/>
        </a:p>
      </dgm:t>
    </dgm:pt>
    <dgm:pt modelId="{D768FDEB-6D94-5F4D-8C29-C0842048A186}" type="sibTrans" cxnId="{724F810A-C46E-9743-8BE0-554D5A72765D}">
      <dgm:prSet/>
      <dgm:spPr/>
      <dgm:t>
        <a:bodyPr/>
        <a:lstStyle/>
        <a:p>
          <a:endParaRPr lang="en-US"/>
        </a:p>
      </dgm:t>
    </dgm:pt>
    <dgm:pt modelId="{98DAE8FC-500A-0645-9349-800C0DFBD529}">
      <dgm:prSet phldrT="[Text]"/>
      <dgm:spPr/>
      <dgm:t>
        <a:bodyPr/>
        <a:lstStyle/>
        <a:p>
          <a:r>
            <a:rPr lang="en-US" dirty="0"/>
            <a:t>ACT</a:t>
          </a:r>
        </a:p>
      </dgm:t>
    </dgm:pt>
    <dgm:pt modelId="{FC335B43-F360-0243-B880-9DFA83063437}" type="parTrans" cxnId="{2BDE759E-C866-C748-9842-DD33922209CB}">
      <dgm:prSet/>
      <dgm:spPr/>
      <dgm:t>
        <a:bodyPr/>
        <a:lstStyle/>
        <a:p>
          <a:endParaRPr lang="en-US"/>
        </a:p>
      </dgm:t>
    </dgm:pt>
    <dgm:pt modelId="{89B232AE-0BC5-204D-A443-8ADF10041CB3}" type="sibTrans" cxnId="{2BDE759E-C866-C748-9842-DD33922209CB}">
      <dgm:prSet/>
      <dgm:spPr/>
      <dgm:t>
        <a:bodyPr/>
        <a:lstStyle/>
        <a:p>
          <a:endParaRPr lang="en-US"/>
        </a:p>
      </dgm:t>
    </dgm:pt>
    <dgm:pt modelId="{86433C64-DF38-AC41-94F9-9C46D0082684}">
      <dgm:prSet phldrT="[Text]"/>
      <dgm:spPr/>
      <dgm:t>
        <a:bodyPr/>
        <a:lstStyle/>
        <a:p>
          <a:r>
            <a:rPr lang="en-US" dirty="0"/>
            <a:t>PLAN</a:t>
          </a:r>
        </a:p>
      </dgm:t>
    </dgm:pt>
    <dgm:pt modelId="{C97638B8-FC1B-AD49-A345-6DAD0AE9F9F4}" type="sibTrans" cxnId="{6442B858-35C8-DE4F-AF0C-8D8E6EA214D7}">
      <dgm:prSet/>
      <dgm:spPr>
        <a:solidFill>
          <a:schemeClr val="tx1">
            <a:lumMod val="95000"/>
            <a:lumOff val="5000"/>
          </a:schemeClr>
        </a:solidFill>
      </dgm:spPr>
      <dgm:t>
        <a:bodyPr/>
        <a:lstStyle/>
        <a:p>
          <a:endParaRPr lang="en-US"/>
        </a:p>
      </dgm:t>
    </dgm:pt>
    <dgm:pt modelId="{9FCCB827-713E-F44F-BB76-3B848DB6B207}" type="parTrans" cxnId="{6442B858-35C8-DE4F-AF0C-8D8E6EA214D7}">
      <dgm:prSet/>
      <dgm:spPr/>
      <dgm:t>
        <a:bodyPr/>
        <a:lstStyle/>
        <a:p>
          <a:endParaRPr lang="en-US"/>
        </a:p>
      </dgm:t>
    </dgm:pt>
    <dgm:pt modelId="{FB655DCE-969A-8B4F-9E0F-729C777593C8}" type="pres">
      <dgm:prSet presAssocID="{4C8B6C0B-0B05-BB44-8A69-841F345FCBF3}" presName="Name0" presStyleCnt="0">
        <dgm:presLayoutVars>
          <dgm:dir/>
          <dgm:resizeHandles val="exact"/>
        </dgm:presLayoutVars>
      </dgm:prSet>
      <dgm:spPr/>
      <dgm:t>
        <a:bodyPr/>
        <a:lstStyle/>
        <a:p>
          <a:endParaRPr lang="en-US"/>
        </a:p>
      </dgm:t>
    </dgm:pt>
    <dgm:pt modelId="{2EC2F858-4914-3342-A7FF-723952579D34}" type="pres">
      <dgm:prSet presAssocID="{4C8B6C0B-0B05-BB44-8A69-841F345FCBF3}" presName="cycle" presStyleCnt="0"/>
      <dgm:spPr/>
    </dgm:pt>
    <dgm:pt modelId="{3B05CF87-35BB-0E45-A5DC-4C287724CD32}" type="pres">
      <dgm:prSet presAssocID="{86433C64-DF38-AC41-94F9-9C46D0082684}" presName="nodeFirstNode" presStyleLbl="node1" presStyleIdx="0" presStyleCnt="4">
        <dgm:presLayoutVars>
          <dgm:bulletEnabled val="1"/>
        </dgm:presLayoutVars>
      </dgm:prSet>
      <dgm:spPr/>
      <dgm:t>
        <a:bodyPr/>
        <a:lstStyle/>
        <a:p>
          <a:endParaRPr lang="en-US"/>
        </a:p>
      </dgm:t>
    </dgm:pt>
    <dgm:pt modelId="{42601725-0E3F-C24C-B7E1-220CC08E06CB}" type="pres">
      <dgm:prSet presAssocID="{C97638B8-FC1B-AD49-A345-6DAD0AE9F9F4}" presName="sibTransFirstNode" presStyleLbl="bgShp" presStyleIdx="0" presStyleCnt="1"/>
      <dgm:spPr/>
      <dgm:t>
        <a:bodyPr/>
        <a:lstStyle/>
        <a:p>
          <a:endParaRPr lang="en-US"/>
        </a:p>
      </dgm:t>
    </dgm:pt>
    <dgm:pt modelId="{6B231E6B-EDCC-2849-BA36-B9FF070E69A1}" type="pres">
      <dgm:prSet presAssocID="{76B54C98-ED97-714D-BCDA-E68F9CF245A8}" presName="nodeFollowingNodes" presStyleLbl="node1" presStyleIdx="1" presStyleCnt="4">
        <dgm:presLayoutVars>
          <dgm:bulletEnabled val="1"/>
        </dgm:presLayoutVars>
      </dgm:prSet>
      <dgm:spPr/>
      <dgm:t>
        <a:bodyPr/>
        <a:lstStyle/>
        <a:p>
          <a:endParaRPr lang="en-US"/>
        </a:p>
      </dgm:t>
    </dgm:pt>
    <dgm:pt modelId="{03451314-9FB3-7D47-B3B8-8899DDF25C36}" type="pres">
      <dgm:prSet presAssocID="{EA057473-A239-4747-9917-2D2A49E0E2CB}" presName="nodeFollowingNodes" presStyleLbl="node1" presStyleIdx="2" presStyleCnt="4">
        <dgm:presLayoutVars>
          <dgm:bulletEnabled val="1"/>
        </dgm:presLayoutVars>
      </dgm:prSet>
      <dgm:spPr/>
      <dgm:t>
        <a:bodyPr/>
        <a:lstStyle/>
        <a:p>
          <a:endParaRPr lang="en-US"/>
        </a:p>
      </dgm:t>
    </dgm:pt>
    <dgm:pt modelId="{08B828A6-5560-3E4F-8D7A-FED6DDA5FB73}" type="pres">
      <dgm:prSet presAssocID="{98DAE8FC-500A-0645-9349-800C0DFBD529}" presName="nodeFollowingNodes" presStyleLbl="node1" presStyleIdx="3" presStyleCnt="4">
        <dgm:presLayoutVars>
          <dgm:bulletEnabled val="1"/>
        </dgm:presLayoutVars>
      </dgm:prSet>
      <dgm:spPr/>
      <dgm:t>
        <a:bodyPr/>
        <a:lstStyle/>
        <a:p>
          <a:endParaRPr lang="en-US"/>
        </a:p>
      </dgm:t>
    </dgm:pt>
  </dgm:ptLst>
  <dgm:cxnLst>
    <dgm:cxn modelId="{501A8683-CC50-CE46-96C7-90F25EEEF85E}" type="presOf" srcId="{C97638B8-FC1B-AD49-A345-6DAD0AE9F9F4}" destId="{42601725-0E3F-C24C-B7E1-220CC08E06CB}" srcOrd="0" destOrd="0" presId="urn:microsoft.com/office/officeart/2005/8/layout/cycle3"/>
    <dgm:cxn modelId="{206C0E44-C774-0C44-A6C6-858006D549DF}" type="presOf" srcId="{98DAE8FC-500A-0645-9349-800C0DFBD529}" destId="{08B828A6-5560-3E4F-8D7A-FED6DDA5FB73}" srcOrd="0" destOrd="0" presId="urn:microsoft.com/office/officeart/2005/8/layout/cycle3"/>
    <dgm:cxn modelId="{6442B858-35C8-DE4F-AF0C-8D8E6EA214D7}" srcId="{4C8B6C0B-0B05-BB44-8A69-841F345FCBF3}" destId="{86433C64-DF38-AC41-94F9-9C46D0082684}" srcOrd="0" destOrd="0" parTransId="{9FCCB827-713E-F44F-BB76-3B848DB6B207}" sibTransId="{C97638B8-FC1B-AD49-A345-6DAD0AE9F9F4}"/>
    <dgm:cxn modelId="{59B37671-1D72-7241-8496-31E3DDBD5C46}" type="presOf" srcId="{76B54C98-ED97-714D-BCDA-E68F9CF245A8}" destId="{6B231E6B-EDCC-2849-BA36-B9FF070E69A1}" srcOrd="0" destOrd="0" presId="urn:microsoft.com/office/officeart/2005/8/layout/cycle3"/>
    <dgm:cxn modelId="{2BDE759E-C866-C748-9842-DD33922209CB}" srcId="{4C8B6C0B-0B05-BB44-8A69-841F345FCBF3}" destId="{98DAE8FC-500A-0645-9349-800C0DFBD529}" srcOrd="3" destOrd="0" parTransId="{FC335B43-F360-0243-B880-9DFA83063437}" sibTransId="{89B232AE-0BC5-204D-A443-8ADF10041CB3}"/>
    <dgm:cxn modelId="{4FD92BD3-17D7-964D-A3EB-66D75C6AB2C0}" srcId="{4C8B6C0B-0B05-BB44-8A69-841F345FCBF3}" destId="{76B54C98-ED97-714D-BCDA-E68F9CF245A8}" srcOrd="1" destOrd="0" parTransId="{FC39E0BC-95D4-2A43-A6A0-D3F9662BA0C0}" sibTransId="{8E3E3976-C17C-4848-8054-63A6C4DD8652}"/>
    <dgm:cxn modelId="{29795F43-830A-5243-B910-60B3468902A3}" type="presOf" srcId="{86433C64-DF38-AC41-94F9-9C46D0082684}" destId="{3B05CF87-35BB-0E45-A5DC-4C287724CD32}" srcOrd="0" destOrd="0" presId="urn:microsoft.com/office/officeart/2005/8/layout/cycle3"/>
    <dgm:cxn modelId="{CE7AE92C-BC34-7C4A-9A84-CE8CD1E36569}" type="presOf" srcId="{EA057473-A239-4747-9917-2D2A49E0E2CB}" destId="{03451314-9FB3-7D47-B3B8-8899DDF25C36}" srcOrd="0" destOrd="0" presId="urn:microsoft.com/office/officeart/2005/8/layout/cycle3"/>
    <dgm:cxn modelId="{724F810A-C46E-9743-8BE0-554D5A72765D}" srcId="{4C8B6C0B-0B05-BB44-8A69-841F345FCBF3}" destId="{EA057473-A239-4747-9917-2D2A49E0E2CB}" srcOrd="2" destOrd="0" parTransId="{D5D96665-C0EC-C947-8B8F-8273309CB9A4}" sibTransId="{D768FDEB-6D94-5F4D-8C29-C0842048A186}"/>
    <dgm:cxn modelId="{89D8D849-B9BA-1B41-A147-F46B857FF12B}" type="presOf" srcId="{4C8B6C0B-0B05-BB44-8A69-841F345FCBF3}" destId="{FB655DCE-969A-8B4F-9E0F-729C777593C8}" srcOrd="0" destOrd="0" presId="urn:microsoft.com/office/officeart/2005/8/layout/cycle3"/>
    <dgm:cxn modelId="{8FDC36EE-4888-B848-93F5-0D691433CB67}" type="presParOf" srcId="{FB655DCE-969A-8B4F-9E0F-729C777593C8}" destId="{2EC2F858-4914-3342-A7FF-723952579D34}" srcOrd="0" destOrd="0" presId="urn:microsoft.com/office/officeart/2005/8/layout/cycle3"/>
    <dgm:cxn modelId="{3CFB6D09-8991-784C-AD48-F8EB41D94F09}" type="presParOf" srcId="{2EC2F858-4914-3342-A7FF-723952579D34}" destId="{3B05CF87-35BB-0E45-A5DC-4C287724CD32}" srcOrd="0" destOrd="0" presId="urn:microsoft.com/office/officeart/2005/8/layout/cycle3"/>
    <dgm:cxn modelId="{AE63D441-4813-BD48-853F-19370F57D930}" type="presParOf" srcId="{2EC2F858-4914-3342-A7FF-723952579D34}" destId="{42601725-0E3F-C24C-B7E1-220CC08E06CB}" srcOrd="1" destOrd="0" presId="urn:microsoft.com/office/officeart/2005/8/layout/cycle3"/>
    <dgm:cxn modelId="{F1816A76-285A-DC47-9953-C5ED44B197B7}" type="presParOf" srcId="{2EC2F858-4914-3342-A7FF-723952579D34}" destId="{6B231E6B-EDCC-2849-BA36-B9FF070E69A1}" srcOrd="2" destOrd="0" presId="urn:microsoft.com/office/officeart/2005/8/layout/cycle3"/>
    <dgm:cxn modelId="{BA27A8B7-4A71-5446-8BF7-322969BDA3B0}" type="presParOf" srcId="{2EC2F858-4914-3342-A7FF-723952579D34}" destId="{03451314-9FB3-7D47-B3B8-8899DDF25C36}" srcOrd="3" destOrd="0" presId="urn:microsoft.com/office/officeart/2005/8/layout/cycle3"/>
    <dgm:cxn modelId="{1993A236-146C-C74E-BD80-60E38BCB8B67}" type="presParOf" srcId="{2EC2F858-4914-3342-A7FF-723952579D34}" destId="{08B828A6-5560-3E4F-8D7A-FED6DDA5FB73}"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22D948-915A-424B-A393-CA52146933CC}" type="doc">
      <dgm:prSet loTypeId="urn:microsoft.com/office/officeart/2005/8/layout/vList4" loCatId="process" qsTypeId="urn:microsoft.com/office/officeart/2005/8/quickstyle/simple1" qsCatId="simple" csTypeId="urn:microsoft.com/office/officeart/2005/8/colors/accent6_2" csCatId="accent6" phldr="1"/>
      <dgm:spPr/>
      <dgm:t>
        <a:bodyPr/>
        <a:lstStyle/>
        <a:p>
          <a:endParaRPr lang="en-US"/>
        </a:p>
      </dgm:t>
    </dgm:pt>
    <dgm:pt modelId="{64CA8E25-6165-1E47-894B-48E33661CF4F}">
      <dgm:prSet phldrT="[Text]"/>
      <dgm:spPr/>
      <dgm:t>
        <a:bodyPr/>
        <a:lstStyle/>
        <a:p>
          <a:r>
            <a:rPr lang="en-US" dirty="0"/>
            <a:t>What are we trying to accomplish?</a:t>
          </a:r>
        </a:p>
      </dgm:t>
    </dgm:pt>
    <dgm:pt modelId="{C489533C-F4B5-CE48-BE11-F31C4FE544AB}" type="parTrans" cxnId="{1F6216A0-12EE-B549-814B-EA462E81B39E}">
      <dgm:prSet/>
      <dgm:spPr/>
      <dgm:t>
        <a:bodyPr/>
        <a:lstStyle/>
        <a:p>
          <a:endParaRPr lang="en-US"/>
        </a:p>
      </dgm:t>
    </dgm:pt>
    <dgm:pt modelId="{64877548-52B6-CA44-888D-FE446C1767EB}" type="sibTrans" cxnId="{1F6216A0-12EE-B549-814B-EA462E81B39E}">
      <dgm:prSet/>
      <dgm:spPr/>
      <dgm:t>
        <a:bodyPr/>
        <a:lstStyle/>
        <a:p>
          <a:endParaRPr lang="en-US"/>
        </a:p>
      </dgm:t>
    </dgm:pt>
    <dgm:pt modelId="{ECC37173-1706-DD49-A48F-9579504ECE59}">
      <dgm:prSet phldrT="[Text]"/>
      <dgm:spPr/>
      <dgm:t>
        <a:bodyPr/>
        <a:lstStyle/>
        <a:p>
          <a:r>
            <a:rPr lang="en-US" dirty="0"/>
            <a:t>What changes can we make that will result in improvement?</a:t>
          </a:r>
        </a:p>
      </dgm:t>
    </dgm:pt>
    <dgm:pt modelId="{70BE7ABC-5B76-2D4E-9E77-5C4E04DDE48C}" type="parTrans" cxnId="{125559FA-570B-7F49-9914-3BE6B91BCE1F}">
      <dgm:prSet/>
      <dgm:spPr/>
      <dgm:t>
        <a:bodyPr/>
        <a:lstStyle/>
        <a:p>
          <a:endParaRPr lang="en-US"/>
        </a:p>
      </dgm:t>
    </dgm:pt>
    <dgm:pt modelId="{18A9B5C9-B7D3-6547-B81A-853C036D4A10}" type="sibTrans" cxnId="{125559FA-570B-7F49-9914-3BE6B91BCE1F}">
      <dgm:prSet/>
      <dgm:spPr/>
      <dgm:t>
        <a:bodyPr/>
        <a:lstStyle/>
        <a:p>
          <a:endParaRPr lang="en-US"/>
        </a:p>
      </dgm:t>
    </dgm:pt>
    <dgm:pt modelId="{6FE576CE-1AC8-0D4A-BE3C-58EEA8D881D0}">
      <dgm:prSet phldrT="[Text]"/>
      <dgm:spPr/>
      <dgm:t>
        <a:bodyPr/>
        <a:lstStyle/>
        <a:p>
          <a:r>
            <a:rPr lang="en-US" dirty="0"/>
            <a:t>How do we quantify that a change as an improvement?</a:t>
          </a:r>
        </a:p>
      </dgm:t>
    </dgm:pt>
    <dgm:pt modelId="{E62367FB-0236-9A44-A5C6-5BBBF33E24F4}" type="parTrans" cxnId="{6C28B0E0-3EC8-9F47-90CC-E13B00E713DC}">
      <dgm:prSet/>
      <dgm:spPr/>
      <dgm:t>
        <a:bodyPr/>
        <a:lstStyle/>
        <a:p>
          <a:endParaRPr lang="en-US"/>
        </a:p>
      </dgm:t>
    </dgm:pt>
    <dgm:pt modelId="{37146C53-C3E0-554F-B7C9-BD0B2F223999}" type="sibTrans" cxnId="{6C28B0E0-3EC8-9F47-90CC-E13B00E713DC}">
      <dgm:prSet/>
      <dgm:spPr/>
      <dgm:t>
        <a:bodyPr/>
        <a:lstStyle/>
        <a:p>
          <a:endParaRPr lang="en-US"/>
        </a:p>
      </dgm:t>
    </dgm:pt>
    <dgm:pt modelId="{B76648E0-90E9-B54D-A834-C41718A96341}" type="pres">
      <dgm:prSet presAssocID="{3C22D948-915A-424B-A393-CA52146933CC}" presName="linear" presStyleCnt="0">
        <dgm:presLayoutVars>
          <dgm:dir/>
          <dgm:resizeHandles val="exact"/>
        </dgm:presLayoutVars>
      </dgm:prSet>
      <dgm:spPr/>
      <dgm:t>
        <a:bodyPr/>
        <a:lstStyle/>
        <a:p>
          <a:endParaRPr lang="en-US"/>
        </a:p>
      </dgm:t>
    </dgm:pt>
    <dgm:pt modelId="{EAA78F0C-9C94-2145-9943-6E1A77EAF6F4}" type="pres">
      <dgm:prSet presAssocID="{64CA8E25-6165-1E47-894B-48E33661CF4F}" presName="comp" presStyleCnt="0"/>
      <dgm:spPr/>
    </dgm:pt>
    <dgm:pt modelId="{89AF565A-4389-ED4D-BB8A-7E0FE8D70965}" type="pres">
      <dgm:prSet presAssocID="{64CA8E25-6165-1E47-894B-48E33661CF4F}" presName="box" presStyleLbl="node1" presStyleIdx="0" presStyleCnt="3" custLinFactNeighborY="-2230"/>
      <dgm:spPr/>
      <dgm:t>
        <a:bodyPr/>
        <a:lstStyle/>
        <a:p>
          <a:endParaRPr lang="en-US"/>
        </a:p>
      </dgm:t>
    </dgm:pt>
    <dgm:pt modelId="{A8DC20E4-C582-1E44-A2D4-F5677D2EA0D8}" type="pres">
      <dgm:prSet presAssocID="{64CA8E25-6165-1E47-894B-48E33661CF4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B1452EE5-24B3-0540-A351-33E45EF65D90}" type="pres">
      <dgm:prSet presAssocID="{64CA8E25-6165-1E47-894B-48E33661CF4F}" presName="text" presStyleLbl="node1" presStyleIdx="0" presStyleCnt="3">
        <dgm:presLayoutVars>
          <dgm:bulletEnabled val="1"/>
        </dgm:presLayoutVars>
      </dgm:prSet>
      <dgm:spPr/>
      <dgm:t>
        <a:bodyPr/>
        <a:lstStyle/>
        <a:p>
          <a:endParaRPr lang="en-US"/>
        </a:p>
      </dgm:t>
    </dgm:pt>
    <dgm:pt modelId="{B2476619-A467-CA4C-8219-A29BC1D9DA18}" type="pres">
      <dgm:prSet presAssocID="{64877548-52B6-CA44-888D-FE446C1767EB}" presName="spacer" presStyleCnt="0"/>
      <dgm:spPr/>
    </dgm:pt>
    <dgm:pt modelId="{19FF5C34-2811-D94B-8A57-2763057F1C9E}" type="pres">
      <dgm:prSet presAssocID="{6FE576CE-1AC8-0D4A-BE3C-58EEA8D881D0}" presName="comp" presStyleCnt="0"/>
      <dgm:spPr/>
    </dgm:pt>
    <dgm:pt modelId="{F6D89C5F-1E84-B440-AAC2-06F45B9CD844}" type="pres">
      <dgm:prSet presAssocID="{6FE576CE-1AC8-0D4A-BE3C-58EEA8D881D0}" presName="box" presStyleLbl="node1" presStyleIdx="1" presStyleCnt="3"/>
      <dgm:spPr/>
      <dgm:t>
        <a:bodyPr/>
        <a:lstStyle/>
        <a:p>
          <a:endParaRPr lang="en-US"/>
        </a:p>
      </dgm:t>
    </dgm:pt>
    <dgm:pt modelId="{ABBB0FD5-9BDF-4A44-864B-D458133BC059}" type="pres">
      <dgm:prSet presAssocID="{6FE576CE-1AC8-0D4A-BE3C-58EEA8D881D0}" presName="img" presStyleLbl="fgImgPlace1" presStyleIdx="1" presStyleCnt="3"/>
      <dgm:spPr>
        <a:blipFill>
          <a:blip xmlns:r="http://schemas.openxmlformats.org/officeDocument/2006/relationships" r:embed="rId2"/>
          <a:srcRect/>
          <a:stretch>
            <a:fillRect t="-21000" b="-21000"/>
          </a:stretch>
        </a:blipFill>
      </dgm:spPr>
    </dgm:pt>
    <dgm:pt modelId="{04985984-AE28-4644-B570-6F7B1E234325}" type="pres">
      <dgm:prSet presAssocID="{6FE576CE-1AC8-0D4A-BE3C-58EEA8D881D0}" presName="text" presStyleLbl="node1" presStyleIdx="1" presStyleCnt="3">
        <dgm:presLayoutVars>
          <dgm:bulletEnabled val="1"/>
        </dgm:presLayoutVars>
      </dgm:prSet>
      <dgm:spPr/>
      <dgm:t>
        <a:bodyPr/>
        <a:lstStyle/>
        <a:p>
          <a:endParaRPr lang="en-US"/>
        </a:p>
      </dgm:t>
    </dgm:pt>
    <dgm:pt modelId="{44DB850C-3393-E448-8D15-B5A6F98B494C}" type="pres">
      <dgm:prSet presAssocID="{37146C53-C3E0-554F-B7C9-BD0B2F223999}" presName="spacer" presStyleCnt="0"/>
      <dgm:spPr/>
    </dgm:pt>
    <dgm:pt modelId="{72A9526D-AD40-5342-8BAB-CFAAECF3A5AD}" type="pres">
      <dgm:prSet presAssocID="{ECC37173-1706-DD49-A48F-9579504ECE59}" presName="comp" presStyleCnt="0"/>
      <dgm:spPr/>
    </dgm:pt>
    <dgm:pt modelId="{4A43AFC1-7C5E-3A45-AB7B-9734FE292E95}" type="pres">
      <dgm:prSet presAssocID="{ECC37173-1706-DD49-A48F-9579504ECE59}" presName="box" presStyleLbl="node1" presStyleIdx="2" presStyleCnt="3"/>
      <dgm:spPr/>
      <dgm:t>
        <a:bodyPr/>
        <a:lstStyle/>
        <a:p>
          <a:endParaRPr lang="en-US"/>
        </a:p>
      </dgm:t>
    </dgm:pt>
    <dgm:pt modelId="{E89F4BAA-115D-7F44-ABE3-23DA0E7C4734}" type="pres">
      <dgm:prSet presAssocID="{ECC37173-1706-DD49-A48F-9579504ECE5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 modelId="{08D66DE7-CEB1-6140-923B-48D9658BEE8E}" type="pres">
      <dgm:prSet presAssocID="{ECC37173-1706-DD49-A48F-9579504ECE59}" presName="text" presStyleLbl="node1" presStyleIdx="2" presStyleCnt="3">
        <dgm:presLayoutVars>
          <dgm:bulletEnabled val="1"/>
        </dgm:presLayoutVars>
      </dgm:prSet>
      <dgm:spPr/>
      <dgm:t>
        <a:bodyPr/>
        <a:lstStyle/>
        <a:p>
          <a:endParaRPr lang="en-US"/>
        </a:p>
      </dgm:t>
    </dgm:pt>
  </dgm:ptLst>
  <dgm:cxnLst>
    <dgm:cxn modelId="{1F6216A0-12EE-B549-814B-EA462E81B39E}" srcId="{3C22D948-915A-424B-A393-CA52146933CC}" destId="{64CA8E25-6165-1E47-894B-48E33661CF4F}" srcOrd="0" destOrd="0" parTransId="{C489533C-F4B5-CE48-BE11-F31C4FE544AB}" sibTransId="{64877548-52B6-CA44-888D-FE446C1767EB}"/>
    <dgm:cxn modelId="{66310E35-C5E1-604C-8E11-DA78C20E1A14}" type="presOf" srcId="{ECC37173-1706-DD49-A48F-9579504ECE59}" destId="{08D66DE7-CEB1-6140-923B-48D9658BEE8E}" srcOrd="1" destOrd="0" presId="urn:microsoft.com/office/officeart/2005/8/layout/vList4"/>
    <dgm:cxn modelId="{3995D7A9-EA93-5048-98E1-668633415B5A}" type="presOf" srcId="{64CA8E25-6165-1E47-894B-48E33661CF4F}" destId="{B1452EE5-24B3-0540-A351-33E45EF65D90}" srcOrd="1" destOrd="0" presId="urn:microsoft.com/office/officeart/2005/8/layout/vList4"/>
    <dgm:cxn modelId="{125559FA-570B-7F49-9914-3BE6B91BCE1F}" srcId="{3C22D948-915A-424B-A393-CA52146933CC}" destId="{ECC37173-1706-DD49-A48F-9579504ECE59}" srcOrd="2" destOrd="0" parTransId="{70BE7ABC-5B76-2D4E-9E77-5C4E04DDE48C}" sibTransId="{18A9B5C9-B7D3-6547-B81A-853C036D4A10}"/>
    <dgm:cxn modelId="{75E52E01-B20F-854A-A774-28D540BF001A}" type="presOf" srcId="{6FE576CE-1AC8-0D4A-BE3C-58EEA8D881D0}" destId="{F6D89C5F-1E84-B440-AAC2-06F45B9CD844}" srcOrd="0" destOrd="0" presId="urn:microsoft.com/office/officeart/2005/8/layout/vList4"/>
    <dgm:cxn modelId="{64E7F27A-D63A-B34C-93BD-E7719C0AE23E}" type="presOf" srcId="{ECC37173-1706-DD49-A48F-9579504ECE59}" destId="{4A43AFC1-7C5E-3A45-AB7B-9734FE292E95}" srcOrd="0" destOrd="0" presId="urn:microsoft.com/office/officeart/2005/8/layout/vList4"/>
    <dgm:cxn modelId="{30183CD9-88BB-374D-9DAB-4AEF2CDE4D44}" type="presOf" srcId="{3C22D948-915A-424B-A393-CA52146933CC}" destId="{B76648E0-90E9-B54D-A834-C41718A96341}" srcOrd="0" destOrd="0" presId="urn:microsoft.com/office/officeart/2005/8/layout/vList4"/>
    <dgm:cxn modelId="{6C28B0E0-3EC8-9F47-90CC-E13B00E713DC}" srcId="{3C22D948-915A-424B-A393-CA52146933CC}" destId="{6FE576CE-1AC8-0D4A-BE3C-58EEA8D881D0}" srcOrd="1" destOrd="0" parTransId="{E62367FB-0236-9A44-A5C6-5BBBF33E24F4}" sibTransId="{37146C53-C3E0-554F-B7C9-BD0B2F223999}"/>
    <dgm:cxn modelId="{ABE93006-5CD4-2041-9EF3-969F03217757}" type="presOf" srcId="{64CA8E25-6165-1E47-894B-48E33661CF4F}" destId="{89AF565A-4389-ED4D-BB8A-7E0FE8D70965}" srcOrd="0" destOrd="0" presId="urn:microsoft.com/office/officeart/2005/8/layout/vList4"/>
    <dgm:cxn modelId="{1542F687-676D-E54E-A7C5-470F4BE6BC3A}" type="presOf" srcId="{6FE576CE-1AC8-0D4A-BE3C-58EEA8D881D0}" destId="{04985984-AE28-4644-B570-6F7B1E234325}" srcOrd="1" destOrd="0" presId="urn:microsoft.com/office/officeart/2005/8/layout/vList4"/>
    <dgm:cxn modelId="{FD559A18-5223-F148-95A7-9E6203B83AC8}" type="presParOf" srcId="{B76648E0-90E9-B54D-A834-C41718A96341}" destId="{EAA78F0C-9C94-2145-9943-6E1A77EAF6F4}" srcOrd="0" destOrd="0" presId="urn:microsoft.com/office/officeart/2005/8/layout/vList4"/>
    <dgm:cxn modelId="{05AA7248-D4B0-BD44-9E77-ECBE8A568F8D}" type="presParOf" srcId="{EAA78F0C-9C94-2145-9943-6E1A77EAF6F4}" destId="{89AF565A-4389-ED4D-BB8A-7E0FE8D70965}" srcOrd="0" destOrd="0" presId="urn:microsoft.com/office/officeart/2005/8/layout/vList4"/>
    <dgm:cxn modelId="{9BB4F3DA-CF93-C445-97C8-112C09131946}" type="presParOf" srcId="{EAA78F0C-9C94-2145-9943-6E1A77EAF6F4}" destId="{A8DC20E4-C582-1E44-A2D4-F5677D2EA0D8}" srcOrd="1" destOrd="0" presId="urn:microsoft.com/office/officeart/2005/8/layout/vList4"/>
    <dgm:cxn modelId="{31C4B62C-DA13-9249-9976-FF79F670898C}" type="presParOf" srcId="{EAA78F0C-9C94-2145-9943-6E1A77EAF6F4}" destId="{B1452EE5-24B3-0540-A351-33E45EF65D90}" srcOrd="2" destOrd="0" presId="urn:microsoft.com/office/officeart/2005/8/layout/vList4"/>
    <dgm:cxn modelId="{CA480BB1-31B4-184B-84CF-31D0699DD6B0}" type="presParOf" srcId="{B76648E0-90E9-B54D-A834-C41718A96341}" destId="{B2476619-A467-CA4C-8219-A29BC1D9DA18}" srcOrd="1" destOrd="0" presId="urn:microsoft.com/office/officeart/2005/8/layout/vList4"/>
    <dgm:cxn modelId="{9774CF7E-C310-164D-B09A-57D55C9F5AB0}" type="presParOf" srcId="{B76648E0-90E9-B54D-A834-C41718A96341}" destId="{19FF5C34-2811-D94B-8A57-2763057F1C9E}" srcOrd="2" destOrd="0" presId="urn:microsoft.com/office/officeart/2005/8/layout/vList4"/>
    <dgm:cxn modelId="{E35A7F94-ACA2-1945-A3B1-CAFD61C3C15A}" type="presParOf" srcId="{19FF5C34-2811-D94B-8A57-2763057F1C9E}" destId="{F6D89C5F-1E84-B440-AAC2-06F45B9CD844}" srcOrd="0" destOrd="0" presId="urn:microsoft.com/office/officeart/2005/8/layout/vList4"/>
    <dgm:cxn modelId="{A79C69CF-D209-814C-AFE3-5C187F1C8ABB}" type="presParOf" srcId="{19FF5C34-2811-D94B-8A57-2763057F1C9E}" destId="{ABBB0FD5-9BDF-4A44-864B-D458133BC059}" srcOrd="1" destOrd="0" presId="urn:microsoft.com/office/officeart/2005/8/layout/vList4"/>
    <dgm:cxn modelId="{A22013B8-FF5C-E044-8423-C7526C028E9D}" type="presParOf" srcId="{19FF5C34-2811-D94B-8A57-2763057F1C9E}" destId="{04985984-AE28-4644-B570-6F7B1E234325}" srcOrd="2" destOrd="0" presId="urn:microsoft.com/office/officeart/2005/8/layout/vList4"/>
    <dgm:cxn modelId="{A9EC3007-CDFF-3E43-B6ED-D2B5A9B59244}" type="presParOf" srcId="{B76648E0-90E9-B54D-A834-C41718A96341}" destId="{44DB850C-3393-E448-8D15-B5A6F98B494C}" srcOrd="3" destOrd="0" presId="urn:microsoft.com/office/officeart/2005/8/layout/vList4"/>
    <dgm:cxn modelId="{A90F4E34-0BEB-9047-B85C-007514C55BF6}" type="presParOf" srcId="{B76648E0-90E9-B54D-A834-C41718A96341}" destId="{72A9526D-AD40-5342-8BAB-CFAAECF3A5AD}" srcOrd="4" destOrd="0" presId="urn:microsoft.com/office/officeart/2005/8/layout/vList4"/>
    <dgm:cxn modelId="{6BE4FCFD-EAA2-2D4B-876F-A2B9CDC89E4D}" type="presParOf" srcId="{72A9526D-AD40-5342-8BAB-CFAAECF3A5AD}" destId="{4A43AFC1-7C5E-3A45-AB7B-9734FE292E95}" srcOrd="0" destOrd="0" presId="urn:microsoft.com/office/officeart/2005/8/layout/vList4"/>
    <dgm:cxn modelId="{317EE4C6-9E4C-A943-AC3E-F5F28C87738F}" type="presParOf" srcId="{72A9526D-AD40-5342-8BAB-CFAAECF3A5AD}" destId="{E89F4BAA-115D-7F44-ABE3-23DA0E7C4734}" srcOrd="1" destOrd="0" presId="urn:microsoft.com/office/officeart/2005/8/layout/vList4"/>
    <dgm:cxn modelId="{3F8ECC90-6B14-6041-BCD9-4D41536BCD91}" type="presParOf" srcId="{72A9526D-AD40-5342-8BAB-CFAAECF3A5AD}" destId="{08D66DE7-CEB1-6140-923B-48D9658BEE8E}"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E0AC90-D9D1-446A-A0F1-EF0EA7EDA92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CBF0D10-E22C-4300-81E2-AD07969EB426}">
      <dgm:prSet/>
      <dgm:spPr/>
      <dgm:t>
        <a:bodyPr/>
        <a:lstStyle/>
        <a:p>
          <a:r>
            <a:rPr lang="en-US" dirty="0"/>
            <a:t>I want to implement FIT testing in the ACC clinic</a:t>
          </a:r>
        </a:p>
      </dgm:t>
    </dgm:pt>
    <dgm:pt modelId="{A1C06E5E-2BD2-4475-8037-8C91B7C2BE4D}" type="parTrans" cxnId="{C0207EB7-4F9A-4F35-A796-59000449B6A2}">
      <dgm:prSet/>
      <dgm:spPr/>
      <dgm:t>
        <a:bodyPr/>
        <a:lstStyle/>
        <a:p>
          <a:endParaRPr lang="en-US"/>
        </a:p>
      </dgm:t>
    </dgm:pt>
    <dgm:pt modelId="{5E0E723D-3623-4BB5-8CC3-780394C6DF1A}" type="sibTrans" cxnId="{C0207EB7-4F9A-4F35-A796-59000449B6A2}">
      <dgm:prSet/>
      <dgm:spPr/>
      <dgm:t>
        <a:bodyPr/>
        <a:lstStyle/>
        <a:p>
          <a:endParaRPr lang="en-US"/>
        </a:p>
      </dgm:t>
    </dgm:pt>
    <dgm:pt modelId="{08706133-11A4-4BF1-9A32-D7110DA98B0D}">
      <dgm:prSet/>
      <dgm:spPr/>
      <dgm:t>
        <a:bodyPr/>
        <a:lstStyle/>
        <a:p>
          <a:r>
            <a:rPr lang="en-US" dirty="0"/>
            <a:t>I will send out 10 FIT tests to patients in the next one week</a:t>
          </a:r>
        </a:p>
      </dgm:t>
    </dgm:pt>
    <dgm:pt modelId="{EFEEABE7-E0C5-41F3-AD6A-9CCB04E0A126}" type="parTrans" cxnId="{12B933E6-B380-43EA-AC09-DFB0D49502DC}">
      <dgm:prSet/>
      <dgm:spPr/>
      <dgm:t>
        <a:bodyPr/>
        <a:lstStyle/>
        <a:p>
          <a:endParaRPr lang="en-US"/>
        </a:p>
      </dgm:t>
    </dgm:pt>
    <dgm:pt modelId="{DA11DF91-2D7E-4161-8C0A-DE4F7B63F736}" type="sibTrans" cxnId="{12B933E6-B380-43EA-AC09-DFB0D49502DC}">
      <dgm:prSet/>
      <dgm:spPr/>
      <dgm:t>
        <a:bodyPr/>
        <a:lstStyle/>
        <a:p>
          <a:endParaRPr lang="en-US"/>
        </a:p>
      </dgm:t>
    </dgm:pt>
    <dgm:pt modelId="{E0DC6B23-A089-114E-BB7B-E9C9A285BB45}" type="pres">
      <dgm:prSet presAssocID="{E6E0AC90-D9D1-446A-A0F1-EF0EA7EDA92D}" presName="hierChild1" presStyleCnt="0">
        <dgm:presLayoutVars>
          <dgm:chPref val="1"/>
          <dgm:dir/>
          <dgm:animOne val="branch"/>
          <dgm:animLvl val="lvl"/>
          <dgm:resizeHandles/>
        </dgm:presLayoutVars>
      </dgm:prSet>
      <dgm:spPr/>
      <dgm:t>
        <a:bodyPr/>
        <a:lstStyle/>
        <a:p>
          <a:endParaRPr lang="en-US"/>
        </a:p>
      </dgm:t>
    </dgm:pt>
    <dgm:pt modelId="{4719124E-2789-8445-B50B-5C5F359F5FBF}" type="pres">
      <dgm:prSet presAssocID="{6CBF0D10-E22C-4300-81E2-AD07969EB426}" presName="hierRoot1" presStyleCnt="0"/>
      <dgm:spPr/>
    </dgm:pt>
    <dgm:pt modelId="{24F8D183-37DC-5B4D-B426-A489572EDB1E}" type="pres">
      <dgm:prSet presAssocID="{6CBF0D10-E22C-4300-81E2-AD07969EB426}" presName="composite" presStyleCnt="0"/>
      <dgm:spPr/>
    </dgm:pt>
    <dgm:pt modelId="{8E1F7C44-FE64-F34F-9CA1-38E7F6F12A09}" type="pres">
      <dgm:prSet presAssocID="{6CBF0D10-E22C-4300-81E2-AD07969EB426}" presName="background" presStyleLbl="node0" presStyleIdx="0" presStyleCnt="2"/>
      <dgm:spPr/>
    </dgm:pt>
    <dgm:pt modelId="{F70888A6-EBC1-B542-9B01-ABA4D298F60D}" type="pres">
      <dgm:prSet presAssocID="{6CBF0D10-E22C-4300-81E2-AD07969EB426}" presName="text" presStyleLbl="fgAcc0" presStyleIdx="0" presStyleCnt="2">
        <dgm:presLayoutVars>
          <dgm:chPref val="3"/>
        </dgm:presLayoutVars>
      </dgm:prSet>
      <dgm:spPr/>
      <dgm:t>
        <a:bodyPr/>
        <a:lstStyle/>
        <a:p>
          <a:endParaRPr lang="en-US"/>
        </a:p>
      </dgm:t>
    </dgm:pt>
    <dgm:pt modelId="{B6269815-1008-694C-ADC6-2395F9DD0151}" type="pres">
      <dgm:prSet presAssocID="{6CBF0D10-E22C-4300-81E2-AD07969EB426}" presName="hierChild2" presStyleCnt="0"/>
      <dgm:spPr/>
    </dgm:pt>
    <dgm:pt modelId="{C5BF87AA-69F0-8B4C-8809-48431C5370A9}" type="pres">
      <dgm:prSet presAssocID="{08706133-11A4-4BF1-9A32-D7110DA98B0D}" presName="hierRoot1" presStyleCnt="0"/>
      <dgm:spPr/>
    </dgm:pt>
    <dgm:pt modelId="{F25A8241-FD54-D143-ABA4-F7445FF0BE91}" type="pres">
      <dgm:prSet presAssocID="{08706133-11A4-4BF1-9A32-D7110DA98B0D}" presName="composite" presStyleCnt="0"/>
      <dgm:spPr/>
    </dgm:pt>
    <dgm:pt modelId="{FF4B5F95-AF9E-F849-B9DE-DD4ED6F90D91}" type="pres">
      <dgm:prSet presAssocID="{08706133-11A4-4BF1-9A32-D7110DA98B0D}" presName="background" presStyleLbl="node0" presStyleIdx="1" presStyleCnt="2"/>
      <dgm:spPr/>
    </dgm:pt>
    <dgm:pt modelId="{B9DF70D2-5334-E54D-8644-BE950852AA93}" type="pres">
      <dgm:prSet presAssocID="{08706133-11A4-4BF1-9A32-D7110DA98B0D}" presName="text" presStyleLbl="fgAcc0" presStyleIdx="1" presStyleCnt="2" custLinFactNeighborX="29023" custLinFactNeighborY="635">
        <dgm:presLayoutVars>
          <dgm:chPref val="3"/>
        </dgm:presLayoutVars>
      </dgm:prSet>
      <dgm:spPr/>
      <dgm:t>
        <a:bodyPr/>
        <a:lstStyle/>
        <a:p>
          <a:endParaRPr lang="en-US"/>
        </a:p>
      </dgm:t>
    </dgm:pt>
    <dgm:pt modelId="{F322A6B3-FFCA-0748-9F72-D05E8E1BC7A7}" type="pres">
      <dgm:prSet presAssocID="{08706133-11A4-4BF1-9A32-D7110DA98B0D}" presName="hierChild2" presStyleCnt="0"/>
      <dgm:spPr/>
    </dgm:pt>
  </dgm:ptLst>
  <dgm:cxnLst>
    <dgm:cxn modelId="{12B933E6-B380-43EA-AC09-DFB0D49502DC}" srcId="{E6E0AC90-D9D1-446A-A0F1-EF0EA7EDA92D}" destId="{08706133-11A4-4BF1-9A32-D7110DA98B0D}" srcOrd="1" destOrd="0" parTransId="{EFEEABE7-E0C5-41F3-AD6A-9CCB04E0A126}" sibTransId="{DA11DF91-2D7E-4161-8C0A-DE4F7B63F736}"/>
    <dgm:cxn modelId="{3A9440C3-2BE1-CA41-9431-E97B437BC07F}" type="presOf" srcId="{08706133-11A4-4BF1-9A32-D7110DA98B0D}" destId="{B9DF70D2-5334-E54D-8644-BE950852AA93}" srcOrd="0" destOrd="0" presId="urn:microsoft.com/office/officeart/2005/8/layout/hierarchy1"/>
    <dgm:cxn modelId="{440B2CFB-6BBB-074A-97BE-21C2CC16C556}" type="presOf" srcId="{E6E0AC90-D9D1-446A-A0F1-EF0EA7EDA92D}" destId="{E0DC6B23-A089-114E-BB7B-E9C9A285BB45}" srcOrd="0" destOrd="0" presId="urn:microsoft.com/office/officeart/2005/8/layout/hierarchy1"/>
    <dgm:cxn modelId="{C0207EB7-4F9A-4F35-A796-59000449B6A2}" srcId="{E6E0AC90-D9D1-446A-A0F1-EF0EA7EDA92D}" destId="{6CBF0D10-E22C-4300-81E2-AD07969EB426}" srcOrd="0" destOrd="0" parTransId="{A1C06E5E-2BD2-4475-8037-8C91B7C2BE4D}" sibTransId="{5E0E723D-3623-4BB5-8CC3-780394C6DF1A}"/>
    <dgm:cxn modelId="{D2328D5C-9EC0-2641-8EFE-3EE7B680F9F2}" type="presOf" srcId="{6CBF0D10-E22C-4300-81E2-AD07969EB426}" destId="{F70888A6-EBC1-B542-9B01-ABA4D298F60D}" srcOrd="0" destOrd="0" presId="urn:microsoft.com/office/officeart/2005/8/layout/hierarchy1"/>
    <dgm:cxn modelId="{149C7868-7DB2-A445-9BDB-326F0B68FB5C}" type="presParOf" srcId="{E0DC6B23-A089-114E-BB7B-E9C9A285BB45}" destId="{4719124E-2789-8445-B50B-5C5F359F5FBF}" srcOrd="0" destOrd="0" presId="urn:microsoft.com/office/officeart/2005/8/layout/hierarchy1"/>
    <dgm:cxn modelId="{611E1908-4AE1-284A-B278-52A9F6A49D3C}" type="presParOf" srcId="{4719124E-2789-8445-B50B-5C5F359F5FBF}" destId="{24F8D183-37DC-5B4D-B426-A489572EDB1E}" srcOrd="0" destOrd="0" presId="urn:microsoft.com/office/officeart/2005/8/layout/hierarchy1"/>
    <dgm:cxn modelId="{E87363AA-822B-1A48-95B9-FC1FCC918E10}" type="presParOf" srcId="{24F8D183-37DC-5B4D-B426-A489572EDB1E}" destId="{8E1F7C44-FE64-F34F-9CA1-38E7F6F12A09}" srcOrd="0" destOrd="0" presId="urn:microsoft.com/office/officeart/2005/8/layout/hierarchy1"/>
    <dgm:cxn modelId="{CC9B045F-0DD0-7849-9E32-6EAA39F9FA7F}" type="presParOf" srcId="{24F8D183-37DC-5B4D-B426-A489572EDB1E}" destId="{F70888A6-EBC1-B542-9B01-ABA4D298F60D}" srcOrd="1" destOrd="0" presId="urn:microsoft.com/office/officeart/2005/8/layout/hierarchy1"/>
    <dgm:cxn modelId="{780E4FEA-3AF5-6E4B-8AAD-3C88A96E4B33}" type="presParOf" srcId="{4719124E-2789-8445-B50B-5C5F359F5FBF}" destId="{B6269815-1008-694C-ADC6-2395F9DD0151}" srcOrd="1" destOrd="0" presId="urn:microsoft.com/office/officeart/2005/8/layout/hierarchy1"/>
    <dgm:cxn modelId="{6434174B-35D6-8948-9DAF-28886F6A89A6}" type="presParOf" srcId="{E0DC6B23-A089-114E-BB7B-E9C9A285BB45}" destId="{C5BF87AA-69F0-8B4C-8809-48431C5370A9}" srcOrd="1" destOrd="0" presId="urn:microsoft.com/office/officeart/2005/8/layout/hierarchy1"/>
    <dgm:cxn modelId="{EDFAA57D-C0EF-114B-B2B8-DFE64E7B0E2A}" type="presParOf" srcId="{C5BF87AA-69F0-8B4C-8809-48431C5370A9}" destId="{F25A8241-FD54-D143-ABA4-F7445FF0BE91}" srcOrd="0" destOrd="0" presId="urn:microsoft.com/office/officeart/2005/8/layout/hierarchy1"/>
    <dgm:cxn modelId="{4523E302-0CC8-794D-8702-B4FFC6BCD76D}" type="presParOf" srcId="{F25A8241-FD54-D143-ABA4-F7445FF0BE91}" destId="{FF4B5F95-AF9E-F849-B9DE-DD4ED6F90D91}" srcOrd="0" destOrd="0" presId="urn:microsoft.com/office/officeart/2005/8/layout/hierarchy1"/>
    <dgm:cxn modelId="{53489CD3-744C-5642-9E3D-1AF6A4754061}" type="presParOf" srcId="{F25A8241-FD54-D143-ABA4-F7445FF0BE91}" destId="{B9DF70D2-5334-E54D-8644-BE950852AA93}" srcOrd="1" destOrd="0" presId="urn:microsoft.com/office/officeart/2005/8/layout/hierarchy1"/>
    <dgm:cxn modelId="{31586C13-3FAD-6244-9821-AABEAA7E1BC7}" type="presParOf" srcId="{C5BF87AA-69F0-8B4C-8809-48431C5370A9}" destId="{F322A6B3-FFCA-0748-9F72-D05E8E1BC7A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019BE72-0FF8-4E08-82C4-AECE1B779DF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72D0C3F-97F3-45C4-B85A-71C7B03650C7}">
      <dgm:prSet/>
      <dgm:spPr/>
      <dgm:t>
        <a:bodyPr/>
        <a:lstStyle/>
        <a:p>
          <a:r>
            <a:rPr lang="en-US" b="1" dirty="0"/>
            <a:t>Leaders:  </a:t>
          </a:r>
          <a:r>
            <a:rPr lang="en-US" dirty="0"/>
            <a:t>Practice manager, care manager, or a physician leader.  </a:t>
          </a:r>
        </a:p>
      </dgm:t>
    </dgm:pt>
    <dgm:pt modelId="{A378F8AA-5239-4047-9560-A7BD5861CA12}" type="parTrans" cxnId="{963B9574-BF02-4DB5-A54A-FB2ABAE425AE}">
      <dgm:prSet/>
      <dgm:spPr/>
      <dgm:t>
        <a:bodyPr/>
        <a:lstStyle/>
        <a:p>
          <a:endParaRPr lang="en-US"/>
        </a:p>
      </dgm:t>
    </dgm:pt>
    <dgm:pt modelId="{274A7F1C-38D4-4F3D-B02D-7694F9F907A9}" type="sibTrans" cxnId="{963B9574-BF02-4DB5-A54A-FB2ABAE425AE}">
      <dgm:prSet/>
      <dgm:spPr/>
      <dgm:t>
        <a:bodyPr/>
        <a:lstStyle/>
        <a:p>
          <a:endParaRPr lang="en-US"/>
        </a:p>
      </dgm:t>
    </dgm:pt>
    <dgm:pt modelId="{47B9C2BA-14C1-4D30-AC6A-2CBFD0826C08}">
      <dgm:prSet/>
      <dgm:spPr/>
      <dgm:t>
        <a:bodyPr/>
        <a:lstStyle/>
        <a:p>
          <a:r>
            <a:rPr lang="en-US" dirty="0"/>
            <a:t>These individuals either get stuff done or are able to get others to do things</a:t>
          </a:r>
        </a:p>
      </dgm:t>
    </dgm:pt>
    <dgm:pt modelId="{D7582297-3867-48C3-9BC6-7DC81B4B8148}" type="parTrans" cxnId="{ACB43EB4-BC9A-421C-8041-81A09864B20E}">
      <dgm:prSet/>
      <dgm:spPr/>
      <dgm:t>
        <a:bodyPr/>
        <a:lstStyle/>
        <a:p>
          <a:endParaRPr lang="en-US"/>
        </a:p>
      </dgm:t>
    </dgm:pt>
    <dgm:pt modelId="{D65DC6EE-F80C-4630-90A3-E07E325BFA58}" type="sibTrans" cxnId="{ACB43EB4-BC9A-421C-8041-81A09864B20E}">
      <dgm:prSet/>
      <dgm:spPr/>
      <dgm:t>
        <a:bodyPr/>
        <a:lstStyle/>
        <a:p>
          <a:endParaRPr lang="en-US"/>
        </a:p>
      </dgm:t>
    </dgm:pt>
    <dgm:pt modelId="{558CE172-8A0D-4A80-8668-DF8239C12803}">
      <dgm:prSet/>
      <dgm:spPr/>
      <dgm:t>
        <a:bodyPr/>
        <a:lstStyle/>
        <a:p>
          <a:r>
            <a:rPr lang="en-US" b="1"/>
            <a:t>Stakeholders:</a:t>
          </a:r>
          <a:r>
            <a:rPr lang="en-US"/>
            <a:t> </a:t>
          </a:r>
          <a:r>
            <a:rPr lang="en-US" b="1"/>
            <a:t>ANYONE </a:t>
          </a:r>
          <a:r>
            <a:rPr lang="en-US"/>
            <a:t>affected by your cycle of change, including:</a:t>
          </a:r>
        </a:p>
      </dgm:t>
    </dgm:pt>
    <dgm:pt modelId="{951842EE-2D1F-4391-831C-DB8526AD3934}" type="parTrans" cxnId="{1FFF077E-DD5F-41D0-B159-E20F21E222A4}">
      <dgm:prSet/>
      <dgm:spPr/>
      <dgm:t>
        <a:bodyPr/>
        <a:lstStyle/>
        <a:p>
          <a:endParaRPr lang="en-US"/>
        </a:p>
      </dgm:t>
    </dgm:pt>
    <dgm:pt modelId="{87196884-4885-45DB-9569-764B304838FA}" type="sibTrans" cxnId="{1FFF077E-DD5F-41D0-B159-E20F21E222A4}">
      <dgm:prSet/>
      <dgm:spPr/>
      <dgm:t>
        <a:bodyPr/>
        <a:lstStyle/>
        <a:p>
          <a:endParaRPr lang="en-US"/>
        </a:p>
      </dgm:t>
    </dgm:pt>
    <dgm:pt modelId="{EC16FBA7-14A8-49C7-A8C0-E95DA0329678}">
      <dgm:prSet/>
      <dgm:spPr/>
      <dgm:t>
        <a:bodyPr/>
        <a:lstStyle/>
        <a:p>
          <a:r>
            <a:rPr lang="en-US" b="1" dirty="0"/>
            <a:t>Co-workers: </a:t>
          </a:r>
          <a:r>
            <a:rPr lang="en-US" dirty="0"/>
            <a:t>front desk staff, nurses, phlebotomy, medical students, physicians and everyone the project could touch</a:t>
          </a:r>
        </a:p>
      </dgm:t>
    </dgm:pt>
    <dgm:pt modelId="{2850C174-DBE0-47D9-93FF-4FEECFF75792}" type="parTrans" cxnId="{CC21D973-7EF9-4E37-9010-35CE095BD51F}">
      <dgm:prSet/>
      <dgm:spPr/>
      <dgm:t>
        <a:bodyPr/>
        <a:lstStyle/>
        <a:p>
          <a:endParaRPr lang="en-US"/>
        </a:p>
      </dgm:t>
    </dgm:pt>
    <dgm:pt modelId="{3C3C3E2C-AEEA-4B80-B5B3-4A967A4C21B6}" type="sibTrans" cxnId="{CC21D973-7EF9-4E37-9010-35CE095BD51F}">
      <dgm:prSet/>
      <dgm:spPr/>
      <dgm:t>
        <a:bodyPr/>
        <a:lstStyle/>
        <a:p>
          <a:endParaRPr lang="en-US"/>
        </a:p>
      </dgm:t>
    </dgm:pt>
    <dgm:pt modelId="{A8947A01-5C30-417C-81D8-AF43EC11ACFC}">
      <dgm:prSet/>
      <dgm:spPr/>
      <dgm:t>
        <a:bodyPr/>
        <a:lstStyle/>
        <a:p>
          <a:r>
            <a:rPr lang="en-US" dirty="0"/>
            <a:t>Explain why you think your intervention is important, do it </a:t>
          </a:r>
          <a:r>
            <a:rPr lang="en-US" b="1" dirty="0"/>
            <a:t>face to face</a:t>
          </a:r>
          <a:endParaRPr lang="en-US" dirty="0"/>
        </a:p>
      </dgm:t>
    </dgm:pt>
    <dgm:pt modelId="{4190E4B8-6D38-4A0E-9DCA-3FDF0ACBC028}" type="parTrans" cxnId="{94A005EC-2409-4A94-A23B-AD07FF61D56A}">
      <dgm:prSet/>
      <dgm:spPr/>
      <dgm:t>
        <a:bodyPr/>
        <a:lstStyle/>
        <a:p>
          <a:endParaRPr lang="en-US"/>
        </a:p>
      </dgm:t>
    </dgm:pt>
    <dgm:pt modelId="{A55B1658-FF49-4624-AA7A-0293A8590A16}" type="sibTrans" cxnId="{94A005EC-2409-4A94-A23B-AD07FF61D56A}">
      <dgm:prSet/>
      <dgm:spPr/>
      <dgm:t>
        <a:bodyPr/>
        <a:lstStyle/>
        <a:p>
          <a:endParaRPr lang="en-US"/>
        </a:p>
      </dgm:t>
    </dgm:pt>
    <dgm:pt modelId="{EAC1FBEB-BD6E-477B-9F3C-69C402CEA950}">
      <dgm:prSet/>
      <dgm:spPr/>
      <dgm:t>
        <a:bodyPr/>
        <a:lstStyle/>
        <a:p>
          <a:r>
            <a:rPr lang="en-US"/>
            <a:t>Ask whomever you are talking to:  </a:t>
          </a:r>
          <a:r>
            <a:rPr lang="en-US" b="1" i="1"/>
            <a:t>Is there anything else I should talk to about this? </a:t>
          </a:r>
          <a:endParaRPr lang="en-US"/>
        </a:p>
      </dgm:t>
    </dgm:pt>
    <dgm:pt modelId="{842DCF71-A306-4FBB-96B9-9B3437C89405}" type="parTrans" cxnId="{3EE34C06-2A55-429C-A4F2-B8EC87CAA2BF}">
      <dgm:prSet/>
      <dgm:spPr/>
      <dgm:t>
        <a:bodyPr/>
        <a:lstStyle/>
        <a:p>
          <a:endParaRPr lang="en-US"/>
        </a:p>
      </dgm:t>
    </dgm:pt>
    <dgm:pt modelId="{5E08B3C3-E36A-443F-A158-DB0BAE7F80B0}" type="sibTrans" cxnId="{3EE34C06-2A55-429C-A4F2-B8EC87CAA2BF}">
      <dgm:prSet/>
      <dgm:spPr/>
      <dgm:t>
        <a:bodyPr/>
        <a:lstStyle/>
        <a:p>
          <a:endParaRPr lang="en-US"/>
        </a:p>
      </dgm:t>
    </dgm:pt>
    <dgm:pt modelId="{36BBB10C-15FA-47FC-B5C2-92C338FCEAA6}">
      <dgm:prSet/>
      <dgm:spPr/>
      <dgm:t>
        <a:bodyPr/>
        <a:lstStyle/>
        <a:p>
          <a:r>
            <a:rPr lang="en-US" b="1"/>
            <a:t>Clinic/Leadership</a:t>
          </a:r>
          <a:endParaRPr lang="en-US"/>
        </a:p>
      </dgm:t>
    </dgm:pt>
    <dgm:pt modelId="{5547D922-E2D0-41C1-A726-09D9AB0B9739}" type="parTrans" cxnId="{F98C4EE9-D63A-4EBF-90AE-538719330421}">
      <dgm:prSet/>
      <dgm:spPr/>
      <dgm:t>
        <a:bodyPr/>
        <a:lstStyle/>
        <a:p>
          <a:endParaRPr lang="en-US"/>
        </a:p>
      </dgm:t>
    </dgm:pt>
    <dgm:pt modelId="{751D345D-4734-4164-983C-AA52DFA8C0D5}" type="sibTrans" cxnId="{F98C4EE9-D63A-4EBF-90AE-538719330421}">
      <dgm:prSet/>
      <dgm:spPr/>
      <dgm:t>
        <a:bodyPr/>
        <a:lstStyle/>
        <a:p>
          <a:endParaRPr lang="en-US"/>
        </a:p>
      </dgm:t>
    </dgm:pt>
    <dgm:pt modelId="{214B3F50-AD05-4300-A2D1-582D37926535}">
      <dgm:prSet/>
      <dgm:spPr/>
      <dgm:t>
        <a:bodyPr/>
        <a:lstStyle/>
        <a:p>
          <a:r>
            <a:rPr lang="en-US"/>
            <a:t>Discuss why this project is relevant to the clinic, are we </a:t>
          </a:r>
        </a:p>
      </dgm:t>
    </dgm:pt>
    <dgm:pt modelId="{5173A7AF-3B28-467B-9CBF-6E07D9C0083F}" type="parTrans" cxnId="{C153B377-721C-4450-8B8C-1478666A492E}">
      <dgm:prSet/>
      <dgm:spPr/>
      <dgm:t>
        <a:bodyPr/>
        <a:lstStyle/>
        <a:p>
          <a:endParaRPr lang="en-US"/>
        </a:p>
      </dgm:t>
    </dgm:pt>
    <dgm:pt modelId="{DBB93685-89E8-48B0-B883-0F00A29FAA9C}" type="sibTrans" cxnId="{C153B377-721C-4450-8B8C-1478666A492E}">
      <dgm:prSet/>
      <dgm:spPr/>
      <dgm:t>
        <a:bodyPr/>
        <a:lstStyle/>
        <a:p>
          <a:endParaRPr lang="en-US"/>
        </a:p>
      </dgm:t>
    </dgm:pt>
    <dgm:pt modelId="{4333DDF3-6877-47C9-9757-99C829B594D7}">
      <dgm:prSet/>
      <dgm:spPr/>
      <dgm:t>
        <a:bodyPr/>
        <a:lstStyle/>
        <a:p>
          <a:r>
            <a:rPr lang="en-US"/>
            <a:t>Obtain insight on existing practices and prior projects </a:t>
          </a:r>
        </a:p>
      </dgm:t>
    </dgm:pt>
    <dgm:pt modelId="{650A44BC-DB99-42CF-A76E-436DFEC9CAE2}" type="parTrans" cxnId="{52B48E39-F444-4D89-848B-DBF6D29C0DAA}">
      <dgm:prSet/>
      <dgm:spPr/>
      <dgm:t>
        <a:bodyPr/>
        <a:lstStyle/>
        <a:p>
          <a:endParaRPr lang="en-US"/>
        </a:p>
      </dgm:t>
    </dgm:pt>
    <dgm:pt modelId="{33595138-ABCC-4ACD-873D-9C865B7AA183}" type="sibTrans" cxnId="{52B48E39-F444-4D89-848B-DBF6D29C0DAA}">
      <dgm:prSet/>
      <dgm:spPr/>
      <dgm:t>
        <a:bodyPr/>
        <a:lstStyle/>
        <a:p>
          <a:endParaRPr lang="en-US"/>
        </a:p>
      </dgm:t>
    </dgm:pt>
    <dgm:pt modelId="{4B155CE2-879A-4337-AF5D-0FEABEEC9792}">
      <dgm:prSet/>
      <dgm:spPr/>
      <dgm:t>
        <a:bodyPr/>
        <a:lstStyle/>
        <a:p>
          <a:r>
            <a:rPr lang="en-US" b="1"/>
            <a:t>Patients </a:t>
          </a:r>
          <a:endParaRPr lang="en-US"/>
        </a:p>
      </dgm:t>
    </dgm:pt>
    <dgm:pt modelId="{2AB8EBB4-818F-4C8E-8F8D-402B673F5337}" type="parTrans" cxnId="{6A69A53B-83ED-435D-8E6E-3679603B1D07}">
      <dgm:prSet/>
      <dgm:spPr/>
      <dgm:t>
        <a:bodyPr/>
        <a:lstStyle/>
        <a:p>
          <a:endParaRPr lang="en-US"/>
        </a:p>
      </dgm:t>
    </dgm:pt>
    <dgm:pt modelId="{03444E09-96C4-4458-8823-52E8DC6A0A85}" type="sibTrans" cxnId="{6A69A53B-83ED-435D-8E6E-3679603B1D07}">
      <dgm:prSet/>
      <dgm:spPr/>
      <dgm:t>
        <a:bodyPr/>
        <a:lstStyle/>
        <a:p>
          <a:endParaRPr lang="en-US"/>
        </a:p>
      </dgm:t>
    </dgm:pt>
    <dgm:pt modelId="{C7ECCAC0-9EAC-4AFA-8890-EDB6FD4005F6}">
      <dgm:prSet/>
      <dgm:spPr/>
      <dgm:t>
        <a:bodyPr/>
        <a:lstStyle/>
        <a:p>
          <a:r>
            <a:rPr lang="en-US" dirty="0"/>
            <a:t>One of the greatest assets a practice can have – Ultimately your changes affect them, </a:t>
          </a:r>
          <a:r>
            <a:rPr lang="en-US" b="1" dirty="0"/>
            <a:t>patient investment and input is KEY</a:t>
          </a:r>
          <a:endParaRPr lang="en-US" dirty="0"/>
        </a:p>
      </dgm:t>
    </dgm:pt>
    <dgm:pt modelId="{04412706-0F41-49DB-9200-7D6634DB84F9}" type="parTrans" cxnId="{C371A3BD-0730-4A0F-9C9F-372128168D2A}">
      <dgm:prSet/>
      <dgm:spPr/>
      <dgm:t>
        <a:bodyPr/>
        <a:lstStyle/>
        <a:p>
          <a:endParaRPr lang="en-US"/>
        </a:p>
      </dgm:t>
    </dgm:pt>
    <dgm:pt modelId="{E4D44B7F-4325-46F4-8D1F-597028926544}" type="sibTrans" cxnId="{C371A3BD-0730-4A0F-9C9F-372128168D2A}">
      <dgm:prSet/>
      <dgm:spPr/>
      <dgm:t>
        <a:bodyPr/>
        <a:lstStyle/>
        <a:p>
          <a:endParaRPr lang="en-US"/>
        </a:p>
      </dgm:t>
    </dgm:pt>
    <dgm:pt modelId="{599A6A9F-F06F-2949-8732-1039C46A75A4}" type="pres">
      <dgm:prSet presAssocID="{8019BE72-0FF8-4E08-82C4-AECE1B779DFF}" presName="linear" presStyleCnt="0">
        <dgm:presLayoutVars>
          <dgm:dir/>
          <dgm:animLvl val="lvl"/>
          <dgm:resizeHandles val="exact"/>
        </dgm:presLayoutVars>
      </dgm:prSet>
      <dgm:spPr/>
      <dgm:t>
        <a:bodyPr/>
        <a:lstStyle/>
        <a:p>
          <a:endParaRPr lang="en-US"/>
        </a:p>
      </dgm:t>
    </dgm:pt>
    <dgm:pt modelId="{B7111355-B39E-0A4F-B2FD-9DACBCBC1481}" type="pres">
      <dgm:prSet presAssocID="{272D0C3F-97F3-45C4-B85A-71C7B03650C7}" presName="parentLin" presStyleCnt="0"/>
      <dgm:spPr/>
    </dgm:pt>
    <dgm:pt modelId="{F167D23A-4B3E-554E-B8FC-0F9ADC913D33}" type="pres">
      <dgm:prSet presAssocID="{272D0C3F-97F3-45C4-B85A-71C7B03650C7}" presName="parentLeftMargin" presStyleLbl="node1" presStyleIdx="0" presStyleCnt="2"/>
      <dgm:spPr/>
      <dgm:t>
        <a:bodyPr/>
        <a:lstStyle/>
        <a:p>
          <a:endParaRPr lang="en-US"/>
        </a:p>
      </dgm:t>
    </dgm:pt>
    <dgm:pt modelId="{E47DF5E7-1B60-2E49-92B4-5FD0941B999F}" type="pres">
      <dgm:prSet presAssocID="{272D0C3F-97F3-45C4-B85A-71C7B03650C7}" presName="parentText" presStyleLbl="node1" presStyleIdx="0" presStyleCnt="2">
        <dgm:presLayoutVars>
          <dgm:chMax val="0"/>
          <dgm:bulletEnabled val="1"/>
        </dgm:presLayoutVars>
      </dgm:prSet>
      <dgm:spPr/>
      <dgm:t>
        <a:bodyPr/>
        <a:lstStyle/>
        <a:p>
          <a:endParaRPr lang="en-US"/>
        </a:p>
      </dgm:t>
    </dgm:pt>
    <dgm:pt modelId="{4D8DF34D-33CC-E444-A125-85FD70601ED0}" type="pres">
      <dgm:prSet presAssocID="{272D0C3F-97F3-45C4-B85A-71C7B03650C7}" presName="negativeSpace" presStyleCnt="0"/>
      <dgm:spPr/>
    </dgm:pt>
    <dgm:pt modelId="{9392D65A-D51B-D44F-935C-5B164318ACF2}" type="pres">
      <dgm:prSet presAssocID="{272D0C3F-97F3-45C4-B85A-71C7B03650C7}" presName="childText" presStyleLbl="conFgAcc1" presStyleIdx="0" presStyleCnt="2">
        <dgm:presLayoutVars>
          <dgm:bulletEnabled val="1"/>
        </dgm:presLayoutVars>
      </dgm:prSet>
      <dgm:spPr/>
      <dgm:t>
        <a:bodyPr/>
        <a:lstStyle/>
        <a:p>
          <a:endParaRPr lang="en-US"/>
        </a:p>
      </dgm:t>
    </dgm:pt>
    <dgm:pt modelId="{3538DF5B-F438-6D4E-B73D-26F7025C564E}" type="pres">
      <dgm:prSet presAssocID="{274A7F1C-38D4-4F3D-B02D-7694F9F907A9}" presName="spaceBetweenRectangles" presStyleCnt="0"/>
      <dgm:spPr/>
    </dgm:pt>
    <dgm:pt modelId="{3C0FAEF5-4E3B-FD42-B432-BD85C1DB3889}" type="pres">
      <dgm:prSet presAssocID="{558CE172-8A0D-4A80-8668-DF8239C12803}" presName="parentLin" presStyleCnt="0"/>
      <dgm:spPr/>
    </dgm:pt>
    <dgm:pt modelId="{BFB6E861-6555-B448-854D-68A53CC56EDA}" type="pres">
      <dgm:prSet presAssocID="{558CE172-8A0D-4A80-8668-DF8239C12803}" presName="parentLeftMargin" presStyleLbl="node1" presStyleIdx="0" presStyleCnt="2"/>
      <dgm:spPr/>
      <dgm:t>
        <a:bodyPr/>
        <a:lstStyle/>
        <a:p>
          <a:endParaRPr lang="en-US"/>
        </a:p>
      </dgm:t>
    </dgm:pt>
    <dgm:pt modelId="{4160E9FD-123F-CF43-A78B-D15BFC023E03}" type="pres">
      <dgm:prSet presAssocID="{558CE172-8A0D-4A80-8668-DF8239C12803}" presName="parentText" presStyleLbl="node1" presStyleIdx="1" presStyleCnt="2">
        <dgm:presLayoutVars>
          <dgm:chMax val="0"/>
          <dgm:bulletEnabled val="1"/>
        </dgm:presLayoutVars>
      </dgm:prSet>
      <dgm:spPr/>
      <dgm:t>
        <a:bodyPr/>
        <a:lstStyle/>
        <a:p>
          <a:endParaRPr lang="en-US"/>
        </a:p>
      </dgm:t>
    </dgm:pt>
    <dgm:pt modelId="{89140621-B99B-2741-88A9-50D7E3805C7B}" type="pres">
      <dgm:prSet presAssocID="{558CE172-8A0D-4A80-8668-DF8239C12803}" presName="negativeSpace" presStyleCnt="0"/>
      <dgm:spPr/>
    </dgm:pt>
    <dgm:pt modelId="{82D5A279-FAE6-CA45-9CF9-77553519DBF7}" type="pres">
      <dgm:prSet presAssocID="{558CE172-8A0D-4A80-8668-DF8239C12803}" presName="childText" presStyleLbl="conFgAcc1" presStyleIdx="1" presStyleCnt="2">
        <dgm:presLayoutVars>
          <dgm:bulletEnabled val="1"/>
        </dgm:presLayoutVars>
      </dgm:prSet>
      <dgm:spPr/>
      <dgm:t>
        <a:bodyPr/>
        <a:lstStyle/>
        <a:p>
          <a:endParaRPr lang="en-US"/>
        </a:p>
      </dgm:t>
    </dgm:pt>
  </dgm:ptLst>
  <dgm:cxnLst>
    <dgm:cxn modelId="{C153B377-721C-4450-8B8C-1478666A492E}" srcId="{36BBB10C-15FA-47FC-B5C2-92C338FCEAA6}" destId="{214B3F50-AD05-4300-A2D1-582D37926535}" srcOrd="0" destOrd="0" parTransId="{5173A7AF-3B28-467B-9CBF-6E07D9C0083F}" sibTransId="{DBB93685-89E8-48B0-B883-0F00A29FAA9C}"/>
    <dgm:cxn modelId="{5797130A-7B97-3244-9A52-5BCF86127D73}" type="presOf" srcId="{558CE172-8A0D-4A80-8668-DF8239C12803}" destId="{BFB6E861-6555-B448-854D-68A53CC56EDA}" srcOrd="0" destOrd="0" presId="urn:microsoft.com/office/officeart/2005/8/layout/list1"/>
    <dgm:cxn modelId="{911A37A6-D527-B641-ABBB-F17FE96B88D3}" type="presOf" srcId="{A8947A01-5C30-417C-81D8-AF43EC11ACFC}" destId="{82D5A279-FAE6-CA45-9CF9-77553519DBF7}" srcOrd="0" destOrd="1" presId="urn:microsoft.com/office/officeart/2005/8/layout/list1"/>
    <dgm:cxn modelId="{B7B66014-D3BE-E144-930B-FC4CEA490F20}" type="presOf" srcId="{8019BE72-0FF8-4E08-82C4-AECE1B779DFF}" destId="{599A6A9F-F06F-2949-8732-1039C46A75A4}" srcOrd="0" destOrd="0" presId="urn:microsoft.com/office/officeart/2005/8/layout/list1"/>
    <dgm:cxn modelId="{1AC38A3D-B3F5-8048-BC3D-562F3CE2B9A7}" type="presOf" srcId="{EC16FBA7-14A8-49C7-A8C0-E95DA0329678}" destId="{82D5A279-FAE6-CA45-9CF9-77553519DBF7}" srcOrd="0" destOrd="0" presId="urn:microsoft.com/office/officeart/2005/8/layout/list1"/>
    <dgm:cxn modelId="{CD6681CE-8046-FE45-A6EC-9A65223BE044}" type="presOf" srcId="{C7ECCAC0-9EAC-4AFA-8890-EDB6FD4005F6}" destId="{82D5A279-FAE6-CA45-9CF9-77553519DBF7}" srcOrd="0" destOrd="7" presId="urn:microsoft.com/office/officeart/2005/8/layout/list1"/>
    <dgm:cxn modelId="{ACB43EB4-BC9A-421C-8041-81A09864B20E}" srcId="{272D0C3F-97F3-45C4-B85A-71C7B03650C7}" destId="{47B9C2BA-14C1-4D30-AC6A-2CBFD0826C08}" srcOrd="0" destOrd="0" parTransId="{D7582297-3867-48C3-9BC6-7DC81B4B8148}" sibTransId="{D65DC6EE-F80C-4630-90A3-E07E325BFA58}"/>
    <dgm:cxn modelId="{52B48E39-F444-4D89-848B-DBF6D29C0DAA}" srcId="{36BBB10C-15FA-47FC-B5C2-92C338FCEAA6}" destId="{4333DDF3-6877-47C9-9757-99C829B594D7}" srcOrd="1" destOrd="0" parTransId="{650A44BC-DB99-42CF-A76E-436DFEC9CAE2}" sibTransId="{33595138-ABCC-4ACD-873D-9C865B7AA183}"/>
    <dgm:cxn modelId="{F98C4EE9-D63A-4EBF-90AE-538719330421}" srcId="{558CE172-8A0D-4A80-8668-DF8239C12803}" destId="{36BBB10C-15FA-47FC-B5C2-92C338FCEAA6}" srcOrd="1" destOrd="0" parTransId="{5547D922-E2D0-41C1-A726-09D9AB0B9739}" sibTransId="{751D345D-4734-4164-983C-AA52DFA8C0D5}"/>
    <dgm:cxn modelId="{01715030-EAEC-C64D-8870-0345646C3E0C}" type="presOf" srcId="{36BBB10C-15FA-47FC-B5C2-92C338FCEAA6}" destId="{82D5A279-FAE6-CA45-9CF9-77553519DBF7}" srcOrd="0" destOrd="3" presId="urn:microsoft.com/office/officeart/2005/8/layout/list1"/>
    <dgm:cxn modelId="{0CB1D1E5-EDD5-7045-8A3D-CF3C0DEFEFC8}" type="presOf" srcId="{214B3F50-AD05-4300-A2D1-582D37926535}" destId="{82D5A279-FAE6-CA45-9CF9-77553519DBF7}" srcOrd="0" destOrd="4" presId="urn:microsoft.com/office/officeart/2005/8/layout/list1"/>
    <dgm:cxn modelId="{2155C2E3-4EB0-574C-9469-F35846C914C9}" type="presOf" srcId="{272D0C3F-97F3-45C4-B85A-71C7B03650C7}" destId="{F167D23A-4B3E-554E-B8FC-0F9ADC913D33}" srcOrd="0" destOrd="0" presId="urn:microsoft.com/office/officeart/2005/8/layout/list1"/>
    <dgm:cxn modelId="{3EE34C06-2A55-429C-A4F2-B8EC87CAA2BF}" srcId="{EC16FBA7-14A8-49C7-A8C0-E95DA0329678}" destId="{EAC1FBEB-BD6E-477B-9F3C-69C402CEA950}" srcOrd="1" destOrd="0" parTransId="{842DCF71-A306-4FBB-96B9-9B3437C89405}" sibTransId="{5E08B3C3-E36A-443F-A158-DB0BAE7F80B0}"/>
    <dgm:cxn modelId="{47634B14-9830-294D-AB80-CA78695F6904}" type="presOf" srcId="{4333DDF3-6877-47C9-9757-99C829B594D7}" destId="{82D5A279-FAE6-CA45-9CF9-77553519DBF7}" srcOrd="0" destOrd="5" presId="urn:microsoft.com/office/officeart/2005/8/layout/list1"/>
    <dgm:cxn modelId="{C371A3BD-0730-4A0F-9C9F-372128168D2A}" srcId="{4B155CE2-879A-4337-AF5D-0FEABEEC9792}" destId="{C7ECCAC0-9EAC-4AFA-8890-EDB6FD4005F6}" srcOrd="0" destOrd="0" parTransId="{04412706-0F41-49DB-9200-7D6634DB84F9}" sibTransId="{E4D44B7F-4325-46F4-8D1F-597028926544}"/>
    <dgm:cxn modelId="{94A005EC-2409-4A94-A23B-AD07FF61D56A}" srcId="{EC16FBA7-14A8-49C7-A8C0-E95DA0329678}" destId="{A8947A01-5C30-417C-81D8-AF43EC11ACFC}" srcOrd="0" destOrd="0" parTransId="{4190E4B8-6D38-4A0E-9DCA-3FDF0ACBC028}" sibTransId="{A55B1658-FF49-4624-AA7A-0293A8590A16}"/>
    <dgm:cxn modelId="{A34D08AA-B1AE-F042-8205-AD9DB7548009}" type="presOf" srcId="{4B155CE2-879A-4337-AF5D-0FEABEEC9792}" destId="{82D5A279-FAE6-CA45-9CF9-77553519DBF7}" srcOrd="0" destOrd="6" presId="urn:microsoft.com/office/officeart/2005/8/layout/list1"/>
    <dgm:cxn modelId="{1FFF077E-DD5F-41D0-B159-E20F21E222A4}" srcId="{8019BE72-0FF8-4E08-82C4-AECE1B779DFF}" destId="{558CE172-8A0D-4A80-8668-DF8239C12803}" srcOrd="1" destOrd="0" parTransId="{951842EE-2D1F-4391-831C-DB8526AD3934}" sibTransId="{87196884-4885-45DB-9569-764B304838FA}"/>
    <dgm:cxn modelId="{6A69A53B-83ED-435D-8E6E-3679603B1D07}" srcId="{558CE172-8A0D-4A80-8668-DF8239C12803}" destId="{4B155CE2-879A-4337-AF5D-0FEABEEC9792}" srcOrd="2" destOrd="0" parTransId="{2AB8EBB4-818F-4C8E-8F8D-402B673F5337}" sibTransId="{03444E09-96C4-4458-8823-52E8DC6A0A85}"/>
    <dgm:cxn modelId="{4AF60264-2ECC-B941-9E7A-5DB47E14BEEE}" type="presOf" srcId="{272D0C3F-97F3-45C4-B85A-71C7B03650C7}" destId="{E47DF5E7-1B60-2E49-92B4-5FD0941B999F}" srcOrd="1" destOrd="0" presId="urn:microsoft.com/office/officeart/2005/8/layout/list1"/>
    <dgm:cxn modelId="{89757220-9F62-284A-9C9E-42051E6835DC}" type="presOf" srcId="{47B9C2BA-14C1-4D30-AC6A-2CBFD0826C08}" destId="{9392D65A-D51B-D44F-935C-5B164318ACF2}" srcOrd="0" destOrd="0" presId="urn:microsoft.com/office/officeart/2005/8/layout/list1"/>
    <dgm:cxn modelId="{8BBE0D84-5FE4-5548-91B0-1036956F3C0C}" type="presOf" srcId="{EAC1FBEB-BD6E-477B-9F3C-69C402CEA950}" destId="{82D5A279-FAE6-CA45-9CF9-77553519DBF7}" srcOrd="0" destOrd="2" presId="urn:microsoft.com/office/officeart/2005/8/layout/list1"/>
    <dgm:cxn modelId="{CC21D973-7EF9-4E37-9010-35CE095BD51F}" srcId="{558CE172-8A0D-4A80-8668-DF8239C12803}" destId="{EC16FBA7-14A8-49C7-A8C0-E95DA0329678}" srcOrd="0" destOrd="0" parTransId="{2850C174-DBE0-47D9-93FF-4FEECFF75792}" sibTransId="{3C3C3E2C-AEEA-4B80-B5B3-4A967A4C21B6}"/>
    <dgm:cxn modelId="{61438188-9A52-CB4A-B4CD-1CDF00B68A71}" type="presOf" srcId="{558CE172-8A0D-4A80-8668-DF8239C12803}" destId="{4160E9FD-123F-CF43-A78B-D15BFC023E03}" srcOrd="1" destOrd="0" presId="urn:microsoft.com/office/officeart/2005/8/layout/list1"/>
    <dgm:cxn modelId="{963B9574-BF02-4DB5-A54A-FB2ABAE425AE}" srcId="{8019BE72-0FF8-4E08-82C4-AECE1B779DFF}" destId="{272D0C3F-97F3-45C4-B85A-71C7B03650C7}" srcOrd="0" destOrd="0" parTransId="{A378F8AA-5239-4047-9560-A7BD5861CA12}" sibTransId="{274A7F1C-38D4-4F3D-B02D-7694F9F907A9}"/>
    <dgm:cxn modelId="{39BC804F-03EE-3940-8C08-F54E11FB1C5C}" type="presParOf" srcId="{599A6A9F-F06F-2949-8732-1039C46A75A4}" destId="{B7111355-B39E-0A4F-B2FD-9DACBCBC1481}" srcOrd="0" destOrd="0" presId="urn:microsoft.com/office/officeart/2005/8/layout/list1"/>
    <dgm:cxn modelId="{AC3E68F2-C9DF-AA41-A05F-5C413145D016}" type="presParOf" srcId="{B7111355-B39E-0A4F-B2FD-9DACBCBC1481}" destId="{F167D23A-4B3E-554E-B8FC-0F9ADC913D33}" srcOrd="0" destOrd="0" presId="urn:microsoft.com/office/officeart/2005/8/layout/list1"/>
    <dgm:cxn modelId="{A40A6CD7-3A5F-D949-9056-663E68DE1793}" type="presParOf" srcId="{B7111355-B39E-0A4F-B2FD-9DACBCBC1481}" destId="{E47DF5E7-1B60-2E49-92B4-5FD0941B999F}" srcOrd="1" destOrd="0" presId="urn:microsoft.com/office/officeart/2005/8/layout/list1"/>
    <dgm:cxn modelId="{30CB6AF5-D957-A342-A0A6-9E4AA9685CD3}" type="presParOf" srcId="{599A6A9F-F06F-2949-8732-1039C46A75A4}" destId="{4D8DF34D-33CC-E444-A125-85FD70601ED0}" srcOrd="1" destOrd="0" presId="urn:microsoft.com/office/officeart/2005/8/layout/list1"/>
    <dgm:cxn modelId="{5A22773B-5F40-C246-A270-1ED349A87A10}" type="presParOf" srcId="{599A6A9F-F06F-2949-8732-1039C46A75A4}" destId="{9392D65A-D51B-D44F-935C-5B164318ACF2}" srcOrd="2" destOrd="0" presId="urn:microsoft.com/office/officeart/2005/8/layout/list1"/>
    <dgm:cxn modelId="{D9084D55-01A1-324B-B522-F51B3CE4EE57}" type="presParOf" srcId="{599A6A9F-F06F-2949-8732-1039C46A75A4}" destId="{3538DF5B-F438-6D4E-B73D-26F7025C564E}" srcOrd="3" destOrd="0" presId="urn:microsoft.com/office/officeart/2005/8/layout/list1"/>
    <dgm:cxn modelId="{A2A0BD07-51B7-7341-BC23-EA46AD76F9D0}" type="presParOf" srcId="{599A6A9F-F06F-2949-8732-1039C46A75A4}" destId="{3C0FAEF5-4E3B-FD42-B432-BD85C1DB3889}" srcOrd="4" destOrd="0" presId="urn:microsoft.com/office/officeart/2005/8/layout/list1"/>
    <dgm:cxn modelId="{CE9DF562-8B9F-614E-B9C7-54704E8A480C}" type="presParOf" srcId="{3C0FAEF5-4E3B-FD42-B432-BD85C1DB3889}" destId="{BFB6E861-6555-B448-854D-68A53CC56EDA}" srcOrd="0" destOrd="0" presId="urn:microsoft.com/office/officeart/2005/8/layout/list1"/>
    <dgm:cxn modelId="{AE5294BB-BA3F-8344-B49E-9D89D80B68A3}" type="presParOf" srcId="{3C0FAEF5-4E3B-FD42-B432-BD85C1DB3889}" destId="{4160E9FD-123F-CF43-A78B-D15BFC023E03}" srcOrd="1" destOrd="0" presId="urn:microsoft.com/office/officeart/2005/8/layout/list1"/>
    <dgm:cxn modelId="{94DA8305-33A1-9C44-B0E1-3266FF91A492}" type="presParOf" srcId="{599A6A9F-F06F-2949-8732-1039C46A75A4}" destId="{89140621-B99B-2741-88A9-50D7E3805C7B}" srcOrd="5" destOrd="0" presId="urn:microsoft.com/office/officeart/2005/8/layout/list1"/>
    <dgm:cxn modelId="{AED90C21-8F4A-B044-B595-44F224E50F13}" type="presParOf" srcId="{599A6A9F-F06F-2949-8732-1039C46A75A4}" destId="{82D5A279-FAE6-CA45-9CF9-77553519DBF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6AC9C27-CD59-48F1-B396-49FD99D23760}"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9D3BA314-2B7A-4B21-B2BE-016B05C515F4}">
      <dgm:prSet custT="1"/>
      <dgm:spPr/>
      <dgm:t>
        <a:bodyPr/>
        <a:lstStyle/>
        <a:p>
          <a:pPr>
            <a:lnSpc>
              <a:spcPct val="100000"/>
            </a:lnSpc>
            <a:defRPr b="1"/>
          </a:pPr>
          <a:r>
            <a:rPr lang="en-US" sz="1800" b="1" dirty="0"/>
            <a:t>PROVIDER LEVEL</a:t>
          </a:r>
          <a:endParaRPr lang="en-US" sz="1800" dirty="0"/>
        </a:p>
      </dgm:t>
    </dgm:pt>
    <dgm:pt modelId="{B3E867F3-3EBB-44C3-A3F8-46D2E217C29A}" type="parTrans" cxnId="{E0ED1449-F500-4B10-B1B1-8E9B739844D7}">
      <dgm:prSet/>
      <dgm:spPr/>
      <dgm:t>
        <a:bodyPr/>
        <a:lstStyle/>
        <a:p>
          <a:endParaRPr lang="en-US"/>
        </a:p>
      </dgm:t>
    </dgm:pt>
    <dgm:pt modelId="{5A5F2E10-0042-461B-A0DF-460F40B8AB42}" type="sibTrans" cxnId="{E0ED1449-F500-4B10-B1B1-8E9B739844D7}">
      <dgm:prSet/>
      <dgm:spPr/>
      <dgm:t>
        <a:bodyPr/>
        <a:lstStyle/>
        <a:p>
          <a:endParaRPr lang="en-US"/>
        </a:p>
      </dgm:t>
    </dgm:pt>
    <dgm:pt modelId="{CC9B4226-7C7C-48EB-8649-C9221D8E791D}">
      <dgm:prSet custT="1"/>
      <dgm:spPr/>
      <dgm:t>
        <a:bodyPr/>
        <a:lstStyle/>
        <a:p>
          <a:pPr>
            <a:lnSpc>
              <a:spcPct val="100000"/>
            </a:lnSpc>
          </a:pPr>
          <a:r>
            <a:rPr lang="en-US" sz="1700" dirty="0"/>
            <a:t>Audit and feedback </a:t>
          </a:r>
        </a:p>
      </dgm:t>
    </dgm:pt>
    <dgm:pt modelId="{5AF6D54F-69DF-4CDB-82A2-97E35FB9D332}" type="parTrans" cxnId="{94BB56BA-73ED-4074-87F3-C865EC892AD5}">
      <dgm:prSet/>
      <dgm:spPr/>
      <dgm:t>
        <a:bodyPr/>
        <a:lstStyle/>
        <a:p>
          <a:endParaRPr lang="en-US"/>
        </a:p>
      </dgm:t>
    </dgm:pt>
    <dgm:pt modelId="{BCC6FA62-5CEB-4899-AF2F-DDECA7DE013B}" type="sibTrans" cxnId="{94BB56BA-73ED-4074-87F3-C865EC892AD5}">
      <dgm:prSet/>
      <dgm:spPr/>
      <dgm:t>
        <a:bodyPr/>
        <a:lstStyle/>
        <a:p>
          <a:endParaRPr lang="en-US"/>
        </a:p>
      </dgm:t>
    </dgm:pt>
    <dgm:pt modelId="{D436BA64-19FA-43C4-AA2E-800A1DD99FB5}">
      <dgm:prSet custT="1"/>
      <dgm:spPr/>
      <dgm:t>
        <a:bodyPr/>
        <a:lstStyle/>
        <a:p>
          <a:pPr>
            <a:lnSpc>
              <a:spcPct val="100000"/>
            </a:lnSpc>
          </a:pPr>
          <a:r>
            <a:rPr lang="en-US" sz="1700" dirty="0"/>
            <a:t>Education</a:t>
          </a:r>
        </a:p>
      </dgm:t>
    </dgm:pt>
    <dgm:pt modelId="{5F9E7C01-70E6-4996-9D71-106F9388D8CC}" type="parTrans" cxnId="{E6535623-DD21-41BB-BC63-FD3EB6F18641}">
      <dgm:prSet/>
      <dgm:spPr/>
      <dgm:t>
        <a:bodyPr/>
        <a:lstStyle/>
        <a:p>
          <a:endParaRPr lang="en-US"/>
        </a:p>
      </dgm:t>
    </dgm:pt>
    <dgm:pt modelId="{E874BAA8-1332-412E-841B-29ABE4DEFCB8}" type="sibTrans" cxnId="{E6535623-DD21-41BB-BC63-FD3EB6F18641}">
      <dgm:prSet/>
      <dgm:spPr/>
      <dgm:t>
        <a:bodyPr/>
        <a:lstStyle/>
        <a:p>
          <a:endParaRPr lang="en-US"/>
        </a:p>
      </dgm:t>
    </dgm:pt>
    <dgm:pt modelId="{46D87D59-3F61-4509-AF33-D1A278E1084B}">
      <dgm:prSet custT="1"/>
      <dgm:spPr/>
      <dgm:t>
        <a:bodyPr/>
        <a:lstStyle/>
        <a:p>
          <a:pPr>
            <a:lnSpc>
              <a:spcPct val="100000"/>
            </a:lnSpc>
          </a:pPr>
          <a:r>
            <a:rPr lang="en-US" sz="1700" dirty="0"/>
            <a:t>Financial incentives. </a:t>
          </a:r>
        </a:p>
      </dgm:t>
    </dgm:pt>
    <dgm:pt modelId="{7704C818-66E3-49D8-B864-D5CAD29351B4}" type="parTrans" cxnId="{11CD439A-F312-4545-9075-AD0702BF0CEE}">
      <dgm:prSet/>
      <dgm:spPr/>
      <dgm:t>
        <a:bodyPr/>
        <a:lstStyle/>
        <a:p>
          <a:endParaRPr lang="en-US"/>
        </a:p>
      </dgm:t>
    </dgm:pt>
    <dgm:pt modelId="{824252FE-F90A-429F-9CFC-B79923AF9AB2}" type="sibTrans" cxnId="{11CD439A-F312-4545-9075-AD0702BF0CEE}">
      <dgm:prSet/>
      <dgm:spPr/>
      <dgm:t>
        <a:bodyPr/>
        <a:lstStyle/>
        <a:p>
          <a:endParaRPr lang="en-US"/>
        </a:p>
      </dgm:t>
    </dgm:pt>
    <dgm:pt modelId="{F52B2C7B-0621-4265-BAF9-EC116AE8A7C0}">
      <dgm:prSet custT="1"/>
      <dgm:spPr/>
      <dgm:t>
        <a:bodyPr/>
        <a:lstStyle/>
        <a:p>
          <a:pPr>
            <a:lnSpc>
              <a:spcPct val="100000"/>
            </a:lnSpc>
            <a:defRPr b="1"/>
          </a:pPr>
          <a:r>
            <a:rPr lang="en-US" sz="1800" b="1" dirty="0"/>
            <a:t>PATIENT LEVEL</a:t>
          </a:r>
          <a:endParaRPr lang="en-US" sz="1800" dirty="0"/>
        </a:p>
      </dgm:t>
    </dgm:pt>
    <dgm:pt modelId="{509B335C-2007-4257-B079-75FC8BE75658}" type="parTrans" cxnId="{68EB583A-B123-40E7-8758-2B8841913A7F}">
      <dgm:prSet/>
      <dgm:spPr/>
      <dgm:t>
        <a:bodyPr/>
        <a:lstStyle/>
        <a:p>
          <a:endParaRPr lang="en-US"/>
        </a:p>
      </dgm:t>
    </dgm:pt>
    <dgm:pt modelId="{6E333CE0-F925-4E7D-9608-0904C38EE75E}" type="sibTrans" cxnId="{68EB583A-B123-40E7-8758-2B8841913A7F}">
      <dgm:prSet/>
      <dgm:spPr/>
      <dgm:t>
        <a:bodyPr/>
        <a:lstStyle/>
        <a:p>
          <a:endParaRPr lang="en-US"/>
        </a:p>
      </dgm:t>
    </dgm:pt>
    <dgm:pt modelId="{860F57FA-A7D8-4E88-954B-0D9440175BB8}">
      <dgm:prSet/>
      <dgm:spPr/>
      <dgm:t>
        <a:bodyPr/>
        <a:lstStyle/>
        <a:p>
          <a:pPr>
            <a:lnSpc>
              <a:spcPct val="100000"/>
            </a:lnSpc>
          </a:pPr>
          <a:r>
            <a:rPr lang="en-US"/>
            <a:t>Education</a:t>
          </a:r>
        </a:p>
      </dgm:t>
    </dgm:pt>
    <dgm:pt modelId="{18D6CA0B-1A44-442F-B014-62DE2952D527}" type="parTrans" cxnId="{7092CA2D-8769-4E09-9109-C104535F5293}">
      <dgm:prSet/>
      <dgm:spPr/>
      <dgm:t>
        <a:bodyPr/>
        <a:lstStyle/>
        <a:p>
          <a:endParaRPr lang="en-US"/>
        </a:p>
      </dgm:t>
    </dgm:pt>
    <dgm:pt modelId="{83AF7B66-0121-411A-BDF9-22498B84F29A}" type="sibTrans" cxnId="{7092CA2D-8769-4E09-9109-C104535F5293}">
      <dgm:prSet/>
      <dgm:spPr/>
      <dgm:t>
        <a:bodyPr/>
        <a:lstStyle/>
        <a:p>
          <a:endParaRPr lang="en-US"/>
        </a:p>
      </dgm:t>
    </dgm:pt>
    <dgm:pt modelId="{ED92866B-4D48-4BA7-A8A8-E7E1BF4A6CD9}">
      <dgm:prSet/>
      <dgm:spPr/>
      <dgm:t>
        <a:bodyPr/>
        <a:lstStyle/>
        <a:p>
          <a:pPr>
            <a:lnSpc>
              <a:spcPct val="100000"/>
            </a:lnSpc>
          </a:pPr>
          <a:r>
            <a:rPr lang="en-US" dirty="0"/>
            <a:t>Reminders and promotion of self management</a:t>
          </a:r>
        </a:p>
      </dgm:t>
    </dgm:pt>
    <dgm:pt modelId="{6014F400-5BC5-4498-A7F3-F5D8F6AB0736}" type="parTrans" cxnId="{C218F246-3EC8-48E9-A48B-B1F694CC436C}">
      <dgm:prSet/>
      <dgm:spPr/>
      <dgm:t>
        <a:bodyPr/>
        <a:lstStyle/>
        <a:p>
          <a:endParaRPr lang="en-US"/>
        </a:p>
      </dgm:t>
    </dgm:pt>
    <dgm:pt modelId="{DDA5D4E6-71C5-430F-8B8C-5DB03470DAB1}" type="sibTrans" cxnId="{C218F246-3EC8-48E9-A48B-B1F694CC436C}">
      <dgm:prSet/>
      <dgm:spPr/>
      <dgm:t>
        <a:bodyPr/>
        <a:lstStyle/>
        <a:p>
          <a:endParaRPr lang="en-US"/>
        </a:p>
      </dgm:t>
    </dgm:pt>
    <dgm:pt modelId="{F17A1E2C-6A87-4679-8CE8-7723B511ADC8}">
      <dgm:prSet/>
      <dgm:spPr/>
      <dgm:t>
        <a:bodyPr/>
        <a:lstStyle/>
        <a:p>
          <a:pPr>
            <a:lnSpc>
              <a:spcPct val="100000"/>
            </a:lnSpc>
          </a:pPr>
          <a:r>
            <a:rPr lang="en-US"/>
            <a:t>Financial incentives </a:t>
          </a:r>
        </a:p>
      </dgm:t>
    </dgm:pt>
    <dgm:pt modelId="{05533712-2FE9-4CD6-B37D-32204A6E5F71}" type="parTrans" cxnId="{BA652F93-37A2-46D8-A440-F216E53E3AEF}">
      <dgm:prSet/>
      <dgm:spPr/>
      <dgm:t>
        <a:bodyPr/>
        <a:lstStyle/>
        <a:p>
          <a:endParaRPr lang="en-US"/>
        </a:p>
      </dgm:t>
    </dgm:pt>
    <dgm:pt modelId="{AF3E2A0A-88D3-4117-824D-E3D00038B466}" type="sibTrans" cxnId="{BA652F93-37A2-46D8-A440-F216E53E3AEF}">
      <dgm:prSet/>
      <dgm:spPr/>
      <dgm:t>
        <a:bodyPr/>
        <a:lstStyle/>
        <a:p>
          <a:endParaRPr lang="en-US"/>
        </a:p>
      </dgm:t>
    </dgm:pt>
    <dgm:pt modelId="{B75F1DF8-07D0-4F8F-B777-B311FFC516C2}">
      <dgm:prSet custT="1"/>
      <dgm:spPr/>
      <dgm:t>
        <a:bodyPr/>
        <a:lstStyle/>
        <a:p>
          <a:pPr>
            <a:lnSpc>
              <a:spcPct val="100000"/>
            </a:lnSpc>
            <a:defRPr b="1"/>
          </a:pPr>
          <a:r>
            <a:rPr lang="en-US" sz="1800" b="1" dirty="0"/>
            <a:t>CLINIC LEVEL</a:t>
          </a:r>
          <a:endParaRPr lang="en-US" sz="1800" dirty="0"/>
        </a:p>
      </dgm:t>
    </dgm:pt>
    <dgm:pt modelId="{D856E78F-7C23-41F4-A1C2-A8E1175EEC08}" type="parTrans" cxnId="{6A6BEDFA-D167-406E-BF45-13AE1D9ABF64}">
      <dgm:prSet/>
      <dgm:spPr/>
      <dgm:t>
        <a:bodyPr/>
        <a:lstStyle/>
        <a:p>
          <a:endParaRPr lang="en-US"/>
        </a:p>
      </dgm:t>
    </dgm:pt>
    <dgm:pt modelId="{26AAD084-D2A5-4A3C-8DBA-09FABC044B63}" type="sibTrans" cxnId="{6A6BEDFA-D167-406E-BF45-13AE1D9ABF64}">
      <dgm:prSet/>
      <dgm:spPr/>
      <dgm:t>
        <a:bodyPr/>
        <a:lstStyle/>
        <a:p>
          <a:endParaRPr lang="en-US"/>
        </a:p>
      </dgm:t>
    </dgm:pt>
    <dgm:pt modelId="{5268F49C-6D97-43C1-B5AB-CDB2413D3B50}">
      <dgm:prSet/>
      <dgm:spPr/>
      <dgm:t>
        <a:bodyPr/>
        <a:lstStyle/>
        <a:p>
          <a:pPr>
            <a:lnSpc>
              <a:spcPct val="100000"/>
            </a:lnSpc>
          </a:pPr>
          <a:r>
            <a:rPr lang="en-US"/>
            <a:t>Chronic disease management</a:t>
          </a:r>
        </a:p>
      </dgm:t>
    </dgm:pt>
    <dgm:pt modelId="{E852C794-8B6C-4EE0-9432-057D82B015F8}" type="parTrans" cxnId="{D99764EE-D917-4261-ADEA-AB94D9B7C582}">
      <dgm:prSet/>
      <dgm:spPr/>
      <dgm:t>
        <a:bodyPr/>
        <a:lstStyle/>
        <a:p>
          <a:endParaRPr lang="en-US"/>
        </a:p>
      </dgm:t>
    </dgm:pt>
    <dgm:pt modelId="{5ED7EE74-462C-44F8-AAF5-98AE5B910323}" type="sibTrans" cxnId="{D99764EE-D917-4261-ADEA-AB94D9B7C582}">
      <dgm:prSet/>
      <dgm:spPr/>
      <dgm:t>
        <a:bodyPr/>
        <a:lstStyle/>
        <a:p>
          <a:endParaRPr lang="en-US"/>
        </a:p>
      </dgm:t>
    </dgm:pt>
    <dgm:pt modelId="{5E130A4F-FBE2-4954-8486-E3A961B2E917}">
      <dgm:prSet/>
      <dgm:spPr/>
      <dgm:t>
        <a:bodyPr/>
        <a:lstStyle/>
        <a:p>
          <a:pPr>
            <a:lnSpc>
              <a:spcPct val="100000"/>
            </a:lnSpc>
          </a:pPr>
          <a:r>
            <a:rPr lang="en-US"/>
            <a:t>Increased staffing, </a:t>
          </a:r>
        </a:p>
      </dgm:t>
    </dgm:pt>
    <dgm:pt modelId="{229FB57A-4E4F-4535-86E7-238EF6856890}" type="parTrans" cxnId="{80D63D2F-87D3-4CE1-8C01-7F49CF176458}">
      <dgm:prSet/>
      <dgm:spPr/>
      <dgm:t>
        <a:bodyPr/>
        <a:lstStyle/>
        <a:p>
          <a:endParaRPr lang="en-US"/>
        </a:p>
      </dgm:t>
    </dgm:pt>
    <dgm:pt modelId="{1007A4A7-7A48-4723-92EC-31DEE58F84A1}" type="sibTrans" cxnId="{80D63D2F-87D3-4CE1-8C01-7F49CF176458}">
      <dgm:prSet/>
      <dgm:spPr/>
      <dgm:t>
        <a:bodyPr/>
        <a:lstStyle/>
        <a:p>
          <a:endParaRPr lang="en-US"/>
        </a:p>
      </dgm:t>
    </dgm:pt>
    <dgm:pt modelId="{D2DA1C3B-82E2-443F-B40E-4B267B55CF4F}">
      <dgm:prSet/>
      <dgm:spPr/>
      <dgm:t>
        <a:bodyPr/>
        <a:lstStyle/>
        <a:p>
          <a:pPr>
            <a:lnSpc>
              <a:spcPct val="100000"/>
            </a:lnSpc>
          </a:pPr>
          <a:r>
            <a:rPr lang="en-US" dirty="0"/>
            <a:t>Skill mix </a:t>
          </a:r>
        </a:p>
      </dgm:t>
    </dgm:pt>
    <dgm:pt modelId="{9BE0B41D-3DF5-4E48-9C4F-70DDB3430857}" type="parTrans" cxnId="{407453BA-C18A-4B27-8BF9-44109B74B383}">
      <dgm:prSet/>
      <dgm:spPr/>
      <dgm:t>
        <a:bodyPr/>
        <a:lstStyle/>
        <a:p>
          <a:endParaRPr lang="en-US"/>
        </a:p>
      </dgm:t>
    </dgm:pt>
    <dgm:pt modelId="{EE0EDF66-A41D-44D8-8591-137D66A1934B}" type="sibTrans" cxnId="{407453BA-C18A-4B27-8BF9-44109B74B383}">
      <dgm:prSet/>
      <dgm:spPr/>
      <dgm:t>
        <a:bodyPr/>
        <a:lstStyle/>
        <a:p>
          <a:endParaRPr lang="en-US"/>
        </a:p>
      </dgm:t>
    </dgm:pt>
    <dgm:pt modelId="{D2187DB1-8C52-4A30-9077-F0923D04DA28}">
      <dgm:prSet/>
      <dgm:spPr/>
      <dgm:t>
        <a:bodyPr/>
        <a:lstStyle/>
        <a:p>
          <a:pPr>
            <a:lnSpc>
              <a:spcPct val="100000"/>
            </a:lnSpc>
          </a:pPr>
          <a:r>
            <a:rPr lang="en-US"/>
            <a:t>Case management</a:t>
          </a:r>
        </a:p>
      </dgm:t>
    </dgm:pt>
    <dgm:pt modelId="{45E1B60F-1B25-4AC6-AB5B-9CC34F87492C}" type="parTrans" cxnId="{4BFAF0E1-D461-4719-8B63-7917C13C97AD}">
      <dgm:prSet/>
      <dgm:spPr/>
      <dgm:t>
        <a:bodyPr/>
        <a:lstStyle/>
        <a:p>
          <a:endParaRPr lang="en-US"/>
        </a:p>
      </dgm:t>
    </dgm:pt>
    <dgm:pt modelId="{A4134BB3-B91D-4D90-97ED-9F3952104CA2}" type="sibTrans" cxnId="{4BFAF0E1-D461-4719-8B63-7917C13C97AD}">
      <dgm:prSet/>
      <dgm:spPr/>
      <dgm:t>
        <a:bodyPr/>
        <a:lstStyle/>
        <a:p>
          <a:endParaRPr lang="en-US"/>
        </a:p>
      </dgm:t>
    </dgm:pt>
    <dgm:pt modelId="{25C1DA11-321D-4219-8BF4-04BF421436F2}">
      <dgm:prSet custT="1"/>
      <dgm:spPr/>
      <dgm:t>
        <a:bodyPr/>
        <a:lstStyle/>
        <a:p>
          <a:pPr>
            <a:lnSpc>
              <a:spcPct val="100000"/>
            </a:lnSpc>
            <a:defRPr b="1"/>
          </a:pPr>
          <a:r>
            <a:rPr lang="en-US" sz="1800" b="1" dirty="0"/>
            <a:t>ORGANIZATIONAL/</a:t>
          </a:r>
        </a:p>
        <a:p>
          <a:pPr>
            <a:lnSpc>
              <a:spcPct val="100000"/>
            </a:lnSpc>
            <a:defRPr b="1"/>
          </a:pPr>
          <a:r>
            <a:rPr lang="en-US" sz="1800" b="1" dirty="0"/>
            <a:t>SYSTEM LEVEL</a:t>
          </a:r>
          <a:endParaRPr lang="en-US" sz="1800" dirty="0"/>
        </a:p>
      </dgm:t>
    </dgm:pt>
    <dgm:pt modelId="{BED35315-B7B0-4719-B0CF-C68936D39AE1}" type="parTrans" cxnId="{3A1038FE-4173-4E3A-885D-2D99BCEDCFE4}">
      <dgm:prSet/>
      <dgm:spPr/>
      <dgm:t>
        <a:bodyPr/>
        <a:lstStyle/>
        <a:p>
          <a:endParaRPr lang="en-US"/>
        </a:p>
      </dgm:t>
    </dgm:pt>
    <dgm:pt modelId="{BBA2C69A-88FD-4D7F-BC96-A68294BE4E1B}" type="sibTrans" cxnId="{3A1038FE-4173-4E3A-885D-2D99BCEDCFE4}">
      <dgm:prSet/>
      <dgm:spPr/>
      <dgm:t>
        <a:bodyPr/>
        <a:lstStyle/>
        <a:p>
          <a:endParaRPr lang="en-US"/>
        </a:p>
      </dgm:t>
    </dgm:pt>
    <dgm:pt modelId="{0A58E60B-8C13-415F-A96D-A405E7A8615E}">
      <dgm:prSet/>
      <dgm:spPr/>
      <dgm:t>
        <a:bodyPr/>
        <a:lstStyle/>
        <a:p>
          <a:pPr>
            <a:lnSpc>
              <a:spcPct val="100000"/>
            </a:lnSpc>
          </a:pPr>
          <a:r>
            <a:rPr lang="en-US" dirty="0"/>
            <a:t>Reimbursement</a:t>
          </a:r>
        </a:p>
        <a:p>
          <a:pPr>
            <a:lnSpc>
              <a:spcPct val="100000"/>
            </a:lnSpc>
          </a:pPr>
          <a:r>
            <a:rPr lang="en-US" dirty="0"/>
            <a:t>Accreditation</a:t>
          </a:r>
        </a:p>
        <a:p>
          <a:pPr>
            <a:lnSpc>
              <a:spcPct val="100000"/>
            </a:lnSpc>
          </a:pPr>
          <a:r>
            <a:rPr lang="en-US" dirty="0"/>
            <a:t>EMR changes</a:t>
          </a:r>
        </a:p>
      </dgm:t>
    </dgm:pt>
    <dgm:pt modelId="{935E03AF-0538-418F-9EDE-EA26D1111F52}" type="parTrans" cxnId="{8CC343C6-5C15-4D68-8909-18CCBEA7CB4F}">
      <dgm:prSet/>
      <dgm:spPr/>
      <dgm:t>
        <a:bodyPr/>
        <a:lstStyle/>
        <a:p>
          <a:endParaRPr lang="en-US"/>
        </a:p>
      </dgm:t>
    </dgm:pt>
    <dgm:pt modelId="{1F6FAB55-26A8-464A-88B8-4F4F41950A88}" type="sibTrans" cxnId="{8CC343C6-5C15-4D68-8909-18CCBEA7CB4F}">
      <dgm:prSet/>
      <dgm:spPr/>
      <dgm:t>
        <a:bodyPr/>
        <a:lstStyle/>
        <a:p>
          <a:endParaRPr lang="en-US"/>
        </a:p>
      </dgm:t>
    </dgm:pt>
    <dgm:pt modelId="{290AD7B8-01BF-4C60-9BC2-EACE79A29AFB}" type="pres">
      <dgm:prSet presAssocID="{96AC9C27-CD59-48F1-B396-49FD99D23760}" presName="root" presStyleCnt="0">
        <dgm:presLayoutVars>
          <dgm:dir/>
          <dgm:resizeHandles val="exact"/>
        </dgm:presLayoutVars>
      </dgm:prSet>
      <dgm:spPr/>
      <dgm:t>
        <a:bodyPr/>
        <a:lstStyle/>
        <a:p>
          <a:endParaRPr lang="en-US"/>
        </a:p>
      </dgm:t>
    </dgm:pt>
    <dgm:pt modelId="{40C58205-52A1-4447-9DE7-16E55006C8FA}" type="pres">
      <dgm:prSet presAssocID="{9D3BA314-2B7A-4B21-B2BE-016B05C515F4}" presName="compNode" presStyleCnt="0"/>
      <dgm:spPr/>
    </dgm:pt>
    <dgm:pt modelId="{7D11563C-3690-4BC9-98ED-26349C5B6303}" type="pres">
      <dgm:prSet presAssocID="{9D3BA314-2B7A-4B21-B2BE-016B05C515F4}"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dgm:pt>
    <dgm:pt modelId="{69BDE487-AFA9-4167-B587-044F055ABF89}" type="pres">
      <dgm:prSet presAssocID="{9D3BA314-2B7A-4B21-B2BE-016B05C515F4}" presName="iconSpace" presStyleCnt="0"/>
      <dgm:spPr/>
    </dgm:pt>
    <dgm:pt modelId="{DB2232BE-256D-43D1-9E97-AF558A689F9C}" type="pres">
      <dgm:prSet presAssocID="{9D3BA314-2B7A-4B21-B2BE-016B05C515F4}" presName="parTx" presStyleLbl="revTx" presStyleIdx="0" presStyleCnt="8">
        <dgm:presLayoutVars>
          <dgm:chMax val="0"/>
          <dgm:chPref val="0"/>
        </dgm:presLayoutVars>
      </dgm:prSet>
      <dgm:spPr/>
      <dgm:t>
        <a:bodyPr/>
        <a:lstStyle/>
        <a:p>
          <a:endParaRPr lang="en-US"/>
        </a:p>
      </dgm:t>
    </dgm:pt>
    <dgm:pt modelId="{E0FC52FD-6680-4E72-A4F8-79E71126EFF8}" type="pres">
      <dgm:prSet presAssocID="{9D3BA314-2B7A-4B21-B2BE-016B05C515F4}" presName="txSpace" presStyleCnt="0"/>
      <dgm:spPr/>
    </dgm:pt>
    <dgm:pt modelId="{04235AEB-0A14-485C-B11D-9BC4E336EACE}" type="pres">
      <dgm:prSet presAssocID="{9D3BA314-2B7A-4B21-B2BE-016B05C515F4}" presName="desTx" presStyleLbl="revTx" presStyleIdx="1" presStyleCnt="8">
        <dgm:presLayoutVars/>
      </dgm:prSet>
      <dgm:spPr/>
      <dgm:t>
        <a:bodyPr/>
        <a:lstStyle/>
        <a:p>
          <a:endParaRPr lang="en-US"/>
        </a:p>
      </dgm:t>
    </dgm:pt>
    <dgm:pt modelId="{9892DE60-F9C7-4D6B-A6F4-5BEE4D86E195}" type="pres">
      <dgm:prSet presAssocID="{5A5F2E10-0042-461B-A0DF-460F40B8AB42}" presName="sibTrans" presStyleCnt="0"/>
      <dgm:spPr/>
    </dgm:pt>
    <dgm:pt modelId="{381C80AE-6BDD-43EF-A579-19D93A667429}" type="pres">
      <dgm:prSet presAssocID="{F52B2C7B-0621-4265-BAF9-EC116AE8A7C0}" presName="compNode" presStyleCnt="0"/>
      <dgm:spPr/>
    </dgm:pt>
    <dgm:pt modelId="{023CF08F-F87E-4615-B643-3E0A4A7A3D9C}" type="pres">
      <dgm:prSet presAssocID="{F52B2C7B-0621-4265-BAF9-EC116AE8A7C0}" presName="iconRect" presStyleLbl="node1" presStyleIdx="1" presStyleCnt="4"/>
      <dgm:spPr>
        <a:blipFill rotWithShape="1">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dgm:pt>
    <dgm:pt modelId="{D80F9EBB-E0E0-4CFA-85F5-9E9735DDE32A}" type="pres">
      <dgm:prSet presAssocID="{F52B2C7B-0621-4265-BAF9-EC116AE8A7C0}" presName="iconSpace" presStyleCnt="0"/>
      <dgm:spPr/>
    </dgm:pt>
    <dgm:pt modelId="{97996C70-D161-4324-8225-5BF45AE4C0E4}" type="pres">
      <dgm:prSet presAssocID="{F52B2C7B-0621-4265-BAF9-EC116AE8A7C0}" presName="parTx" presStyleLbl="revTx" presStyleIdx="2" presStyleCnt="8">
        <dgm:presLayoutVars>
          <dgm:chMax val="0"/>
          <dgm:chPref val="0"/>
        </dgm:presLayoutVars>
      </dgm:prSet>
      <dgm:spPr/>
      <dgm:t>
        <a:bodyPr/>
        <a:lstStyle/>
        <a:p>
          <a:endParaRPr lang="en-US"/>
        </a:p>
      </dgm:t>
    </dgm:pt>
    <dgm:pt modelId="{69390C0B-E4F3-4BB5-9A1F-9F0D908258C8}" type="pres">
      <dgm:prSet presAssocID="{F52B2C7B-0621-4265-BAF9-EC116AE8A7C0}" presName="txSpace" presStyleCnt="0"/>
      <dgm:spPr/>
    </dgm:pt>
    <dgm:pt modelId="{4BA07CB9-0513-43EB-A4C2-ED4D2459B853}" type="pres">
      <dgm:prSet presAssocID="{F52B2C7B-0621-4265-BAF9-EC116AE8A7C0}" presName="desTx" presStyleLbl="revTx" presStyleIdx="3" presStyleCnt="8">
        <dgm:presLayoutVars/>
      </dgm:prSet>
      <dgm:spPr/>
      <dgm:t>
        <a:bodyPr/>
        <a:lstStyle/>
        <a:p>
          <a:endParaRPr lang="en-US"/>
        </a:p>
      </dgm:t>
    </dgm:pt>
    <dgm:pt modelId="{7ECECEB9-73BE-44DB-A3ED-2812FF4DA8E0}" type="pres">
      <dgm:prSet presAssocID="{6E333CE0-F925-4E7D-9608-0904C38EE75E}" presName="sibTrans" presStyleCnt="0"/>
      <dgm:spPr/>
    </dgm:pt>
    <dgm:pt modelId="{4DE02C01-E972-47A6-85A3-EA319EB55E07}" type="pres">
      <dgm:prSet presAssocID="{B75F1DF8-07D0-4F8F-B777-B311FFC516C2}" presName="compNode" presStyleCnt="0"/>
      <dgm:spPr/>
    </dgm:pt>
    <dgm:pt modelId="{B293A2B8-C29F-4A09-9291-C802155E5D96}" type="pres">
      <dgm:prSet presAssocID="{B75F1DF8-07D0-4F8F-B777-B311FFC516C2}" presName="iconRect" presStyleLbl="node1" presStyleIdx="2" presStyleCnt="4"/>
      <dgm:spPr>
        <a:blipFill rotWithShape="1">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dgm:pt>
    <dgm:pt modelId="{BA9700F7-6A26-45FF-868C-184057D3A205}" type="pres">
      <dgm:prSet presAssocID="{B75F1DF8-07D0-4F8F-B777-B311FFC516C2}" presName="iconSpace" presStyleCnt="0"/>
      <dgm:spPr/>
    </dgm:pt>
    <dgm:pt modelId="{722CAFD5-C2EC-4851-B9EE-4D09C53085A9}" type="pres">
      <dgm:prSet presAssocID="{B75F1DF8-07D0-4F8F-B777-B311FFC516C2}" presName="parTx" presStyleLbl="revTx" presStyleIdx="4" presStyleCnt="8">
        <dgm:presLayoutVars>
          <dgm:chMax val="0"/>
          <dgm:chPref val="0"/>
        </dgm:presLayoutVars>
      </dgm:prSet>
      <dgm:spPr/>
      <dgm:t>
        <a:bodyPr/>
        <a:lstStyle/>
        <a:p>
          <a:endParaRPr lang="en-US"/>
        </a:p>
      </dgm:t>
    </dgm:pt>
    <dgm:pt modelId="{F0FF5ABF-8971-4D29-8BAA-A22A9CAC3FB9}" type="pres">
      <dgm:prSet presAssocID="{B75F1DF8-07D0-4F8F-B777-B311FFC516C2}" presName="txSpace" presStyleCnt="0"/>
      <dgm:spPr/>
    </dgm:pt>
    <dgm:pt modelId="{75667BF2-B9F7-4DBC-808C-5E0A3988AA54}" type="pres">
      <dgm:prSet presAssocID="{B75F1DF8-07D0-4F8F-B777-B311FFC516C2}" presName="desTx" presStyleLbl="revTx" presStyleIdx="5" presStyleCnt="8">
        <dgm:presLayoutVars/>
      </dgm:prSet>
      <dgm:spPr/>
      <dgm:t>
        <a:bodyPr/>
        <a:lstStyle/>
        <a:p>
          <a:endParaRPr lang="en-US"/>
        </a:p>
      </dgm:t>
    </dgm:pt>
    <dgm:pt modelId="{BF5BF51E-8EBF-45C0-8D2A-C937C8DFC414}" type="pres">
      <dgm:prSet presAssocID="{26AAD084-D2A5-4A3C-8DBA-09FABC044B63}" presName="sibTrans" presStyleCnt="0"/>
      <dgm:spPr/>
    </dgm:pt>
    <dgm:pt modelId="{D6D5DA16-89AB-41D5-AA69-3434398EF50E}" type="pres">
      <dgm:prSet presAssocID="{25C1DA11-321D-4219-8BF4-04BF421436F2}" presName="compNode" presStyleCnt="0"/>
      <dgm:spPr/>
    </dgm:pt>
    <dgm:pt modelId="{31132DF8-9EF8-4F51-9EE0-3020163D9009}" type="pres">
      <dgm:prSet presAssocID="{25C1DA11-321D-4219-8BF4-04BF421436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edical"/>
        </a:ext>
      </dgm:extLst>
    </dgm:pt>
    <dgm:pt modelId="{C7A3F5EA-B23E-43BC-B7AE-B7A68430F7F9}" type="pres">
      <dgm:prSet presAssocID="{25C1DA11-321D-4219-8BF4-04BF421436F2}" presName="iconSpace" presStyleCnt="0"/>
      <dgm:spPr/>
    </dgm:pt>
    <dgm:pt modelId="{652208CA-5DB4-49C3-94D1-B204B54FC0F4}" type="pres">
      <dgm:prSet presAssocID="{25C1DA11-321D-4219-8BF4-04BF421436F2}" presName="parTx" presStyleLbl="revTx" presStyleIdx="6" presStyleCnt="8">
        <dgm:presLayoutVars>
          <dgm:chMax val="0"/>
          <dgm:chPref val="0"/>
        </dgm:presLayoutVars>
      </dgm:prSet>
      <dgm:spPr/>
      <dgm:t>
        <a:bodyPr/>
        <a:lstStyle/>
        <a:p>
          <a:endParaRPr lang="en-US"/>
        </a:p>
      </dgm:t>
    </dgm:pt>
    <dgm:pt modelId="{31A99F18-90D8-4855-8EB7-1FDDC5AE1EE0}" type="pres">
      <dgm:prSet presAssocID="{25C1DA11-321D-4219-8BF4-04BF421436F2}" presName="txSpace" presStyleCnt="0"/>
      <dgm:spPr/>
    </dgm:pt>
    <dgm:pt modelId="{F84C6EEA-5E38-43A8-9070-F4D1E5980B8F}" type="pres">
      <dgm:prSet presAssocID="{25C1DA11-321D-4219-8BF4-04BF421436F2}" presName="desTx" presStyleLbl="revTx" presStyleIdx="7" presStyleCnt="8">
        <dgm:presLayoutVars/>
      </dgm:prSet>
      <dgm:spPr/>
      <dgm:t>
        <a:bodyPr/>
        <a:lstStyle/>
        <a:p>
          <a:endParaRPr lang="en-US"/>
        </a:p>
      </dgm:t>
    </dgm:pt>
  </dgm:ptLst>
  <dgm:cxnLst>
    <dgm:cxn modelId="{46DF3BAE-C293-4AB6-AA3B-6EECC635A705}" type="presOf" srcId="{CC9B4226-7C7C-48EB-8649-C9221D8E791D}" destId="{04235AEB-0A14-485C-B11D-9BC4E336EACE}" srcOrd="0" destOrd="0" presId="urn:microsoft.com/office/officeart/2018/5/layout/CenteredIconLabelDescriptionList"/>
    <dgm:cxn modelId="{E0ED1449-F500-4B10-B1B1-8E9B739844D7}" srcId="{96AC9C27-CD59-48F1-B396-49FD99D23760}" destId="{9D3BA314-2B7A-4B21-B2BE-016B05C515F4}" srcOrd="0" destOrd="0" parTransId="{B3E867F3-3EBB-44C3-A3F8-46D2E217C29A}" sibTransId="{5A5F2E10-0042-461B-A0DF-460F40B8AB42}"/>
    <dgm:cxn modelId="{407453BA-C18A-4B27-8BF9-44109B74B383}" srcId="{B75F1DF8-07D0-4F8F-B777-B311FFC516C2}" destId="{D2DA1C3B-82E2-443F-B40E-4B267B55CF4F}" srcOrd="2" destOrd="0" parTransId="{9BE0B41D-3DF5-4E48-9C4F-70DDB3430857}" sibTransId="{EE0EDF66-A41D-44D8-8591-137D66A1934B}"/>
    <dgm:cxn modelId="{157042F7-EFA8-425C-A745-F73F34182AF0}" type="presOf" srcId="{96AC9C27-CD59-48F1-B396-49FD99D23760}" destId="{290AD7B8-01BF-4C60-9BC2-EACE79A29AFB}" srcOrd="0" destOrd="0" presId="urn:microsoft.com/office/officeart/2018/5/layout/CenteredIconLabelDescriptionList"/>
    <dgm:cxn modelId="{7595F28E-B7FA-492B-9D71-C82B18066D9B}" type="presOf" srcId="{D436BA64-19FA-43C4-AA2E-800A1DD99FB5}" destId="{04235AEB-0A14-485C-B11D-9BC4E336EACE}" srcOrd="0" destOrd="1" presId="urn:microsoft.com/office/officeart/2018/5/layout/CenteredIconLabelDescriptionList"/>
    <dgm:cxn modelId="{5ECB8250-9E7A-40BA-B1F7-714FD4F60BE9}" type="presOf" srcId="{0A58E60B-8C13-415F-A96D-A405E7A8615E}" destId="{F84C6EEA-5E38-43A8-9070-F4D1E5980B8F}" srcOrd="0" destOrd="0" presId="urn:microsoft.com/office/officeart/2018/5/layout/CenteredIconLabelDescriptionList"/>
    <dgm:cxn modelId="{BCAB8EF3-2F67-431E-BE53-93C771BF6649}" type="presOf" srcId="{46D87D59-3F61-4509-AF33-D1A278E1084B}" destId="{04235AEB-0A14-485C-B11D-9BC4E336EACE}" srcOrd="0" destOrd="2" presId="urn:microsoft.com/office/officeart/2018/5/layout/CenteredIconLabelDescriptionList"/>
    <dgm:cxn modelId="{6A6BEDFA-D167-406E-BF45-13AE1D9ABF64}" srcId="{96AC9C27-CD59-48F1-B396-49FD99D23760}" destId="{B75F1DF8-07D0-4F8F-B777-B311FFC516C2}" srcOrd="2" destOrd="0" parTransId="{D856E78F-7C23-41F4-A1C2-A8E1175EEC08}" sibTransId="{26AAD084-D2A5-4A3C-8DBA-09FABC044B63}"/>
    <dgm:cxn modelId="{68EB583A-B123-40E7-8758-2B8841913A7F}" srcId="{96AC9C27-CD59-48F1-B396-49FD99D23760}" destId="{F52B2C7B-0621-4265-BAF9-EC116AE8A7C0}" srcOrd="1" destOrd="0" parTransId="{509B335C-2007-4257-B079-75FC8BE75658}" sibTransId="{6E333CE0-F925-4E7D-9608-0904C38EE75E}"/>
    <dgm:cxn modelId="{3FFDEAA6-BCC8-4B6B-9351-CD2B5D9B0258}" type="presOf" srcId="{860F57FA-A7D8-4E88-954B-0D9440175BB8}" destId="{4BA07CB9-0513-43EB-A4C2-ED4D2459B853}" srcOrd="0" destOrd="0" presId="urn:microsoft.com/office/officeart/2018/5/layout/CenteredIconLabelDescriptionList"/>
    <dgm:cxn modelId="{94BB56BA-73ED-4074-87F3-C865EC892AD5}" srcId="{9D3BA314-2B7A-4B21-B2BE-016B05C515F4}" destId="{CC9B4226-7C7C-48EB-8649-C9221D8E791D}" srcOrd="0" destOrd="0" parTransId="{5AF6D54F-69DF-4CDB-82A2-97E35FB9D332}" sibTransId="{BCC6FA62-5CEB-4899-AF2F-DDECA7DE013B}"/>
    <dgm:cxn modelId="{21967091-235F-4A48-9740-E6223B55E35E}" type="presOf" srcId="{ED92866B-4D48-4BA7-A8A8-E7E1BF4A6CD9}" destId="{4BA07CB9-0513-43EB-A4C2-ED4D2459B853}" srcOrd="0" destOrd="1" presId="urn:microsoft.com/office/officeart/2018/5/layout/CenteredIconLabelDescriptionList"/>
    <dgm:cxn modelId="{C218F246-3EC8-48E9-A48B-B1F694CC436C}" srcId="{F52B2C7B-0621-4265-BAF9-EC116AE8A7C0}" destId="{ED92866B-4D48-4BA7-A8A8-E7E1BF4A6CD9}" srcOrd="1" destOrd="0" parTransId="{6014F400-5BC5-4498-A7F3-F5D8F6AB0736}" sibTransId="{DDA5D4E6-71C5-430F-8B8C-5DB03470DAB1}"/>
    <dgm:cxn modelId="{7092CA2D-8769-4E09-9109-C104535F5293}" srcId="{F52B2C7B-0621-4265-BAF9-EC116AE8A7C0}" destId="{860F57FA-A7D8-4E88-954B-0D9440175BB8}" srcOrd="0" destOrd="0" parTransId="{18D6CA0B-1A44-442F-B014-62DE2952D527}" sibTransId="{83AF7B66-0121-411A-BDF9-22498B84F29A}"/>
    <dgm:cxn modelId="{80D63D2F-87D3-4CE1-8C01-7F49CF176458}" srcId="{B75F1DF8-07D0-4F8F-B777-B311FFC516C2}" destId="{5E130A4F-FBE2-4954-8486-E3A961B2E917}" srcOrd="1" destOrd="0" parTransId="{229FB57A-4E4F-4535-86E7-238EF6856890}" sibTransId="{1007A4A7-7A48-4723-92EC-31DEE58F84A1}"/>
    <dgm:cxn modelId="{3A1038FE-4173-4E3A-885D-2D99BCEDCFE4}" srcId="{96AC9C27-CD59-48F1-B396-49FD99D23760}" destId="{25C1DA11-321D-4219-8BF4-04BF421436F2}" srcOrd="3" destOrd="0" parTransId="{BED35315-B7B0-4719-B0CF-C68936D39AE1}" sibTransId="{BBA2C69A-88FD-4D7F-BC96-A68294BE4E1B}"/>
    <dgm:cxn modelId="{07355822-424B-4D3E-AF46-EE90E96F0061}" type="presOf" srcId="{B75F1DF8-07D0-4F8F-B777-B311FFC516C2}" destId="{722CAFD5-C2EC-4851-B9EE-4D09C53085A9}" srcOrd="0" destOrd="0" presId="urn:microsoft.com/office/officeart/2018/5/layout/CenteredIconLabelDescriptionList"/>
    <dgm:cxn modelId="{9A434909-AF88-4476-9FF7-9CFD1DF61449}" type="presOf" srcId="{25C1DA11-321D-4219-8BF4-04BF421436F2}" destId="{652208CA-5DB4-49C3-94D1-B204B54FC0F4}" srcOrd="0" destOrd="0" presId="urn:microsoft.com/office/officeart/2018/5/layout/CenteredIconLabelDescriptionList"/>
    <dgm:cxn modelId="{B1095480-BC70-44E6-B407-8A7DCB5F8B81}" type="presOf" srcId="{F17A1E2C-6A87-4679-8CE8-7723B511ADC8}" destId="{4BA07CB9-0513-43EB-A4C2-ED4D2459B853}" srcOrd="0" destOrd="2" presId="urn:microsoft.com/office/officeart/2018/5/layout/CenteredIconLabelDescriptionList"/>
    <dgm:cxn modelId="{D99764EE-D917-4261-ADEA-AB94D9B7C582}" srcId="{B75F1DF8-07D0-4F8F-B777-B311FFC516C2}" destId="{5268F49C-6D97-43C1-B5AB-CDB2413D3B50}" srcOrd="0" destOrd="0" parTransId="{E852C794-8B6C-4EE0-9432-057D82B015F8}" sibTransId="{5ED7EE74-462C-44F8-AAF5-98AE5B910323}"/>
    <dgm:cxn modelId="{23C5ADEE-6A93-4E9D-A791-C531FA5F408E}" type="presOf" srcId="{5268F49C-6D97-43C1-B5AB-CDB2413D3B50}" destId="{75667BF2-B9F7-4DBC-808C-5E0A3988AA54}" srcOrd="0" destOrd="0" presId="urn:microsoft.com/office/officeart/2018/5/layout/CenteredIconLabelDescriptionList"/>
    <dgm:cxn modelId="{E6535623-DD21-41BB-BC63-FD3EB6F18641}" srcId="{9D3BA314-2B7A-4B21-B2BE-016B05C515F4}" destId="{D436BA64-19FA-43C4-AA2E-800A1DD99FB5}" srcOrd="1" destOrd="0" parTransId="{5F9E7C01-70E6-4996-9D71-106F9388D8CC}" sibTransId="{E874BAA8-1332-412E-841B-29ABE4DEFCB8}"/>
    <dgm:cxn modelId="{4BFAF0E1-D461-4719-8B63-7917C13C97AD}" srcId="{B75F1DF8-07D0-4F8F-B777-B311FFC516C2}" destId="{D2187DB1-8C52-4A30-9077-F0923D04DA28}" srcOrd="3" destOrd="0" parTransId="{45E1B60F-1B25-4AC6-AB5B-9CC34F87492C}" sibTransId="{A4134BB3-B91D-4D90-97ED-9F3952104CA2}"/>
    <dgm:cxn modelId="{BA652F93-37A2-46D8-A440-F216E53E3AEF}" srcId="{F52B2C7B-0621-4265-BAF9-EC116AE8A7C0}" destId="{F17A1E2C-6A87-4679-8CE8-7723B511ADC8}" srcOrd="2" destOrd="0" parTransId="{05533712-2FE9-4CD6-B37D-32204A6E5F71}" sibTransId="{AF3E2A0A-88D3-4117-824D-E3D00038B466}"/>
    <dgm:cxn modelId="{11CD439A-F312-4545-9075-AD0702BF0CEE}" srcId="{9D3BA314-2B7A-4B21-B2BE-016B05C515F4}" destId="{46D87D59-3F61-4509-AF33-D1A278E1084B}" srcOrd="2" destOrd="0" parTransId="{7704C818-66E3-49D8-B864-D5CAD29351B4}" sibTransId="{824252FE-F90A-429F-9CFC-B79923AF9AB2}"/>
    <dgm:cxn modelId="{A2D2B7E8-76CB-4DBB-99C7-93D2A16A1B40}" type="presOf" srcId="{5E130A4F-FBE2-4954-8486-E3A961B2E917}" destId="{75667BF2-B9F7-4DBC-808C-5E0A3988AA54}" srcOrd="0" destOrd="1" presId="urn:microsoft.com/office/officeart/2018/5/layout/CenteredIconLabelDescriptionList"/>
    <dgm:cxn modelId="{76F07811-41DD-43F2-AC19-5C10EB892D3A}" type="presOf" srcId="{F52B2C7B-0621-4265-BAF9-EC116AE8A7C0}" destId="{97996C70-D161-4324-8225-5BF45AE4C0E4}" srcOrd="0" destOrd="0" presId="urn:microsoft.com/office/officeart/2018/5/layout/CenteredIconLabelDescriptionList"/>
    <dgm:cxn modelId="{E01E4DEB-A2DC-4437-BBEB-0E24B342AEBB}" type="presOf" srcId="{D2187DB1-8C52-4A30-9077-F0923D04DA28}" destId="{75667BF2-B9F7-4DBC-808C-5E0A3988AA54}" srcOrd="0" destOrd="3" presId="urn:microsoft.com/office/officeart/2018/5/layout/CenteredIconLabelDescriptionList"/>
    <dgm:cxn modelId="{8CC343C6-5C15-4D68-8909-18CCBEA7CB4F}" srcId="{25C1DA11-321D-4219-8BF4-04BF421436F2}" destId="{0A58E60B-8C13-415F-A96D-A405E7A8615E}" srcOrd="0" destOrd="0" parTransId="{935E03AF-0538-418F-9EDE-EA26D1111F52}" sibTransId="{1F6FAB55-26A8-464A-88B8-4F4F41950A88}"/>
    <dgm:cxn modelId="{EC74B90C-6049-47C0-9939-6918A27B0E8B}" type="presOf" srcId="{9D3BA314-2B7A-4B21-B2BE-016B05C515F4}" destId="{DB2232BE-256D-43D1-9E97-AF558A689F9C}" srcOrd="0" destOrd="0" presId="urn:microsoft.com/office/officeart/2018/5/layout/CenteredIconLabelDescriptionList"/>
    <dgm:cxn modelId="{CB1547E6-09F9-4BE4-A4C0-7EA5CBD6D01F}" type="presOf" srcId="{D2DA1C3B-82E2-443F-B40E-4B267B55CF4F}" destId="{75667BF2-B9F7-4DBC-808C-5E0A3988AA54}" srcOrd="0" destOrd="2" presId="urn:microsoft.com/office/officeart/2018/5/layout/CenteredIconLabelDescriptionList"/>
    <dgm:cxn modelId="{D9F02A23-1E1F-440A-B03E-5821925FB35B}" type="presParOf" srcId="{290AD7B8-01BF-4C60-9BC2-EACE79A29AFB}" destId="{40C58205-52A1-4447-9DE7-16E55006C8FA}" srcOrd="0" destOrd="0" presId="urn:microsoft.com/office/officeart/2018/5/layout/CenteredIconLabelDescriptionList"/>
    <dgm:cxn modelId="{28301889-FED5-4DD3-A663-EF933BBEFE40}" type="presParOf" srcId="{40C58205-52A1-4447-9DE7-16E55006C8FA}" destId="{7D11563C-3690-4BC9-98ED-26349C5B6303}" srcOrd="0" destOrd="0" presId="urn:microsoft.com/office/officeart/2018/5/layout/CenteredIconLabelDescriptionList"/>
    <dgm:cxn modelId="{FB6936CF-821E-4041-B3EB-C13CD4265783}" type="presParOf" srcId="{40C58205-52A1-4447-9DE7-16E55006C8FA}" destId="{69BDE487-AFA9-4167-B587-044F055ABF89}" srcOrd="1" destOrd="0" presId="urn:microsoft.com/office/officeart/2018/5/layout/CenteredIconLabelDescriptionList"/>
    <dgm:cxn modelId="{70E4EE0B-E615-4A80-AC90-16E3FD22181D}" type="presParOf" srcId="{40C58205-52A1-4447-9DE7-16E55006C8FA}" destId="{DB2232BE-256D-43D1-9E97-AF558A689F9C}" srcOrd="2" destOrd="0" presId="urn:microsoft.com/office/officeart/2018/5/layout/CenteredIconLabelDescriptionList"/>
    <dgm:cxn modelId="{60CA190E-3C75-4C6C-B97C-C3368DAD872C}" type="presParOf" srcId="{40C58205-52A1-4447-9DE7-16E55006C8FA}" destId="{E0FC52FD-6680-4E72-A4F8-79E71126EFF8}" srcOrd="3" destOrd="0" presId="urn:microsoft.com/office/officeart/2018/5/layout/CenteredIconLabelDescriptionList"/>
    <dgm:cxn modelId="{5BC0983A-192B-4B0D-A57B-152495ED3D24}" type="presParOf" srcId="{40C58205-52A1-4447-9DE7-16E55006C8FA}" destId="{04235AEB-0A14-485C-B11D-9BC4E336EACE}" srcOrd="4" destOrd="0" presId="urn:microsoft.com/office/officeart/2018/5/layout/CenteredIconLabelDescriptionList"/>
    <dgm:cxn modelId="{0E097DFC-D9B9-4885-9B43-A3E8BA2EC952}" type="presParOf" srcId="{290AD7B8-01BF-4C60-9BC2-EACE79A29AFB}" destId="{9892DE60-F9C7-4D6B-A6F4-5BEE4D86E195}" srcOrd="1" destOrd="0" presId="urn:microsoft.com/office/officeart/2018/5/layout/CenteredIconLabelDescriptionList"/>
    <dgm:cxn modelId="{829FEFE6-DAF3-4B65-A0A3-0399E6613680}" type="presParOf" srcId="{290AD7B8-01BF-4C60-9BC2-EACE79A29AFB}" destId="{381C80AE-6BDD-43EF-A579-19D93A667429}" srcOrd="2" destOrd="0" presId="urn:microsoft.com/office/officeart/2018/5/layout/CenteredIconLabelDescriptionList"/>
    <dgm:cxn modelId="{926047A3-12B1-46CB-BBC0-59C18807A66C}" type="presParOf" srcId="{381C80AE-6BDD-43EF-A579-19D93A667429}" destId="{023CF08F-F87E-4615-B643-3E0A4A7A3D9C}" srcOrd="0" destOrd="0" presId="urn:microsoft.com/office/officeart/2018/5/layout/CenteredIconLabelDescriptionList"/>
    <dgm:cxn modelId="{7A14DB7B-73BD-483A-8E00-4F5F5B192BFE}" type="presParOf" srcId="{381C80AE-6BDD-43EF-A579-19D93A667429}" destId="{D80F9EBB-E0E0-4CFA-85F5-9E9735DDE32A}" srcOrd="1" destOrd="0" presId="urn:microsoft.com/office/officeart/2018/5/layout/CenteredIconLabelDescriptionList"/>
    <dgm:cxn modelId="{CB1CEE03-E3B2-472F-87A2-CC0E3B44A736}" type="presParOf" srcId="{381C80AE-6BDD-43EF-A579-19D93A667429}" destId="{97996C70-D161-4324-8225-5BF45AE4C0E4}" srcOrd="2" destOrd="0" presId="urn:microsoft.com/office/officeart/2018/5/layout/CenteredIconLabelDescriptionList"/>
    <dgm:cxn modelId="{72FAC672-9F67-415D-ACE4-875094939C1F}" type="presParOf" srcId="{381C80AE-6BDD-43EF-A579-19D93A667429}" destId="{69390C0B-E4F3-4BB5-9A1F-9F0D908258C8}" srcOrd="3" destOrd="0" presId="urn:microsoft.com/office/officeart/2018/5/layout/CenteredIconLabelDescriptionList"/>
    <dgm:cxn modelId="{ED198E3D-DB90-4980-9EAA-156A1175DB2F}" type="presParOf" srcId="{381C80AE-6BDD-43EF-A579-19D93A667429}" destId="{4BA07CB9-0513-43EB-A4C2-ED4D2459B853}" srcOrd="4" destOrd="0" presId="urn:microsoft.com/office/officeart/2018/5/layout/CenteredIconLabelDescriptionList"/>
    <dgm:cxn modelId="{637DAE9E-69F8-4A17-907E-A329DAC95804}" type="presParOf" srcId="{290AD7B8-01BF-4C60-9BC2-EACE79A29AFB}" destId="{7ECECEB9-73BE-44DB-A3ED-2812FF4DA8E0}" srcOrd="3" destOrd="0" presId="urn:microsoft.com/office/officeart/2018/5/layout/CenteredIconLabelDescriptionList"/>
    <dgm:cxn modelId="{4477943D-09A1-4370-B92F-38318F1C2F08}" type="presParOf" srcId="{290AD7B8-01BF-4C60-9BC2-EACE79A29AFB}" destId="{4DE02C01-E972-47A6-85A3-EA319EB55E07}" srcOrd="4" destOrd="0" presId="urn:microsoft.com/office/officeart/2018/5/layout/CenteredIconLabelDescriptionList"/>
    <dgm:cxn modelId="{9086D5FE-8812-4888-8DCA-A60871440A7D}" type="presParOf" srcId="{4DE02C01-E972-47A6-85A3-EA319EB55E07}" destId="{B293A2B8-C29F-4A09-9291-C802155E5D96}" srcOrd="0" destOrd="0" presId="urn:microsoft.com/office/officeart/2018/5/layout/CenteredIconLabelDescriptionList"/>
    <dgm:cxn modelId="{EBA3D410-DF53-46B5-9A4B-819BB7F73E15}" type="presParOf" srcId="{4DE02C01-E972-47A6-85A3-EA319EB55E07}" destId="{BA9700F7-6A26-45FF-868C-184057D3A205}" srcOrd="1" destOrd="0" presId="urn:microsoft.com/office/officeart/2018/5/layout/CenteredIconLabelDescriptionList"/>
    <dgm:cxn modelId="{1CBE087B-D10C-4583-A6DA-BEFE0A41E17C}" type="presParOf" srcId="{4DE02C01-E972-47A6-85A3-EA319EB55E07}" destId="{722CAFD5-C2EC-4851-B9EE-4D09C53085A9}" srcOrd="2" destOrd="0" presId="urn:microsoft.com/office/officeart/2018/5/layout/CenteredIconLabelDescriptionList"/>
    <dgm:cxn modelId="{F8D4E001-622E-4009-BB1A-3EBF30E16CFC}" type="presParOf" srcId="{4DE02C01-E972-47A6-85A3-EA319EB55E07}" destId="{F0FF5ABF-8971-4D29-8BAA-A22A9CAC3FB9}" srcOrd="3" destOrd="0" presId="urn:microsoft.com/office/officeart/2018/5/layout/CenteredIconLabelDescriptionList"/>
    <dgm:cxn modelId="{F1E7AB0A-DDD7-4526-AE87-7B7CCFFDA962}" type="presParOf" srcId="{4DE02C01-E972-47A6-85A3-EA319EB55E07}" destId="{75667BF2-B9F7-4DBC-808C-5E0A3988AA54}" srcOrd="4" destOrd="0" presId="urn:microsoft.com/office/officeart/2018/5/layout/CenteredIconLabelDescriptionList"/>
    <dgm:cxn modelId="{FBF3CB0D-1C5C-439A-B0E1-181640BDD562}" type="presParOf" srcId="{290AD7B8-01BF-4C60-9BC2-EACE79A29AFB}" destId="{BF5BF51E-8EBF-45C0-8D2A-C937C8DFC414}" srcOrd="5" destOrd="0" presId="urn:microsoft.com/office/officeart/2018/5/layout/CenteredIconLabelDescriptionList"/>
    <dgm:cxn modelId="{A620B1DB-944D-4F72-A172-F5049CF324F6}" type="presParOf" srcId="{290AD7B8-01BF-4C60-9BC2-EACE79A29AFB}" destId="{D6D5DA16-89AB-41D5-AA69-3434398EF50E}" srcOrd="6" destOrd="0" presId="urn:microsoft.com/office/officeart/2018/5/layout/CenteredIconLabelDescriptionList"/>
    <dgm:cxn modelId="{8C41B5DB-934E-42F3-96AC-2DADFB50BCF8}" type="presParOf" srcId="{D6D5DA16-89AB-41D5-AA69-3434398EF50E}" destId="{31132DF8-9EF8-4F51-9EE0-3020163D9009}" srcOrd="0" destOrd="0" presId="urn:microsoft.com/office/officeart/2018/5/layout/CenteredIconLabelDescriptionList"/>
    <dgm:cxn modelId="{3B0B3B55-18F8-40E6-A5F5-C98CA77380E6}" type="presParOf" srcId="{D6D5DA16-89AB-41D5-AA69-3434398EF50E}" destId="{C7A3F5EA-B23E-43BC-B7AE-B7A68430F7F9}" srcOrd="1" destOrd="0" presId="urn:microsoft.com/office/officeart/2018/5/layout/CenteredIconLabelDescriptionList"/>
    <dgm:cxn modelId="{0FE219B8-D803-4F4C-9DC7-C16919DAAD63}" type="presParOf" srcId="{D6D5DA16-89AB-41D5-AA69-3434398EF50E}" destId="{652208CA-5DB4-49C3-94D1-B204B54FC0F4}" srcOrd="2" destOrd="0" presId="urn:microsoft.com/office/officeart/2018/5/layout/CenteredIconLabelDescriptionList"/>
    <dgm:cxn modelId="{D9462037-14F0-40FA-A89D-847330C124DA}" type="presParOf" srcId="{D6D5DA16-89AB-41D5-AA69-3434398EF50E}" destId="{31A99F18-90D8-4855-8EB7-1FDDC5AE1EE0}" srcOrd="3" destOrd="0" presId="urn:microsoft.com/office/officeart/2018/5/layout/CenteredIconLabelDescriptionList"/>
    <dgm:cxn modelId="{882D1F2F-9074-44C7-80DE-4D36A7F9AA21}" type="presParOf" srcId="{D6D5DA16-89AB-41D5-AA69-3434398EF50E}" destId="{F84C6EEA-5E38-43A8-9070-F4D1E5980B8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6AC9C27-CD59-48F1-B396-49FD99D23760}"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9D3BA314-2B7A-4B21-B2BE-016B05C515F4}">
      <dgm:prSet custT="1"/>
      <dgm:spPr/>
      <dgm:t>
        <a:bodyPr/>
        <a:lstStyle/>
        <a:p>
          <a:pPr>
            <a:lnSpc>
              <a:spcPct val="100000"/>
            </a:lnSpc>
            <a:defRPr b="1"/>
          </a:pPr>
          <a:r>
            <a:rPr lang="en-US" sz="1800" b="1" dirty="0"/>
            <a:t>PROVIDER LEVEL</a:t>
          </a:r>
          <a:endParaRPr lang="en-US" sz="1800" dirty="0"/>
        </a:p>
      </dgm:t>
    </dgm:pt>
    <dgm:pt modelId="{B3E867F3-3EBB-44C3-A3F8-46D2E217C29A}" type="parTrans" cxnId="{E0ED1449-F500-4B10-B1B1-8E9B739844D7}">
      <dgm:prSet/>
      <dgm:spPr/>
      <dgm:t>
        <a:bodyPr/>
        <a:lstStyle/>
        <a:p>
          <a:endParaRPr lang="en-US"/>
        </a:p>
      </dgm:t>
    </dgm:pt>
    <dgm:pt modelId="{5A5F2E10-0042-461B-A0DF-460F40B8AB42}" type="sibTrans" cxnId="{E0ED1449-F500-4B10-B1B1-8E9B739844D7}">
      <dgm:prSet/>
      <dgm:spPr/>
      <dgm:t>
        <a:bodyPr/>
        <a:lstStyle/>
        <a:p>
          <a:endParaRPr lang="en-US"/>
        </a:p>
      </dgm:t>
    </dgm:pt>
    <dgm:pt modelId="{CC9B4226-7C7C-48EB-8649-C9221D8E791D}">
      <dgm:prSet custT="1"/>
      <dgm:spPr/>
      <dgm:t>
        <a:bodyPr/>
        <a:lstStyle/>
        <a:p>
          <a:pPr>
            <a:lnSpc>
              <a:spcPct val="100000"/>
            </a:lnSpc>
          </a:pPr>
          <a:r>
            <a:rPr lang="en-US" sz="1700" dirty="0"/>
            <a:t>Audit and feedback </a:t>
          </a:r>
        </a:p>
      </dgm:t>
    </dgm:pt>
    <dgm:pt modelId="{5AF6D54F-69DF-4CDB-82A2-97E35FB9D332}" type="parTrans" cxnId="{94BB56BA-73ED-4074-87F3-C865EC892AD5}">
      <dgm:prSet/>
      <dgm:spPr/>
      <dgm:t>
        <a:bodyPr/>
        <a:lstStyle/>
        <a:p>
          <a:endParaRPr lang="en-US"/>
        </a:p>
      </dgm:t>
    </dgm:pt>
    <dgm:pt modelId="{BCC6FA62-5CEB-4899-AF2F-DDECA7DE013B}" type="sibTrans" cxnId="{94BB56BA-73ED-4074-87F3-C865EC892AD5}">
      <dgm:prSet/>
      <dgm:spPr/>
      <dgm:t>
        <a:bodyPr/>
        <a:lstStyle/>
        <a:p>
          <a:endParaRPr lang="en-US"/>
        </a:p>
      </dgm:t>
    </dgm:pt>
    <dgm:pt modelId="{D436BA64-19FA-43C4-AA2E-800A1DD99FB5}">
      <dgm:prSet custT="1"/>
      <dgm:spPr/>
      <dgm:t>
        <a:bodyPr/>
        <a:lstStyle/>
        <a:p>
          <a:pPr>
            <a:lnSpc>
              <a:spcPct val="100000"/>
            </a:lnSpc>
          </a:pPr>
          <a:r>
            <a:rPr lang="en-US" sz="1700" dirty="0"/>
            <a:t>Education</a:t>
          </a:r>
        </a:p>
      </dgm:t>
    </dgm:pt>
    <dgm:pt modelId="{5F9E7C01-70E6-4996-9D71-106F9388D8CC}" type="parTrans" cxnId="{E6535623-DD21-41BB-BC63-FD3EB6F18641}">
      <dgm:prSet/>
      <dgm:spPr/>
      <dgm:t>
        <a:bodyPr/>
        <a:lstStyle/>
        <a:p>
          <a:endParaRPr lang="en-US"/>
        </a:p>
      </dgm:t>
    </dgm:pt>
    <dgm:pt modelId="{E874BAA8-1332-412E-841B-29ABE4DEFCB8}" type="sibTrans" cxnId="{E6535623-DD21-41BB-BC63-FD3EB6F18641}">
      <dgm:prSet/>
      <dgm:spPr/>
      <dgm:t>
        <a:bodyPr/>
        <a:lstStyle/>
        <a:p>
          <a:endParaRPr lang="en-US"/>
        </a:p>
      </dgm:t>
    </dgm:pt>
    <dgm:pt modelId="{46D87D59-3F61-4509-AF33-D1A278E1084B}">
      <dgm:prSet custT="1"/>
      <dgm:spPr/>
      <dgm:t>
        <a:bodyPr/>
        <a:lstStyle/>
        <a:p>
          <a:pPr>
            <a:lnSpc>
              <a:spcPct val="100000"/>
            </a:lnSpc>
          </a:pPr>
          <a:r>
            <a:rPr lang="en-US" sz="1700" dirty="0"/>
            <a:t>Financial incentives. </a:t>
          </a:r>
        </a:p>
      </dgm:t>
    </dgm:pt>
    <dgm:pt modelId="{7704C818-66E3-49D8-B864-D5CAD29351B4}" type="parTrans" cxnId="{11CD439A-F312-4545-9075-AD0702BF0CEE}">
      <dgm:prSet/>
      <dgm:spPr/>
      <dgm:t>
        <a:bodyPr/>
        <a:lstStyle/>
        <a:p>
          <a:endParaRPr lang="en-US"/>
        </a:p>
      </dgm:t>
    </dgm:pt>
    <dgm:pt modelId="{824252FE-F90A-429F-9CFC-B79923AF9AB2}" type="sibTrans" cxnId="{11CD439A-F312-4545-9075-AD0702BF0CEE}">
      <dgm:prSet/>
      <dgm:spPr/>
      <dgm:t>
        <a:bodyPr/>
        <a:lstStyle/>
        <a:p>
          <a:endParaRPr lang="en-US"/>
        </a:p>
      </dgm:t>
    </dgm:pt>
    <dgm:pt modelId="{F52B2C7B-0621-4265-BAF9-EC116AE8A7C0}">
      <dgm:prSet custT="1"/>
      <dgm:spPr/>
      <dgm:t>
        <a:bodyPr/>
        <a:lstStyle/>
        <a:p>
          <a:pPr>
            <a:lnSpc>
              <a:spcPct val="100000"/>
            </a:lnSpc>
            <a:defRPr b="1"/>
          </a:pPr>
          <a:r>
            <a:rPr lang="en-US" sz="1800" b="1" dirty="0"/>
            <a:t>PATIENT LEVEL</a:t>
          </a:r>
          <a:endParaRPr lang="en-US" sz="1800" dirty="0"/>
        </a:p>
      </dgm:t>
    </dgm:pt>
    <dgm:pt modelId="{509B335C-2007-4257-B079-75FC8BE75658}" type="parTrans" cxnId="{68EB583A-B123-40E7-8758-2B8841913A7F}">
      <dgm:prSet/>
      <dgm:spPr/>
      <dgm:t>
        <a:bodyPr/>
        <a:lstStyle/>
        <a:p>
          <a:endParaRPr lang="en-US"/>
        </a:p>
      </dgm:t>
    </dgm:pt>
    <dgm:pt modelId="{6E333CE0-F925-4E7D-9608-0904C38EE75E}" type="sibTrans" cxnId="{68EB583A-B123-40E7-8758-2B8841913A7F}">
      <dgm:prSet/>
      <dgm:spPr/>
      <dgm:t>
        <a:bodyPr/>
        <a:lstStyle/>
        <a:p>
          <a:endParaRPr lang="en-US"/>
        </a:p>
      </dgm:t>
    </dgm:pt>
    <dgm:pt modelId="{860F57FA-A7D8-4E88-954B-0D9440175BB8}">
      <dgm:prSet/>
      <dgm:spPr/>
      <dgm:t>
        <a:bodyPr/>
        <a:lstStyle/>
        <a:p>
          <a:pPr>
            <a:lnSpc>
              <a:spcPct val="100000"/>
            </a:lnSpc>
          </a:pPr>
          <a:r>
            <a:rPr lang="en-US"/>
            <a:t>Education</a:t>
          </a:r>
        </a:p>
      </dgm:t>
    </dgm:pt>
    <dgm:pt modelId="{18D6CA0B-1A44-442F-B014-62DE2952D527}" type="parTrans" cxnId="{7092CA2D-8769-4E09-9109-C104535F5293}">
      <dgm:prSet/>
      <dgm:spPr/>
      <dgm:t>
        <a:bodyPr/>
        <a:lstStyle/>
        <a:p>
          <a:endParaRPr lang="en-US"/>
        </a:p>
      </dgm:t>
    </dgm:pt>
    <dgm:pt modelId="{83AF7B66-0121-411A-BDF9-22498B84F29A}" type="sibTrans" cxnId="{7092CA2D-8769-4E09-9109-C104535F5293}">
      <dgm:prSet/>
      <dgm:spPr/>
      <dgm:t>
        <a:bodyPr/>
        <a:lstStyle/>
        <a:p>
          <a:endParaRPr lang="en-US"/>
        </a:p>
      </dgm:t>
    </dgm:pt>
    <dgm:pt modelId="{ED92866B-4D48-4BA7-A8A8-E7E1BF4A6CD9}">
      <dgm:prSet/>
      <dgm:spPr/>
      <dgm:t>
        <a:bodyPr/>
        <a:lstStyle/>
        <a:p>
          <a:pPr>
            <a:lnSpc>
              <a:spcPct val="100000"/>
            </a:lnSpc>
          </a:pPr>
          <a:r>
            <a:rPr lang="en-US" dirty="0"/>
            <a:t>Reminders and promotion of self management</a:t>
          </a:r>
        </a:p>
      </dgm:t>
    </dgm:pt>
    <dgm:pt modelId="{6014F400-5BC5-4498-A7F3-F5D8F6AB0736}" type="parTrans" cxnId="{C218F246-3EC8-48E9-A48B-B1F694CC436C}">
      <dgm:prSet/>
      <dgm:spPr/>
      <dgm:t>
        <a:bodyPr/>
        <a:lstStyle/>
        <a:p>
          <a:endParaRPr lang="en-US"/>
        </a:p>
      </dgm:t>
    </dgm:pt>
    <dgm:pt modelId="{DDA5D4E6-71C5-430F-8B8C-5DB03470DAB1}" type="sibTrans" cxnId="{C218F246-3EC8-48E9-A48B-B1F694CC436C}">
      <dgm:prSet/>
      <dgm:spPr/>
      <dgm:t>
        <a:bodyPr/>
        <a:lstStyle/>
        <a:p>
          <a:endParaRPr lang="en-US"/>
        </a:p>
      </dgm:t>
    </dgm:pt>
    <dgm:pt modelId="{F17A1E2C-6A87-4679-8CE8-7723B511ADC8}">
      <dgm:prSet/>
      <dgm:spPr/>
      <dgm:t>
        <a:bodyPr/>
        <a:lstStyle/>
        <a:p>
          <a:pPr>
            <a:lnSpc>
              <a:spcPct val="100000"/>
            </a:lnSpc>
          </a:pPr>
          <a:r>
            <a:rPr lang="en-US"/>
            <a:t>Financial incentives </a:t>
          </a:r>
        </a:p>
      </dgm:t>
    </dgm:pt>
    <dgm:pt modelId="{05533712-2FE9-4CD6-B37D-32204A6E5F71}" type="parTrans" cxnId="{BA652F93-37A2-46D8-A440-F216E53E3AEF}">
      <dgm:prSet/>
      <dgm:spPr/>
      <dgm:t>
        <a:bodyPr/>
        <a:lstStyle/>
        <a:p>
          <a:endParaRPr lang="en-US"/>
        </a:p>
      </dgm:t>
    </dgm:pt>
    <dgm:pt modelId="{AF3E2A0A-88D3-4117-824D-E3D00038B466}" type="sibTrans" cxnId="{BA652F93-37A2-46D8-A440-F216E53E3AEF}">
      <dgm:prSet/>
      <dgm:spPr/>
      <dgm:t>
        <a:bodyPr/>
        <a:lstStyle/>
        <a:p>
          <a:endParaRPr lang="en-US"/>
        </a:p>
      </dgm:t>
    </dgm:pt>
    <dgm:pt modelId="{B75F1DF8-07D0-4F8F-B777-B311FFC516C2}">
      <dgm:prSet custT="1"/>
      <dgm:spPr/>
      <dgm:t>
        <a:bodyPr/>
        <a:lstStyle/>
        <a:p>
          <a:pPr>
            <a:lnSpc>
              <a:spcPct val="100000"/>
            </a:lnSpc>
            <a:defRPr b="1"/>
          </a:pPr>
          <a:r>
            <a:rPr lang="en-US" sz="1800" b="1" dirty="0"/>
            <a:t>CLINIC LEVEL</a:t>
          </a:r>
          <a:endParaRPr lang="en-US" sz="1800" dirty="0"/>
        </a:p>
      </dgm:t>
    </dgm:pt>
    <dgm:pt modelId="{D856E78F-7C23-41F4-A1C2-A8E1175EEC08}" type="parTrans" cxnId="{6A6BEDFA-D167-406E-BF45-13AE1D9ABF64}">
      <dgm:prSet/>
      <dgm:spPr/>
      <dgm:t>
        <a:bodyPr/>
        <a:lstStyle/>
        <a:p>
          <a:endParaRPr lang="en-US"/>
        </a:p>
      </dgm:t>
    </dgm:pt>
    <dgm:pt modelId="{26AAD084-D2A5-4A3C-8DBA-09FABC044B63}" type="sibTrans" cxnId="{6A6BEDFA-D167-406E-BF45-13AE1D9ABF64}">
      <dgm:prSet/>
      <dgm:spPr/>
      <dgm:t>
        <a:bodyPr/>
        <a:lstStyle/>
        <a:p>
          <a:endParaRPr lang="en-US"/>
        </a:p>
      </dgm:t>
    </dgm:pt>
    <dgm:pt modelId="{5268F49C-6D97-43C1-B5AB-CDB2413D3B50}">
      <dgm:prSet/>
      <dgm:spPr/>
      <dgm:t>
        <a:bodyPr/>
        <a:lstStyle/>
        <a:p>
          <a:pPr>
            <a:lnSpc>
              <a:spcPct val="100000"/>
            </a:lnSpc>
          </a:pPr>
          <a:r>
            <a:rPr lang="en-US"/>
            <a:t>Chronic disease management</a:t>
          </a:r>
        </a:p>
      </dgm:t>
    </dgm:pt>
    <dgm:pt modelId="{E852C794-8B6C-4EE0-9432-057D82B015F8}" type="parTrans" cxnId="{D99764EE-D917-4261-ADEA-AB94D9B7C582}">
      <dgm:prSet/>
      <dgm:spPr/>
      <dgm:t>
        <a:bodyPr/>
        <a:lstStyle/>
        <a:p>
          <a:endParaRPr lang="en-US"/>
        </a:p>
      </dgm:t>
    </dgm:pt>
    <dgm:pt modelId="{5ED7EE74-462C-44F8-AAF5-98AE5B910323}" type="sibTrans" cxnId="{D99764EE-D917-4261-ADEA-AB94D9B7C582}">
      <dgm:prSet/>
      <dgm:spPr/>
      <dgm:t>
        <a:bodyPr/>
        <a:lstStyle/>
        <a:p>
          <a:endParaRPr lang="en-US"/>
        </a:p>
      </dgm:t>
    </dgm:pt>
    <dgm:pt modelId="{5E130A4F-FBE2-4954-8486-E3A961B2E917}">
      <dgm:prSet/>
      <dgm:spPr/>
      <dgm:t>
        <a:bodyPr/>
        <a:lstStyle/>
        <a:p>
          <a:pPr>
            <a:lnSpc>
              <a:spcPct val="100000"/>
            </a:lnSpc>
          </a:pPr>
          <a:r>
            <a:rPr lang="en-US"/>
            <a:t>Increased staffing, </a:t>
          </a:r>
        </a:p>
      </dgm:t>
    </dgm:pt>
    <dgm:pt modelId="{229FB57A-4E4F-4535-86E7-238EF6856890}" type="parTrans" cxnId="{80D63D2F-87D3-4CE1-8C01-7F49CF176458}">
      <dgm:prSet/>
      <dgm:spPr/>
      <dgm:t>
        <a:bodyPr/>
        <a:lstStyle/>
        <a:p>
          <a:endParaRPr lang="en-US"/>
        </a:p>
      </dgm:t>
    </dgm:pt>
    <dgm:pt modelId="{1007A4A7-7A48-4723-92EC-31DEE58F84A1}" type="sibTrans" cxnId="{80D63D2F-87D3-4CE1-8C01-7F49CF176458}">
      <dgm:prSet/>
      <dgm:spPr/>
      <dgm:t>
        <a:bodyPr/>
        <a:lstStyle/>
        <a:p>
          <a:endParaRPr lang="en-US"/>
        </a:p>
      </dgm:t>
    </dgm:pt>
    <dgm:pt modelId="{D2DA1C3B-82E2-443F-B40E-4B267B55CF4F}">
      <dgm:prSet/>
      <dgm:spPr/>
      <dgm:t>
        <a:bodyPr/>
        <a:lstStyle/>
        <a:p>
          <a:pPr>
            <a:lnSpc>
              <a:spcPct val="100000"/>
            </a:lnSpc>
          </a:pPr>
          <a:r>
            <a:rPr lang="en-US" dirty="0"/>
            <a:t>Skill mix </a:t>
          </a:r>
        </a:p>
      </dgm:t>
    </dgm:pt>
    <dgm:pt modelId="{9BE0B41D-3DF5-4E48-9C4F-70DDB3430857}" type="parTrans" cxnId="{407453BA-C18A-4B27-8BF9-44109B74B383}">
      <dgm:prSet/>
      <dgm:spPr/>
      <dgm:t>
        <a:bodyPr/>
        <a:lstStyle/>
        <a:p>
          <a:endParaRPr lang="en-US"/>
        </a:p>
      </dgm:t>
    </dgm:pt>
    <dgm:pt modelId="{EE0EDF66-A41D-44D8-8591-137D66A1934B}" type="sibTrans" cxnId="{407453BA-C18A-4B27-8BF9-44109B74B383}">
      <dgm:prSet/>
      <dgm:spPr/>
      <dgm:t>
        <a:bodyPr/>
        <a:lstStyle/>
        <a:p>
          <a:endParaRPr lang="en-US"/>
        </a:p>
      </dgm:t>
    </dgm:pt>
    <dgm:pt modelId="{D2187DB1-8C52-4A30-9077-F0923D04DA28}">
      <dgm:prSet/>
      <dgm:spPr/>
      <dgm:t>
        <a:bodyPr/>
        <a:lstStyle/>
        <a:p>
          <a:pPr>
            <a:lnSpc>
              <a:spcPct val="100000"/>
            </a:lnSpc>
          </a:pPr>
          <a:r>
            <a:rPr lang="en-US"/>
            <a:t>Case management</a:t>
          </a:r>
        </a:p>
      </dgm:t>
    </dgm:pt>
    <dgm:pt modelId="{45E1B60F-1B25-4AC6-AB5B-9CC34F87492C}" type="parTrans" cxnId="{4BFAF0E1-D461-4719-8B63-7917C13C97AD}">
      <dgm:prSet/>
      <dgm:spPr/>
      <dgm:t>
        <a:bodyPr/>
        <a:lstStyle/>
        <a:p>
          <a:endParaRPr lang="en-US"/>
        </a:p>
      </dgm:t>
    </dgm:pt>
    <dgm:pt modelId="{A4134BB3-B91D-4D90-97ED-9F3952104CA2}" type="sibTrans" cxnId="{4BFAF0E1-D461-4719-8B63-7917C13C97AD}">
      <dgm:prSet/>
      <dgm:spPr/>
      <dgm:t>
        <a:bodyPr/>
        <a:lstStyle/>
        <a:p>
          <a:endParaRPr lang="en-US"/>
        </a:p>
      </dgm:t>
    </dgm:pt>
    <dgm:pt modelId="{25C1DA11-321D-4219-8BF4-04BF421436F2}">
      <dgm:prSet custT="1"/>
      <dgm:spPr/>
      <dgm:t>
        <a:bodyPr/>
        <a:lstStyle/>
        <a:p>
          <a:pPr>
            <a:lnSpc>
              <a:spcPct val="100000"/>
            </a:lnSpc>
            <a:defRPr b="1"/>
          </a:pPr>
          <a:r>
            <a:rPr lang="en-US" sz="1800" b="1" dirty="0"/>
            <a:t>ORGANIZATIONAL/</a:t>
          </a:r>
        </a:p>
        <a:p>
          <a:pPr>
            <a:lnSpc>
              <a:spcPct val="100000"/>
            </a:lnSpc>
            <a:defRPr b="1"/>
          </a:pPr>
          <a:r>
            <a:rPr lang="en-US" sz="1800" b="1" dirty="0"/>
            <a:t>SYSTEM LEVEL</a:t>
          </a:r>
          <a:endParaRPr lang="en-US" sz="1800" dirty="0"/>
        </a:p>
      </dgm:t>
    </dgm:pt>
    <dgm:pt modelId="{BED35315-B7B0-4719-B0CF-C68936D39AE1}" type="parTrans" cxnId="{3A1038FE-4173-4E3A-885D-2D99BCEDCFE4}">
      <dgm:prSet/>
      <dgm:spPr/>
      <dgm:t>
        <a:bodyPr/>
        <a:lstStyle/>
        <a:p>
          <a:endParaRPr lang="en-US"/>
        </a:p>
      </dgm:t>
    </dgm:pt>
    <dgm:pt modelId="{BBA2C69A-88FD-4D7F-BC96-A68294BE4E1B}" type="sibTrans" cxnId="{3A1038FE-4173-4E3A-885D-2D99BCEDCFE4}">
      <dgm:prSet/>
      <dgm:spPr/>
      <dgm:t>
        <a:bodyPr/>
        <a:lstStyle/>
        <a:p>
          <a:endParaRPr lang="en-US"/>
        </a:p>
      </dgm:t>
    </dgm:pt>
    <dgm:pt modelId="{0A58E60B-8C13-415F-A96D-A405E7A8615E}">
      <dgm:prSet/>
      <dgm:spPr/>
      <dgm:t>
        <a:bodyPr/>
        <a:lstStyle/>
        <a:p>
          <a:pPr>
            <a:lnSpc>
              <a:spcPct val="100000"/>
            </a:lnSpc>
          </a:pPr>
          <a:r>
            <a:rPr lang="en-US" dirty="0"/>
            <a:t>Reimbursement</a:t>
          </a:r>
        </a:p>
        <a:p>
          <a:pPr>
            <a:lnSpc>
              <a:spcPct val="100000"/>
            </a:lnSpc>
          </a:pPr>
          <a:r>
            <a:rPr lang="en-US" dirty="0"/>
            <a:t>Accreditation</a:t>
          </a:r>
        </a:p>
        <a:p>
          <a:pPr>
            <a:lnSpc>
              <a:spcPct val="100000"/>
            </a:lnSpc>
          </a:pPr>
          <a:r>
            <a:rPr lang="en-US" dirty="0"/>
            <a:t>EMR changes</a:t>
          </a:r>
        </a:p>
      </dgm:t>
    </dgm:pt>
    <dgm:pt modelId="{935E03AF-0538-418F-9EDE-EA26D1111F52}" type="parTrans" cxnId="{8CC343C6-5C15-4D68-8909-18CCBEA7CB4F}">
      <dgm:prSet/>
      <dgm:spPr/>
      <dgm:t>
        <a:bodyPr/>
        <a:lstStyle/>
        <a:p>
          <a:endParaRPr lang="en-US"/>
        </a:p>
      </dgm:t>
    </dgm:pt>
    <dgm:pt modelId="{1F6FAB55-26A8-464A-88B8-4F4F41950A88}" type="sibTrans" cxnId="{8CC343C6-5C15-4D68-8909-18CCBEA7CB4F}">
      <dgm:prSet/>
      <dgm:spPr/>
      <dgm:t>
        <a:bodyPr/>
        <a:lstStyle/>
        <a:p>
          <a:endParaRPr lang="en-US"/>
        </a:p>
      </dgm:t>
    </dgm:pt>
    <dgm:pt modelId="{290AD7B8-01BF-4C60-9BC2-EACE79A29AFB}" type="pres">
      <dgm:prSet presAssocID="{96AC9C27-CD59-48F1-B396-49FD99D23760}" presName="root" presStyleCnt="0">
        <dgm:presLayoutVars>
          <dgm:dir/>
          <dgm:resizeHandles val="exact"/>
        </dgm:presLayoutVars>
      </dgm:prSet>
      <dgm:spPr/>
      <dgm:t>
        <a:bodyPr/>
        <a:lstStyle/>
        <a:p>
          <a:endParaRPr lang="en-US"/>
        </a:p>
      </dgm:t>
    </dgm:pt>
    <dgm:pt modelId="{40C58205-52A1-4447-9DE7-16E55006C8FA}" type="pres">
      <dgm:prSet presAssocID="{9D3BA314-2B7A-4B21-B2BE-016B05C515F4}" presName="compNode" presStyleCnt="0"/>
      <dgm:spPr/>
    </dgm:pt>
    <dgm:pt modelId="{7D11563C-3690-4BC9-98ED-26349C5B6303}" type="pres">
      <dgm:prSet presAssocID="{9D3BA314-2B7A-4B21-B2BE-016B05C515F4}"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dgm:pt>
    <dgm:pt modelId="{69BDE487-AFA9-4167-B587-044F055ABF89}" type="pres">
      <dgm:prSet presAssocID="{9D3BA314-2B7A-4B21-B2BE-016B05C515F4}" presName="iconSpace" presStyleCnt="0"/>
      <dgm:spPr/>
    </dgm:pt>
    <dgm:pt modelId="{DB2232BE-256D-43D1-9E97-AF558A689F9C}" type="pres">
      <dgm:prSet presAssocID="{9D3BA314-2B7A-4B21-B2BE-016B05C515F4}" presName="parTx" presStyleLbl="revTx" presStyleIdx="0" presStyleCnt="8">
        <dgm:presLayoutVars>
          <dgm:chMax val="0"/>
          <dgm:chPref val="0"/>
        </dgm:presLayoutVars>
      </dgm:prSet>
      <dgm:spPr/>
      <dgm:t>
        <a:bodyPr/>
        <a:lstStyle/>
        <a:p>
          <a:endParaRPr lang="en-US"/>
        </a:p>
      </dgm:t>
    </dgm:pt>
    <dgm:pt modelId="{E0FC52FD-6680-4E72-A4F8-79E71126EFF8}" type="pres">
      <dgm:prSet presAssocID="{9D3BA314-2B7A-4B21-B2BE-016B05C515F4}" presName="txSpace" presStyleCnt="0"/>
      <dgm:spPr/>
    </dgm:pt>
    <dgm:pt modelId="{04235AEB-0A14-485C-B11D-9BC4E336EACE}" type="pres">
      <dgm:prSet presAssocID="{9D3BA314-2B7A-4B21-B2BE-016B05C515F4}" presName="desTx" presStyleLbl="revTx" presStyleIdx="1" presStyleCnt="8">
        <dgm:presLayoutVars/>
      </dgm:prSet>
      <dgm:spPr/>
      <dgm:t>
        <a:bodyPr/>
        <a:lstStyle/>
        <a:p>
          <a:endParaRPr lang="en-US"/>
        </a:p>
      </dgm:t>
    </dgm:pt>
    <dgm:pt modelId="{9892DE60-F9C7-4D6B-A6F4-5BEE4D86E195}" type="pres">
      <dgm:prSet presAssocID="{5A5F2E10-0042-461B-A0DF-460F40B8AB42}" presName="sibTrans" presStyleCnt="0"/>
      <dgm:spPr/>
    </dgm:pt>
    <dgm:pt modelId="{381C80AE-6BDD-43EF-A579-19D93A667429}" type="pres">
      <dgm:prSet presAssocID="{F52B2C7B-0621-4265-BAF9-EC116AE8A7C0}" presName="compNode" presStyleCnt="0"/>
      <dgm:spPr/>
    </dgm:pt>
    <dgm:pt modelId="{023CF08F-F87E-4615-B643-3E0A4A7A3D9C}" type="pres">
      <dgm:prSet presAssocID="{F52B2C7B-0621-4265-BAF9-EC116AE8A7C0}" presName="iconRect" presStyleLbl="node1" presStyleIdx="1" presStyleCnt="4"/>
      <dgm:spPr>
        <a:blipFill rotWithShape="1">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dgm:pt>
    <dgm:pt modelId="{D80F9EBB-E0E0-4CFA-85F5-9E9735DDE32A}" type="pres">
      <dgm:prSet presAssocID="{F52B2C7B-0621-4265-BAF9-EC116AE8A7C0}" presName="iconSpace" presStyleCnt="0"/>
      <dgm:spPr/>
    </dgm:pt>
    <dgm:pt modelId="{97996C70-D161-4324-8225-5BF45AE4C0E4}" type="pres">
      <dgm:prSet presAssocID="{F52B2C7B-0621-4265-BAF9-EC116AE8A7C0}" presName="parTx" presStyleLbl="revTx" presStyleIdx="2" presStyleCnt="8">
        <dgm:presLayoutVars>
          <dgm:chMax val="0"/>
          <dgm:chPref val="0"/>
        </dgm:presLayoutVars>
      </dgm:prSet>
      <dgm:spPr/>
      <dgm:t>
        <a:bodyPr/>
        <a:lstStyle/>
        <a:p>
          <a:endParaRPr lang="en-US"/>
        </a:p>
      </dgm:t>
    </dgm:pt>
    <dgm:pt modelId="{69390C0B-E4F3-4BB5-9A1F-9F0D908258C8}" type="pres">
      <dgm:prSet presAssocID="{F52B2C7B-0621-4265-BAF9-EC116AE8A7C0}" presName="txSpace" presStyleCnt="0"/>
      <dgm:spPr/>
    </dgm:pt>
    <dgm:pt modelId="{4BA07CB9-0513-43EB-A4C2-ED4D2459B853}" type="pres">
      <dgm:prSet presAssocID="{F52B2C7B-0621-4265-BAF9-EC116AE8A7C0}" presName="desTx" presStyleLbl="revTx" presStyleIdx="3" presStyleCnt="8">
        <dgm:presLayoutVars/>
      </dgm:prSet>
      <dgm:spPr/>
      <dgm:t>
        <a:bodyPr/>
        <a:lstStyle/>
        <a:p>
          <a:endParaRPr lang="en-US"/>
        </a:p>
      </dgm:t>
    </dgm:pt>
    <dgm:pt modelId="{7ECECEB9-73BE-44DB-A3ED-2812FF4DA8E0}" type="pres">
      <dgm:prSet presAssocID="{6E333CE0-F925-4E7D-9608-0904C38EE75E}" presName="sibTrans" presStyleCnt="0"/>
      <dgm:spPr/>
    </dgm:pt>
    <dgm:pt modelId="{4DE02C01-E972-47A6-85A3-EA319EB55E07}" type="pres">
      <dgm:prSet presAssocID="{B75F1DF8-07D0-4F8F-B777-B311FFC516C2}" presName="compNode" presStyleCnt="0"/>
      <dgm:spPr/>
    </dgm:pt>
    <dgm:pt modelId="{B293A2B8-C29F-4A09-9291-C802155E5D96}" type="pres">
      <dgm:prSet presAssocID="{B75F1DF8-07D0-4F8F-B777-B311FFC516C2}" presName="iconRect" presStyleLbl="node1" presStyleIdx="2" presStyleCnt="4"/>
      <dgm:spPr>
        <a:blipFill rotWithShape="1">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dgm:pt>
    <dgm:pt modelId="{BA9700F7-6A26-45FF-868C-184057D3A205}" type="pres">
      <dgm:prSet presAssocID="{B75F1DF8-07D0-4F8F-B777-B311FFC516C2}" presName="iconSpace" presStyleCnt="0"/>
      <dgm:spPr/>
    </dgm:pt>
    <dgm:pt modelId="{722CAFD5-C2EC-4851-B9EE-4D09C53085A9}" type="pres">
      <dgm:prSet presAssocID="{B75F1DF8-07D0-4F8F-B777-B311FFC516C2}" presName="parTx" presStyleLbl="revTx" presStyleIdx="4" presStyleCnt="8">
        <dgm:presLayoutVars>
          <dgm:chMax val="0"/>
          <dgm:chPref val="0"/>
        </dgm:presLayoutVars>
      </dgm:prSet>
      <dgm:spPr/>
      <dgm:t>
        <a:bodyPr/>
        <a:lstStyle/>
        <a:p>
          <a:endParaRPr lang="en-US"/>
        </a:p>
      </dgm:t>
    </dgm:pt>
    <dgm:pt modelId="{F0FF5ABF-8971-4D29-8BAA-A22A9CAC3FB9}" type="pres">
      <dgm:prSet presAssocID="{B75F1DF8-07D0-4F8F-B777-B311FFC516C2}" presName="txSpace" presStyleCnt="0"/>
      <dgm:spPr/>
    </dgm:pt>
    <dgm:pt modelId="{75667BF2-B9F7-4DBC-808C-5E0A3988AA54}" type="pres">
      <dgm:prSet presAssocID="{B75F1DF8-07D0-4F8F-B777-B311FFC516C2}" presName="desTx" presStyleLbl="revTx" presStyleIdx="5" presStyleCnt="8">
        <dgm:presLayoutVars/>
      </dgm:prSet>
      <dgm:spPr/>
      <dgm:t>
        <a:bodyPr/>
        <a:lstStyle/>
        <a:p>
          <a:endParaRPr lang="en-US"/>
        </a:p>
      </dgm:t>
    </dgm:pt>
    <dgm:pt modelId="{BF5BF51E-8EBF-45C0-8D2A-C937C8DFC414}" type="pres">
      <dgm:prSet presAssocID="{26AAD084-D2A5-4A3C-8DBA-09FABC044B63}" presName="sibTrans" presStyleCnt="0"/>
      <dgm:spPr/>
    </dgm:pt>
    <dgm:pt modelId="{D6D5DA16-89AB-41D5-AA69-3434398EF50E}" type="pres">
      <dgm:prSet presAssocID="{25C1DA11-321D-4219-8BF4-04BF421436F2}" presName="compNode" presStyleCnt="0"/>
      <dgm:spPr/>
    </dgm:pt>
    <dgm:pt modelId="{31132DF8-9EF8-4F51-9EE0-3020163D9009}" type="pres">
      <dgm:prSet presAssocID="{25C1DA11-321D-4219-8BF4-04BF421436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edical"/>
        </a:ext>
      </dgm:extLst>
    </dgm:pt>
    <dgm:pt modelId="{C7A3F5EA-B23E-43BC-B7AE-B7A68430F7F9}" type="pres">
      <dgm:prSet presAssocID="{25C1DA11-321D-4219-8BF4-04BF421436F2}" presName="iconSpace" presStyleCnt="0"/>
      <dgm:spPr/>
    </dgm:pt>
    <dgm:pt modelId="{652208CA-5DB4-49C3-94D1-B204B54FC0F4}" type="pres">
      <dgm:prSet presAssocID="{25C1DA11-321D-4219-8BF4-04BF421436F2}" presName="parTx" presStyleLbl="revTx" presStyleIdx="6" presStyleCnt="8">
        <dgm:presLayoutVars>
          <dgm:chMax val="0"/>
          <dgm:chPref val="0"/>
        </dgm:presLayoutVars>
      </dgm:prSet>
      <dgm:spPr/>
      <dgm:t>
        <a:bodyPr/>
        <a:lstStyle/>
        <a:p>
          <a:endParaRPr lang="en-US"/>
        </a:p>
      </dgm:t>
    </dgm:pt>
    <dgm:pt modelId="{31A99F18-90D8-4855-8EB7-1FDDC5AE1EE0}" type="pres">
      <dgm:prSet presAssocID="{25C1DA11-321D-4219-8BF4-04BF421436F2}" presName="txSpace" presStyleCnt="0"/>
      <dgm:spPr/>
    </dgm:pt>
    <dgm:pt modelId="{F84C6EEA-5E38-43A8-9070-F4D1E5980B8F}" type="pres">
      <dgm:prSet presAssocID="{25C1DA11-321D-4219-8BF4-04BF421436F2}" presName="desTx" presStyleLbl="revTx" presStyleIdx="7" presStyleCnt="8">
        <dgm:presLayoutVars/>
      </dgm:prSet>
      <dgm:spPr/>
      <dgm:t>
        <a:bodyPr/>
        <a:lstStyle/>
        <a:p>
          <a:endParaRPr lang="en-US"/>
        </a:p>
      </dgm:t>
    </dgm:pt>
  </dgm:ptLst>
  <dgm:cxnLst>
    <dgm:cxn modelId="{46DF3BAE-C293-4AB6-AA3B-6EECC635A705}" type="presOf" srcId="{CC9B4226-7C7C-48EB-8649-C9221D8E791D}" destId="{04235AEB-0A14-485C-B11D-9BC4E336EACE}" srcOrd="0" destOrd="0" presId="urn:microsoft.com/office/officeart/2018/5/layout/CenteredIconLabelDescriptionList"/>
    <dgm:cxn modelId="{E0ED1449-F500-4B10-B1B1-8E9B739844D7}" srcId="{96AC9C27-CD59-48F1-B396-49FD99D23760}" destId="{9D3BA314-2B7A-4B21-B2BE-016B05C515F4}" srcOrd="0" destOrd="0" parTransId="{B3E867F3-3EBB-44C3-A3F8-46D2E217C29A}" sibTransId="{5A5F2E10-0042-461B-A0DF-460F40B8AB42}"/>
    <dgm:cxn modelId="{407453BA-C18A-4B27-8BF9-44109B74B383}" srcId="{B75F1DF8-07D0-4F8F-B777-B311FFC516C2}" destId="{D2DA1C3B-82E2-443F-B40E-4B267B55CF4F}" srcOrd="2" destOrd="0" parTransId="{9BE0B41D-3DF5-4E48-9C4F-70DDB3430857}" sibTransId="{EE0EDF66-A41D-44D8-8591-137D66A1934B}"/>
    <dgm:cxn modelId="{157042F7-EFA8-425C-A745-F73F34182AF0}" type="presOf" srcId="{96AC9C27-CD59-48F1-B396-49FD99D23760}" destId="{290AD7B8-01BF-4C60-9BC2-EACE79A29AFB}" srcOrd="0" destOrd="0" presId="urn:microsoft.com/office/officeart/2018/5/layout/CenteredIconLabelDescriptionList"/>
    <dgm:cxn modelId="{7595F28E-B7FA-492B-9D71-C82B18066D9B}" type="presOf" srcId="{D436BA64-19FA-43C4-AA2E-800A1DD99FB5}" destId="{04235AEB-0A14-485C-B11D-9BC4E336EACE}" srcOrd="0" destOrd="1" presId="urn:microsoft.com/office/officeart/2018/5/layout/CenteredIconLabelDescriptionList"/>
    <dgm:cxn modelId="{5ECB8250-9E7A-40BA-B1F7-714FD4F60BE9}" type="presOf" srcId="{0A58E60B-8C13-415F-A96D-A405E7A8615E}" destId="{F84C6EEA-5E38-43A8-9070-F4D1E5980B8F}" srcOrd="0" destOrd="0" presId="urn:microsoft.com/office/officeart/2018/5/layout/CenteredIconLabelDescriptionList"/>
    <dgm:cxn modelId="{BCAB8EF3-2F67-431E-BE53-93C771BF6649}" type="presOf" srcId="{46D87D59-3F61-4509-AF33-D1A278E1084B}" destId="{04235AEB-0A14-485C-B11D-9BC4E336EACE}" srcOrd="0" destOrd="2" presId="urn:microsoft.com/office/officeart/2018/5/layout/CenteredIconLabelDescriptionList"/>
    <dgm:cxn modelId="{6A6BEDFA-D167-406E-BF45-13AE1D9ABF64}" srcId="{96AC9C27-CD59-48F1-B396-49FD99D23760}" destId="{B75F1DF8-07D0-4F8F-B777-B311FFC516C2}" srcOrd="2" destOrd="0" parTransId="{D856E78F-7C23-41F4-A1C2-A8E1175EEC08}" sibTransId="{26AAD084-D2A5-4A3C-8DBA-09FABC044B63}"/>
    <dgm:cxn modelId="{68EB583A-B123-40E7-8758-2B8841913A7F}" srcId="{96AC9C27-CD59-48F1-B396-49FD99D23760}" destId="{F52B2C7B-0621-4265-BAF9-EC116AE8A7C0}" srcOrd="1" destOrd="0" parTransId="{509B335C-2007-4257-B079-75FC8BE75658}" sibTransId="{6E333CE0-F925-4E7D-9608-0904C38EE75E}"/>
    <dgm:cxn modelId="{3FFDEAA6-BCC8-4B6B-9351-CD2B5D9B0258}" type="presOf" srcId="{860F57FA-A7D8-4E88-954B-0D9440175BB8}" destId="{4BA07CB9-0513-43EB-A4C2-ED4D2459B853}" srcOrd="0" destOrd="0" presId="urn:microsoft.com/office/officeart/2018/5/layout/CenteredIconLabelDescriptionList"/>
    <dgm:cxn modelId="{94BB56BA-73ED-4074-87F3-C865EC892AD5}" srcId="{9D3BA314-2B7A-4B21-B2BE-016B05C515F4}" destId="{CC9B4226-7C7C-48EB-8649-C9221D8E791D}" srcOrd="0" destOrd="0" parTransId="{5AF6D54F-69DF-4CDB-82A2-97E35FB9D332}" sibTransId="{BCC6FA62-5CEB-4899-AF2F-DDECA7DE013B}"/>
    <dgm:cxn modelId="{21967091-235F-4A48-9740-E6223B55E35E}" type="presOf" srcId="{ED92866B-4D48-4BA7-A8A8-E7E1BF4A6CD9}" destId="{4BA07CB9-0513-43EB-A4C2-ED4D2459B853}" srcOrd="0" destOrd="1" presId="urn:microsoft.com/office/officeart/2018/5/layout/CenteredIconLabelDescriptionList"/>
    <dgm:cxn modelId="{C218F246-3EC8-48E9-A48B-B1F694CC436C}" srcId="{F52B2C7B-0621-4265-BAF9-EC116AE8A7C0}" destId="{ED92866B-4D48-4BA7-A8A8-E7E1BF4A6CD9}" srcOrd="1" destOrd="0" parTransId="{6014F400-5BC5-4498-A7F3-F5D8F6AB0736}" sibTransId="{DDA5D4E6-71C5-430F-8B8C-5DB03470DAB1}"/>
    <dgm:cxn modelId="{7092CA2D-8769-4E09-9109-C104535F5293}" srcId="{F52B2C7B-0621-4265-BAF9-EC116AE8A7C0}" destId="{860F57FA-A7D8-4E88-954B-0D9440175BB8}" srcOrd="0" destOrd="0" parTransId="{18D6CA0B-1A44-442F-B014-62DE2952D527}" sibTransId="{83AF7B66-0121-411A-BDF9-22498B84F29A}"/>
    <dgm:cxn modelId="{80D63D2F-87D3-4CE1-8C01-7F49CF176458}" srcId="{B75F1DF8-07D0-4F8F-B777-B311FFC516C2}" destId="{5E130A4F-FBE2-4954-8486-E3A961B2E917}" srcOrd="1" destOrd="0" parTransId="{229FB57A-4E4F-4535-86E7-238EF6856890}" sibTransId="{1007A4A7-7A48-4723-92EC-31DEE58F84A1}"/>
    <dgm:cxn modelId="{3A1038FE-4173-4E3A-885D-2D99BCEDCFE4}" srcId="{96AC9C27-CD59-48F1-B396-49FD99D23760}" destId="{25C1DA11-321D-4219-8BF4-04BF421436F2}" srcOrd="3" destOrd="0" parTransId="{BED35315-B7B0-4719-B0CF-C68936D39AE1}" sibTransId="{BBA2C69A-88FD-4D7F-BC96-A68294BE4E1B}"/>
    <dgm:cxn modelId="{07355822-424B-4D3E-AF46-EE90E96F0061}" type="presOf" srcId="{B75F1DF8-07D0-4F8F-B777-B311FFC516C2}" destId="{722CAFD5-C2EC-4851-B9EE-4D09C53085A9}" srcOrd="0" destOrd="0" presId="urn:microsoft.com/office/officeart/2018/5/layout/CenteredIconLabelDescriptionList"/>
    <dgm:cxn modelId="{9A434909-AF88-4476-9FF7-9CFD1DF61449}" type="presOf" srcId="{25C1DA11-321D-4219-8BF4-04BF421436F2}" destId="{652208CA-5DB4-49C3-94D1-B204B54FC0F4}" srcOrd="0" destOrd="0" presId="urn:microsoft.com/office/officeart/2018/5/layout/CenteredIconLabelDescriptionList"/>
    <dgm:cxn modelId="{B1095480-BC70-44E6-B407-8A7DCB5F8B81}" type="presOf" srcId="{F17A1E2C-6A87-4679-8CE8-7723B511ADC8}" destId="{4BA07CB9-0513-43EB-A4C2-ED4D2459B853}" srcOrd="0" destOrd="2" presId="urn:microsoft.com/office/officeart/2018/5/layout/CenteredIconLabelDescriptionList"/>
    <dgm:cxn modelId="{D99764EE-D917-4261-ADEA-AB94D9B7C582}" srcId="{B75F1DF8-07D0-4F8F-B777-B311FFC516C2}" destId="{5268F49C-6D97-43C1-B5AB-CDB2413D3B50}" srcOrd="0" destOrd="0" parTransId="{E852C794-8B6C-4EE0-9432-057D82B015F8}" sibTransId="{5ED7EE74-462C-44F8-AAF5-98AE5B910323}"/>
    <dgm:cxn modelId="{23C5ADEE-6A93-4E9D-A791-C531FA5F408E}" type="presOf" srcId="{5268F49C-6D97-43C1-B5AB-CDB2413D3B50}" destId="{75667BF2-B9F7-4DBC-808C-5E0A3988AA54}" srcOrd="0" destOrd="0" presId="urn:microsoft.com/office/officeart/2018/5/layout/CenteredIconLabelDescriptionList"/>
    <dgm:cxn modelId="{E6535623-DD21-41BB-BC63-FD3EB6F18641}" srcId="{9D3BA314-2B7A-4B21-B2BE-016B05C515F4}" destId="{D436BA64-19FA-43C4-AA2E-800A1DD99FB5}" srcOrd="1" destOrd="0" parTransId="{5F9E7C01-70E6-4996-9D71-106F9388D8CC}" sibTransId="{E874BAA8-1332-412E-841B-29ABE4DEFCB8}"/>
    <dgm:cxn modelId="{4BFAF0E1-D461-4719-8B63-7917C13C97AD}" srcId="{B75F1DF8-07D0-4F8F-B777-B311FFC516C2}" destId="{D2187DB1-8C52-4A30-9077-F0923D04DA28}" srcOrd="3" destOrd="0" parTransId="{45E1B60F-1B25-4AC6-AB5B-9CC34F87492C}" sibTransId="{A4134BB3-B91D-4D90-97ED-9F3952104CA2}"/>
    <dgm:cxn modelId="{BA652F93-37A2-46D8-A440-F216E53E3AEF}" srcId="{F52B2C7B-0621-4265-BAF9-EC116AE8A7C0}" destId="{F17A1E2C-6A87-4679-8CE8-7723B511ADC8}" srcOrd="2" destOrd="0" parTransId="{05533712-2FE9-4CD6-B37D-32204A6E5F71}" sibTransId="{AF3E2A0A-88D3-4117-824D-E3D00038B466}"/>
    <dgm:cxn modelId="{11CD439A-F312-4545-9075-AD0702BF0CEE}" srcId="{9D3BA314-2B7A-4B21-B2BE-016B05C515F4}" destId="{46D87D59-3F61-4509-AF33-D1A278E1084B}" srcOrd="2" destOrd="0" parTransId="{7704C818-66E3-49D8-B864-D5CAD29351B4}" sibTransId="{824252FE-F90A-429F-9CFC-B79923AF9AB2}"/>
    <dgm:cxn modelId="{A2D2B7E8-76CB-4DBB-99C7-93D2A16A1B40}" type="presOf" srcId="{5E130A4F-FBE2-4954-8486-E3A961B2E917}" destId="{75667BF2-B9F7-4DBC-808C-5E0A3988AA54}" srcOrd="0" destOrd="1" presId="urn:microsoft.com/office/officeart/2018/5/layout/CenteredIconLabelDescriptionList"/>
    <dgm:cxn modelId="{76F07811-41DD-43F2-AC19-5C10EB892D3A}" type="presOf" srcId="{F52B2C7B-0621-4265-BAF9-EC116AE8A7C0}" destId="{97996C70-D161-4324-8225-5BF45AE4C0E4}" srcOrd="0" destOrd="0" presId="urn:microsoft.com/office/officeart/2018/5/layout/CenteredIconLabelDescriptionList"/>
    <dgm:cxn modelId="{E01E4DEB-A2DC-4437-BBEB-0E24B342AEBB}" type="presOf" srcId="{D2187DB1-8C52-4A30-9077-F0923D04DA28}" destId="{75667BF2-B9F7-4DBC-808C-5E0A3988AA54}" srcOrd="0" destOrd="3" presId="urn:microsoft.com/office/officeart/2018/5/layout/CenteredIconLabelDescriptionList"/>
    <dgm:cxn modelId="{8CC343C6-5C15-4D68-8909-18CCBEA7CB4F}" srcId="{25C1DA11-321D-4219-8BF4-04BF421436F2}" destId="{0A58E60B-8C13-415F-A96D-A405E7A8615E}" srcOrd="0" destOrd="0" parTransId="{935E03AF-0538-418F-9EDE-EA26D1111F52}" sibTransId="{1F6FAB55-26A8-464A-88B8-4F4F41950A88}"/>
    <dgm:cxn modelId="{EC74B90C-6049-47C0-9939-6918A27B0E8B}" type="presOf" srcId="{9D3BA314-2B7A-4B21-B2BE-016B05C515F4}" destId="{DB2232BE-256D-43D1-9E97-AF558A689F9C}" srcOrd="0" destOrd="0" presId="urn:microsoft.com/office/officeart/2018/5/layout/CenteredIconLabelDescriptionList"/>
    <dgm:cxn modelId="{CB1547E6-09F9-4BE4-A4C0-7EA5CBD6D01F}" type="presOf" srcId="{D2DA1C3B-82E2-443F-B40E-4B267B55CF4F}" destId="{75667BF2-B9F7-4DBC-808C-5E0A3988AA54}" srcOrd="0" destOrd="2" presId="urn:microsoft.com/office/officeart/2018/5/layout/CenteredIconLabelDescriptionList"/>
    <dgm:cxn modelId="{D9F02A23-1E1F-440A-B03E-5821925FB35B}" type="presParOf" srcId="{290AD7B8-01BF-4C60-9BC2-EACE79A29AFB}" destId="{40C58205-52A1-4447-9DE7-16E55006C8FA}" srcOrd="0" destOrd="0" presId="urn:microsoft.com/office/officeart/2018/5/layout/CenteredIconLabelDescriptionList"/>
    <dgm:cxn modelId="{28301889-FED5-4DD3-A663-EF933BBEFE40}" type="presParOf" srcId="{40C58205-52A1-4447-9DE7-16E55006C8FA}" destId="{7D11563C-3690-4BC9-98ED-26349C5B6303}" srcOrd="0" destOrd="0" presId="urn:microsoft.com/office/officeart/2018/5/layout/CenteredIconLabelDescriptionList"/>
    <dgm:cxn modelId="{FB6936CF-821E-4041-B3EB-C13CD4265783}" type="presParOf" srcId="{40C58205-52A1-4447-9DE7-16E55006C8FA}" destId="{69BDE487-AFA9-4167-B587-044F055ABF89}" srcOrd="1" destOrd="0" presId="urn:microsoft.com/office/officeart/2018/5/layout/CenteredIconLabelDescriptionList"/>
    <dgm:cxn modelId="{70E4EE0B-E615-4A80-AC90-16E3FD22181D}" type="presParOf" srcId="{40C58205-52A1-4447-9DE7-16E55006C8FA}" destId="{DB2232BE-256D-43D1-9E97-AF558A689F9C}" srcOrd="2" destOrd="0" presId="urn:microsoft.com/office/officeart/2018/5/layout/CenteredIconLabelDescriptionList"/>
    <dgm:cxn modelId="{60CA190E-3C75-4C6C-B97C-C3368DAD872C}" type="presParOf" srcId="{40C58205-52A1-4447-9DE7-16E55006C8FA}" destId="{E0FC52FD-6680-4E72-A4F8-79E71126EFF8}" srcOrd="3" destOrd="0" presId="urn:microsoft.com/office/officeart/2018/5/layout/CenteredIconLabelDescriptionList"/>
    <dgm:cxn modelId="{5BC0983A-192B-4B0D-A57B-152495ED3D24}" type="presParOf" srcId="{40C58205-52A1-4447-9DE7-16E55006C8FA}" destId="{04235AEB-0A14-485C-B11D-9BC4E336EACE}" srcOrd="4" destOrd="0" presId="urn:microsoft.com/office/officeart/2018/5/layout/CenteredIconLabelDescriptionList"/>
    <dgm:cxn modelId="{0E097DFC-D9B9-4885-9B43-A3E8BA2EC952}" type="presParOf" srcId="{290AD7B8-01BF-4C60-9BC2-EACE79A29AFB}" destId="{9892DE60-F9C7-4D6B-A6F4-5BEE4D86E195}" srcOrd="1" destOrd="0" presId="urn:microsoft.com/office/officeart/2018/5/layout/CenteredIconLabelDescriptionList"/>
    <dgm:cxn modelId="{829FEFE6-DAF3-4B65-A0A3-0399E6613680}" type="presParOf" srcId="{290AD7B8-01BF-4C60-9BC2-EACE79A29AFB}" destId="{381C80AE-6BDD-43EF-A579-19D93A667429}" srcOrd="2" destOrd="0" presId="urn:microsoft.com/office/officeart/2018/5/layout/CenteredIconLabelDescriptionList"/>
    <dgm:cxn modelId="{926047A3-12B1-46CB-BBC0-59C18807A66C}" type="presParOf" srcId="{381C80AE-6BDD-43EF-A579-19D93A667429}" destId="{023CF08F-F87E-4615-B643-3E0A4A7A3D9C}" srcOrd="0" destOrd="0" presId="urn:microsoft.com/office/officeart/2018/5/layout/CenteredIconLabelDescriptionList"/>
    <dgm:cxn modelId="{7A14DB7B-73BD-483A-8E00-4F5F5B192BFE}" type="presParOf" srcId="{381C80AE-6BDD-43EF-A579-19D93A667429}" destId="{D80F9EBB-E0E0-4CFA-85F5-9E9735DDE32A}" srcOrd="1" destOrd="0" presId="urn:microsoft.com/office/officeart/2018/5/layout/CenteredIconLabelDescriptionList"/>
    <dgm:cxn modelId="{CB1CEE03-E3B2-472F-87A2-CC0E3B44A736}" type="presParOf" srcId="{381C80AE-6BDD-43EF-A579-19D93A667429}" destId="{97996C70-D161-4324-8225-5BF45AE4C0E4}" srcOrd="2" destOrd="0" presId="urn:microsoft.com/office/officeart/2018/5/layout/CenteredIconLabelDescriptionList"/>
    <dgm:cxn modelId="{72FAC672-9F67-415D-ACE4-875094939C1F}" type="presParOf" srcId="{381C80AE-6BDD-43EF-A579-19D93A667429}" destId="{69390C0B-E4F3-4BB5-9A1F-9F0D908258C8}" srcOrd="3" destOrd="0" presId="urn:microsoft.com/office/officeart/2018/5/layout/CenteredIconLabelDescriptionList"/>
    <dgm:cxn modelId="{ED198E3D-DB90-4980-9EAA-156A1175DB2F}" type="presParOf" srcId="{381C80AE-6BDD-43EF-A579-19D93A667429}" destId="{4BA07CB9-0513-43EB-A4C2-ED4D2459B853}" srcOrd="4" destOrd="0" presId="urn:microsoft.com/office/officeart/2018/5/layout/CenteredIconLabelDescriptionList"/>
    <dgm:cxn modelId="{637DAE9E-69F8-4A17-907E-A329DAC95804}" type="presParOf" srcId="{290AD7B8-01BF-4C60-9BC2-EACE79A29AFB}" destId="{7ECECEB9-73BE-44DB-A3ED-2812FF4DA8E0}" srcOrd="3" destOrd="0" presId="urn:microsoft.com/office/officeart/2018/5/layout/CenteredIconLabelDescriptionList"/>
    <dgm:cxn modelId="{4477943D-09A1-4370-B92F-38318F1C2F08}" type="presParOf" srcId="{290AD7B8-01BF-4C60-9BC2-EACE79A29AFB}" destId="{4DE02C01-E972-47A6-85A3-EA319EB55E07}" srcOrd="4" destOrd="0" presId="urn:microsoft.com/office/officeart/2018/5/layout/CenteredIconLabelDescriptionList"/>
    <dgm:cxn modelId="{9086D5FE-8812-4888-8DCA-A60871440A7D}" type="presParOf" srcId="{4DE02C01-E972-47A6-85A3-EA319EB55E07}" destId="{B293A2B8-C29F-4A09-9291-C802155E5D96}" srcOrd="0" destOrd="0" presId="urn:microsoft.com/office/officeart/2018/5/layout/CenteredIconLabelDescriptionList"/>
    <dgm:cxn modelId="{EBA3D410-DF53-46B5-9A4B-819BB7F73E15}" type="presParOf" srcId="{4DE02C01-E972-47A6-85A3-EA319EB55E07}" destId="{BA9700F7-6A26-45FF-868C-184057D3A205}" srcOrd="1" destOrd="0" presId="urn:microsoft.com/office/officeart/2018/5/layout/CenteredIconLabelDescriptionList"/>
    <dgm:cxn modelId="{1CBE087B-D10C-4583-A6DA-BEFE0A41E17C}" type="presParOf" srcId="{4DE02C01-E972-47A6-85A3-EA319EB55E07}" destId="{722CAFD5-C2EC-4851-B9EE-4D09C53085A9}" srcOrd="2" destOrd="0" presId="urn:microsoft.com/office/officeart/2018/5/layout/CenteredIconLabelDescriptionList"/>
    <dgm:cxn modelId="{F8D4E001-622E-4009-BB1A-3EBF30E16CFC}" type="presParOf" srcId="{4DE02C01-E972-47A6-85A3-EA319EB55E07}" destId="{F0FF5ABF-8971-4D29-8BAA-A22A9CAC3FB9}" srcOrd="3" destOrd="0" presId="urn:microsoft.com/office/officeart/2018/5/layout/CenteredIconLabelDescriptionList"/>
    <dgm:cxn modelId="{F1E7AB0A-DDD7-4526-AE87-7B7CCFFDA962}" type="presParOf" srcId="{4DE02C01-E972-47A6-85A3-EA319EB55E07}" destId="{75667BF2-B9F7-4DBC-808C-5E0A3988AA54}" srcOrd="4" destOrd="0" presId="urn:microsoft.com/office/officeart/2018/5/layout/CenteredIconLabelDescriptionList"/>
    <dgm:cxn modelId="{FBF3CB0D-1C5C-439A-B0E1-181640BDD562}" type="presParOf" srcId="{290AD7B8-01BF-4C60-9BC2-EACE79A29AFB}" destId="{BF5BF51E-8EBF-45C0-8D2A-C937C8DFC414}" srcOrd="5" destOrd="0" presId="urn:microsoft.com/office/officeart/2018/5/layout/CenteredIconLabelDescriptionList"/>
    <dgm:cxn modelId="{A620B1DB-944D-4F72-A172-F5049CF324F6}" type="presParOf" srcId="{290AD7B8-01BF-4C60-9BC2-EACE79A29AFB}" destId="{D6D5DA16-89AB-41D5-AA69-3434398EF50E}" srcOrd="6" destOrd="0" presId="urn:microsoft.com/office/officeart/2018/5/layout/CenteredIconLabelDescriptionList"/>
    <dgm:cxn modelId="{8C41B5DB-934E-42F3-96AC-2DADFB50BCF8}" type="presParOf" srcId="{D6D5DA16-89AB-41D5-AA69-3434398EF50E}" destId="{31132DF8-9EF8-4F51-9EE0-3020163D9009}" srcOrd="0" destOrd="0" presId="urn:microsoft.com/office/officeart/2018/5/layout/CenteredIconLabelDescriptionList"/>
    <dgm:cxn modelId="{3B0B3B55-18F8-40E6-A5F5-C98CA77380E6}" type="presParOf" srcId="{D6D5DA16-89AB-41D5-AA69-3434398EF50E}" destId="{C7A3F5EA-B23E-43BC-B7AE-B7A68430F7F9}" srcOrd="1" destOrd="0" presId="urn:microsoft.com/office/officeart/2018/5/layout/CenteredIconLabelDescriptionList"/>
    <dgm:cxn modelId="{0FE219B8-D803-4F4C-9DC7-C16919DAAD63}" type="presParOf" srcId="{D6D5DA16-89AB-41D5-AA69-3434398EF50E}" destId="{652208CA-5DB4-49C3-94D1-B204B54FC0F4}" srcOrd="2" destOrd="0" presId="urn:microsoft.com/office/officeart/2018/5/layout/CenteredIconLabelDescriptionList"/>
    <dgm:cxn modelId="{D9462037-14F0-40FA-A89D-847330C124DA}" type="presParOf" srcId="{D6D5DA16-89AB-41D5-AA69-3434398EF50E}" destId="{31A99F18-90D8-4855-8EB7-1FDDC5AE1EE0}" srcOrd="3" destOrd="0" presId="urn:microsoft.com/office/officeart/2018/5/layout/CenteredIconLabelDescriptionList"/>
    <dgm:cxn modelId="{882D1F2F-9074-44C7-80DE-4D36A7F9AA21}" type="presParOf" srcId="{D6D5DA16-89AB-41D5-AA69-3434398EF50E}" destId="{F84C6EEA-5E38-43A8-9070-F4D1E5980B8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B54643-026A-4FA2-B145-0C182CAC3DAE}"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8CC92D2B-A698-44C8-8D5E-D619F11D3CE2}">
      <dgm:prSet/>
      <dgm:spPr/>
      <dgm:t>
        <a:bodyPr/>
        <a:lstStyle/>
        <a:p>
          <a:r>
            <a:rPr lang="en-US"/>
            <a:t>Who</a:t>
          </a:r>
        </a:p>
      </dgm:t>
    </dgm:pt>
    <dgm:pt modelId="{5565903C-A599-4B5F-9B62-E5836B45C2BD}" type="parTrans" cxnId="{81ECC9CB-8E67-43EC-822D-762C3D8D496A}">
      <dgm:prSet/>
      <dgm:spPr/>
      <dgm:t>
        <a:bodyPr/>
        <a:lstStyle/>
        <a:p>
          <a:endParaRPr lang="en-US"/>
        </a:p>
      </dgm:t>
    </dgm:pt>
    <dgm:pt modelId="{A706EC98-D323-46E6-8857-90E0C869D599}" type="sibTrans" cxnId="{81ECC9CB-8E67-43EC-822D-762C3D8D496A}">
      <dgm:prSet/>
      <dgm:spPr/>
      <dgm:t>
        <a:bodyPr/>
        <a:lstStyle/>
        <a:p>
          <a:endParaRPr lang="en-US"/>
        </a:p>
      </dgm:t>
    </dgm:pt>
    <dgm:pt modelId="{C1194A16-0B40-4198-8F13-81D7E31C5B50}">
      <dgm:prSet/>
      <dgm:spPr/>
      <dgm:t>
        <a:bodyPr/>
        <a:lstStyle/>
        <a:p>
          <a:r>
            <a:rPr lang="en-US"/>
            <a:t>What</a:t>
          </a:r>
        </a:p>
      </dgm:t>
    </dgm:pt>
    <dgm:pt modelId="{01A735C9-5B6C-4F2C-9683-9E1E9FCF9F84}" type="parTrans" cxnId="{9B687991-312C-4679-A405-F77060CC23C1}">
      <dgm:prSet/>
      <dgm:spPr/>
      <dgm:t>
        <a:bodyPr/>
        <a:lstStyle/>
        <a:p>
          <a:endParaRPr lang="en-US"/>
        </a:p>
      </dgm:t>
    </dgm:pt>
    <dgm:pt modelId="{46676FB3-6CE4-45FA-8002-7B1F1F8D43B8}" type="sibTrans" cxnId="{9B687991-312C-4679-A405-F77060CC23C1}">
      <dgm:prSet/>
      <dgm:spPr/>
      <dgm:t>
        <a:bodyPr/>
        <a:lstStyle/>
        <a:p>
          <a:endParaRPr lang="en-US"/>
        </a:p>
      </dgm:t>
    </dgm:pt>
    <dgm:pt modelId="{D8F73EC0-CC97-4017-A5D2-80DCF4CDB556}">
      <dgm:prSet/>
      <dgm:spPr/>
      <dgm:t>
        <a:bodyPr/>
        <a:lstStyle/>
        <a:p>
          <a:r>
            <a:rPr lang="en-US"/>
            <a:t>Where</a:t>
          </a:r>
        </a:p>
      </dgm:t>
    </dgm:pt>
    <dgm:pt modelId="{01E363B6-44EB-49A8-BBCF-722E005EE196}" type="parTrans" cxnId="{1A0216C5-7587-4BCB-B027-140C35D5B2F6}">
      <dgm:prSet/>
      <dgm:spPr/>
      <dgm:t>
        <a:bodyPr/>
        <a:lstStyle/>
        <a:p>
          <a:endParaRPr lang="en-US"/>
        </a:p>
      </dgm:t>
    </dgm:pt>
    <dgm:pt modelId="{F14D2CA2-9763-49C9-9AA4-92A203B5F489}" type="sibTrans" cxnId="{1A0216C5-7587-4BCB-B027-140C35D5B2F6}">
      <dgm:prSet/>
      <dgm:spPr/>
      <dgm:t>
        <a:bodyPr/>
        <a:lstStyle/>
        <a:p>
          <a:endParaRPr lang="en-US"/>
        </a:p>
      </dgm:t>
    </dgm:pt>
    <dgm:pt modelId="{83291550-9CAF-45FB-8319-404D63E0B31B}">
      <dgm:prSet/>
      <dgm:spPr/>
      <dgm:t>
        <a:bodyPr/>
        <a:lstStyle/>
        <a:p>
          <a:r>
            <a:rPr lang="en-US"/>
            <a:t>When </a:t>
          </a:r>
        </a:p>
      </dgm:t>
    </dgm:pt>
    <dgm:pt modelId="{BE889874-130C-4E22-A062-24E15DF2BF66}" type="parTrans" cxnId="{F645959C-26CD-4567-87D3-CC510D75B789}">
      <dgm:prSet/>
      <dgm:spPr/>
      <dgm:t>
        <a:bodyPr/>
        <a:lstStyle/>
        <a:p>
          <a:endParaRPr lang="en-US"/>
        </a:p>
      </dgm:t>
    </dgm:pt>
    <dgm:pt modelId="{0B3F7B1B-3D68-4CE1-A8D3-D07A9C35D778}" type="sibTrans" cxnId="{F645959C-26CD-4567-87D3-CC510D75B789}">
      <dgm:prSet/>
      <dgm:spPr/>
      <dgm:t>
        <a:bodyPr/>
        <a:lstStyle/>
        <a:p>
          <a:endParaRPr lang="en-US"/>
        </a:p>
      </dgm:t>
    </dgm:pt>
    <dgm:pt modelId="{0038D113-4F55-4EA2-8118-77774F6FB301}">
      <dgm:prSet/>
      <dgm:spPr/>
      <dgm:t>
        <a:bodyPr/>
        <a:lstStyle/>
        <a:p>
          <a:r>
            <a:rPr lang="en-US"/>
            <a:t>How</a:t>
          </a:r>
        </a:p>
      </dgm:t>
    </dgm:pt>
    <dgm:pt modelId="{80AE4108-3AAE-4EA1-A710-BACCE518560E}" type="parTrans" cxnId="{66AF6E85-99CE-4F58-9CC8-187E47F0F4F5}">
      <dgm:prSet/>
      <dgm:spPr/>
      <dgm:t>
        <a:bodyPr/>
        <a:lstStyle/>
        <a:p>
          <a:endParaRPr lang="en-US"/>
        </a:p>
      </dgm:t>
    </dgm:pt>
    <dgm:pt modelId="{7080BD9A-2D03-47C5-BBDC-31C47EC6A454}" type="sibTrans" cxnId="{66AF6E85-99CE-4F58-9CC8-187E47F0F4F5}">
      <dgm:prSet/>
      <dgm:spPr/>
      <dgm:t>
        <a:bodyPr/>
        <a:lstStyle/>
        <a:p>
          <a:endParaRPr lang="en-US"/>
        </a:p>
      </dgm:t>
    </dgm:pt>
    <dgm:pt modelId="{33D3F5BF-3E62-034E-ABB2-C3290AA8A732}" type="pres">
      <dgm:prSet presAssocID="{16B54643-026A-4FA2-B145-0C182CAC3DAE}" presName="vert0" presStyleCnt="0">
        <dgm:presLayoutVars>
          <dgm:dir/>
          <dgm:animOne val="branch"/>
          <dgm:animLvl val="lvl"/>
        </dgm:presLayoutVars>
      </dgm:prSet>
      <dgm:spPr/>
      <dgm:t>
        <a:bodyPr/>
        <a:lstStyle/>
        <a:p>
          <a:endParaRPr lang="en-US"/>
        </a:p>
      </dgm:t>
    </dgm:pt>
    <dgm:pt modelId="{69E1E0C8-7B65-1243-9506-F967EA746318}" type="pres">
      <dgm:prSet presAssocID="{8CC92D2B-A698-44C8-8D5E-D619F11D3CE2}" presName="thickLine" presStyleLbl="alignNode1" presStyleIdx="0" presStyleCnt="5"/>
      <dgm:spPr/>
    </dgm:pt>
    <dgm:pt modelId="{13D2E314-DEE3-9640-9EC0-D8C2AB06A540}" type="pres">
      <dgm:prSet presAssocID="{8CC92D2B-A698-44C8-8D5E-D619F11D3CE2}" presName="horz1" presStyleCnt="0"/>
      <dgm:spPr/>
    </dgm:pt>
    <dgm:pt modelId="{7E08252C-3C1C-064B-A508-A056231362E4}" type="pres">
      <dgm:prSet presAssocID="{8CC92D2B-A698-44C8-8D5E-D619F11D3CE2}" presName="tx1" presStyleLbl="revTx" presStyleIdx="0" presStyleCnt="5"/>
      <dgm:spPr/>
      <dgm:t>
        <a:bodyPr/>
        <a:lstStyle/>
        <a:p>
          <a:endParaRPr lang="en-US"/>
        </a:p>
      </dgm:t>
    </dgm:pt>
    <dgm:pt modelId="{D4B60A8C-5C67-9C44-94A8-68C620091E76}" type="pres">
      <dgm:prSet presAssocID="{8CC92D2B-A698-44C8-8D5E-D619F11D3CE2}" presName="vert1" presStyleCnt="0"/>
      <dgm:spPr/>
    </dgm:pt>
    <dgm:pt modelId="{432FCB7B-A7B8-BB4A-A846-2F61D4448593}" type="pres">
      <dgm:prSet presAssocID="{C1194A16-0B40-4198-8F13-81D7E31C5B50}" presName="thickLine" presStyleLbl="alignNode1" presStyleIdx="1" presStyleCnt="5"/>
      <dgm:spPr/>
    </dgm:pt>
    <dgm:pt modelId="{9D6E0E92-3F40-7343-B97D-30AC8037283F}" type="pres">
      <dgm:prSet presAssocID="{C1194A16-0B40-4198-8F13-81D7E31C5B50}" presName="horz1" presStyleCnt="0"/>
      <dgm:spPr/>
    </dgm:pt>
    <dgm:pt modelId="{119FEE73-8702-3E42-B69F-2C699A01E612}" type="pres">
      <dgm:prSet presAssocID="{C1194A16-0B40-4198-8F13-81D7E31C5B50}" presName="tx1" presStyleLbl="revTx" presStyleIdx="1" presStyleCnt="5"/>
      <dgm:spPr/>
      <dgm:t>
        <a:bodyPr/>
        <a:lstStyle/>
        <a:p>
          <a:endParaRPr lang="en-US"/>
        </a:p>
      </dgm:t>
    </dgm:pt>
    <dgm:pt modelId="{067144FC-62B3-9742-9C09-57063FAAFD9F}" type="pres">
      <dgm:prSet presAssocID="{C1194A16-0B40-4198-8F13-81D7E31C5B50}" presName="vert1" presStyleCnt="0"/>
      <dgm:spPr/>
    </dgm:pt>
    <dgm:pt modelId="{92FCC2F2-0536-6746-A421-213F4C199DFA}" type="pres">
      <dgm:prSet presAssocID="{D8F73EC0-CC97-4017-A5D2-80DCF4CDB556}" presName="thickLine" presStyleLbl="alignNode1" presStyleIdx="2" presStyleCnt="5"/>
      <dgm:spPr/>
    </dgm:pt>
    <dgm:pt modelId="{2932C617-15FD-4E47-8B69-C9392B83660D}" type="pres">
      <dgm:prSet presAssocID="{D8F73EC0-CC97-4017-A5D2-80DCF4CDB556}" presName="horz1" presStyleCnt="0"/>
      <dgm:spPr/>
    </dgm:pt>
    <dgm:pt modelId="{D137BE0C-0351-3B46-9880-DB4C807C9FE3}" type="pres">
      <dgm:prSet presAssocID="{D8F73EC0-CC97-4017-A5D2-80DCF4CDB556}" presName="tx1" presStyleLbl="revTx" presStyleIdx="2" presStyleCnt="5"/>
      <dgm:spPr/>
      <dgm:t>
        <a:bodyPr/>
        <a:lstStyle/>
        <a:p>
          <a:endParaRPr lang="en-US"/>
        </a:p>
      </dgm:t>
    </dgm:pt>
    <dgm:pt modelId="{79859B11-F043-C14D-9B69-928E9EC51924}" type="pres">
      <dgm:prSet presAssocID="{D8F73EC0-CC97-4017-A5D2-80DCF4CDB556}" presName="vert1" presStyleCnt="0"/>
      <dgm:spPr/>
    </dgm:pt>
    <dgm:pt modelId="{15E0C98D-8A8A-C842-B7B0-E2A50251585D}" type="pres">
      <dgm:prSet presAssocID="{83291550-9CAF-45FB-8319-404D63E0B31B}" presName="thickLine" presStyleLbl="alignNode1" presStyleIdx="3" presStyleCnt="5"/>
      <dgm:spPr/>
    </dgm:pt>
    <dgm:pt modelId="{CA6A1076-2DC9-C642-B07D-D66B21C6C680}" type="pres">
      <dgm:prSet presAssocID="{83291550-9CAF-45FB-8319-404D63E0B31B}" presName="horz1" presStyleCnt="0"/>
      <dgm:spPr/>
    </dgm:pt>
    <dgm:pt modelId="{B6B48A04-7F88-154B-B46E-24ACECD75FDB}" type="pres">
      <dgm:prSet presAssocID="{83291550-9CAF-45FB-8319-404D63E0B31B}" presName="tx1" presStyleLbl="revTx" presStyleIdx="3" presStyleCnt="5"/>
      <dgm:spPr/>
      <dgm:t>
        <a:bodyPr/>
        <a:lstStyle/>
        <a:p>
          <a:endParaRPr lang="en-US"/>
        </a:p>
      </dgm:t>
    </dgm:pt>
    <dgm:pt modelId="{9789CEC2-7D63-F444-BE91-6835A8C54033}" type="pres">
      <dgm:prSet presAssocID="{83291550-9CAF-45FB-8319-404D63E0B31B}" presName="vert1" presStyleCnt="0"/>
      <dgm:spPr/>
    </dgm:pt>
    <dgm:pt modelId="{305560F5-61B0-BB4C-823F-73DD37E00E70}" type="pres">
      <dgm:prSet presAssocID="{0038D113-4F55-4EA2-8118-77774F6FB301}" presName="thickLine" presStyleLbl="alignNode1" presStyleIdx="4" presStyleCnt="5"/>
      <dgm:spPr/>
    </dgm:pt>
    <dgm:pt modelId="{30626BE0-6301-C949-BE46-677BDE78B3F8}" type="pres">
      <dgm:prSet presAssocID="{0038D113-4F55-4EA2-8118-77774F6FB301}" presName="horz1" presStyleCnt="0"/>
      <dgm:spPr/>
    </dgm:pt>
    <dgm:pt modelId="{DFE02D62-1916-8644-A0F1-493AF2C29810}" type="pres">
      <dgm:prSet presAssocID="{0038D113-4F55-4EA2-8118-77774F6FB301}" presName="tx1" presStyleLbl="revTx" presStyleIdx="4" presStyleCnt="5"/>
      <dgm:spPr/>
      <dgm:t>
        <a:bodyPr/>
        <a:lstStyle/>
        <a:p>
          <a:endParaRPr lang="en-US"/>
        </a:p>
      </dgm:t>
    </dgm:pt>
    <dgm:pt modelId="{271DC6E0-5D3F-F243-9C78-1356A0750E1F}" type="pres">
      <dgm:prSet presAssocID="{0038D113-4F55-4EA2-8118-77774F6FB301}" presName="vert1" presStyleCnt="0"/>
      <dgm:spPr/>
    </dgm:pt>
  </dgm:ptLst>
  <dgm:cxnLst>
    <dgm:cxn modelId="{9E1B6B85-6495-1548-BD19-F633EDB42BE0}" type="presOf" srcId="{16B54643-026A-4FA2-B145-0C182CAC3DAE}" destId="{33D3F5BF-3E62-034E-ABB2-C3290AA8A732}" srcOrd="0" destOrd="0" presId="urn:microsoft.com/office/officeart/2008/layout/LinedList"/>
    <dgm:cxn modelId="{66AF6E85-99CE-4F58-9CC8-187E47F0F4F5}" srcId="{16B54643-026A-4FA2-B145-0C182CAC3DAE}" destId="{0038D113-4F55-4EA2-8118-77774F6FB301}" srcOrd="4" destOrd="0" parTransId="{80AE4108-3AAE-4EA1-A710-BACCE518560E}" sibTransId="{7080BD9A-2D03-47C5-BBDC-31C47EC6A454}"/>
    <dgm:cxn modelId="{CBA454A1-D8DA-4346-B0CD-425C3838F758}" type="presOf" srcId="{8CC92D2B-A698-44C8-8D5E-D619F11D3CE2}" destId="{7E08252C-3C1C-064B-A508-A056231362E4}" srcOrd="0" destOrd="0" presId="urn:microsoft.com/office/officeart/2008/layout/LinedList"/>
    <dgm:cxn modelId="{81ECC9CB-8E67-43EC-822D-762C3D8D496A}" srcId="{16B54643-026A-4FA2-B145-0C182CAC3DAE}" destId="{8CC92D2B-A698-44C8-8D5E-D619F11D3CE2}" srcOrd="0" destOrd="0" parTransId="{5565903C-A599-4B5F-9B62-E5836B45C2BD}" sibTransId="{A706EC98-D323-46E6-8857-90E0C869D599}"/>
    <dgm:cxn modelId="{F645959C-26CD-4567-87D3-CC510D75B789}" srcId="{16B54643-026A-4FA2-B145-0C182CAC3DAE}" destId="{83291550-9CAF-45FB-8319-404D63E0B31B}" srcOrd="3" destOrd="0" parTransId="{BE889874-130C-4E22-A062-24E15DF2BF66}" sibTransId="{0B3F7B1B-3D68-4CE1-A8D3-D07A9C35D778}"/>
    <dgm:cxn modelId="{9B687991-312C-4679-A405-F77060CC23C1}" srcId="{16B54643-026A-4FA2-B145-0C182CAC3DAE}" destId="{C1194A16-0B40-4198-8F13-81D7E31C5B50}" srcOrd="1" destOrd="0" parTransId="{01A735C9-5B6C-4F2C-9683-9E1E9FCF9F84}" sibTransId="{46676FB3-6CE4-45FA-8002-7B1F1F8D43B8}"/>
    <dgm:cxn modelId="{B6F63684-C48C-B841-8271-E979D62510B7}" type="presOf" srcId="{0038D113-4F55-4EA2-8118-77774F6FB301}" destId="{DFE02D62-1916-8644-A0F1-493AF2C29810}" srcOrd="0" destOrd="0" presId="urn:microsoft.com/office/officeart/2008/layout/LinedList"/>
    <dgm:cxn modelId="{4DF0019F-2521-8B49-BEED-E085253240F5}" type="presOf" srcId="{D8F73EC0-CC97-4017-A5D2-80DCF4CDB556}" destId="{D137BE0C-0351-3B46-9880-DB4C807C9FE3}" srcOrd="0" destOrd="0" presId="urn:microsoft.com/office/officeart/2008/layout/LinedList"/>
    <dgm:cxn modelId="{D8A1048B-B3EC-EF44-B87D-EF4BADBB5298}" type="presOf" srcId="{83291550-9CAF-45FB-8319-404D63E0B31B}" destId="{B6B48A04-7F88-154B-B46E-24ACECD75FDB}" srcOrd="0" destOrd="0" presId="urn:microsoft.com/office/officeart/2008/layout/LinedList"/>
    <dgm:cxn modelId="{79F4F17E-B62B-FE49-944C-185BC1465073}" type="presOf" srcId="{C1194A16-0B40-4198-8F13-81D7E31C5B50}" destId="{119FEE73-8702-3E42-B69F-2C699A01E612}" srcOrd="0" destOrd="0" presId="urn:microsoft.com/office/officeart/2008/layout/LinedList"/>
    <dgm:cxn modelId="{1A0216C5-7587-4BCB-B027-140C35D5B2F6}" srcId="{16B54643-026A-4FA2-B145-0C182CAC3DAE}" destId="{D8F73EC0-CC97-4017-A5D2-80DCF4CDB556}" srcOrd="2" destOrd="0" parTransId="{01E363B6-44EB-49A8-BBCF-722E005EE196}" sibTransId="{F14D2CA2-9763-49C9-9AA4-92A203B5F489}"/>
    <dgm:cxn modelId="{57F67044-FEA3-0245-A466-BC3BA8FAED0D}" type="presParOf" srcId="{33D3F5BF-3E62-034E-ABB2-C3290AA8A732}" destId="{69E1E0C8-7B65-1243-9506-F967EA746318}" srcOrd="0" destOrd="0" presId="urn:microsoft.com/office/officeart/2008/layout/LinedList"/>
    <dgm:cxn modelId="{5E5A7BBD-03C2-694B-94C5-0213EAA71C23}" type="presParOf" srcId="{33D3F5BF-3E62-034E-ABB2-C3290AA8A732}" destId="{13D2E314-DEE3-9640-9EC0-D8C2AB06A540}" srcOrd="1" destOrd="0" presId="urn:microsoft.com/office/officeart/2008/layout/LinedList"/>
    <dgm:cxn modelId="{07BD3D66-1F8C-2B4D-B56E-1FA398A63C6E}" type="presParOf" srcId="{13D2E314-DEE3-9640-9EC0-D8C2AB06A540}" destId="{7E08252C-3C1C-064B-A508-A056231362E4}" srcOrd="0" destOrd="0" presId="urn:microsoft.com/office/officeart/2008/layout/LinedList"/>
    <dgm:cxn modelId="{9E600171-20AD-B24E-AE8F-DFBD5860EC98}" type="presParOf" srcId="{13D2E314-DEE3-9640-9EC0-D8C2AB06A540}" destId="{D4B60A8C-5C67-9C44-94A8-68C620091E76}" srcOrd="1" destOrd="0" presId="urn:microsoft.com/office/officeart/2008/layout/LinedList"/>
    <dgm:cxn modelId="{FC6D288B-49EE-9748-8850-D1A5F310FB32}" type="presParOf" srcId="{33D3F5BF-3E62-034E-ABB2-C3290AA8A732}" destId="{432FCB7B-A7B8-BB4A-A846-2F61D4448593}" srcOrd="2" destOrd="0" presId="urn:microsoft.com/office/officeart/2008/layout/LinedList"/>
    <dgm:cxn modelId="{C958A18A-0400-E84A-94FF-1C085640DAD6}" type="presParOf" srcId="{33D3F5BF-3E62-034E-ABB2-C3290AA8A732}" destId="{9D6E0E92-3F40-7343-B97D-30AC8037283F}" srcOrd="3" destOrd="0" presId="urn:microsoft.com/office/officeart/2008/layout/LinedList"/>
    <dgm:cxn modelId="{76B49B19-8E4D-E04D-AB70-03BB4B4F8C21}" type="presParOf" srcId="{9D6E0E92-3F40-7343-B97D-30AC8037283F}" destId="{119FEE73-8702-3E42-B69F-2C699A01E612}" srcOrd="0" destOrd="0" presId="urn:microsoft.com/office/officeart/2008/layout/LinedList"/>
    <dgm:cxn modelId="{5F556D91-FC59-E147-B439-436A550608CD}" type="presParOf" srcId="{9D6E0E92-3F40-7343-B97D-30AC8037283F}" destId="{067144FC-62B3-9742-9C09-57063FAAFD9F}" srcOrd="1" destOrd="0" presId="urn:microsoft.com/office/officeart/2008/layout/LinedList"/>
    <dgm:cxn modelId="{FE367210-C96E-7F42-9302-F86DCBF7CFE6}" type="presParOf" srcId="{33D3F5BF-3E62-034E-ABB2-C3290AA8A732}" destId="{92FCC2F2-0536-6746-A421-213F4C199DFA}" srcOrd="4" destOrd="0" presId="urn:microsoft.com/office/officeart/2008/layout/LinedList"/>
    <dgm:cxn modelId="{C3963F7B-EFD4-ED4A-85C6-E329B8ED1350}" type="presParOf" srcId="{33D3F5BF-3E62-034E-ABB2-C3290AA8A732}" destId="{2932C617-15FD-4E47-8B69-C9392B83660D}" srcOrd="5" destOrd="0" presId="urn:microsoft.com/office/officeart/2008/layout/LinedList"/>
    <dgm:cxn modelId="{B7792BA9-A71F-5E42-8A2F-192F8D626C7E}" type="presParOf" srcId="{2932C617-15FD-4E47-8B69-C9392B83660D}" destId="{D137BE0C-0351-3B46-9880-DB4C807C9FE3}" srcOrd="0" destOrd="0" presId="urn:microsoft.com/office/officeart/2008/layout/LinedList"/>
    <dgm:cxn modelId="{D5F060C4-E040-F147-89EA-D07C35461D53}" type="presParOf" srcId="{2932C617-15FD-4E47-8B69-C9392B83660D}" destId="{79859B11-F043-C14D-9B69-928E9EC51924}" srcOrd="1" destOrd="0" presId="urn:microsoft.com/office/officeart/2008/layout/LinedList"/>
    <dgm:cxn modelId="{CC713DCC-8BD7-A049-9C20-A0511476F65A}" type="presParOf" srcId="{33D3F5BF-3E62-034E-ABB2-C3290AA8A732}" destId="{15E0C98D-8A8A-C842-B7B0-E2A50251585D}" srcOrd="6" destOrd="0" presId="urn:microsoft.com/office/officeart/2008/layout/LinedList"/>
    <dgm:cxn modelId="{60A5B57A-E641-B74D-AAFA-96A24838EC4D}" type="presParOf" srcId="{33D3F5BF-3E62-034E-ABB2-C3290AA8A732}" destId="{CA6A1076-2DC9-C642-B07D-D66B21C6C680}" srcOrd="7" destOrd="0" presId="urn:microsoft.com/office/officeart/2008/layout/LinedList"/>
    <dgm:cxn modelId="{E33BBB3F-7D56-2C40-A38C-97D130B6715B}" type="presParOf" srcId="{CA6A1076-2DC9-C642-B07D-D66B21C6C680}" destId="{B6B48A04-7F88-154B-B46E-24ACECD75FDB}" srcOrd="0" destOrd="0" presId="urn:microsoft.com/office/officeart/2008/layout/LinedList"/>
    <dgm:cxn modelId="{E4CB5FC2-C950-6546-8866-4772D4629A99}" type="presParOf" srcId="{CA6A1076-2DC9-C642-B07D-D66B21C6C680}" destId="{9789CEC2-7D63-F444-BE91-6835A8C54033}" srcOrd="1" destOrd="0" presId="urn:microsoft.com/office/officeart/2008/layout/LinedList"/>
    <dgm:cxn modelId="{3A2F003F-00EB-EE45-AD7A-6818164CFDAC}" type="presParOf" srcId="{33D3F5BF-3E62-034E-ABB2-C3290AA8A732}" destId="{305560F5-61B0-BB4C-823F-73DD37E00E70}" srcOrd="8" destOrd="0" presId="urn:microsoft.com/office/officeart/2008/layout/LinedList"/>
    <dgm:cxn modelId="{88B50B7B-C8B9-8243-92EA-22525A634FB6}" type="presParOf" srcId="{33D3F5BF-3E62-034E-ABB2-C3290AA8A732}" destId="{30626BE0-6301-C949-BE46-677BDE78B3F8}" srcOrd="9" destOrd="0" presId="urn:microsoft.com/office/officeart/2008/layout/LinedList"/>
    <dgm:cxn modelId="{74CDE38C-3CD6-BD45-A107-8C8F29E0471F}" type="presParOf" srcId="{30626BE0-6301-C949-BE46-677BDE78B3F8}" destId="{DFE02D62-1916-8644-A0F1-493AF2C29810}" srcOrd="0" destOrd="0" presId="urn:microsoft.com/office/officeart/2008/layout/LinedList"/>
    <dgm:cxn modelId="{595A1414-455D-1247-BF10-5DB65DCC6050}" type="presParOf" srcId="{30626BE0-6301-C949-BE46-677BDE78B3F8}" destId="{271DC6E0-5D3F-F243-9C78-1356A0750E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6B54643-026A-4FA2-B145-0C182CAC3DAE}"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8CC92D2B-A698-44C8-8D5E-D619F11D3CE2}">
      <dgm:prSet/>
      <dgm:spPr/>
      <dgm:t>
        <a:bodyPr/>
        <a:lstStyle/>
        <a:p>
          <a:r>
            <a:rPr lang="en-US"/>
            <a:t>Who</a:t>
          </a:r>
        </a:p>
      </dgm:t>
    </dgm:pt>
    <dgm:pt modelId="{5565903C-A599-4B5F-9B62-E5836B45C2BD}" type="parTrans" cxnId="{81ECC9CB-8E67-43EC-822D-762C3D8D496A}">
      <dgm:prSet/>
      <dgm:spPr/>
      <dgm:t>
        <a:bodyPr/>
        <a:lstStyle/>
        <a:p>
          <a:endParaRPr lang="en-US"/>
        </a:p>
      </dgm:t>
    </dgm:pt>
    <dgm:pt modelId="{A706EC98-D323-46E6-8857-90E0C869D599}" type="sibTrans" cxnId="{81ECC9CB-8E67-43EC-822D-762C3D8D496A}">
      <dgm:prSet/>
      <dgm:spPr/>
      <dgm:t>
        <a:bodyPr/>
        <a:lstStyle/>
        <a:p>
          <a:endParaRPr lang="en-US"/>
        </a:p>
      </dgm:t>
    </dgm:pt>
    <dgm:pt modelId="{C1194A16-0B40-4198-8F13-81D7E31C5B50}">
      <dgm:prSet/>
      <dgm:spPr/>
      <dgm:t>
        <a:bodyPr/>
        <a:lstStyle/>
        <a:p>
          <a:r>
            <a:rPr lang="en-US"/>
            <a:t>What</a:t>
          </a:r>
        </a:p>
      </dgm:t>
    </dgm:pt>
    <dgm:pt modelId="{01A735C9-5B6C-4F2C-9683-9E1E9FCF9F84}" type="parTrans" cxnId="{9B687991-312C-4679-A405-F77060CC23C1}">
      <dgm:prSet/>
      <dgm:spPr/>
      <dgm:t>
        <a:bodyPr/>
        <a:lstStyle/>
        <a:p>
          <a:endParaRPr lang="en-US"/>
        </a:p>
      </dgm:t>
    </dgm:pt>
    <dgm:pt modelId="{46676FB3-6CE4-45FA-8002-7B1F1F8D43B8}" type="sibTrans" cxnId="{9B687991-312C-4679-A405-F77060CC23C1}">
      <dgm:prSet/>
      <dgm:spPr/>
      <dgm:t>
        <a:bodyPr/>
        <a:lstStyle/>
        <a:p>
          <a:endParaRPr lang="en-US"/>
        </a:p>
      </dgm:t>
    </dgm:pt>
    <dgm:pt modelId="{D8F73EC0-CC97-4017-A5D2-80DCF4CDB556}">
      <dgm:prSet/>
      <dgm:spPr/>
      <dgm:t>
        <a:bodyPr/>
        <a:lstStyle/>
        <a:p>
          <a:r>
            <a:rPr lang="en-US"/>
            <a:t>Where</a:t>
          </a:r>
        </a:p>
      </dgm:t>
    </dgm:pt>
    <dgm:pt modelId="{01E363B6-44EB-49A8-BBCF-722E005EE196}" type="parTrans" cxnId="{1A0216C5-7587-4BCB-B027-140C35D5B2F6}">
      <dgm:prSet/>
      <dgm:spPr/>
      <dgm:t>
        <a:bodyPr/>
        <a:lstStyle/>
        <a:p>
          <a:endParaRPr lang="en-US"/>
        </a:p>
      </dgm:t>
    </dgm:pt>
    <dgm:pt modelId="{F14D2CA2-9763-49C9-9AA4-92A203B5F489}" type="sibTrans" cxnId="{1A0216C5-7587-4BCB-B027-140C35D5B2F6}">
      <dgm:prSet/>
      <dgm:spPr/>
      <dgm:t>
        <a:bodyPr/>
        <a:lstStyle/>
        <a:p>
          <a:endParaRPr lang="en-US"/>
        </a:p>
      </dgm:t>
    </dgm:pt>
    <dgm:pt modelId="{83291550-9CAF-45FB-8319-404D63E0B31B}">
      <dgm:prSet/>
      <dgm:spPr/>
      <dgm:t>
        <a:bodyPr/>
        <a:lstStyle/>
        <a:p>
          <a:r>
            <a:rPr lang="en-US"/>
            <a:t>When </a:t>
          </a:r>
        </a:p>
      </dgm:t>
    </dgm:pt>
    <dgm:pt modelId="{BE889874-130C-4E22-A062-24E15DF2BF66}" type="parTrans" cxnId="{F645959C-26CD-4567-87D3-CC510D75B789}">
      <dgm:prSet/>
      <dgm:spPr/>
      <dgm:t>
        <a:bodyPr/>
        <a:lstStyle/>
        <a:p>
          <a:endParaRPr lang="en-US"/>
        </a:p>
      </dgm:t>
    </dgm:pt>
    <dgm:pt modelId="{0B3F7B1B-3D68-4CE1-A8D3-D07A9C35D778}" type="sibTrans" cxnId="{F645959C-26CD-4567-87D3-CC510D75B789}">
      <dgm:prSet/>
      <dgm:spPr/>
      <dgm:t>
        <a:bodyPr/>
        <a:lstStyle/>
        <a:p>
          <a:endParaRPr lang="en-US"/>
        </a:p>
      </dgm:t>
    </dgm:pt>
    <dgm:pt modelId="{0038D113-4F55-4EA2-8118-77774F6FB301}">
      <dgm:prSet/>
      <dgm:spPr/>
      <dgm:t>
        <a:bodyPr/>
        <a:lstStyle/>
        <a:p>
          <a:r>
            <a:rPr lang="en-US"/>
            <a:t>How</a:t>
          </a:r>
        </a:p>
      </dgm:t>
    </dgm:pt>
    <dgm:pt modelId="{80AE4108-3AAE-4EA1-A710-BACCE518560E}" type="parTrans" cxnId="{66AF6E85-99CE-4F58-9CC8-187E47F0F4F5}">
      <dgm:prSet/>
      <dgm:spPr/>
      <dgm:t>
        <a:bodyPr/>
        <a:lstStyle/>
        <a:p>
          <a:endParaRPr lang="en-US"/>
        </a:p>
      </dgm:t>
    </dgm:pt>
    <dgm:pt modelId="{7080BD9A-2D03-47C5-BBDC-31C47EC6A454}" type="sibTrans" cxnId="{66AF6E85-99CE-4F58-9CC8-187E47F0F4F5}">
      <dgm:prSet/>
      <dgm:spPr/>
      <dgm:t>
        <a:bodyPr/>
        <a:lstStyle/>
        <a:p>
          <a:endParaRPr lang="en-US"/>
        </a:p>
      </dgm:t>
    </dgm:pt>
    <dgm:pt modelId="{33D3F5BF-3E62-034E-ABB2-C3290AA8A732}" type="pres">
      <dgm:prSet presAssocID="{16B54643-026A-4FA2-B145-0C182CAC3DAE}" presName="vert0" presStyleCnt="0">
        <dgm:presLayoutVars>
          <dgm:dir/>
          <dgm:animOne val="branch"/>
          <dgm:animLvl val="lvl"/>
        </dgm:presLayoutVars>
      </dgm:prSet>
      <dgm:spPr/>
      <dgm:t>
        <a:bodyPr/>
        <a:lstStyle/>
        <a:p>
          <a:endParaRPr lang="en-US"/>
        </a:p>
      </dgm:t>
    </dgm:pt>
    <dgm:pt modelId="{69E1E0C8-7B65-1243-9506-F967EA746318}" type="pres">
      <dgm:prSet presAssocID="{8CC92D2B-A698-44C8-8D5E-D619F11D3CE2}" presName="thickLine" presStyleLbl="alignNode1" presStyleIdx="0" presStyleCnt="5"/>
      <dgm:spPr/>
    </dgm:pt>
    <dgm:pt modelId="{13D2E314-DEE3-9640-9EC0-D8C2AB06A540}" type="pres">
      <dgm:prSet presAssocID="{8CC92D2B-A698-44C8-8D5E-D619F11D3CE2}" presName="horz1" presStyleCnt="0"/>
      <dgm:spPr/>
    </dgm:pt>
    <dgm:pt modelId="{7E08252C-3C1C-064B-A508-A056231362E4}" type="pres">
      <dgm:prSet presAssocID="{8CC92D2B-A698-44C8-8D5E-D619F11D3CE2}" presName="tx1" presStyleLbl="revTx" presStyleIdx="0" presStyleCnt="5"/>
      <dgm:spPr/>
      <dgm:t>
        <a:bodyPr/>
        <a:lstStyle/>
        <a:p>
          <a:endParaRPr lang="en-US"/>
        </a:p>
      </dgm:t>
    </dgm:pt>
    <dgm:pt modelId="{D4B60A8C-5C67-9C44-94A8-68C620091E76}" type="pres">
      <dgm:prSet presAssocID="{8CC92D2B-A698-44C8-8D5E-D619F11D3CE2}" presName="vert1" presStyleCnt="0"/>
      <dgm:spPr/>
    </dgm:pt>
    <dgm:pt modelId="{432FCB7B-A7B8-BB4A-A846-2F61D4448593}" type="pres">
      <dgm:prSet presAssocID="{C1194A16-0B40-4198-8F13-81D7E31C5B50}" presName="thickLine" presStyleLbl="alignNode1" presStyleIdx="1" presStyleCnt="5"/>
      <dgm:spPr/>
    </dgm:pt>
    <dgm:pt modelId="{9D6E0E92-3F40-7343-B97D-30AC8037283F}" type="pres">
      <dgm:prSet presAssocID="{C1194A16-0B40-4198-8F13-81D7E31C5B50}" presName="horz1" presStyleCnt="0"/>
      <dgm:spPr/>
    </dgm:pt>
    <dgm:pt modelId="{119FEE73-8702-3E42-B69F-2C699A01E612}" type="pres">
      <dgm:prSet presAssocID="{C1194A16-0B40-4198-8F13-81D7E31C5B50}" presName="tx1" presStyleLbl="revTx" presStyleIdx="1" presStyleCnt="5"/>
      <dgm:spPr/>
      <dgm:t>
        <a:bodyPr/>
        <a:lstStyle/>
        <a:p>
          <a:endParaRPr lang="en-US"/>
        </a:p>
      </dgm:t>
    </dgm:pt>
    <dgm:pt modelId="{067144FC-62B3-9742-9C09-57063FAAFD9F}" type="pres">
      <dgm:prSet presAssocID="{C1194A16-0B40-4198-8F13-81D7E31C5B50}" presName="vert1" presStyleCnt="0"/>
      <dgm:spPr/>
    </dgm:pt>
    <dgm:pt modelId="{92FCC2F2-0536-6746-A421-213F4C199DFA}" type="pres">
      <dgm:prSet presAssocID="{D8F73EC0-CC97-4017-A5D2-80DCF4CDB556}" presName="thickLine" presStyleLbl="alignNode1" presStyleIdx="2" presStyleCnt="5"/>
      <dgm:spPr/>
    </dgm:pt>
    <dgm:pt modelId="{2932C617-15FD-4E47-8B69-C9392B83660D}" type="pres">
      <dgm:prSet presAssocID="{D8F73EC0-CC97-4017-A5D2-80DCF4CDB556}" presName="horz1" presStyleCnt="0"/>
      <dgm:spPr/>
    </dgm:pt>
    <dgm:pt modelId="{D137BE0C-0351-3B46-9880-DB4C807C9FE3}" type="pres">
      <dgm:prSet presAssocID="{D8F73EC0-CC97-4017-A5D2-80DCF4CDB556}" presName="tx1" presStyleLbl="revTx" presStyleIdx="2" presStyleCnt="5"/>
      <dgm:spPr/>
      <dgm:t>
        <a:bodyPr/>
        <a:lstStyle/>
        <a:p>
          <a:endParaRPr lang="en-US"/>
        </a:p>
      </dgm:t>
    </dgm:pt>
    <dgm:pt modelId="{79859B11-F043-C14D-9B69-928E9EC51924}" type="pres">
      <dgm:prSet presAssocID="{D8F73EC0-CC97-4017-A5D2-80DCF4CDB556}" presName="vert1" presStyleCnt="0"/>
      <dgm:spPr/>
    </dgm:pt>
    <dgm:pt modelId="{15E0C98D-8A8A-C842-B7B0-E2A50251585D}" type="pres">
      <dgm:prSet presAssocID="{83291550-9CAF-45FB-8319-404D63E0B31B}" presName="thickLine" presStyleLbl="alignNode1" presStyleIdx="3" presStyleCnt="5"/>
      <dgm:spPr/>
    </dgm:pt>
    <dgm:pt modelId="{CA6A1076-2DC9-C642-B07D-D66B21C6C680}" type="pres">
      <dgm:prSet presAssocID="{83291550-9CAF-45FB-8319-404D63E0B31B}" presName="horz1" presStyleCnt="0"/>
      <dgm:spPr/>
    </dgm:pt>
    <dgm:pt modelId="{B6B48A04-7F88-154B-B46E-24ACECD75FDB}" type="pres">
      <dgm:prSet presAssocID="{83291550-9CAF-45FB-8319-404D63E0B31B}" presName="tx1" presStyleLbl="revTx" presStyleIdx="3" presStyleCnt="5"/>
      <dgm:spPr/>
      <dgm:t>
        <a:bodyPr/>
        <a:lstStyle/>
        <a:p>
          <a:endParaRPr lang="en-US"/>
        </a:p>
      </dgm:t>
    </dgm:pt>
    <dgm:pt modelId="{9789CEC2-7D63-F444-BE91-6835A8C54033}" type="pres">
      <dgm:prSet presAssocID="{83291550-9CAF-45FB-8319-404D63E0B31B}" presName="vert1" presStyleCnt="0"/>
      <dgm:spPr/>
    </dgm:pt>
    <dgm:pt modelId="{305560F5-61B0-BB4C-823F-73DD37E00E70}" type="pres">
      <dgm:prSet presAssocID="{0038D113-4F55-4EA2-8118-77774F6FB301}" presName="thickLine" presStyleLbl="alignNode1" presStyleIdx="4" presStyleCnt="5"/>
      <dgm:spPr/>
    </dgm:pt>
    <dgm:pt modelId="{30626BE0-6301-C949-BE46-677BDE78B3F8}" type="pres">
      <dgm:prSet presAssocID="{0038D113-4F55-4EA2-8118-77774F6FB301}" presName="horz1" presStyleCnt="0"/>
      <dgm:spPr/>
    </dgm:pt>
    <dgm:pt modelId="{DFE02D62-1916-8644-A0F1-493AF2C29810}" type="pres">
      <dgm:prSet presAssocID="{0038D113-4F55-4EA2-8118-77774F6FB301}" presName="tx1" presStyleLbl="revTx" presStyleIdx="4" presStyleCnt="5"/>
      <dgm:spPr/>
      <dgm:t>
        <a:bodyPr/>
        <a:lstStyle/>
        <a:p>
          <a:endParaRPr lang="en-US"/>
        </a:p>
      </dgm:t>
    </dgm:pt>
    <dgm:pt modelId="{271DC6E0-5D3F-F243-9C78-1356A0750E1F}" type="pres">
      <dgm:prSet presAssocID="{0038D113-4F55-4EA2-8118-77774F6FB301}" presName="vert1" presStyleCnt="0"/>
      <dgm:spPr/>
    </dgm:pt>
  </dgm:ptLst>
  <dgm:cxnLst>
    <dgm:cxn modelId="{9E1B6B85-6495-1548-BD19-F633EDB42BE0}" type="presOf" srcId="{16B54643-026A-4FA2-B145-0C182CAC3DAE}" destId="{33D3F5BF-3E62-034E-ABB2-C3290AA8A732}" srcOrd="0" destOrd="0" presId="urn:microsoft.com/office/officeart/2008/layout/LinedList"/>
    <dgm:cxn modelId="{66AF6E85-99CE-4F58-9CC8-187E47F0F4F5}" srcId="{16B54643-026A-4FA2-B145-0C182CAC3DAE}" destId="{0038D113-4F55-4EA2-8118-77774F6FB301}" srcOrd="4" destOrd="0" parTransId="{80AE4108-3AAE-4EA1-A710-BACCE518560E}" sibTransId="{7080BD9A-2D03-47C5-BBDC-31C47EC6A454}"/>
    <dgm:cxn modelId="{CBA454A1-D8DA-4346-B0CD-425C3838F758}" type="presOf" srcId="{8CC92D2B-A698-44C8-8D5E-D619F11D3CE2}" destId="{7E08252C-3C1C-064B-A508-A056231362E4}" srcOrd="0" destOrd="0" presId="urn:microsoft.com/office/officeart/2008/layout/LinedList"/>
    <dgm:cxn modelId="{81ECC9CB-8E67-43EC-822D-762C3D8D496A}" srcId="{16B54643-026A-4FA2-B145-0C182CAC3DAE}" destId="{8CC92D2B-A698-44C8-8D5E-D619F11D3CE2}" srcOrd="0" destOrd="0" parTransId="{5565903C-A599-4B5F-9B62-E5836B45C2BD}" sibTransId="{A706EC98-D323-46E6-8857-90E0C869D599}"/>
    <dgm:cxn modelId="{F645959C-26CD-4567-87D3-CC510D75B789}" srcId="{16B54643-026A-4FA2-B145-0C182CAC3DAE}" destId="{83291550-9CAF-45FB-8319-404D63E0B31B}" srcOrd="3" destOrd="0" parTransId="{BE889874-130C-4E22-A062-24E15DF2BF66}" sibTransId="{0B3F7B1B-3D68-4CE1-A8D3-D07A9C35D778}"/>
    <dgm:cxn modelId="{9B687991-312C-4679-A405-F77060CC23C1}" srcId="{16B54643-026A-4FA2-B145-0C182CAC3DAE}" destId="{C1194A16-0B40-4198-8F13-81D7E31C5B50}" srcOrd="1" destOrd="0" parTransId="{01A735C9-5B6C-4F2C-9683-9E1E9FCF9F84}" sibTransId="{46676FB3-6CE4-45FA-8002-7B1F1F8D43B8}"/>
    <dgm:cxn modelId="{B6F63684-C48C-B841-8271-E979D62510B7}" type="presOf" srcId="{0038D113-4F55-4EA2-8118-77774F6FB301}" destId="{DFE02D62-1916-8644-A0F1-493AF2C29810}" srcOrd="0" destOrd="0" presId="urn:microsoft.com/office/officeart/2008/layout/LinedList"/>
    <dgm:cxn modelId="{4DF0019F-2521-8B49-BEED-E085253240F5}" type="presOf" srcId="{D8F73EC0-CC97-4017-A5D2-80DCF4CDB556}" destId="{D137BE0C-0351-3B46-9880-DB4C807C9FE3}" srcOrd="0" destOrd="0" presId="urn:microsoft.com/office/officeart/2008/layout/LinedList"/>
    <dgm:cxn modelId="{D8A1048B-B3EC-EF44-B87D-EF4BADBB5298}" type="presOf" srcId="{83291550-9CAF-45FB-8319-404D63E0B31B}" destId="{B6B48A04-7F88-154B-B46E-24ACECD75FDB}" srcOrd="0" destOrd="0" presId="urn:microsoft.com/office/officeart/2008/layout/LinedList"/>
    <dgm:cxn modelId="{79F4F17E-B62B-FE49-944C-185BC1465073}" type="presOf" srcId="{C1194A16-0B40-4198-8F13-81D7E31C5B50}" destId="{119FEE73-8702-3E42-B69F-2C699A01E612}" srcOrd="0" destOrd="0" presId="urn:microsoft.com/office/officeart/2008/layout/LinedList"/>
    <dgm:cxn modelId="{1A0216C5-7587-4BCB-B027-140C35D5B2F6}" srcId="{16B54643-026A-4FA2-B145-0C182CAC3DAE}" destId="{D8F73EC0-CC97-4017-A5D2-80DCF4CDB556}" srcOrd="2" destOrd="0" parTransId="{01E363B6-44EB-49A8-BBCF-722E005EE196}" sibTransId="{F14D2CA2-9763-49C9-9AA4-92A203B5F489}"/>
    <dgm:cxn modelId="{57F67044-FEA3-0245-A466-BC3BA8FAED0D}" type="presParOf" srcId="{33D3F5BF-3E62-034E-ABB2-C3290AA8A732}" destId="{69E1E0C8-7B65-1243-9506-F967EA746318}" srcOrd="0" destOrd="0" presId="urn:microsoft.com/office/officeart/2008/layout/LinedList"/>
    <dgm:cxn modelId="{5E5A7BBD-03C2-694B-94C5-0213EAA71C23}" type="presParOf" srcId="{33D3F5BF-3E62-034E-ABB2-C3290AA8A732}" destId="{13D2E314-DEE3-9640-9EC0-D8C2AB06A540}" srcOrd="1" destOrd="0" presId="urn:microsoft.com/office/officeart/2008/layout/LinedList"/>
    <dgm:cxn modelId="{07BD3D66-1F8C-2B4D-B56E-1FA398A63C6E}" type="presParOf" srcId="{13D2E314-DEE3-9640-9EC0-D8C2AB06A540}" destId="{7E08252C-3C1C-064B-A508-A056231362E4}" srcOrd="0" destOrd="0" presId="urn:microsoft.com/office/officeart/2008/layout/LinedList"/>
    <dgm:cxn modelId="{9E600171-20AD-B24E-AE8F-DFBD5860EC98}" type="presParOf" srcId="{13D2E314-DEE3-9640-9EC0-D8C2AB06A540}" destId="{D4B60A8C-5C67-9C44-94A8-68C620091E76}" srcOrd="1" destOrd="0" presId="urn:microsoft.com/office/officeart/2008/layout/LinedList"/>
    <dgm:cxn modelId="{FC6D288B-49EE-9748-8850-D1A5F310FB32}" type="presParOf" srcId="{33D3F5BF-3E62-034E-ABB2-C3290AA8A732}" destId="{432FCB7B-A7B8-BB4A-A846-2F61D4448593}" srcOrd="2" destOrd="0" presId="urn:microsoft.com/office/officeart/2008/layout/LinedList"/>
    <dgm:cxn modelId="{C958A18A-0400-E84A-94FF-1C085640DAD6}" type="presParOf" srcId="{33D3F5BF-3E62-034E-ABB2-C3290AA8A732}" destId="{9D6E0E92-3F40-7343-B97D-30AC8037283F}" srcOrd="3" destOrd="0" presId="urn:microsoft.com/office/officeart/2008/layout/LinedList"/>
    <dgm:cxn modelId="{76B49B19-8E4D-E04D-AB70-03BB4B4F8C21}" type="presParOf" srcId="{9D6E0E92-3F40-7343-B97D-30AC8037283F}" destId="{119FEE73-8702-3E42-B69F-2C699A01E612}" srcOrd="0" destOrd="0" presId="urn:microsoft.com/office/officeart/2008/layout/LinedList"/>
    <dgm:cxn modelId="{5F556D91-FC59-E147-B439-436A550608CD}" type="presParOf" srcId="{9D6E0E92-3F40-7343-B97D-30AC8037283F}" destId="{067144FC-62B3-9742-9C09-57063FAAFD9F}" srcOrd="1" destOrd="0" presId="urn:microsoft.com/office/officeart/2008/layout/LinedList"/>
    <dgm:cxn modelId="{FE367210-C96E-7F42-9302-F86DCBF7CFE6}" type="presParOf" srcId="{33D3F5BF-3E62-034E-ABB2-C3290AA8A732}" destId="{92FCC2F2-0536-6746-A421-213F4C199DFA}" srcOrd="4" destOrd="0" presId="urn:microsoft.com/office/officeart/2008/layout/LinedList"/>
    <dgm:cxn modelId="{C3963F7B-EFD4-ED4A-85C6-E329B8ED1350}" type="presParOf" srcId="{33D3F5BF-3E62-034E-ABB2-C3290AA8A732}" destId="{2932C617-15FD-4E47-8B69-C9392B83660D}" srcOrd="5" destOrd="0" presId="urn:microsoft.com/office/officeart/2008/layout/LinedList"/>
    <dgm:cxn modelId="{B7792BA9-A71F-5E42-8A2F-192F8D626C7E}" type="presParOf" srcId="{2932C617-15FD-4E47-8B69-C9392B83660D}" destId="{D137BE0C-0351-3B46-9880-DB4C807C9FE3}" srcOrd="0" destOrd="0" presId="urn:microsoft.com/office/officeart/2008/layout/LinedList"/>
    <dgm:cxn modelId="{D5F060C4-E040-F147-89EA-D07C35461D53}" type="presParOf" srcId="{2932C617-15FD-4E47-8B69-C9392B83660D}" destId="{79859B11-F043-C14D-9B69-928E9EC51924}" srcOrd="1" destOrd="0" presId="urn:microsoft.com/office/officeart/2008/layout/LinedList"/>
    <dgm:cxn modelId="{CC713DCC-8BD7-A049-9C20-A0511476F65A}" type="presParOf" srcId="{33D3F5BF-3E62-034E-ABB2-C3290AA8A732}" destId="{15E0C98D-8A8A-C842-B7B0-E2A50251585D}" srcOrd="6" destOrd="0" presId="urn:microsoft.com/office/officeart/2008/layout/LinedList"/>
    <dgm:cxn modelId="{60A5B57A-E641-B74D-AAFA-96A24838EC4D}" type="presParOf" srcId="{33D3F5BF-3E62-034E-ABB2-C3290AA8A732}" destId="{CA6A1076-2DC9-C642-B07D-D66B21C6C680}" srcOrd="7" destOrd="0" presId="urn:microsoft.com/office/officeart/2008/layout/LinedList"/>
    <dgm:cxn modelId="{E33BBB3F-7D56-2C40-A38C-97D130B6715B}" type="presParOf" srcId="{CA6A1076-2DC9-C642-B07D-D66B21C6C680}" destId="{B6B48A04-7F88-154B-B46E-24ACECD75FDB}" srcOrd="0" destOrd="0" presId="urn:microsoft.com/office/officeart/2008/layout/LinedList"/>
    <dgm:cxn modelId="{E4CB5FC2-C950-6546-8866-4772D4629A99}" type="presParOf" srcId="{CA6A1076-2DC9-C642-B07D-D66B21C6C680}" destId="{9789CEC2-7D63-F444-BE91-6835A8C54033}" srcOrd="1" destOrd="0" presId="urn:microsoft.com/office/officeart/2008/layout/LinedList"/>
    <dgm:cxn modelId="{3A2F003F-00EB-EE45-AD7A-6818164CFDAC}" type="presParOf" srcId="{33D3F5BF-3E62-034E-ABB2-C3290AA8A732}" destId="{305560F5-61B0-BB4C-823F-73DD37E00E70}" srcOrd="8" destOrd="0" presId="urn:microsoft.com/office/officeart/2008/layout/LinedList"/>
    <dgm:cxn modelId="{88B50B7B-C8B9-8243-92EA-22525A634FB6}" type="presParOf" srcId="{33D3F5BF-3E62-034E-ABB2-C3290AA8A732}" destId="{30626BE0-6301-C949-BE46-677BDE78B3F8}" srcOrd="9" destOrd="0" presId="urn:microsoft.com/office/officeart/2008/layout/LinedList"/>
    <dgm:cxn modelId="{74CDE38C-3CD6-BD45-A107-8C8F29E0471F}" type="presParOf" srcId="{30626BE0-6301-C949-BE46-677BDE78B3F8}" destId="{DFE02D62-1916-8644-A0F1-493AF2C29810}" srcOrd="0" destOrd="0" presId="urn:microsoft.com/office/officeart/2008/layout/LinedList"/>
    <dgm:cxn modelId="{595A1414-455D-1247-BF10-5DB65DCC6050}" type="presParOf" srcId="{30626BE0-6301-C949-BE46-677BDE78B3F8}" destId="{271DC6E0-5D3F-F243-9C78-1356A0750E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C218D-1590-5C4C-B2CD-0735823D9A48}" type="doc">
      <dgm:prSet loTypeId="urn:microsoft.com/office/officeart/2005/8/layout/vList5" loCatId="" qsTypeId="urn:microsoft.com/office/officeart/2005/8/quickstyle/simple3" qsCatId="simple" csTypeId="urn:microsoft.com/office/officeart/2005/8/colors/colorful3" csCatId="colorful" phldr="1"/>
      <dgm:spPr/>
      <dgm:t>
        <a:bodyPr/>
        <a:lstStyle/>
        <a:p>
          <a:endParaRPr lang="en-US"/>
        </a:p>
      </dgm:t>
    </dgm:pt>
    <dgm:pt modelId="{8700FFBF-FB70-314A-B0C7-019268F4A011}">
      <dgm:prSet phldrT="[Text]"/>
      <dgm:spPr/>
      <dgm:t>
        <a:bodyPr/>
        <a:lstStyle/>
        <a:p>
          <a:r>
            <a:rPr lang="en-US" dirty="0">
              <a:solidFill>
                <a:schemeClr val="tx1">
                  <a:lumMod val="50000"/>
                  <a:lumOff val="50000"/>
                </a:schemeClr>
              </a:solidFill>
            </a:rPr>
            <a:t>Weeks 1 - 2</a:t>
          </a:r>
        </a:p>
      </dgm:t>
    </dgm:pt>
    <dgm:pt modelId="{13596305-A214-9A42-93EE-5C4E9838DC4B}" type="parTrans" cxnId="{AD9F59B0-C762-CC49-AE8D-A6028F0E5107}">
      <dgm:prSet/>
      <dgm:spPr/>
      <dgm:t>
        <a:bodyPr/>
        <a:lstStyle/>
        <a:p>
          <a:endParaRPr lang="en-US"/>
        </a:p>
      </dgm:t>
    </dgm:pt>
    <dgm:pt modelId="{E3DB88D8-D18B-504F-8F44-A665BB4BDD0C}" type="sibTrans" cxnId="{AD9F59B0-C762-CC49-AE8D-A6028F0E5107}">
      <dgm:prSet/>
      <dgm:spPr/>
      <dgm:t>
        <a:bodyPr/>
        <a:lstStyle/>
        <a:p>
          <a:endParaRPr lang="en-US"/>
        </a:p>
      </dgm:t>
    </dgm:pt>
    <dgm:pt modelId="{F6D805F6-9644-CC4B-A60D-6F8F688CE362}">
      <dgm:prSet phldrT="[Text]"/>
      <dgm:spPr/>
      <dgm:t>
        <a:bodyPr/>
        <a:lstStyle/>
        <a:p>
          <a:r>
            <a:rPr lang="en-US" dirty="0">
              <a:solidFill>
                <a:schemeClr val="tx1">
                  <a:lumMod val="50000"/>
                  <a:lumOff val="50000"/>
                </a:schemeClr>
              </a:solidFill>
            </a:rPr>
            <a:t>Complete IHI QI Modules 101-105</a:t>
          </a:r>
        </a:p>
      </dgm:t>
    </dgm:pt>
    <dgm:pt modelId="{96BE5173-A044-2B46-9A28-5C6C96B05CEC}" type="parTrans" cxnId="{DE03692F-76E8-C84B-B282-A276DC9D78F2}">
      <dgm:prSet/>
      <dgm:spPr/>
      <dgm:t>
        <a:bodyPr/>
        <a:lstStyle/>
        <a:p>
          <a:endParaRPr lang="en-US"/>
        </a:p>
      </dgm:t>
    </dgm:pt>
    <dgm:pt modelId="{FE5B53DF-80A3-4344-99F6-A6DB101E8BAB}" type="sibTrans" cxnId="{DE03692F-76E8-C84B-B282-A276DC9D78F2}">
      <dgm:prSet/>
      <dgm:spPr/>
      <dgm:t>
        <a:bodyPr/>
        <a:lstStyle/>
        <a:p>
          <a:endParaRPr lang="en-US"/>
        </a:p>
      </dgm:t>
    </dgm:pt>
    <dgm:pt modelId="{9A9044E1-8C23-F147-AC6E-3491B8404F9E}">
      <dgm:prSet phldrT="[Text]"/>
      <dgm:spPr/>
      <dgm:t>
        <a:bodyPr/>
        <a:lstStyle/>
        <a:p>
          <a:r>
            <a:rPr lang="en-US" dirty="0"/>
            <a:t>Weeks 3-6</a:t>
          </a:r>
        </a:p>
      </dgm:t>
    </dgm:pt>
    <dgm:pt modelId="{19B52BC1-E41A-684B-9CAA-882F1F78095A}" type="parTrans" cxnId="{346EE0C6-66AB-0E40-A146-913EE06DF97C}">
      <dgm:prSet/>
      <dgm:spPr/>
      <dgm:t>
        <a:bodyPr/>
        <a:lstStyle/>
        <a:p>
          <a:endParaRPr lang="en-US"/>
        </a:p>
      </dgm:t>
    </dgm:pt>
    <dgm:pt modelId="{182B0341-ACAA-FA46-A4D3-18DB3607A951}" type="sibTrans" cxnId="{346EE0C6-66AB-0E40-A146-913EE06DF97C}">
      <dgm:prSet/>
      <dgm:spPr/>
      <dgm:t>
        <a:bodyPr/>
        <a:lstStyle/>
        <a:p>
          <a:endParaRPr lang="en-US"/>
        </a:p>
      </dgm:t>
    </dgm:pt>
    <dgm:pt modelId="{6F7F4C19-E0D3-7044-AA39-0C844E334C80}">
      <dgm:prSet phldrT="[Text]"/>
      <dgm:spPr/>
      <dgm:t>
        <a:bodyPr/>
        <a:lstStyle/>
        <a:p>
          <a:r>
            <a:rPr lang="en-US" b="1" dirty="0"/>
            <a:t>Plan and implement PDSA #1</a:t>
          </a:r>
        </a:p>
      </dgm:t>
    </dgm:pt>
    <dgm:pt modelId="{A2ED1C03-8224-C645-9280-A5359E82CA0D}" type="parTrans" cxnId="{9907B2F1-545D-C849-BFCD-72683627F9F0}">
      <dgm:prSet/>
      <dgm:spPr/>
      <dgm:t>
        <a:bodyPr/>
        <a:lstStyle/>
        <a:p>
          <a:endParaRPr lang="en-US"/>
        </a:p>
      </dgm:t>
    </dgm:pt>
    <dgm:pt modelId="{6468DE50-FF9E-4149-B9AD-A3C0E55C7D27}" type="sibTrans" cxnId="{9907B2F1-545D-C849-BFCD-72683627F9F0}">
      <dgm:prSet/>
      <dgm:spPr/>
      <dgm:t>
        <a:bodyPr/>
        <a:lstStyle/>
        <a:p>
          <a:endParaRPr lang="en-US"/>
        </a:p>
      </dgm:t>
    </dgm:pt>
    <dgm:pt modelId="{D83E7558-421D-7049-8EC4-E9495DE86FDA}">
      <dgm:prSet phldrT="[Text]"/>
      <dgm:spPr/>
      <dgm:t>
        <a:bodyPr/>
        <a:lstStyle/>
        <a:p>
          <a:r>
            <a:rPr lang="en-US" dirty="0"/>
            <a:t>Weeks 7-10</a:t>
          </a:r>
        </a:p>
      </dgm:t>
    </dgm:pt>
    <dgm:pt modelId="{ED950985-77B2-C646-871A-4575ECF7EB5E}" type="parTrans" cxnId="{7AAFAD7D-80D3-9C46-AC66-DD01D72C210A}">
      <dgm:prSet/>
      <dgm:spPr/>
      <dgm:t>
        <a:bodyPr/>
        <a:lstStyle/>
        <a:p>
          <a:endParaRPr lang="en-US"/>
        </a:p>
      </dgm:t>
    </dgm:pt>
    <dgm:pt modelId="{7554A83B-8A7F-6E4F-9C56-9AB939A6BE23}" type="sibTrans" cxnId="{7AAFAD7D-80D3-9C46-AC66-DD01D72C210A}">
      <dgm:prSet/>
      <dgm:spPr/>
      <dgm:t>
        <a:bodyPr/>
        <a:lstStyle/>
        <a:p>
          <a:endParaRPr lang="en-US"/>
        </a:p>
      </dgm:t>
    </dgm:pt>
    <dgm:pt modelId="{0DC69C4D-3E00-BE45-8C9E-6D5F7E0FC8D5}">
      <dgm:prSet phldrT="[Text]"/>
      <dgm:spPr/>
      <dgm:t>
        <a:bodyPr/>
        <a:lstStyle/>
        <a:p>
          <a:r>
            <a:rPr lang="en-US" dirty="0"/>
            <a:t>Wrap up PDSAs and think about sustainability</a:t>
          </a:r>
        </a:p>
      </dgm:t>
    </dgm:pt>
    <dgm:pt modelId="{F5D212DB-3470-0443-85C0-7F9F95C09295}" type="parTrans" cxnId="{221C95B9-4CC4-0A45-84C4-62082010B253}">
      <dgm:prSet/>
      <dgm:spPr/>
      <dgm:t>
        <a:bodyPr/>
        <a:lstStyle/>
        <a:p>
          <a:endParaRPr lang="en-US"/>
        </a:p>
      </dgm:t>
    </dgm:pt>
    <dgm:pt modelId="{9E8B9191-0713-8B4F-AE5D-4FF05CFC3DFD}" type="sibTrans" cxnId="{221C95B9-4CC4-0A45-84C4-62082010B253}">
      <dgm:prSet/>
      <dgm:spPr/>
      <dgm:t>
        <a:bodyPr/>
        <a:lstStyle/>
        <a:p>
          <a:endParaRPr lang="en-US"/>
        </a:p>
      </dgm:t>
    </dgm:pt>
    <dgm:pt modelId="{76D4DAD0-C978-AB4F-9085-5349B9D38EC8}">
      <dgm:prSet phldrT="[Text]"/>
      <dgm:spPr/>
      <dgm:t>
        <a:bodyPr/>
        <a:lstStyle/>
        <a:p>
          <a:r>
            <a:rPr lang="en-US" dirty="0">
              <a:solidFill>
                <a:schemeClr val="tx1">
                  <a:lumMod val="50000"/>
                  <a:lumOff val="50000"/>
                </a:schemeClr>
              </a:solidFill>
            </a:rPr>
            <a:t>Write an </a:t>
          </a:r>
          <a:r>
            <a:rPr lang="en-US" b="0" dirty="0">
              <a:solidFill>
                <a:schemeClr val="tx1">
                  <a:lumMod val="50000"/>
                  <a:lumOff val="50000"/>
                </a:schemeClr>
              </a:solidFill>
            </a:rPr>
            <a:t>AIM statement</a:t>
          </a:r>
        </a:p>
      </dgm:t>
    </dgm:pt>
    <dgm:pt modelId="{05E03B35-C000-4247-9190-C51A31CF99BC}" type="parTrans" cxnId="{FFF1F532-78A6-EF41-AC3D-28297B35E849}">
      <dgm:prSet/>
      <dgm:spPr/>
      <dgm:t>
        <a:bodyPr/>
        <a:lstStyle/>
        <a:p>
          <a:endParaRPr lang="en-US"/>
        </a:p>
      </dgm:t>
    </dgm:pt>
    <dgm:pt modelId="{72F4C27F-E9D5-774A-AECC-5F3C86405B19}" type="sibTrans" cxnId="{FFF1F532-78A6-EF41-AC3D-28297B35E849}">
      <dgm:prSet/>
      <dgm:spPr/>
      <dgm:t>
        <a:bodyPr/>
        <a:lstStyle/>
        <a:p>
          <a:endParaRPr lang="en-US"/>
        </a:p>
      </dgm:t>
    </dgm:pt>
    <dgm:pt modelId="{15831EB8-C205-6741-98C2-B2787A84C713}">
      <dgm:prSet phldrT="[Text]"/>
      <dgm:spPr/>
      <dgm:t>
        <a:bodyPr/>
        <a:lstStyle/>
        <a:p>
          <a:r>
            <a:rPr lang="en-US" dirty="0"/>
            <a:t>On track for 3 or more PDSA cycles</a:t>
          </a:r>
        </a:p>
      </dgm:t>
    </dgm:pt>
    <dgm:pt modelId="{09C36831-A152-4842-BEC4-E4A6A7CAF6DC}" type="parTrans" cxnId="{64257B37-6E85-8045-B419-2B47A9A6DB6A}">
      <dgm:prSet/>
      <dgm:spPr/>
      <dgm:t>
        <a:bodyPr/>
        <a:lstStyle/>
        <a:p>
          <a:endParaRPr lang="en-US"/>
        </a:p>
      </dgm:t>
    </dgm:pt>
    <dgm:pt modelId="{EA27D41C-2B5F-C543-A955-4F16F50CE748}" type="sibTrans" cxnId="{64257B37-6E85-8045-B419-2B47A9A6DB6A}">
      <dgm:prSet/>
      <dgm:spPr/>
      <dgm:t>
        <a:bodyPr/>
        <a:lstStyle/>
        <a:p>
          <a:endParaRPr lang="en-US"/>
        </a:p>
      </dgm:t>
    </dgm:pt>
    <dgm:pt modelId="{4DD0E561-C188-C74C-9B69-180020DDD629}">
      <dgm:prSet phldrT="[Text]"/>
      <dgm:spPr/>
      <dgm:t>
        <a:bodyPr/>
        <a:lstStyle/>
        <a:p>
          <a:r>
            <a:rPr lang="en-US" dirty="0"/>
            <a:t>Think about follow-up projects</a:t>
          </a:r>
        </a:p>
      </dgm:t>
    </dgm:pt>
    <dgm:pt modelId="{AD359E7E-DA46-0943-A24B-7F1FE085329F}" type="parTrans" cxnId="{11AB5EB5-7606-B84C-B769-AFE45147CD20}">
      <dgm:prSet/>
      <dgm:spPr/>
      <dgm:t>
        <a:bodyPr/>
        <a:lstStyle/>
        <a:p>
          <a:endParaRPr lang="en-US"/>
        </a:p>
      </dgm:t>
    </dgm:pt>
    <dgm:pt modelId="{69CFAB77-B616-EB4B-91B8-30881B175650}" type="sibTrans" cxnId="{11AB5EB5-7606-B84C-B769-AFE45147CD20}">
      <dgm:prSet/>
      <dgm:spPr/>
      <dgm:t>
        <a:bodyPr/>
        <a:lstStyle/>
        <a:p>
          <a:endParaRPr lang="en-US"/>
        </a:p>
      </dgm:t>
    </dgm:pt>
    <dgm:pt modelId="{3A2BEB95-FE5E-CA43-B09E-F6633C1EAF91}">
      <dgm:prSet phldrT="[Text]"/>
      <dgm:spPr/>
      <dgm:t>
        <a:bodyPr/>
        <a:lstStyle/>
        <a:p>
          <a:r>
            <a:rPr lang="en-US" b="0" dirty="0"/>
            <a:t>Update A3</a:t>
          </a:r>
        </a:p>
      </dgm:t>
    </dgm:pt>
    <dgm:pt modelId="{DA9F505A-3973-3748-9E74-DEFDE5B08D82}" type="parTrans" cxnId="{492BB1E4-5CE4-E144-8106-9FF6CA2AC285}">
      <dgm:prSet/>
      <dgm:spPr/>
      <dgm:t>
        <a:bodyPr/>
        <a:lstStyle/>
        <a:p>
          <a:endParaRPr lang="en-US"/>
        </a:p>
      </dgm:t>
    </dgm:pt>
    <dgm:pt modelId="{E607BA6B-B993-3A4A-A4A9-F6B9536A2081}" type="sibTrans" cxnId="{492BB1E4-5CE4-E144-8106-9FF6CA2AC285}">
      <dgm:prSet/>
      <dgm:spPr/>
      <dgm:t>
        <a:bodyPr/>
        <a:lstStyle/>
        <a:p>
          <a:endParaRPr lang="en-US"/>
        </a:p>
      </dgm:t>
    </dgm:pt>
    <dgm:pt modelId="{146F920A-1987-EF4D-AD93-43585852627E}">
      <dgm:prSet phldrT="[Text]"/>
      <dgm:spPr/>
      <dgm:t>
        <a:bodyPr/>
        <a:lstStyle/>
        <a:p>
          <a:r>
            <a:rPr lang="en-US" b="0" dirty="0"/>
            <a:t>Complete A3</a:t>
          </a:r>
        </a:p>
      </dgm:t>
    </dgm:pt>
    <dgm:pt modelId="{7E6A2406-46AB-9D4B-9D01-5FE6186E0946}" type="parTrans" cxnId="{260AF26F-EC62-7B4B-AA64-453ABDC31145}">
      <dgm:prSet/>
      <dgm:spPr/>
      <dgm:t>
        <a:bodyPr/>
        <a:lstStyle/>
        <a:p>
          <a:endParaRPr lang="en-US"/>
        </a:p>
      </dgm:t>
    </dgm:pt>
    <dgm:pt modelId="{02744538-FF0F-6045-8904-5FC40B594AA2}" type="sibTrans" cxnId="{260AF26F-EC62-7B4B-AA64-453ABDC31145}">
      <dgm:prSet/>
      <dgm:spPr/>
      <dgm:t>
        <a:bodyPr/>
        <a:lstStyle/>
        <a:p>
          <a:endParaRPr lang="en-US"/>
        </a:p>
      </dgm:t>
    </dgm:pt>
    <dgm:pt modelId="{5B38601A-B1B7-A949-84D7-A5350E637A5F}">
      <dgm:prSet phldrT="[Text]"/>
      <dgm:spPr/>
      <dgm:t>
        <a:bodyPr/>
        <a:lstStyle/>
        <a:p>
          <a:r>
            <a:rPr lang="en-US" dirty="0"/>
            <a:t>Make a poster</a:t>
          </a:r>
        </a:p>
      </dgm:t>
    </dgm:pt>
    <dgm:pt modelId="{69D76C98-7668-034C-9177-0614B629E577}" type="parTrans" cxnId="{8E05165B-BF82-014E-9E77-B87A4171DCAC}">
      <dgm:prSet/>
      <dgm:spPr/>
      <dgm:t>
        <a:bodyPr/>
        <a:lstStyle/>
        <a:p>
          <a:endParaRPr lang="en-US"/>
        </a:p>
      </dgm:t>
    </dgm:pt>
    <dgm:pt modelId="{4090F258-6FBA-FA45-B5BD-03DF77EBA0B8}" type="sibTrans" cxnId="{8E05165B-BF82-014E-9E77-B87A4171DCAC}">
      <dgm:prSet/>
      <dgm:spPr/>
      <dgm:t>
        <a:bodyPr/>
        <a:lstStyle/>
        <a:p>
          <a:endParaRPr lang="en-US"/>
        </a:p>
      </dgm:t>
    </dgm:pt>
    <dgm:pt modelId="{AEC90588-4950-D24C-B363-A73245DB0492}">
      <dgm:prSet phldrT="[Text]"/>
      <dgm:spPr/>
      <dgm:t>
        <a:bodyPr/>
        <a:lstStyle/>
        <a:p>
          <a:r>
            <a:rPr lang="en-US" dirty="0"/>
            <a:t>Weeks 11-14</a:t>
          </a:r>
        </a:p>
      </dgm:t>
    </dgm:pt>
    <dgm:pt modelId="{052624EF-5A3D-D94B-B37C-2EE0413E16AA}" type="parTrans" cxnId="{BA27570F-060B-8348-8A4C-81C9C30A5C7C}">
      <dgm:prSet/>
      <dgm:spPr/>
      <dgm:t>
        <a:bodyPr/>
        <a:lstStyle/>
        <a:p>
          <a:endParaRPr lang="en-US"/>
        </a:p>
      </dgm:t>
    </dgm:pt>
    <dgm:pt modelId="{11843B39-F944-9B4E-BAD5-6A420664C5E6}" type="sibTrans" cxnId="{BA27570F-060B-8348-8A4C-81C9C30A5C7C}">
      <dgm:prSet/>
      <dgm:spPr/>
      <dgm:t>
        <a:bodyPr/>
        <a:lstStyle/>
        <a:p>
          <a:endParaRPr lang="en-US"/>
        </a:p>
      </dgm:t>
    </dgm:pt>
    <dgm:pt modelId="{1A3CF767-1067-B04E-BC0B-260D55C3F00A}">
      <dgm:prSet phldrT="[Text]"/>
      <dgm:spPr/>
      <dgm:t>
        <a:bodyPr/>
        <a:lstStyle/>
        <a:p>
          <a:r>
            <a:rPr lang="en-US" b="0" dirty="0">
              <a:solidFill>
                <a:schemeClr val="tx1">
                  <a:lumMod val="50000"/>
                  <a:lumOff val="50000"/>
                </a:schemeClr>
              </a:solidFill>
            </a:rPr>
            <a:t>Make a driver diagram</a:t>
          </a:r>
        </a:p>
      </dgm:t>
    </dgm:pt>
    <dgm:pt modelId="{68EEF251-7712-1C45-8A65-CEE7E7B6F878}" type="parTrans" cxnId="{9A0CDFF5-FFC9-6C46-9917-8CC14A644348}">
      <dgm:prSet/>
      <dgm:spPr/>
      <dgm:t>
        <a:bodyPr/>
        <a:lstStyle/>
        <a:p>
          <a:endParaRPr lang="en-US"/>
        </a:p>
      </dgm:t>
    </dgm:pt>
    <dgm:pt modelId="{08702946-4FFD-5147-90E7-D170A03C82A9}" type="sibTrans" cxnId="{9A0CDFF5-FFC9-6C46-9917-8CC14A644348}">
      <dgm:prSet/>
      <dgm:spPr/>
      <dgm:t>
        <a:bodyPr/>
        <a:lstStyle/>
        <a:p>
          <a:endParaRPr lang="en-US"/>
        </a:p>
      </dgm:t>
    </dgm:pt>
    <dgm:pt modelId="{E211F0D6-839A-134F-AEE3-80F5311CB8BE}">
      <dgm:prSet phldrT="[Text]"/>
      <dgm:spPr/>
      <dgm:t>
        <a:bodyPr/>
        <a:lstStyle/>
        <a:p>
          <a:r>
            <a:rPr lang="en-US" b="1" dirty="0"/>
            <a:t>Review PDSA progress, plan/start PDSA #2</a:t>
          </a:r>
        </a:p>
      </dgm:t>
    </dgm:pt>
    <dgm:pt modelId="{4CB23F77-6F12-7A43-9D7C-08BC42A70766}" type="parTrans" cxnId="{73A9BCA2-2153-2944-B1D2-7B031B946762}">
      <dgm:prSet/>
      <dgm:spPr/>
    </dgm:pt>
    <dgm:pt modelId="{3FDD562C-1B78-EC40-B6BA-56C7747A092F}" type="sibTrans" cxnId="{73A9BCA2-2153-2944-B1D2-7B031B946762}">
      <dgm:prSet/>
      <dgm:spPr/>
    </dgm:pt>
    <dgm:pt modelId="{A09AD0FE-C6D4-A847-B387-B143979848B1}">
      <dgm:prSet phldrT="[Text]"/>
      <dgm:spPr/>
      <dgm:t>
        <a:bodyPr/>
        <a:lstStyle/>
        <a:p>
          <a:r>
            <a:rPr lang="en-US" b="1" dirty="0"/>
            <a:t>Start your A3 Document (helps track progress)</a:t>
          </a:r>
        </a:p>
      </dgm:t>
    </dgm:pt>
    <dgm:pt modelId="{FA34F037-23B5-234C-A6C7-956DEEA14F0D}" type="parTrans" cxnId="{9CC27C30-40E6-4C4D-8841-BDC9CBCCF119}">
      <dgm:prSet/>
      <dgm:spPr/>
    </dgm:pt>
    <dgm:pt modelId="{BEEBA135-D94D-9741-AEA3-BA22672BCB91}" type="sibTrans" cxnId="{9CC27C30-40E6-4C4D-8841-BDC9CBCCF119}">
      <dgm:prSet/>
      <dgm:spPr/>
    </dgm:pt>
    <dgm:pt modelId="{13501548-4CA8-1243-9D36-C25C0C68138C}" type="pres">
      <dgm:prSet presAssocID="{628C218D-1590-5C4C-B2CD-0735823D9A48}" presName="Name0" presStyleCnt="0">
        <dgm:presLayoutVars>
          <dgm:dir/>
          <dgm:animLvl val="lvl"/>
          <dgm:resizeHandles val="exact"/>
        </dgm:presLayoutVars>
      </dgm:prSet>
      <dgm:spPr/>
      <dgm:t>
        <a:bodyPr/>
        <a:lstStyle/>
        <a:p>
          <a:endParaRPr lang="en-US"/>
        </a:p>
      </dgm:t>
    </dgm:pt>
    <dgm:pt modelId="{F5DD01F3-70C0-E44C-8C48-9FB3C49BE8AB}" type="pres">
      <dgm:prSet presAssocID="{8700FFBF-FB70-314A-B0C7-019268F4A011}" presName="linNode" presStyleCnt="0"/>
      <dgm:spPr/>
    </dgm:pt>
    <dgm:pt modelId="{23A1D40A-3767-424C-BB59-1E410890C7E4}" type="pres">
      <dgm:prSet presAssocID="{8700FFBF-FB70-314A-B0C7-019268F4A011}" presName="parentText" presStyleLbl="node1" presStyleIdx="0" presStyleCnt="4">
        <dgm:presLayoutVars>
          <dgm:chMax val="1"/>
          <dgm:bulletEnabled val="1"/>
        </dgm:presLayoutVars>
      </dgm:prSet>
      <dgm:spPr/>
      <dgm:t>
        <a:bodyPr/>
        <a:lstStyle/>
        <a:p>
          <a:endParaRPr lang="en-US"/>
        </a:p>
      </dgm:t>
    </dgm:pt>
    <dgm:pt modelId="{BB703BBC-89FD-0E44-A97E-FDF2B67EECCC}" type="pres">
      <dgm:prSet presAssocID="{8700FFBF-FB70-314A-B0C7-019268F4A011}" presName="descendantText" presStyleLbl="alignAccFollowNode1" presStyleIdx="0" presStyleCnt="4">
        <dgm:presLayoutVars>
          <dgm:bulletEnabled val="1"/>
        </dgm:presLayoutVars>
      </dgm:prSet>
      <dgm:spPr/>
      <dgm:t>
        <a:bodyPr/>
        <a:lstStyle/>
        <a:p>
          <a:endParaRPr lang="en-US"/>
        </a:p>
      </dgm:t>
    </dgm:pt>
    <dgm:pt modelId="{B9A69355-86DD-B349-8D3A-D4FAB9E3BA7F}" type="pres">
      <dgm:prSet presAssocID="{E3DB88D8-D18B-504F-8F44-A665BB4BDD0C}" presName="sp" presStyleCnt="0"/>
      <dgm:spPr/>
    </dgm:pt>
    <dgm:pt modelId="{39AC440F-2763-C140-92A8-2870D788FA58}" type="pres">
      <dgm:prSet presAssocID="{9A9044E1-8C23-F147-AC6E-3491B8404F9E}" presName="linNode" presStyleCnt="0"/>
      <dgm:spPr/>
    </dgm:pt>
    <dgm:pt modelId="{33834CBC-F851-2248-A6B9-1CF55BD9A8D7}" type="pres">
      <dgm:prSet presAssocID="{9A9044E1-8C23-F147-AC6E-3491B8404F9E}" presName="parentText" presStyleLbl="node1" presStyleIdx="1" presStyleCnt="4">
        <dgm:presLayoutVars>
          <dgm:chMax val="1"/>
          <dgm:bulletEnabled val="1"/>
        </dgm:presLayoutVars>
      </dgm:prSet>
      <dgm:spPr/>
      <dgm:t>
        <a:bodyPr/>
        <a:lstStyle/>
        <a:p>
          <a:endParaRPr lang="en-US"/>
        </a:p>
      </dgm:t>
    </dgm:pt>
    <dgm:pt modelId="{D3AF5F23-0907-E64A-BE73-31B509E167C4}" type="pres">
      <dgm:prSet presAssocID="{9A9044E1-8C23-F147-AC6E-3491B8404F9E}" presName="descendantText" presStyleLbl="alignAccFollowNode1" presStyleIdx="1" presStyleCnt="4">
        <dgm:presLayoutVars>
          <dgm:bulletEnabled val="1"/>
        </dgm:presLayoutVars>
      </dgm:prSet>
      <dgm:spPr/>
      <dgm:t>
        <a:bodyPr/>
        <a:lstStyle/>
        <a:p>
          <a:endParaRPr lang="en-US"/>
        </a:p>
      </dgm:t>
    </dgm:pt>
    <dgm:pt modelId="{BE855885-635F-0F49-B87B-B96B20B51F66}" type="pres">
      <dgm:prSet presAssocID="{182B0341-ACAA-FA46-A4D3-18DB3607A951}" presName="sp" presStyleCnt="0"/>
      <dgm:spPr/>
    </dgm:pt>
    <dgm:pt modelId="{6463F6D8-608F-2541-A7B9-0E0ED4067B3D}" type="pres">
      <dgm:prSet presAssocID="{D83E7558-421D-7049-8EC4-E9495DE86FDA}" presName="linNode" presStyleCnt="0"/>
      <dgm:spPr/>
    </dgm:pt>
    <dgm:pt modelId="{E832BA03-1F71-B543-A888-BF89D306D16F}" type="pres">
      <dgm:prSet presAssocID="{D83E7558-421D-7049-8EC4-E9495DE86FDA}" presName="parentText" presStyleLbl="node1" presStyleIdx="2" presStyleCnt="4">
        <dgm:presLayoutVars>
          <dgm:chMax val="1"/>
          <dgm:bulletEnabled val="1"/>
        </dgm:presLayoutVars>
      </dgm:prSet>
      <dgm:spPr/>
      <dgm:t>
        <a:bodyPr/>
        <a:lstStyle/>
        <a:p>
          <a:endParaRPr lang="en-US"/>
        </a:p>
      </dgm:t>
    </dgm:pt>
    <dgm:pt modelId="{31FB5D0F-7852-234E-B9C4-3180A82FF816}" type="pres">
      <dgm:prSet presAssocID="{D83E7558-421D-7049-8EC4-E9495DE86FDA}" presName="descendantText" presStyleLbl="alignAccFollowNode1" presStyleIdx="2" presStyleCnt="4">
        <dgm:presLayoutVars>
          <dgm:bulletEnabled val="1"/>
        </dgm:presLayoutVars>
      </dgm:prSet>
      <dgm:spPr/>
      <dgm:t>
        <a:bodyPr/>
        <a:lstStyle/>
        <a:p>
          <a:endParaRPr lang="en-US"/>
        </a:p>
      </dgm:t>
    </dgm:pt>
    <dgm:pt modelId="{2ACA3705-2E88-8146-AF72-B236A1BA3B37}" type="pres">
      <dgm:prSet presAssocID="{7554A83B-8A7F-6E4F-9C56-9AB939A6BE23}" presName="sp" presStyleCnt="0"/>
      <dgm:spPr/>
    </dgm:pt>
    <dgm:pt modelId="{45FEE17F-1158-0C41-B800-8470A3FA7AFD}" type="pres">
      <dgm:prSet presAssocID="{AEC90588-4950-D24C-B363-A73245DB0492}" presName="linNode" presStyleCnt="0"/>
      <dgm:spPr/>
    </dgm:pt>
    <dgm:pt modelId="{61EF20BF-7585-9341-B002-CA5FAA2FAE00}" type="pres">
      <dgm:prSet presAssocID="{AEC90588-4950-D24C-B363-A73245DB0492}" presName="parentText" presStyleLbl="node1" presStyleIdx="3" presStyleCnt="4">
        <dgm:presLayoutVars>
          <dgm:chMax val="1"/>
          <dgm:bulletEnabled val="1"/>
        </dgm:presLayoutVars>
      </dgm:prSet>
      <dgm:spPr/>
      <dgm:t>
        <a:bodyPr/>
        <a:lstStyle/>
        <a:p>
          <a:endParaRPr lang="en-US"/>
        </a:p>
      </dgm:t>
    </dgm:pt>
    <dgm:pt modelId="{DC5BCD07-318A-2A45-99B8-761925491179}" type="pres">
      <dgm:prSet presAssocID="{AEC90588-4950-D24C-B363-A73245DB0492}" presName="descendantText" presStyleLbl="alignAccFollowNode1" presStyleIdx="3" presStyleCnt="4">
        <dgm:presLayoutVars>
          <dgm:bulletEnabled val="1"/>
        </dgm:presLayoutVars>
      </dgm:prSet>
      <dgm:spPr/>
      <dgm:t>
        <a:bodyPr/>
        <a:lstStyle/>
        <a:p>
          <a:endParaRPr lang="en-US"/>
        </a:p>
      </dgm:t>
    </dgm:pt>
  </dgm:ptLst>
  <dgm:cxnLst>
    <dgm:cxn modelId="{CFE7D290-B057-4441-BB48-FDD5F47AF202}" type="presOf" srcId="{D83E7558-421D-7049-8EC4-E9495DE86FDA}" destId="{E832BA03-1F71-B543-A888-BF89D306D16F}" srcOrd="0" destOrd="0" presId="urn:microsoft.com/office/officeart/2005/8/layout/vList5"/>
    <dgm:cxn modelId="{CAA5627D-3FDA-3546-AD82-B927D2B7E70F}" type="presOf" srcId="{146F920A-1987-EF4D-AD93-43585852627E}" destId="{DC5BCD07-318A-2A45-99B8-761925491179}" srcOrd="0" destOrd="0" presId="urn:microsoft.com/office/officeart/2005/8/layout/vList5"/>
    <dgm:cxn modelId="{3AD3BE7B-5B9C-8848-AF8B-C14F3B071D36}" type="presOf" srcId="{15831EB8-C205-6741-98C2-B2787A84C713}" destId="{31FB5D0F-7852-234E-B9C4-3180A82FF816}" srcOrd="0" destOrd="1" presId="urn:microsoft.com/office/officeart/2005/8/layout/vList5"/>
    <dgm:cxn modelId="{708B65BA-B3CB-5543-A494-B67957CBEBC3}" type="presOf" srcId="{F6D805F6-9644-CC4B-A60D-6F8F688CE362}" destId="{BB703BBC-89FD-0E44-A97E-FDF2B67EECCC}" srcOrd="0" destOrd="0" presId="urn:microsoft.com/office/officeart/2005/8/layout/vList5"/>
    <dgm:cxn modelId="{E1F90EA8-CC6D-E947-8A2F-CC141584727D}" type="presOf" srcId="{6F7F4C19-E0D3-7044-AA39-0C844E334C80}" destId="{D3AF5F23-0907-E64A-BE73-31B509E167C4}" srcOrd="0" destOrd="0" presId="urn:microsoft.com/office/officeart/2005/8/layout/vList5"/>
    <dgm:cxn modelId="{73A9BCA2-2153-2944-B1D2-7B031B946762}" srcId="{9A9044E1-8C23-F147-AC6E-3491B8404F9E}" destId="{E211F0D6-839A-134F-AEE3-80F5311CB8BE}" srcOrd="1" destOrd="0" parTransId="{4CB23F77-6F12-7A43-9D7C-08BC42A70766}" sibTransId="{3FDD562C-1B78-EC40-B6BA-56C7747A092F}"/>
    <dgm:cxn modelId="{C6B6805C-E6BB-8B4A-9589-F3A4D3569366}" type="presOf" srcId="{E211F0D6-839A-134F-AEE3-80F5311CB8BE}" destId="{D3AF5F23-0907-E64A-BE73-31B509E167C4}" srcOrd="0" destOrd="1" presId="urn:microsoft.com/office/officeart/2005/8/layout/vList5"/>
    <dgm:cxn modelId="{3B2F934F-C03A-6942-9372-6A5B2976149E}" type="presOf" srcId="{628C218D-1590-5C4C-B2CD-0735823D9A48}" destId="{13501548-4CA8-1243-9D36-C25C0C68138C}" srcOrd="0" destOrd="0" presId="urn:microsoft.com/office/officeart/2005/8/layout/vList5"/>
    <dgm:cxn modelId="{A8384808-2033-8A4C-A5FE-9F4F3EC1170A}" type="presOf" srcId="{5B38601A-B1B7-A949-84D7-A5350E637A5F}" destId="{DC5BCD07-318A-2A45-99B8-761925491179}" srcOrd="0" destOrd="2" presId="urn:microsoft.com/office/officeart/2005/8/layout/vList5"/>
    <dgm:cxn modelId="{10F7855E-D3BA-AF43-A01B-F369BC1D174F}" type="presOf" srcId="{9A9044E1-8C23-F147-AC6E-3491B8404F9E}" destId="{33834CBC-F851-2248-A6B9-1CF55BD9A8D7}" srcOrd="0" destOrd="0" presId="urn:microsoft.com/office/officeart/2005/8/layout/vList5"/>
    <dgm:cxn modelId="{9CC27C30-40E6-4C4D-8841-BDC9CBCCF119}" srcId="{9A9044E1-8C23-F147-AC6E-3491B8404F9E}" destId="{A09AD0FE-C6D4-A847-B387-B143979848B1}" srcOrd="2" destOrd="0" parTransId="{FA34F037-23B5-234C-A6C7-956DEEA14F0D}" sibTransId="{BEEBA135-D94D-9741-AEA3-BA22672BCB91}"/>
    <dgm:cxn modelId="{AD9F59B0-C762-CC49-AE8D-A6028F0E5107}" srcId="{628C218D-1590-5C4C-B2CD-0735823D9A48}" destId="{8700FFBF-FB70-314A-B0C7-019268F4A011}" srcOrd="0" destOrd="0" parTransId="{13596305-A214-9A42-93EE-5C4E9838DC4B}" sibTransId="{E3DB88D8-D18B-504F-8F44-A665BB4BDD0C}"/>
    <dgm:cxn modelId="{9907B2F1-545D-C849-BFCD-72683627F9F0}" srcId="{9A9044E1-8C23-F147-AC6E-3491B8404F9E}" destId="{6F7F4C19-E0D3-7044-AA39-0C844E334C80}" srcOrd="0" destOrd="0" parTransId="{A2ED1C03-8224-C645-9280-A5359E82CA0D}" sibTransId="{6468DE50-FF9E-4149-B9AD-A3C0E55C7D27}"/>
    <dgm:cxn modelId="{BA27570F-060B-8348-8A4C-81C9C30A5C7C}" srcId="{628C218D-1590-5C4C-B2CD-0735823D9A48}" destId="{AEC90588-4950-D24C-B363-A73245DB0492}" srcOrd="3" destOrd="0" parTransId="{052624EF-5A3D-D94B-B37C-2EE0413E16AA}" sibTransId="{11843B39-F944-9B4E-BAD5-6A420664C5E6}"/>
    <dgm:cxn modelId="{B46B3F38-44FD-6340-8A1E-39D31B8136C2}" type="presOf" srcId="{3A2BEB95-FE5E-CA43-B09E-F6633C1EAF91}" destId="{31FB5D0F-7852-234E-B9C4-3180A82FF816}" srcOrd="0" destOrd="0" presId="urn:microsoft.com/office/officeart/2005/8/layout/vList5"/>
    <dgm:cxn modelId="{64257B37-6E85-8045-B419-2B47A9A6DB6A}" srcId="{D83E7558-421D-7049-8EC4-E9495DE86FDA}" destId="{15831EB8-C205-6741-98C2-B2787A84C713}" srcOrd="1" destOrd="0" parTransId="{09C36831-A152-4842-BEC4-E4A6A7CAF6DC}" sibTransId="{EA27D41C-2B5F-C543-A955-4F16F50CE748}"/>
    <dgm:cxn modelId="{024DC445-9499-9F47-BC4F-597F949E9B28}" type="presOf" srcId="{4DD0E561-C188-C74C-9B69-180020DDD629}" destId="{31FB5D0F-7852-234E-B9C4-3180A82FF816}" srcOrd="0" destOrd="2" presId="urn:microsoft.com/office/officeart/2005/8/layout/vList5"/>
    <dgm:cxn modelId="{FFF1F532-78A6-EF41-AC3D-28297B35E849}" srcId="{8700FFBF-FB70-314A-B0C7-019268F4A011}" destId="{76D4DAD0-C978-AB4F-9085-5349B9D38EC8}" srcOrd="1" destOrd="0" parTransId="{05E03B35-C000-4247-9190-C51A31CF99BC}" sibTransId="{72F4C27F-E9D5-774A-AECC-5F3C86405B19}"/>
    <dgm:cxn modelId="{346EE0C6-66AB-0E40-A146-913EE06DF97C}" srcId="{628C218D-1590-5C4C-B2CD-0735823D9A48}" destId="{9A9044E1-8C23-F147-AC6E-3491B8404F9E}" srcOrd="1" destOrd="0" parTransId="{19B52BC1-E41A-684B-9CAA-882F1F78095A}" sibTransId="{182B0341-ACAA-FA46-A4D3-18DB3607A951}"/>
    <dgm:cxn modelId="{260AF26F-EC62-7B4B-AA64-453ABDC31145}" srcId="{AEC90588-4950-D24C-B363-A73245DB0492}" destId="{146F920A-1987-EF4D-AD93-43585852627E}" srcOrd="0" destOrd="0" parTransId="{7E6A2406-46AB-9D4B-9D01-5FE6186E0946}" sibTransId="{02744538-FF0F-6045-8904-5FC40B594AA2}"/>
    <dgm:cxn modelId="{3320A459-A4FB-AD4D-B49D-666747F1FDB9}" type="presOf" srcId="{8700FFBF-FB70-314A-B0C7-019268F4A011}" destId="{23A1D40A-3767-424C-BB59-1E410890C7E4}" srcOrd="0" destOrd="0" presId="urn:microsoft.com/office/officeart/2005/8/layout/vList5"/>
    <dgm:cxn modelId="{11AB5EB5-7606-B84C-B769-AFE45147CD20}" srcId="{D83E7558-421D-7049-8EC4-E9495DE86FDA}" destId="{4DD0E561-C188-C74C-9B69-180020DDD629}" srcOrd="2" destOrd="0" parTransId="{AD359E7E-DA46-0943-A24B-7F1FE085329F}" sibTransId="{69CFAB77-B616-EB4B-91B8-30881B175650}"/>
    <dgm:cxn modelId="{7AAFAD7D-80D3-9C46-AC66-DD01D72C210A}" srcId="{628C218D-1590-5C4C-B2CD-0735823D9A48}" destId="{D83E7558-421D-7049-8EC4-E9495DE86FDA}" srcOrd="2" destOrd="0" parTransId="{ED950985-77B2-C646-871A-4575ECF7EB5E}" sibTransId="{7554A83B-8A7F-6E4F-9C56-9AB939A6BE23}"/>
    <dgm:cxn modelId="{63B92DBD-A8DC-404E-8CFF-788C026FE851}" type="presOf" srcId="{0DC69C4D-3E00-BE45-8C9E-6D5F7E0FC8D5}" destId="{DC5BCD07-318A-2A45-99B8-761925491179}" srcOrd="0" destOrd="1" presId="urn:microsoft.com/office/officeart/2005/8/layout/vList5"/>
    <dgm:cxn modelId="{FA92C398-600A-7A4B-A052-EF9421822F0A}" type="presOf" srcId="{A09AD0FE-C6D4-A847-B387-B143979848B1}" destId="{D3AF5F23-0907-E64A-BE73-31B509E167C4}" srcOrd="0" destOrd="2" presId="urn:microsoft.com/office/officeart/2005/8/layout/vList5"/>
    <dgm:cxn modelId="{40A2B5D0-9894-034F-8FB7-0F60C8EFB90E}" type="presOf" srcId="{1A3CF767-1067-B04E-BC0B-260D55C3F00A}" destId="{BB703BBC-89FD-0E44-A97E-FDF2B67EECCC}" srcOrd="0" destOrd="2" presId="urn:microsoft.com/office/officeart/2005/8/layout/vList5"/>
    <dgm:cxn modelId="{DE03692F-76E8-C84B-B282-A276DC9D78F2}" srcId="{8700FFBF-FB70-314A-B0C7-019268F4A011}" destId="{F6D805F6-9644-CC4B-A60D-6F8F688CE362}" srcOrd="0" destOrd="0" parTransId="{96BE5173-A044-2B46-9A28-5C6C96B05CEC}" sibTransId="{FE5B53DF-80A3-4344-99F6-A6DB101E8BAB}"/>
    <dgm:cxn modelId="{221C95B9-4CC4-0A45-84C4-62082010B253}" srcId="{AEC90588-4950-D24C-B363-A73245DB0492}" destId="{0DC69C4D-3E00-BE45-8C9E-6D5F7E0FC8D5}" srcOrd="1" destOrd="0" parTransId="{F5D212DB-3470-0443-85C0-7F9F95C09295}" sibTransId="{9E8B9191-0713-8B4F-AE5D-4FF05CFC3DFD}"/>
    <dgm:cxn modelId="{8E05165B-BF82-014E-9E77-B87A4171DCAC}" srcId="{AEC90588-4950-D24C-B363-A73245DB0492}" destId="{5B38601A-B1B7-A949-84D7-A5350E637A5F}" srcOrd="2" destOrd="0" parTransId="{69D76C98-7668-034C-9177-0614B629E577}" sibTransId="{4090F258-6FBA-FA45-B5BD-03DF77EBA0B8}"/>
    <dgm:cxn modelId="{9A0CDFF5-FFC9-6C46-9917-8CC14A644348}" srcId="{8700FFBF-FB70-314A-B0C7-019268F4A011}" destId="{1A3CF767-1067-B04E-BC0B-260D55C3F00A}" srcOrd="2" destOrd="0" parTransId="{68EEF251-7712-1C45-8A65-CEE7E7B6F878}" sibTransId="{08702946-4FFD-5147-90E7-D170A03C82A9}"/>
    <dgm:cxn modelId="{492BB1E4-5CE4-E144-8106-9FF6CA2AC285}" srcId="{D83E7558-421D-7049-8EC4-E9495DE86FDA}" destId="{3A2BEB95-FE5E-CA43-B09E-F6633C1EAF91}" srcOrd="0" destOrd="0" parTransId="{DA9F505A-3973-3748-9E74-DEFDE5B08D82}" sibTransId="{E607BA6B-B993-3A4A-A4A9-F6B9536A2081}"/>
    <dgm:cxn modelId="{D4FD634C-6CEE-8841-8637-1F20F03C8BDB}" type="presOf" srcId="{76D4DAD0-C978-AB4F-9085-5349B9D38EC8}" destId="{BB703BBC-89FD-0E44-A97E-FDF2B67EECCC}" srcOrd="0" destOrd="1" presId="urn:microsoft.com/office/officeart/2005/8/layout/vList5"/>
    <dgm:cxn modelId="{4404D7D4-D0BC-1445-8A0E-D418B24D6C9A}" type="presOf" srcId="{AEC90588-4950-D24C-B363-A73245DB0492}" destId="{61EF20BF-7585-9341-B002-CA5FAA2FAE00}" srcOrd="0" destOrd="0" presId="urn:microsoft.com/office/officeart/2005/8/layout/vList5"/>
    <dgm:cxn modelId="{A46C8B91-C993-244A-95C7-B8A963259B2C}" type="presParOf" srcId="{13501548-4CA8-1243-9D36-C25C0C68138C}" destId="{F5DD01F3-70C0-E44C-8C48-9FB3C49BE8AB}" srcOrd="0" destOrd="0" presId="urn:microsoft.com/office/officeart/2005/8/layout/vList5"/>
    <dgm:cxn modelId="{7AFA896F-071B-904C-8C40-A14275510AAB}" type="presParOf" srcId="{F5DD01F3-70C0-E44C-8C48-9FB3C49BE8AB}" destId="{23A1D40A-3767-424C-BB59-1E410890C7E4}" srcOrd="0" destOrd="0" presId="urn:microsoft.com/office/officeart/2005/8/layout/vList5"/>
    <dgm:cxn modelId="{A8DD13CF-2A6D-C64D-9F9A-CF80B7C33F01}" type="presParOf" srcId="{F5DD01F3-70C0-E44C-8C48-9FB3C49BE8AB}" destId="{BB703BBC-89FD-0E44-A97E-FDF2B67EECCC}" srcOrd="1" destOrd="0" presId="urn:microsoft.com/office/officeart/2005/8/layout/vList5"/>
    <dgm:cxn modelId="{31176241-6214-F246-B186-BFCFA6A69070}" type="presParOf" srcId="{13501548-4CA8-1243-9D36-C25C0C68138C}" destId="{B9A69355-86DD-B349-8D3A-D4FAB9E3BA7F}" srcOrd="1" destOrd="0" presId="urn:microsoft.com/office/officeart/2005/8/layout/vList5"/>
    <dgm:cxn modelId="{F31FECF4-FAC5-7744-B563-807FB78BB928}" type="presParOf" srcId="{13501548-4CA8-1243-9D36-C25C0C68138C}" destId="{39AC440F-2763-C140-92A8-2870D788FA58}" srcOrd="2" destOrd="0" presId="urn:microsoft.com/office/officeart/2005/8/layout/vList5"/>
    <dgm:cxn modelId="{51B917FF-4CC6-4C4E-B40E-0E5886DC234A}" type="presParOf" srcId="{39AC440F-2763-C140-92A8-2870D788FA58}" destId="{33834CBC-F851-2248-A6B9-1CF55BD9A8D7}" srcOrd="0" destOrd="0" presId="urn:microsoft.com/office/officeart/2005/8/layout/vList5"/>
    <dgm:cxn modelId="{2D4FF440-78B6-3A49-89A5-874CA6F69F62}" type="presParOf" srcId="{39AC440F-2763-C140-92A8-2870D788FA58}" destId="{D3AF5F23-0907-E64A-BE73-31B509E167C4}" srcOrd="1" destOrd="0" presId="urn:microsoft.com/office/officeart/2005/8/layout/vList5"/>
    <dgm:cxn modelId="{FC915828-158E-C94C-B7D7-902DBECE4BE8}" type="presParOf" srcId="{13501548-4CA8-1243-9D36-C25C0C68138C}" destId="{BE855885-635F-0F49-B87B-B96B20B51F66}" srcOrd="3" destOrd="0" presId="urn:microsoft.com/office/officeart/2005/8/layout/vList5"/>
    <dgm:cxn modelId="{F91E9C42-A6B1-A54C-84B1-92D46D74332D}" type="presParOf" srcId="{13501548-4CA8-1243-9D36-C25C0C68138C}" destId="{6463F6D8-608F-2541-A7B9-0E0ED4067B3D}" srcOrd="4" destOrd="0" presId="urn:microsoft.com/office/officeart/2005/8/layout/vList5"/>
    <dgm:cxn modelId="{6DFD374F-4D40-4541-BED8-A37920952E4F}" type="presParOf" srcId="{6463F6D8-608F-2541-A7B9-0E0ED4067B3D}" destId="{E832BA03-1F71-B543-A888-BF89D306D16F}" srcOrd="0" destOrd="0" presId="urn:microsoft.com/office/officeart/2005/8/layout/vList5"/>
    <dgm:cxn modelId="{69B0F314-CA3C-374F-BE63-771F519C8D46}" type="presParOf" srcId="{6463F6D8-608F-2541-A7B9-0E0ED4067B3D}" destId="{31FB5D0F-7852-234E-B9C4-3180A82FF816}" srcOrd="1" destOrd="0" presId="urn:microsoft.com/office/officeart/2005/8/layout/vList5"/>
    <dgm:cxn modelId="{E4089567-6944-CA45-9569-359197EDE5B4}" type="presParOf" srcId="{13501548-4CA8-1243-9D36-C25C0C68138C}" destId="{2ACA3705-2E88-8146-AF72-B236A1BA3B37}" srcOrd="5" destOrd="0" presId="urn:microsoft.com/office/officeart/2005/8/layout/vList5"/>
    <dgm:cxn modelId="{C43714D3-183E-6842-B32E-334BF8EE682B}" type="presParOf" srcId="{13501548-4CA8-1243-9D36-C25C0C68138C}" destId="{45FEE17F-1158-0C41-B800-8470A3FA7AFD}" srcOrd="6" destOrd="0" presId="urn:microsoft.com/office/officeart/2005/8/layout/vList5"/>
    <dgm:cxn modelId="{74A7BFA3-A0F4-254F-929D-BB515CD5B85F}" type="presParOf" srcId="{45FEE17F-1158-0C41-B800-8470A3FA7AFD}" destId="{61EF20BF-7585-9341-B002-CA5FAA2FAE00}" srcOrd="0" destOrd="0" presId="urn:microsoft.com/office/officeart/2005/8/layout/vList5"/>
    <dgm:cxn modelId="{8A66F292-614F-E744-9B36-4034638EC598}" type="presParOf" srcId="{45FEE17F-1158-0C41-B800-8470A3FA7AFD}" destId="{DC5BCD07-318A-2A45-99B8-76192549117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AF1369F-1999-4332-A8FA-B45508718E58}" type="doc">
      <dgm:prSet loTypeId="urn:microsoft.com/office/officeart/2005/8/layout/process4" loCatId="process" qsTypeId="urn:microsoft.com/office/officeart/2005/8/quickstyle/simple4" qsCatId="simple" csTypeId="urn:microsoft.com/office/officeart/2005/8/colors/colorful3" csCatId="colorful" phldr="1"/>
      <dgm:spPr/>
      <dgm:t>
        <a:bodyPr/>
        <a:lstStyle/>
        <a:p>
          <a:endParaRPr lang="en-US"/>
        </a:p>
      </dgm:t>
    </dgm:pt>
    <dgm:pt modelId="{8AE0A430-489C-4DD0-BCD7-B143B38BBD0B}">
      <dgm:prSet/>
      <dgm:spPr/>
      <dgm:t>
        <a:bodyPr/>
        <a:lstStyle/>
        <a:p>
          <a:r>
            <a:rPr lang="en-US"/>
            <a:t>These are the building blocks to the ultimate outcome measure you are trying to improve</a:t>
          </a:r>
        </a:p>
      </dgm:t>
    </dgm:pt>
    <dgm:pt modelId="{53270B74-0DC4-4F98-B707-2BE780A19FA0}" type="parTrans" cxnId="{92D7399B-D1E5-4B6A-A2B5-53714807487F}">
      <dgm:prSet/>
      <dgm:spPr/>
      <dgm:t>
        <a:bodyPr/>
        <a:lstStyle/>
        <a:p>
          <a:endParaRPr lang="en-US"/>
        </a:p>
      </dgm:t>
    </dgm:pt>
    <dgm:pt modelId="{539114E5-E1BC-43E8-8FBB-CAFC54CE3D9C}" type="sibTrans" cxnId="{92D7399B-D1E5-4B6A-A2B5-53714807487F}">
      <dgm:prSet/>
      <dgm:spPr/>
      <dgm:t>
        <a:bodyPr/>
        <a:lstStyle/>
        <a:p>
          <a:endParaRPr lang="en-US"/>
        </a:p>
      </dgm:t>
    </dgm:pt>
    <dgm:pt modelId="{010E033A-D686-42C5-B88A-C53BC65F9BAA}">
      <dgm:prSet/>
      <dgm:spPr/>
      <dgm:t>
        <a:bodyPr/>
        <a:lstStyle/>
        <a:p>
          <a:r>
            <a:rPr lang="en-US"/>
            <a:t>Ex:  You propose mailing patients FIT cards to achieve your ultimate goal of improving colon cancer screening rates</a:t>
          </a:r>
        </a:p>
      </dgm:t>
    </dgm:pt>
    <dgm:pt modelId="{DE4A4962-B389-427C-9C5B-DB3F976258C7}" type="parTrans" cxnId="{46C42C81-4037-4237-B62C-A94CBE37B75B}">
      <dgm:prSet/>
      <dgm:spPr/>
      <dgm:t>
        <a:bodyPr/>
        <a:lstStyle/>
        <a:p>
          <a:endParaRPr lang="en-US"/>
        </a:p>
      </dgm:t>
    </dgm:pt>
    <dgm:pt modelId="{F648652F-EB4D-4AE6-92FD-26A6A962EA68}" type="sibTrans" cxnId="{46C42C81-4037-4237-B62C-A94CBE37B75B}">
      <dgm:prSet/>
      <dgm:spPr/>
      <dgm:t>
        <a:bodyPr/>
        <a:lstStyle/>
        <a:p>
          <a:endParaRPr lang="en-US"/>
        </a:p>
      </dgm:t>
    </dgm:pt>
    <dgm:pt modelId="{46FE519F-ADC8-470C-B0C3-0E055E2D0725}">
      <dgm:prSet/>
      <dgm:spPr/>
      <dgm:t>
        <a:bodyPr/>
        <a:lstStyle/>
        <a:p>
          <a:r>
            <a:rPr lang="en-US"/>
            <a:t>First you measure the number of patients due for screening with FIT kits mailed</a:t>
          </a:r>
        </a:p>
      </dgm:t>
    </dgm:pt>
    <dgm:pt modelId="{B1B62CB1-DD98-4686-B700-1A162A43AD1E}" type="parTrans" cxnId="{C17CB5DD-C550-487F-95C5-F8C7A9F1E4BD}">
      <dgm:prSet/>
      <dgm:spPr/>
      <dgm:t>
        <a:bodyPr/>
        <a:lstStyle/>
        <a:p>
          <a:endParaRPr lang="en-US"/>
        </a:p>
      </dgm:t>
    </dgm:pt>
    <dgm:pt modelId="{2B12C658-4847-4A4D-B97B-A7FB8AF99411}" type="sibTrans" cxnId="{C17CB5DD-C550-487F-95C5-F8C7A9F1E4BD}">
      <dgm:prSet/>
      <dgm:spPr/>
      <dgm:t>
        <a:bodyPr/>
        <a:lstStyle/>
        <a:p>
          <a:endParaRPr lang="en-US"/>
        </a:p>
      </dgm:t>
    </dgm:pt>
    <dgm:pt modelId="{28CC5622-3994-4767-80EF-99B42A1ACF9C}">
      <dgm:prSet/>
      <dgm:spPr/>
      <dgm:t>
        <a:bodyPr/>
        <a:lstStyle/>
        <a:p>
          <a:r>
            <a:rPr lang="en-US" dirty="0"/>
            <a:t>Then you make reminder phone calls to patients to follow-up</a:t>
          </a:r>
        </a:p>
      </dgm:t>
    </dgm:pt>
    <dgm:pt modelId="{C8825C4E-A906-4AD4-B2F4-6041E20D5882}" type="parTrans" cxnId="{5AB76CD8-05E9-45E0-A926-A2B277DF6E9A}">
      <dgm:prSet/>
      <dgm:spPr/>
      <dgm:t>
        <a:bodyPr/>
        <a:lstStyle/>
        <a:p>
          <a:endParaRPr lang="en-US"/>
        </a:p>
      </dgm:t>
    </dgm:pt>
    <dgm:pt modelId="{29E4BF4D-959E-407C-84AF-34260848D2E1}" type="sibTrans" cxnId="{5AB76CD8-05E9-45E0-A926-A2B277DF6E9A}">
      <dgm:prSet/>
      <dgm:spPr/>
      <dgm:t>
        <a:bodyPr/>
        <a:lstStyle/>
        <a:p>
          <a:endParaRPr lang="en-US"/>
        </a:p>
      </dgm:t>
    </dgm:pt>
    <dgm:pt modelId="{C30021EE-995A-48E1-89A3-903D1C837C72}">
      <dgm:prSet/>
      <dgm:spPr/>
      <dgm:t>
        <a:bodyPr/>
        <a:lstStyle/>
        <a:p>
          <a:r>
            <a:rPr lang="en-US" b="1" dirty="0"/>
            <a:t>How many calls made</a:t>
          </a:r>
          <a:endParaRPr lang="en-US" dirty="0"/>
        </a:p>
      </dgm:t>
    </dgm:pt>
    <dgm:pt modelId="{0D2B0F63-5F62-47D8-B40D-16C77D0CCF28}" type="parTrans" cxnId="{F40504BD-43EC-44F8-B11C-B402F798514C}">
      <dgm:prSet/>
      <dgm:spPr/>
      <dgm:t>
        <a:bodyPr/>
        <a:lstStyle/>
        <a:p>
          <a:endParaRPr lang="en-US"/>
        </a:p>
      </dgm:t>
    </dgm:pt>
    <dgm:pt modelId="{0CECA0A5-7322-49C3-BAED-F2C2D9C37403}" type="sibTrans" cxnId="{F40504BD-43EC-44F8-B11C-B402F798514C}">
      <dgm:prSet/>
      <dgm:spPr/>
      <dgm:t>
        <a:bodyPr/>
        <a:lstStyle/>
        <a:p>
          <a:endParaRPr lang="en-US"/>
        </a:p>
      </dgm:t>
    </dgm:pt>
    <dgm:pt modelId="{CBC31487-D0CD-4971-B6BE-C5F90FCF6F2F}">
      <dgm:prSet/>
      <dgm:spPr/>
      <dgm:t>
        <a:bodyPr/>
        <a:lstStyle/>
        <a:p>
          <a:r>
            <a:rPr lang="en-US" b="1" dirty="0"/>
            <a:t>How many kits received</a:t>
          </a:r>
          <a:endParaRPr lang="en-US" dirty="0"/>
        </a:p>
      </dgm:t>
    </dgm:pt>
    <dgm:pt modelId="{9E9A36EA-E99B-4679-A038-71CBE6983709}" type="parTrans" cxnId="{48093446-6D28-4C27-8230-7297C9361F1D}">
      <dgm:prSet/>
      <dgm:spPr/>
      <dgm:t>
        <a:bodyPr/>
        <a:lstStyle/>
        <a:p>
          <a:endParaRPr lang="en-US"/>
        </a:p>
      </dgm:t>
    </dgm:pt>
    <dgm:pt modelId="{C01EC910-7D60-405E-BBD7-6435E8A1A4AD}" type="sibTrans" cxnId="{48093446-6D28-4C27-8230-7297C9361F1D}">
      <dgm:prSet/>
      <dgm:spPr/>
      <dgm:t>
        <a:bodyPr/>
        <a:lstStyle/>
        <a:p>
          <a:endParaRPr lang="en-US"/>
        </a:p>
      </dgm:t>
    </dgm:pt>
    <dgm:pt modelId="{1ED20836-B490-4303-A9F5-1A01DA7F6314}">
      <dgm:prSet/>
      <dgm:spPr/>
      <dgm:t>
        <a:bodyPr/>
        <a:lstStyle/>
        <a:p>
          <a:r>
            <a:rPr lang="en-US" dirty="0"/>
            <a:t>Quantify:</a:t>
          </a:r>
        </a:p>
      </dgm:t>
    </dgm:pt>
    <dgm:pt modelId="{EB8205A9-C4EF-4D00-97D2-C60446D788C3}" type="sibTrans" cxnId="{DC197B99-CFE4-4231-B7DA-597F04734CD1}">
      <dgm:prSet/>
      <dgm:spPr/>
      <dgm:t>
        <a:bodyPr/>
        <a:lstStyle/>
        <a:p>
          <a:endParaRPr lang="en-US"/>
        </a:p>
      </dgm:t>
    </dgm:pt>
    <dgm:pt modelId="{C0627747-F1B1-4CE2-BEA3-528DE7844A9D}" type="parTrans" cxnId="{DC197B99-CFE4-4231-B7DA-597F04734CD1}">
      <dgm:prSet/>
      <dgm:spPr/>
      <dgm:t>
        <a:bodyPr/>
        <a:lstStyle/>
        <a:p>
          <a:endParaRPr lang="en-US"/>
        </a:p>
      </dgm:t>
    </dgm:pt>
    <dgm:pt modelId="{E52ADA29-8434-1844-828B-CED334E9DD42}">
      <dgm:prSet/>
      <dgm:spPr/>
      <dgm:t>
        <a:bodyPr/>
        <a:lstStyle/>
        <a:p>
          <a:r>
            <a:rPr lang="en-US" b="1" dirty="0"/>
            <a:t>How calls answered</a:t>
          </a:r>
          <a:endParaRPr lang="en-US" dirty="0"/>
        </a:p>
      </dgm:t>
    </dgm:pt>
    <dgm:pt modelId="{A0922BB2-ED04-074A-8625-232332DBF334}" type="parTrans" cxnId="{86475054-7B51-2742-99BF-E47B2FA0DAF3}">
      <dgm:prSet/>
      <dgm:spPr/>
      <dgm:t>
        <a:bodyPr/>
        <a:lstStyle/>
        <a:p>
          <a:endParaRPr lang="en-US"/>
        </a:p>
      </dgm:t>
    </dgm:pt>
    <dgm:pt modelId="{CD7E1933-7001-F74D-8ED1-518A3B2F2CC8}" type="sibTrans" cxnId="{86475054-7B51-2742-99BF-E47B2FA0DAF3}">
      <dgm:prSet/>
      <dgm:spPr/>
      <dgm:t>
        <a:bodyPr/>
        <a:lstStyle/>
        <a:p>
          <a:endParaRPr lang="en-US"/>
        </a:p>
      </dgm:t>
    </dgm:pt>
    <dgm:pt modelId="{BC99FDEA-5A92-6742-BEE7-53B91BA2802A}" type="pres">
      <dgm:prSet presAssocID="{DAF1369F-1999-4332-A8FA-B45508718E58}" presName="Name0" presStyleCnt="0">
        <dgm:presLayoutVars>
          <dgm:dir/>
          <dgm:animLvl val="lvl"/>
          <dgm:resizeHandles val="exact"/>
        </dgm:presLayoutVars>
      </dgm:prSet>
      <dgm:spPr/>
      <dgm:t>
        <a:bodyPr/>
        <a:lstStyle/>
        <a:p>
          <a:endParaRPr lang="en-US"/>
        </a:p>
      </dgm:t>
    </dgm:pt>
    <dgm:pt modelId="{40CAF467-BAB5-5F4F-9A81-B2A12A0E6776}" type="pres">
      <dgm:prSet presAssocID="{010E033A-D686-42C5-B88A-C53BC65F9BAA}" presName="boxAndChildren" presStyleCnt="0"/>
      <dgm:spPr/>
    </dgm:pt>
    <dgm:pt modelId="{2498D6DE-4BF2-DF40-95EF-99271A4C7AE7}" type="pres">
      <dgm:prSet presAssocID="{010E033A-D686-42C5-B88A-C53BC65F9BAA}" presName="parentTextBox" presStyleLbl="node1" presStyleIdx="0" presStyleCnt="2"/>
      <dgm:spPr/>
      <dgm:t>
        <a:bodyPr/>
        <a:lstStyle/>
        <a:p>
          <a:endParaRPr lang="en-US"/>
        </a:p>
      </dgm:t>
    </dgm:pt>
    <dgm:pt modelId="{0CB3B896-3886-034E-984A-AC1A97227A03}" type="pres">
      <dgm:prSet presAssocID="{010E033A-D686-42C5-B88A-C53BC65F9BAA}" presName="entireBox" presStyleLbl="node1" presStyleIdx="0" presStyleCnt="2"/>
      <dgm:spPr/>
      <dgm:t>
        <a:bodyPr/>
        <a:lstStyle/>
        <a:p>
          <a:endParaRPr lang="en-US"/>
        </a:p>
      </dgm:t>
    </dgm:pt>
    <dgm:pt modelId="{C15D9B6F-C3B9-EB4A-9F92-81801896123B}" type="pres">
      <dgm:prSet presAssocID="{010E033A-D686-42C5-B88A-C53BC65F9BAA}" presName="descendantBox" presStyleCnt="0"/>
      <dgm:spPr/>
    </dgm:pt>
    <dgm:pt modelId="{65877E30-B413-4B4E-B257-FBCE9B07B240}" type="pres">
      <dgm:prSet presAssocID="{46FE519F-ADC8-470C-B0C3-0E055E2D0725}" presName="childTextBox" presStyleLbl="fgAccFollowNode1" presStyleIdx="0" presStyleCnt="3">
        <dgm:presLayoutVars>
          <dgm:bulletEnabled val="1"/>
        </dgm:presLayoutVars>
      </dgm:prSet>
      <dgm:spPr/>
      <dgm:t>
        <a:bodyPr/>
        <a:lstStyle/>
        <a:p>
          <a:endParaRPr lang="en-US"/>
        </a:p>
      </dgm:t>
    </dgm:pt>
    <dgm:pt modelId="{10A5122F-1A70-7942-AA6D-E32FC4EF4218}" type="pres">
      <dgm:prSet presAssocID="{28CC5622-3994-4767-80EF-99B42A1ACF9C}" presName="childTextBox" presStyleLbl="fgAccFollowNode1" presStyleIdx="1" presStyleCnt="3">
        <dgm:presLayoutVars>
          <dgm:bulletEnabled val="1"/>
        </dgm:presLayoutVars>
      </dgm:prSet>
      <dgm:spPr/>
      <dgm:t>
        <a:bodyPr/>
        <a:lstStyle/>
        <a:p>
          <a:endParaRPr lang="en-US"/>
        </a:p>
      </dgm:t>
    </dgm:pt>
    <dgm:pt modelId="{7BCBE95D-6444-3A4A-8AB3-9B494430F1F6}" type="pres">
      <dgm:prSet presAssocID="{1ED20836-B490-4303-A9F5-1A01DA7F6314}" presName="childTextBox" presStyleLbl="fgAccFollowNode1" presStyleIdx="2" presStyleCnt="3">
        <dgm:presLayoutVars>
          <dgm:bulletEnabled val="1"/>
        </dgm:presLayoutVars>
      </dgm:prSet>
      <dgm:spPr/>
      <dgm:t>
        <a:bodyPr/>
        <a:lstStyle/>
        <a:p>
          <a:endParaRPr lang="en-US"/>
        </a:p>
      </dgm:t>
    </dgm:pt>
    <dgm:pt modelId="{953B3F3E-54F6-C64A-B98C-FCF50FAFE726}" type="pres">
      <dgm:prSet presAssocID="{539114E5-E1BC-43E8-8FBB-CAFC54CE3D9C}" presName="sp" presStyleCnt="0"/>
      <dgm:spPr/>
    </dgm:pt>
    <dgm:pt modelId="{E678F23A-1839-1148-9915-99A461390CE6}" type="pres">
      <dgm:prSet presAssocID="{8AE0A430-489C-4DD0-BCD7-B143B38BBD0B}" presName="arrowAndChildren" presStyleCnt="0"/>
      <dgm:spPr/>
    </dgm:pt>
    <dgm:pt modelId="{9C6348E9-00F4-9142-9707-053F35EBBC49}" type="pres">
      <dgm:prSet presAssocID="{8AE0A430-489C-4DD0-BCD7-B143B38BBD0B}" presName="parentTextArrow" presStyleLbl="node1" presStyleIdx="1" presStyleCnt="2"/>
      <dgm:spPr/>
      <dgm:t>
        <a:bodyPr/>
        <a:lstStyle/>
        <a:p>
          <a:endParaRPr lang="en-US"/>
        </a:p>
      </dgm:t>
    </dgm:pt>
  </dgm:ptLst>
  <dgm:cxnLst>
    <dgm:cxn modelId="{27A893C2-8177-154B-8854-0FBDE69B922D}" type="presOf" srcId="{DAF1369F-1999-4332-A8FA-B45508718E58}" destId="{BC99FDEA-5A92-6742-BEE7-53B91BA2802A}" srcOrd="0" destOrd="0" presId="urn:microsoft.com/office/officeart/2005/8/layout/process4"/>
    <dgm:cxn modelId="{46C42C81-4037-4237-B62C-A94CBE37B75B}" srcId="{DAF1369F-1999-4332-A8FA-B45508718E58}" destId="{010E033A-D686-42C5-B88A-C53BC65F9BAA}" srcOrd="1" destOrd="0" parTransId="{DE4A4962-B389-427C-9C5B-DB3F976258C7}" sibTransId="{F648652F-EB4D-4AE6-92FD-26A6A962EA68}"/>
    <dgm:cxn modelId="{AB8DCBBA-7241-4748-A0D6-9D867E416795}" type="presOf" srcId="{010E033A-D686-42C5-B88A-C53BC65F9BAA}" destId="{0CB3B896-3886-034E-984A-AC1A97227A03}" srcOrd="1" destOrd="0" presId="urn:microsoft.com/office/officeart/2005/8/layout/process4"/>
    <dgm:cxn modelId="{DC197B99-CFE4-4231-B7DA-597F04734CD1}" srcId="{010E033A-D686-42C5-B88A-C53BC65F9BAA}" destId="{1ED20836-B490-4303-A9F5-1A01DA7F6314}" srcOrd="2" destOrd="0" parTransId="{C0627747-F1B1-4CE2-BEA3-528DE7844A9D}" sibTransId="{EB8205A9-C4EF-4D00-97D2-C60446D788C3}"/>
    <dgm:cxn modelId="{E1BE3F0F-CD34-1342-9115-8DAE0887D854}" type="presOf" srcId="{C30021EE-995A-48E1-89A3-903D1C837C72}" destId="{7BCBE95D-6444-3A4A-8AB3-9B494430F1F6}" srcOrd="0" destOrd="1" presId="urn:microsoft.com/office/officeart/2005/8/layout/process4"/>
    <dgm:cxn modelId="{F40504BD-43EC-44F8-B11C-B402F798514C}" srcId="{1ED20836-B490-4303-A9F5-1A01DA7F6314}" destId="{C30021EE-995A-48E1-89A3-903D1C837C72}" srcOrd="0" destOrd="0" parTransId="{0D2B0F63-5F62-47D8-B40D-16C77D0CCF28}" sibTransId="{0CECA0A5-7322-49C3-BAED-F2C2D9C37403}"/>
    <dgm:cxn modelId="{5AB76CD8-05E9-45E0-A926-A2B277DF6E9A}" srcId="{010E033A-D686-42C5-B88A-C53BC65F9BAA}" destId="{28CC5622-3994-4767-80EF-99B42A1ACF9C}" srcOrd="1" destOrd="0" parTransId="{C8825C4E-A906-4AD4-B2F4-6041E20D5882}" sibTransId="{29E4BF4D-959E-407C-84AF-34260848D2E1}"/>
    <dgm:cxn modelId="{252BEB05-BB8A-CE43-B49B-97D88A4F8CD9}" type="presOf" srcId="{46FE519F-ADC8-470C-B0C3-0E055E2D0725}" destId="{65877E30-B413-4B4E-B257-FBCE9B07B240}" srcOrd="0" destOrd="0" presId="urn:microsoft.com/office/officeart/2005/8/layout/process4"/>
    <dgm:cxn modelId="{C17CB5DD-C550-487F-95C5-F8C7A9F1E4BD}" srcId="{010E033A-D686-42C5-B88A-C53BC65F9BAA}" destId="{46FE519F-ADC8-470C-B0C3-0E055E2D0725}" srcOrd="0" destOrd="0" parTransId="{B1B62CB1-DD98-4686-B700-1A162A43AD1E}" sibTransId="{2B12C658-4847-4A4D-B97B-A7FB8AF99411}"/>
    <dgm:cxn modelId="{E116CD79-E50F-F946-80FA-1C390E06FEE7}" type="presOf" srcId="{28CC5622-3994-4767-80EF-99B42A1ACF9C}" destId="{10A5122F-1A70-7942-AA6D-E32FC4EF4218}" srcOrd="0" destOrd="0" presId="urn:microsoft.com/office/officeart/2005/8/layout/process4"/>
    <dgm:cxn modelId="{48093446-6D28-4C27-8230-7297C9361F1D}" srcId="{1ED20836-B490-4303-A9F5-1A01DA7F6314}" destId="{CBC31487-D0CD-4971-B6BE-C5F90FCF6F2F}" srcOrd="2" destOrd="0" parTransId="{9E9A36EA-E99B-4679-A038-71CBE6983709}" sibTransId="{C01EC910-7D60-405E-BBD7-6435E8A1A4AD}"/>
    <dgm:cxn modelId="{FB9D50C1-7B2E-704C-A669-62BCEA7D3CEE}" type="presOf" srcId="{1ED20836-B490-4303-A9F5-1A01DA7F6314}" destId="{7BCBE95D-6444-3A4A-8AB3-9B494430F1F6}" srcOrd="0" destOrd="0" presId="urn:microsoft.com/office/officeart/2005/8/layout/process4"/>
    <dgm:cxn modelId="{6BE918D8-1616-5440-A3FA-FAE0C5FEE98B}" type="presOf" srcId="{8AE0A430-489C-4DD0-BCD7-B143B38BBD0B}" destId="{9C6348E9-00F4-9142-9707-053F35EBBC49}" srcOrd="0" destOrd="0" presId="urn:microsoft.com/office/officeart/2005/8/layout/process4"/>
    <dgm:cxn modelId="{8CB90955-3C01-B74E-881E-6340D68EDD14}" type="presOf" srcId="{010E033A-D686-42C5-B88A-C53BC65F9BAA}" destId="{2498D6DE-4BF2-DF40-95EF-99271A4C7AE7}" srcOrd="0" destOrd="0" presId="urn:microsoft.com/office/officeart/2005/8/layout/process4"/>
    <dgm:cxn modelId="{D8519FCF-B1B5-BF42-939D-AA191025B154}" type="presOf" srcId="{CBC31487-D0CD-4971-B6BE-C5F90FCF6F2F}" destId="{7BCBE95D-6444-3A4A-8AB3-9B494430F1F6}" srcOrd="0" destOrd="3" presId="urn:microsoft.com/office/officeart/2005/8/layout/process4"/>
    <dgm:cxn modelId="{92D7399B-D1E5-4B6A-A2B5-53714807487F}" srcId="{DAF1369F-1999-4332-A8FA-B45508718E58}" destId="{8AE0A430-489C-4DD0-BCD7-B143B38BBD0B}" srcOrd="0" destOrd="0" parTransId="{53270B74-0DC4-4F98-B707-2BE780A19FA0}" sibTransId="{539114E5-E1BC-43E8-8FBB-CAFC54CE3D9C}"/>
    <dgm:cxn modelId="{B4355A72-07BB-FC48-9733-D93E6D5D78D5}" type="presOf" srcId="{E52ADA29-8434-1844-828B-CED334E9DD42}" destId="{7BCBE95D-6444-3A4A-8AB3-9B494430F1F6}" srcOrd="0" destOrd="2" presId="urn:microsoft.com/office/officeart/2005/8/layout/process4"/>
    <dgm:cxn modelId="{86475054-7B51-2742-99BF-E47B2FA0DAF3}" srcId="{1ED20836-B490-4303-A9F5-1A01DA7F6314}" destId="{E52ADA29-8434-1844-828B-CED334E9DD42}" srcOrd="1" destOrd="0" parTransId="{A0922BB2-ED04-074A-8625-232332DBF334}" sibTransId="{CD7E1933-7001-F74D-8ED1-518A3B2F2CC8}"/>
    <dgm:cxn modelId="{ECEA544E-EC9A-C04A-A24C-CFB38DAB2E6D}" type="presParOf" srcId="{BC99FDEA-5A92-6742-BEE7-53B91BA2802A}" destId="{40CAF467-BAB5-5F4F-9A81-B2A12A0E6776}" srcOrd="0" destOrd="0" presId="urn:microsoft.com/office/officeart/2005/8/layout/process4"/>
    <dgm:cxn modelId="{D703236A-DA0D-7A42-AE87-81E51010F681}" type="presParOf" srcId="{40CAF467-BAB5-5F4F-9A81-B2A12A0E6776}" destId="{2498D6DE-4BF2-DF40-95EF-99271A4C7AE7}" srcOrd="0" destOrd="0" presId="urn:microsoft.com/office/officeart/2005/8/layout/process4"/>
    <dgm:cxn modelId="{C8E5BB0F-C35E-0349-924F-B8EE59602DAC}" type="presParOf" srcId="{40CAF467-BAB5-5F4F-9A81-B2A12A0E6776}" destId="{0CB3B896-3886-034E-984A-AC1A97227A03}" srcOrd="1" destOrd="0" presId="urn:microsoft.com/office/officeart/2005/8/layout/process4"/>
    <dgm:cxn modelId="{32A08676-AB6B-7246-93F7-3602ACCFA4FB}" type="presParOf" srcId="{40CAF467-BAB5-5F4F-9A81-B2A12A0E6776}" destId="{C15D9B6F-C3B9-EB4A-9F92-81801896123B}" srcOrd="2" destOrd="0" presId="urn:microsoft.com/office/officeart/2005/8/layout/process4"/>
    <dgm:cxn modelId="{4A99C9A7-8E37-D648-909B-4A46579D0311}" type="presParOf" srcId="{C15D9B6F-C3B9-EB4A-9F92-81801896123B}" destId="{65877E30-B413-4B4E-B257-FBCE9B07B240}" srcOrd="0" destOrd="0" presId="urn:microsoft.com/office/officeart/2005/8/layout/process4"/>
    <dgm:cxn modelId="{52DF8107-2583-FE42-ACFA-EE748DB17920}" type="presParOf" srcId="{C15D9B6F-C3B9-EB4A-9F92-81801896123B}" destId="{10A5122F-1A70-7942-AA6D-E32FC4EF4218}" srcOrd="1" destOrd="0" presId="urn:microsoft.com/office/officeart/2005/8/layout/process4"/>
    <dgm:cxn modelId="{13A9D326-DC9A-4C44-827B-83762BB99CE4}" type="presParOf" srcId="{C15D9B6F-C3B9-EB4A-9F92-81801896123B}" destId="{7BCBE95D-6444-3A4A-8AB3-9B494430F1F6}" srcOrd="2" destOrd="0" presId="urn:microsoft.com/office/officeart/2005/8/layout/process4"/>
    <dgm:cxn modelId="{08FB7DFA-17BF-034E-BBED-150F269CF6E3}" type="presParOf" srcId="{BC99FDEA-5A92-6742-BEE7-53B91BA2802A}" destId="{953B3F3E-54F6-C64A-B98C-FCF50FAFE726}" srcOrd="1" destOrd="0" presId="urn:microsoft.com/office/officeart/2005/8/layout/process4"/>
    <dgm:cxn modelId="{D878F97D-34C7-D04F-BEA2-93800D84CD67}" type="presParOf" srcId="{BC99FDEA-5A92-6742-BEE7-53B91BA2802A}" destId="{E678F23A-1839-1148-9915-99A461390CE6}" srcOrd="2" destOrd="0" presId="urn:microsoft.com/office/officeart/2005/8/layout/process4"/>
    <dgm:cxn modelId="{7EF861F1-E46C-6E45-B9D9-2D446A465C93}" type="presParOf" srcId="{E678F23A-1839-1148-9915-99A461390CE6}" destId="{9C6348E9-00F4-9142-9707-053F35EBBC4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59822CB-C292-48A1-94C5-B1967794A8B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973A33F-1517-4C96-A339-56BAB4A3872A}">
      <dgm:prSet/>
      <dgm:spPr/>
      <dgm:t>
        <a:bodyPr/>
        <a:lstStyle/>
        <a:p>
          <a:r>
            <a:rPr lang="en-US"/>
            <a:t>You get excited about the data you have collected and forget the ultimate outcome you were trying to change</a:t>
          </a:r>
        </a:p>
      </dgm:t>
    </dgm:pt>
    <dgm:pt modelId="{8DB610A3-1C34-4A23-8708-EC2BDB61EF22}" type="parTrans" cxnId="{295BCB97-2BEF-407A-AD58-4AC6A0330128}">
      <dgm:prSet/>
      <dgm:spPr/>
      <dgm:t>
        <a:bodyPr/>
        <a:lstStyle/>
        <a:p>
          <a:endParaRPr lang="en-US"/>
        </a:p>
      </dgm:t>
    </dgm:pt>
    <dgm:pt modelId="{64369608-DC57-49A4-A32D-82D5C6B04DA2}" type="sibTrans" cxnId="{295BCB97-2BEF-407A-AD58-4AC6A0330128}">
      <dgm:prSet/>
      <dgm:spPr/>
      <dgm:t>
        <a:bodyPr/>
        <a:lstStyle/>
        <a:p>
          <a:endParaRPr lang="en-US"/>
        </a:p>
      </dgm:t>
    </dgm:pt>
    <dgm:pt modelId="{71CFD7DF-29D4-4AE5-9F75-5D437EB14DDB}">
      <dgm:prSet/>
      <dgm:spPr/>
      <dgm:t>
        <a:bodyPr/>
        <a:lstStyle/>
        <a:p>
          <a:r>
            <a:rPr lang="en-US"/>
            <a:t>You tried to change too many things/people at once and can’t keep track of what actually helped your outcome</a:t>
          </a:r>
        </a:p>
      </dgm:t>
    </dgm:pt>
    <dgm:pt modelId="{31021161-F119-489E-98BD-67BF261D26EF}" type="parTrans" cxnId="{92111469-78FB-4B17-BCA0-FD78C6610E36}">
      <dgm:prSet/>
      <dgm:spPr/>
      <dgm:t>
        <a:bodyPr/>
        <a:lstStyle/>
        <a:p>
          <a:endParaRPr lang="en-US"/>
        </a:p>
      </dgm:t>
    </dgm:pt>
    <dgm:pt modelId="{18C37C1A-6439-4EE9-AD83-ECAB8FDA503F}" type="sibTrans" cxnId="{92111469-78FB-4B17-BCA0-FD78C6610E36}">
      <dgm:prSet/>
      <dgm:spPr/>
      <dgm:t>
        <a:bodyPr/>
        <a:lstStyle/>
        <a:p>
          <a:endParaRPr lang="en-US"/>
        </a:p>
      </dgm:t>
    </dgm:pt>
    <dgm:pt modelId="{16123ED7-06B6-FC4E-8EA2-7AB6E503AB61}" type="pres">
      <dgm:prSet presAssocID="{059822CB-C292-48A1-94C5-B1967794A8B1}" presName="hierChild1" presStyleCnt="0">
        <dgm:presLayoutVars>
          <dgm:chPref val="1"/>
          <dgm:dir/>
          <dgm:animOne val="branch"/>
          <dgm:animLvl val="lvl"/>
          <dgm:resizeHandles/>
        </dgm:presLayoutVars>
      </dgm:prSet>
      <dgm:spPr/>
      <dgm:t>
        <a:bodyPr/>
        <a:lstStyle/>
        <a:p>
          <a:endParaRPr lang="en-US"/>
        </a:p>
      </dgm:t>
    </dgm:pt>
    <dgm:pt modelId="{95897778-ECBA-5B43-9708-F84C5AD37B31}" type="pres">
      <dgm:prSet presAssocID="{A973A33F-1517-4C96-A339-56BAB4A3872A}" presName="hierRoot1" presStyleCnt="0"/>
      <dgm:spPr/>
    </dgm:pt>
    <dgm:pt modelId="{566C557E-D06B-1241-99B1-184A457C0166}" type="pres">
      <dgm:prSet presAssocID="{A973A33F-1517-4C96-A339-56BAB4A3872A}" presName="composite" presStyleCnt="0"/>
      <dgm:spPr/>
    </dgm:pt>
    <dgm:pt modelId="{C5DBD3BE-45D6-C147-ADD2-978A86C866AC}" type="pres">
      <dgm:prSet presAssocID="{A973A33F-1517-4C96-A339-56BAB4A3872A}" presName="background" presStyleLbl="node0" presStyleIdx="0" presStyleCnt="2"/>
      <dgm:spPr/>
    </dgm:pt>
    <dgm:pt modelId="{7419FA4B-5F1C-B846-B4A6-0A5B231C0A08}" type="pres">
      <dgm:prSet presAssocID="{A973A33F-1517-4C96-A339-56BAB4A3872A}" presName="text" presStyleLbl="fgAcc0" presStyleIdx="0" presStyleCnt="2">
        <dgm:presLayoutVars>
          <dgm:chPref val="3"/>
        </dgm:presLayoutVars>
      </dgm:prSet>
      <dgm:spPr/>
      <dgm:t>
        <a:bodyPr/>
        <a:lstStyle/>
        <a:p>
          <a:endParaRPr lang="en-US"/>
        </a:p>
      </dgm:t>
    </dgm:pt>
    <dgm:pt modelId="{BD84574F-BBCA-8342-BDC6-415DEA4C6879}" type="pres">
      <dgm:prSet presAssocID="{A973A33F-1517-4C96-A339-56BAB4A3872A}" presName="hierChild2" presStyleCnt="0"/>
      <dgm:spPr/>
    </dgm:pt>
    <dgm:pt modelId="{1418CB0B-1804-234F-9197-0ED9EE0FCE50}" type="pres">
      <dgm:prSet presAssocID="{71CFD7DF-29D4-4AE5-9F75-5D437EB14DDB}" presName="hierRoot1" presStyleCnt="0"/>
      <dgm:spPr/>
    </dgm:pt>
    <dgm:pt modelId="{0C41E213-FA81-124E-B410-36E2B4883DBA}" type="pres">
      <dgm:prSet presAssocID="{71CFD7DF-29D4-4AE5-9F75-5D437EB14DDB}" presName="composite" presStyleCnt="0"/>
      <dgm:spPr/>
    </dgm:pt>
    <dgm:pt modelId="{01EE8551-6874-DF4C-9036-6CA7EB65B58C}" type="pres">
      <dgm:prSet presAssocID="{71CFD7DF-29D4-4AE5-9F75-5D437EB14DDB}" presName="background" presStyleLbl="node0" presStyleIdx="1" presStyleCnt="2"/>
      <dgm:spPr/>
    </dgm:pt>
    <dgm:pt modelId="{A73559AD-619B-A440-AD17-0D569A421E15}" type="pres">
      <dgm:prSet presAssocID="{71CFD7DF-29D4-4AE5-9F75-5D437EB14DDB}" presName="text" presStyleLbl="fgAcc0" presStyleIdx="1" presStyleCnt="2">
        <dgm:presLayoutVars>
          <dgm:chPref val="3"/>
        </dgm:presLayoutVars>
      </dgm:prSet>
      <dgm:spPr/>
      <dgm:t>
        <a:bodyPr/>
        <a:lstStyle/>
        <a:p>
          <a:endParaRPr lang="en-US"/>
        </a:p>
      </dgm:t>
    </dgm:pt>
    <dgm:pt modelId="{C6A5E5B4-B9CE-CC40-B262-D155F7FC1448}" type="pres">
      <dgm:prSet presAssocID="{71CFD7DF-29D4-4AE5-9F75-5D437EB14DDB}" presName="hierChild2" presStyleCnt="0"/>
      <dgm:spPr/>
    </dgm:pt>
  </dgm:ptLst>
  <dgm:cxnLst>
    <dgm:cxn modelId="{490F7CB2-7D42-9940-853B-D370DCD63DC7}" type="presOf" srcId="{71CFD7DF-29D4-4AE5-9F75-5D437EB14DDB}" destId="{A73559AD-619B-A440-AD17-0D569A421E15}" srcOrd="0" destOrd="0" presId="urn:microsoft.com/office/officeart/2005/8/layout/hierarchy1"/>
    <dgm:cxn modelId="{D884D53D-7195-944D-86E6-AF89383B062A}" type="presOf" srcId="{A973A33F-1517-4C96-A339-56BAB4A3872A}" destId="{7419FA4B-5F1C-B846-B4A6-0A5B231C0A08}" srcOrd="0" destOrd="0" presId="urn:microsoft.com/office/officeart/2005/8/layout/hierarchy1"/>
    <dgm:cxn modelId="{4ABF6672-56C3-2C43-8E2B-13AA2FFE4086}" type="presOf" srcId="{059822CB-C292-48A1-94C5-B1967794A8B1}" destId="{16123ED7-06B6-FC4E-8EA2-7AB6E503AB61}" srcOrd="0" destOrd="0" presId="urn:microsoft.com/office/officeart/2005/8/layout/hierarchy1"/>
    <dgm:cxn modelId="{295BCB97-2BEF-407A-AD58-4AC6A0330128}" srcId="{059822CB-C292-48A1-94C5-B1967794A8B1}" destId="{A973A33F-1517-4C96-A339-56BAB4A3872A}" srcOrd="0" destOrd="0" parTransId="{8DB610A3-1C34-4A23-8708-EC2BDB61EF22}" sibTransId="{64369608-DC57-49A4-A32D-82D5C6B04DA2}"/>
    <dgm:cxn modelId="{92111469-78FB-4B17-BCA0-FD78C6610E36}" srcId="{059822CB-C292-48A1-94C5-B1967794A8B1}" destId="{71CFD7DF-29D4-4AE5-9F75-5D437EB14DDB}" srcOrd="1" destOrd="0" parTransId="{31021161-F119-489E-98BD-67BF261D26EF}" sibTransId="{18C37C1A-6439-4EE9-AD83-ECAB8FDA503F}"/>
    <dgm:cxn modelId="{C0337F23-50BA-464A-BC93-EEEF8C715C20}" type="presParOf" srcId="{16123ED7-06B6-FC4E-8EA2-7AB6E503AB61}" destId="{95897778-ECBA-5B43-9708-F84C5AD37B31}" srcOrd="0" destOrd="0" presId="urn:microsoft.com/office/officeart/2005/8/layout/hierarchy1"/>
    <dgm:cxn modelId="{9C170A3F-BBB3-C84B-AC24-A6CBC3C979A8}" type="presParOf" srcId="{95897778-ECBA-5B43-9708-F84C5AD37B31}" destId="{566C557E-D06B-1241-99B1-184A457C0166}" srcOrd="0" destOrd="0" presId="urn:microsoft.com/office/officeart/2005/8/layout/hierarchy1"/>
    <dgm:cxn modelId="{E0F0DB22-40EE-3745-8C3D-B599E8AC41BF}" type="presParOf" srcId="{566C557E-D06B-1241-99B1-184A457C0166}" destId="{C5DBD3BE-45D6-C147-ADD2-978A86C866AC}" srcOrd="0" destOrd="0" presId="urn:microsoft.com/office/officeart/2005/8/layout/hierarchy1"/>
    <dgm:cxn modelId="{90C86C51-3FBE-114E-9E33-2ED3AC36F73A}" type="presParOf" srcId="{566C557E-D06B-1241-99B1-184A457C0166}" destId="{7419FA4B-5F1C-B846-B4A6-0A5B231C0A08}" srcOrd="1" destOrd="0" presId="urn:microsoft.com/office/officeart/2005/8/layout/hierarchy1"/>
    <dgm:cxn modelId="{39B7FA35-74EE-4E48-92CE-5C9542838C77}" type="presParOf" srcId="{95897778-ECBA-5B43-9708-F84C5AD37B31}" destId="{BD84574F-BBCA-8342-BDC6-415DEA4C6879}" srcOrd="1" destOrd="0" presId="urn:microsoft.com/office/officeart/2005/8/layout/hierarchy1"/>
    <dgm:cxn modelId="{743ABEE3-31B7-D949-9A06-A6139D930E81}" type="presParOf" srcId="{16123ED7-06B6-FC4E-8EA2-7AB6E503AB61}" destId="{1418CB0B-1804-234F-9197-0ED9EE0FCE50}" srcOrd="1" destOrd="0" presId="urn:microsoft.com/office/officeart/2005/8/layout/hierarchy1"/>
    <dgm:cxn modelId="{84B7B8D8-C898-F349-B620-EB66DF65B9C5}" type="presParOf" srcId="{1418CB0B-1804-234F-9197-0ED9EE0FCE50}" destId="{0C41E213-FA81-124E-B410-36E2B4883DBA}" srcOrd="0" destOrd="0" presId="urn:microsoft.com/office/officeart/2005/8/layout/hierarchy1"/>
    <dgm:cxn modelId="{317A9BC9-F314-E342-8BBD-61AC34193281}" type="presParOf" srcId="{0C41E213-FA81-124E-B410-36E2B4883DBA}" destId="{01EE8551-6874-DF4C-9036-6CA7EB65B58C}" srcOrd="0" destOrd="0" presId="urn:microsoft.com/office/officeart/2005/8/layout/hierarchy1"/>
    <dgm:cxn modelId="{E6C06B5A-CF8B-9C4A-BED0-FC20889A09C6}" type="presParOf" srcId="{0C41E213-FA81-124E-B410-36E2B4883DBA}" destId="{A73559AD-619B-A440-AD17-0D569A421E15}" srcOrd="1" destOrd="0" presId="urn:microsoft.com/office/officeart/2005/8/layout/hierarchy1"/>
    <dgm:cxn modelId="{FF9D04CB-888B-F740-92A3-611C2C52ADE5}" type="presParOf" srcId="{1418CB0B-1804-234F-9197-0ED9EE0FCE50}" destId="{C6A5E5B4-B9CE-CC40-B262-D155F7FC144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49ECA75-0FB4-46CE-A80E-AB3806AF3728}"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0D707AAA-6498-4E4C-9F89-55BEF7F63D21}">
      <dgm:prSet/>
      <dgm:spPr/>
      <dgm:t>
        <a:bodyPr/>
        <a:lstStyle/>
        <a:p>
          <a:pPr>
            <a:lnSpc>
              <a:spcPct val="100000"/>
            </a:lnSpc>
          </a:pPr>
          <a:r>
            <a:rPr lang="en-US" dirty="0"/>
            <a:t>Improve Cervical Cancer Screening rates by 10% in two months (78% to 85.8%)</a:t>
          </a:r>
        </a:p>
      </dgm:t>
    </dgm:pt>
    <dgm:pt modelId="{F0E98873-F9C4-4130-B306-3C17C3289A77}" type="parTrans" cxnId="{067BEC99-5D3B-491A-9908-B2144EBB9134}">
      <dgm:prSet/>
      <dgm:spPr/>
      <dgm:t>
        <a:bodyPr/>
        <a:lstStyle/>
        <a:p>
          <a:endParaRPr lang="en-US"/>
        </a:p>
      </dgm:t>
    </dgm:pt>
    <dgm:pt modelId="{75281AE4-C434-4E2D-8473-0D45D66A4D48}" type="sibTrans" cxnId="{067BEC99-5D3B-491A-9908-B2144EBB9134}">
      <dgm:prSet/>
      <dgm:spPr/>
      <dgm:t>
        <a:bodyPr/>
        <a:lstStyle/>
        <a:p>
          <a:endParaRPr lang="en-US"/>
        </a:p>
      </dgm:t>
    </dgm:pt>
    <dgm:pt modelId="{31448DF9-A91A-4884-ACDB-949E6579F7DF}">
      <dgm:prSet/>
      <dgm:spPr/>
      <dgm:t>
        <a:bodyPr/>
        <a:lstStyle/>
        <a:p>
          <a:pPr>
            <a:lnSpc>
              <a:spcPct val="100000"/>
            </a:lnSpc>
          </a:pPr>
          <a:r>
            <a:rPr lang="en-US" dirty="0"/>
            <a:t>&gt; Two practices</a:t>
          </a:r>
        </a:p>
      </dgm:t>
    </dgm:pt>
    <dgm:pt modelId="{05FECCF3-BA7F-476B-BEAF-CD3B2684A9A5}" type="parTrans" cxnId="{7AF6603A-6302-483B-B4F0-CD0129D44F23}">
      <dgm:prSet/>
      <dgm:spPr/>
      <dgm:t>
        <a:bodyPr/>
        <a:lstStyle/>
        <a:p>
          <a:endParaRPr lang="en-US"/>
        </a:p>
      </dgm:t>
    </dgm:pt>
    <dgm:pt modelId="{0CB2E440-A8E8-44AB-8589-A882701D78EC}" type="sibTrans" cxnId="{7AF6603A-6302-483B-B4F0-CD0129D44F23}">
      <dgm:prSet/>
      <dgm:spPr/>
      <dgm:t>
        <a:bodyPr/>
        <a:lstStyle/>
        <a:p>
          <a:endParaRPr lang="en-US"/>
        </a:p>
      </dgm:t>
    </dgm:pt>
    <dgm:pt modelId="{31424CD0-33AA-42B0-BF85-D2997FEF9313}">
      <dgm:prSet/>
      <dgm:spPr/>
      <dgm:t>
        <a:bodyPr/>
        <a:lstStyle/>
        <a:p>
          <a:pPr>
            <a:lnSpc>
              <a:spcPct val="100000"/>
            </a:lnSpc>
          </a:pPr>
          <a:r>
            <a:rPr lang="en-US" dirty="0"/>
            <a:t>&gt; Pulled reports, for patients for for pap smear</a:t>
          </a:r>
        </a:p>
        <a:p>
          <a:pPr>
            <a:lnSpc>
              <a:spcPct val="100000"/>
            </a:lnSpc>
          </a:pPr>
          <a:r>
            <a:rPr lang="en-US" dirty="0"/>
            <a:t>&gt; Scheduled </a:t>
          </a:r>
          <a:r>
            <a:rPr lang="en-US" dirty="0" err="1"/>
            <a:t>paps</a:t>
          </a:r>
          <a:r>
            <a:rPr lang="en-US" dirty="0"/>
            <a:t>, updated EMR for those s/p benign TAH, changed intervals if HPV testing done</a:t>
          </a:r>
        </a:p>
      </dgm:t>
    </dgm:pt>
    <dgm:pt modelId="{87E52A7E-0DBC-458F-9683-E18EDF9536ED}" type="parTrans" cxnId="{8ABC5694-88B2-4DD4-AAAD-B6FDABEEA4F0}">
      <dgm:prSet/>
      <dgm:spPr/>
      <dgm:t>
        <a:bodyPr/>
        <a:lstStyle/>
        <a:p>
          <a:endParaRPr lang="en-US"/>
        </a:p>
      </dgm:t>
    </dgm:pt>
    <dgm:pt modelId="{E226E716-BA70-4207-A88C-AED9BD1D7B3F}" type="sibTrans" cxnId="{8ABC5694-88B2-4DD4-AAAD-B6FDABEEA4F0}">
      <dgm:prSet/>
      <dgm:spPr/>
      <dgm:t>
        <a:bodyPr/>
        <a:lstStyle/>
        <a:p>
          <a:endParaRPr lang="en-US"/>
        </a:p>
      </dgm:t>
    </dgm:pt>
    <dgm:pt modelId="{C07C52B8-6210-41C9-8676-25D93304C794}">
      <dgm:prSet/>
      <dgm:spPr/>
      <dgm:t>
        <a:bodyPr/>
        <a:lstStyle/>
        <a:p>
          <a:pPr>
            <a:lnSpc>
              <a:spcPct val="100000"/>
            </a:lnSpc>
          </a:pPr>
          <a:r>
            <a:rPr lang="en-US" dirty="0"/>
            <a:t>Improve statin use in diabetic patients by 10% in 8 weeks</a:t>
          </a:r>
        </a:p>
      </dgm:t>
    </dgm:pt>
    <dgm:pt modelId="{72AF6965-76E6-4768-B621-2F8BDB959978}" type="parTrans" cxnId="{514775F3-8460-493F-A77C-7DE20BE3C84D}">
      <dgm:prSet/>
      <dgm:spPr/>
      <dgm:t>
        <a:bodyPr/>
        <a:lstStyle/>
        <a:p>
          <a:endParaRPr lang="en-US"/>
        </a:p>
      </dgm:t>
    </dgm:pt>
    <dgm:pt modelId="{32525D6D-EBA8-49EC-9208-5AFDBA95DE74}" type="sibTrans" cxnId="{514775F3-8460-493F-A77C-7DE20BE3C84D}">
      <dgm:prSet/>
      <dgm:spPr/>
      <dgm:t>
        <a:bodyPr/>
        <a:lstStyle/>
        <a:p>
          <a:endParaRPr lang="en-US"/>
        </a:p>
      </dgm:t>
    </dgm:pt>
    <dgm:pt modelId="{3C4399D0-03B9-40AF-81DB-1BBA331CE1FB}">
      <dgm:prSet/>
      <dgm:spPr/>
      <dgm:t>
        <a:bodyPr/>
        <a:lstStyle/>
        <a:p>
          <a:pPr>
            <a:lnSpc>
              <a:spcPct val="100000"/>
            </a:lnSpc>
          </a:pPr>
          <a:r>
            <a:rPr lang="en-US" dirty="0"/>
            <a:t>&gt; Called patients not on statins, suggested starting one and if they agreed, had provider call in statin</a:t>
          </a:r>
        </a:p>
      </dgm:t>
    </dgm:pt>
    <dgm:pt modelId="{D29C1A07-AE9D-4987-9A97-20890A1CAE8D}" type="parTrans" cxnId="{CAB804D9-C2CD-479D-BE68-040C737EB8EF}">
      <dgm:prSet/>
      <dgm:spPr/>
      <dgm:t>
        <a:bodyPr/>
        <a:lstStyle/>
        <a:p>
          <a:endParaRPr lang="en-US"/>
        </a:p>
      </dgm:t>
    </dgm:pt>
    <dgm:pt modelId="{A7A8F174-69C1-487B-8DB7-71008408D633}" type="sibTrans" cxnId="{CAB804D9-C2CD-479D-BE68-040C737EB8EF}">
      <dgm:prSet/>
      <dgm:spPr/>
      <dgm:t>
        <a:bodyPr/>
        <a:lstStyle/>
        <a:p>
          <a:endParaRPr lang="en-US"/>
        </a:p>
      </dgm:t>
    </dgm:pt>
    <dgm:pt modelId="{8C65B119-BD67-41F6-8F88-D66CCCCAA9C2}">
      <dgm:prSet/>
      <dgm:spPr/>
      <dgm:t>
        <a:bodyPr/>
        <a:lstStyle/>
        <a:p>
          <a:pPr>
            <a:lnSpc>
              <a:spcPct val="100000"/>
            </a:lnSpc>
          </a:pPr>
          <a:r>
            <a:rPr lang="en-US" dirty="0"/>
            <a:t>Decrease time to routine vaccinations during  pediatric well child visits by 5 minutes over one week</a:t>
          </a:r>
        </a:p>
      </dgm:t>
    </dgm:pt>
    <dgm:pt modelId="{2C7E4FB4-8B92-40B7-ACA2-E4074010A8A4}" type="parTrans" cxnId="{3CEAC60E-4104-466C-910D-CEC827C4A7C5}">
      <dgm:prSet/>
      <dgm:spPr/>
      <dgm:t>
        <a:bodyPr/>
        <a:lstStyle/>
        <a:p>
          <a:endParaRPr lang="en-US"/>
        </a:p>
      </dgm:t>
    </dgm:pt>
    <dgm:pt modelId="{534A85E9-8E23-4A3B-A42A-C3E67655ECEA}" type="sibTrans" cxnId="{3CEAC60E-4104-466C-910D-CEC827C4A7C5}">
      <dgm:prSet/>
      <dgm:spPr/>
      <dgm:t>
        <a:bodyPr/>
        <a:lstStyle/>
        <a:p>
          <a:endParaRPr lang="en-US"/>
        </a:p>
      </dgm:t>
    </dgm:pt>
    <dgm:pt modelId="{23CF1257-7048-4C83-9C43-7989D2E14886}">
      <dgm:prSet/>
      <dgm:spPr/>
      <dgm:t>
        <a:bodyPr/>
        <a:lstStyle/>
        <a:p>
          <a:pPr>
            <a:lnSpc>
              <a:spcPct val="100000"/>
            </a:lnSpc>
          </a:pPr>
          <a:r>
            <a:rPr lang="en-US" dirty="0"/>
            <a:t>&gt; Used process map and pre-visit planning to determine who was due for what</a:t>
          </a:r>
        </a:p>
      </dgm:t>
    </dgm:pt>
    <dgm:pt modelId="{8DF8FA27-0B2E-403C-B4B2-82FA0B0DC4B9}" type="parTrans" cxnId="{D672C590-F1AF-4D31-9D04-EFB56779951B}">
      <dgm:prSet/>
      <dgm:spPr/>
      <dgm:t>
        <a:bodyPr/>
        <a:lstStyle/>
        <a:p>
          <a:endParaRPr lang="en-US"/>
        </a:p>
      </dgm:t>
    </dgm:pt>
    <dgm:pt modelId="{8AFE7E52-30EA-4E62-B2B4-724DCCAECECB}" type="sibTrans" cxnId="{D672C590-F1AF-4D31-9D04-EFB56779951B}">
      <dgm:prSet/>
      <dgm:spPr/>
      <dgm:t>
        <a:bodyPr/>
        <a:lstStyle/>
        <a:p>
          <a:endParaRPr lang="en-US"/>
        </a:p>
      </dgm:t>
    </dgm:pt>
    <dgm:pt modelId="{3FB4DC1A-CDED-A743-8541-3BB3B3A5F302}">
      <dgm:prSet/>
      <dgm:spPr/>
      <dgm:t>
        <a:bodyPr/>
        <a:lstStyle/>
        <a:p>
          <a:pPr>
            <a:lnSpc>
              <a:spcPct val="100000"/>
            </a:lnSpc>
          </a:pPr>
          <a:r>
            <a:rPr lang="en-US" dirty="0"/>
            <a:t>&gt; Developed educational material for patients</a:t>
          </a:r>
        </a:p>
      </dgm:t>
    </dgm:pt>
    <dgm:pt modelId="{3118A012-BDEA-DD4F-9D17-7E3E14AFD3BD}" type="parTrans" cxnId="{5E3248E3-5FF3-394F-A3FE-98A1C9C3DA09}">
      <dgm:prSet/>
      <dgm:spPr/>
      <dgm:t>
        <a:bodyPr/>
        <a:lstStyle/>
        <a:p>
          <a:endParaRPr lang="en-US"/>
        </a:p>
      </dgm:t>
    </dgm:pt>
    <dgm:pt modelId="{42BA6FF1-E880-4545-BF23-8A4D38BA9DEA}" type="sibTrans" cxnId="{5E3248E3-5FF3-394F-A3FE-98A1C9C3DA09}">
      <dgm:prSet/>
      <dgm:spPr/>
      <dgm:t>
        <a:bodyPr/>
        <a:lstStyle/>
        <a:p>
          <a:endParaRPr lang="en-US"/>
        </a:p>
      </dgm:t>
    </dgm:pt>
    <dgm:pt modelId="{565DDFD0-79BB-3C48-90ED-EDC065D5053E}">
      <dgm:prSet/>
      <dgm:spPr/>
      <dgm:t>
        <a:bodyPr/>
        <a:lstStyle/>
        <a:p>
          <a:pPr>
            <a:lnSpc>
              <a:spcPct val="100000"/>
            </a:lnSpc>
          </a:pPr>
          <a:r>
            <a:rPr lang="en-US" dirty="0"/>
            <a:t>&gt; Had vaccines ready from start of visit</a:t>
          </a:r>
        </a:p>
      </dgm:t>
    </dgm:pt>
    <dgm:pt modelId="{30D15D0B-8EBE-C447-8D0A-5AD1FAF02117}" type="parTrans" cxnId="{7676109C-522F-3146-A9F8-971CFC73AE52}">
      <dgm:prSet/>
      <dgm:spPr/>
      <dgm:t>
        <a:bodyPr/>
        <a:lstStyle/>
        <a:p>
          <a:endParaRPr lang="en-US"/>
        </a:p>
      </dgm:t>
    </dgm:pt>
    <dgm:pt modelId="{2EF05A4D-58D2-AB4D-8B15-613346E547C1}" type="sibTrans" cxnId="{7676109C-522F-3146-A9F8-971CFC73AE52}">
      <dgm:prSet/>
      <dgm:spPr/>
      <dgm:t>
        <a:bodyPr/>
        <a:lstStyle/>
        <a:p>
          <a:endParaRPr lang="en-US"/>
        </a:p>
      </dgm:t>
    </dgm:pt>
    <dgm:pt modelId="{1750E3CD-BC4D-274B-A7CB-710F17AD1899}">
      <dgm:prSet/>
      <dgm:spPr/>
      <dgm:t>
        <a:bodyPr/>
        <a:lstStyle/>
        <a:p>
          <a:pPr>
            <a:lnSpc>
              <a:spcPct val="100000"/>
            </a:lnSpc>
          </a:pPr>
          <a:r>
            <a:rPr lang="en-US" dirty="0"/>
            <a:t>&gt; Obtained time studies from parent and patient perspective</a:t>
          </a:r>
        </a:p>
      </dgm:t>
    </dgm:pt>
    <dgm:pt modelId="{4EEA23AE-5E54-014D-BD63-B73817ED6087}" type="parTrans" cxnId="{DBF1DE57-8EE9-5641-BCD2-1E51BD8CA4A7}">
      <dgm:prSet/>
      <dgm:spPr/>
      <dgm:t>
        <a:bodyPr/>
        <a:lstStyle/>
        <a:p>
          <a:endParaRPr lang="en-US"/>
        </a:p>
      </dgm:t>
    </dgm:pt>
    <dgm:pt modelId="{BFAA2A89-2C4F-3149-BC17-B13DF20335B1}" type="sibTrans" cxnId="{DBF1DE57-8EE9-5641-BCD2-1E51BD8CA4A7}">
      <dgm:prSet/>
      <dgm:spPr/>
      <dgm:t>
        <a:bodyPr/>
        <a:lstStyle/>
        <a:p>
          <a:endParaRPr lang="en-US"/>
        </a:p>
      </dgm:t>
    </dgm:pt>
    <dgm:pt modelId="{569CC0E0-DC34-4577-8D98-2ABB4F1B1270}" type="pres">
      <dgm:prSet presAssocID="{349ECA75-0FB4-46CE-A80E-AB3806AF3728}" presName="root" presStyleCnt="0">
        <dgm:presLayoutVars>
          <dgm:dir/>
          <dgm:resizeHandles val="exact"/>
        </dgm:presLayoutVars>
      </dgm:prSet>
      <dgm:spPr/>
      <dgm:t>
        <a:bodyPr/>
        <a:lstStyle/>
        <a:p>
          <a:endParaRPr lang="en-US"/>
        </a:p>
      </dgm:t>
    </dgm:pt>
    <dgm:pt modelId="{F3C2C021-B435-4282-BB1B-6E6A2DE8ADAF}" type="pres">
      <dgm:prSet presAssocID="{0D707AAA-6498-4E4C-9F89-55BEF7F63D21}" presName="compNode" presStyleCnt="0"/>
      <dgm:spPr/>
    </dgm:pt>
    <dgm:pt modelId="{F9F2C05D-85FF-47DA-9D32-F3D60C598421}" type="pres">
      <dgm:prSet presAssocID="{0D707AAA-6498-4E4C-9F89-55BEF7F63D21}" presName="bgRect" presStyleLbl="bgShp" presStyleIdx="0" presStyleCnt="3"/>
      <dgm:spPr/>
    </dgm:pt>
    <dgm:pt modelId="{A9048D12-784E-4294-9FF2-61E20F9643CB}" type="pres">
      <dgm:prSet presAssocID="{0D707AAA-6498-4E4C-9F89-55BEF7F63D21}" presName="iconRect" presStyleLbl="node1" presStyleIdx="0" presStyleCnt="3"/>
      <dgm:spPr>
        <a:noFill/>
      </dgm:spPr>
      <dgm:extLst/>
    </dgm:pt>
    <dgm:pt modelId="{1F3C85AE-A28F-4D52-AE99-BA982274870D}" type="pres">
      <dgm:prSet presAssocID="{0D707AAA-6498-4E4C-9F89-55BEF7F63D21}" presName="spaceRect" presStyleCnt="0"/>
      <dgm:spPr/>
    </dgm:pt>
    <dgm:pt modelId="{19A63701-C537-4E56-8959-55BA9DBB7857}" type="pres">
      <dgm:prSet presAssocID="{0D707AAA-6498-4E4C-9F89-55BEF7F63D21}" presName="parTx" presStyleLbl="revTx" presStyleIdx="0" presStyleCnt="6">
        <dgm:presLayoutVars>
          <dgm:chMax val="0"/>
          <dgm:chPref val="0"/>
        </dgm:presLayoutVars>
      </dgm:prSet>
      <dgm:spPr/>
      <dgm:t>
        <a:bodyPr/>
        <a:lstStyle/>
        <a:p>
          <a:endParaRPr lang="en-US"/>
        </a:p>
      </dgm:t>
    </dgm:pt>
    <dgm:pt modelId="{B170784C-8EF4-4D79-8A33-7A5AD706E0C1}" type="pres">
      <dgm:prSet presAssocID="{0D707AAA-6498-4E4C-9F89-55BEF7F63D21}" presName="desTx" presStyleLbl="revTx" presStyleIdx="1" presStyleCnt="6">
        <dgm:presLayoutVars/>
      </dgm:prSet>
      <dgm:spPr/>
      <dgm:t>
        <a:bodyPr/>
        <a:lstStyle/>
        <a:p>
          <a:endParaRPr lang="en-US"/>
        </a:p>
      </dgm:t>
    </dgm:pt>
    <dgm:pt modelId="{DB634201-09A7-4AD3-BBB5-33736BAAC0DA}" type="pres">
      <dgm:prSet presAssocID="{75281AE4-C434-4E2D-8473-0D45D66A4D48}" presName="sibTrans" presStyleCnt="0"/>
      <dgm:spPr/>
    </dgm:pt>
    <dgm:pt modelId="{1356EA9C-8AA7-4906-8BB0-8693C1B339C0}" type="pres">
      <dgm:prSet presAssocID="{C07C52B8-6210-41C9-8676-25D93304C794}" presName="compNode" presStyleCnt="0"/>
      <dgm:spPr/>
    </dgm:pt>
    <dgm:pt modelId="{69F54A6F-B30A-4C52-889B-8DA76BAD53DE}" type="pres">
      <dgm:prSet presAssocID="{C07C52B8-6210-41C9-8676-25D93304C794}" presName="bgRect" presStyleLbl="bgShp" presStyleIdx="1" presStyleCnt="3"/>
      <dgm:spPr/>
    </dgm:pt>
    <dgm:pt modelId="{C47804CA-1A14-429A-97E8-237DF6EBE760}" type="pres">
      <dgm:prSet presAssocID="{C07C52B8-6210-41C9-8676-25D93304C794}"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edicine"/>
        </a:ext>
      </dgm:extLst>
    </dgm:pt>
    <dgm:pt modelId="{3E4333A7-58D9-4469-8ECA-0A6AE72FF2D5}" type="pres">
      <dgm:prSet presAssocID="{C07C52B8-6210-41C9-8676-25D93304C794}" presName="spaceRect" presStyleCnt="0"/>
      <dgm:spPr/>
    </dgm:pt>
    <dgm:pt modelId="{B2E4A9E9-554D-4495-ADF7-CCA19C833113}" type="pres">
      <dgm:prSet presAssocID="{C07C52B8-6210-41C9-8676-25D93304C794}" presName="parTx" presStyleLbl="revTx" presStyleIdx="2" presStyleCnt="6">
        <dgm:presLayoutVars>
          <dgm:chMax val="0"/>
          <dgm:chPref val="0"/>
        </dgm:presLayoutVars>
      </dgm:prSet>
      <dgm:spPr/>
      <dgm:t>
        <a:bodyPr/>
        <a:lstStyle/>
        <a:p>
          <a:endParaRPr lang="en-US"/>
        </a:p>
      </dgm:t>
    </dgm:pt>
    <dgm:pt modelId="{930375FB-B9CA-45E3-88EF-ED5131E10506}" type="pres">
      <dgm:prSet presAssocID="{C07C52B8-6210-41C9-8676-25D93304C794}" presName="desTx" presStyleLbl="revTx" presStyleIdx="3" presStyleCnt="6">
        <dgm:presLayoutVars/>
      </dgm:prSet>
      <dgm:spPr/>
      <dgm:t>
        <a:bodyPr/>
        <a:lstStyle/>
        <a:p>
          <a:endParaRPr lang="en-US"/>
        </a:p>
      </dgm:t>
    </dgm:pt>
    <dgm:pt modelId="{5B16E99D-2527-4FAA-9F81-6C2BCE606236}" type="pres">
      <dgm:prSet presAssocID="{32525D6D-EBA8-49EC-9208-5AFDBA95DE74}" presName="sibTrans" presStyleCnt="0"/>
      <dgm:spPr/>
    </dgm:pt>
    <dgm:pt modelId="{DB7D6C1B-BBE8-4C48-9ED4-AD5CA9BA8525}" type="pres">
      <dgm:prSet presAssocID="{8C65B119-BD67-41F6-8F88-D66CCCCAA9C2}" presName="compNode" presStyleCnt="0"/>
      <dgm:spPr/>
    </dgm:pt>
    <dgm:pt modelId="{224A1592-3F2F-471B-B539-8B317EB907DC}" type="pres">
      <dgm:prSet presAssocID="{8C65B119-BD67-41F6-8F88-D66CCCCAA9C2}" presName="bgRect" presStyleLbl="bgShp" presStyleIdx="2" presStyleCnt="3"/>
      <dgm:spPr/>
    </dgm:pt>
    <dgm:pt modelId="{B3B65210-2ECB-4E0F-8320-ACB19EB98324}" type="pres">
      <dgm:prSet presAssocID="{8C65B119-BD67-41F6-8F88-D66CCCCAA9C2}"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Needle"/>
        </a:ext>
      </dgm:extLst>
    </dgm:pt>
    <dgm:pt modelId="{F5633CA3-6F2A-4BF3-92E3-AB77E9085C79}" type="pres">
      <dgm:prSet presAssocID="{8C65B119-BD67-41F6-8F88-D66CCCCAA9C2}" presName="spaceRect" presStyleCnt="0"/>
      <dgm:spPr/>
    </dgm:pt>
    <dgm:pt modelId="{2D3F5262-573F-4754-87AA-F844C85E8DBA}" type="pres">
      <dgm:prSet presAssocID="{8C65B119-BD67-41F6-8F88-D66CCCCAA9C2}" presName="parTx" presStyleLbl="revTx" presStyleIdx="4" presStyleCnt="6">
        <dgm:presLayoutVars>
          <dgm:chMax val="0"/>
          <dgm:chPref val="0"/>
        </dgm:presLayoutVars>
      </dgm:prSet>
      <dgm:spPr/>
      <dgm:t>
        <a:bodyPr/>
        <a:lstStyle/>
        <a:p>
          <a:endParaRPr lang="en-US"/>
        </a:p>
      </dgm:t>
    </dgm:pt>
    <dgm:pt modelId="{2C89AF31-D6F8-4399-9AF6-BD3FDEC8F13E}" type="pres">
      <dgm:prSet presAssocID="{8C65B119-BD67-41F6-8F88-D66CCCCAA9C2}" presName="desTx" presStyleLbl="revTx" presStyleIdx="5" presStyleCnt="6">
        <dgm:presLayoutVars/>
      </dgm:prSet>
      <dgm:spPr/>
      <dgm:t>
        <a:bodyPr/>
        <a:lstStyle/>
        <a:p>
          <a:endParaRPr lang="en-US"/>
        </a:p>
      </dgm:t>
    </dgm:pt>
  </dgm:ptLst>
  <dgm:cxnLst>
    <dgm:cxn modelId="{7AF6603A-6302-483B-B4F0-CD0129D44F23}" srcId="{0D707AAA-6498-4E4C-9F89-55BEF7F63D21}" destId="{31448DF9-A91A-4884-ACDB-949E6579F7DF}" srcOrd="0" destOrd="0" parTransId="{05FECCF3-BA7F-476B-BEAF-CD3B2684A9A5}" sibTransId="{0CB2E440-A8E8-44AB-8589-A882701D78EC}"/>
    <dgm:cxn modelId="{3CEAC60E-4104-466C-910D-CEC827C4A7C5}" srcId="{349ECA75-0FB4-46CE-A80E-AB3806AF3728}" destId="{8C65B119-BD67-41F6-8F88-D66CCCCAA9C2}" srcOrd="2" destOrd="0" parTransId="{2C7E4FB4-8B92-40B7-ACA2-E4074010A8A4}" sibTransId="{534A85E9-8E23-4A3B-A42A-C3E67655ECEA}"/>
    <dgm:cxn modelId="{16539CD9-2E22-4B00-82A8-5740C4E566E6}" type="presOf" srcId="{8C65B119-BD67-41F6-8F88-D66CCCCAA9C2}" destId="{2D3F5262-573F-4754-87AA-F844C85E8DBA}" srcOrd="0" destOrd="0" presId="urn:microsoft.com/office/officeart/2018/2/layout/IconVerticalSolidList"/>
    <dgm:cxn modelId="{1204A17D-46CA-4A73-AFF2-15582206C582}" type="presOf" srcId="{C07C52B8-6210-41C9-8676-25D93304C794}" destId="{B2E4A9E9-554D-4495-ADF7-CCA19C833113}" srcOrd="0" destOrd="0" presId="urn:microsoft.com/office/officeart/2018/2/layout/IconVerticalSolidList"/>
    <dgm:cxn modelId="{067BEC99-5D3B-491A-9908-B2144EBB9134}" srcId="{349ECA75-0FB4-46CE-A80E-AB3806AF3728}" destId="{0D707AAA-6498-4E4C-9F89-55BEF7F63D21}" srcOrd="0" destOrd="0" parTransId="{F0E98873-F9C4-4130-B306-3C17C3289A77}" sibTransId="{75281AE4-C434-4E2D-8473-0D45D66A4D48}"/>
    <dgm:cxn modelId="{7676109C-522F-3146-A9F8-971CFC73AE52}" srcId="{8C65B119-BD67-41F6-8F88-D66CCCCAA9C2}" destId="{565DDFD0-79BB-3C48-90ED-EDC065D5053E}" srcOrd="1" destOrd="0" parTransId="{30D15D0B-8EBE-C447-8D0A-5AD1FAF02117}" sibTransId="{2EF05A4D-58D2-AB4D-8B15-613346E547C1}"/>
    <dgm:cxn modelId="{CAB804D9-C2CD-479D-BE68-040C737EB8EF}" srcId="{C07C52B8-6210-41C9-8676-25D93304C794}" destId="{3C4399D0-03B9-40AF-81DB-1BBA331CE1FB}" srcOrd="0" destOrd="0" parTransId="{D29C1A07-AE9D-4987-9A97-20890A1CAE8D}" sibTransId="{A7A8F174-69C1-487B-8DB7-71008408D633}"/>
    <dgm:cxn modelId="{A970861D-DDFD-7049-9B13-2B62CE6F9E4C}" type="presOf" srcId="{3FB4DC1A-CDED-A743-8541-3BB3B3A5F302}" destId="{930375FB-B9CA-45E3-88EF-ED5131E10506}" srcOrd="0" destOrd="1" presId="urn:microsoft.com/office/officeart/2018/2/layout/IconVerticalSolidList"/>
    <dgm:cxn modelId="{04D19DE5-EA67-4A75-BF13-BA9CA7CC4D99}" type="presOf" srcId="{349ECA75-0FB4-46CE-A80E-AB3806AF3728}" destId="{569CC0E0-DC34-4577-8D98-2ABB4F1B1270}" srcOrd="0" destOrd="0" presId="urn:microsoft.com/office/officeart/2018/2/layout/IconVerticalSolidList"/>
    <dgm:cxn modelId="{514775F3-8460-493F-A77C-7DE20BE3C84D}" srcId="{349ECA75-0FB4-46CE-A80E-AB3806AF3728}" destId="{C07C52B8-6210-41C9-8676-25D93304C794}" srcOrd="1" destOrd="0" parTransId="{72AF6965-76E6-4768-B621-2F8BDB959978}" sibTransId="{32525D6D-EBA8-49EC-9208-5AFDBA95DE74}"/>
    <dgm:cxn modelId="{51A55612-6C5A-4E38-9D67-235F80D22344}" type="presOf" srcId="{23CF1257-7048-4C83-9C43-7989D2E14886}" destId="{2C89AF31-D6F8-4399-9AF6-BD3FDEC8F13E}" srcOrd="0" destOrd="0" presId="urn:microsoft.com/office/officeart/2018/2/layout/IconVerticalSolidList"/>
    <dgm:cxn modelId="{B07A1A41-C4A3-8C45-9B97-1FC1AA2B5F9F}" type="presOf" srcId="{1750E3CD-BC4D-274B-A7CB-710F17AD1899}" destId="{2C89AF31-D6F8-4399-9AF6-BD3FDEC8F13E}" srcOrd="0" destOrd="2" presId="urn:microsoft.com/office/officeart/2018/2/layout/IconVerticalSolidList"/>
    <dgm:cxn modelId="{0D7F337E-884B-4187-8BA4-7D6F9328D1F8}" type="presOf" srcId="{31424CD0-33AA-42B0-BF85-D2997FEF9313}" destId="{B170784C-8EF4-4D79-8A33-7A5AD706E0C1}" srcOrd="0" destOrd="1" presId="urn:microsoft.com/office/officeart/2018/2/layout/IconVerticalSolidList"/>
    <dgm:cxn modelId="{5E3248E3-5FF3-394F-A3FE-98A1C9C3DA09}" srcId="{C07C52B8-6210-41C9-8676-25D93304C794}" destId="{3FB4DC1A-CDED-A743-8541-3BB3B3A5F302}" srcOrd="1" destOrd="0" parTransId="{3118A012-BDEA-DD4F-9D17-7E3E14AFD3BD}" sibTransId="{42BA6FF1-E880-4545-BF23-8A4D38BA9DEA}"/>
    <dgm:cxn modelId="{BBCBC289-8895-4810-8D19-CA42E057CA9F}" type="presOf" srcId="{31448DF9-A91A-4884-ACDB-949E6579F7DF}" destId="{B170784C-8EF4-4D79-8A33-7A5AD706E0C1}" srcOrd="0" destOrd="0" presId="urn:microsoft.com/office/officeart/2018/2/layout/IconVerticalSolidList"/>
    <dgm:cxn modelId="{DBF1DE57-8EE9-5641-BCD2-1E51BD8CA4A7}" srcId="{8C65B119-BD67-41F6-8F88-D66CCCCAA9C2}" destId="{1750E3CD-BC4D-274B-A7CB-710F17AD1899}" srcOrd="2" destOrd="0" parTransId="{4EEA23AE-5E54-014D-BD63-B73817ED6087}" sibTransId="{BFAA2A89-2C4F-3149-BC17-B13DF20335B1}"/>
    <dgm:cxn modelId="{DF7A06CC-0658-0749-AC38-D7DD6B8CB74D}" type="presOf" srcId="{565DDFD0-79BB-3C48-90ED-EDC065D5053E}" destId="{2C89AF31-D6F8-4399-9AF6-BD3FDEC8F13E}" srcOrd="0" destOrd="1" presId="urn:microsoft.com/office/officeart/2018/2/layout/IconVerticalSolidList"/>
    <dgm:cxn modelId="{BD873E0D-3EDD-42D1-BC77-5E4C28BB9FDB}" type="presOf" srcId="{0D707AAA-6498-4E4C-9F89-55BEF7F63D21}" destId="{19A63701-C537-4E56-8959-55BA9DBB7857}" srcOrd="0" destOrd="0" presId="urn:microsoft.com/office/officeart/2018/2/layout/IconVerticalSolidList"/>
    <dgm:cxn modelId="{8ABC5694-88B2-4DD4-AAAD-B6FDABEEA4F0}" srcId="{0D707AAA-6498-4E4C-9F89-55BEF7F63D21}" destId="{31424CD0-33AA-42B0-BF85-D2997FEF9313}" srcOrd="1" destOrd="0" parTransId="{87E52A7E-0DBC-458F-9683-E18EDF9536ED}" sibTransId="{E226E716-BA70-4207-A88C-AED9BD1D7B3F}"/>
    <dgm:cxn modelId="{B29C04F8-930C-46FC-8F15-CEB4288E3857}" type="presOf" srcId="{3C4399D0-03B9-40AF-81DB-1BBA331CE1FB}" destId="{930375FB-B9CA-45E3-88EF-ED5131E10506}" srcOrd="0" destOrd="0" presId="urn:microsoft.com/office/officeart/2018/2/layout/IconVerticalSolidList"/>
    <dgm:cxn modelId="{D672C590-F1AF-4D31-9D04-EFB56779951B}" srcId="{8C65B119-BD67-41F6-8F88-D66CCCCAA9C2}" destId="{23CF1257-7048-4C83-9C43-7989D2E14886}" srcOrd="0" destOrd="0" parTransId="{8DF8FA27-0B2E-403C-B4B2-82FA0B0DC4B9}" sibTransId="{8AFE7E52-30EA-4E62-B2B4-724DCCAECECB}"/>
    <dgm:cxn modelId="{0E2EC3CD-D535-4DB2-A21B-4BA48C64BB66}" type="presParOf" srcId="{569CC0E0-DC34-4577-8D98-2ABB4F1B1270}" destId="{F3C2C021-B435-4282-BB1B-6E6A2DE8ADAF}" srcOrd="0" destOrd="0" presId="urn:microsoft.com/office/officeart/2018/2/layout/IconVerticalSolidList"/>
    <dgm:cxn modelId="{AC04D0BA-88E0-4A87-84AC-CF6A4BEDF6A9}" type="presParOf" srcId="{F3C2C021-B435-4282-BB1B-6E6A2DE8ADAF}" destId="{F9F2C05D-85FF-47DA-9D32-F3D60C598421}" srcOrd="0" destOrd="0" presId="urn:microsoft.com/office/officeart/2018/2/layout/IconVerticalSolidList"/>
    <dgm:cxn modelId="{196A7F4E-DC06-471B-9DC4-88CDF1BDB6CB}" type="presParOf" srcId="{F3C2C021-B435-4282-BB1B-6E6A2DE8ADAF}" destId="{A9048D12-784E-4294-9FF2-61E20F9643CB}" srcOrd="1" destOrd="0" presId="urn:microsoft.com/office/officeart/2018/2/layout/IconVerticalSolidList"/>
    <dgm:cxn modelId="{146716FC-91CF-4AB2-AB28-1B41EF0CDF91}" type="presParOf" srcId="{F3C2C021-B435-4282-BB1B-6E6A2DE8ADAF}" destId="{1F3C85AE-A28F-4D52-AE99-BA982274870D}" srcOrd="2" destOrd="0" presId="urn:microsoft.com/office/officeart/2018/2/layout/IconVerticalSolidList"/>
    <dgm:cxn modelId="{CFA56DF6-48E2-4534-A388-69DE45DB56B7}" type="presParOf" srcId="{F3C2C021-B435-4282-BB1B-6E6A2DE8ADAF}" destId="{19A63701-C537-4E56-8959-55BA9DBB7857}" srcOrd="3" destOrd="0" presId="urn:microsoft.com/office/officeart/2018/2/layout/IconVerticalSolidList"/>
    <dgm:cxn modelId="{92B43004-02D2-444A-BCD0-B5E63606CA3D}" type="presParOf" srcId="{F3C2C021-B435-4282-BB1B-6E6A2DE8ADAF}" destId="{B170784C-8EF4-4D79-8A33-7A5AD706E0C1}" srcOrd="4" destOrd="0" presId="urn:microsoft.com/office/officeart/2018/2/layout/IconVerticalSolidList"/>
    <dgm:cxn modelId="{A6DECE09-F12A-4665-B445-9C5722C673BB}" type="presParOf" srcId="{569CC0E0-DC34-4577-8D98-2ABB4F1B1270}" destId="{DB634201-09A7-4AD3-BBB5-33736BAAC0DA}" srcOrd="1" destOrd="0" presId="urn:microsoft.com/office/officeart/2018/2/layout/IconVerticalSolidList"/>
    <dgm:cxn modelId="{B164FB56-73A0-4165-A514-19268934C19B}" type="presParOf" srcId="{569CC0E0-DC34-4577-8D98-2ABB4F1B1270}" destId="{1356EA9C-8AA7-4906-8BB0-8693C1B339C0}" srcOrd="2" destOrd="0" presId="urn:microsoft.com/office/officeart/2018/2/layout/IconVerticalSolidList"/>
    <dgm:cxn modelId="{53176B81-5DA6-4AAA-A83C-F04A1AA7F21A}" type="presParOf" srcId="{1356EA9C-8AA7-4906-8BB0-8693C1B339C0}" destId="{69F54A6F-B30A-4C52-889B-8DA76BAD53DE}" srcOrd="0" destOrd="0" presId="urn:microsoft.com/office/officeart/2018/2/layout/IconVerticalSolidList"/>
    <dgm:cxn modelId="{084CEB9D-9658-4166-927F-DD6966B89AE8}" type="presParOf" srcId="{1356EA9C-8AA7-4906-8BB0-8693C1B339C0}" destId="{C47804CA-1A14-429A-97E8-237DF6EBE760}" srcOrd="1" destOrd="0" presId="urn:microsoft.com/office/officeart/2018/2/layout/IconVerticalSolidList"/>
    <dgm:cxn modelId="{945F8F9A-268F-473C-AF62-BC994A6A43F0}" type="presParOf" srcId="{1356EA9C-8AA7-4906-8BB0-8693C1B339C0}" destId="{3E4333A7-58D9-4469-8ECA-0A6AE72FF2D5}" srcOrd="2" destOrd="0" presId="urn:microsoft.com/office/officeart/2018/2/layout/IconVerticalSolidList"/>
    <dgm:cxn modelId="{184EB77F-58E6-45AD-9466-302E80DE60E4}" type="presParOf" srcId="{1356EA9C-8AA7-4906-8BB0-8693C1B339C0}" destId="{B2E4A9E9-554D-4495-ADF7-CCA19C833113}" srcOrd="3" destOrd="0" presId="urn:microsoft.com/office/officeart/2018/2/layout/IconVerticalSolidList"/>
    <dgm:cxn modelId="{623BB093-EE66-42DD-AC04-74424C350B87}" type="presParOf" srcId="{1356EA9C-8AA7-4906-8BB0-8693C1B339C0}" destId="{930375FB-B9CA-45E3-88EF-ED5131E10506}" srcOrd="4" destOrd="0" presId="urn:microsoft.com/office/officeart/2018/2/layout/IconVerticalSolidList"/>
    <dgm:cxn modelId="{12194FB6-7EE0-436F-B07C-406B2E0AC050}" type="presParOf" srcId="{569CC0E0-DC34-4577-8D98-2ABB4F1B1270}" destId="{5B16E99D-2527-4FAA-9F81-6C2BCE606236}" srcOrd="3" destOrd="0" presId="urn:microsoft.com/office/officeart/2018/2/layout/IconVerticalSolidList"/>
    <dgm:cxn modelId="{4570FE50-7BCD-41E0-8883-A817EB6D86AA}" type="presParOf" srcId="{569CC0E0-DC34-4577-8D98-2ABB4F1B1270}" destId="{DB7D6C1B-BBE8-4C48-9ED4-AD5CA9BA8525}" srcOrd="4" destOrd="0" presId="urn:microsoft.com/office/officeart/2018/2/layout/IconVerticalSolidList"/>
    <dgm:cxn modelId="{F84D2019-6DD0-45D5-AEC1-BF5980347903}" type="presParOf" srcId="{DB7D6C1B-BBE8-4C48-9ED4-AD5CA9BA8525}" destId="{224A1592-3F2F-471B-B539-8B317EB907DC}" srcOrd="0" destOrd="0" presId="urn:microsoft.com/office/officeart/2018/2/layout/IconVerticalSolidList"/>
    <dgm:cxn modelId="{07F99197-FE2C-4984-ADAC-0B94D5C3352C}" type="presParOf" srcId="{DB7D6C1B-BBE8-4C48-9ED4-AD5CA9BA8525}" destId="{B3B65210-2ECB-4E0F-8320-ACB19EB98324}" srcOrd="1" destOrd="0" presId="urn:microsoft.com/office/officeart/2018/2/layout/IconVerticalSolidList"/>
    <dgm:cxn modelId="{C1D023FC-189F-4F6B-9E51-25AEA5EA0B3C}" type="presParOf" srcId="{DB7D6C1B-BBE8-4C48-9ED4-AD5CA9BA8525}" destId="{F5633CA3-6F2A-4BF3-92E3-AB77E9085C79}" srcOrd="2" destOrd="0" presId="urn:microsoft.com/office/officeart/2018/2/layout/IconVerticalSolidList"/>
    <dgm:cxn modelId="{F5CB48E7-C0B6-44F3-BBA6-9B29A0332C40}" type="presParOf" srcId="{DB7D6C1B-BBE8-4C48-9ED4-AD5CA9BA8525}" destId="{2D3F5262-573F-4754-87AA-F844C85E8DBA}" srcOrd="3" destOrd="0" presId="urn:microsoft.com/office/officeart/2018/2/layout/IconVerticalSolidList"/>
    <dgm:cxn modelId="{B8E4BBB7-E085-42C5-8F4F-AF2B59AF3FFB}" type="presParOf" srcId="{DB7D6C1B-BBE8-4C48-9ED4-AD5CA9BA8525}" destId="{2C89AF31-D6F8-4399-9AF6-BD3FDEC8F13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CEDE3D-D883-494D-8530-333309978AC0}" type="doc">
      <dgm:prSet loTypeId="urn:microsoft.com/office/officeart/2008/layout/TitlePictureLineup" loCatId="process" qsTypeId="urn:microsoft.com/office/officeart/2005/8/quickstyle/simple1" qsCatId="simple" csTypeId="urn:microsoft.com/office/officeart/2005/8/colors/colorful3" csCatId="colorful" phldr="1"/>
      <dgm:spPr/>
      <dgm:t>
        <a:bodyPr/>
        <a:lstStyle/>
        <a:p>
          <a:endParaRPr lang="en-US"/>
        </a:p>
      </dgm:t>
    </dgm:pt>
    <dgm:pt modelId="{074F5D6C-EFED-E845-A900-60EBB5BAA73A}">
      <dgm:prSet phldrT="[Text]"/>
      <dgm:spPr/>
      <dgm:t>
        <a:bodyPr/>
        <a:lstStyle/>
        <a:p>
          <a:r>
            <a:rPr lang="en-US" dirty="0"/>
            <a:t>SPECIFIC</a:t>
          </a:r>
        </a:p>
      </dgm:t>
    </dgm:pt>
    <dgm:pt modelId="{F3F76463-BBB2-CA42-B1B7-808F67B40919}" type="parTrans" cxnId="{827B86A2-C874-314A-93A3-FC27EB88D2CA}">
      <dgm:prSet/>
      <dgm:spPr/>
      <dgm:t>
        <a:bodyPr/>
        <a:lstStyle/>
        <a:p>
          <a:endParaRPr lang="en-US"/>
        </a:p>
      </dgm:t>
    </dgm:pt>
    <dgm:pt modelId="{4C731F9B-BCFF-7440-A83E-835AFE73B325}" type="sibTrans" cxnId="{827B86A2-C874-314A-93A3-FC27EB88D2CA}">
      <dgm:prSet/>
      <dgm:spPr/>
      <dgm:t>
        <a:bodyPr/>
        <a:lstStyle/>
        <a:p>
          <a:endParaRPr lang="en-US"/>
        </a:p>
      </dgm:t>
    </dgm:pt>
    <dgm:pt modelId="{C5BA4044-E9EF-CC4F-BBD2-2F9473F8EF40}">
      <dgm:prSet phldrT="[Text]"/>
      <dgm:spPr/>
      <dgm:t>
        <a:bodyPr/>
        <a:lstStyle/>
        <a:p>
          <a:r>
            <a:rPr lang="en-US" dirty="0"/>
            <a:t>MEASURABLE</a:t>
          </a:r>
        </a:p>
      </dgm:t>
    </dgm:pt>
    <dgm:pt modelId="{278EE887-57EB-BF4F-8D0A-101B5888164A}" type="parTrans" cxnId="{00107EFE-0490-C140-9D5E-AB7323B2F6CA}">
      <dgm:prSet/>
      <dgm:spPr/>
      <dgm:t>
        <a:bodyPr/>
        <a:lstStyle/>
        <a:p>
          <a:endParaRPr lang="en-US"/>
        </a:p>
      </dgm:t>
    </dgm:pt>
    <dgm:pt modelId="{A8D6A6E5-5A77-B943-8E94-04DC94D317BB}" type="sibTrans" cxnId="{00107EFE-0490-C140-9D5E-AB7323B2F6CA}">
      <dgm:prSet/>
      <dgm:spPr/>
      <dgm:t>
        <a:bodyPr/>
        <a:lstStyle/>
        <a:p>
          <a:endParaRPr lang="en-US"/>
        </a:p>
      </dgm:t>
    </dgm:pt>
    <dgm:pt modelId="{3E6BC657-E488-5043-92AE-D79CDEB3558F}">
      <dgm:prSet phldrT="[Text]"/>
      <dgm:spPr/>
      <dgm:t>
        <a:bodyPr/>
        <a:lstStyle/>
        <a:p>
          <a:r>
            <a:rPr lang="en-US" dirty="0"/>
            <a:t>ACHIEVABLE</a:t>
          </a:r>
        </a:p>
      </dgm:t>
    </dgm:pt>
    <dgm:pt modelId="{F03B5A24-6992-2542-BCFC-139314CCDFB2}" type="parTrans" cxnId="{C618D7B6-59EA-7246-B4A3-CD55E93F3689}">
      <dgm:prSet/>
      <dgm:spPr/>
      <dgm:t>
        <a:bodyPr/>
        <a:lstStyle/>
        <a:p>
          <a:endParaRPr lang="en-US"/>
        </a:p>
      </dgm:t>
    </dgm:pt>
    <dgm:pt modelId="{ED433890-9A82-AA4D-9576-C57EE8BA503E}" type="sibTrans" cxnId="{C618D7B6-59EA-7246-B4A3-CD55E93F3689}">
      <dgm:prSet/>
      <dgm:spPr/>
      <dgm:t>
        <a:bodyPr/>
        <a:lstStyle/>
        <a:p>
          <a:endParaRPr lang="en-US"/>
        </a:p>
      </dgm:t>
    </dgm:pt>
    <dgm:pt modelId="{1A09A96F-FA35-054F-99E4-7008B34951EE}">
      <dgm:prSet phldrT="[Text]"/>
      <dgm:spPr/>
      <dgm:t>
        <a:bodyPr/>
        <a:lstStyle/>
        <a:p>
          <a:r>
            <a:rPr lang="en-US" dirty="0"/>
            <a:t>RELEVANT</a:t>
          </a:r>
        </a:p>
      </dgm:t>
    </dgm:pt>
    <dgm:pt modelId="{F8BF2C4F-E136-5944-AB60-1FB69DF55CCF}" type="parTrans" cxnId="{A72C3762-D8F1-DC47-9BE6-1373B19BD44F}">
      <dgm:prSet/>
      <dgm:spPr/>
      <dgm:t>
        <a:bodyPr/>
        <a:lstStyle/>
        <a:p>
          <a:endParaRPr lang="en-US"/>
        </a:p>
      </dgm:t>
    </dgm:pt>
    <dgm:pt modelId="{E27D585F-94A1-7E47-94BA-7C6C3A9B8663}" type="sibTrans" cxnId="{A72C3762-D8F1-DC47-9BE6-1373B19BD44F}">
      <dgm:prSet/>
      <dgm:spPr/>
      <dgm:t>
        <a:bodyPr/>
        <a:lstStyle/>
        <a:p>
          <a:endParaRPr lang="en-US"/>
        </a:p>
      </dgm:t>
    </dgm:pt>
    <dgm:pt modelId="{5D875F80-EFF5-B240-9C98-4547A87298B4}">
      <dgm:prSet phldrT="[Text]"/>
      <dgm:spPr/>
      <dgm:t>
        <a:bodyPr/>
        <a:lstStyle/>
        <a:p>
          <a:r>
            <a:rPr lang="en-US" dirty="0"/>
            <a:t>TIMELY</a:t>
          </a:r>
        </a:p>
      </dgm:t>
    </dgm:pt>
    <dgm:pt modelId="{5E0C44E7-D697-434E-8A75-B4113B6E046F}" type="parTrans" cxnId="{D42926FF-3B79-3E4A-A81D-F78008E8D7DE}">
      <dgm:prSet/>
      <dgm:spPr/>
      <dgm:t>
        <a:bodyPr/>
        <a:lstStyle/>
        <a:p>
          <a:endParaRPr lang="en-US"/>
        </a:p>
      </dgm:t>
    </dgm:pt>
    <dgm:pt modelId="{3F8C9578-F107-2248-ABB4-F04B69862703}" type="sibTrans" cxnId="{D42926FF-3B79-3E4A-A81D-F78008E8D7DE}">
      <dgm:prSet/>
      <dgm:spPr/>
      <dgm:t>
        <a:bodyPr/>
        <a:lstStyle/>
        <a:p>
          <a:endParaRPr lang="en-US"/>
        </a:p>
      </dgm:t>
    </dgm:pt>
    <dgm:pt modelId="{D3FDD8E1-20A4-AD4F-B58A-0E567A844A23}" type="pres">
      <dgm:prSet presAssocID="{FECEDE3D-D883-494D-8530-333309978AC0}" presName="Name0" presStyleCnt="0">
        <dgm:presLayoutVars>
          <dgm:dir/>
        </dgm:presLayoutVars>
      </dgm:prSet>
      <dgm:spPr/>
      <dgm:t>
        <a:bodyPr/>
        <a:lstStyle/>
        <a:p>
          <a:endParaRPr lang="en-US"/>
        </a:p>
      </dgm:t>
    </dgm:pt>
    <dgm:pt modelId="{493C75AD-D5C7-3E45-A223-BA53CA64D8C0}" type="pres">
      <dgm:prSet presAssocID="{074F5D6C-EFED-E845-A900-60EBB5BAA73A}" presName="composite" presStyleCnt="0"/>
      <dgm:spPr/>
    </dgm:pt>
    <dgm:pt modelId="{291FD192-3C8B-514A-8360-C18AA9797792}" type="pres">
      <dgm:prSet presAssocID="{074F5D6C-EFED-E845-A900-60EBB5BAA73A}" presName="Accent" presStyleLbl="alignAcc1" presStyleIdx="0" presStyleCnt="5"/>
      <dgm:spPr/>
    </dgm:pt>
    <dgm:pt modelId="{204FA526-7B88-FA49-B3D2-0DAF4F215786}" type="pres">
      <dgm:prSet presAssocID="{074F5D6C-EFED-E845-A900-60EBB5BAA73A}" presName="Image" presStyleLbl="node1" presStyleIdx="0" presStyleCnt="5"/>
      <dgm:spPr/>
    </dgm:pt>
    <dgm:pt modelId="{6B970C56-F4FF-2249-8498-553E5916F0D5}" type="pres">
      <dgm:prSet presAssocID="{074F5D6C-EFED-E845-A900-60EBB5BAA73A}" presName="Child" presStyleLbl="revTx" presStyleIdx="0" presStyleCnt="5">
        <dgm:presLayoutVars>
          <dgm:bulletEnabled val="1"/>
        </dgm:presLayoutVars>
      </dgm:prSet>
      <dgm:spPr/>
    </dgm:pt>
    <dgm:pt modelId="{40F67DF6-18FE-3546-B66D-145006D144B5}" type="pres">
      <dgm:prSet presAssocID="{074F5D6C-EFED-E845-A900-60EBB5BAA73A}" presName="Parent" presStyleLbl="alignNode1" presStyleIdx="0" presStyleCnt="5">
        <dgm:presLayoutVars>
          <dgm:bulletEnabled val="1"/>
        </dgm:presLayoutVars>
      </dgm:prSet>
      <dgm:spPr/>
      <dgm:t>
        <a:bodyPr/>
        <a:lstStyle/>
        <a:p>
          <a:endParaRPr lang="en-US"/>
        </a:p>
      </dgm:t>
    </dgm:pt>
    <dgm:pt modelId="{5F0DF2A2-C214-B742-8D85-E1F05F66C0E8}" type="pres">
      <dgm:prSet presAssocID="{4C731F9B-BCFF-7440-A83E-835AFE73B325}" presName="sibTrans" presStyleCnt="0"/>
      <dgm:spPr/>
    </dgm:pt>
    <dgm:pt modelId="{0FCE84CD-FEF3-A543-BCD4-4D11EC7352DD}" type="pres">
      <dgm:prSet presAssocID="{C5BA4044-E9EF-CC4F-BBD2-2F9473F8EF40}" presName="composite" presStyleCnt="0"/>
      <dgm:spPr/>
    </dgm:pt>
    <dgm:pt modelId="{DDAEE78F-46BE-4349-9083-1F760BDE8798}" type="pres">
      <dgm:prSet presAssocID="{C5BA4044-E9EF-CC4F-BBD2-2F9473F8EF40}" presName="Accent" presStyleLbl="alignAcc1" presStyleIdx="1" presStyleCnt="5"/>
      <dgm:spPr/>
    </dgm:pt>
    <dgm:pt modelId="{AE02FE6D-F816-AB45-85A7-F34F5D369C80}" type="pres">
      <dgm:prSet presAssocID="{C5BA4044-E9EF-CC4F-BBD2-2F9473F8EF40}" presName="Image" presStyleLbl="node1" presStyleIdx="1" presStyleCnt="5"/>
      <dgm:spPr/>
    </dgm:pt>
    <dgm:pt modelId="{7B298768-27B6-2344-8968-551380BE1A48}" type="pres">
      <dgm:prSet presAssocID="{C5BA4044-E9EF-CC4F-BBD2-2F9473F8EF40}" presName="Child" presStyleLbl="revTx" presStyleIdx="1" presStyleCnt="5">
        <dgm:presLayoutVars>
          <dgm:bulletEnabled val="1"/>
        </dgm:presLayoutVars>
      </dgm:prSet>
      <dgm:spPr/>
    </dgm:pt>
    <dgm:pt modelId="{6BFCA031-A230-E241-875C-A08476B03732}" type="pres">
      <dgm:prSet presAssocID="{C5BA4044-E9EF-CC4F-BBD2-2F9473F8EF40}" presName="Parent" presStyleLbl="alignNode1" presStyleIdx="1" presStyleCnt="5">
        <dgm:presLayoutVars>
          <dgm:bulletEnabled val="1"/>
        </dgm:presLayoutVars>
      </dgm:prSet>
      <dgm:spPr/>
      <dgm:t>
        <a:bodyPr/>
        <a:lstStyle/>
        <a:p>
          <a:endParaRPr lang="en-US"/>
        </a:p>
      </dgm:t>
    </dgm:pt>
    <dgm:pt modelId="{75510F9F-302B-154A-A03D-292DBB17C7E3}" type="pres">
      <dgm:prSet presAssocID="{A8D6A6E5-5A77-B943-8E94-04DC94D317BB}" presName="sibTrans" presStyleCnt="0"/>
      <dgm:spPr/>
    </dgm:pt>
    <dgm:pt modelId="{DAB053E3-6932-9545-A0BA-D0C574371700}" type="pres">
      <dgm:prSet presAssocID="{3E6BC657-E488-5043-92AE-D79CDEB3558F}" presName="composite" presStyleCnt="0"/>
      <dgm:spPr/>
    </dgm:pt>
    <dgm:pt modelId="{FA48836A-47F5-BF48-91DA-C509D1E2421C}" type="pres">
      <dgm:prSet presAssocID="{3E6BC657-E488-5043-92AE-D79CDEB3558F}" presName="Accent" presStyleLbl="alignAcc1" presStyleIdx="2" presStyleCnt="5"/>
      <dgm:spPr/>
    </dgm:pt>
    <dgm:pt modelId="{BFF2F2A8-A6D9-534E-9BB2-EBF2B7F4A4DD}" type="pres">
      <dgm:prSet presAssocID="{3E6BC657-E488-5043-92AE-D79CDEB3558F}" presName="Image" presStyleLbl="node1" presStyleIdx="2" presStyleCnt="5"/>
      <dgm:spPr/>
    </dgm:pt>
    <dgm:pt modelId="{4E86377B-B381-EC48-A0DC-1233B0F33160}" type="pres">
      <dgm:prSet presAssocID="{3E6BC657-E488-5043-92AE-D79CDEB3558F}" presName="Child" presStyleLbl="revTx" presStyleIdx="2" presStyleCnt="5">
        <dgm:presLayoutVars>
          <dgm:bulletEnabled val="1"/>
        </dgm:presLayoutVars>
      </dgm:prSet>
      <dgm:spPr/>
    </dgm:pt>
    <dgm:pt modelId="{1AD2719F-627B-7F42-B99C-E1F4A725D31E}" type="pres">
      <dgm:prSet presAssocID="{3E6BC657-E488-5043-92AE-D79CDEB3558F}" presName="Parent" presStyleLbl="alignNode1" presStyleIdx="2" presStyleCnt="5">
        <dgm:presLayoutVars>
          <dgm:bulletEnabled val="1"/>
        </dgm:presLayoutVars>
      </dgm:prSet>
      <dgm:spPr/>
      <dgm:t>
        <a:bodyPr/>
        <a:lstStyle/>
        <a:p>
          <a:endParaRPr lang="en-US"/>
        </a:p>
      </dgm:t>
    </dgm:pt>
    <dgm:pt modelId="{7399D1FA-437B-1D49-BA59-CB55562167C4}" type="pres">
      <dgm:prSet presAssocID="{ED433890-9A82-AA4D-9576-C57EE8BA503E}" presName="sibTrans" presStyleCnt="0"/>
      <dgm:spPr/>
    </dgm:pt>
    <dgm:pt modelId="{E28DB7B4-EA6A-6544-9F56-EB538E0AD586}" type="pres">
      <dgm:prSet presAssocID="{1A09A96F-FA35-054F-99E4-7008B34951EE}" presName="composite" presStyleCnt="0"/>
      <dgm:spPr/>
    </dgm:pt>
    <dgm:pt modelId="{52C133F4-180D-BF4C-99CD-7DBE59C50614}" type="pres">
      <dgm:prSet presAssocID="{1A09A96F-FA35-054F-99E4-7008B34951EE}" presName="Accent" presStyleLbl="alignAcc1" presStyleIdx="3" presStyleCnt="5"/>
      <dgm:spPr/>
    </dgm:pt>
    <dgm:pt modelId="{5A5B4226-B77B-B148-9073-6A77386B8A51}" type="pres">
      <dgm:prSet presAssocID="{1A09A96F-FA35-054F-99E4-7008B34951EE}" presName="Image" presStyleLbl="node1" presStyleIdx="3" presStyleCnt="5"/>
      <dgm:spPr/>
    </dgm:pt>
    <dgm:pt modelId="{0C7F0196-C6C3-F147-A206-667E5845B905}" type="pres">
      <dgm:prSet presAssocID="{1A09A96F-FA35-054F-99E4-7008B34951EE}" presName="Child" presStyleLbl="revTx" presStyleIdx="3" presStyleCnt="5">
        <dgm:presLayoutVars>
          <dgm:bulletEnabled val="1"/>
        </dgm:presLayoutVars>
      </dgm:prSet>
      <dgm:spPr/>
    </dgm:pt>
    <dgm:pt modelId="{FF7B8E3D-D312-0647-B828-22A425B98D01}" type="pres">
      <dgm:prSet presAssocID="{1A09A96F-FA35-054F-99E4-7008B34951EE}" presName="Parent" presStyleLbl="alignNode1" presStyleIdx="3" presStyleCnt="5">
        <dgm:presLayoutVars>
          <dgm:bulletEnabled val="1"/>
        </dgm:presLayoutVars>
      </dgm:prSet>
      <dgm:spPr/>
      <dgm:t>
        <a:bodyPr/>
        <a:lstStyle/>
        <a:p>
          <a:endParaRPr lang="en-US"/>
        </a:p>
      </dgm:t>
    </dgm:pt>
    <dgm:pt modelId="{CA5E65ED-61AB-624B-B93A-1126E9633C66}" type="pres">
      <dgm:prSet presAssocID="{E27D585F-94A1-7E47-94BA-7C6C3A9B8663}" presName="sibTrans" presStyleCnt="0"/>
      <dgm:spPr/>
    </dgm:pt>
    <dgm:pt modelId="{9517F4B3-D2DF-FF40-9920-46EEA4F89472}" type="pres">
      <dgm:prSet presAssocID="{5D875F80-EFF5-B240-9C98-4547A87298B4}" presName="composite" presStyleCnt="0"/>
      <dgm:spPr/>
    </dgm:pt>
    <dgm:pt modelId="{DBFB96DC-3B23-9D4F-B565-0206865090F8}" type="pres">
      <dgm:prSet presAssocID="{5D875F80-EFF5-B240-9C98-4547A87298B4}" presName="Accent" presStyleLbl="alignAcc1" presStyleIdx="4" presStyleCnt="5"/>
      <dgm:spPr/>
    </dgm:pt>
    <dgm:pt modelId="{F51AA8DF-4164-954D-A3FB-9E6EAD2383CC}" type="pres">
      <dgm:prSet presAssocID="{5D875F80-EFF5-B240-9C98-4547A87298B4}" presName="Image" presStyleLbl="node1" presStyleIdx="4" presStyleCnt="5"/>
      <dgm:spPr/>
    </dgm:pt>
    <dgm:pt modelId="{226AA65F-E6BB-034C-8E80-2B123C702322}" type="pres">
      <dgm:prSet presAssocID="{5D875F80-EFF5-B240-9C98-4547A87298B4}" presName="Child" presStyleLbl="revTx" presStyleIdx="4" presStyleCnt="5">
        <dgm:presLayoutVars>
          <dgm:bulletEnabled val="1"/>
        </dgm:presLayoutVars>
      </dgm:prSet>
      <dgm:spPr/>
    </dgm:pt>
    <dgm:pt modelId="{1DB00521-2C4E-EC48-AFBD-9E1866A9BC38}" type="pres">
      <dgm:prSet presAssocID="{5D875F80-EFF5-B240-9C98-4547A87298B4}" presName="Parent" presStyleLbl="alignNode1" presStyleIdx="4" presStyleCnt="5">
        <dgm:presLayoutVars>
          <dgm:bulletEnabled val="1"/>
        </dgm:presLayoutVars>
      </dgm:prSet>
      <dgm:spPr/>
      <dgm:t>
        <a:bodyPr/>
        <a:lstStyle/>
        <a:p>
          <a:endParaRPr lang="en-US"/>
        </a:p>
      </dgm:t>
    </dgm:pt>
  </dgm:ptLst>
  <dgm:cxnLst>
    <dgm:cxn modelId="{D0F085F7-BC9A-0141-8BDC-1F76B295E182}" type="presOf" srcId="{1A09A96F-FA35-054F-99E4-7008B34951EE}" destId="{FF7B8E3D-D312-0647-B828-22A425B98D01}" srcOrd="0" destOrd="0" presId="urn:microsoft.com/office/officeart/2008/layout/TitlePictureLineup"/>
    <dgm:cxn modelId="{B67EEA0C-24C4-4944-AC54-E515B9BA81B1}" type="presOf" srcId="{C5BA4044-E9EF-CC4F-BBD2-2F9473F8EF40}" destId="{6BFCA031-A230-E241-875C-A08476B03732}" srcOrd="0" destOrd="0" presId="urn:microsoft.com/office/officeart/2008/layout/TitlePictureLineup"/>
    <dgm:cxn modelId="{653C6508-2FEE-8244-A9EC-1EFE2DFF200E}" type="presOf" srcId="{FECEDE3D-D883-494D-8530-333309978AC0}" destId="{D3FDD8E1-20A4-AD4F-B58A-0E567A844A23}" srcOrd="0" destOrd="0" presId="urn:microsoft.com/office/officeart/2008/layout/TitlePictureLineup"/>
    <dgm:cxn modelId="{B05CA96D-6C16-4743-9CCF-C952F2051BA7}" type="presOf" srcId="{074F5D6C-EFED-E845-A900-60EBB5BAA73A}" destId="{40F67DF6-18FE-3546-B66D-145006D144B5}" srcOrd="0" destOrd="0" presId="urn:microsoft.com/office/officeart/2008/layout/TitlePictureLineup"/>
    <dgm:cxn modelId="{D42926FF-3B79-3E4A-A81D-F78008E8D7DE}" srcId="{FECEDE3D-D883-494D-8530-333309978AC0}" destId="{5D875F80-EFF5-B240-9C98-4547A87298B4}" srcOrd="4" destOrd="0" parTransId="{5E0C44E7-D697-434E-8A75-B4113B6E046F}" sibTransId="{3F8C9578-F107-2248-ABB4-F04B69862703}"/>
    <dgm:cxn modelId="{00107EFE-0490-C140-9D5E-AB7323B2F6CA}" srcId="{FECEDE3D-D883-494D-8530-333309978AC0}" destId="{C5BA4044-E9EF-CC4F-BBD2-2F9473F8EF40}" srcOrd="1" destOrd="0" parTransId="{278EE887-57EB-BF4F-8D0A-101B5888164A}" sibTransId="{A8D6A6E5-5A77-B943-8E94-04DC94D317BB}"/>
    <dgm:cxn modelId="{C618D7B6-59EA-7246-B4A3-CD55E93F3689}" srcId="{FECEDE3D-D883-494D-8530-333309978AC0}" destId="{3E6BC657-E488-5043-92AE-D79CDEB3558F}" srcOrd="2" destOrd="0" parTransId="{F03B5A24-6992-2542-BCFC-139314CCDFB2}" sibTransId="{ED433890-9A82-AA4D-9576-C57EE8BA503E}"/>
    <dgm:cxn modelId="{A72C3762-D8F1-DC47-9BE6-1373B19BD44F}" srcId="{FECEDE3D-D883-494D-8530-333309978AC0}" destId="{1A09A96F-FA35-054F-99E4-7008B34951EE}" srcOrd="3" destOrd="0" parTransId="{F8BF2C4F-E136-5944-AB60-1FB69DF55CCF}" sibTransId="{E27D585F-94A1-7E47-94BA-7C6C3A9B8663}"/>
    <dgm:cxn modelId="{E4628A96-00EA-0240-97F8-C1C3FE747336}" type="presOf" srcId="{5D875F80-EFF5-B240-9C98-4547A87298B4}" destId="{1DB00521-2C4E-EC48-AFBD-9E1866A9BC38}" srcOrd="0" destOrd="0" presId="urn:microsoft.com/office/officeart/2008/layout/TitlePictureLineup"/>
    <dgm:cxn modelId="{827B86A2-C874-314A-93A3-FC27EB88D2CA}" srcId="{FECEDE3D-D883-494D-8530-333309978AC0}" destId="{074F5D6C-EFED-E845-A900-60EBB5BAA73A}" srcOrd="0" destOrd="0" parTransId="{F3F76463-BBB2-CA42-B1B7-808F67B40919}" sibTransId="{4C731F9B-BCFF-7440-A83E-835AFE73B325}"/>
    <dgm:cxn modelId="{38589631-6134-FD46-B71B-01EE0E06C526}" type="presOf" srcId="{3E6BC657-E488-5043-92AE-D79CDEB3558F}" destId="{1AD2719F-627B-7F42-B99C-E1F4A725D31E}" srcOrd="0" destOrd="0" presId="urn:microsoft.com/office/officeart/2008/layout/TitlePictureLineup"/>
    <dgm:cxn modelId="{5D672EF4-6F45-9148-8DBA-7E4042465B4C}" type="presParOf" srcId="{D3FDD8E1-20A4-AD4F-B58A-0E567A844A23}" destId="{493C75AD-D5C7-3E45-A223-BA53CA64D8C0}" srcOrd="0" destOrd="0" presId="urn:microsoft.com/office/officeart/2008/layout/TitlePictureLineup"/>
    <dgm:cxn modelId="{78802A2F-1B26-F944-B934-BECAC9AF56FF}" type="presParOf" srcId="{493C75AD-D5C7-3E45-A223-BA53CA64D8C0}" destId="{291FD192-3C8B-514A-8360-C18AA9797792}" srcOrd="0" destOrd="0" presId="urn:microsoft.com/office/officeart/2008/layout/TitlePictureLineup"/>
    <dgm:cxn modelId="{8BBF6874-DA14-384A-9AD8-55F1A5AAF8A7}" type="presParOf" srcId="{493C75AD-D5C7-3E45-A223-BA53CA64D8C0}" destId="{204FA526-7B88-FA49-B3D2-0DAF4F215786}" srcOrd="1" destOrd="0" presId="urn:microsoft.com/office/officeart/2008/layout/TitlePictureLineup"/>
    <dgm:cxn modelId="{73272B05-197F-3F44-8C90-D6019704A960}" type="presParOf" srcId="{493C75AD-D5C7-3E45-A223-BA53CA64D8C0}" destId="{6B970C56-F4FF-2249-8498-553E5916F0D5}" srcOrd="2" destOrd="0" presId="urn:microsoft.com/office/officeart/2008/layout/TitlePictureLineup"/>
    <dgm:cxn modelId="{E635E39A-9A38-5740-9F82-363EC0EB7710}" type="presParOf" srcId="{493C75AD-D5C7-3E45-A223-BA53CA64D8C0}" destId="{40F67DF6-18FE-3546-B66D-145006D144B5}" srcOrd="3" destOrd="0" presId="urn:microsoft.com/office/officeart/2008/layout/TitlePictureLineup"/>
    <dgm:cxn modelId="{20300D79-ABB7-704B-857E-6E55647B1594}" type="presParOf" srcId="{D3FDD8E1-20A4-AD4F-B58A-0E567A844A23}" destId="{5F0DF2A2-C214-B742-8D85-E1F05F66C0E8}" srcOrd="1" destOrd="0" presId="urn:microsoft.com/office/officeart/2008/layout/TitlePictureLineup"/>
    <dgm:cxn modelId="{8A2D5ADA-5571-4840-B77B-77F7E8E41215}" type="presParOf" srcId="{D3FDD8E1-20A4-AD4F-B58A-0E567A844A23}" destId="{0FCE84CD-FEF3-A543-BCD4-4D11EC7352DD}" srcOrd="2" destOrd="0" presId="urn:microsoft.com/office/officeart/2008/layout/TitlePictureLineup"/>
    <dgm:cxn modelId="{FBE9852A-5124-0346-B644-1B92B8ED1C81}" type="presParOf" srcId="{0FCE84CD-FEF3-A543-BCD4-4D11EC7352DD}" destId="{DDAEE78F-46BE-4349-9083-1F760BDE8798}" srcOrd="0" destOrd="0" presId="urn:microsoft.com/office/officeart/2008/layout/TitlePictureLineup"/>
    <dgm:cxn modelId="{11420C97-B2F4-D94B-8A8E-59FC1FF81D7B}" type="presParOf" srcId="{0FCE84CD-FEF3-A543-BCD4-4D11EC7352DD}" destId="{AE02FE6D-F816-AB45-85A7-F34F5D369C80}" srcOrd="1" destOrd="0" presId="urn:microsoft.com/office/officeart/2008/layout/TitlePictureLineup"/>
    <dgm:cxn modelId="{175F8E53-805C-DF44-8AF6-6B70DF18BD65}" type="presParOf" srcId="{0FCE84CD-FEF3-A543-BCD4-4D11EC7352DD}" destId="{7B298768-27B6-2344-8968-551380BE1A48}" srcOrd="2" destOrd="0" presId="urn:microsoft.com/office/officeart/2008/layout/TitlePictureLineup"/>
    <dgm:cxn modelId="{EF32EBFC-BBBD-2F46-ADE3-C21CEAE1E4E3}" type="presParOf" srcId="{0FCE84CD-FEF3-A543-BCD4-4D11EC7352DD}" destId="{6BFCA031-A230-E241-875C-A08476B03732}" srcOrd="3" destOrd="0" presId="urn:microsoft.com/office/officeart/2008/layout/TitlePictureLineup"/>
    <dgm:cxn modelId="{C937F1B7-E07B-664B-AFE0-0A172EDD915A}" type="presParOf" srcId="{D3FDD8E1-20A4-AD4F-B58A-0E567A844A23}" destId="{75510F9F-302B-154A-A03D-292DBB17C7E3}" srcOrd="3" destOrd="0" presId="urn:microsoft.com/office/officeart/2008/layout/TitlePictureLineup"/>
    <dgm:cxn modelId="{6CB61342-3389-8A4B-A9E4-F4EC16666927}" type="presParOf" srcId="{D3FDD8E1-20A4-AD4F-B58A-0E567A844A23}" destId="{DAB053E3-6932-9545-A0BA-D0C574371700}" srcOrd="4" destOrd="0" presId="urn:microsoft.com/office/officeart/2008/layout/TitlePictureLineup"/>
    <dgm:cxn modelId="{EADD3312-C1EC-224C-9F44-6700CAF7CAB3}" type="presParOf" srcId="{DAB053E3-6932-9545-A0BA-D0C574371700}" destId="{FA48836A-47F5-BF48-91DA-C509D1E2421C}" srcOrd="0" destOrd="0" presId="urn:microsoft.com/office/officeart/2008/layout/TitlePictureLineup"/>
    <dgm:cxn modelId="{A9C30F30-C6F4-3847-8F04-FEDC9EA9233F}" type="presParOf" srcId="{DAB053E3-6932-9545-A0BA-D0C574371700}" destId="{BFF2F2A8-A6D9-534E-9BB2-EBF2B7F4A4DD}" srcOrd="1" destOrd="0" presId="urn:microsoft.com/office/officeart/2008/layout/TitlePictureLineup"/>
    <dgm:cxn modelId="{A5600C38-BADF-7A44-ACC3-F59559A31BE0}" type="presParOf" srcId="{DAB053E3-6932-9545-A0BA-D0C574371700}" destId="{4E86377B-B381-EC48-A0DC-1233B0F33160}" srcOrd="2" destOrd="0" presId="urn:microsoft.com/office/officeart/2008/layout/TitlePictureLineup"/>
    <dgm:cxn modelId="{37DEF827-3E29-8C46-9202-EED76ED97088}" type="presParOf" srcId="{DAB053E3-6932-9545-A0BA-D0C574371700}" destId="{1AD2719F-627B-7F42-B99C-E1F4A725D31E}" srcOrd="3" destOrd="0" presId="urn:microsoft.com/office/officeart/2008/layout/TitlePictureLineup"/>
    <dgm:cxn modelId="{2A58118D-26DD-9341-9D4B-0880284E83C8}" type="presParOf" srcId="{D3FDD8E1-20A4-AD4F-B58A-0E567A844A23}" destId="{7399D1FA-437B-1D49-BA59-CB55562167C4}" srcOrd="5" destOrd="0" presId="urn:microsoft.com/office/officeart/2008/layout/TitlePictureLineup"/>
    <dgm:cxn modelId="{71390EE3-31D8-084A-B402-D9FE385C31C9}" type="presParOf" srcId="{D3FDD8E1-20A4-AD4F-B58A-0E567A844A23}" destId="{E28DB7B4-EA6A-6544-9F56-EB538E0AD586}" srcOrd="6" destOrd="0" presId="urn:microsoft.com/office/officeart/2008/layout/TitlePictureLineup"/>
    <dgm:cxn modelId="{4A3FEE65-433A-F54B-B2E2-9F2574A4C848}" type="presParOf" srcId="{E28DB7B4-EA6A-6544-9F56-EB538E0AD586}" destId="{52C133F4-180D-BF4C-99CD-7DBE59C50614}" srcOrd="0" destOrd="0" presId="urn:microsoft.com/office/officeart/2008/layout/TitlePictureLineup"/>
    <dgm:cxn modelId="{E8488380-0ABE-5A43-851E-30C2493364D2}" type="presParOf" srcId="{E28DB7B4-EA6A-6544-9F56-EB538E0AD586}" destId="{5A5B4226-B77B-B148-9073-6A77386B8A51}" srcOrd="1" destOrd="0" presId="urn:microsoft.com/office/officeart/2008/layout/TitlePictureLineup"/>
    <dgm:cxn modelId="{A1135E6A-BA94-7446-B695-13C00F21581A}" type="presParOf" srcId="{E28DB7B4-EA6A-6544-9F56-EB538E0AD586}" destId="{0C7F0196-C6C3-F147-A206-667E5845B905}" srcOrd="2" destOrd="0" presId="urn:microsoft.com/office/officeart/2008/layout/TitlePictureLineup"/>
    <dgm:cxn modelId="{9954E6A9-E170-5549-BA25-A01C16656821}" type="presParOf" srcId="{E28DB7B4-EA6A-6544-9F56-EB538E0AD586}" destId="{FF7B8E3D-D312-0647-B828-22A425B98D01}" srcOrd="3" destOrd="0" presId="urn:microsoft.com/office/officeart/2008/layout/TitlePictureLineup"/>
    <dgm:cxn modelId="{0A285AA9-C542-3F43-AD21-E79414AB40BF}" type="presParOf" srcId="{D3FDD8E1-20A4-AD4F-B58A-0E567A844A23}" destId="{CA5E65ED-61AB-624B-B93A-1126E9633C66}" srcOrd="7" destOrd="0" presId="urn:microsoft.com/office/officeart/2008/layout/TitlePictureLineup"/>
    <dgm:cxn modelId="{B03DF7C9-703A-FA47-BEDB-E018868F9B2B}" type="presParOf" srcId="{D3FDD8E1-20A4-AD4F-B58A-0E567A844A23}" destId="{9517F4B3-D2DF-FF40-9920-46EEA4F89472}" srcOrd="8" destOrd="0" presId="urn:microsoft.com/office/officeart/2008/layout/TitlePictureLineup"/>
    <dgm:cxn modelId="{491BC79E-12C0-1E4E-8F5C-594D7D6A1D50}" type="presParOf" srcId="{9517F4B3-D2DF-FF40-9920-46EEA4F89472}" destId="{DBFB96DC-3B23-9D4F-B565-0206865090F8}" srcOrd="0" destOrd="0" presId="urn:microsoft.com/office/officeart/2008/layout/TitlePictureLineup"/>
    <dgm:cxn modelId="{9E62777F-2020-7A42-B48F-F4D3B1E7A89F}" type="presParOf" srcId="{9517F4B3-D2DF-FF40-9920-46EEA4F89472}" destId="{F51AA8DF-4164-954D-A3FB-9E6EAD2383CC}" srcOrd="1" destOrd="0" presId="urn:microsoft.com/office/officeart/2008/layout/TitlePictureLineup"/>
    <dgm:cxn modelId="{6BBB3C1F-EA6E-3143-B08A-75020A7BBAA5}" type="presParOf" srcId="{9517F4B3-D2DF-FF40-9920-46EEA4F89472}" destId="{226AA65F-E6BB-034C-8E80-2B123C702322}" srcOrd="2" destOrd="0" presId="urn:microsoft.com/office/officeart/2008/layout/TitlePictureLineup"/>
    <dgm:cxn modelId="{1E44001C-E7ED-3047-9263-BB331F9E48C5}" type="presParOf" srcId="{9517F4B3-D2DF-FF40-9920-46EEA4F89472}" destId="{1DB00521-2C4E-EC48-AFBD-9E1866A9BC38}"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8B6C0B-0B05-BB44-8A69-841F345FCBF3}" type="doc">
      <dgm:prSet loTypeId="urn:microsoft.com/office/officeart/2005/8/layout/cycle3" loCatId="process" qsTypeId="urn:microsoft.com/office/officeart/2005/8/quickstyle/simple2" qsCatId="simple" csTypeId="urn:microsoft.com/office/officeart/2005/8/colors/colorful1" csCatId="colorful" phldr="1"/>
      <dgm:spPr/>
      <dgm:t>
        <a:bodyPr/>
        <a:lstStyle/>
        <a:p>
          <a:endParaRPr lang="en-US"/>
        </a:p>
      </dgm:t>
    </dgm:pt>
    <dgm:pt modelId="{76B54C98-ED97-714D-BCDA-E68F9CF245A8}">
      <dgm:prSet phldrT="[Text]"/>
      <dgm:spPr/>
      <dgm:t>
        <a:bodyPr/>
        <a:lstStyle/>
        <a:p>
          <a:r>
            <a:rPr lang="en-US" dirty="0"/>
            <a:t>DO</a:t>
          </a:r>
        </a:p>
      </dgm:t>
    </dgm:pt>
    <dgm:pt modelId="{FC39E0BC-95D4-2A43-A6A0-D3F9662BA0C0}" type="parTrans" cxnId="{4FD92BD3-17D7-964D-A3EB-66D75C6AB2C0}">
      <dgm:prSet/>
      <dgm:spPr/>
      <dgm:t>
        <a:bodyPr/>
        <a:lstStyle/>
        <a:p>
          <a:endParaRPr lang="en-US"/>
        </a:p>
      </dgm:t>
    </dgm:pt>
    <dgm:pt modelId="{8E3E3976-C17C-4848-8054-63A6C4DD8652}" type="sibTrans" cxnId="{4FD92BD3-17D7-964D-A3EB-66D75C6AB2C0}">
      <dgm:prSet/>
      <dgm:spPr/>
      <dgm:t>
        <a:bodyPr/>
        <a:lstStyle/>
        <a:p>
          <a:endParaRPr lang="en-US"/>
        </a:p>
      </dgm:t>
    </dgm:pt>
    <dgm:pt modelId="{EA057473-A239-4747-9917-2D2A49E0E2CB}">
      <dgm:prSet phldrT="[Text]"/>
      <dgm:spPr/>
      <dgm:t>
        <a:bodyPr/>
        <a:lstStyle/>
        <a:p>
          <a:r>
            <a:rPr lang="en-US" dirty="0"/>
            <a:t>STUDY</a:t>
          </a:r>
        </a:p>
      </dgm:t>
    </dgm:pt>
    <dgm:pt modelId="{D5D96665-C0EC-C947-8B8F-8273309CB9A4}" type="parTrans" cxnId="{724F810A-C46E-9743-8BE0-554D5A72765D}">
      <dgm:prSet/>
      <dgm:spPr/>
      <dgm:t>
        <a:bodyPr/>
        <a:lstStyle/>
        <a:p>
          <a:endParaRPr lang="en-US"/>
        </a:p>
      </dgm:t>
    </dgm:pt>
    <dgm:pt modelId="{D768FDEB-6D94-5F4D-8C29-C0842048A186}" type="sibTrans" cxnId="{724F810A-C46E-9743-8BE0-554D5A72765D}">
      <dgm:prSet/>
      <dgm:spPr/>
      <dgm:t>
        <a:bodyPr/>
        <a:lstStyle/>
        <a:p>
          <a:endParaRPr lang="en-US"/>
        </a:p>
      </dgm:t>
    </dgm:pt>
    <dgm:pt modelId="{98DAE8FC-500A-0645-9349-800C0DFBD529}">
      <dgm:prSet phldrT="[Text]"/>
      <dgm:spPr/>
      <dgm:t>
        <a:bodyPr/>
        <a:lstStyle/>
        <a:p>
          <a:r>
            <a:rPr lang="en-US" dirty="0"/>
            <a:t>ACT</a:t>
          </a:r>
        </a:p>
      </dgm:t>
    </dgm:pt>
    <dgm:pt modelId="{FC335B43-F360-0243-B880-9DFA83063437}" type="parTrans" cxnId="{2BDE759E-C866-C748-9842-DD33922209CB}">
      <dgm:prSet/>
      <dgm:spPr/>
      <dgm:t>
        <a:bodyPr/>
        <a:lstStyle/>
        <a:p>
          <a:endParaRPr lang="en-US"/>
        </a:p>
      </dgm:t>
    </dgm:pt>
    <dgm:pt modelId="{89B232AE-0BC5-204D-A443-8ADF10041CB3}" type="sibTrans" cxnId="{2BDE759E-C866-C748-9842-DD33922209CB}">
      <dgm:prSet/>
      <dgm:spPr/>
      <dgm:t>
        <a:bodyPr/>
        <a:lstStyle/>
        <a:p>
          <a:endParaRPr lang="en-US"/>
        </a:p>
      </dgm:t>
    </dgm:pt>
    <dgm:pt modelId="{86433C64-DF38-AC41-94F9-9C46D0082684}">
      <dgm:prSet phldrT="[Text]"/>
      <dgm:spPr/>
      <dgm:t>
        <a:bodyPr/>
        <a:lstStyle/>
        <a:p>
          <a:r>
            <a:rPr lang="en-US" dirty="0"/>
            <a:t>PLAN</a:t>
          </a:r>
        </a:p>
      </dgm:t>
    </dgm:pt>
    <dgm:pt modelId="{C97638B8-FC1B-AD49-A345-6DAD0AE9F9F4}" type="sibTrans" cxnId="{6442B858-35C8-DE4F-AF0C-8D8E6EA214D7}">
      <dgm:prSet/>
      <dgm:spPr>
        <a:solidFill>
          <a:schemeClr val="tx1">
            <a:lumMod val="95000"/>
            <a:lumOff val="5000"/>
          </a:schemeClr>
        </a:solidFill>
      </dgm:spPr>
      <dgm:t>
        <a:bodyPr/>
        <a:lstStyle/>
        <a:p>
          <a:endParaRPr lang="en-US"/>
        </a:p>
      </dgm:t>
    </dgm:pt>
    <dgm:pt modelId="{9FCCB827-713E-F44F-BB76-3B848DB6B207}" type="parTrans" cxnId="{6442B858-35C8-DE4F-AF0C-8D8E6EA214D7}">
      <dgm:prSet/>
      <dgm:spPr/>
      <dgm:t>
        <a:bodyPr/>
        <a:lstStyle/>
        <a:p>
          <a:endParaRPr lang="en-US"/>
        </a:p>
      </dgm:t>
    </dgm:pt>
    <dgm:pt modelId="{FB655DCE-969A-8B4F-9E0F-729C777593C8}" type="pres">
      <dgm:prSet presAssocID="{4C8B6C0B-0B05-BB44-8A69-841F345FCBF3}" presName="Name0" presStyleCnt="0">
        <dgm:presLayoutVars>
          <dgm:dir/>
          <dgm:resizeHandles val="exact"/>
        </dgm:presLayoutVars>
      </dgm:prSet>
      <dgm:spPr/>
      <dgm:t>
        <a:bodyPr/>
        <a:lstStyle/>
        <a:p>
          <a:endParaRPr lang="en-US"/>
        </a:p>
      </dgm:t>
    </dgm:pt>
    <dgm:pt modelId="{2EC2F858-4914-3342-A7FF-723952579D34}" type="pres">
      <dgm:prSet presAssocID="{4C8B6C0B-0B05-BB44-8A69-841F345FCBF3}" presName="cycle" presStyleCnt="0"/>
      <dgm:spPr/>
    </dgm:pt>
    <dgm:pt modelId="{3B05CF87-35BB-0E45-A5DC-4C287724CD32}" type="pres">
      <dgm:prSet presAssocID="{86433C64-DF38-AC41-94F9-9C46D0082684}" presName="nodeFirstNode" presStyleLbl="node1" presStyleIdx="0" presStyleCnt="4">
        <dgm:presLayoutVars>
          <dgm:bulletEnabled val="1"/>
        </dgm:presLayoutVars>
      </dgm:prSet>
      <dgm:spPr/>
      <dgm:t>
        <a:bodyPr/>
        <a:lstStyle/>
        <a:p>
          <a:endParaRPr lang="en-US"/>
        </a:p>
      </dgm:t>
    </dgm:pt>
    <dgm:pt modelId="{42601725-0E3F-C24C-B7E1-220CC08E06CB}" type="pres">
      <dgm:prSet presAssocID="{C97638B8-FC1B-AD49-A345-6DAD0AE9F9F4}" presName="sibTransFirstNode" presStyleLbl="bgShp" presStyleIdx="0" presStyleCnt="1"/>
      <dgm:spPr/>
      <dgm:t>
        <a:bodyPr/>
        <a:lstStyle/>
        <a:p>
          <a:endParaRPr lang="en-US"/>
        </a:p>
      </dgm:t>
    </dgm:pt>
    <dgm:pt modelId="{6B231E6B-EDCC-2849-BA36-B9FF070E69A1}" type="pres">
      <dgm:prSet presAssocID="{76B54C98-ED97-714D-BCDA-E68F9CF245A8}" presName="nodeFollowingNodes" presStyleLbl="node1" presStyleIdx="1" presStyleCnt="4">
        <dgm:presLayoutVars>
          <dgm:bulletEnabled val="1"/>
        </dgm:presLayoutVars>
      </dgm:prSet>
      <dgm:spPr/>
      <dgm:t>
        <a:bodyPr/>
        <a:lstStyle/>
        <a:p>
          <a:endParaRPr lang="en-US"/>
        </a:p>
      </dgm:t>
    </dgm:pt>
    <dgm:pt modelId="{03451314-9FB3-7D47-B3B8-8899DDF25C36}" type="pres">
      <dgm:prSet presAssocID="{EA057473-A239-4747-9917-2D2A49E0E2CB}" presName="nodeFollowingNodes" presStyleLbl="node1" presStyleIdx="2" presStyleCnt="4">
        <dgm:presLayoutVars>
          <dgm:bulletEnabled val="1"/>
        </dgm:presLayoutVars>
      </dgm:prSet>
      <dgm:spPr/>
      <dgm:t>
        <a:bodyPr/>
        <a:lstStyle/>
        <a:p>
          <a:endParaRPr lang="en-US"/>
        </a:p>
      </dgm:t>
    </dgm:pt>
    <dgm:pt modelId="{08B828A6-5560-3E4F-8D7A-FED6DDA5FB73}" type="pres">
      <dgm:prSet presAssocID="{98DAE8FC-500A-0645-9349-800C0DFBD529}" presName="nodeFollowingNodes" presStyleLbl="node1" presStyleIdx="3" presStyleCnt="4">
        <dgm:presLayoutVars>
          <dgm:bulletEnabled val="1"/>
        </dgm:presLayoutVars>
      </dgm:prSet>
      <dgm:spPr/>
      <dgm:t>
        <a:bodyPr/>
        <a:lstStyle/>
        <a:p>
          <a:endParaRPr lang="en-US"/>
        </a:p>
      </dgm:t>
    </dgm:pt>
  </dgm:ptLst>
  <dgm:cxnLst>
    <dgm:cxn modelId="{501A8683-CC50-CE46-96C7-90F25EEEF85E}" type="presOf" srcId="{C97638B8-FC1B-AD49-A345-6DAD0AE9F9F4}" destId="{42601725-0E3F-C24C-B7E1-220CC08E06CB}" srcOrd="0" destOrd="0" presId="urn:microsoft.com/office/officeart/2005/8/layout/cycle3"/>
    <dgm:cxn modelId="{206C0E44-C774-0C44-A6C6-858006D549DF}" type="presOf" srcId="{98DAE8FC-500A-0645-9349-800C0DFBD529}" destId="{08B828A6-5560-3E4F-8D7A-FED6DDA5FB73}" srcOrd="0" destOrd="0" presId="urn:microsoft.com/office/officeart/2005/8/layout/cycle3"/>
    <dgm:cxn modelId="{6442B858-35C8-DE4F-AF0C-8D8E6EA214D7}" srcId="{4C8B6C0B-0B05-BB44-8A69-841F345FCBF3}" destId="{86433C64-DF38-AC41-94F9-9C46D0082684}" srcOrd="0" destOrd="0" parTransId="{9FCCB827-713E-F44F-BB76-3B848DB6B207}" sibTransId="{C97638B8-FC1B-AD49-A345-6DAD0AE9F9F4}"/>
    <dgm:cxn modelId="{59B37671-1D72-7241-8496-31E3DDBD5C46}" type="presOf" srcId="{76B54C98-ED97-714D-BCDA-E68F9CF245A8}" destId="{6B231E6B-EDCC-2849-BA36-B9FF070E69A1}" srcOrd="0" destOrd="0" presId="urn:microsoft.com/office/officeart/2005/8/layout/cycle3"/>
    <dgm:cxn modelId="{2BDE759E-C866-C748-9842-DD33922209CB}" srcId="{4C8B6C0B-0B05-BB44-8A69-841F345FCBF3}" destId="{98DAE8FC-500A-0645-9349-800C0DFBD529}" srcOrd="3" destOrd="0" parTransId="{FC335B43-F360-0243-B880-9DFA83063437}" sibTransId="{89B232AE-0BC5-204D-A443-8ADF10041CB3}"/>
    <dgm:cxn modelId="{4FD92BD3-17D7-964D-A3EB-66D75C6AB2C0}" srcId="{4C8B6C0B-0B05-BB44-8A69-841F345FCBF3}" destId="{76B54C98-ED97-714D-BCDA-E68F9CF245A8}" srcOrd="1" destOrd="0" parTransId="{FC39E0BC-95D4-2A43-A6A0-D3F9662BA0C0}" sibTransId="{8E3E3976-C17C-4848-8054-63A6C4DD8652}"/>
    <dgm:cxn modelId="{29795F43-830A-5243-B910-60B3468902A3}" type="presOf" srcId="{86433C64-DF38-AC41-94F9-9C46D0082684}" destId="{3B05CF87-35BB-0E45-A5DC-4C287724CD32}" srcOrd="0" destOrd="0" presId="urn:microsoft.com/office/officeart/2005/8/layout/cycle3"/>
    <dgm:cxn modelId="{CE7AE92C-BC34-7C4A-9A84-CE8CD1E36569}" type="presOf" srcId="{EA057473-A239-4747-9917-2D2A49E0E2CB}" destId="{03451314-9FB3-7D47-B3B8-8899DDF25C36}" srcOrd="0" destOrd="0" presId="urn:microsoft.com/office/officeart/2005/8/layout/cycle3"/>
    <dgm:cxn modelId="{724F810A-C46E-9743-8BE0-554D5A72765D}" srcId="{4C8B6C0B-0B05-BB44-8A69-841F345FCBF3}" destId="{EA057473-A239-4747-9917-2D2A49E0E2CB}" srcOrd="2" destOrd="0" parTransId="{D5D96665-C0EC-C947-8B8F-8273309CB9A4}" sibTransId="{D768FDEB-6D94-5F4D-8C29-C0842048A186}"/>
    <dgm:cxn modelId="{89D8D849-B9BA-1B41-A147-F46B857FF12B}" type="presOf" srcId="{4C8B6C0B-0B05-BB44-8A69-841F345FCBF3}" destId="{FB655DCE-969A-8B4F-9E0F-729C777593C8}" srcOrd="0" destOrd="0" presId="urn:microsoft.com/office/officeart/2005/8/layout/cycle3"/>
    <dgm:cxn modelId="{8FDC36EE-4888-B848-93F5-0D691433CB67}" type="presParOf" srcId="{FB655DCE-969A-8B4F-9E0F-729C777593C8}" destId="{2EC2F858-4914-3342-A7FF-723952579D34}" srcOrd="0" destOrd="0" presId="urn:microsoft.com/office/officeart/2005/8/layout/cycle3"/>
    <dgm:cxn modelId="{3CFB6D09-8991-784C-AD48-F8EB41D94F09}" type="presParOf" srcId="{2EC2F858-4914-3342-A7FF-723952579D34}" destId="{3B05CF87-35BB-0E45-A5DC-4C287724CD32}" srcOrd="0" destOrd="0" presId="urn:microsoft.com/office/officeart/2005/8/layout/cycle3"/>
    <dgm:cxn modelId="{AE63D441-4813-BD48-853F-19370F57D930}" type="presParOf" srcId="{2EC2F858-4914-3342-A7FF-723952579D34}" destId="{42601725-0E3F-C24C-B7E1-220CC08E06CB}" srcOrd="1" destOrd="0" presId="urn:microsoft.com/office/officeart/2005/8/layout/cycle3"/>
    <dgm:cxn modelId="{F1816A76-285A-DC47-9953-C5ED44B197B7}" type="presParOf" srcId="{2EC2F858-4914-3342-A7FF-723952579D34}" destId="{6B231E6B-EDCC-2849-BA36-B9FF070E69A1}" srcOrd="2" destOrd="0" presId="urn:microsoft.com/office/officeart/2005/8/layout/cycle3"/>
    <dgm:cxn modelId="{BA27A8B7-4A71-5446-8BF7-322969BDA3B0}" type="presParOf" srcId="{2EC2F858-4914-3342-A7FF-723952579D34}" destId="{03451314-9FB3-7D47-B3B8-8899DDF25C36}" srcOrd="3" destOrd="0" presId="urn:microsoft.com/office/officeart/2005/8/layout/cycle3"/>
    <dgm:cxn modelId="{1993A236-146C-C74E-BD80-60E38BCB8B67}" type="presParOf" srcId="{2EC2F858-4914-3342-A7FF-723952579D34}" destId="{08B828A6-5560-3E4F-8D7A-FED6DDA5FB73}"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22D948-915A-424B-A393-CA52146933CC}" type="doc">
      <dgm:prSet loTypeId="urn:microsoft.com/office/officeart/2005/8/layout/vList4" loCatId="process" qsTypeId="urn:microsoft.com/office/officeart/2005/8/quickstyle/simple1" qsCatId="simple" csTypeId="urn:microsoft.com/office/officeart/2005/8/colors/accent6_2" csCatId="accent6" phldr="1"/>
      <dgm:spPr/>
      <dgm:t>
        <a:bodyPr/>
        <a:lstStyle/>
        <a:p>
          <a:endParaRPr lang="en-US"/>
        </a:p>
      </dgm:t>
    </dgm:pt>
    <dgm:pt modelId="{64CA8E25-6165-1E47-894B-48E33661CF4F}">
      <dgm:prSet phldrT="[Text]"/>
      <dgm:spPr/>
      <dgm:t>
        <a:bodyPr/>
        <a:lstStyle/>
        <a:p>
          <a:r>
            <a:rPr lang="en-US" dirty="0"/>
            <a:t>What are we trying to accomplish?</a:t>
          </a:r>
        </a:p>
      </dgm:t>
    </dgm:pt>
    <dgm:pt modelId="{C489533C-F4B5-CE48-BE11-F31C4FE544AB}" type="parTrans" cxnId="{1F6216A0-12EE-B549-814B-EA462E81B39E}">
      <dgm:prSet/>
      <dgm:spPr/>
      <dgm:t>
        <a:bodyPr/>
        <a:lstStyle/>
        <a:p>
          <a:endParaRPr lang="en-US"/>
        </a:p>
      </dgm:t>
    </dgm:pt>
    <dgm:pt modelId="{64877548-52B6-CA44-888D-FE446C1767EB}" type="sibTrans" cxnId="{1F6216A0-12EE-B549-814B-EA462E81B39E}">
      <dgm:prSet/>
      <dgm:spPr/>
      <dgm:t>
        <a:bodyPr/>
        <a:lstStyle/>
        <a:p>
          <a:endParaRPr lang="en-US"/>
        </a:p>
      </dgm:t>
    </dgm:pt>
    <dgm:pt modelId="{ECC37173-1706-DD49-A48F-9579504ECE59}">
      <dgm:prSet phldrT="[Text]"/>
      <dgm:spPr/>
      <dgm:t>
        <a:bodyPr/>
        <a:lstStyle/>
        <a:p>
          <a:r>
            <a:rPr lang="en-US" dirty="0"/>
            <a:t>What changes can we make that will result in improvement?</a:t>
          </a:r>
        </a:p>
      </dgm:t>
    </dgm:pt>
    <dgm:pt modelId="{70BE7ABC-5B76-2D4E-9E77-5C4E04DDE48C}" type="parTrans" cxnId="{125559FA-570B-7F49-9914-3BE6B91BCE1F}">
      <dgm:prSet/>
      <dgm:spPr/>
      <dgm:t>
        <a:bodyPr/>
        <a:lstStyle/>
        <a:p>
          <a:endParaRPr lang="en-US"/>
        </a:p>
      </dgm:t>
    </dgm:pt>
    <dgm:pt modelId="{18A9B5C9-B7D3-6547-B81A-853C036D4A10}" type="sibTrans" cxnId="{125559FA-570B-7F49-9914-3BE6B91BCE1F}">
      <dgm:prSet/>
      <dgm:spPr/>
      <dgm:t>
        <a:bodyPr/>
        <a:lstStyle/>
        <a:p>
          <a:endParaRPr lang="en-US"/>
        </a:p>
      </dgm:t>
    </dgm:pt>
    <dgm:pt modelId="{6FE576CE-1AC8-0D4A-BE3C-58EEA8D881D0}">
      <dgm:prSet phldrT="[Text]"/>
      <dgm:spPr/>
      <dgm:t>
        <a:bodyPr/>
        <a:lstStyle/>
        <a:p>
          <a:r>
            <a:rPr lang="en-US" dirty="0"/>
            <a:t>How do we quantify that a change as an improvement?</a:t>
          </a:r>
        </a:p>
      </dgm:t>
    </dgm:pt>
    <dgm:pt modelId="{E62367FB-0236-9A44-A5C6-5BBBF33E24F4}" type="parTrans" cxnId="{6C28B0E0-3EC8-9F47-90CC-E13B00E713DC}">
      <dgm:prSet/>
      <dgm:spPr/>
      <dgm:t>
        <a:bodyPr/>
        <a:lstStyle/>
        <a:p>
          <a:endParaRPr lang="en-US"/>
        </a:p>
      </dgm:t>
    </dgm:pt>
    <dgm:pt modelId="{37146C53-C3E0-554F-B7C9-BD0B2F223999}" type="sibTrans" cxnId="{6C28B0E0-3EC8-9F47-90CC-E13B00E713DC}">
      <dgm:prSet/>
      <dgm:spPr/>
      <dgm:t>
        <a:bodyPr/>
        <a:lstStyle/>
        <a:p>
          <a:endParaRPr lang="en-US"/>
        </a:p>
      </dgm:t>
    </dgm:pt>
    <dgm:pt modelId="{B76648E0-90E9-B54D-A834-C41718A96341}" type="pres">
      <dgm:prSet presAssocID="{3C22D948-915A-424B-A393-CA52146933CC}" presName="linear" presStyleCnt="0">
        <dgm:presLayoutVars>
          <dgm:dir/>
          <dgm:resizeHandles val="exact"/>
        </dgm:presLayoutVars>
      </dgm:prSet>
      <dgm:spPr/>
      <dgm:t>
        <a:bodyPr/>
        <a:lstStyle/>
        <a:p>
          <a:endParaRPr lang="en-US"/>
        </a:p>
      </dgm:t>
    </dgm:pt>
    <dgm:pt modelId="{EAA78F0C-9C94-2145-9943-6E1A77EAF6F4}" type="pres">
      <dgm:prSet presAssocID="{64CA8E25-6165-1E47-894B-48E33661CF4F}" presName="comp" presStyleCnt="0"/>
      <dgm:spPr/>
    </dgm:pt>
    <dgm:pt modelId="{89AF565A-4389-ED4D-BB8A-7E0FE8D70965}" type="pres">
      <dgm:prSet presAssocID="{64CA8E25-6165-1E47-894B-48E33661CF4F}" presName="box" presStyleLbl="node1" presStyleIdx="0" presStyleCnt="3" custLinFactNeighborY="-2230"/>
      <dgm:spPr/>
      <dgm:t>
        <a:bodyPr/>
        <a:lstStyle/>
        <a:p>
          <a:endParaRPr lang="en-US"/>
        </a:p>
      </dgm:t>
    </dgm:pt>
    <dgm:pt modelId="{A8DC20E4-C582-1E44-A2D4-F5677D2EA0D8}" type="pres">
      <dgm:prSet presAssocID="{64CA8E25-6165-1E47-894B-48E33661CF4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B1452EE5-24B3-0540-A351-33E45EF65D90}" type="pres">
      <dgm:prSet presAssocID="{64CA8E25-6165-1E47-894B-48E33661CF4F}" presName="text" presStyleLbl="node1" presStyleIdx="0" presStyleCnt="3">
        <dgm:presLayoutVars>
          <dgm:bulletEnabled val="1"/>
        </dgm:presLayoutVars>
      </dgm:prSet>
      <dgm:spPr/>
      <dgm:t>
        <a:bodyPr/>
        <a:lstStyle/>
        <a:p>
          <a:endParaRPr lang="en-US"/>
        </a:p>
      </dgm:t>
    </dgm:pt>
    <dgm:pt modelId="{B2476619-A467-CA4C-8219-A29BC1D9DA18}" type="pres">
      <dgm:prSet presAssocID="{64877548-52B6-CA44-888D-FE446C1767EB}" presName="spacer" presStyleCnt="0"/>
      <dgm:spPr/>
    </dgm:pt>
    <dgm:pt modelId="{19FF5C34-2811-D94B-8A57-2763057F1C9E}" type="pres">
      <dgm:prSet presAssocID="{6FE576CE-1AC8-0D4A-BE3C-58EEA8D881D0}" presName="comp" presStyleCnt="0"/>
      <dgm:spPr/>
    </dgm:pt>
    <dgm:pt modelId="{F6D89C5F-1E84-B440-AAC2-06F45B9CD844}" type="pres">
      <dgm:prSet presAssocID="{6FE576CE-1AC8-0D4A-BE3C-58EEA8D881D0}" presName="box" presStyleLbl="node1" presStyleIdx="1" presStyleCnt="3"/>
      <dgm:spPr/>
      <dgm:t>
        <a:bodyPr/>
        <a:lstStyle/>
        <a:p>
          <a:endParaRPr lang="en-US"/>
        </a:p>
      </dgm:t>
    </dgm:pt>
    <dgm:pt modelId="{ABBB0FD5-9BDF-4A44-864B-D458133BC059}" type="pres">
      <dgm:prSet presAssocID="{6FE576CE-1AC8-0D4A-BE3C-58EEA8D881D0}" presName="img" presStyleLbl="fgImgPlace1" presStyleIdx="1" presStyleCnt="3"/>
      <dgm:spPr>
        <a:blipFill>
          <a:blip xmlns:r="http://schemas.openxmlformats.org/officeDocument/2006/relationships" r:embed="rId2"/>
          <a:srcRect/>
          <a:stretch>
            <a:fillRect t="-21000" b="-21000"/>
          </a:stretch>
        </a:blipFill>
      </dgm:spPr>
    </dgm:pt>
    <dgm:pt modelId="{04985984-AE28-4644-B570-6F7B1E234325}" type="pres">
      <dgm:prSet presAssocID="{6FE576CE-1AC8-0D4A-BE3C-58EEA8D881D0}" presName="text" presStyleLbl="node1" presStyleIdx="1" presStyleCnt="3">
        <dgm:presLayoutVars>
          <dgm:bulletEnabled val="1"/>
        </dgm:presLayoutVars>
      </dgm:prSet>
      <dgm:spPr/>
      <dgm:t>
        <a:bodyPr/>
        <a:lstStyle/>
        <a:p>
          <a:endParaRPr lang="en-US"/>
        </a:p>
      </dgm:t>
    </dgm:pt>
    <dgm:pt modelId="{44DB850C-3393-E448-8D15-B5A6F98B494C}" type="pres">
      <dgm:prSet presAssocID="{37146C53-C3E0-554F-B7C9-BD0B2F223999}" presName="spacer" presStyleCnt="0"/>
      <dgm:spPr/>
    </dgm:pt>
    <dgm:pt modelId="{72A9526D-AD40-5342-8BAB-CFAAECF3A5AD}" type="pres">
      <dgm:prSet presAssocID="{ECC37173-1706-DD49-A48F-9579504ECE59}" presName="comp" presStyleCnt="0"/>
      <dgm:spPr/>
    </dgm:pt>
    <dgm:pt modelId="{4A43AFC1-7C5E-3A45-AB7B-9734FE292E95}" type="pres">
      <dgm:prSet presAssocID="{ECC37173-1706-DD49-A48F-9579504ECE59}" presName="box" presStyleLbl="node1" presStyleIdx="2" presStyleCnt="3"/>
      <dgm:spPr/>
      <dgm:t>
        <a:bodyPr/>
        <a:lstStyle/>
        <a:p>
          <a:endParaRPr lang="en-US"/>
        </a:p>
      </dgm:t>
    </dgm:pt>
    <dgm:pt modelId="{E89F4BAA-115D-7F44-ABE3-23DA0E7C4734}" type="pres">
      <dgm:prSet presAssocID="{ECC37173-1706-DD49-A48F-9579504ECE5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 modelId="{08D66DE7-CEB1-6140-923B-48D9658BEE8E}" type="pres">
      <dgm:prSet presAssocID="{ECC37173-1706-DD49-A48F-9579504ECE59}" presName="text" presStyleLbl="node1" presStyleIdx="2" presStyleCnt="3">
        <dgm:presLayoutVars>
          <dgm:bulletEnabled val="1"/>
        </dgm:presLayoutVars>
      </dgm:prSet>
      <dgm:spPr/>
      <dgm:t>
        <a:bodyPr/>
        <a:lstStyle/>
        <a:p>
          <a:endParaRPr lang="en-US"/>
        </a:p>
      </dgm:t>
    </dgm:pt>
  </dgm:ptLst>
  <dgm:cxnLst>
    <dgm:cxn modelId="{1F6216A0-12EE-B549-814B-EA462E81B39E}" srcId="{3C22D948-915A-424B-A393-CA52146933CC}" destId="{64CA8E25-6165-1E47-894B-48E33661CF4F}" srcOrd="0" destOrd="0" parTransId="{C489533C-F4B5-CE48-BE11-F31C4FE544AB}" sibTransId="{64877548-52B6-CA44-888D-FE446C1767EB}"/>
    <dgm:cxn modelId="{66310E35-C5E1-604C-8E11-DA78C20E1A14}" type="presOf" srcId="{ECC37173-1706-DD49-A48F-9579504ECE59}" destId="{08D66DE7-CEB1-6140-923B-48D9658BEE8E}" srcOrd="1" destOrd="0" presId="urn:microsoft.com/office/officeart/2005/8/layout/vList4"/>
    <dgm:cxn modelId="{3995D7A9-EA93-5048-98E1-668633415B5A}" type="presOf" srcId="{64CA8E25-6165-1E47-894B-48E33661CF4F}" destId="{B1452EE5-24B3-0540-A351-33E45EF65D90}" srcOrd="1" destOrd="0" presId="urn:microsoft.com/office/officeart/2005/8/layout/vList4"/>
    <dgm:cxn modelId="{125559FA-570B-7F49-9914-3BE6B91BCE1F}" srcId="{3C22D948-915A-424B-A393-CA52146933CC}" destId="{ECC37173-1706-DD49-A48F-9579504ECE59}" srcOrd="2" destOrd="0" parTransId="{70BE7ABC-5B76-2D4E-9E77-5C4E04DDE48C}" sibTransId="{18A9B5C9-B7D3-6547-B81A-853C036D4A10}"/>
    <dgm:cxn modelId="{75E52E01-B20F-854A-A774-28D540BF001A}" type="presOf" srcId="{6FE576CE-1AC8-0D4A-BE3C-58EEA8D881D0}" destId="{F6D89C5F-1E84-B440-AAC2-06F45B9CD844}" srcOrd="0" destOrd="0" presId="urn:microsoft.com/office/officeart/2005/8/layout/vList4"/>
    <dgm:cxn modelId="{64E7F27A-D63A-B34C-93BD-E7719C0AE23E}" type="presOf" srcId="{ECC37173-1706-DD49-A48F-9579504ECE59}" destId="{4A43AFC1-7C5E-3A45-AB7B-9734FE292E95}" srcOrd="0" destOrd="0" presId="urn:microsoft.com/office/officeart/2005/8/layout/vList4"/>
    <dgm:cxn modelId="{30183CD9-88BB-374D-9DAB-4AEF2CDE4D44}" type="presOf" srcId="{3C22D948-915A-424B-A393-CA52146933CC}" destId="{B76648E0-90E9-B54D-A834-C41718A96341}" srcOrd="0" destOrd="0" presId="urn:microsoft.com/office/officeart/2005/8/layout/vList4"/>
    <dgm:cxn modelId="{6C28B0E0-3EC8-9F47-90CC-E13B00E713DC}" srcId="{3C22D948-915A-424B-A393-CA52146933CC}" destId="{6FE576CE-1AC8-0D4A-BE3C-58EEA8D881D0}" srcOrd="1" destOrd="0" parTransId="{E62367FB-0236-9A44-A5C6-5BBBF33E24F4}" sibTransId="{37146C53-C3E0-554F-B7C9-BD0B2F223999}"/>
    <dgm:cxn modelId="{ABE93006-5CD4-2041-9EF3-969F03217757}" type="presOf" srcId="{64CA8E25-6165-1E47-894B-48E33661CF4F}" destId="{89AF565A-4389-ED4D-BB8A-7E0FE8D70965}" srcOrd="0" destOrd="0" presId="urn:microsoft.com/office/officeart/2005/8/layout/vList4"/>
    <dgm:cxn modelId="{1542F687-676D-E54E-A7C5-470F4BE6BC3A}" type="presOf" srcId="{6FE576CE-1AC8-0D4A-BE3C-58EEA8D881D0}" destId="{04985984-AE28-4644-B570-6F7B1E234325}" srcOrd="1" destOrd="0" presId="urn:microsoft.com/office/officeart/2005/8/layout/vList4"/>
    <dgm:cxn modelId="{FD559A18-5223-F148-95A7-9E6203B83AC8}" type="presParOf" srcId="{B76648E0-90E9-B54D-A834-C41718A96341}" destId="{EAA78F0C-9C94-2145-9943-6E1A77EAF6F4}" srcOrd="0" destOrd="0" presId="urn:microsoft.com/office/officeart/2005/8/layout/vList4"/>
    <dgm:cxn modelId="{05AA7248-D4B0-BD44-9E77-ECBE8A568F8D}" type="presParOf" srcId="{EAA78F0C-9C94-2145-9943-6E1A77EAF6F4}" destId="{89AF565A-4389-ED4D-BB8A-7E0FE8D70965}" srcOrd="0" destOrd="0" presId="urn:microsoft.com/office/officeart/2005/8/layout/vList4"/>
    <dgm:cxn modelId="{9BB4F3DA-CF93-C445-97C8-112C09131946}" type="presParOf" srcId="{EAA78F0C-9C94-2145-9943-6E1A77EAF6F4}" destId="{A8DC20E4-C582-1E44-A2D4-F5677D2EA0D8}" srcOrd="1" destOrd="0" presId="urn:microsoft.com/office/officeart/2005/8/layout/vList4"/>
    <dgm:cxn modelId="{31C4B62C-DA13-9249-9976-FF79F670898C}" type="presParOf" srcId="{EAA78F0C-9C94-2145-9943-6E1A77EAF6F4}" destId="{B1452EE5-24B3-0540-A351-33E45EF65D90}" srcOrd="2" destOrd="0" presId="urn:microsoft.com/office/officeart/2005/8/layout/vList4"/>
    <dgm:cxn modelId="{CA480BB1-31B4-184B-84CF-31D0699DD6B0}" type="presParOf" srcId="{B76648E0-90E9-B54D-A834-C41718A96341}" destId="{B2476619-A467-CA4C-8219-A29BC1D9DA18}" srcOrd="1" destOrd="0" presId="urn:microsoft.com/office/officeart/2005/8/layout/vList4"/>
    <dgm:cxn modelId="{9774CF7E-C310-164D-B09A-57D55C9F5AB0}" type="presParOf" srcId="{B76648E0-90E9-B54D-A834-C41718A96341}" destId="{19FF5C34-2811-D94B-8A57-2763057F1C9E}" srcOrd="2" destOrd="0" presId="urn:microsoft.com/office/officeart/2005/8/layout/vList4"/>
    <dgm:cxn modelId="{E35A7F94-ACA2-1945-A3B1-CAFD61C3C15A}" type="presParOf" srcId="{19FF5C34-2811-D94B-8A57-2763057F1C9E}" destId="{F6D89C5F-1E84-B440-AAC2-06F45B9CD844}" srcOrd="0" destOrd="0" presId="urn:microsoft.com/office/officeart/2005/8/layout/vList4"/>
    <dgm:cxn modelId="{A79C69CF-D209-814C-AFE3-5C187F1C8ABB}" type="presParOf" srcId="{19FF5C34-2811-D94B-8A57-2763057F1C9E}" destId="{ABBB0FD5-9BDF-4A44-864B-D458133BC059}" srcOrd="1" destOrd="0" presId="urn:microsoft.com/office/officeart/2005/8/layout/vList4"/>
    <dgm:cxn modelId="{A22013B8-FF5C-E044-8423-C7526C028E9D}" type="presParOf" srcId="{19FF5C34-2811-D94B-8A57-2763057F1C9E}" destId="{04985984-AE28-4644-B570-6F7B1E234325}" srcOrd="2" destOrd="0" presId="urn:microsoft.com/office/officeart/2005/8/layout/vList4"/>
    <dgm:cxn modelId="{A9EC3007-CDFF-3E43-B6ED-D2B5A9B59244}" type="presParOf" srcId="{B76648E0-90E9-B54D-A834-C41718A96341}" destId="{44DB850C-3393-E448-8D15-B5A6F98B494C}" srcOrd="3" destOrd="0" presId="urn:microsoft.com/office/officeart/2005/8/layout/vList4"/>
    <dgm:cxn modelId="{A90F4E34-0BEB-9047-B85C-007514C55BF6}" type="presParOf" srcId="{B76648E0-90E9-B54D-A834-C41718A96341}" destId="{72A9526D-AD40-5342-8BAB-CFAAECF3A5AD}" srcOrd="4" destOrd="0" presId="urn:microsoft.com/office/officeart/2005/8/layout/vList4"/>
    <dgm:cxn modelId="{6BE4FCFD-EAA2-2D4B-876F-A2B9CDC89E4D}" type="presParOf" srcId="{72A9526D-AD40-5342-8BAB-CFAAECF3A5AD}" destId="{4A43AFC1-7C5E-3A45-AB7B-9734FE292E95}" srcOrd="0" destOrd="0" presId="urn:microsoft.com/office/officeart/2005/8/layout/vList4"/>
    <dgm:cxn modelId="{317EE4C6-9E4C-A943-AC3E-F5F28C87738F}" type="presParOf" srcId="{72A9526D-AD40-5342-8BAB-CFAAECF3A5AD}" destId="{E89F4BAA-115D-7F44-ABE3-23DA0E7C4734}" srcOrd="1" destOrd="0" presId="urn:microsoft.com/office/officeart/2005/8/layout/vList4"/>
    <dgm:cxn modelId="{3F8ECC90-6B14-6041-BCD9-4D41536BCD91}" type="presParOf" srcId="{72A9526D-AD40-5342-8BAB-CFAAECF3A5AD}" destId="{08D66DE7-CEB1-6140-923B-48D9658BEE8E}"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8B6C0B-0B05-BB44-8A69-841F345FCBF3}" type="doc">
      <dgm:prSet loTypeId="urn:microsoft.com/office/officeart/2005/8/layout/cycle3" loCatId="process" qsTypeId="urn:microsoft.com/office/officeart/2005/8/quickstyle/simple2" qsCatId="simple" csTypeId="urn:microsoft.com/office/officeart/2005/8/colors/colorful1" csCatId="colorful" phldr="1"/>
      <dgm:spPr/>
      <dgm:t>
        <a:bodyPr/>
        <a:lstStyle/>
        <a:p>
          <a:endParaRPr lang="en-US"/>
        </a:p>
      </dgm:t>
    </dgm:pt>
    <dgm:pt modelId="{76B54C98-ED97-714D-BCDA-E68F9CF245A8}">
      <dgm:prSet phldrT="[Text]"/>
      <dgm:spPr/>
      <dgm:t>
        <a:bodyPr/>
        <a:lstStyle/>
        <a:p>
          <a:r>
            <a:rPr lang="en-US" dirty="0"/>
            <a:t>DO</a:t>
          </a:r>
        </a:p>
      </dgm:t>
    </dgm:pt>
    <dgm:pt modelId="{FC39E0BC-95D4-2A43-A6A0-D3F9662BA0C0}" type="parTrans" cxnId="{4FD92BD3-17D7-964D-A3EB-66D75C6AB2C0}">
      <dgm:prSet/>
      <dgm:spPr/>
      <dgm:t>
        <a:bodyPr/>
        <a:lstStyle/>
        <a:p>
          <a:endParaRPr lang="en-US"/>
        </a:p>
      </dgm:t>
    </dgm:pt>
    <dgm:pt modelId="{8E3E3976-C17C-4848-8054-63A6C4DD8652}" type="sibTrans" cxnId="{4FD92BD3-17D7-964D-A3EB-66D75C6AB2C0}">
      <dgm:prSet/>
      <dgm:spPr/>
      <dgm:t>
        <a:bodyPr/>
        <a:lstStyle/>
        <a:p>
          <a:endParaRPr lang="en-US"/>
        </a:p>
      </dgm:t>
    </dgm:pt>
    <dgm:pt modelId="{EA057473-A239-4747-9917-2D2A49E0E2CB}">
      <dgm:prSet phldrT="[Text]"/>
      <dgm:spPr/>
      <dgm:t>
        <a:bodyPr/>
        <a:lstStyle/>
        <a:p>
          <a:r>
            <a:rPr lang="en-US" dirty="0"/>
            <a:t>STUDY</a:t>
          </a:r>
        </a:p>
      </dgm:t>
    </dgm:pt>
    <dgm:pt modelId="{D5D96665-C0EC-C947-8B8F-8273309CB9A4}" type="parTrans" cxnId="{724F810A-C46E-9743-8BE0-554D5A72765D}">
      <dgm:prSet/>
      <dgm:spPr/>
      <dgm:t>
        <a:bodyPr/>
        <a:lstStyle/>
        <a:p>
          <a:endParaRPr lang="en-US"/>
        </a:p>
      </dgm:t>
    </dgm:pt>
    <dgm:pt modelId="{D768FDEB-6D94-5F4D-8C29-C0842048A186}" type="sibTrans" cxnId="{724F810A-C46E-9743-8BE0-554D5A72765D}">
      <dgm:prSet/>
      <dgm:spPr/>
      <dgm:t>
        <a:bodyPr/>
        <a:lstStyle/>
        <a:p>
          <a:endParaRPr lang="en-US"/>
        </a:p>
      </dgm:t>
    </dgm:pt>
    <dgm:pt modelId="{98DAE8FC-500A-0645-9349-800C0DFBD529}">
      <dgm:prSet phldrT="[Text]"/>
      <dgm:spPr/>
      <dgm:t>
        <a:bodyPr/>
        <a:lstStyle/>
        <a:p>
          <a:r>
            <a:rPr lang="en-US" dirty="0"/>
            <a:t>ACT</a:t>
          </a:r>
        </a:p>
      </dgm:t>
    </dgm:pt>
    <dgm:pt modelId="{FC335B43-F360-0243-B880-9DFA83063437}" type="parTrans" cxnId="{2BDE759E-C866-C748-9842-DD33922209CB}">
      <dgm:prSet/>
      <dgm:spPr/>
      <dgm:t>
        <a:bodyPr/>
        <a:lstStyle/>
        <a:p>
          <a:endParaRPr lang="en-US"/>
        </a:p>
      </dgm:t>
    </dgm:pt>
    <dgm:pt modelId="{89B232AE-0BC5-204D-A443-8ADF10041CB3}" type="sibTrans" cxnId="{2BDE759E-C866-C748-9842-DD33922209CB}">
      <dgm:prSet/>
      <dgm:spPr/>
      <dgm:t>
        <a:bodyPr/>
        <a:lstStyle/>
        <a:p>
          <a:endParaRPr lang="en-US"/>
        </a:p>
      </dgm:t>
    </dgm:pt>
    <dgm:pt modelId="{86433C64-DF38-AC41-94F9-9C46D0082684}">
      <dgm:prSet phldrT="[Text]"/>
      <dgm:spPr/>
      <dgm:t>
        <a:bodyPr/>
        <a:lstStyle/>
        <a:p>
          <a:r>
            <a:rPr lang="en-US" dirty="0"/>
            <a:t>PLAN</a:t>
          </a:r>
        </a:p>
      </dgm:t>
    </dgm:pt>
    <dgm:pt modelId="{C97638B8-FC1B-AD49-A345-6DAD0AE9F9F4}" type="sibTrans" cxnId="{6442B858-35C8-DE4F-AF0C-8D8E6EA214D7}">
      <dgm:prSet/>
      <dgm:spPr>
        <a:solidFill>
          <a:schemeClr val="tx1">
            <a:lumMod val="95000"/>
            <a:lumOff val="5000"/>
          </a:schemeClr>
        </a:solidFill>
      </dgm:spPr>
      <dgm:t>
        <a:bodyPr/>
        <a:lstStyle/>
        <a:p>
          <a:endParaRPr lang="en-US"/>
        </a:p>
      </dgm:t>
    </dgm:pt>
    <dgm:pt modelId="{9FCCB827-713E-F44F-BB76-3B848DB6B207}" type="parTrans" cxnId="{6442B858-35C8-DE4F-AF0C-8D8E6EA214D7}">
      <dgm:prSet/>
      <dgm:spPr/>
      <dgm:t>
        <a:bodyPr/>
        <a:lstStyle/>
        <a:p>
          <a:endParaRPr lang="en-US"/>
        </a:p>
      </dgm:t>
    </dgm:pt>
    <dgm:pt modelId="{FB655DCE-969A-8B4F-9E0F-729C777593C8}" type="pres">
      <dgm:prSet presAssocID="{4C8B6C0B-0B05-BB44-8A69-841F345FCBF3}" presName="Name0" presStyleCnt="0">
        <dgm:presLayoutVars>
          <dgm:dir/>
          <dgm:resizeHandles val="exact"/>
        </dgm:presLayoutVars>
      </dgm:prSet>
      <dgm:spPr/>
      <dgm:t>
        <a:bodyPr/>
        <a:lstStyle/>
        <a:p>
          <a:endParaRPr lang="en-US"/>
        </a:p>
      </dgm:t>
    </dgm:pt>
    <dgm:pt modelId="{2EC2F858-4914-3342-A7FF-723952579D34}" type="pres">
      <dgm:prSet presAssocID="{4C8B6C0B-0B05-BB44-8A69-841F345FCBF3}" presName="cycle" presStyleCnt="0"/>
      <dgm:spPr/>
    </dgm:pt>
    <dgm:pt modelId="{3B05CF87-35BB-0E45-A5DC-4C287724CD32}" type="pres">
      <dgm:prSet presAssocID="{86433C64-DF38-AC41-94F9-9C46D0082684}" presName="nodeFirstNode" presStyleLbl="node1" presStyleIdx="0" presStyleCnt="4">
        <dgm:presLayoutVars>
          <dgm:bulletEnabled val="1"/>
        </dgm:presLayoutVars>
      </dgm:prSet>
      <dgm:spPr/>
      <dgm:t>
        <a:bodyPr/>
        <a:lstStyle/>
        <a:p>
          <a:endParaRPr lang="en-US"/>
        </a:p>
      </dgm:t>
    </dgm:pt>
    <dgm:pt modelId="{42601725-0E3F-C24C-B7E1-220CC08E06CB}" type="pres">
      <dgm:prSet presAssocID="{C97638B8-FC1B-AD49-A345-6DAD0AE9F9F4}" presName="sibTransFirstNode" presStyleLbl="bgShp" presStyleIdx="0" presStyleCnt="1"/>
      <dgm:spPr/>
      <dgm:t>
        <a:bodyPr/>
        <a:lstStyle/>
        <a:p>
          <a:endParaRPr lang="en-US"/>
        </a:p>
      </dgm:t>
    </dgm:pt>
    <dgm:pt modelId="{6B231E6B-EDCC-2849-BA36-B9FF070E69A1}" type="pres">
      <dgm:prSet presAssocID="{76B54C98-ED97-714D-BCDA-E68F9CF245A8}" presName="nodeFollowingNodes" presStyleLbl="node1" presStyleIdx="1" presStyleCnt="4">
        <dgm:presLayoutVars>
          <dgm:bulletEnabled val="1"/>
        </dgm:presLayoutVars>
      </dgm:prSet>
      <dgm:spPr/>
      <dgm:t>
        <a:bodyPr/>
        <a:lstStyle/>
        <a:p>
          <a:endParaRPr lang="en-US"/>
        </a:p>
      </dgm:t>
    </dgm:pt>
    <dgm:pt modelId="{03451314-9FB3-7D47-B3B8-8899DDF25C36}" type="pres">
      <dgm:prSet presAssocID="{EA057473-A239-4747-9917-2D2A49E0E2CB}" presName="nodeFollowingNodes" presStyleLbl="node1" presStyleIdx="2" presStyleCnt="4">
        <dgm:presLayoutVars>
          <dgm:bulletEnabled val="1"/>
        </dgm:presLayoutVars>
      </dgm:prSet>
      <dgm:spPr/>
      <dgm:t>
        <a:bodyPr/>
        <a:lstStyle/>
        <a:p>
          <a:endParaRPr lang="en-US"/>
        </a:p>
      </dgm:t>
    </dgm:pt>
    <dgm:pt modelId="{08B828A6-5560-3E4F-8D7A-FED6DDA5FB73}" type="pres">
      <dgm:prSet presAssocID="{98DAE8FC-500A-0645-9349-800C0DFBD529}" presName="nodeFollowingNodes" presStyleLbl="node1" presStyleIdx="3" presStyleCnt="4">
        <dgm:presLayoutVars>
          <dgm:bulletEnabled val="1"/>
        </dgm:presLayoutVars>
      </dgm:prSet>
      <dgm:spPr/>
      <dgm:t>
        <a:bodyPr/>
        <a:lstStyle/>
        <a:p>
          <a:endParaRPr lang="en-US"/>
        </a:p>
      </dgm:t>
    </dgm:pt>
  </dgm:ptLst>
  <dgm:cxnLst>
    <dgm:cxn modelId="{501A8683-CC50-CE46-96C7-90F25EEEF85E}" type="presOf" srcId="{C97638B8-FC1B-AD49-A345-6DAD0AE9F9F4}" destId="{42601725-0E3F-C24C-B7E1-220CC08E06CB}" srcOrd="0" destOrd="0" presId="urn:microsoft.com/office/officeart/2005/8/layout/cycle3"/>
    <dgm:cxn modelId="{206C0E44-C774-0C44-A6C6-858006D549DF}" type="presOf" srcId="{98DAE8FC-500A-0645-9349-800C0DFBD529}" destId="{08B828A6-5560-3E4F-8D7A-FED6DDA5FB73}" srcOrd="0" destOrd="0" presId="urn:microsoft.com/office/officeart/2005/8/layout/cycle3"/>
    <dgm:cxn modelId="{6442B858-35C8-DE4F-AF0C-8D8E6EA214D7}" srcId="{4C8B6C0B-0B05-BB44-8A69-841F345FCBF3}" destId="{86433C64-DF38-AC41-94F9-9C46D0082684}" srcOrd="0" destOrd="0" parTransId="{9FCCB827-713E-F44F-BB76-3B848DB6B207}" sibTransId="{C97638B8-FC1B-AD49-A345-6DAD0AE9F9F4}"/>
    <dgm:cxn modelId="{59B37671-1D72-7241-8496-31E3DDBD5C46}" type="presOf" srcId="{76B54C98-ED97-714D-BCDA-E68F9CF245A8}" destId="{6B231E6B-EDCC-2849-BA36-B9FF070E69A1}" srcOrd="0" destOrd="0" presId="urn:microsoft.com/office/officeart/2005/8/layout/cycle3"/>
    <dgm:cxn modelId="{2BDE759E-C866-C748-9842-DD33922209CB}" srcId="{4C8B6C0B-0B05-BB44-8A69-841F345FCBF3}" destId="{98DAE8FC-500A-0645-9349-800C0DFBD529}" srcOrd="3" destOrd="0" parTransId="{FC335B43-F360-0243-B880-9DFA83063437}" sibTransId="{89B232AE-0BC5-204D-A443-8ADF10041CB3}"/>
    <dgm:cxn modelId="{4FD92BD3-17D7-964D-A3EB-66D75C6AB2C0}" srcId="{4C8B6C0B-0B05-BB44-8A69-841F345FCBF3}" destId="{76B54C98-ED97-714D-BCDA-E68F9CF245A8}" srcOrd="1" destOrd="0" parTransId="{FC39E0BC-95D4-2A43-A6A0-D3F9662BA0C0}" sibTransId="{8E3E3976-C17C-4848-8054-63A6C4DD8652}"/>
    <dgm:cxn modelId="{29795F43-830A-5243-B910-60B3468902A3}" type="presOf" srcId="{86433C64-DF38-AC41-94F9-9C46D0082684}" destId="{3B05CF87-35BB-0E45-A5DC-4C287724CD32}" srcOrd="0" destOrd="0" presId="urn:microsoft.com/office/officeart/2005/8/layout/cycle3"/>
    <dgm:cxn modelId="{CE7AE92C-BC34-7C4A-9A84-CE8CD1E36569}" type="presOf" srcId="{EA057473-A239-4747-9917-2D2A49E0E2CB}" destId="{03451314-9FB3-7D47-B3B8-8899DDF25C36}" srcOrd="0" destOrd="0" presId="urn:microsoft.com/office/officeart/2005/8/layout/cycle3"/>
    <dgm:cxn modelId="{724F810A-C46E-9743-8BE0-554D5A72765D}" srcId="{4C8B6C0B-0B05-BB44-8A69-841F345FCBF3}" destId="{EA057473-A239-4747-9917-2D2A49E0E2CB}" srcOrd="2" destOrd="0" parTransId="{D5D96665-C0EC-C947-8B8F-8273309CB9A4}" sibTransId="{D768FDEB-6D94-5F4D-8C29-C0842048A186}"/>
    <dgm:cxn modelId="{89D8D849-B9BA-1B41-A147-F46B857FF12B}" type="presOf" srcId="{4C8B6C0B-0B05-BB44-8A69-841F345FCBF3}" destId="{FB655DCE-969A-8B4F-9E0F-729C777593C8}" srcOrd="0" destOrd="0" presId="urn:microsoft.com/office/officeart/2005/8/layout/cycle3"/>
    <dgm:cxn modelId="{8FDC36EE-4888-B848-93F5-0D691433CB67}" type="presParOf" srcId="{FB655DCE-969A-8B4F-9E0F-729C777593C8}" destId="{2EC2F858-4914-3342-A7FF-723952579D34}" srcOrd="0" destOrd="0" presId="urn:microsoft.com/office/officeart/2005/8/layout/cycle3"/>
    <dgm:cxn modelId="{3CFB6D09-8991-784C-AD48-F8EB41D94F09}" type="presParOf" srcId="{2EC2F858-4914-3342-A7FF-723952579D34}" destId="{3B05CF87-35BB-0E45-A5DC-4C287724CD32}" srcOrd="0" destOrd="0" presId="urn:microsoft.com/office/officeart/2005/8/layout/cycle3"/>
    <dgm:cxn modelId="{AE63D441-4813-BD48-853F-19370F57D930}" type="presParOf" srcId="{2EC2F858-4914-3342-A7FF-723952579D34}" destId="{42601725-0E3F-C24C-B7E1-220CC08E06CB}" srcOrd="1" destOrd="0" presId="urn:microsoft.com/office/officeart/2005/8/layout/cycle3"/>
    <dgm:cxn modelId="{F1816A76-285A-DC47-9953-C5ED44B197B7}" type="presParOf" srcId="{2EC2F858-4914-3342-A7FF-723952579D34}" destId="{6B231E6B-EDCC-2849-BA36-B9FF070E69A1}" srcOrd="2" destOrd="0" presId="urn:microsoft.com/office/officeart/2005/8/layout/cycle3"/>
    <dgm:cxn modelId="{BA27A8B7-4A71-5446-8BF7-322969BDA3B0}" type="presParOf" srcId="{2EC2F858-4914-3342-A7FF-723952579D34}" destId="{03451314-9FB3-7D47-B3B8-8899DDF25C36}" srcOrd="3" destOrd="0" presId="urn:microsoft.com/office/officeart/2005/8/layout/cycle3"/>
    <dgm:cxn modelId="{1993A236-146C-C74E-BD80-60E38BCB8B67}" type="presParOf" srcId="{2EC2F858-4914-3342-A7FF-723952579D34}" destId="{08B828A6-5560-3E4F-8D7A-FED6DDA5FB73}"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22D948-915A-424B-A393-CA52146933CC}" type="doc">
      <dgm:prSet loTypeId="urn:microsoft.com/office/officeart/2005/8/layout/vList4" loCatId="process" qsTypeId="urn:microsoft.com/office/officeart/2005/8/quickstyle/simple1" qsCatId="simple" csTypeId="urn:microsoft.com/office/officeart/2005/8/colors/accent6_2" csCatId="accent6" phldr="1"/>
      <dgm:spPr/>
      <dgm:t>
        <a:bodyPr/>
        <a:lstStyle/>
        <a:p>
          <a:endParaRPr lang="en-US"/>
        </a:p>
      </dgm:t>
    </dgm:pt>
    <dgm:pt modelId="{64CA8E25-6165-1E47-894B-48E33661CF4F}">
      <dgm:prSet phldrT="[Text]"/>
      <dgm:spPr/>
      <dgm:t>
        <a:bodyPr/>
        <a:lstStyle/>
        <a:p>
          <a:r>
            <a:rPr lang="en-US" dirty="0"/>
            <a:t>What are we trying to accomplish?</a:t>
          </a:r>
        </a:p>
      </dgm:t>
    </dgm:pt>
    <dgm:pt modelId="{C489533C-F4B5-CE48-BE11-F31C4FE544AB}" type="parTrans" cxnId="{1F6216A0-12EE-B549-814B-EA462E81B39E}">
      <dgm:prSet/>
      <dgm:spPr/>
      <dgm:t>
        <a:bodyPr/>
        <a:lstStyle/>
        <a:p>
          <a:endParaRPr lang="en-US"/>
        </a:p>
      </dgm:t>
    </dgm:pt>
    <dgm:pt modelId="{64877548-52B6-CA44-888D-FE446C1767EB}" type="sibTrans" cxnId="{1F6216A0-12EE-B549-814B-EA462E81B39E}">
      <dgm:prSet/>
      <dgm:spPr/>
      <dgm:t>
        <a:bodyPr/>
        <a:lstStyle/>
        <a:p>
          <a:endParaRPr lang="en-US"/>
        </a:p>
      </dgm:t>
    </dgm:pt>
    <dgm:pt modelId="{ECC37173-1706-DD49-A48F-9579504ECE59}">
      <dgm:prSet phldrT="[Text]"/>
      <dgm:spPr/>
      <dgm:t>
        <a:bodyPr/>
        <a:lstStyle/>
        <a:p>
          <a:r>
            <a:rPr lang="en-US" dirty="0"/>
            <a:t>What changes can we make that will result in improvement?</a:t>
          </a:r>
        </a:p>
      </dgm:t>
    </dgm:pt>
    <dgm:pt modelId="{70BE7ABC-5B76-2D4E-9E77-5C4E04DDE48C}" type="parTrans" cxnId="{125559FA-570B-7F49-9914-3BE6B91BCE1F}">
      <dgm:prSet/>
      <dgm:spPr/>
      <dgm:t>
        <a:bodyPr/>
        <a:lstStyle/>
        <a:p>
          <a:endParaRPr lang="en-US"/>
        </a:p>
      </dgm:t>
    </dgm:pt>
    <dgm:pt modelId="{18A9B5C9-B7D3-6547-B81A-853C036D4A10}" type="sibTrans" cxnId="{125559FA-570B-7F49-9914-3BE6B91BCE1F}">
      <dgm:prSet/>
      <dgm:spPr/>
      <dgm:t>
        <a:bodyPr/>
        <a:lstStyle/>
        <a:p>
          <a:endParaRPr lang="en-US"/>
        </a:p>
      </dgm:t>
    </dgm:pt>
    <dgm:pt modelId="{6FE576CE-1AC8-0D4A-BE3C-58EEA8D881D0}">
      <dgm:prSet phldrT="[Text]"/>
      <dgm:spPr/>
      <dgm:t>
        <a:bodyPr/>
        <a:lstStyle/>
        <a:p>
          <a:r>
            <a:rPr lang="en-US" dirty="0"/>
            <a:t>How do we quantify that a change as an improvement?</a:t>
          </a:r>
        </a:p>
      </dgm:t>
    </dgm:pt>
    <dgm:pt modelId="{E62367FB-0236-9A44-A5C6-5BBBF33E24F4}" type="parTrans" cxnId="{6C28B0E0-3EC8-9F47-90CC-E13B00E713DC}">
      <dgm:prSet/>
      <dgm:spPr/>
      <dgm:t>
        <a:bodyPr/>
        <a:lstStyle/>
        <a:p>
          <a:endParaRPr lang="en-US"/>
        </a:p>
      </dgm:t>
    </dgm:pt>
    <dgm:pt modelId="{37146C53-C3E0-554F-B7C9-BD0B2F223999}" type="sibTrans" cxnId="{6C28B0E0-3EC8-9F47-90CC-E13B00E713DC}">
      <dgm:prSet/>
      <dgm:spPr/>
      <dgm:t>
        <a:bodyPr/>
        <a:lstStyle/>
        <a:p>
          <a:endParaRPr lang="en-US"/>
        </a:p>
      </dgm:t>
    </dgm:pt>
    <dgm:pt modelId="{B76648E0-90E9-B54D-A834-C41718A96341}" type="pres">
      <dgm:prSet presAssocID="{3C22D948-915A-424B-A393-CA52146933CC}" presName="linear" presStyleCnt="0">
        <dgm:presLayoutVars>
          <dgm:dir/>
          <dgm:resizeHandles val="exact"/>
        </dgm:presLayoutVars>
      </dgm:prSet>
      <dgm:spPr/>
      <dgm:t>
        <a:bodyPr/>
        <a:lstStyle/>
        <a:p>
          <a:endParaRPr lang="en-US"/>
        </a:p>
      </dgm:t>
    </dgm:pt>
    <dgm:pt modelId="{EAA78F0C-9C94-2145-9943-6E1A77EAF6F4}" type="pres">
      <dgm:prSet presAssocID="{64CA8E25-6165-1E47-894B-48E33661CF4F}" presName="comp" presStyleCnt="0"/>
      <dgm:spPr/>
    </dgm:pt>
    <dgm:pt modelId="{89AF565A-4389-ED4D-BB8A-7E0FE8D70965}" type="pres">
      <dgm:prSet presAssocID="{64CA8E25-6165-1E47-894B-48E33661CF4F}" presName="box" presStyleLbl="node1" presStyleIdx="0" presStyleCnt="3" custLinFactNeighborY="-2230"/>
      <dgm:spPr/>
      <dgm:t>
        <a:bodyPr/>
        <a:lstStyle/>
        <a:p>
          <a:endParaRPr lang="en-US"/>
        </a:p>
      </dgm:t>
    </dgm:pt>
    <dgm:pt modelId="{A8DC20E4-C582-1E44-A2D4-F5677D2EA0D8}" type="pres">
      <dgm:prSet presAssocID="{64CA8E25-6165-1E47-894B-48E33661CF4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B1452EE5-24B3-0540-A351-33E45EF65D90}" type="pres">
      <dgm:prSet presAssocID="{64CA8E25-6165-1E47-894B-48E33661CF4F}" presName="text" presStyleLbl="node1" presStyleIdx="0" presStyleCnt="3">
        <dgm:presLayoutVars>
          <dgm:bulletEnabled val="1"/>
        </dgm:presLayoutVars>
      </dgm:prSet>
      <dgm:spPr/>
      <dgm:t>
        <a:bodyPr/>
        <a:lstStyle/>
        <a:p>
          <a:endParaRPr lang="en-US"/>
        </a:p>
      </dgm:t>
    </dgm:pt>
    <dgm:pt modelId="{B2476619-A467-CA4C-8219-A29BC1D9DA18}" type="pres">
      <dgm:prSet presAssocID="{64877548-52B6-CA44-888D-FE446C1767EB}" presName="spacer" presStyleCnt="0"/>
      <dgm:spPr/>
    </dgm:pt>
    <dgm:pt modelId="{19FF5C34-2811-D94B-8A57-2763057F1C9E}" type="pres">
      <dgm:prSet presAssocID="{6FE576CE-1AC8-0D4A-BE3C-58EEA8D881D0}" presName="comp" presStyleCnt="0"/>
      <dgm:spPr/>
    </dgm:pt>
    <dgm:pt modelId="{F6D89C5F-1E84-B440-AAC2-06F45B9CD844}" type="pres">
      <dgm:prSet presAssocID="{6FE576CE-1AC8-0D4A-BE3C-58EEA8D881D0}" presName="box" presStyleLbl="node1" presStyleIdx="1" presStyleCnt="3"/>
      <dgm:spPr/>
      <dgm:t>
        <a:bodyPr/>
        <a:lstStyle/>
        <a:p>
          <a:endParaRPr lang="en-US"/>
        </a:p>
      </dgm:t>
    </dgm:pt>
    <dgm:pt modelId="{ABBB0FD5-9BDF-4A44-864B-D458133BC059}" type="pres">
      <dgm:prSet presAssocID="{6FE576CE-1AC8-0D4A-BE3C-58EEA8D881D0}" presName="img" presStyleLbl="fgImgPlace1" presStyleIdx="1" presStyleCnt="3"/>
      <dgm:spPr>
        <a:blipFill>
          <a:blip xmlns:r="http://schemas.openxmlformats.org/officeDocument/2006/relationships" r:embed="rId2"/>
          <a:srcRect/>
          <a:stretch>
            <a:fillRect t="-21000" b="-21000"/>
          </a:stretch>
        </a:blipFill>
      </dgm:spPr>
    </dgm:pt>
    <dgm:pt modelId="{04985984-AE28-4644-B570-6F7B1E234325}" type="pres">
      <dgm:prSet presAssocID="{6FE576CE-1AC8-0D4A-BE3C-58EEA8D881D0}" presName="text" presStyleLbl="node1" presStyleIdx="1" presStyleCnt="3">
        <dgm:presLayoutVars>
          <dgm:bulletEnabled val="1"/>
        </dgm:presLayoutVars>
      </dgm:prSet>
      <dgm:spPr/>
      <dgm:t>
        <a:bodyPr/>
        <a:lstStyle/>
        <a:p>
          <a:endParaRPr lang="en-US"/>
        </a:p>
      </dgm:t>
    </dgm:pt>
    <dgm:pt modelId="{44DB850C-3393-E448-8D15-B5A6F98B494C}" type="pres">
      <dgm:prSet presAssocID="{37146C53-C3E0-554F-B7C9-BD0B2F223999}" presName="spacer" presStyleCnt="0"/>
      <dgm:spPr/>
    </dgm:pt>
    <dgm:pt modelId="{72A9526D-AD40-5342-8BAB-CFAAECF3A5AD}" type="pres">
      <dgm:prSet presAssocID="{ECC37173-1706-DD49-A48F-9579504ECE59}" presName="comp" presStyleCnt="0"/>
      <dgm:spPr/>
    </dgm:pt>
    <dgm:pt modelId="{4A43AFC1-7C5E-3A45-AB7B-9734FE292E95}" type="pres">
      <dgm:prSet presAssocID="{ECC37173-1706-DD49-A48F-9579504ECE59}" presName="box" presStyleLbl="node1" presStyleIdx="2" presStyleCnt="3"/>
      <dgm:spPr/>
      <dgm:t>
        <a:bodyPr/>
        <a:lstStyle/>
        <a:p>
          <a:endParaRPr lang="en-US"/>
        </a:p>
      </dgm:t>
    </dgm:pt>
    <dgm:pt modelId="{E89F4BAA-115D-7F44-ABE3-23DA0E7C4734}" type="pres">
      <dgm:prSet presAssocID="{ECC37173-1706-DD49-A48F-9579504ECE5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 modelId="{08D66DE7-CEB1-6140-923B-48D9658BEE8E}" type="pres">
      <dgm:prSet presAssocID="{ECC37173-1706-DD49-A48F-9579504ECE59}" presName="text" presStyleLbl="node1" presStyleIdx="2" presStyleCnt="3">
        <dgm:presLayoutVars>
          <dgm:bulletEnabled val="1"/>
        </dgm:presLayoutVars>
      </dgm:prSet>
      <dgm:spPr/>
      <dgm:t>
        <a:bodyPr/>
        <a:lstStyle/>
        <a:p>
          <a:endParaRPr lang="en-US"/>
        </a:p>
      </dgm:t>
    </dgm:pt>
  </dgm:ptLst>
  <dgm:cxnLst>
    <dgm:cxn modelId="{1F6216A0-12EE-B549-814B-EA462E81B39E}" srcId="{3C22D948-915A-424B-A393-CA52146933CC}" destId="{64CA8E25-6165-1E47-894B-48E33661CF4F}" srcOrd="0" destOrd="0" parTransId="{C489533C-F4B5-CE48-BE11-F31C4FE544AB}" sibTransId="{64877548-52B6-CA44-888D-FE446C1767EB}"/>
    <dgm:cxn modelId="{66310E35-C5E1-604C-8E11-DA78C20E1A14}" type="presOf" srcId="{ECC37173-1706-DD49-A48F-9579504ECE59}" destId="{08D66DE7-CEB1-6140-923B-48D9658BEE8E}" srcOrd="1" destOrd="0" presId="urn:microsoft.com/office/officeart/2005/8/layout/vList4"/>
    <dgm:cxn modelId="{3995D7A9-EA93-5048-98E1-668633415B5A}" type="presOf" srcId="{64CA8E25-6165-1E47-894B-48E33661CF4F}" destId="{B1452EE5-24B3-0540-A351-33E45EF65D90}" srcOrd="1" destOrd="0" presId="urn:microsoft.com/office/officeart/2005/8/layout/vList4"/>
    <dgm:cxn modelId="{125559FA-570B-7F49-9914-3BE6B91BCE1F}" srcId="{3C22D948-915A-424B-A393-CA52146933CC}" destId="{ECC37173-1706-DD49-A48F-9579504ECE59}" srcOrd="2" destOrd="0" parTransId="{70BE7ABC-5B76-2D4E-9E77-5C4E04DDE48C}" sibTransId="{18A9B5C9-B7D3-6547-B81A-853C036D4A10}"/>
    <dgm:cxn modelId="{75E52E01-B20F-854A-A774-28D540BF001A}" type="presOf" srcId="{6FE576CE-1AC8-0D4A-BE3C-58EEA8D881D0}" destId="{F6D89C5F-1E84-B440-AAC2-06F45B9CD844}" srcOrd="0" destOrd="0" presId="urn:microsoft.com/office/officeart/2005/8/layout/vList4"/>
    <dgm:cxn modelId="{64E7F27A-D63A-B34C-93BD-E7719C0AE23E}" type="presOf" srcId="{ECC37173-1706-DD49-A48F-9579504ECE59}" destId="{4A43AFC1-7C5E-3A45-AB7B-9734FE292E95}" srcOrd="0" destOrd="0" presId="urn:microsoft.com/office/officeart/2005/8/layout/vList4"/>
    <dgm:cxn modelId="{30183CD9-88BB-374D-9DAB-4AEF2CDE4D44}" type="presOf" srcId="{3C22D948-915A-424B-A393-CA52146933CC}" destId="{B76648E0-90E9-B54D-A834-C41718A96341}" srcOrd="0" destOrd="0" presId="urn:microsoft.com/office/officeart/2005/8/layout/vList4"/>
    <dgm:cxn modelId="{6C28B0E0-3EC8-9F47-90CC-E13B00E713DC}" srcId="{3C22D948-915A-424B-A393-CA52146933CC}" destId="{6FE576CE-1AC8-0D4A-BE3C-58EEA8D881D0}" srcOrd="1" destOrd="0" parTransId="{E62367FB-0236-9A44-A5C6-5BBBF33E24F4}" sibTransId="{37146C53-C3E0-554F-B7C9-BD0B2F223999}"/>
    <dgm:cxn modelId="{ABE93006-5CD4-2041-9EF3-969F03217757}" type="presOf" srcId="{64CA8E25-6165-1E47-894B-48E33661CF4F}" destId="{89AF565A-4389-ED4D-BB8A-7E0FE8D70965}" srcOrd="0" destOrd="0" presId="urn:microsoft.com/office/officeart/2005/8/layout/vList4"/>
    <dgm:cxn modelId="{1542F687-676D-E54E-A7C5-470F4BE6BC3A}" type="presOf" srcId="{6FE576CE-1AC8-0D4A-BE3C-58EEA8D881D0}" destId="{04985984-AE28-4644-B570-6F7B1E234325}" srcOrd="1" destOrd="0" presId="urn:microsoft.com/office/officeart/2005/8/layout/vList4"/>
    <dgm:cxn modelId="{FD559A18-5223-F148-95A7-9E6203B83AC8}" type="presParOf" srcId="{B76648E0-90E9-B54D-A834-C41718A96341}" destId="{EAA78F0C-9C94-2145-9943-6E1A77EAF6F4}" srcOrd="0" destOrd="0" presId="urn:microsoft.com/office/officeart/2005/8/layout/vList4"/>
    <dgm:cxn modelId="{05AA7248-D4B0-BD44-9E77-ECBE8A568F8D}" type="presParOf" srcId="{EAA78F0C-9C94-2145-9943-6E1A77EAF6F4}" destId="{89AF565A-4389-ED4D-BB8A-7E0FE8D70965}" srcOrd="0" destOrd="0" presId="urn:microsoft.com/office/officeart/2005/8/layout/vList4"/>
    <dgm:cxn modelId="{9BB4F3DA-CF93-C445-97C8-112C09131946}" type="presParOf" srcId="{EAA78F0C-9C94-2145-9943-6E1A77EAF6F4}" destId="{A8DC20E4-C582-1E44-A2D4-F5677D2EA0D8}" srcOrd="1" destOrd="0" presId="urn:microsoft.com/office/officeart/2005/8/layout/vList4"/>
    <dgm:cxn modelId="{31C4B62C-DA13-9249-9976-FF79F670898C}" type="presParOf" srcId="{EAA78F0C-9C94-2145-9943-6E1A77EAF6F4}" destId="{B1452EE5-24B3-0540-A351-33E45EF65D90}" srcOrd="2" destOrd="0" presId="urn:microsoft.com/office/officeart/2005/8/layout/vList4"/>
    <dgm:cxn modelId="{CA480BB1-31B4-184B-84CF-31D0699DD6B0}" type="presParOf" srcId="{B76648E0-90E9-B54D-A834-C41718A96341}" destId="{B2476619-A467-CA4C-8219-A29BC1D9DA18}" srcOrd="1" destOrd="0" presId="urn:microsoft.com/office/officeart/2005/8/layout/vList4"/>
    <dgm:cxn modelId="{9774CF7E-C310-164D-B09A-57D55C9F5AB0}" type="presParOf" srcId="{B76648E0-90E9-B54D-A834-C41718A96341}" destId="{19FF5C34-2811-D94B-8A57-2763057F1C9E}" srcOrd="2" destOrd="0" presId="urn:microsoft.com/office/officeart/2005/8/layout/vList4"/>
    <dgm:cxn modelId="{E35A7F94-ACA2-1945-A3B1-CAFD61C3C15A}" type="presParOf" srcId="{19FF5C34-2811-D94B-8A57-2763057F1C9E}" destId="{F6D89C5F-1E84-B440-AAC2-06F45B9CD844}" srcOrd="0" destOrd="0" presId="urn:microsoft.com/office/officeart/2005/8/layout/vList4"/>
    <dgm:cxn modelId="{A79C69CF-D209-814C-AFE3-5C187F1C8ABB}" type="presParOf" srcId="{19FF5C34-2811-D94B-8A57-2763057F1C9E}" destId="{ABBB0FD5-9BDF-4A44-864B-D458133BC059}" srcOrd="1" destOrd="0" presId="urn:microsoft.com/office/officeart/2005/8/layout/vList4"/>
    <dgm:cxn modelId="{A22013B8-FF5C-E044-8423-C7526C028E9D}" type="presParOf" srcId="{19FF5C34-2811-D94B-8A57-2763057F1C9E}" destId="{04985984-AE28-4644-B570-6F7B1E234325}" srcOrd="2" destOrd="0" presId="urn:microsoft.com/office/officeart/2005/8/layout/vList4"/>
    <dgm:cxn modelId="{A9EC3007-CDFF-3E43-B6ED-D2B5A9B59244}" type="presParOf" srcId="{B76648E0-90E9-B54D-A834-C41718A96341}" destId="{44DB850C-3393-E448-8D15-B5A6F98B494C}" srcOrd="3" destOrd="0" presId="urn:microsoft.com/office/officeart/2005/8/layout/vList4"/>
    <dgm:cxn modelId="{A90F4E34-0BEB-9047-B85C-007514C55BF6}" type="presParOf" srcId="{B76648E0-90E9-B54D-A834-C41718A96341}" destId="{72A9526D-AD40-5342-8BAB-CFAAECF3A5AD}" srcOrd="4" destOrd="0" presId="urn:microsoft.com/office/officeart/2005/8/layout/vList4"/>
    <dgm:cxn modelId="{6BE4FCFD-EAA2-2D4B-876F-A2B9CDC89E4D}" type="presParOf" srcId="{72A9526D-AD40-5342-8BAB-CFAAECF3A5AD}" destId="{4A43AFC1-7C5E-3A45-AB7B-9734FE292E95}" srcOrd="0" destOrd="0" presId="urn:microsoft.com/office/officeart/2005/8/layout/vList4"/>
    <dgm:cxn modelId="{317EE4C6-9E4C-A943-AC3E-F5F28C87738F}" type="presParOf" srcId="{72A9526D-AD40-5342-8BAB-CFAAECF3A5AD}" destId="{E89F4BAA-115D-7F44-ABE3-23DA0E7C4734}" srcOrd="1" destOrd="0" presId="urn:microsoft.com/office/officeart/2005/8/layout/vList4"/>
    <dgm:cxn modelId="{3F8ECC90-6B14-6041-BCD9-4D41536BCD91}" type="presParOf" srcId="{72A9526D-AD40-5342-8BAB-CFAAECF3A5AD}" destId="{08D66DE7-CEB1-6140-923B-48D9658BEE8E}"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8B6C0B-0B05-BB44-8A69-841F345FCBF3}" type="doc">
      <dgm:prSet loTypeId="urn:microsoft.com/office/officeart/2005/8/layout/cycle3" loCatId="process" qsTypeId="urn:microsoft.com/office/officeart/2005/8/quickstyle/simple2" qsCatId="simple" csTypeId="urn:microsoft.com/office/officeart/2005/8/colors/colorful1" csCatId="colorful" phldr="1"/>
      <dgm:spPr/>
      <dgm:t>
        <a:bodyPr/>
        <a:lstStyle/>
        <a:p>
          <a:endParaRPr lang="en-US"/>
        </a:p>
      </dgm:t>
    </dgm:pt>
    <dgm:pt modelId="{76B54C98-ED97-714D-BCDA-E68F9CF245A8}">
      <dgm:prSet phldrT="[Text]"/>
      <dgm:spPr/>
      <dgm:t>
        <a:bodyPr/>
        <a:lstStyle/>
        <a:p>
          <a:r>
            <a:rPr lang="en-US" dirty="0"/>
            <a:t>DO</a:t>
          </a:r>
        </a:p>
      </dgm:t>
    </dgm:pt>
    <dgm:pt modelId="{FC39E0BC-95D4-2A43-A6A0-D3F9662BA0C0}" type="parTrans" cxnId="{4FD92BD3-17D7-964D-A3EB-66D75C6AB2C0}">
      <dgm:prSet/>
      <dgm:spPr/>
      <dgm:t>
        <a:bodyPr/>
        <a:lstStyle/>
        <a:p>
          <a:endParaRPr lang="en-US"/>
        </a:p>
      </dgm:t>
    </dgm:pt>
    <dgm:pt modelId="{8E3E3976-C17C-4848-8054-63A6C4DD8652}" type="sibTrans" cxnId="{4FD92BD3-17D7-964D-A3EB-66D75C6AB2C0}">
      <dgm:prSet/>
      <dgm:spPr/>
      <dgm:t>
        <a:bodyPr/>
        <a:lstStyle/>
        <a:p>
          <a:endParaRPr lang="en-US"/>
        </a:p>
      </dgm:t>
    </dgm:pt>
    <dgm:pt modelId="{EA057473-A239-4747-9917-2D2A49E0E2CB}">
      <dgm:prSet phldrT="[Text]"/>
      <dgm:spPr/>
      <dgm:t>
        <a:bodyPr/>
        <a:lstStyle/>
        <a:p>
          <a:r>
            <a:rPr lang="en-US" dirty="0"/>
            <a:t>STUDY</a:t>
          </a:r>
        </a:p>
      </dgm:t>
    </dgm:pt>
    <dgm:pt modelId="{D5D96665-C0EC-C947-8B8F-8273309CB9A4}" type="parTrans" cxnId="{724F810A-C46E-9743-8BE0-554D5A72765D}">
      <dgm:prSet/>
      <dgm:spPr/>
      <dgm:t>
        <a:bodyPr/>
        <a:lstStyle/>
        <a:p>
          <a:endParaRPr lang="en-US"/>
        </a:p>
      </dgm:t>
    </dgm:pt>
    <dgm:pt modelId="{D768FDEB-6D94-5F4D-8C29-C0842048A186}" type="sibTrans" cxnId="{724F810A-C46E-9743-8BE0-554D5A72765D}">
      <dgm:prSet/>
      <dgm:spPr/>
      <dgm:t>
        <a:bodyPr/>
        <a:lstStyle/>
        <a:p>
          <a:endParaRPr lang="en-US"/>
        </a:p>
      </dgm:t>
    </dgm:pt>
    <dgm:pt modelId="{98DAE8FC-500A-0645-9349-800C0DFBD529}">
      <dgm:prSet phldrT="[Text]"/>
      <dgm:spPr/>
      <dgm:t>
        <a:bodyPr/>
        <a:lstStyle/>
        <a:p>
          <a:r>
            <a:rPr lang="en-US" dirty="0"/>
            <a:t>ACT</a:t>
          </a:r>
        </a:p>
      </dgm:t>
    </dgm:pt>
    <dgm:pt modelId="{FC335B43-F360-0243-B880-9DFA83063437}" type="parTrans" cxnId="{2BDE759E-C866-C748-9842-DD33922209CB}">
      <dgm:prSet/>
      <dgm:spPr/>
      <dgm:t>
        <a:bodyPr/>
        <a:lstStyle/>
        <a:p>
          <a:endParaRPr lang="en-US"/>
        </a:p>
      </dgm:t>
    </dgm:pt>
    <dgm:pt modelId="{89B232AE-0BC5-204D-A443-8ADF10041CB3}" type="sibTrans" cxnId="{2BDE759E-C866-C748-9842-DD33922209CB}">
      <dgm:prSet/>
      <dgm:spPr/>
      <dgm:t>
        <a:bodyPr/>
        <a:lstStyle/>
        <a:p>
          <a:endParaRPr lang="en-US"/>
        </a:p>
      </dgm:t>
    </dgm:pt>
    <dgm:pt modelId="{86433C64-DF38-AC41-94F9-9C46D0082684}">
      <dgm:prSet phldrT="[Text]"/>
      <dgm:spPr/>
      <dgm:t>
        <a:bodyPr/>
        <a:lstStyle/>
        <a:p>
          <a:r>
            <a:rPr lang="en-US" dirty="0"/>
            <a:t>PLAN</a:t>
          </a:r>
        </a:p>
      </dgm:t>
    </dgm:pt>
    <dgm:pt modelId="{C97638B8-FC1B-AD49-A345-6DAD0AE9F9F4}" type="sibTrans" cxnId="{6442B858-35C8-DE4F-AF0C-8D8E6EA214D7}">
      <dgm:prSet/>
      <dgm:spPr>
        <a:solidFill>
          <a:schemeClr val="tx1">
            <a:lumMod val="95000"/>
            <a:lumOff val="5000"/>
          </a:schemeClr>
        </a:solidFill>
      </dgm:spPr>
      <dgm:t>
        <a:bodyPr/>
        <a:lstStyle/>
        <a:p>
          <a:endParaRPr lang="en-US"/>
        </a:p>
      </dgm:t>
    </dgm:pt>
    <dgm:pt modelId="{9FCCB827-713E-F44F-BB76-3B848DB6B207}" type="parTrans" cxnId="{6442B858-35C8-DE4F-AF0C-8D8E6EA214D7}">
      <dgm:prSet/>
      <dgm:spPr/>
      <dgm:t>
        <a:bodyPr/>
        <a:lstStyle/>
        <a:p>
          <a:endParaRPr lang="en-US"/>
        </a:p>
      </dgm:t>
    </dgm:pt>
    <dgm:pt modelId="{FB655DCE-969A-8B4F-9E0F-729C777593C8}" type="pres">
      <dgm:prSet presAssocID="{4C8B6C0B-0B05-BB44-8A69-841F345FCBF3}" presName="Name0" presStyleCnt="0">
        <dgm:presLayoutVars>
          <dgm:dir/>
          <dgm:resizeHandles val="exact"/>
        </dgm:presLayoutVars>
      </dgm:prSet>
      <dgm:spPr/>
      <dgm:t>
        <a:bodyPr/>
        <a:lstStyle/>
        <a:p>
          <a:endParaRPr lang="en-US"/>
        </a:p>
      </dgm:t>
    </dgm:pt>
    <dgm:pt modelId="{2EC2F858-4914-3342-A7FF-723952579D34}" type="pres">
      <dgm:prSet presAssocID="{4C8B6C0B-0B05-BB44-8A69-841F345FCBF3}" presName="cycle" presStyleCnt="0"/>
      <dgm:spPr/>
    </dgm:pt>
    <dgm:pt modelId="{3B05CF87-35BB-0E45-A5DC-4C287724CD32}" type="pres">
      <dgm:prSet presAssocID="{86433C64-DF38-AC41-94F9-9C46D0082684}" presName="nodeFirstNode" presStyleLbl="node1" presStyleIdx="0" presStyleCnt="4">
        <dgm:presLayoutVars>
          <dgm:bulletEnabled val="1"/>
        </dgm:presLayoutVars>
      </dgm:prSet>
      <dgm:spPr/>
      <dgm:t>
        <a:bodyPr/>
        <a:lstStyle/>
        <a:p>
          <a:endParaRPr lang="en-US"/>
        </a:p>
      </dgm:t>
    </dgm:pt>
    <dgm:pt modelId="{42601725-0E3F-C24C-B7E1-220CC08E06CB}" type="pres">
      <dgm:prSet presAssocID="{C97638B8-FC1B-AD49-A345-6DAD0AE9F9F4}" presName="sibTransFirstNode" presStyleLbl="bgShp" presStyleIdx="0" presStyleCnt="1"/>
      <dgm:spPr/>
      <dgm:t>
        <a:bodyPr/>
        <a:lstStyle/>
        <a:p>
          <a:endParaRPr lang="en-US"/>
        </a:p>
      </dgm:t>
    </dgm:pt>
    <dgm:pt modelId="{6B231E6B-EDCC-2849-BA36-B9FF070E69A1}" type="pres">
      <dgm:prSet presAssocID="{76B54C98-ED97-714D-BCDA-E68F9CF245A8}" presName="nodeFollowingNodes" presStyleLbl="node1" presStyleIdx="1" presStyleCnt="4">
        <dgm:presLayoutVars>
          <dgm:bulletEnabled val="1"/>
        </dgm:presLayoutVars>
      </dgm:prSet>
      <dgm:spPr/>
      <dgm:t>
        <a:bodyPr/>
        <a:lstStyle/>
        <a:p>
          <a:endParaRPr lang="en-US"/>
        </a:p>
      </dgm:t>
    </dgm:pt>
    <dgm:pt modelId="{03451314-9FB3-7D47-B3B8-8899DDF25C36}" type="pres">
      <dgm:prSet presAssocID="{EA057473-A239-4747-9917-2D2A49E0E2CB}" presName="nodeFollowingNodes" presStyleLbl="node1" presStyleIdx="2" presStyleCnt="4">
        <dgm:presLayoutVars>
          <dgm:bulletEnabled val="1"/>
        </dgm:presLayoutVars>
      </dgm:prSet>
      <dgm:spPr/>
      <dgm:t>
        <a:bodyPr/>
        <a:lstStyle/>
        <a:p>
          <a:endParaRPr lang="en-US"/>
        </a:p>
      </dgm:t>
    </dgm:pt>
    <dgm:pt modelId="{08B828A6-5560-3E4F-8D7A-FED6DDA5FB73}" type="pres">
      <dgm:prSet presAssocID="{98DAE8FC-500A-0645-9349-800C0DFBD529}" presName="nodeFollowingNodes" presStyleLbl="node1" presStyleIdx="3" presStyleCnt="4">
        <dgm:presLayoutVars>
          <dgm:bulletEnabled val="1"/>
        </dgm:presLayoutVars>
      </dgm:prSet>
      <dgm:spPr/>
      <dgm:t>
        <a:bodyPr/>
        <a:lstStyle/>
        <a:p>
          <a:endParaRPr lang="en-US"/>
        </a:p>
      </dgm:t>
    </dgm:pt>
  </dgm:ptLst>
  <dgm:cxnLst>
    <dgm:cxn modelId="{501A8683-CC50-CE46-96C7-90F25EEEF85E}" type="presOf" srcId="{C97638B8-FC1B-AD49-A345-6DAD0AE9F9F4}" destId="{42601725-0E3F-C24C-B7E1-220CC08E06CB}" srcOrd="0" destOrd="0" presId="urn:microsoft.com/office/officeart/2005/8/layout/cycle3"/>
    <dgm:cxn modelId="{206C0E44-C774-0C44-A6C6-858006D549DF}" type="presOf" srcId="{98DAE8FC-500A-0645-9349-800C0DFBD529}" destId="{08B828A6-5560-3E4F-8D7A-FED6DDA5FB73}" srcOrd="0" destOrd="0" presId="urn:microsoft.com/office/officeart/2005/8/layout/cycle3"/>
    <dgm:cxn modelId="{6442B858-35C8-DE4F-AF0C-8D8E6EA214D7}" srcId="{4C8B6C0B-0B05-BB44-8A69-841F345FCBF3}" destId="{86433C64-DF38-AC41-94F9-9C46D0082684}" srcOrd="0" destOrd="0" parTransId="{9FCCB827-713E-F44F-BB76-3B848DB6B207}" sibTransId="{C97638B8-FC1B-AD49-A345-6DAD0AE9F9F4}"/>
    <dgm:cxn modelId="{59B37671-1D72-7241-8496-31E3DDBD5C46}" type="presOf" srcId="{76B54C98-ED97-714D-BCDA-E68F9CF245A8}" destId="{6B231E6B-EDCC-2849-BA36-B9FF070E69A1}" srcOrd="0" destOrd="0" presId="urn:microsoft.com/office/officeart/2005/8/layout/cycle3"/>
    <dgm:cxn modelId="{2BDE759E-C866-C748-9842-DD33922209CB}" srcId="{4C8B6C0B-0B05-BB44-8A69-841F345FCBF3}" destId="{98DAE8FC-500A-0645-9349-800C0DFBD529}" srcOrd="3" destOrd="0" parTransId="{FC335B43-F360-0243-B880-9DFA83063437}" sibTransId="{89B232AE-0BC5-204D-A443-8ADF10041CB3}"/>
    <dgm:cxn modelId="{4FD92BD3-17D7-964D-A3EB-66D75C6AB2C0}" srcId="{4C8B6C0B-0B05-BB44-8A69-841F345FCBF3}" destId="{76B54C98-ED97-714D-BCDA-E68F9CF245A8}" srcOrd="1" destOrd="0" parTransId="{FC39E0BC-95D4-2A43-A6A0-D3F9662BA0C0}" sibTransId="{8E3E3976-C17C-4848-8054-63A6C4DD8652}"/>
    <dgm:cxn modelId="{29795F43-830A-5243-B910-60B3468902A3}" type="presOf" srcId="{86433C64-DF38-AC41-94F9-9C46D0082684}" destId="{3B05CF87-35BB-0E45-A5DC-4C287724CD32}" srcOrd="0" destOrd="0" presId="urn:microsoft.com/office/officeart/2005/8/layout/cycle3"/>
    <dgm:cxn modelId="{CE7AE92C-BC34-7C4A-9A84-CE8CD1E36569}" type="presOf" srcId="{EA057473-A239-4747-9917-2D2A49E0E2CB}" destId="{03451314-9FB3-7D47-B3B8-8899DDF25C36}" srcOrd="0" destOrd="0" presId="urn:microsoft.com/office/officeart/2005/8/layout/cycle3"/>
    <dgm:cxn modelId="{724F810A-C46E-9743-8BE0-554D5A72765D}" srcId="{4C8B6C0B-0B05-BB44-8A69-841F345FCBF3}" destId="{EA057473-A239-4747-9917-2D2A49E0E2CB}" srcOrd="2" destOrd="0" parTransId="{D5D96665-C0EC-C947-8B8F-8273309CB9A4}" sibTransId="{D768FDEB-6D94-5F4D-8C29-C0842048A186}"/>
    <dgm:cxn modelId="{89D8D849-B9BA-1B41-A147-F46B857FF12B}" type="presOf" srcId="{4C8B6C0B-0B05-BB44-8A69-841F345FCBF3}" destId="{FB655DCE-969A-8B4F-9E0F-729C777593C8}" srcOrd="0" destOrd="0" presId="urn:microsoft.com/office/officeart/2005/8/layout/cycle3"/>
    <dgm:cxn modelId="{8FDC36EE-4888-B848-93F5-0D691433CB67}" type="presParOf" srcId="{FB655DCE-969A-8B4F-9E0F-729C777593C8}" destId="{2EC2F858-4914-3342-A7FF-723952579D34}" srcOrd="0" destOrd="0" presId="urn:microsoft.com/office/officeart/2005/8/layout/cycle3"/>
    <dgm:cxn modelId="{3CFB6D09-8991-784C-AD48-F8EB41D94F09}" type="presParOf" srcId="{2EC2F858-4914-3342-A7FF-723952579D34}" destId="{3B05CF87-35BB-0E45-A5DC-4C287724CD32}" srcOrd="0" destOrd="0" presId="urn:microsoft.com/office/officeart/2005/8/layout/cycle3"/>
    <dgm:cxn modelId="{AE63D441-4813-BD48-853F-19370F57D930}" type="presParOf" srcId="{2EC2F858-4914-3342-A7FF-723952579D34}" destId="{42601725-0E3F-C24C-B7E1-220CC08E06CB}" srcOrd="1" destOrd="0" presId="urn:microsoft.com/office/officeart/2005/8/layout/cycle3"/>
    <dgm:cxn modelId="{F1816A76-285A-DC47-9953-C5ED44B197B7}" type="presParOf" srcId="{2EC2F858-4914-3342-A7FF-723952579D34}" destId="{6B231E6B-EDCC-2849-BA36-B9FF070E69A1}" srcOrd="2" destOrd="0" presId="urn:microsoft.com/office/officeart/2005/8/layout/cycle3"/>
    <dgm:cxn modelId="{BA27A8B7-4A71-5446-8BF7-322969BDA3B0}" type="presParOf" srcId="{2EC2F858-4914-3342-A7FF-723952579D34}" destId="{03451314-9FB3-7D47-B3B8-8899DDF25C36}" srcOrd="3" destOrd="0" presId="urn:microsoft.com/office/officeart/2005/8/layout/cycle3"/>
    <dgm:cxn modelId="{1993A236-146C-C74E-BD80-60E38BCB8B67}" type="presParOf" srcId="{2EC2F858-4914-3342-A7FF-723952579D34}" destId="{08B828A6-5560-3E4F-8D7A-FED6DDA5FB73}"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22D948-915A-424B-A393-CA52146933CC}" type="doc">
      <dgm:prSet loTypeId="urn:microsoft.com/office/officeart/2005/8/layout/vList4" loCatId="process" qsTypeId="urn:microsoft.com/office/officeart/2005/8/quickstyle/simple1" qsCatId="simple" csTypeId="urn:microsoft.com/office/officeart/2005/8/colors/accent6_2" csCatId="accent6" phldr="1"/>
      <dgm:spPr/>
      <dgm:t>
        <a:bodyPr/>
        <a:lstStyle/>
        <a:p>
          <a:endParaRPr lang="en-US"/>
        </a:p>
      </dgm:t>
    </dgm:pt>
    <dgm:pt modelId="{64CA8E25-6165-1E47-894B-48E33661CF4F}">
      <dgm:prSet phldrT="[Text]"/>
      <dgm:spPr/>
      <dgm:t>
        <a:bodyPr/>
        <a:lstStyle/>
        <a:p>
          <a:r>
            <a:rPr lang="en-US" dirty="0"/>
            <a:t>What are we trying to accomplish?</a:t>
          </a:r>
        </a:p>
      </dgm:t>
    </dgm:pt>
    <dgm:pt modelId="{C489533C-F4B5-CE48-BE11-F31C4FE544AB}" type="parTrans" cxnId="{1F6216A0-12EE-B549-814B-EA462E81B39E}">
      <dgm:prSet/>
      <dgm:spPr/>
      <dgm:t>
        <a:bodyPr/>
        <a:lstStyle/>
        <a:p>
          <a:endParaRPr lang="en-US"/>
        </a:p>
      </dgm:t>
    </dgm:pt>
    <dgm:pt modelId="{64877548-52B6-CA44-888D-FE446C1767EB}" type="sibTrans" cxnId="{1F6216A0-12EE-B549-814B-EA462E81B39E}">
      <dgm:prSet/>
      <dgm:spPr/>
      <dgm:t>
        <a:bodyPr/>
        <a:lstStyle/>
        <a:p>
          <a:endParaRPr lang="en-US"/>
        </a:p>
      </dgm:t>
    </dgm:pt>
    <dgm:pt modelId="{ECC37173-1706-DD49-A48F-9579504ECE59}">
      <dgm:prSet phldrT="[Text]"/>
      <dgm:spPr/>
      <dgm:t>
        <a:bodyPr/>
        <a:lstStyle/>
        <a:p>
          <a:r>
            <a:rPr lang="en-US" dirty="0"/>
            <a:t>What changes can we make that will result in improvement?</a:t>
          </a:r>
        </a:p>
      </dgm:t>
    </dgm:pt>
    <dgm:pt modelId="{70BE7ABC-5B76-2D4E-9E77-5C4E04DDE48C}" type="parTrans" cxnId="{125559FA-570B-7F49-9914-3BE6B91BCE1F}">
      <dgm:prSet/>
      <dgm:spPr/>
      <dgm:t>
        <a:bodyPr/>
        <a:lstStyle/>
        <a:p>
          <a:endParaRPr lang="en-US"/>
        </a:p>
      </dgm:t>
    </dgm:pt>
    <dgm:pt modelId="{18A9B5C9-B7D3-6547-B81A-853C036D4A10}" type="sibTrans" cxnId="{125559FA-570B-7F49-9914-3BE6B91BCE1F}">
      <dgm:prSet/>
      <dgm:spPr/>
      <dgm:t>
        <a:bodyPr/>
        <a:lstStyle/>
        <a:p>
          <a:endParaRPr lang="en-US"/>
        </a:p>
      </dgm:t>
    </dgm:pt>
    <dgm:pt modelId="{6FE576CE-1AC8-0D4A-BE3C-58EEA8D881D0}">
      <dgm:prSet phldrT="[Text]"/>
      <dgm:spPr/>
      <dgm:t>
        <a:bodyPr/>
        <a:lstStyle/>
        <a:p>
          <a:r>
            <a:rPr lang="en-US" dirty="0"/>
            <a:t>How do we quantify that a change as an improvement?</a:t>
          </a:r>
        </a:p>
      </dgm:t>
    </dgm:pt>
    <dgm:pt modelId="{E62367FB-0236-9A44-A5C6-5BBBF33E24F4}" type="parTrans" cxnId="{6C28B0E0-3EC8-9F47-90CC-E13B00E713DC}">
      <dgm:prSet/>
      <dgm:spPr/>
      <dgm:t>
        <a:bodyPr/>
        <a:lstStyle/>
        <a:p>
          <a:endParaRPr lang="en-US"/>
        </a:p>
      </dgm:t>
    </dgm:pt>
    <dgm:pt modelId="{37146C53-C3E0-554F-B7C9-BD0B2F223999}" type="sibTrans" cxnId="{6C28B0E0-3EC8-9F47-90CC-E13B00E713DC}">
      <dgm:prSet/>
      <dgm:spPr/>
      <dgm:t>
        <a:bodyPr/>
        <a:lstStyle/>
        <a:p>
          <a:endParaRPr lang="en-US"/>
        </a:p>
      </dgm:t>
    </dgm:pt>
    <dgm:pt modelId="{B76648E0-90E9-B54D-A834-C41718A96341}" type="pres">
      <dgm:prSet presAssocID="{3C22D948-915A-424B-A393-CA52146933CC}" presName="linear" presStyleCnt="0">
        <dgm:presLayoutVars>
          <dgm:dir/>
          <dgm:resizeHandles val="exact"/>
        </dgm:presLayoutVars>
      </dgm:prSet>
      <dgm:spPr/>
      <dgm:t>
        <a:bodyPr/>
        <a:lstStyle/>
        <a:p>
          <a:endParaRPr lang="en-US"/>
        </a:p>
      </dgm:t>
    </dgm:pt>
    <dgm:pt modelId="{EAA78F0C-9C94-2145-9943-6E1A77EAF6F4}" type="pres">
      <dgm:prSet presAssocID="{64CA8E25-6165-1E47-894B-48E33661CF4F}" presName="comp" presStyleCnt="0"/>
      <dgm:spPr/>
    </dgm:pt>
    <dgm:pt modelId="{89AF565A-4389-ED4D-BB8A-7E0FE8D70965}" type="pres">
      <dgm:prSet presAssocID="{64CA8E25-6165-1E47-894B-48E33661CF4F}" presName="box" presStyleLbl="node1" presStyleIdx="0" presStyleCnt="3" custLinFactNeighborY="-2230"/>
      <dgm:spPr/>
      <dgm:t>
        <a:bodyPr/>
        <a:lstStyle/>
        <a:p>
          <a:endParaRPr lang="en-US"/>
        </a:p>
      </dgm:t>
    </dgm:pt>
    <dgm:pt modelId="{A8DC20E4-C582-1E44-A2D4-F5677D2EA0D8}" type="pres">
      <dgm:prSet presAssocID="{64CA8E25-6165-1E47-894B-48E33661CF4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B1452EE5-24B3-0540-A351-33E45EF65D90}" type="pres">
      <dgm:prSet presAssocID="{64CA8E25-6165-1E47-894B-48E33661CF4F}" presName="text" presStyleLbl="node1" presStyleIdx="0" presStyleCnt="3">
        <dgm:presLayoutVars>
          <dgm:bulletEnabled val="1"/>
        </dgm:presLayoutVars>
      </dgm:prSet>
      <dgm:spPr/>
      <dgm:t>
        <a:bodyPr/>
        <a:lstStyle/>
        <a:p>
          <a:endParaRPr lang="en-US"/>
        </a:p>
      </dgm:t>
    </dgm:pt>
    <dgm:pt modelId="{B2476619-A467-CA4C-8219-A29BC1D9DA18}" type="pres">
      <dgm:prSet presAssocID="{64877548-52B6-CA44-888D-FE446C1767EB}" presName="spacer" presStyleCnt="0"/>
      <dgm:spPr/>
    </dgm:pt>
    <dgm:pt modelId="{19FF5C34-2811-D94B-8A57-2763057F1C9E}" type="pres">
      <dgm:prSet presAssocID="{6FE576CE-1AC8-0D4A-BE3C-58EEA8D881D0}" presName="comp" presStyleCnt="0"/>
      <dgm:spPr/>
    </dgm:pt>
    <dgm:pt modelId="{F6D89C5F-1E84-B440-AAC2-06F45B9CD844}" type="pres">
      <dgm:prSet presAssocID="{6FE576CE-1AC8-0D4A-BE3C-58EEA8D881D0}" presName="box" presStyleLbl="node1" presStyleIdx="1" presStyleCnt="3"/>
      <dgm:spPr/>
      <dgm:t>
        <a:bodyPr/>
        <a:lstStyle/>
        <a:p>
          <a:endParaRPr lang="en-US"/>
        </a:p>
      </dgm:t>
    </dgm:pt>
    <dgm:pt modelId="{ABBB0FD5-9BDF-4A44-864B-D458133BC059}" type="pres">
      <dgm:prSet presAssocID="{6FE576CE-1AC8-0D4A-BE3C-58EEA8D881D0}" presName="img" presStyleLbl="fgImgPlace1" presStyleIdx="1" presStyleCnt="3"/>
      <dgm:spPr>
        <a:blipFill>
          <a:blip xmlns:r="http://schemas.openxmlformats.org/officeDocument/2006/relationships" r:embed="rId2"/>
          <a:srcRect/>
          <a:stretch>
            <a:fillRect t="-21000" b="-21000"/>
          </a:stretch>
        </a:blipFill>
      </dgm:spPr>
    </dgm:pt>
    <dgm:pt modelId="{04985984-AE28-4644-B570-6F7B1E234325}" type="pres">
      <dgm:prSet presAssocID="{6FE576CE-1AC8-0D4A-BE3C-58EEA8D881D0}" presName="text" presStyleLbl="node1" presStyleIdx="1" presStyleCnt="3">
        <dgm:presLayoutVars>
          <dgm:bulletEnabled val="1"/>
        </dgm:presLayoutVars>
      </dgm:prSet>
      <dgm:spPr/>
      <dgm:t>
        <a:bodyPr/>
        <a:lstStyle/>
        <a:p>
          <a:endParaRPr lang="en-US"/>
        </a:p>
      </dgm:t>
    </dgm:pt>
    <dgm:pt modelId="{44DB850C-3393-E448-8D15-B5A6F98B494C}" type="pres">
      <dgm:prSet presAssocID="{37146C53-C3E0-554F-B7C9-BD0B2F223999}" presName="spacer" presStyleCnt="0"/>
      <dgm:spPr/>
    </dgm:pt>
    <dgm:pt modelId="{72A9526D-AD40-5342-8BAB-CFAAECF3A5AD}" type="pres">
      <dgm:prSet presAssocID="{ECC37173-1706-DD49-A48F-9579504ECE59}" presName="comp" presStyleCnt="0"/>
      <dgm:spPr/>
    </dgm:pt>
    <dgm:pt modelId="{4A43AFC1-7C5E-3A45-AB7B-9734FE292E95}" type="pres">
      <dgm:prSet presAssocID="{ECC37173-1706-DD49-A48F-9579504ECE59}" presName="box" presStyleLbl="node1" presStyleIdx="2" presStyleCnt="3"/>
      <dgm:spPr/>
      <dgm:t>
        <a:bodyPr/>
        <a:lstStyle/>
        <a:p>
          <a:endParaRPr lang="en-US"/>
        </a:p>
      </dgm:t>
    </dgm:pt>
    <dgm:pt modelId="{E89F4BAA-115D-7F44-ABE3-23DA0E7C4734}" type="pres">
      <dgm:prSet presAssocID="{ECC37173-1706-DD49-A48F-9579504ECE5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 modelId="{08D66DE7-CEB1-6140-923B-48D9658BEE8E}" type="pres">
      <dgm:prSet presAssocID="{ECC37173-1706-DD49-A48F-9579504ECE59}" presName="text" presStyleLbl="node1" presStyleIdx="2" presStyleCnt="3">
        <dgm:presLayoutVars>
          <dgm:bulletEnabled val="1"/>
        </dgm:presLayoutVars>
      </dgm:prSet>
      <dgm:spPr/>
      <dgm:t>
        <a:bodyPr/>
        <a:lstStyle/>
        <a:p>
          <a:endParaRPr lang="en-US"/>
        </a:p>
      </dgm:t>
    </dgm:pt>
  </dgm:ptLst>
  <dgm:cxnLst>
    <dgm:cxn modelId="{1F6216A0-12EE-B549-814B-EA462E81B39E}" srcId="{3C22D948-915A-424B-A393-CA52146933CC}" destId="{64CA8E25-6165-1E47-894B-48E33661CF4F}" srcOrd="0" destOrd="0" parTransId="{C489533C-F4B5-CE48-BE11-F31C4FE544AB}" sibTransId="{64877548-52B6-CA44-888D-FE446C1767EB}"/>
    <dgm:cxn modelId="{66310E35-C5E1-604C-8E11-DA78C20E1A14}" type="presOf" srcId="{ECC37173-1706-DD49-A48F-9579504ECE59}" destId="{08D66DE7-CEB1-6140-923B-48D9658BEE8E}" srcOrd="1" destOrd="0" presId="urn:microsoft.com/office/officeart/2005/8/layout/vList4"/>
    <dgm:cxn modelId="{3995D7A9-EA93-5048-98E1-668633415B5A}" type="presOf" srcId="{64CA8E25-6165-1E47-894B-48E33661CF4F}" destId="{B1452EE5-24B3-0540-A351-33E45EF65D90}" srcOrd="1" destOrd="0" presId="urn:microsoft.com/office/officeart/2005/8/layout/vList4"/>
    <dgm:cxn modelId="{125559FA-570B-7F49-9914-3BE6B91BCE1F}" srcId="{3C22D948-915A-424B-A393-CA52146933CC}" destId="{ECC37173-1706-DD49-A48F-9579504ECE59}" srcOrd="2" destOrd="0" parTransId="{70BE7ABC-5B76-2D4E-9E77-5C4E04DDE48C}" sibTransId="{18A9B5C9-B7D3-6547-B81A-853C036D4A10}"/>
    <dgm:cxn modelId="{75E52E01-B20F-854A-A774-28D540BF001A}" type="presOf" srcId="{6FE576CE-1AC8-0D4A-BE3C-58EEA8D881D0}" destId="{F6D89C5F-1E84-B440-AAC2-06F45B9CD844}" srcOrd="0" destOrd="0" presId="urn:microsoft.com/office/officeart/2005/8/layout/vList4"/>
    <dgm:cxn modelId="{64E7F27A-D63A-B34C-93BD-E7719C0AE23E}" type="presOf" srcId="{ECC37173-1706-DD49-A48F-9579504ECE59}" destId="{4A43AFC1-7C5E-3A45-AB7B-9734FE292E95}" srcOrd="0" destOrd="0" presId="urn:microsoft.com/office/officeart/2005/8/layout/vList4"/>
    <dgm:cxn modelId="{30183CD9-88BB-374D-9DAB-4AEF2CDE4D44}" type="presOf" srcId="{3C22D948-915A-424B-A393-CA52146933CC}" destId="{B76648E0-90E9-B54D-A834-C41718A96341}" srcOrd="0" destOrd="0" presId="urn:microsoft.com/office/officeart/2005/8/layout/vList4"/>
    <dgm:cxn modelId="{6C28B0E0-3EC8-9F47-90CC-E13B00E713DC}" srcId="{3C22D948-915A-424B-A393-CA52146933CC}" destId="{6FE576CE-1AC8-0D4A-BE3C-58EEA8D881D0}" srcOrd="1" destOrd="0" parTransId="{E62367FB-0236-9A44-A5C6-5BBBF33E24F4}" sibTransId="{37146C53-C3E0-554F-B7C9-BD0B2F223999}"/>
    <dgm:cxn modelId="{ABE93006-5CD4-2041-9EF3-969F03217757}" type="presOf" srcId="{64CA8E25-6165-1E47-894B-48E33661CF4F}" destId="{89AF565A-4389-ED4D-BB8A-7E0FE8D70965}" srcOrd="0" destOrd="0" presId="urn:microsoft.com/office/officeart/2005/8/layout/vList4"/>
    <dgm:cxn modelId="{1542F687-676D-E54E-A7C5-470F4BE6BC3A}" type="presOf" srcId="{6FE576CE-1AC8-0D4A-BE3C-58EEA8D881D0}" destId="{04985984-AE28-4644-B570-6F7B1E234325}" srcOrd="1" destOrd="0" presId="urn:microsoft.com/office/officeart/2005/8/layout/vList4"/>
    <dgm:cxn modelId="{FD559A18-5223-F148-95A7-9E6203B83AC8}" type="presParOf" srcId="{B76648E0-90E9-B54D-A834-C41718A96341}" destId="{EAA78F0C-9C94-2145-9943-6E1A77EAF6F4}" srcOrd="0" destOrd="0" presId="urn:microsoft.com/office/officeart/2005/8/layout/vList4"/>
    <dgm:cxn modelId="{05AA7248-D4B0-BD44-9E77-ECBE8A568F8D}" type="presParOf" srcId="{EAA78F0C-9C94-2145-9943-6E1A77EAF6F4}" destId="{89AF565A-4389-ED4D-BB8A-7E0FE8D70965}" srcOrd="0" destOrd="0" presId="urn:microsoft.com/office/officeart/2005/8/layout/vList4"/>
    <dgm:cxn modelId="{9BB4F3DA-CF93-C445-97C8-112C09131946}" type="presParOf" srcId="{EAA78F0C-9C94-2145-9943-6E1A77EAF6F4}" destId="{A8DC20E4-C582-1E44-A2D4-F5677D2EA0D8}" srcOrd="1" destOrd="0" presId="urn:microsoft.com/office/officeart/2005/8/layout/vList4"/>
    <dgm:cxn modelId="{31C4B62C-DA13-9249-9976-FF79F670898C}" type="presParOf" srcId="{EAA78F0C-9C94-2145-9943-6E1A77EAF6F4}" destId="{B1452EE5-24B3-0540-A351-33E45EF65D90}" srcOrd="2" destOrd="0" presId="urn:microsoft.com/office/officeart/2005/8/layout/vList4"/>
    <dgm:cxn modelId="{CA480BB1-31B4-184B-84CF-31D0699DD6B0}" type="presParOf" srcId="{B76648E0-90E9-B54D-A834-C41718A96341}" destId="{B2476619-A467-CA4C-8219-A29BC1D9DA18}" srcOrd="1" destOrd="0" presId="urn:microsoft.com/office/officeart/2005/8/layout/vList4"/>
    <dgm:cxn modelId="{9774CF7E-C310-164D-B09A-57D55C9F5AB0}" type="presParOf" srcId="{B76648E0-90E9-B54D-A834-C41718A96341}" destId="{19FF5C34-2811-D94B-8A57-2763057F1C9E}" srcOrd="2" destOrd="0" presId="urn:microsoft.com/office/officeart/2005/8/layout/vList4"/>
    <dgm:cxn modelId="{E35A7F94-ACA2-1945-A3B1-CAFD61C3C15A}" type="presParOf" srcId="{19FF5C34-2811-D94B-8A57-2763057F1C9E}" destId="{F6D89C5F-1E84-B440-AAC2-06F45B9CD844}" srcOrd="0" destOrd="0" presId="urn:microsoft.com/office/officeart/2005/8/layout/vList4"/>
    <dgm:cxn modelId="{A79C69CF-D209-814C-AFE3-5C187F1C8ABB}" type="presParOf" srcId="{19FF5C34-2811-D94B-8A57-2763057F1C9E}" destId="{ABBB0FD5-9BDF-4A44-864B-D458133BC059}" srcOrd="1" destOrd="0" presId="urn:microsoft.com/office/officeart/2005/8/layout/vList4"/>
    <dgm:cxn modelId="{A22013B8-FF5C-E044-8423-C7526C028E9D}" type="presParOf" srcId="{19FF5C34-2811-D94B-8A57-2763057F1C9E}" destId="{04985984-AE28-4644-B570-6F7B1E234325}" srcOrd="2" destOrd="0" presId="urn:microsoft.com/office/officeart/2005/8/layout/vList4"/>
    <dgm:cxn modelId="{A9EC3007-CDFF-3E43-B6ED-D2B5A9B59244}" type="presParOf" srcId="{B76648E0-90E9-B54D-A834-C41718A96341}" destId="{44DB850C-3393-E448-8D15-B5A6F98B494C}" srcOrd="3" destOrd="0" presId="urn:microsoft.com/office/officeart/2005/8/layout/vList4"/>
    <dgm:cxn modelId="{A90F4E34-0BEB-9047-B85C-007514C55BF6}" type="presParOf" srcId="{B76648E0-90E9-B54D-A834-C41718A96341}" destId="{72A9526D-AD40-5342-8BAB-CFAAECF3A5AD}" srcOrd="4" destOrd="0" presId="urn:microsoft.com/office/officeart/2005/8/layout/vList4"/>
    <dgm:cxn modelId="{6BE4FCFD-EAA2-2D4B-876F-A2B9CDC89E4D}" type="presParOf" srcId="{72A9526D-AD40-5342-8BAB-CFAAECF3A5AD}" destId="{4A43AFC1-7C5E-3A45-AB7B-9734FE292E95}" srcOrd="0" destOrd="0" presId="urn:microsoft.com/office/officeart/2005/8/layout/vList4"/>
    <dgm:cxn modelId="{317EE4C6-9E4C-A943-AC3E-F5F28C87738F}" type="presParOf" srcId="{72A9526D-AD40-5342-8BAB-CFAAECF3A5AD}" destId="{E89F4BAA-115D-7F44-ABE3-23DA0E7C4734}" srcOrd="1" destOrd="0" presId="urn:microsoft.com/office/officeart/2005/8/layout/vList4"/>
    <dgm:cxn modelId="{3F8ECC90-6B14-6041-BCD9-4D41536BCD91}" type="presParOf" srcId="{72A9526D-AD40-5342-8BAB-CFAAECF3A5AD}" destId="{08D66DE7-CEB1-6140-923B-48D9658BEE8E}"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3BBC-89FD-0E44-A97E-FDF2B67EECCC}">
      <dsp:nvSpPr>
        <dsp:cNvPr id="0" name=""/>
        <dsp:cNvSpPr/>
      </dsp:nvSpPr>
      <dsp:spPr>
        <a:xfrm rot="5400000">
          <a:off x="4994289" y="-2006013"/>
          <a:ext cx="877482" cy="5113441"/>
        </a:xfrm>
        <a:prstGeom prst="round2Same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Complete IHI QI Modules 101-105</a:t>
          </a:r>
        </a:p>
        <a:p>
          <a:pPr marL="171450" lvl="1" indent="-171450" algn="l" defTabSz="711200">
            <a:lnSpc>
              <a:spcPct val="90000"/>
            </a:lnSpc>
            <a:spcBef>
              <a:spcPct val="0"/>
            </a:spcBef>
            <a:spcAft>
              <a:spcPct val="15000"/>
            </a:spcAft>
            <a:buChar char="••"/>
          </a:pPr>
          <a:r>
            <a:rPr lang="en-US" sz="1600" kern="1200" dirty="0"/>
            <a:t>Write an </a:t>
          </a:r>
          <a:r>
            <a:rPr lang="en-US" sz="1600" b="1" kern="1200" dirty="0"/>
            <a:t>AIM statement</a:t>
          </a:r>
        </a:p>
        <a:p>
          <a:pPr marL="171450" lvl="1" indent="-171450" algn="l" defTabSz="711200">
            <a:lnSpc>
              <a:spcPct val="90000"/>
            </a:lnSpc>
            <a:spcBef>
              <a:spcPct val="0"/>
            </a:spcBef>
            <a:spcAft>
              <a:spcPct val="15000"/>
            </a:spcAft>
            <a:buChar char="••"/>
          </a:pPr>
          <a:r>
            <a:rPr lang="en-US" sz="1600" kern="1200" dirty="0"/>
            <a:t>Make a </a:t>
          </a:r>
          <a:r>
            <a:rPr lang="en-US" sz="1600" b="1" kern="1200" dirty="0"/>
            <a:t>driver diagram</a:t>
          </a:r>
        </a:p>
      </dsp:txBody>
      <dsp:txXfrm rot="-5400000">
        <a:off x="2876310" y="154801"/>
        <a:ext cx="5070606" cy="791812"/>
      </dsp:txXfrm>
    </dsp:sp>
    <dsp:sp modelId="{23A1D40A-3767-424C-BB59-1E410890C7E4}">
      <dsp:nvSpPr>
        <dsp:cNvPr id="0" name=""/>
        <dsp:cNvSpPr/>
      </dsp:nvSpPr>
      <dsp:spPr>
        <a:xfrm>
          <a:off x="0" y="2280"/>
          <a:ext cx="2876310" cy="1096853"/>
        </a:xfrm>
        <a:prstGeom prst="round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t>Weeks 1 - 2</a:t>
          </a:r>
        </a:p>
      </dsp:txBody>
      <dsp:txXfrm>
        <a:off x="53544" y="55824"/>
        <a:ext cx="2769222" cy="989765"/>
      </dsp:txXfrm>
    </dsp:sp>
    <dsp:sp modelId="{F18C959E-35F6-9348-A992-0F83C88DD91E}">
      <dsp:nvSpPr>
        <dsp:cNvPr id="0" name=""/>
        <dsp:cNvSpPr/>
      </dsp:nvSpPr>
      <dsp:spPr>
        <a:xfrm rot="5400000">
          <a:off x="4994289" y="-854317"/>
          <a:ext cx="877482" cy="5113441"/>
        </a:xfrm>
        <a:prstGeom prst="round2SameRect">
          <a:avLst/>
        </a:prstGeom>
        <a:solidFill>
          <a:schemeClr val="accent3">
            <a:tint val="40000"/>
            <a:alpha val="90000"/>
            <a:hueOff val="3405298"/>
            <a:satOff val="-18805"/>
            <a:lumOff val="-767"/>
            <a:alphaOff val="0"/>
          </a:schemeClr>
        </a:solidFill>
        <a:ln w="12700" cap="rnd" cmpd="sng" algn="ctr">
          <a:solidFill>
            <a:schemeClr val="accent3">
              <a:tint val="40000"/>
              <a:alpha val="90000"/>
              <a:hueOff val="3405298"/>
              <a:satOff val="-18805"/>
              <a:lumOff val="-7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Plan and implement PDSA #1</a:t>
          </a:r>
        </a:p>
        <a:p>
          <a:pPr marL="171450" lvl="1" indent="-171450" algn="l" defTabSz="711200">
            <a:lnSpc>
              <a:spcPct val="90000"/>
            </a:lnSpc>
            <a:spcBef>
              <a:spcPct val="0"/>
            </a:spcBef>
            <a:spcAft>
              <a:spcPct val="15000"/>
            </a:spcAft>
            <a:buChar char="••"/>
          </a:pPr>
          <a:r>
            <a:rPr lang="en-US" sz="1600" b="0" kern="1200" dirty="0"/>
            <a:t>Review PDSA progress, plan/start PDSA #2</a:t>
          </a:r>
        </a:p>
        <a:p>
          <a:pPr marL="171450" lvl="1" indent="-171450" algn="l" defTabSz="711200">
            <a:lnSpc>
              <a:spcPct val="90000"/>
            </a:lnSpc>
            <a:spcBef>
              <a:spcPct val="0"/>
            </a:spcBef>
            <a:spcAft>
              <a:spcPct val="15000"/>
            </a:spcAft>
            <a:buChar char="••"/>
          </a:pPr>
          <a:r>
            <a:rPr lang="en-US" sz="1600" b="0" kern="1200" dirty="0"/>
            <a:t>Start your A3 Document (helps track progress</a:t>
          </a:r>
          <a:r>
            <a:rPr lang="en-US" sz="1600" b="1" kern="1200" dirty="0"/>
            <a:t>)</a:t>
          </a:r>
        </a:p>
      </dsp:txBody>
      <dsp:txXfrm rot="-5400000">
        <a:off x="2876310" y="1306497"/>
        <a:ext cx="5070606" cy="791812"/>
      </dsp:txXfrm>
    </dsp:sp>
    <dsp:sp modelId="{33834CBC-F851-2248-A6B9-1CF55BD9A8D7}">
      <dsp:nvSpPr>
        <dsp:cNvPr id="0" name=""/>
        <dsp:cNvSpPr/>
      </dsp:nvSpPr>
      <dsp:spPr>
        <a:xfrm>
          <a:off x="0" y="1153976"/>
          <a:ext cx="2876310" cy="1096853"/>
        </a:xfrm>
        <a:prstGeom prst="roundRect">
          <a:avLst/>
        </a:prstGeom>
        <a:gradFill rotWithShape="0">
          <a:gsLst>
            <a:gs pos="0">
              <a:schemeClr val="accent3">
                <a:hueOff val="3301987"/>
                <a:satOff val="-20651"/>
                <a:lumOff val="-1438"/>
                <a:alphaOff val="0"/>
                <a:tint val="68000"/>
                <a:alpha val="90000"/>
                <a:lumMod val="100000"/>
              </a:schemeClr>
            </a:gs>
            <a:gs pos="100000">
              <a:schemeClr val="accent3">
                <a:hueOff val="3301987"/>
                <a:satOff val="-20651"/>
                <a:lumOff val="-143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t>Weeks 3-6</a:t>
          </a:r>
        </a:p>
      </dsp:txBody>
      <dsp:txXfrm>
        <a:off x="53544" y="1207520"/>
        <a:ext cx="2769222" cy="989765"/>
      </dsp:txXfrm>
    </dsp:sp>
    <dsp:sp modelId="{31FB5D0F-7852-234E-B9C4-3180A82FF816}">
      <dsp:nvSpPr>
        <dsp:cNvPr id="0" name=""/>
        <dsp:cNvSpPr/>
      </dsp:nvSpPr>
      <dsp:spPr>
        <a:xfrm rot="5400000">
          <a:off x="4994289" y="297378"/>
          <a:ext cx="877482" cy="5113441"/>
        </a:xfrm>
        <a:prstGeom prst="round2SameRect">
          <a:avLst/>
        </a:prstGeom>
        <a:solidFill>
          <a:schemeClr val="accent3">
            <a:tint val="40000"/>
            <a:alpha val="90000"/>
            <a:hueOff val="6810596"/>
            <a:satOff val="-37609"/>
            <a:lumOff val="-1533"/>
            <a:alphaOff val="0"/>
          </a:schemeClr>
        </a:solidFill>
        <a:ln w="12700" cap="rnd" cmpd="sng" algn="ctr">
          <a:solidFill>
            <a:schemeClr val="accent3">
              <a:tint val="40000"/>
              <a:alpha val="90000"/>
              <a:hueOff val="6810596"/>
              <a:satOff val="-37609"/>
              <a:lumOff val="-15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Update A3</a:t>
          </a:r>
        </a:p>
        <a:p>
          <a:pPr marL="171450" lvl="1" indent="-171450" algn="l" defTabSz="711200">
            <a:lnSpc>
              <a:spcPct val="90000"/>
            </a:lnSpc>
            <a:spcBef>
              <a:spcPct val="0"/>
            </a:spcBef>
            <a:spcAft>
              <a:spcPct val="15000"/>
            </a:spcAft>
            <a:buChar char="••"/>
          </a:pPr>
          <a:r>
            <a:rPr lang="en-US" sz="1600" kern="1200" dirty="0"/>
            <a:t>On track for 3 or more PDSA cycles</a:t>
          </a:r>
        </a:p>
        <a:p>
          <a:pPr marL="171450" lvl="1" indent="-171450" algn="l" defTabSz="711200">
            <a:lnSpc>
              <a:spcPct val="90000"/>
            </a:lnSpc>
            <a:spcBef>
              <a:spcPct val="0"/>
            </a:spcBef>
            <a:spcAft>
              <a:spcPct val="15000"/>
            </a:spcAft>
            <a:buChar char="••"/>
          </a:pPr>
          <a:r>
            <a:rPr lang="en-US" sz="1600" kern="1200" dirty="0"/>
            <a:t>Think about follow-up projects</a:t>
          </a:r>
        </a:p>
      </dsp:txBody>
      <dsp:txXfrm rot="-5400000">
        <a:off x="2876310" y="2458193"/>
        <a:ext cx="5070606" cy="791812"/>
      </dsp:txXfrm>
    </dsp:sp>
    <dsp:sp modelId="{E832BA03-1F71-B543-A888-BF89D306D16F}">
      <dsp:nvSpPr>
        <dsp:cNvPr id="0" name=""/>
        <dsp:cNvSpPr/>
      </dsp:nvSpPr>
      <dsp:spPr>
        <a:xfrm>
          <a:off x="0" y="2305672"/>
          <a:ext cx="2876310" cy="1096853"/>
        </a:xfrm>
        <a:prstGeom prst="roundRect">
          <a:avLst/>
        </a:prstGeom>
        <a:gradFill rotWithShape="0">
          <a:gsLst>
            <a:gs pos="0">
              <a:schemeClr val="accent3">
                <a:hueOff val="6603975"/>
                <a:satOff val="-41301"/>
                <a:lumOff val="-2876"/>
                <a:alphaOff val="0"/>
                <a:tint val="68000"/>
                <a:alpha val="90000"/>
                <a:lumMod val="100000"/>
              </a:schemeClr>
            </a:gs>
            <a:gs pos="100000">
              <a:schemeClr val="accent3">
                <a:hueOff val="6603975"/>
                <a:satOff val="-41301"/>
                <a:lumOff val="-287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t>Weeks 7-10</a:t>
          </a:r>
        </a:p>
      </dsp:txBody>
      <dsp:txXfrm>
        <a:off x="53544" y="2359216"/>
        <a:ext cx="2769222" cy="989765"/>
      </dsp:txXfrm>
    </dsp:sp>
    <dsp:sp modelId="{DC5BCD07-318A-2A45-99B8-761925491179}">
      <dsp:nvSpPr>
        <dsp:cNvPr id="0" name=""/>
        <dsp:cNvSpPr/>
      </dsp:nvSpPr>
      <dsp:spPr>
        <a:xfrm rot="5400000">
          <a:off x="4994289" y="1449075"/>
          <a:ext cx="877482" cy="5113441"/>
        </a:xfrm>
        <a:prstGeom prst="round2SameRect">
          <a:avLst/>
        </a:prstGeom>
        <a:solidFill>
          <a:schemeClr val="accent3">
            <a:tint val="40000"/>
            <a:alpha val="90000"/>
            <a:hueOff val="10215894"/>
            <a:satOff val="-56414"/>
            <a:lumOff val="-2300"/>
            <a:alphaOff val="0"/>
          </a:schemeClr>
        </a:solidFill>
        <a:ln w="12700" cap="rnd" cmpd="sng" algn="ctr">
          <a:solidFill>
            <a:schemeClr val="accent3">
              <a:tint val="40000"/>
              <a:alpha val="90000"/>
              <a:hueOff val="10215894"/>
              <a:satOff val="-56414"/>
              <a:lumOff val="-23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Complete A3</a:t>
          </a:r>
        </a:p>
        <a:p>
          <a:pPr marL="171450" lvl="1" indent="-171450" algn="l" defTabSz="711200">
            <a:lnSpc>
              <a:spcPct val="90000"/>
            </a:lnSpc>
            <a:spcBef>
              <a:spcPct val="0"/>
            </a:spcBef>
            <a:spcAft>
              <a:spcPct val="15000"/>
            </a:spcAft>
            <a:buChar char="••"/>
          </a:pPr>
          <a:r>
            <a:rPr lang="en-US" sz="1600" kern="1200" dirty="0"/>
            <a:t>Wrap up PDSAs and  think about sustainability</a:t>
          </a:r>
        </a:p>
        <a:p>
          <a:pPr marL="171450" lvl="1" indent="-171450" algn="l" defTabSz="711200">
            <a:lnSpc>
              <a:spcPct val="90000"/>
            </a:lnSpc>
            <a:spcBef>
              <a:spcPct val="0"/>
            </a:spcBef>
            <a:spcAft>
              <a:spcPct val="15000"/>
            </a:spcAft>
            <a:buChar char="••"/>
          </a:pPr>
          <a:r>
            <a:rPr lang="en-US" sz="1600" kern="1200" dirty="0"/>
            <a:t>Make a poster</a:t>
          </a:r>
        </a:p>
      </dsp:txBody>
      <dsp:txXfrm rot="-5400000">
        <a:off x="2876310" y="3609890"/>
        <a:ext cx="5070606" cy="791812"/>
      </dsp:txXfrm>
    </dsp:sp>
    <dsp:sp modelId="{61EF20BF-7585-9341-B002-CA5FAA2FAE00}">
      <dsp:nvSpPr>
        <dsp:cNvPr id="0" name=""/>
        <dsp:cNvSpPr/>
      </dsp:nvSpPr>
      <dsp:spPr>
        <a:xfrm>
          <a:off x="0" y="3457369"/>
          <a:ext cx="2876310" cy="1096853"/>
        </a:xfrm>
        <a:prstGeom prst="roundRect">
          <a:avLst/>
        </a:prstGeom>
        <a:gradFill rotWithShape="0">
          <a:gsLst>
            <a:gs pos="0">
              <a:schemeClr val="accent3">
                <a:hueOff val="9905962"/>
                <a:satOff val="-61952"/>
                <a:lumOff val="-4314"/>
                <a:alphaOff val="0"/>
                <a:tint val="68000"/>
                <a:alpha val="90000"/>
                <a:lumMod val="100000"/>
              </a:schemeClr>
            </a:gs>
            <a:gs pos="100000">
              <a:schemeClr val="accent3">
                <a:hueOff val="9905962"/>
                <a:satOff val="-61952"/>
                <a:lumOff val="-4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t>Weeks 11-14</a:t>
          </a:r>
        </a:p>
      </dsp:txBody>
      <dsp:txXfrm>
        <a:off x="53544" y="3510913"/>
        <a:ext cx="2769222" cy="9897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01725-0E3F-C24C-B7E1-220CC08E06CB}">
      <dsp:nvSpPr>
        <dsp:cNvPr id="0" name=""/>
        <dsp:cNvSpPr/>
      </dsp:nvSpPr>
      <dsp:spPr>
        <a:xfrm>
          <a:off x="958451" y="-30132"/>
          <a:ext cx="2368378" cy="2368378"/>
        </a:xfrm>
        <a:prstGeom prst="circularArrow">
          <a:avLst>
            <a:gd name="adj1" fmla="val 4668"/>
            <a:gd name="adj2" fmla="val 272909"/>
            <a:gd name="adj3" fmla="val 13159125"/>
            <a:gd name="adj4" fmla="val 17811624"/>
            <a:gd name="adj5" fmla="val 4847"/>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dsp:style>
    </dsp:sp>
    <dsp:sp modelId="{3B05CF87-35BB-0E45-A5DC-4C287724CD32}">
      <dsp:nvSpPr>
        <dsp:cNvPr id="0" name=""/>
        <dsp:cNvSpPr/>
      </dsp:nvSpPr>
      <dsp:spPr>
        <a:xfrm>
          <a:off x="1421801" y="841"/>
          <a:ext cx="1441679" cy="720839"/>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PLAN</a:t>
          </a:r>
        </a:p>
      </dsp:txBody>
      <dsp:txXfrm>
        <a:off x="1456989" y="36029"/>
        <a:ext cx="1371303" cy="650463"/>
      </dsp:txXfrm>
    </dsp:sp>
    <dsp:sp modelId="{6B231E6B-EDCC-2849-BA36-B9FF070E69A1}">
      <dsp:nvSpPr>
        <dsp:cNvPr id="0" name=""/>
        <dsp:cNvSpPr/>
      </dsp:nvSpPr>
      <dsp:spPr>
        <a:xfrm>
          <a:off x="2272206" y="851246"/>
          <a:ext cx="1441679" cy="720839"/>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DO</a:t>
          </a:r>
        </a:p>
      </dsp:txBody>
      <dsp:txXfrm>
        <a:off x="2307394" y="886434"/>
        <a:ext cx="1371303" cy="650463"/>
      </dsp:txXfrm>
    </dsp:sp>
    <dsp:sp modelId="{03451314-9FB3-7D47-B3B8-8899DDF25C36}">
      <dsp:nvSpPr>
        <dsp:cNvPr id="0" name=""/>
        <dsp:cNvSpPr/>
      </dsp:nvSpPr>
      <dsp:spPr>
        <a:xfrm>
          <a:off x="1421801" y="1701651"/>
          <a:ext cx="1441679" cy="720839"/>
        </a:xfrm>
        <a:prstGeom prst="roundRect">
          <a:avLst/>
        </a:prstGeom>
        <a:solidFill>
          <a:schemeClr val="accent4"/>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STUDY</a:t>
          </a:r>
        </a:p>
      </dsp:txBody>
      <dsp:txXfrm>
        <a:off x="1456989" y="1736839"/>
        <a:ext cx="1371303" cy="650463"/>
      </dsp:txXfrm>
    </dsp:sp>
    <dsp:sp modelId="{08B828A6-5560-3E4F-8D7A-FED6DDA5FB73}">
      <dsp:nvSpPr>
        <dsp:cNvPr id="0" name=""/>
        <dsp:cNvSpPr/>
      </dsp:nvSpPr>
      <dsp:spPr>
        <a:xfrm>
          <a:off x="571396" y="851246"/>
          <a:ext cx="1441679" cy="720839"/>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ACT</a:t>
          </a:r>
        </a:p>
      </dsp:txBody>
      <dsp:txXfrm>
        <a:off x="606584" y="886434"/>
        <a:ext cx="1371303" cy="6504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565A-4389-ED4D-BB8A-7E0FE8D70965}">
      <dsp:nvSpPr>
        <dsp:cNvPr id="0" name=""/>
        <dsp:cNvSpPr/>
      </dsp:nvSpPr>
      <dsp:spPr>
        <a:xfrm>
          <a:off x="0" y="0"/>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What are we trying to accomplish?</a:t>
          </a:r>
        </a:p>
      </dsp:txBody>
      <dsp:txXfrm>
        <a:off x="1246444" y="0"/>
        <a:ext cx="4652331" cy="666888"/>
      </dsp:txXfrm>
    </dsp:sp>
    <dsp:sp modelId="{A8DC20E4-C582-1E44-A2D4-F5677D2EA0D8}">
      <dsp:nvSpPr>
        <dsp:cNvPr id="0" name=""/>
        <dsp:cNvSpPr/>
      </dsp:nvSpPr>
      <dsp:spPr>
        <a:xfrm>
          <a:off x="66688" y="66688"/>
          <a:ext cx="1179755" cy="53351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89C5F-1E84-B440-AAC2-06F45B9CD844}">
      <dsp:nvSpPr>
        <dsp:cNvPr id="0" name=""/>
        <dsp:cNvSpPr/>
      </dsp:nvSpPr>
      <dsp:spPr>
        <a:xfrm>
          <a:off x="0" y="733577"/>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How do we quantify that a change as an improvement?</a:t>
          </a:r>
        </a:p>
      </dsp:txBody>
      <dsp:txXfrm>
        <a:off x="1246444" y="733577"/>
        <a:ext cx="4652331" cy="666888"/>
      </dsp:txXfrm>
    </dsp:sp>
    <dsp:sp modelId="{ABBB0FD5-9BDF-4A44-864B-D458133BC059}">
      <dsp:nvSpPr>
        <dsp:cNvPr id="0" name=""/>
        <dsp:cNvSpPr/>
      </dsp:nvSpPr>
      <dsp:spPr>
        <a:xfrm>
          <a:off x="66688" y="800266"/>
          <a:ext cx="1179755" cy="533510"/>
        </a:xfrm>
        <a:prstGeom prst="roundRect">
          <a:avLst>
            <a:gd name="adj" fmla="val 10000"/>
          </a:avLst>
        </a:prstGeom>
        <a:blipFill>
          <a:blip xmlns:r="http://schemas.openxmlformats.org/officeDocument/2006/relationships" r:embed="rId2"/>
          <a:srcRect/>
          <a:stretch>
            <a:fillRect t="-21000" b="-21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3AFC1-7C5E-3A45-AB7B-9734FE292E95}">
      <dsp:nvSpPr>
        <dsp:cNvPr id="0" name=""/>
        <dsp:cNvSpPr/>
      </dsp:nvSpPr>
      <dsp:spPr>
        <a:xfrm>
          <a:off x="0" y="1467154"/>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What changes can we make that will result in improvement?</a:t>
          </a:r>
        </a:p>
      </dsp:txBody>
      <dsp:txXfrm>
        <a:off x="1246444" y="1467154"/>
        <a:ext cx="4652331" cy="666888"/>
      </dsp:txXfrm>
    </dsp:sp>
    <dsp:sp modelId="{E89F4BAA-115D-7F44-ABE3-23DA0E7C4734}">
      <dsp:nvSpPr>
        <dsp:cNvPr id="0" name=""/>
        <dsp:cNvSpPr/>
      </dsp:nvSpPr>
      <dsp:spPr>
        <a:xfrm>
          <a:off x="66688" y="1533843"/>
          <a:ext cx="1179755" cy="53351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01725-0E3F-C24C-B7E1-220CC08E06CB}">
      <dsp:nvSpPr>
        <dsp:cNvPr id="0" name=""/>
        <dsp:cNvSpPr/>
      </dsp:nvSpPr>
      <dsp:spPr>
        <a:xfrm>
          <a:off x="958451" y="-30132"/>
          <a:ext cx="2368378" cy="2368378"/>
        </a:xfrm>
        <a:prstGeom prst="circularArrow">
          <a:avLst>
            <a:gd name="adj1" fmla="val 4668"/>
            <a:gd name="adj2" fmla="val 272909"/>
            <a:gd name="adj3" fmla="val 13159125"/>
            <a:gd name="adj4" fmla="val 17811624"/>
            <a:gd name="adj5" fmla="val 4847"/>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dsp:style>
    </dsp:sp>
    <dsp:sp modelId="{3B05CF87-35BB-0E45-A5DC-4C287724CD32}">
      <dsp:nvSpPr>
        <dsp:cNvPr id="0" name=""/>
        <dsp:cNvSpPr/>
      </dsp:nvSpPr>
      <dsp:spPr>
        <a:xfrm>
          <a:off x="1421801" y="841"/>
          <a:ext cx="1441679" cy="720839"/>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PLAN</a:t>
          </a:r>
        </a:p>
      </dsp:txBody>
      <dsp:txXfrm>
        <a:off x="1456989" y="36029"/>
        <a:ext cx="1371303" cy="650463"/>
      </dsp:txXfrm>
    </dsp:sp>
    <dsp:sp modelId="{6B231E6B-EDCC-2849-BA36-B9FF070E69A1}">
      <dsp:nvSpPr>
        <dsp:cNvPr id="0" name=""/>
        <dsp:cNvSpPr/>
      </dsp:nvSpPr>
      <dsp:spPr>
        <a:xfrm>
          <a:off x="2272206" y="851246"/>
          <a:ext cx="1441679" cy="720839"/>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DO</a:t>
          </a:r>
        </a:p>
      </dsp:txBody>
      <dsp:txXfrm>
        <a:off x="2307394" y="886434"/>
        <a:ext cx="1371303" cy="650463"/>
      </dsp:txXfrm>
    </dsp:sp>
    <dsp:sp modelId="{03451314-9FB3-7D47-B3B8-8899DDF25C36}">
      <dsp:nvSpPr>
        <dsp:cNvPr id="0" name=""/>
        <dsp:cNvSpPr/>
      </dsp:nvSpPr>
      <dsp:spPr>
        <a:xfrm>
          <a:off x="1421801" y="1701651"/>
          <a:ext cx="1441679" cy="720839"/>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STUDY</a:t>
          </a:r>
        </a:p>
      </dsp:txBody>
      <dsp:txXfrm>
        <a:off x="1456989" y="1736839"/>
        <a:ext cx="1371303" cy="650463"/>
      </dsp:txXfrm>
    </dsp:sp>
    <dsp:sp modelId="{08B828A6-5560-3E4F-8D7A-FED6DDA5FB73}">
      <dsp:nvSpPr>
        <dsp:cNvPr id="0" name=""/>
        <dsp:cNvSpPr/>
      </dsp:nvSpPr>
      <dsp:spPr>
        <a:xfrm>
          <a:off x="571396" y="851246"/>
          <a:ext cx="1441679" cy="720839"/>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ACT</a:t>
          </a:r>
        </a:p>
      </dsp:txBody>
      <dsp:txXfrm>
        <a:off x="606584" y="886434"/>
        <a:ext cx="1371303" cy="6504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565A-4389-ED4D-BB8A-7E0FE8D70965}">
      <dsp:nvSpPr>
        <dsp:cNvPr id="0" name=""/>
        <dsp:cNvSpPr/>
      </dsp:nvSpPr>
      <dsp:spPr>
        <a:xfrm>
          <a:off x="0" y="0"/>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What are we trying to accomplish?</a:t>
          </a:r>
        </a:p>
      </dsp:txBody>
      <dsp:txXfrm>
        <a:off x="1246444" y="0"/>
        <a:ext cx="4652331" cy="666888"/>
      </dsp:txXfrm>
    </dsp:sp>
    <dsp:sp modelId="{A8DC20E4-C582-1E44-A2D4-F5677D2EA0D8}">
      <dsp:nvSpPr>
        <dsp:cNvPr id="0" name=""/>
        <dsp:cNvSpPr/>
      </dsp:nvSpPr>
      <dsp:spPr>
        <a:xfrm>
          <a:off x="66688" y="66688"/>
          <a:ext cx="1179755" cy="53351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89C5F-1E84-B440-AAC2-06F45B9CD844}">
      <dsp:nvSpPr>
        <dsp:cNvPr id="0" name=""/>
        <dsp:cNvSpPr/>
      </dsp:nvSpPr>
      <dsp:spPr>
        <a:xfrm>
          <a:off x="0" y="733577"/>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How do we quantify that a change as an improvement?</a:t>
          </a:r>
        </a:p>
      </dsp:txBody>
      <dsp:txXfrm>
        <a:off x="1246444" y="733577"/>
        <a:ext cx="4652331" cy="666888"/>
      </dsp:txXfrm>
    </dsp:sp>
    <dsp:sp modelId="{ABBB0FD5-9BDF-4A44-864B-D458133BC059}">
      <dsp:nvSpPr>
        <dsp:cNvPr id="0" name=""/>
        <dsp:cNvSpPr/>
      </dsp:nvSpPr>
      <dsp:spPr>
        <a:xfrm>
          <a:off x="66688" y="800266"/>
          <a:ext cx="1179755" cy="533510"/>
        </a:xfrm>
        <a:prstGeom prst="roundRect">
          <a:avLst>
            <a:gd name="adj" fmla="val 10000"/>
          </a:avLst>
        </a:prstGeom>
        <a:blipFill>
          <a:blip xmlns:r="http://schemas.openxmlformats.org/officeDocument/2006/relationships" r:embed="rId2"/>
          <a:srcRect/>
          <a:stretch>
            <a:fillRect t="-21000" b="-21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3AFC1-7C5E-3A45-AB7B-9734FE292E95}">
      <dsp:nvSpPr>
        <dsp:cNvPr id="0" name=""/>
        <dsp:cNvSpPr/>
      </dsp:nvSpPr>
      <dsp:spPr>
        <a:xfrm>
          <a:off x="0" y="1467154"/>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What changes can we make that will result in improvement?</a:t>
          </a:r>
        </a:p>
      </dsp:txBody>
      <dsp:txXfrm>
        <a:off x="1246444" y="1467154"/>
        <a:ext cx="4652331" cy="666888"/>
      </dsp:txXfrm>
    </dsp:sp>
    <dsp:sp modelId="{E89F4BAA-115D-7F44-ABE3-23DA0E7C4734}">
      <dsp:nvSpPr>
        <dsp:cNvPr id="0" name=""/>
        <dsp:cNvSpPr/>
      </dsp:nvSpPr>
      <dsp:spPr>
        <a:xfrm>
          <a:off x="66688" y="1533843"/>
          <a:ext cx="1179755" cy="53351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F7C44-FE64-F34F-9CA1-38E7F6F12A09}">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888A6-EBC1-B542-9B01-ABA4D298F60D}">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a:t>I want to implement FIT testing in the ACC clinic</a:t>
          </a:r>
        </a:p>
      </dsp:txBody>
      <dsp:txXfrm>
        <a:off x="614349" y="675946"/>
        <a:ext cx="4550175" cy="2825197"/>
      </dsp:txXfrm>
    </dsp:sp>
    <dsp:sp modelId="{FF4B5F95-AF9E-F849-B9DE-DD4ED6F90D91}">
      <dsp:nvSpPr>
        <dsp:cNvPr id="0" name=""/>
        <dsp:cNvSpPr/>
      </dsp:nvSpPr>
      <dsp:spPr>
        <a:xfrm>
          <a:off x="5778875" y="108254"/>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F70D2-5334-E54D-8644-BE950852AA93}">
      <dsp:nvSpPr>
        <dsp:cNvPr id="0" name=""/>
        <dsp:cNvSpPr/>
      </dsp:nvSpPr>
      <dsp:spPr>
        <a:xfrm>
          <a:off x="6303982" y="607106"/>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a:t>I will send out 10 FIT tests to patients in the next one week</a:t>
          </a:r>
        </a:p>
      </dsp:txBody>
      <dsp:txXfrm>
        <a:off x="6391878" y="695002"/>
        <a:ext cx="4550175" cy="28251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2D65A-D51B-D44F-935C-5B164318ACF2}">
      <dsp:nvSpPr>
        <dsp:cNvPr id="0" name=""/>
        <dsp:cNvSpPr/>
      </dsp:nvSpPr>
      <dsp:spPr>
        <a:xfrm>
          <a:off x="0" y="345980"/>
          <a:ext cx="11029950" cy="667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333248" rIns="8560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These individuals either get stuff done or are able to get others to do things</a:t>
          </a:r>
        </a:p>
      </dsp:txBody>
      <dsp:txXfrm>
        <a:off x="0" y="345980"/>
        <a:ext cx="11029950" cy="667800"/>
      </dsp:txXfrm>
    </dsp:sp>
    <dsp:sp modelId="{E47DF5E7-1B60-2E49-92B4-5FD0941B999F}">
      <dsp:nvSpPr>
        <dsp:cNvPr id="0" name=""/>
        <dsp:cNvSpPr/>
      </dsp:nvSpPr>
      <dsp:spPr>
        <a:xfrm>
          <a:off x="551497" y="109820"/>
          <a:ext cx="7720965" cy="47232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lvl="0" algn="l" defTabSz="711200">
            <a:lnSpc>
              <a:spcPct val="90000"/>
            </a:lnSpc>
            <a:spcBef>
              <a:spcPct val="0"/>
            </a:spcBef>
            <a:spcAft>
              <a:spcPct val="35000"/>
            </a:spcAft>
          </a:pPr>
          <a:r>
            <a:rPr lang="en-US" sz="1600" b="1" kern="1200" dirty="0"/>
            <a:t>Leaders:  </a:t>
          </a:r>
          <a:r>
            <a:rPr lang="en-US" sz="1600" kern="1200" dirty="0"/>
            <a:t>Practice manager, care manager, or a physician leader.  </a:t>
          </a:r>
        </a:p>
      </dsp:txBody>
      <dsp:txXfrm>
        <a:off x="574554" y="132877"/>
        <a:ext cx="7674851" cy="426206"/>
      </dsp:txXfrm>
    </dsp:sp>
    <dsp:sp modelId="{82D5A279-FAE6-CA45-9CF9-77553519DBF7}">
      <dsp:nvSpPr>
        <dsp:cNvPr id="0" name=""/>
        <dsp:cNvSpPr/>
      </dsp:nvSpPr>
      <dsp:spPr>
        <a:xfrm>
          <a:off x="0" y="1336340"/>
          <a:ext cx="11029950" cy="2822400"/>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333248" rIns="856047"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Co-workers: </a:t>
          </a:r>
          <a:r>
            <a:rPr lang="en-US" sz="1600" kern="1200" dirty="0"/>
            <a:t>front desk staff, nurses, phlebotomy, medical students, physicians and everyone the project could touch</a:t>
          </a:r>
        </a:p>
        <a:p>
          <a:pPr marL="342900" lvl="2" indent="-171450" algn="l" defTabSz="711200">
            <a:lnSpc>
              <a:spcPct val="90000"/>
            </a:lnSpc>
            <a:spcBef>
              <a:spcPct val="0"/>
            </a:spcBef>
            <a:spcAft>
              <a:spcPct val="15000"/>
            </a:spcAft>
            <a:buChar char="••"/>
          </a:pPr>
          <a:r>
            <a:rPr lang="en-US" sz="1600" kern="1200" dirty="0"/>
            <a:t>Explain why you think your intervention is important, do it </a:t>
          </a:r>
          <a:r>
            <a:rPr lang="en-US" sz="1600" b="1" kern="1200" dirty="0"/>
            <a:t>face to face</a:t>
          </a:r>
          <a:endParaRPr lang="en-US" sz="1600" kern="1200" dirty="0"/>
        </a:p>
        <a:p>
          <a:pPr marL="342900" lvl="2" indent="-171450" algn="l" defTabSz="711200">
            <a:lnSpc>
              <a:spcPct val="90000"/>
            </a:lnSpc>
            <a:spcBef>
              <a:spcPct val="0"/>
            </a:spcBef>
            <a:spcAft>
              <a:spcPct val="15000"/>
            </a:spcAft>
            <a:buChar char="••"/>
          </a:pPr>
          <a:r>
            <a:rPr lang="en-US" sz="1600" kern="1200"/>
            <a:t>Ask whomever you are talking to:  </a:t>
          </a:r>
          <a:r>
            <a:rPr lang="en-US" sz="1600" b="1" i="1" kern="1200"/>
            <a:t>Is there anything else I should talk to about this? </a:t>
          </a:r>
          <a:endParaRPr lang="en-US" sz="1600" kern="1200"/>
        </a:p>
        <a:p>
          <a:pPr marL="171450" lvl="1" indent="-171450" algn="l" defTabSz="711200">
            <a:lnSpc>
              <a:spcPct val="90000"/>
            </a:lnSpc>
            <a:spcBef>
              <a:spcPct val="0"/>
            </a:spcBef>
            <a:spcAft>
              <a:spcPct val="15000"/>
            </a:spcAft>
            <a:buChar char="••"/>
          </a:pPr>
          <a:r>
            <a:rPr lang="en-US" sz="1600" b="1" kern="1200"/>
            <a:t>Clinic/Leadership</a:t>
          </a:r>
          <a:endParaRPr lang="en-US" sz="1600" kern="1200"/>
        </a:p>
        <a:p>
          <a:pPr marL="342900" lvl="2" indent="-171450" algn="l" defTabSz="711200">
            <a:lnSpc>
              <a:spcPct val="90000"/>
            </a:lnSpc>
            <a:spcBef>
              <a:spcPct val="0"/>
            </a:spcBef>
            <a:spcAft>
              <a:spcPct val="15000"/>
            </a:spcAft>
            <a:buChar char="••"/>
          </a:pPr>
          <a:r>
            <a:rPr lang="en-US" sz="1600" kern="1200"/>
            <a:t>Discuss why this project is relevant to the clinic, are we </a:t>
          </a:r>
        </a:p>
        <a:p>
          <a:pPr marL="342900" lvl="2" indent="-171450" algn="l" defTabSz="711200">
            <a:lnSpc>
              <a:spcPct val="90000"/>
            </a:lnSpc>
            <a:spcBef>
              <a:spcPct val="0"/>
            </a:spcBef>
            <a:spcAft>
              <a:spcPct val="15000"/>
            </a:spcAft>
            <a:buChar char="••"/>
          </a:pPr>
          <a:r>
            <a:rPr lang="en-US" sz="1600" kern="1200"/>
            <a:t>Obtain insight on existing practices and prior projects </a:t>
          </a:r>
        </a:p>
        <a:p>
          <a:pPr marL="171450" lvl="1" indent="-171450" algn="l" defTabSz="711200">
            <a:lnSpc>
              <a:spcPct val="90000"/>
            </a:lnSpc>
            <a:spcBef>
              <a:spcPct val="0"/>
            </a:spcBef>
            <a:spcAft>
              <a:spcPct val="15000"/>
            </a:spcAft>
            <a:buChar char="••"/>
          </a:pPr>
          <a:r>
            <a:rPr lang="en-US" sz="1600" b="1" kern="1200"/>
            <a:t>Patients </a:t>
          </a:r>
          <a:endParaRPr lang="en-US" sz="1600" kern="1200"/>
        </a:p>
        <a:p>
          <a:pPr marL="342900" lvl="2" indent="-171450" algn="l" defTabSz="711200">
            <a:lnSpc>
              <a:spcPct val="90000"/>
            </a:lnSpc>
            <a:spcBef>
              <a:spcPct val="0"/>
            </a:spcBef>
            <a:spcAft>
              <a:spcPct val="15000"/>
            </a:spcAft>
            <a:buChar char="••"/>
          </a:pPr>
          <a:r>
            <a:rPr lang="en-US" sz="1600" kern="1200" dirty="0"/>
            <a:t>One of the greatest assets a practice can have – Ultimately your changes affect them, </a:t>
          </a:r>
          <a:r>
            <a:rPr lang="en-US" sz="1600" b="1" kern="1200" dirty="0"/>
            <a:t>patient investment and input is KEY</a:t>
          </a:r>
          <a:endParaRPr lang="en-US" sz="1600" kern="1200" dirty="0"/>
        </a:p>
      </dsp:txBody>
      <dsp:txXfrm>
        <a:off x="0" y="1336340"/>
        <a:ext cx="11029950" cy="2822400"/>
      </dsp:txXfrm>
    </dsp:sp>
    <dsp:sp modelId="{4160E9FD-123F-CF43-A78B-D15BFC023E03}">
      <dsp:nvSpPr>
        <dsp:cNvPr id="0" name=""/>
        <dsp:cNvSpPr/>
      </dsp:nvSpPr>
      <dsp:spPr>
        <a:xfrm>
          <a:off x="551497" y="1100180"/>
          <a:ext cx="7720965" cy="47232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lvl="0" algn="l" defTabSz="711200">
            <a:lnSpc>
              <a:spcPct val="90000"/>
            </a:lnSpc>
            <a:spcBef>
              <a:spcPct val="0"/>
            </a:spcBef>
            <a:spcAft>
              <a:spcPct val="35000"/>
            </a:spcAft>
          </a:pPr>
          <a:r>
            <a:rPr lang="en-US" sz="1600" b="1" kern="1200"/>
            <a:t>Stakeholders:</a:t>
          </a:r>
          <a:r>
            <a:rPr lang="en-US" sz="1600" kern="1200"/>
            <a:t> </a:t>
          </a:r>
          <a:r>
            <a:rPr lang="en-US" sz="1600" b="1" kern="1200"/>
            <a:t>ANYONE </a:t>
          </a:r>
          <a:r>
            <a:rPr lang="en-US" sz="1600" kern="1200"/>
            <a:t>affected by your cycle of change, including:</a:t>
          </a:r>
        </a:p>
      </dsp:txBody>
      <dsp:txXfrm>
        <a:off x="574554" y="1123237"/>
        <a:ext cx="7674851"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1563C-3690-4BC9-98ED-26349C5B6303}">
      <dsp:nvSpPr>
        <dsp:cNvPr id="0" name=""/>
        <dsp:cNvSpPr/>
      </dsp:nvSpPr>
      <dsp:spPr>
        <a:xfrm>
          <a:off x="814200" y="473596"/>
          <a:ext cx="871171" cy="87117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2232BE-256D-43D1-9E97-AF558A689F9C}">
      <dsp:nvSpPr>
        <dsp:cNvPr id="0" name=""/>
        <dsp:cNvSpPr/>
      </dsp:nvSpPr>
      <dsp:spPr>
        <a:xfrm>
          <a:off x="5255" y="1472213"/>
          <a:ext cx="2489062" cy="63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b="1" kern="1200" dirty="0"/>
            <a:t>PROVIDER LEVEL</a:t>
          </a:r>
          <a:endParaRPr lang="en-US" sz="1800" kern="1200" dirty="0"/>
        </a:p>
      </dsp:txBody>
      <dsp:txXfrm>
        <a:off x="5255" y="1472213"/>
        <a:ext cx="2489062" cy="630043"/>
      </dsp:txXfrm>
    </dsp:sp>
    <dsp:sp modelId="{04235AEB-0A14-485C-B11D-9BC4E336EACE}">
      <dsp:nvSpPr>
        <dsp:cNvPr id="0" name=""/>
        <dsp:cNvSpPr/>
      </dsp:nvSpPr>
      <dsp:spPr>
        <a:xfrm>
          <a:off x="5255" y="2161533"/>
          <a:ext cx="2489062" cy="127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dirty="0"/>
            <a:t>Audit and feedback </a:t>
          </a:r>
        </a:p>
        <a:p>
          <a:pPr lvl="0" algn="ctr" defTabSz="755650">
            <a:lnSpc>
              <a:spcPct val="100000"/>
            </a:lnSpc>
            <a:spcBef>
              <a:spcPct val="0"/>
            </a:spcBef>
            <a:spcAft>
              <a:spcPct val="35000"/>
            </a:spcAft>
          </a:pPr>
          <a:r>
            <a:rPr lang="en-US" sz="1700" kern="1200" dirty="0"/>
            <a:t>Education</a:t>
          </a:r>
        </a:p>
        <a:p>
          <a:pPr lvl="0" algn="ctr" defTabSz="755650">
            <a:lnSpc>
              <a:spcPct val="100000"/>
            </a:lnSpc>
            <a:spcBef>
              <a:spcPct val="0"/>
            </a:spcBef>
            <a:spcAft>
              <a:spcPct val="35000"/>
            </a:spcAft>
          </a:pPr>
          <a:r>
            <a:rPr lang="en-US" sz="1700" kern="1200" dirty="0"/>
            <a:t>Financial incentives. </a:t>
          </a:r>
        </a:p>
      </dsp:txBody>
      <dsp:txXfrm>
        <a:off x="5255" y="2161533"/>
        <a:ext cx="2489062" cy="1275898"/>
      </dsp:txXfrm>
    </dsp:sp>
    <dsp:sp modelId="{023CF08F-F87E-4615-B643-3E0A4A7A3D9C}">
      <dsp:nvSpPr>
        <dsp:cNvPr id="0" name=""/>
        <dsp:cNvSpPr/>
      </dsp:nvSpPr>
      <dsp:spPr>
        <a:xfrm>
          <a:off x="3738848" y="473596"/>
          <a:ext cx="871171" cy="871171"/>
        </a:xfrm>
        <a:prstGeom prst="rect">
          <a:avLst/>
        </a:prstGeom>
        <a:blipFill rotWithShape="1">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996C70-D161-4324-8225-5BF45AE4C0E4}">
      <dsp:nvSpPr>
        <dsp:cNvPr id="0" name=""/>
        <dsp:cNvSpPr/>
      </dsp:nvSpPr>
      <dsp:spPr>
        <a:xfrm>
          <a:off x="2929903" y="1472213"/>
          <a:ext cx="2489062" cy="63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b="1" kern="1200" dirty="0"/>
            <a:t>PATIENT LEVEL</a:t>
          </a:r>
          <a:endParaRPr lang="en-US" sz="1800" kern="1200" dirty="0"/>
        </a:p>
      </dsp:txBody>
      <dsp:txXfrm>
        <a:off x="2929903" y="1472213"/>
        <a:ext cx="2489062" cy="630043"/>
      </dsp:txXfrm>
    </dsp:sp>
    <dsp:sp modelId="{4BA07CB9-0513-43EB-A4C2-ED4D2459B853}">
      <dsp:nvSpPr>
        <dsp:cNvPr id="0" name=""/>
        <dsp:cNvSpPr/>
      </dsp:nvSpPr>
      <dsp:spPr>
        <a:xfrm>
          <a:off x="2929903" y="2161533"/>
          <a:ext cx="2489062" cy="127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Education</a:t>
          </a:r>
        </a:p>
        <a:p>
          <a:pPr lvl="0" algn="ctr" defTabSz="755650">
            <a:lnSpc>
              <a:spcPct val="100000"/>
            </a:lnSpc>
            <a:spcBef>
              <a:spcPct val="0"/>
            </a:spcBef>
            <a:spcAft>
              <a:spcPct val="35000"/>
            </a:spcAft>
          </a:pPr>
          <a:r>
            <a:rPr lang="en-US" sz="1700" kern="1200" dirty="0"/>
            <a:t>Reminders and promotion of self management</a:t>
          </a:r>
        </a:p>
        <a:p>
          <a:pPr lvl="0" algn="ctr" defTabSz="755650">
            <a:lnSpc>
              <a:spcPct val="100000"/>
            </a:lnSpc>
            <a:spcBef>
              <a:spcPct val="0"/>
            </a:spcBef>
            <a:spcAft>
              <a:spcPct val="35000"/>
            </a:spcAft>
          </a:pPr>
          <a:r>
            <a:rPr lang="en-US" sz="1700" kern="1200"/>
            <a:t>Financial incentives </a:t>
          </a:r>
        </a:p>
      </dsp:txBody>
      <dsp:txXfrm>
        <a:off x="2929903" y="2161533"/>
        <a:ext cx="2489062" cy="1275898"/>
      </dsp:txXfrm>
    </dsp:sp>
    <dsp:sp modelId="{B293A2B8-C29F-4A09-9291-C802155E5D96}">
      <dsp:nvSpPr>
        <dsp:cNvPr id="0" name=""/>
        <dsp:cNvSpPr/>
      </dsp:nvSpPr>
      <dsp:spPr>
        <a:xfrm>
          <a:off x="6663497" y="343433"/>
          <a:ext cx="871171" cy="871171"/>
        </a:xfrm>
        <a:prstGeom prst="rect">
          <a:avLst/>
        </a:prstGeom>
        <a:blipFill rotWithShape="1">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2CAFD5-C2EC-4851-B9EE-4D09C53085A9}">
      <dsp:nvSpPr>
        <dsp:cNvPr id="0" name=""/>
        <dsp:cNvSpPr/>
      </dsp:nvSpPr>
      <dsp:spPr>
        <a:xfrm>
          <a:off x="5854551" y="1353244"/>
          <a:ext cx="2489062" cy="63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b="1" kern="1200" dirty="0"/>
            <a:t>CLINIC LEVEL</a:t>
          </a:r>
          <a:endParaRPr lang="en-US" sz="1800" kern="1200" dirty="0"/>
        </a:p>
      </dsp:txBody>
      <dsp:txXfrm>
        <a:off x="5854551" y="1353244"/>
        <a:ext cx="2489062" cy="630043"/>
      </dsp:txXfrm>
    </dsp:sp>
    <dsp:sp modelId="{75667BF2-B9F7-4DBC-808C-5E0A3988AA54}">
      <dsp:nvSpPr>
        <dsp:cNvPr id="0" name=""/>
        <dsp:cNvSpPr/>
      </dsp:nvSpPr>
      <dsp:spPr>
        <a:xfrm>
          <a:off x="5854551" y="2047771"/>
          <a:ext cx="2489062" cy="151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Chronic disease management</a:t>
          </a:r>
        </a:p>
        <a:p>
          <a:pPr lvl="0" algn="ctr" defTabSz="755650">
            <a:lnSpc>
              <a:spcPct val="100000"/>
            </a:lnSpc>
            <a:spcBef>
              <a:spcPct val="0"/>
            </a:spcBef>
            <a:spcAft>
              <a:spcPct val="35000"/>
            </a:spcAft>
          </a:pPr>
          <a:r>
            <a:rPr lang="en-US" sz="1700" kern="1200"/>
            <a:t>Increased staffing, </a:t>
          </a:r>
        </a:p>
        <a:p>
          <a:pPr lvl="0" algn="ctr" defTabSz="755650">
            <a:lnSpc>
              <a:spcPct val="100000"/>
            </a:lnSpc>
            <a:spcBef>
              <a:spcPct val="0"/>
            </a:spcBef>
            <a:spcAft>
              <a:spcPct val="35000"/>
            </a:spcAft>
          </a:pPr>
          <a:r>
            <a:rPr lang="en-US" sz="1700" kern="1200" dirty="0"/>
            <a:t>Skill mix </a:t>
          </a:r>
        </a:p>
        <a:p>
          <a:pPr lvl="0" algn="ctr" defTabSz="755650">
            <a:lnSpc>
              <a:spcPct val="100000"/>
            </a:lnSpc>
            <a:spcBef>
              <a:spcPct val="0"/>
            </a:spcBef>
            <a:spcAft>
              <a:spcPct val="35000"/>
            </a:spcAft>
          </a:pPr>
          <a:r>
            <a:rPr lang="en-US" sz="1700" kern="1200"/>
            <a:t>Case management</a:t>
          </a:r>
        </a:p>
      </dsp:txBody>
      <dsp:txXfrm>
        <a:off x="5854551" y="2047771"/>
        <a:ext cx="2489062" cy="1519823"/>
      </dsp:txXfrm>
    </dsp:sp>
    <dsp:sp modelId="{31132DF8-9EF8-4F51-9EE0-3020163D9009}">
      <dsp:nvSpPr>
        <dsp:cNvPr id="0" name=""/>
        <dsp:cNvSpPr/>
      </dsp:nvSpPr>
      <dsp:spPr>
        <a:xfrm>
          <a:off x="9588145" y="343433"/>
          <a:ext cx="871171" cy="871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2208CA-5DB4-49C3-94D1-B204B54FC0F4}">
      <dsp:nvSpPr>
        <dsp:cNvPr id="0" name=""/>
        <dsp:cNvSpPr/>
      </dsp:nvSpPr>
      <dsp:spPr>
        <a:xfrm>
          <a:off x="8779200" y="1353244"/>
          <a:ext cx="2489062" cy="63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b="1" kern="1200" dirty="0"/>
            <a:t>ORGANIZATIONAL/</a:t>
          </a:r>
        </a:p>
        <a:p>
          <a:pPr lvl="0" algn="ctr" defTabSz="800100">
            <a:lnSpc>
              <a:spcPct val="100000"/>
            </a:lnSpc>
            <a:spcBef>
              <a:spcPct val="0"/>
            </a:spcBef>
            <a:spcAft>
              <a:spcPct val="35000"/>
            </a:spcAft>
            <a:defRPr b="1"/>
          </a:pPr>
          <a:r>
            <a:rPr lang="en-US" sz="1800" b="1" kern="1200" dirty="0"/>
            <a:t>SYSTEM LEVEL</a:t>
          </a:r>
          <a:endParaRPr lang="en-US" sz="1800" kern="1200" dirty="0"/>
        </a:p>
      </dsp:txBody>
      <dsp:txXfrm>
        <a:off x="8779200" y="1353244"/>
        <a:ext cx="2489062" cy="630043"/>
      </dsp:txXfrm>
    </dsp:sp>
    <dsp:sp modelId="{F84C6EEA-5E38-43A8-9070-F4D1E5980B8F}">
      <dsp:nvSpPr>
        <dsp:cNvPr id="0" name=""/>
        <dsp:cNvSpPr/>
      </dsp:nvSpPr>
      <dsp:spPr>
        <a:xfrm>
          <a:off x="8779200" y="2047771"/>
          <a:ext cx="2489062" cy="151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dirty="0"/>
            <a:t>Reimbursement</a:t>
          </a:r>
        </a:p>
        <a:p>
          <a:pPr lvl="0" algn="ctr" defTabSz="755650">
            <a:lnSpc>
              <a:spcPct val="100000"/>
            </a:lnSpc>
            <a:spcBef>
              <a:spcPct val="0"/>
            </a:spcBef>
            <a:spcAft>
              <a:spcPct val="35000"/>
            </a:spcAft>
          </a:pPr>
          <a:r>
            <a:rPr lang="en-US" sz="1700" kern="1200" dirty="0"/>
            <a:t>Accreditation</a:t>
          </a:r>
        </a:p>
        <a:p>
          <a:pPr lvl="0" algn="ctr" defTabSz="755650">
            <a:lnSpc>
              <a:spcPct val="100000"/>
            </a:lnSpc>
            <a:spcBef>
              <a:spcPct val="0"/>
            </a:spcBef>
            <a:spcAft>
              <a:spcPct val="35000"/>
            </a:spcAft>
          </a:pPr>
          <a:r>
            <a:rPr lang="en-US" sz="1700" kern="1200" dirty="0"/>
            <a:t>EMR changes</a:t>
          </a:r>
        </a:p>
      </dsp:txBody>
      <dsp:txXfrm>
        <a:off x="8779200" y="2047771"/>
        <a:ext cx="2489062" cy="15198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1563C-3690-4BC9-98ED-26349C5B6303}">
      <dsp:nvSpPr>
        <dsp:cNvPr id="0" name=""/>
        <dsp:cNvSpPr/>
      </dsp:nvSpPr>
      <dsp:spPr>
        <a:xfrm>
          <a:off x="814200" y="473596"/>
          <a:ext cx="871171" cy="87117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2232BE-256D-43D1-9E97-AF558A689F9C}">
      <dsp:nvSpPr>
        <dsp:cNvPr id="0" name=""/>
        <dsp:cNvSpPr/>
      </dsp:nvSpPr>
      <dsp:spPr>
        <a:xfrm>
          <a:off x="5255" y="1472213"/>
          <a:ext cx="2489062" cy="63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b="1" kern="1200" dirty="0"/>
            <a:t>PROVIDER LEVEL</a:t>
          </a:r>
          <a:endParaRPr lang="en-US" sz="1800" kern="1200" dirty="0"/>
        </a:p>
      </dsp:txBody>
      <dsp:txXfrm>
        <a:off x="5255" y="1472213"/>
        <a:ext cx="2489062" cy="630043"/>
      </dsp:txXfrm>
    </dsp:sp>
    <dsp:sp modelId="{04235AEB-0A14-485C-B11D-9BC4E336EACE}">
      <dsp:nvSpPr>
        <dsp:cNvPr id="0" name=""/>
        <dsp:cNvSpPr/>
      </dsp:nvSpPr>
      <dsp:spPr>
        <a:xfrm>
          <a:off x="5255" y="2161533"/>
          <a:ext cx="2489062" cy="127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dirty="0"/>
            <a:t>Audit and feedback </a:t>
          </a:r>
        </a:p>
        <a:p>
          <a:pPr lvl="0" algn="ctr" defTabSz="755650">
            <a:lnSpc>
              <a:spcPct val="100000"/>
            </a:lnSpc>
            <a:spcBef>
              <a:spcPct val="0"/>
            </a:spcBef>
            <a:spcAft>
              <a:spcPct val="35000"/>
            </a:spcAft>
          </a:pPr>
          <a:r>
            <a:rPr lang="en-US" sz="1700" kern="1200" dirty="0"/>
            <a:t>Education</a:t>
          </a:r>
        </a:p>
        <a:p>
          <a:pPr lvl="0" algn="ctr" defTabSz="755650">
            <a:lnSpc>
              <a:spcPct val="100000"/>
            </a:lnSpc>
            <a:spcBef>
              <a:spcPct val="0"/>
            </a:spcBef>
            <a:spcAft>
              <a:spcPct val="35000"/>
            </a:spcAft>
          </a:pPr>
          <a:r>
            <a:rPr lang="en-US" sz="1700" kern="1200" dirty="0"/>
            <a:t>Financial incentives. </a:t>
          </a:r>
        </a:p>
      </dsp:txBody>
      <dsp:txXfrm>
        <a:off x="5255" y="2161533"/>
        <a:ext cx="2489062" cy="1275898"/>
      </dsp:txXfrm>
    </dsp:sp>
    <dsp:sp modelId="{023CF08F-F87E-4615-B643-3E0A4A7A3D9C}">
      <dsp:nvSpPr>
        <dsp:cNvPr id="0" name=""/>
        <dsp:cNvSpPr/>
      </dsp:nvSpPr>
      <dsp:spPr>
        <a:xfrm>
          <a:off x="3738848" y="473596"/>
          <a:ext cx="871171" cy="871171"/>
        </a:xfrm>
        <a:prstGeom prst="rect">
          <a:avLst/>
        </a:prstGeom>
        <a:blipFill rotWithShape="1">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996C70-D161-4324-8225-5BF45AE4C0E4}">
      <dsp:nvSpPr>
        <dsp:cNvPr id="0" name=""/>
        <dsp:cNvSpPr/>
      </dsp:nvSpPr>
      <dsp:spPr>
        <a:xfrm>
          <a:off x="2929903" y="1472213"/>
          <a:ext cx="2489062" cy="63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b="1" kern="1200" dirty="0"/>
            <a:t>PATIENT LEVEL</a:t>
          </a:r>
          <a:endParaRPr lang="en-US" sz="1800" kern="1200" dirty="0"/>
        </a:p>
      </dsp:txBody>
      <dsp:txXfrm>
        <a:off x="2929903" y="1472213"/>
        <a:ext cx="2489062" cy="630043"/>
      </dsp:txXfrm>
    </dsp:sp>
    <dsp:sp modelId="{4BA07CB9-0513-43EB-A4C2-ED4D2459B853}">
      <dsp:nvSpPr>
        <dsp:cNvPr id="0" name=""/>
        <dsp:cNvSpPr/>
      </dsp:nvSpPr>
      <dsp:spPr>
        <a:xfrm>
          <a:off x="2929903" y="2161533"/>
          <a:ext cx="2489062" cy="127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Education</a:t>
          </a:r>
        </a:p>
        <a:p>
          <a:pPr lvl="0" algn="ctr" defTabSz="755650">
            <a:lnSpc>
              <a:spcPct val="100000"/>
            </a:lnSpc>
            <a:spcBef>
              <a:spcPct val="0"/>
            </a:spcBef>
            <a:spcAft>
              <a:spcPct val="35000"/>
            </a:spcAft>
          </a:pPr>
          <a:r>
            <a:rPr lang="en-US" sz="1700" kern="1200" dirty="0"/>
            <a:t>Reminders and promotion of self management</a:t>
          </a:r>
        </a:p>
        <a:p>
          <a:pPr lvl="0" algn="ctr" defTabSz="755650">
            <a:lnSpc>
              <a:spcPct val="100000"/>
            </a:lnSpc>
            <a:spcBef>
              <a:spcPct val="0"/>
            </a:spcBef>
            <a:spcAft>
              <a:spcPct val="35000"/>
            </a:spcAft>
          </a:pPr>
          <a:r>
            <a:rPr lang="en-US" sz="1700" kern="1200"/>
            <a:t>Financial incentives </a:t>
          </a:r>
        </a:p>
      </dsp:txBody>
      <dsp:txXfrm>
        <a:off x="2929903" y="2161533"/>
        <a:ext cx="2489062" cy="1275898"/>
      </dsp:txXfrm>
    </dsp:sp>
    <dsp:sp modelId="{B293A2B8-C29F-4A09-9291-C802155E5D96}">
      <dsp:nvSpPr>
        <dsp:cNvPr id="0" name=""/>
        <dsp:cNvSpPr/>
      </dsp:nvSpPr>
      <dsp:spPr>
        <a:xfrm>
          <a:off x="6663497" y="343433"/>
          <a:ext cx="871171" cy="871171"/>
        </a:xfrm>
        <a:prstGeom prst="rect">
          <a:avLst/>
        </a:prstGeom>
        <a:blipFill rotWithShape="1">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2CAFD5-C2EC-4851-B9EE-4D09C53085A9}">
      <dsp:nvSpPr>
        <dsp:cNvPr id="0" name=""/>
        <dsp:cNvSpPr/>
      </dsp:nvSpPr>
      <dsp:spPr>
        <a:xfrm>
          <a:off x="5854551" y="1353244"/>
          <a:ext cx="2489062" cy="63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b="1" kern="1200" dirty="0"/>
            <a:t>CLINIC LEVEL</a:t>
          </a:r>
          <a:endParaRPr lang="en-US" sz="1800" kern="1200" dirty="0"/>
        </a:p>
      </dsp:txBody>
      <dsp:txXfrm>
        <a:off x="5854551" y="1353244"/>
        <a:ext cx="2489062" cy="630043"/>
      </dsp:txXfrm>
    </dsp:sp>
    <dsp:sp modelId="{75667BF2-B9F7-4DBC-808C-5E0A3988AA54}">
      <dsp:nvSpPr>
        <dsp:cNvPr id="0" name=""/>
        <dsp:cNvSpPr/>
      </dsp:nvSpPr>
      <dsp:spPr>
        <a:xfrm>
          <a:off x="5854551" y="2047771"/>
          <a:ext cx="2489062" cy="151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Chronic disease management</a:t>
          </a:r>
        </a:p>
        <a:p>
          <a:pPr lvl="0" algn="ctr" defTabSz="755650">
            <a:lnSpc>
              <a:spcPct val="100000"/>
            </a:lnSpc>
            <a:spcBef>
              <a:spcPct val="0"/>
            </a:spcBef>
            <a:spcAft>
              <a:spcPct val="35000"/>
            </a:spcAft>
          </a:pPr>
          <a:r>
            <a:rPr lang="en-US" sz="1700" kern="1200"/>
            <a:t>Increased staffing, </a:t>
          </a:r>
        </a:p>
        <a:p>
          <a:pPr lvl="0" algn="ctr" defTabSz="755650">
            <a:lnSpc>
              <a:spcPct val="100000"/>
            </a:lnSpc>
            <a:spcBef>
              <a:spcPct val="0"/>
            </a:spcBef>
            <a:spcAft>
              <a:spcPct val="35000"/>
            </a:spcAft>
          </a:pPr>
          <a:r>
            <a:rPr lang="en-US" sz="1700" kern="1200" dirty="0"/>
            <a:t>Skill mix </a:t>
          </a:r>
        </a:p>
        <a:p>
          <a:pPr lvl="0" algn="ctr" defTabSz="755650">
            <a:lnSpc>
              <a:spcPct val="100000"/>
            </a:lnSpc>
            <a:spcBef>
              <a:spcPct val="0"/>
            </a:spcBef>
            <a:spcAft>
              <a:spcPct val="35000"/>
            </a:spcAft>
          </a:pPr>
          <a:r>
            <a:rPr lang="en-US" sz="1700" kern="1200"/>
            <a:t>Case management</a:t>
          </a:r>
        </a:p>
      </dsp:txBody>
      <dsp:txXfrm>
        <a:off x="5854551" y="2047771"/>
        <a:ext cx="2489062" cy="1519823"/>
      </dsp:txXfrm>
    </dsp:sp>
    <dsp:sp modelId="{31132DF8-9EF8-4F51-9EE0-3020163D9009}">
      <dsp:nvSpPr>
        <dsp:cNvPr id="0" name=""/>
        <dsp:cNvSpPr/>
      </dsp:nvSpPr>
      <dsp:spPr>
        <a:xfrm>
          <a:off x="9588145" y="343433"/>
          <a:ext cx="871171" cy="871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2208CA-5DB4-49C3-94D1-B204B54FC0F4}">
      <dsp:nvSpPr>
        <dsp:cNvPr id="0" name=""/>
        <dsp:cNvSpPr/>
      </dsp:nvSpPr>
      <dsp:spPr>
        <a:xfrm>
          <a:off x="8779200" y="1353244"/>
          <a:ext cx="2489062" cy="63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US" sz="1800" b="1" kern="1200" dirty="0"/>
            <a:t>ORGANIZATIONAL/</a:t>
          </a:r>
        </a:p>
        <a:p>
          <a:pPr lvl="0" algn="ctr" defTabSz="800100">
            <a:lnSpc>
              <a:spcPct val="100000"/>
            </a:lnSpc>
            <a:spcBef>
              <a:spcPct val="0"/>
            </a:spcBef>
            <a:spcAft>
              <a:spcPct val="35000"/>
            </a:spcAft>
            <a:defRPr b="1"/>
          </a:pPr>
          <a:r>
            <a:rPr lang="en-US" sz="1800" b="1" kern="1200" dirty="0"/>
            <a:t>SYSTEM LEVEL</a:t>
          </a:r>
          <a:endParaRPr lang="en-US" sz="1800" kern="1200" dirty="0"/>
        </a:p>
      </dsp:txBody>
      <dsp:txXfrm>
        <a:off x="8779200" y="1353244"/>
        <a:ext cx="2489062" cy="630043"/>
      </dsp:txXfrm>
    </dsp:sp>
    <dsp:sp modelId="{F84C6EEA-5E38-43A8-9070-F4D1E5980B8F}">
      <dsp:nvSpPr>
        <dsp:cNvPr id="0" name=""/>
        <dsp:cNvSpPr/>
      </dsp:nvSpPr>
      <dsp:spPr>
        <a:xfrm>
          <a:off x="8779200" y="2047771"/>
          <a:ext cx="2489062" cy="151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dirty="0"/>
            <a:t>Reimbursement</a:t>
          </a:r>
        </a:p>
        <a:p>
          <a:pPr lvl="0" algn="ctr" defTabSz="755650">
            <a:lnSpc>
              <a:spcPct val="100000"/>
            </a:lnSpc>
            <a:spcBef>
              <a:spcPct val="0"/>
            </a:spcBef>
            <a:spcAft>
              <a:spcPct val="35000"/>
            </a:spcAft>
          </a:pPr>
          <a:r>
            <a:rPr lang="en-US" sz="1700" kern="1200" dirty="0"/>
            <a:t>Accreditation</a:t>
          </a:r>
        </a:p>
        <a:p>
          <a:pPr lvl="0" algn="ctr" defTabSz="755650">
            <a:lnSpc>
              <a:spcPct val="100000"/>
            </a:lnSpc>
            <a:spcBef>
              <a:spcPct val="0"/>
            </a:spcBef>
            <a:spcAft>
              <a:spcPct val="35000"/>
            </a:spcAft>
          </a:pPr>
          <a:r>
            <a:rPr lang="en-US" sz="1700" kern="1200" dirty="0"/>
            <a:t>EMR changes</a:t>
          </a:r>
        </a:p>
      </dsp:txBody>
      <dsp:txXfrm>
        <a:off x="8779200" y="2047771"/>
        <a:ext cx="2489062" cy="15198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1E0C8-7B65-1243-9506-F967EA746318}">
      <dsp:nvSpPr>
        <dsp:cNvPr id="0" name=""/>
        <dsp:cNvSpPr/>
      </dsp:nvSpPr>
      <dsp:spPr>
        <a:xfrm>
          <a:off x="0" y="574"/>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7E08252C-3C1C-064B-A508-A056231362E4}">
      <dsp:nvSpPr>
        <dsp:cNvPr id="0" name=""/>
        <dsp:cNvSpPr/>
      </dsp:nvSpPr>
      <dsp:spPr>
        <a:xfrm>
          <a:off x="0" y="574"/>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t>Who</a:t>
          </a:r>
        </a:p>
      </dsp:txBody>
      <dsp:txXfrm>
        <a:off x="0" y="574"/>
        <a:ext cx="7012370" cy="941596"/>
      </dsp:txXfrm>
    </dsp:sp>
    <dsp:sp modelId="{432FCB7B-A7B8-BB4A-A846-2F61D4448593}">
      <dsp:nvSpPr>
        <dsp:cNvPr id="0" name=""/>
        <dsp:cNvSpPr/>
      </dsp:nvSpPr>
      <dsp:spPr>
        <a:xfrm>
          <a:off x="0" y="942171"/>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119FEE73-8702-3E42-B69F-2C699A01E612}">
      <dsp:nvSpPr>
        <dsp:cNvPr id="0" name=""/>
        <dsp:cNvSpPr/>
      </dsp:nvSpPr>
      <dsp:spPr>
        <a:xfrm>
          <a:off x="0" y="942171"/>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t>What</a:t>
          </a:r>
        </a:p>
      </dsp:txBody>
      <dsp:txXfrm>
        <a:off x="0" y="942171"/>
        <a:ext cx="7012370" cy="941596"/>
      </dsp:txXfrm>
    </dsp:sp>
    <dsp:sp modelId="{92FCC2F2-0536-6746-A421-213F4C199DFA}">
      <dsp:nvSpPr>
        <dsp:cNvPr id="0" name=""/>
        <dsp:cNvSpPr/>
      </dsp:nvSpPr>
      <dsp:spPr>
        <a:xfrm>
          <a:off x="0" y="1883767"/>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D137BE0C-0351-3B46-9880-DB4C807C9FE3}">
      <dsp:nvSpPr>
        <dsp:cNvPr id="0" name=""/>
        <dsp:cNvSpPr/>
      </dsp:nvSpPr>
      <dsp:spPr>
        <a:xfrm>
          <a:off x="0" y="1883767"/>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t>Where</a:t>
          </a:r>
        </a:p>
      </dsp:txBody>
      <dsp:txXfrm>
        <a:off x="0" y="1883767"/>
        <a:ext cx="7012370" cy="941596"/>
      </dsp:txXfrm>
    </dsp:sp>
    <dsp:sp modelId="{15E0C98D-8A8A-C842-B7B0-E2A50251585D}">
      <dsp:nvSpPr>
        <dsp:cNvPr id="0" name=""/>
        <dsp:cNvSpPr/>
      </dsp:nvSpPr>
      <dsp:spPr>
        <a:xfrm>
          <a:off x="0" y="2825363"/>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B6B48A04-7F88-154B-B46E-24ACECD75FDB}">
      <dsp:nvSpPr>
        <dsp:cNvPr id="0" name=""/>
        <dsp:cNvSpPr/>
      </dsp:nvSpPr>
      <dsp:spPr>
        <a:xfrm>
          <a:off x="0" y="2825363"/>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t>When </a:t>
          </a:r>
        </a:p>
      </dsp:txBody>
      <dsp:txXfrm>
        <a:off x="0" y="2825363"/>
        <a:ext cx="7012370" cy="941596"/>
      </dsp:txXfrm>
    </dsp:sp>
    <dsp:sp modelId="{305560F5-61B0-BB4C-823F-73DD37E00E70}">
      <dsp:nvSpPr>
        <dsp:cNvPr id="0" name=""/>
        <dsp:cNvSpPr/>
      </dsp:nvSpPr>
      <dsp:spPr>
        <a:xfrm>
          <a:off x="0" y="3766959"/>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DFE02D62-1916-8644-A0F1-493AF2C29810}">
      <dsp:nvSpPr>
        <dsp:cNvPr id="0" name=""/>
        <dsp:cNvSpPr/>
      </dsp:nvSpPr>
      <dsp:spPr>
        <a:xfrm>
          <a:off x="0" y="3766959"/>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t>How</a:t>
          </a:r>
        </a:p>
      </dsp:txBody>
      <dsp:txXfrm>
        <a:off x="0" y="3766959"/>
        <a:ext cx="7012370" cy="9415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1E0C8-7B65-1243-9506-F967EA746318}">
      <dsp:nvSpPr>
        <dsp:cNvPr id="0" name=""/>
        <dsp:cNvSpPr/>
      </dsp:nvSpPr>
      <dsp:spPr>
        <a:xfrm>
          <a:off x="0" y="574"/>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7E08252C-3C1C-064B-A508-A056231362E4}">
      <dsp:nvSpPr>
        <dsp:cNvPr id="0" name=""/>
        <dsp:cNvSpPr/>
      </dsp:nvSpPr>
      <dsp:spPr>
        <a:xfrm>
          <a:off x="0" y="574"/>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t>Who</a:t>
          </a:r>
        </a:p>
      </dsp:txBody>
      <dsp:txXfrm>
        <a:off x="0" y="574"/>
        <a:ext cx="7012370" cy="941596"/>
      </dsp:txXfrm>
    </dsp:sp>
    <dsp:sp modelId="{432FCB7B-A7B8-BB4A-A846-2F61D4448593}">
      <dsp:nvSpPr>
        <dsp:cNvPr id="0" name=""/>
        <dsp:cNvSpPr/>
      </dsp:nvSpPr>
      <dsp:spPr>
        <a:xfrm>
          <a:off x="0" y="942171"/>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119FEE73-8702-3E42-B69F-2C699A01E612}">
      <dsp:nvSpPr>
        <dsp:cNvPr id="0" name=""/>
        <dsp:cNvSpPr/>
      </dsp:nvSpPr>
      <dsp:spPr>
        <a:xfrm>
          <a:off x="0" y="942171"/>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t>What</a:t>
          </a:r>
        </a:p>
      </dsp:txBody>
      <dsp:txXfrm>
        <a:off x="0" y="942171"/>
        <a:ext cx="7012370" cy="941596"/>
      </dsp:txXfrm>
    </dsp:sp>
    <dsp:sp modelId="{92FCC2F2-0536-6746-A421-213F4C199DFA}">
      <dsp:nvSpPr>
        <dsp:cNvPr id="0" name=""/>
        <dsp:cNvSpPr/>
      </dsp:nvSpPr>
      <dsp:spPr>
        <a:xfrm>
          <a:off x="0" y="1883767"/>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D137BE0C-0351-3B46-9880-DB4C807C9FE3}">
      <dsp:nvSpPr>
        <dsp:cNvPr id="0" name=""/>
        <dsp:cNvSpPr/>
      </dsp:nvSpPr>
      <dsp:spPr>
        <a:xfrm>
          <a:off x="0" y="1883767"/>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t>Where</a:t>
          </a:r>
        </a:p>
      </dsp:txBody>
      <dsp:txXfrm>
        <a:off x="0" y="1883767"/>
        <a:ext cx="7012370" cy="941596"/>
      </dsp:txXfrm>
    </dsp:sp>
    <dsp:sp modelId="{15E0C98D-8A8A-C842-B7B0-E2A50251585D}">
      <dsp:nvSpPr>
        <dsp:cNvPr id="0" name=""/>
        <dsp:cNvSpPr/>
      </dsp:nvSpPr>
      <dsp:spPr>
        <a:xfrm>
          <a:off x="0" y="2825363"/>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B6B48A04-7F88-154B-B46E-24ACECD75FDB}">
      <dsp:nvSpPr>
        <dsp:cNvPr id="0" name=""/>
        <dsp:cNvSpPr/>
      </dsp:nvSpPr>
      <dsp:spPr>
        <a:xfrm>
          <a:off x="0" y="2825363"/>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t>When </a:t>
          </a:r>
        </a:p>
      </dsp:txBody>
      <dsp:txXfrm>
        <a:off x="0" y="2825363"/>
        <a:ext cx="7012370" cy="941596"/>
      </dsp:txXfrm>
    </dsp:sp>
    <dsp:sp modelId="{305560F5-61B0-BB4C-823F-73DD37E00E70}">
      <dsp:nvSpPr>
        <dsp:cNvPr id="0" name=""/>
        <dsp:cNvSpPr/>
      </dsp:nvSpPr>
      <dsp:spPr>
        <a:xfrm>
          <a:off x="0" y="3766959"/>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DFE02D62-1916-8644-A0F1-493AF2C29810}">
      <dsp:nvSpPr>
        <dsp:cNvPr id="0" name=""/>
        <dsp:cNvSpPr/>
      </dsp:nvSpPr>
      <dsp:spPr>
        <a:xfrm>
          <a:off x="0" y="3766959"/>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a:t>How</a:t>
          </a:r>
        </a:p>
      </dsp:txBody>
      <dsp:txXfrm>
        <a:off x="0" y="3766959"/>
        <a:ext cx="7012370" cy="941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3BBC-89FD-0E44-A97E-FDF2B67EECCC}">
      <dsp:nvSpPr>
        <dsp:cNvPr id="0" name=""/>
        <dsp:cNvSpPr/>
      </dsp:nvSpPr>
      <dsp:spPr>
        <a:xfrm rot="5400000">
          <a:off x="4994289" y="-2006013"/>
          <a:ext cx="877482" cy="5113441"/>
        </a:xfrm>
        <a:prstGeom prst="round2Same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rPr>
            <a:t>Complete IHI QI Modules 101-105</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rPr>
            <a:t>Write an </a:t>
          </a:r>
          <a:r>
            <a:rPr lang="en-US" sz="1600" b="0" kern="1200" dirty="0">
              <a:solidFill>
                <a:schemeClr val="tx1">
                  <a:lumMod val="50000"/>
                  <a:lumOff val="50000"/>
                </a:schemeClr>
              </a:solidFill>
            </a:rPr>
            <a:t>AIM statement</a:t>
          </a:r>
        </a:p>
        <a:p>
          <a:pPr marL="171450" lvl="1" indent="-171450" algn="l" defTabSz="711200">
            <a:lnSpc>
              <a:spcPct val="90000"/>
            </a:lnSpc>
            <a:spcBef>
              <a:spcPct val="0"/>
            </a:spcBef>
            <a:spcAft>
              <a:spcPct val="15000"/>
            </a:spcAft>
            <a:buChar char="••"/>
          </a:pPr>
          <a:r>
            <a:rPr lang="en-US" sz="1600" b="0" kern="1200" dirty="0">
              <a:solidFill>
                <a:schemeClr val="tx1">
                  <a:lumMod val="50000"/>
                  <a:lumOff val="50000"/>
                </a:schemeClr>
              </a:solidFill>
            </a:rPr>
            <a:t>Make a driver diagram</a:t>
          </a:r>
        </a:p>
      </dsp:txBody>
      <dsp:txXfrm rot="-5400000">
        <a:off x="2876310" y="154801"/>
        <a:ext cx="5070606" cy="791812"/>
      </dsp:txXfrm>
    </dsp:sp>
    <dsp:sp modelId="{23A1D40A-3767-424C-BB59-1E410890C7E4}">
      <dsp:nvSpPr>
        <dsp:cNvPr id="0" name=""/>
        <dsp:cNvSpPr/>
      </dsp:nvSpPr>
      <dsp:spPr>
        <a:xfrm>
          <a:off x="0" y="2280"/>
          <a:ext cx="2876310" cy="1096853"/>
        </a:xfrm>
        <a:prstGeom prst="round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solidFill>
                <a:schemeClr val="tx1">
                  <a:lumMod val="50000"/>
                  <a:lumOff val="50000"/>
                </a:schemeClr>
              </a:solidFill>
            </a:rPr>
            <a:t>Weeks 1 - 2</a:t>
          </a:r>
        </a:p>
      </dsp:txBody>
      <dsp:txXfrm>
        <a:off x="53544" y="55824"/>
        <a:ext cx="2769222" cy="989765"/>
      </dsp:txXfrm>
    </dsp:sp>
    <dsp:sp modelId="{D3AF5F23-0907-E64A-BE73-31B509E167C4}">
      <dsp:nvSpPr>
        <dsp:cNvPr id="0" name=""/>
        <dsp:cNvSpPr/>
      </dsp:nvSpPr>
      <dsp:spPr>
        <a:xfrm rot="5400000">
          <a:off x="4994289" y="-854317"/>
          <a:ext cx="877482" cy="5113441"/>
        </a:xfrm>
        <a:prstGeom prst="round2SameRect">
          <a:avLst/>
        </a:prstGeom>
        <a:solidFill>
          <a:schemeClr val="accent3">
            <a:tint val="40000"/>
            <a:alpha val="90000"/>
            <a:hueOff val="3405298"/>
            <a:satOff val="-18805"/>
            <a:lumOff val="-767"/>
            <a:alphaOff val="0"/>
          </a:schemeClr>
        </a:solidFill>
        <a:ln w="12700" cap="rnd" cmpd="sng" algn="ctr">
          <a:solidFill>
            <a:schemeClr val="accent3">
              <a:tint val="40000"/>
              <a:alpha val="90000"/>
              <a:hueOff val="3405298"/>
              <a:satOff val="-18805"/>
              <a:lumOff val="-7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Plan and implement PDSA #1</a:t>
          </a:r>
        </a:p>
        <a:p>
          <a:pPr marL="171450" lvl="1" indent="-171450" algn="l" defTabSz="711200">
            <a:lnSpc>
              <a:spcPct val="90000"/>
            </a:lnSpc>
            <a:spcBef>
              <a:spcPct val="0"/>
            </a:spcBef>
            <a:spcAft>
              <a:spcPct val="15000"/>
            </a:spcAft>
            <a:buChar char="••"/>
          </a:pPr>
          <a:r>
            <a:rPr lang="en-US" sz="1600" b="1" kern="1200" dirty="0"/>
            <a:t>Review PDSA progress, plan/start PDSA #2</a:t>
          </a:r>
        </a:p>
        <a:p>
          <a:pPr marL="171450" lvl="1" indent="-171450" algn="l" defTabSz="711200">
            <a:lnSpc>
              <a:spcPct val="90000"/>
            </a:lnSpc>
            <a:spcBef>
              <a:spcPct val="0"/>
            </a:spcBef>
            <a:spcAft>
              <a:spcPct val="15000"/>
            </a:spcAft>
            <a:buChar char="••"/>
          </a:pPr>
          <a:r>
            <a:rPr lang="en-US" sz="1600" b="1" kern="1200" dirty="0"/>
            <a:t>Start your A3 Document (helps track progress)</a:t>
          </a:r>
        </a:p>
      </dsp:txBody>
      <dsp:txXfrm rot="-5400000">
        <a:off x="2876310" y="1306497"/>
        <a:ext cx="5070606" cy="791812"/>
      </dsp:txXfrm>
    </dsp:sp>
    <dsp:sp modelId="{33834CBC-F851-2248-A6B9-1CF55BD9A8D7}">
      <dsp:nvSpPr>
        <dsp:cNvPr id="0" name=""/>
        <dsp:cNvSpPr/>
      </dsp:nvSpPr>
      <dsp:spPr>
        <a:xfrm>
          <a:off x="0" y="1153976"/>
          <a:ext cx="2876310" cy="1096853"/>
        </a:xfrm>
        <a:prstGeom prst="roundRect">
          <a:avLst/>
        </a:prstGeom>
        <a:gradFill rotWithShape="0">
          <a:gsLst>
            <a:gs pos="0">
              <a:schemeClr val="accent3">
                <a:hueOff val="3301987"/>
                <a:satOff val="-20651"/>
                <a:lumOff val="-1438"/>
                <a:alphaOff val="0"/>
                <a:tint val="68000"/>
                <a:alpha val="90000"/>
                <a:lumMod val="100000"/>
              </a:schemeClr>
            </a:gs>
            <a:gs pos="100000">
              <a:schemeClr val="accent3">
                <a:hueOff val="3301987"/>
                <a:satOff val="-20651"/>
                <a:lumOff val="-143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t>Weeks 3-6</a:t>
          </a:r>
        </a:p>
      </dsp:txBody>
      <dsp:txXfrm>
        <a:off x="53544" y="1207520"/>
        <a:ext cx="2769222" cy="989765"/>
      </dsp:txXfrm>
    </dsp:sp>
    <dsp:sp modelId="{31FB5D0F-7852-234E-B9C4-3180A82FF816}">
      <dsp:nvSpPr>
        <dsp:cNvPr id="0" name=""/>
        <dsp:cNvSpPr/>
      </dsp:nvSpPr>
      <dsp:spPr>
        <a:xfrm rot="5400000">
          <a:off x="4994289" y="297378"/>
          <a:ext cx="877482" cy="5113441"/>
        </a:xfrm>
        <a:prstGeom prst="round2SameRect">
          <a:avLst/>
        </a:prstGeom>
        <a:solidFill>
          <a:schemeClr val="accent3">
            <a:tint val="40000"/>
            <a:alpha val="90000"/>
            <a:hueOff val="6810596"/>
            <a:satOff val="-37609"/>
            <a:lumOff val="-1533"/>
            <a:alphaOff val="0"/>
          </a:schemeClr>
        </a:solidFill>
        <a:ln w="12700" cap="rnd" cmpd="sng" algn="ctr">
          <a:solidFill>
            <a:schemeClr val="accent3">
              <a:tint val="40000"/>
              <a:alpha val="90000"/>
              <a:hueOff val="6810596"/>
              <a:satOff val="-37609"/>
              <a:lumOff val="-15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Update A3</a:t>
          </a:r>
        </a:p>
        <a:p>
          <a:pPr marL="171450" lvl="1" indent="-171450" algn="l" defTabSz="711200">
            <a:lnSpc>
              <a:spcPct val="90000"/>
            </a:lnSpc>
            <a:spcBef>
              <a:spcPct val="0"/>
            </a:spcBef>
            <a:spcAft>
              <a:spcPct val="15000"/>
            </a:spcAft>
            <a:buChar char="••"/>
          </a:pPr>
          <a:r>
            <a:rPr lang="en-US" sz="1600" kern="1200" dirty="0"/>
            <a:t>On track for 3 or more PDSA cycles</a:t>
          </a:r>
        </a:p>
        <a:p>
          <a:pPr marL="171450" lvl="1" indent="-171450" algn="l" defTabSz="711200">
            <a:lnSpc>
              <a:spcPct val="90000"/>
            </a:lnSpc>
            <a:spcBef>
              <a:spcPct val="0"/>
            </a:spcBef>
            <a:spcAft>
              <a:spcPct val="15000"/>
            </a:spcAft>
            <a:buChar char="••"/>
          </a:pPr>
          <a:r>
            <a:rPr lang="en-US" sz="1600" kern="1200" dirty="0"/>
            <a:t>Think about follow-up projects</a:t>
          </a:r>
        </a:p>
      </dsp:txBody>
      <dsp:txXfrm rot="-5400000">
        <a:off x="2876310" y="2458193"/>
        <a:ext cx="5070606" cy="791812"/>
      </dsp:txXfrm>
    </dsp:sp>
    <dsp:sp modelId="{E832BA03-1F71-B543-A888-BF89D306D16F}">
      <dsp:nvSpPr>
        <dsp:cNvPr id="0" name=""/>
        <dsp:cNvSpPr/>
      </dsp:nvSpPr>
      <dsp:spPr>
        <a:xfrm>
          <a:off x="0" y="2305672"/>
          <a:ext cx="2876310" cy="1096853"/>
        </a:xfrm>
        <a:prstGeom prst="roundRect">
          <a:avLst/>
        </a:prstGeom>
        <a:gradFill rotWithShape="0">
          <a:gsLst>
            <a:gs pos="0">
              <a:schemeClr val="accent3">
                <a:hueOff val="6603975"/>
                <a:satOff val="-41301"/>
                <a:lumOff val="-2876"/>
                <a:alphaOff val="0"/>
                <a:tint val="68000"/>
                <a:alpha val="90000"/>
                <a:lumMod val="100000"/>
              </a:schemeClr>
            </a:gs>
            <a:gs pos="100000">
              <a:schemeClr val="accent3">
                <a:hueOff val="6603975"/>
                <a:satOff val="-41301"/>
                <a:lumOff val="-287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t>Weeks 7-10</a:t>
          </a:r>
        </a:p>
      </dsp:txBody>
      <dsp:txXfrm>
        <a:off x="53544" y="2359216"/>
        <a:ext cx="2769222" cy="989765"/>
      </dsp:txXfrm>
    </dsp:sp>
    <dsp:sp modelId="{DC5BCD07-318A-2A45-99B8-761925491179}">
      <dsp:nvSpPr>
        <dsp:cNvPr id="0" name=""/>
        <dsp:cNvSpPr/>
      </dsp:nvSpPr>
      <dsp:spPr>
        <a:xfrm rot="5400000">
          <a:off x="4994289" y="1449075"/>
          <a:ext cx="877482" cy="5113441"/>
        </a:xfrm>
        <a:prstGeom prst="round2SameRect">
          <a:avLst/>
        </a:prstGeom>
        <a:solidFill>
          <a:schemeClr val="accent3">
            <a:tint val="40000"/>
            <a:alpha val="90000"/>
            <a:hueOff val="10215894"/>
            <a:satOff val="-56414"/>
            <a:lumOff val="-2300"/>
            <a:alphaOff val="0"/>
          </a:schemeClr>
        </a:solidFill>
        <a:ln w="12700" cap="rnd" cmpd="sng" algn="ctr">
          <a:solidFill>
            <a:schemeClr val="accent3">
              <a:tint val="40000"/>
              <a:alpha val="90000"/>
              <a:hueOff val="10215894"/>
              <a:satOff val="-56414"/>
              <a:lumOff val="-23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Complete A3</a:t>
          </a:r>
        </a:p>
        <a:p>
          <a:pPr marL="171450" lvl="1" indent="-171450" algn="l" defTabSz="711200">
            <a:lnSpc>
              <a:spcPct val="90000"/>
            </a:lnSpc>
            <a:spcBef>
              <a:spcPct val="0"/>
            </a:spcBef>
            <a:spcAft>
              <a:spcPct val="15000"/>
            </a:spcAft>
            <a:buChar char="••"/>
          </a:pPr>
          <a:r>
            <a:rPr lang="en-US" sz="1600" kern="1200" dirty="0"/>
            <a:t>Wrap up PDSAs and think about sustainability</a:t>
          </a:r>
        </a:p>
        <a:p>
          <a:pPr marL="171450" lvl="1" indent="-171450" algn="l" defTabSz="711200">
            <a:lnSpc>
              <a:spcPct val="90000"/>
            </a:lnSpc>
            <a:spcBef>
              <a:spcPct val="0"/>
            </a:spcBef>
            <a:spcAft>
              <a:spcPct val="15000"/>
            </a:spcAft>
            <a:buChar char="••"/>
          </a:pPr>
          <a:r>
            <a:rPr lang="en-US" sz="1600" kern="1200" dirty="0"/>
            <a:t>Make a poster</a:t>
          </a:r>
        </a:p>
      </dsp:txBody>
      <dsp:txXfrm rot="-5400000">
        <a:off x="2876310" y="3609890"/>
        <a:ext cx="5070606" cy="791812"/>
      </dsp:txXfrm>
    </dsp:sp>
    <dsp:sp modelId="{61EF20BF-7585-9341-B002-CA5FAA2FAE00}">
      <dsp:nvSpPr>
        <dsp:cNvPr id="0" name=""/>
        <dsp:cNvSpPr/>
      </dsp:nvSpPr>
      <dsp:spPr>
        <a:xfrm>
          <a:off x="0" y="3457369"/>
          <a:ext cx="2876310" cy="1096853"/>
        </a:xfrm>
        <a:prstGeom prst="roundRect">
          <a:avLst/>
        </a:prstGeom>
        <a:gradFill rotWithShape="0">
          <a:gsLst>
            <a:gs pos="0">
              <a:schemeClr val="accent3">
                <a:hueOff val="9905962"/>
                <a:satOff val="-61952"/>
                <a:lumOff val="-4314"/>
                <a:alphaOff val="0"/>
                <a:tint val="68000"/>
                <a:alpha val="90000"/>
                <a:lumMod val="100000"/>
              </a:schemeClr>
            </a:gs>
            <a:gs pos="100000">
              <a:schemeClr val="accent3">
                <a:hueOff val="9905962"/>
                <a:satOff val="-61952"/>
                <a:lumOff val="-431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t>Weeks 11-14</a:t>
          </a:r>
        </a:p>
      </dsp:txBody>
      <dsp:txXfrm>
        <a:off x="53544" y="3510913"/>
        <a:ext cx="2769222" cy="9897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3B896-3886-034E-984A-AC1A97227A03}">
      <dsp:nvSpPr>
        <dsp:cNvPr id="0" name=""/>
        <dsp:cNvSpPr/>
      </dsp:nvSpPr>
      <dsp:spPr>
        <a:xfrm>
          <a:off x="0" y="2842210"/>
          <a:ext cx="7012370" cy="1864797"/>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a:t>Ex:  You propose mailing patients FIT cards to achieve your ultimate goal of improving colon cancer screening rates</a:t>
          </a:r>
        </a:p>
      </dsp:txBody>
      <dsp:txXfrm>
        <a:off x="0" y="2842210"/>
        <a:ext cx="7012370" cy="1006990"/>
      </dsp:txXfrm>
    </dsp:sp>
    <dsp:sp modelId="{65877E30-B413-4B4E-B257-FBCE9B07B240}">
      <dsp:nvSpPr>
        <dsp:cNvPr id="0" name=""/>
        <dsp:cNvSpPr/>
      </dsp:nvSpPr>
      <dsp:spPr>
        <a:xfrm>
          <a:off x="3424" y="3811904"/>
          <a:ext cx="2335173" cy="857806"/>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a:t>First you measure the number of patients due for screening with FIT kits mailed</a:t>
          </a:r>
        </a:p>
      </dsp:txBody>
      <dsp:txXfrm>
        <a:off x="3424" y="3811904"/>
        <a:ext cx="2335173" cy="857806"/>
      </dsp:txXfrm>
    </dsp:sp>
    <dsp:sp modelId="{10A5122F-1A70-7942-AA6D-E32FC4EF4218}">
      <dsp:nvSpPr>
        <dsp:cNvPr id="0" name=""/>
        <dsp:cNvSpPr/>
      </dsp:nvSpPr>
      <dsp:spPr>
        <a:xfrm>
          <a:off x="2338598" y="3811904"/>
          <a:ext cx="2335173" cy="857806"/>
        </a:xfrm>
        <a:prstGeom prst="rect">
          <a:avLst/>
        </a:prstGeom>
        <a:solidFill>
          <a:schemeClr val="accent3">
            <a:tint val="40000"/>
            <a:alpha val="90000"/>
            <a:hueOff val="5107947"/>
            <a:satOff val="-28207"/>
            <a:lumOff val="-1150"/>
            <a:alphaOff val="0"/>
          </a:schemeClr>
        </a:solidFill>
        <a:ln w="12700" cap="rnd" cmpd="sng" algn="ctr">
          <a:solidFill>
            <a:schemeClr val="accent3">
              <a:tint val="40000"/>
              <a:alpha val="90000"/>
              <a:hueOff val="5107947"/>
              <a:satOff val="-28207"/>
              <a:lumOff val="-11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a:t>Then you make reminder phone calls to patients to follow-up</a:t>
          </a:r>
        </a:p>
      </dsp:txBody>
      <dsp:txXfrm>
        <a:off x="2338598" y="3811904"/>
        <a:ext cx="2335173" cy="857806"/>
      </dsp:txXfrm>
    </dsp:sp>
    <dsp:sp modelId="{7BCBE95D-6444-3A4A-8AB3-9B494430F1F6}">
      <dsp:nvSpPr>
        <dsp:cNvPr id="0" name=""/>
        <dsp:cNvSpPr/>
      </dsp:nvSpPr>
      <dsp:spPr>
        <a:xfrm>
          <a:off x="4673771" y="3811904"/>
          <a:ext cx="2335173" cy="857806"/>
        </a:xfrm>
        <a:prstGeom prst="rect">
          <a:avLst/>
        </a:prstGeom>
        <a:solidFill>
          <a:schemeClr val="accent3">
            <a:tint val="40000"/>
            <a:alpha val="90000"/>
            <a:hueOff val="10215894"/>
            <a:satOff val="-56414"/>
            <a:lumOff val="-2300"/>
            <a:alphaOff val="0"/>
          </a:schemeClr>
        </a:solidFill>
        <a:ln w="12700" cap="rnd" cmpd="sng" algn="ctr">
          <a:solidFill>
            <a:schemeClr val="accent3">
              <a:tint val="40000"/>
              <a:alpha val="90000"/>
              <a:hueOff val="10215894"/>
              <a:satOff val="-56414"/>
              <a:lumOff val="-23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t" anchorCtr="0">
          <a:noAutofit/>
        </a:bodyPr>
        <a:lstStyle/>
        <a:p>
          <a:pPr lvl="0" algn="l" defTabSz="666750">
            <a:lnSpc>
              <a:spcPct val="90000"/>
            </a:lnSpc>
            <a:spcBef>
              <a:spcPct val="0"/>
            </a:spcBef>
            <a:spcAft>
              <a:spcPct val="35000"/>
            </a:spcAft>
          </a:pPr>
          <a:r>
            <a:rPr lang="en-US" sz="1500" kern="1200" dirty="0"/>
            <a:t>Quantify:</a:t>
          </a:r>
        </a:p>
        <a:p>
          <a:pPr marL="114300" lvl="1" indent="-114300" algn="l" defTabSz="533400">
            <a:lnSpc>
              <a:spcPct val="90000"/>
            </a:lnSpc>
            <a:spcBef>
              <a:spcPct val="0"/>
            </a:spcBef>
            <a:spcAft>
              <a:spcPct val="15000"/>
            </a:spcAft>
            <a:buChar char="••"/>
          </a:pPr>
          <a:r>
            <a:rPr lang="en-US" sz="1200" b="1" kern="1200" dirty="0"/>
            <a:t>How many calls made</a:t>
          </a:r>
          <a:endParaRPr lang="en-US" sz="1200" kern="1200" dirty="0"/>
        </a:p>
        <a:p>
          <a:pPr marL="114300" lvl="1" indent="-114300" algn="l" defTabSz="533400">
            <a:lnSpc>
              <a:spcPct val="90000"/>
            </a:lnSpc>
            <a:spcBef>
              <a:spcPct val="0"/>
            </a:spcBef>
            <a:spcAft>
              <a:spcPct val="15000"/>
            </a:spcAft>
            <a:buChar char="••"/>
          </a:pPr>
          <a:r>
            <a:rPr lang="en-US" sz="1200" b="1" kern="1200" dirty="0"/>
            <a:t>How calls answered</a:t>
          </a:r>
          <a:endParaRPr lang="en-US" sz="1200" kern="1200" dirty="0"/>
        </a:p>
        <a:p>
          <a:pPr marL="114300" lvl="1" indent="-114300" algn="l" defTabSz="533400">
            <a:lnSpc>
              <a:spcPct val="90000"/>
            </a:lnSpc>
            <a:spcBef>
              <a:spcPct val="0"/>
            </a:spcBef>
            <a:spcAft>
              <a:spcPct val="15000"/>
            </a:spcAft>
            <a:buChar char="••"/>
          </a:pPr>
          <a:r>
            <a:rPr lang="en-US" sz="1200" b="1" kern="1200" dirty="0"/>
            <a:t>How many kits received</a:t>
          </a:r>
          <a:endParaRPr lang="en-US" sz="1200" kern="1200" dirty="0"/>
        </a:p>
      </dsp:txBody>
      <dsp:txXfrm>
        <a:off x="4673771" y="3811904"/>
        <a:ext cx="2335173" cy="857806"/>
      </dsp:txXfrm>
    </dsp:sp>
    <dsp:sp modelId="{9C6348E9-00F4-9142-9707-053F35EBBC49}">
      <dsp:nvSpPr>
        <dsp:cNvPr id="0" name=""/>
        <dsp:cNvSpPr/>
      </dsp:nvSpPr>
      <dsp:spPr>
        <a:xfrm rot="10800000">
          <a:off x="0" y="2123"/>
          <a:ext cx="7012370" cy="2868058"/>
        </a:xfrm>
        <a:prstGeom prst="upArrowCallout">
          <a:avLst/>
        </a:prstGeom>
        <a:gradFill rotWithShape="0">
          <a:gsLst>
            <a:gs pos="0">
              <a:schemeClr val="accent3">
                <a:hueOff val="9905962"/>
                <a:satOff val="-61952"/>
                <a:lumOff val="-4314"/>
                <a:alphaOff val="0"/>
                <a:tint val="98000"/>
                <a:lumMod val="110000"/>
              </a:schemeClr>
            </a:gs>
            <a:gs pos="84000">
              <a:schemeClr val="accent3">
                <a:hueOff val="9905962"/>
                <a:satOff val="-61952"/>
                <a:lumOff val="-431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a:t>These are the building blocks to the ultimate outcome measure you are trying to improve</a:t>
          </a:r>
        </a:p>
      </dsp:txBody>
      <dsp:txXfrm rot="10800000">
        <a:off x="0" y="2123"/>
        <a:ext cx="7012370" cy="18635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BD3BE-45D6-C147-ADD2-978A86C866AC}">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9FA4B-5F1C-B846-B4A6-0A5B231C0A08}">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a:t>You get excited about the data you have collected and forget the ultimate outcome you were trying to change</a:t>
          </a:r>
        </a:p>
      </dsp:txBody>
      <dsp:txXfrm>
        <a:off x="614349" y="675946"/>
        <a:ext cx="4550175" cy="2825197"/>
      </dsp:txXfrm>
    </dsp:sp>
    <dsp:sp modelId="{01EE8551-6874-DF4C-9036-6CA7EB65B58C}">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559AD-619B-A440-AD17-0D569A421E15}">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a:t>You tried to change too many things/people at once and can’t keep track of what actually helped your outcome</a:t>
          </a:r>
        </a:p>
      </dsp:txBody>
      <dsp:txXfrm>
        <a:off x="6390532" y="675946"/>
        <a:ext cx="4550175" cy="282519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2C05D-85FF-47DA-9D32-F3D60C598421}">
      <dsp:nvSpPr>
        <dsp:cNvPr id="0" name=""/>
        <dsp:cNvSpPr/>
      </dsp:nvSpPr>
      <dsp:spPr>
        <a:xfrm>
          <a:off x="0" y="523"/>
          <a:ext cx="8262000" cy="122530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48D12-784E-4294-9FF2-61E20F9643CB}">
      <dsp:nvSpPr>
        <dsp:cNvPr id="0" name=""/>
        <dsp:cNvSpPr/>
      </dsp:nvSpPr>
      <dsp:spPr>
        <a:xfrm>
          <a:off x="370654" y="276216"/>
          <a:ext cx="673917" cy="673917"/>
        </a:xfrm>
        <a:prstGeom prst="rect">
          <a:avLst/>
        </a:prstGeom>
        <a:no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63701-C537-4E56-8959-55BA9DBB7857}">
      <dsp:nvSpPr>
        <dsp:cNvPr id="0" name=""/>
        <dsp:cNvSpPr/>
      </dsp:nvSpPr>
      <dsp:spPr>
        <a:xfrm>
          <a:off x="1415225" y="523"/>
          <a:ext cx="3717900" cy="122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78" tIns="129678" rIns="129678" bIns="129678" numCol="1" spcCol="1270" anchor="ctr" anchorCtr="0">
          <a:noAutofit/>
        </a:bodyPr>
        <a:lstStyle/>
        <a:p>
          <a:pPr lvl="0" algn="l" defTabSz="755650">
            <a:lnSpc>
              <a:spcPct val="100000"/>
            </a:lnSpc>
            <a:spcBef>
              <a:spcPct val="0"/>
            </a:spcBef>
            <a:spcAft>
              <a:spcPct val="35000"/>
            </a:spcAft>
          </a:pPr>
          <a:r>
            <a:rPr lang="en-US" sz="1700" kern="1200" dirty="0"/>
            <a:t>Improve Cervical Cancer Screening rates by 10% in two months (78% to 85.8%)</a:t>
          </a:r>
        </a:p>
      </dsp:txBody>
      <dsp:txXfrm>
        <a:off x="1415225" y="523"/>
        <a:ext cx="3717900" cy="1225303"/>
      </dsp:txXfrm>
    </dsp:sp>
    <dsp:sp modelId="{B170784C-8EF4-4D79-8A33-7A5AD706E0C1}">
      <dsp:nvSpPr>
        <dsp:cNvPr id="0" name=""/>
        <dsp:cNvSpPr/>
      </dsp:nvSpPr>
      <dsp:spPr>
        <a:xfrm>
          <a:off x="5133125" y="523"/>
          <a:ext cx="3128874" cy="122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78" tIns="129678" rIns="129678" bIns="129678" numCol="1" spcCol="1270" anchor="ctr" anchorCtr="0">
          <a:noAutofit/>
        </a:bodyPr>
        <a:lstStyle/>
        <a:p>
          <a:pPr lvl="0" algn="l" defTabSz="488950">
            <a:lnSpc>
              <a:spcPct val="100000"/>
            </a:lnSpc>
            <a:spcBef>
              <a:spcPct val="0"/>
            </a:spcBef>
            <a:spcAft>
              <a:spcPct val="35000"/>
            </a:spcAft>
          </a:pPr>
          <a:r>
            <a:rPr lang="en-US" sz="1100" kern="1200" dirty="0"/>
            <a:t>&gt; Two practices</a:t>
          </a:r>
        </a:p>
        <a:p>
          <a:pPr lvl="0" algn="l" defTabSz="488950">
            <a:lnSpc>
              <a:spcPct val="100000"/>
            </a:lnSpc>
            <a:spcBef>
              <a:spcPct val="0"/>
            </a:spcBef>
            <a:spcAft>
              <a:spcPct val="35000"/>
            </a:spcAft>
          </a:pPr>
          <a:r>
            <a:rPr lang="en-US" sz="1100" kern="1200" dirty="0"/>
            <a:t>&gt; Pulled reports, for patients for for pap smear</a:t>
          </a:r>
        </a:p>
        <a:p>
          <a:pPr lvl="0" algn="l" defTabSz="488950">
            <a:lnSpc>
              <a:spcPct val="100000"/>
            </a:lnSpc>
            <a:spcBef>
              <a:spcPct val="0"/>
            </a:spcBef>
            <a:spcAft>
              <a:spcPct val="35000"/>
            </a:spcAft>
          </a:pPr>
          <a:r>
            <a:rPr lang="en-US" sz="1100" kern="1200" dirty="0"/>
            <a:t>&gt; Scheduled </a:t>
          </a:r>
          <a:r>
            <a:rPr lang="en-US" sz="1100" kern="1200" dirty="0" err="1"/>
            <a:t>paps</a:t>
          </a:r>
          <a:r>
            <a:rPr lang="en-US" sz="1100" kern="1200" dirty="0"/>
            <a:t>, updated EMR for those s/p benign TAH, changed intervals if HPV testing done</a:t>
          </a:r>
        </a:p>
      </dsp:txBody>
      <dsp:txXfrm>
        <a:off x="5133125" y="523"/>
        <a:ext cx="3128874" cy="1225303"/>
      </dsp:txXfrm>
    </dsp:sp>
    <dsp:sp modelId="{69F54A6F-B30A-4C52-889B-8DA76BAD53DE}">
      <dsp:nvSpPr>
        <dsp:cNvPr id="0" name=""/>
        <dsp:cNvSpPr/>
      </dsp:nvSpPr>
      <dsp:spPr>
        <a:xfrm>
          <a:off x="0" y="1532153"/>
          <a:ext cx="8262000" cy="122530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804CA-1A14-429A-97E8-237DF6EBE760}">
      <dsp:nvSpPr>
        <dsp:cNvPr id="0" name=""/>
        <dsp:cNvSpPr/>
      </dsp:nvSpPr>
      <dsp:spPr>
        <a:xfrm>
          <a:off x="370654" y="1807846"/>
          <a:ext cx="673917" cy="6739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4A9E9-554D-4495-ADF7-CCA19C833113}">
      <dsp:nvSpPr>
        <dsp:cNvPr id="0" name=""/>
        <dsp:cNvSpPr/>
      </dsp:nvSpPr>
      <dsp:spPr>
        <a:xfrm>
          <a:off x="1415225" y="1532153"/>
          <a:ext cx="3717900" cy="122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78" tIns="129678" rIns="129678" bIns="129678" numCol="1" spcCol="1270" anchor="ctr" anchorCtr="0">
          <a:noAutofit/>
        </a:bodyPr>
        <a:lstStyle/>
        <a:p>
          <a:pPr lvl="0" algn="l" defTabSz="755650">
            <a:lnSpc>
              <a:spcPct val="100000"/>
            </a:lnSpc>
            <a:spcBef>
              <a:spcPct val="0"/>
            </a:spcBef>
            <a:spcAft>
              <a:spcPct val="35000"/>
            </a:spcAft>
          </a:pPr>
          <a:r>
            <a:rPr lang="en-US" sz="1700" kern="1200" dirty="0"/>
            <a:t>Improve statin use in diabetic patients by 10% in 8 weeks</a:t>
          </a:r>
        </a:p>
      </dsp:txBody>
      <dsp:txXfrm>
        <a:off x="1415225" y="1532153"/>
        <a:ext cx="3717900" cy="1225303"/>
      </dsp:txXfrm>
    </dsp:sp>
    <dsp:sp modelId="{930375FB-B9CA-45E3-88EF-ED5131E10506}">
      <dsp:nvSpPr>
        <dsp:cNvPr id="0" name=""/>
        <dsp:cNvSpPr/>
      </dsp:nvSpPr>
      <dsp:spPr>
        <a:xfrm>
          <a:off x="5133125" y="1532153"/>
          <a:ext cx="3128874" cy="122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78" tIns="129678" rIns="129678" bIns="129678" numCol="1" spcCol="1270" anchor="ctr" anchorCtr="0">
          <a:noAutofit/>
        </a:bodyPr>
        <a:lstStyle/>
        <a:p>
          <a:pPr lvl="0" algn="l" defTabSz="488950">
            <a:lnSpc>
              <a:spcPct val="100000"/>
            </a:lnSpc>
            <a:spcBef>
              <a:spcPct val="0"/>
            </a:spcBef>
            <a:spcAft>
              <a:spcPct val="35000"/>
            </a:spcAft>
          </a:pPr>
          <a:r>
            <a:rPr lang="en-US" sz="1100" kern="1200" dirty="0"/>
            <a:t>&gt; Called patients not on statins, suggested starting one and if they agreed, had provider call in statin</a:t>
          </a:r>
        </a:p>
        <a:p>
          <a:pPr lvl="0" algn="l" defTabSz="488950">
            <a:lnSpc>
              <a:spcPct val="100000"/>
            </a:lnSpc>
            <a:spcBef>
              <a:spcPct val="0"/>
            </a:spcBef>
            <a:spcAft>
              <a:spcPct val="35000"/>
            </a:spcAft>
          </a:pPr>
          <a:r>
            <a:rPr lang="en-US" sz="1100" kern="1200" dirty="0"/>
            <a:t>&gt; Developed educational material for patients</a:t>
          </a:r>
        </a:p>
      </dsp:txBody>
      <dsp:txXfrm>
        <a:off x="5133125" y="1532153"/>
        <a:ext cx="3128874" cy="1225303"/>
      </dsp:txXfrm>
    </dsp:sp>
    <dsp:sp modelId="{224A1592-3F2F-471B-B539-8B317EB907DC}">
      <dsp:nvSpPr>
        <dsp:cNvPr id="0" name=""/>
        <dsp:cNvSpPr/>
      </dsp:nvSpPr>
      <dsp:spPr>
        <a:xfrm>
          <a:off x="0" y="3063782"/>
          <a:ext cx="8262000" cy="122530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65210-2ECB-4E0F-8320-ACB19EB98324}">
      <dsp:nvSpPr>
        <dsp:cNvPr id="0" name=""/>
        <dsp:cNvSpPr/>
      </dsp:nvSpPr>
      <dsp:spPr>
        <a:xfrm>
          <a:off x="370654" y="3339476"/>
          <a:ext cx="673917" cy="6739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3F5262-573F-4754-87AA-F844C85E8DBA}">
      <dsp:nvSpPr>
        <dsp:cNvPr id="0" name=""/>
        <dsp:cNvSpPr/>
      </dsp:nvSpPr>
      <dsp:spPr>
        <a:xfrm>
          <a:off x="1415225" y="3063782"/>
          <a:ext cx="3717900" cy="122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78" tIns="129678" rIns="129678" bIns="129678" numCol="1" spcCol="1270" anchor="ctr" anchorCtr="0">
          <a:noAutofit/>
        </a:bodyPr>
        <a:lstStyle/>
        <a:p>
          <a:pPr lvl="0" algn="l" defTabSz="755650">
            <a:lnSpc>
              <a:spcPct val="100000"/>
            </a:lnSpc>
            <a:spcBef>
              <a:spcPct val="0"/>
            </a:spcBef>
            <a:spcAft>
              <a:spcPct val="35000"/>
            </a:spcAft>
          </a:pPr>
          <a:r>
            <a:rPr lang="en-US" sz="1700" kern="1200" dirty="0"/>
            <a:t>Decrease time to routine vaccinations during  pediatric well child visits by 5 minutes over one week</a:t>
          </a:r>
        </a:p>
      </dsp:txBody>
      <dsp:txXfrm>
        <a:off x="1415225" y="3063782"/>
        <a:ext cx="3717900" cy="1225303"/>
      </dsp:txXfrm>
    </dsp:sp>
    <dsp:sp modelId="{2C89AF31-D6F8-4399-9AF6-BD3FDEC8F13E}">
      <dsp:nvSpPr>
        <dsp:cNvPr id="0" name=""/>
        <dsp:cNvSpPr/>
      </dsp:nvSpPr>
      <dsp:spPr>
        <a:xfrm>
          <a:off x="5133125" y="3063782"/>
          <a:ext cx="3128874" cy="122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78" tIns="129678" rIns="129678" bIns="129678" numCol="1" spcCol="1270" anchor="ctr" anchorCtr="0">
          <a:noAutofit/>
        </a:bodyPr>
        <a:lstStyle/>
        <a:p>
          <a:pPr lvl="0" algn="l" defTabSz="488950">
            <a:lnSpc>
              <a:spcPct val="100000"/>
            </a:lnSpc>
            <a:spcBef>
              <a:spcPct val="0"/>
            </a:spcBef>
            <a:spcAft>
              <a:spcPct val="35000"/>
            </a:spcAft>
          </a:pPr>
          <a:r>
            <a:rPr lang="en-US" sz="1100" kern="1200" dirty="0"/>
            <a:t>&gt; Used process map and pre-visit planning to determine who was due for what</a:t>
          </a:r>
        </a:p>
        <a:p>
          <a:pPr lvl="0" algn="l" defTabSz="488950">
            <a:lnSpc>
              <a:spcPct val="100000"/>
            </a:lnSpc>
            <a:spcBef>
              <a:spcPct val="0"/>
            </a:spcBef>
            <a:spcAft>
              <a:spcPct val="35000"/>
            </a:spcAft>
          </a:pPr>
          <a:r>
            <a:rPr lang="en-US" sz="1100" kern="1200" dirty="0"/>
            <a:t>&gt; Had vaccines ready from start of visit</a:t>
          </a:r>
        </a:p>
        <a:p>
          <a:pPr lvl="0" algn="l" defTabSz="488950">
            <a:lnSpc>
              <a:spcPct val="100000"/>
            </a:lnSpc>
            <a:spcBef>
              <a:spcPct val="0"/>
            </a:spcBef>
            <a:spcAft>
              <a:spcPct val="35000"/>
            </a:spcAft>
          </a:pPr>
          <a:r>
            <a:rPr lang="en-US" sz="1100" kern="1200" dirty="0"/>
            <a:t>&gt; Obtained time studies from parent and patient perspective</a:t>
          </a:r>
        </a:p>
      </dsp:txBody>
      <dsp:txXfrm>
        <a:off x="5133125" y="3063782"/>
        <a:ext cx="3128874" cy="1225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FD192-3C8B-514A-8360-C18AA9797792}">
      <dsp:nvSpPr>
        <dsp:cNvPr id="0" name=""/>
        <dsp:cNvSpPr/>
      </dsp:nvSpPr>
      <dsp:spPr>
        <a:xfrm>
          <a:off x="646" y="329435"/>
          <a:ext cx="0" cy="2379740"/>
        </a:xfrm>
        <a:prstGeom prst="line">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4FA526-7B88-FA49-B3D2-0DAF4F215786}">
      <dsp:nvSpPr>
        <dsp:cNvPr id="0" name=""/>
        <dsp:cNvSpPr/>
      </dsp:nvSpPr>
      <dsp:spPr>
        <a:xfrm>
          <a:off x="66750" y="408760"/>
          <a:ext cx="1251611" cy="1070883"/>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70C56-F4FF-2249-8498-553E5916F0D5}">
      <dsp:nvSpPr>
        <dsp:cNvPr id="0" name=""/>
        <dsp:cNvSpPr/>
      </dsp:nvSpPr>
      <dsp:spPr>
        <a:xfrm>
          <a:off x="66750" y="1479643"/>
          <a:ext cx="1251611" cy="1229532"/>
        </a:xfrm>
        <a:prstGeom prst="rect">
          <a:avLst/>
        </a:prstGeom>
        <a:noFill/>
        <a:ln>
          <a:noFill/>
        </a:ln>
        <a:effectLst/>
      </dsp:spPr>
      <dsp:style>
        <a:lnRef idx="0">
          <a:scrgbClr r="0" g="0" b="0"/>
        </a:lnRef>
        <a:fillRef idx="0">
          <a:scrgbClr r="0" g="0" b="0"/>
        </a:fillRef>
        <a:effectRef idx="0">
          <a:scrgbClr r="0" g="0" b="0"/>
        </a:effectRef>
        <a:fontRef idx="minor"/>
      </dsp:style>
    </dsp:sp>
    <dsp:sp modelId="{40F67DF6-18FE-3546-B66D-145006D144B5}">
      <dsp:nvSpPr>
        <dsp:cNvPr id="0" name=""/>
        <dsp:cNvSpPr/>
      </dsp:nvSpPr>
      <dsp:spPr>
        <a:xfrm>
          <a:off x="646" y="65020"/>
          <a:ext cx="1322078" cy="264415"/>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SPECIFIC</a:t>
          </a:r>
        </a:p>
      </dsp:txBody>
      <dsp:txXfrm>
        <a:off x="646" y="65020"/>
        <a:ext cx="1322078" cy="264415"/>
      </dsp:txXfrm>
    </dsp:sp>
    <dsp:sp modelId="{DDAEE78F-46BE-4349-9083-1F760BDE8798}">
      <dsp:nvSpPr>
        <dsp:cNvPr id="0" name=""/>
        <dsp:cNvSpPr/>
      </dsp:nvSpPr>
      <dsp:spPr>
        <a:xfrm>
          <a:off x="1712023" y="329435"/>
          <a:ext cx="0" cy="2379740"/>
        </a:xfrm>
        <a:prstGeom prst="line">
          <a:avLst/>
        </a:prstGeom>
        <a:solidFill>
          <a:schemeClr val="lt1">
            <a:alpha val="90000"/>
            <a:hueOff val="0"/>
            <a:satOff val="0"/>
            <a:lumOff val="0"/>
            <a:alphaOff val="0"/>
          </a:schemeClr>
        </a:solidFill>
        <a:ln w="22225" cap="rnd" cmpd="sng" algn="ctr">
          <a:solidFill>
            <a:schemeClr val="accent3">
              <a:hueOff val="2476490"/>
              <a:satOff val="-15488"/>
              <a:lumOff val="-1078"/>
              <a:alphaOff val="0"/>
            </a:schemeClr>
          </a:solidFill>
          <a:prstDash val="solid"/>
        </a:ln>
        <a:effectLst/>
      </dsp:spPr>
      <dsp:style>
        <a:lnRef idx="2">
          <a:scrgbClr r="0" g="0" b="0"/>
        </a:lnRef>
        <a:fillRef idx="1">
          <a:scrgbClr r="0" g="0" b="0"/>
        </a:fillRef>
        <a:effectRef idx="0">
          <a:scrgbClr r="0" g="0" b="0"/>
        </a:effectRef>
        <a:fontRef idx="minor"/>
      </dsp:style>
    </dsp:sp>
    <dsp:sp modelId="{AE02FE6D-F816-AB45-85A7-F34F5D369C80}">
      <dsp:nvSpPr>
        <dsp:cNvPr id="0" name=""/>
        <dsp:cNvSpPr/>
      </dsp:nvSpPr>
      <dsp:spPr>
        <a:xfrm>
          <a:off x="1778126" y="408760"/>
          <a:ext cx="1251611" cy="1070883"/>
        </a:xfrm>
        <a:prstGeom prst="rect">
          <a:avLst/>
        </a:prstGeom>
        <a:solidFill>
          <a:schemeClr val="accent3">
            <a:hueOff val="2476490"/>
            <a:satOff val="-15488"/>
            <a:lumOff val="-107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98768-27B6-2344-8968-551380BE1A48}">
      <dsp:nvSpPr>
        <dsp:cNvPr id="0" name=""/>
        <dsp:cNvSpPr/>
      </dsp:nvSpPr>
      <dsp:spPr>
        <a:xfrm>
          <a:off x="1778126" y="1479643"/>
          <a:ext cx="1251611" cy="1229532"/>
        </a:xfrm>
        <a:prstGeom prst="rect">
          <a:avLst/>
        </a:prstGeom>
        <a:noFill/>
        <a:ln>
          <a:noFill/>
        </a:ln>
        <a:effectLst/>
      </dsp:spPr>
      <dsp:style>
        <a:lnRef idx="0">
          <a:scrgbClr r="0" g="0" b="0"/>
        </a:lnRef>
        <a:fillRef idx="0">
          <a:scrgbClr r="0" g="0" b="0"/>
        </a:fillRef>
        <a:effectRef idx="0">
          <a:scrgbClr r="0" g="0" b="0"/>
        </a:effectRef>
        <a:fontRef idx="minor"/>
      </dsp:style>
    </dsp:sp>
    <dsp:sp modelId="{6BFCA031-A230-E241-875C-A08476B03732}">
      <dsp:nvSpPr>
        <dsp:cNvPr id="0" name=""/>
        <dsp:cNvSpPr/>
      </dsp:nvSpPr>
      <dsp:spPr>
        <a:xfrm>
          <a:off x="1712023" y="65020"/>
          <a:ext cx="1322078" cy="264415"/>
        </a:xfrm>
        <a:prstGeom prst="rect">
          <a:avLst/>
        </a:prstGeom>
        <a:solidFill>
          <a:schemeClr val="accent3">
            <a:hueOff val="2476490"/>
            <a:satOff val="-15488"/>
            <a:lumOff val="-1078"/>
            <a:alphaOff val="0"/>
          </a:schemeClr>
        </a:solidFill>
        <a:ln w="22225" cap="rnd" cmpd="sng" algn="ctr">
          <a:solidFill>
            <a:schemeClr val="accent3">
              <a:hueOff val="2476490"/>
              <a:satOff val="-15488"/>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MEASURABLE</a:t>
          </a:r>
        </a:p>
      </dsp:txBody>
      <dsp:txXfrm>
        <a:off x="1712023" y="65020"/>
        <a:ext cx="1322078" cy="264415"/>
      </dsp:txXfrm>
    </dsp:sp>
    <dsp:sp modelId="{FA48836A-47F5-BF48-91DA-C509D1E2421C}">
      <dsp:nvSpPr>
        <dsp:cNvPr id="0" name=""/>
        <dsp:cNvSpPr/>
      </dsp:nvSpPr>
      <dsp:spPr>
        <a:xfrm>
          <a:off x="3423399" y="329435"/>
          <a:ext cx="0" cy="2379740"/>
        </a:xfrm>
        <a:prstGeom prst="line">
          <a:avLst/>
        </a:prstGeom>
        <a:solidFill>
          <a:schemeClr val="lt1">
            <a:alpha val="90000"/>
            <a:hueOff val="0"/>
            <a:satOff val="0"/>
            <a:lumOff val="0"/>
            <a:alphaOff val="0"/>
          </a:schemeClr>
        </a:solidFill>
        <a:ln w="22225" cap="rnd" cmpd="sng" algn="ctr">
          <a:solidFill>
            <a:schemeClr val="accent3">
              <a:hueOff val="4952981"/>
              <a:satOff val="-30976"/>
              <a:lumOff val="-2157"/>
              <a:alphaOff val="0"/>
            </a:schemeClr>
          </a:solidFill>
          <a:prstDash val="solid"/>
        </a:ln>
        <a:effectLst/>
      </dsp:spPr>
      <dsp:style>
        <a:lnRef idx="2">
          <a:scrgbClr r="0" g="0" b="0"/>
        </a:lnRef>
        <a:fillRef idx="1">
          <a:scrgbClr r="0" g="0" b="0"/>
        </a:fillRef>
        <a:effectRef idx="0">
          <a:scrgbClr r="0" g="0" b="0"/>
        </a:effectRef>
        <a:fontRef idx="minor"/>
      </dsp:style>
    </dsp:sp>
    <dsp:sp modelId="{BFF2F2A8-A6D9-534E-9BB2-EBF2B7F4A4DD}">
      <dsp:nvSpPr>
        <dsp:cNvPr id="0" name=""/>
        <dsp:cNvSpPr/>
      </dsp:nvSpPr>
      <dsp:spPr>
        <a:xfrm>
          <a:off x="3489503" y="408760"/>
          <a:ext cx="1251611" cy="1070883"/>
        </a:xfrm>
        <a:prstGeom prst="rect">
          <a:avLst/>
        </a:prstGeom>
        <a:solidFill>
          <a:schemeClr val="accent3">
            <a:hueOff val="4952981"/>
            <a:satOff val="-30976"/>
            <a:lumOff val="-2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6377B-B381-EC48-A0DC-1233B0F33160}">
      <dsp:nvSpPr>
        <dsp:cNvPr id="0" name=""/>
        <dsp:cNvSpPr/>
      </dsp:nvSpPr>
      <dsp:spPr>
        <a:xfrm>
          <a:off x="3489503" y="1479643"/>
          <a:ext cx="1251611" cy="1229532"/>
        </a:xfrm>
        <a:prstGeom prst="rect">
          <a:avLst/>
        </a:prstGeom>
        <a:noFill/>
        <a:ln>
          <a:noFill/>
        </a:ln>
        <a:effectLst/>
      </dsp:spPr>
      <dsp:style>
        <a:lnRef idx="0">
          <a:scrgbClr r="0" g="0" b="0"/>
        </a:lnRef>
        <a:fillRef idx="0">
          <a:scrgbClr r="0" g="0" b="0"/>
        </a:fillRef>
        <a:effectRef idx="0">
          <a:scrgbClr r="0" g="0" b="0"/>
        </a:effectRef>
        <a:fontRef idx="minor"/>
      </dsp:style>
    </dsp:sp>
    <dsp:sp modelId="{1AD2719F-627B-7F42-B99C-E1F4A725D31E}">
      <dsp:nvSpPr>
        <dsp:cNvPr id="0" name=""/>
        <dsp:cNvSpPr/>
      </dsp:nvSpPr>
      <dsp:spPr>
        <a:xfrm>
          <a:off x="3423399" y="65020"/>
          <a:ext cx="1322078" cy="264415"/>
        </a:xfrm>
        <a:prstGeom prst="rect">
          <a:avLst/>
        </a:prstGeom>
        <a:solidFill>
          <a:schemeClr val="accent3">
            <a:hueOff val="4952981"/>
            <a:satOff val="-30976"/>
            <a:lumOff val="-2157"/>
            <a:alphaOff val="0"/>
          </a:schemeClr>
        </a:solidFill>
        <a:ln w="22225" cap="rnd" cmpd="sng" algn="ctr">
          <a:solidFill>
            <a:schemeClr val="accent3">
              <a:hueOff val="4952981"/>
              <a:satOff val="-30976"/>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ACHIEVABLE</a:t>
          </a:r>
        </a:p>
      </dsp:txBody>
      <dsp:txXfrm>
        <a:off x="3423399" y="65020"/>
        <a:ext cx="1322078" cy="264415"/>
      </dsp:txXfrm>
    </dsp:sp>
    <dsp:sp modelId="{52C133F4-180D-BF4C-99CD-7DBE59C50614}">
      <dsp:nvSpPr>
        <dsp:cNvPr id="0" name=""/>
        <dsp:cNvSpPr/>
      </dsp:nvSpPr>
      <dsp:spPr>
        <a:xfrm>
          <a:off x="5134775" y="329435"/>
          <a:ext cx="0" cy="2379740"/>
        </a:xfrm>
        <a:prstGeom prst="line">
          <a:avLst/>
        </a:prstGeom>
        <a:solidFill>
          <a:schemeClr val="lt1">
            <a:alpha val="90000"/>
            <a:hueOff val="0"/>
            <a:satOff val="0"/>
            <a:lumOff val="0"/>
            <a:alphaOff val="0"/>
          </a:schemeClr>
        </a:solidFill>
        <a:ln w="22225" cap="rnd" cmpd="sng" algn="ctr">
          <a:solidFill>
            <a:schemeClr val="accent3">
              <a:hueOff val="7429471"/>
              <a:satOff val="-46464"/>
              <a:lumOff val="-3235"/>
              <a:alphaOff val="0"/>
            </a:schemeClr>
          </a:solidFill>
          <a:prstDash val="solid"/>
        </a:ln>
        <a:effectLst/>
      </dsp:spPr>
      <dsp:style>
        <a:lnRef idx="2">
          <a:scrgbClr r="0" g="0" b="0"/>
        </a:lnRef>
        <a:fillRef idx="1">
          <a:scrgbClr r="0" g="0" b="0"/>
        </a:fillRef>
        <a:effectRef idx="0">
          <a:scrgbClr r="0" g="0" b="0"/>
        </a:effectRef>
        <a:fontRef idx="minor"/>
      </dsp:style>
    </dsp:sp>
    <dsp:sp modelId="{5A5B4226-B77B-B148-9073-6A77386B8A51}">
      <dsp:nvSpPr>
        <dsp:cNvPr id="0" name=""/>
        <dsp:cNvSpPr/>
      </dsp:nvSpPr>
      <dsp:spPr>
        <a:xfrm>
          <a:off x="5200879" y="408760"/>
          <a:ext cx="1251611" cy="1070883"/>
        </a:xfrm>
        <a:prstGeom prst="rect">
          <a:avLst/>
        </a:prstGeom>
        <a:solidFill>
          <a:schemeClr val="accent3">
            <a:hueOff val="7429471"/>
            <a:satOff val="-46464"/>
            <a:lumOff val="-323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F0196-C6C3-F147-A206-667E5845B905}">
      <dsp:nvSpPr>
        <dsp:cNvPr id="0" name=""/>
        <dsp:cNvSpPr/>
      </dsp:nvSpPr>
      <dsp:spPr>
        <a:xfrm>
          <a:off x="5200879" y="1479643"/>
          <a:ext cx="1251611" cy="1229532"/>
        </a:xfrm>
        <a:prstGeom prst="rect">
          <a:avLst/>
        </a:prstGeom>
        <a:noFill/>
        <a:ln>
          <a:noFill/>
        </a:ln>
        <a:effectLst/>
      </dsp:spPr>
      <dsp:style>
        <a:lnRef idx="0">
          <a:scrgbClr r="0" g="0" b="0"/>
        </a:lnRef>
        <a:fillRef idx="0">
          <a:scrgbClr r="0" g="0" b="0"/>
        </a:fillRef>
        <a:effectRef idx="0">
          <a:scrgbClr r="0" g="0" b="0"/>
        </a:effectRef>
        <a:fontRef idx="minor"/>
      </dsp:style>
    </dsp:sp>
    <dsp:sp modelId="{FF7B8E3D-D312-0647-B828-22A425B98D01}">
      <dsp:nvSpPr>
        <dsp:cNvPr id="0" name=""/>
        <dsp:cNvSpPr/>
      </dsp:nvSpPr>
      <dsp:spPr>
        <a:xfrm>
          <a:off x="5134775" y="65020"/>
          <a:ext cx="1322078" cy="264415"/>
        </a:xfrm>
        <a:prstGeom prst="rect">
          <a:avLst/>
        </a:prstGeom>
        <a:solidFill>
          <a:schemeClr val="accent3">
            <a:hueOff val="7429471"/>
            <a:satOff val="-46464"/>
            <a:lumOff val="-3235"/>
            <a:alphaOff val="0"/>
          </a:schemeClr>
        </a:solidFill>
        <a:ln w="22225" cap="rnd" cmpd="sng" algn="ctr">
          <a:solidFill>
            <a:schemeClr val="accent3">
              <a:hueOff val="7429471"/>
              <a:satOff val="-46464"/>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RELEVANT</a:t>
          </a:r>
        </a:p>
      </dsp:txBody>
      <dsp:txXfrm>
        <a:off x="5134775" y="65020"/>
        <a:ext cx="1322078" cy="264415"/>
      </dsp:txXfrm>
    </dsp:sp>
    <dsp:sp modelId="{DBFB96DC-3B23-9D4F-B565-0206865090F8}">
      <dsp:nvSpPr>
        <dsp:cNvPr id="0" name=""/>
        <dsp:cNvSpPr/>
      </dsp:nvSpPr>
      <dsp:spPr>
        <a:xfrm>
          <a:off x="6846151" y="329435"/>
          <a:ext cx="0" cy="2379740"/>
        </a:xfrm>
        <a:prstGeom prst="line">
          <a:avLst/>
        </a:prstGeom>
        <a:solidFill>
          <a:schemeClr val="lt1">
            <a:alpha val="90000"/>
            <a:hueOff val="0"/>
            <a:satOff val="0"/>
            <a:lumOff val="0"/>
            <a:alphaOff val="0"/>
          </a:schemeClr>
        </a:solidFill>
        <a:ln w="22225" cap="rnd" cmpd="sng" algn="ctr">
          <a:solidFill>
            <a:schemeClr val="accent3">
              <a:hueOff val="9905962"/>
              <a:satOff val="-61952"/>
              <a:lumOff val="-4314"/>
              <a:alphaOff val="0"/>
            </a:schemeClr>
          </a:solidFill>
          <a:prstDash val="solid"/>
        </a:ln>
        <a:effectLst/>
      </dsp:spPr>
      <dsp:style>
        <a:lnRef idx="2">
          <a:scrgbClr r="0" g="0" b="0"/>
        </a:lnRef>
        <a:fillRef idx="1">
          <a:scrgbClr r="0" g="0" b="0"/>
        </a:fillRef>
        <a:effectRef idx="0">
          <a:scrgbClr r="0" g="0" b="0"/>
        </a:effectRef>
        <a:fontRef idx="minor"/>
      </dsp:style>
    </dsp:sp>
    <dsp:sp modelId="{F51AA8DF-4164-954D-A3FB-9E6EAD2383CC}">
      <dsp:nvSpPr>
        <dsp:cNvPr id="0" name=""/>
        <dsp:cNvSpPr/>
      </dsp:nvSpPr>
      <dsp:spPr>
        <a:xfrm>
          <a:off x="6912255" y="408760"/>
          <a:ext cx="1251611" cy="1070883"/>
        </a:xfrm>
        <a:prstGeom prst="rect">
          <a:avLst/>
        </a:prstGeom>
        <a:solidFill>
          <a:schemeClr val="accent3">
            <a:hueOff val="9905962"/>
            <a:satOff val="-61952"/>
            <a:lumOff val="-4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AA65F-E6BB-034C-8E80-2B123C702322}">
      <dsp:nvSpPr>
        <dsp:cNvPr id="0" name=""/>
        <dsp:cNvSpPr/>
      </dsp:nvSpPr>
      <dsp:spPr>
        <a:xfrm>
          <a:off x="6912255" y="1479643"/>
          <a:ext cx="1251611" cy="1229532"/>
        </a:xfrm>
        <a:prstGeom prst="rect">
          <a:avLst/>
        </a:prstGeom>
        <a:noFill/>
        <a:ln>
          <a:noFill/>
        </a:ln>
        <a:effectLst/>
      </dsp:spPr>
      <dsp:style>
        <a:lnRef idx="0">
          <a:scrgbClr r="0" g="0" b="0"/>
        </a:lnRef>
        <a:fillRef idx="0">
          <a:scrgbClr r="0" g="0" b="0"/>
        </a:fillRef>
        <a:effectRef idx="0">
          <a:scrgbClr r="0" g="0" b="0"/>
        </a:effectRef>
        <a:fontRef idx="minor"/>
      </dsp:style>
    </dsp:sp>
    <dsp:sp modelId="{1DB00521-2C4E-EC48-AFBD-9E1866A9BC38}">
      <dsp:nvSpPr>
        <dsp:cNvPr id="0" name=""/>
        <dsp:cNvSpPr/>
      </dsp:nvSpPr>
      <dsp:spPr>
        <a:xfrm>
          <a:off x="6846151" y="65020"/>
          <a:ext cx="1322078" cy="264415"/>
        </a:xfrm>
        <a:prstGeom prst="rect">
          <a:avLst/>
        </a:prstGeom>
        <a:solidFill>
          <a:schemeClr val="accent3">
            <a:hueOff val="9905962"/>
            <a:satOff val="-61952"/>
            <a:lumOff val="-4314"/>
            <a:alphaOff val="0"/>
          </a:schemeClr>
        </a:solidFill>
        <a:ln w="22225" cap="rnd" cmpd="sng" algn="ctr">
          <a:solidFill>
            <a:schemeClr val="accent3">
              <a:hueOff val="9905962"/>
              <a:satOff val="-61952"/>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TIMELY</a:t>
          </a:r>
        </a:p>
      </dsp:txBody>
      <dsp:txXfrm>
        <a:off x="6846151" y="65020"/>
        <a:ext cx="1322078" cy="2644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01725-0E3F-C24C-B7E1-220CC08E06CB}">
      <dsp:nvSpPr>
        <dsp:cNvPr id="0" name=""/>
        <dsp:cNvSpPr/>
      </dsp:nvSpPr>
      <dsp:spPr>
        <a:xfrm>
          <a:off x="958451" y="-30132"/>
          <a:ext cx="2368378" cy="2368378"/>
        </a:xfrm>
        <a:prstGeom prst="circularArrow">
          <a:avLst>
            <a:gd name="adj1" fmla="val 4668"/>
            <a:gd name="adj2" fmla="val 272909"/>
            <a:gd name="adj3" fmla="val 13159125"/>
            <a:gd name="adj4" fmla="val 17811624"/>
            <a:gd name="adj5" fmla="val 4847"/>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dsp:style>
    </dsp:sp>
    <dsp:sp modelId="{3B05CF87-35BB-0E45-A5DC-4C287724CD32}">
      <dsp:nvSpPr>
        <dsp:cNvPr id="0" name=""/>
        <dsp:cNvSpPr/>
      </dsp:nvSpPr>
      <dsp:spPr>
        <a:xfrm>
          <a:off x="1421801" y="841"/>
          <a:ext cx="1441679" cy="720839"/>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PLAN</a:t>
          </a:r>
        </a:p>
      </dsp:txBody>
      <dsp:txXfrm>
        <a:off x="1456989" y="36029"/>
        <a:ext cx="1371303" cy="650463"/>
      </dsp:txXfrm>
    </dsp:sp>
    <dsp:sp modelId="{6B231E6B-EDCC-2849-BA36-B9FF070E69A1}">
      <dsp:nvSpPr>
        <dsp:cNvPr id="0" name=""/>
        <dsp:cNvSpPr/>
      </dsp:nvSpPr>
      <dsp:spPr>
        <a:xfrm>
          <a:off x="2272206" y="851246"/>
          <a:ext cx="1441679" cy="720839"/>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DO</a:t>
          </a:r>
        </a:p>
      </dsp:txBody>
      <dsp:txXfrm>
        <a:off x="2307394" y="886434"/>
        <a:ext cx="1371303" cy="650463"/>
      </dsp:txXfrm>
    </dsp:sp>
    <dsp:sp modelId="{03451314-9FB3-7D47-B3B8-8899DDF25C36}">
      <dsp:nvSpPr>
        <dsp:cNvPr id="0" name=""/>
        <dsp:cNvSpPr/>
      </dsp:nvSpPr>
      <dsp:spPr>
        <a:xfrm>
          <a:off x="1421801" y="1701651"/>
          <a:ext cx="1441679" cy="720839"/>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STUDY</a:t>
          </a:r>
        </a:p>
      </dsp:txBody>
      <dsp:txXfrm>
        <a:off x="1456989" y="1736839"/>
        <a:ext cx="1371303" cy="650463"/>
      </dsp:txXfrm>
    </dsp:sp>
    <dsp:sp modelId="{08B828A6-5560-3E4F-8D7A-FED6DDA5FB73}">
      <dsp:nvSpPr>
        <dsp:cNvPr id="0" name=""/>
        <dsp:cNvSpPr/>
      </dsp:nvSpPr>
      <dsp:spPr>
        <a:xfrm>
          <a:off x="571396" y="851246"/>
          <a:ext cx="1441679" cy="720839"/>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ACT</a:t>
          </a:r>
        </a:p>
      </dsp:txBody>
      <dsp:txXfrm>
        <a:off x="606584" y="886434"/>
        <a:ext cx="1371303" cy="6504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565A-4389-ED4D-BB8A-7E0FE8D70965}">
      <dsp:nvSpPr>
        <dsp:cNvPr id="0" name=""/>
        <dsp:cNvSpPr/>
      </dsp:nvSpPr>
      <dsp:spPr>
        <a:xfrm>
          <a:off x="0" y="0"/>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What are we trying to accomplish?</a:t>
          </a:r>
        </a:p>
      </dsp:txBody>
      <dsp:txXfrm>
        <a:off x="1246444" y="0"/>
        <a:ext cx="4652331" cy="666888"/>
      </dsp:txXfrm>
    </dsp:sp>
    <dsp:sp modelId="{A8DC20E4-C582-1E44-A2D4-F5677D2EA0D8}">
      <dsp:nvSpPr>
        <dsp:cNvPr id="0" name=""/>
        <dsp:cNvSpPr/>
      </dsp:nvSpPr>
      <dsp:spPr>
        <a:xfrm>
          <a:off x="66688" y="66688"/>
          <a:ext cx="1179755" cy="53351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89C5F-1E84-B440-AAC2-06F45B9CD844}">
      <dsp:nvSpPr>
        <dsp:cNvPr id="0" name=""/>
        <dsp:cNvSpPr/>
      </dsp:nvSpPr>
      <dsp:spPr>
        <a:xfrm>
          <a:off x="0" y="733577"/>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How do we quantify that a change as an improvement?</a:t>
          </a:r>
        </a:p>
      </dsp:txBody>
      <dsp:txXfrm>
        <a:off x="1246444" y="733577"/>
        <a:ext cx="4652331" cy="666888"/>
      </dsp:txXfrm>
    </dsp:sp>
    <dsp:sp modelId="{ABBB0FD5-9BDF-4A44-864B-D458133BC059}">
      <dsp:nvSpPr>
        <dsp:cNvPr id="0" name=""/>
        <dsp:cNvSpPr/>
      </dsp:nvSpPr>
      <dsp:spPr>
        <a:xfrm>
          <a:off x="66688" y="800266"/>
          <a:ext cx="1179755" cy="533510"/>
        </a:xfrm>
        <a:prstGeom prst="roundRect">
          <a:avLst>
            <a:gd name="adj" fmla="val 10000"/>
          </a:avLst>
        </a:prstGeom>
        <a:blipFill>
          <a:blip xmlns:r="http://schemas.openxmlformats.org/officeDocument/2006/relationships" r:embed="rId2"/>
          <a:srcRect/>
          <a:stretch>
            <a:fillRect t="-21000" b="-21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3AFC1-7C5E-3A45-AB7B-9734FE292E95}">
      <dsp:nvSpPr>
        <dsp:cNvPr id="0" name=""/>
        <dsp:cNvSpPr/>
      </dsp:nvSpPr>
      <dsp:spPr>
        <a:xfrm>
          <a:off x="0" y="1467154"/>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What changes can we make that will result in improvement?</a:t>
          </a:r>
        </a:p>
      </dsp:txBody>
      <dsp:txXfrm>
        <a:off x="1246444" y="1467154"/>
        <a:ext cx="4652331" cy="666888"/>
      </dsp:txXfrm>
    </dsp:sp>
    <dsp:sp modelId="{E89F4BAA-115D-7F44-ABE3-23DA0E7C4734}">
      <dsp:nvSpPr>
        <dsp:cNvPr id="0" name=""/>
        <dsp:cNvSpPr/>
      </dsp:nvSpPr>
      <dsp:spPr>
        <a:xfrm>
          <a:off x="66688" y="1533843"/>
          <a:ext cx="1179755" cy="53351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01725-0E3F-C24C-B7E1-220CC08E06CB}">
      <dsp:nvSpPr>
        <dsp:cNvPr id="0" name=""/>
        <dsp:cNvSpPr/>
      </dsp:nvSpPr>
      <dsp:spPr>
        <a:xfrm>
          <a:off x="958451" y="-30132"/>
          <a:ext cx="2368378" cy="2368378"/>
        </a:xfrm>
        <a:prstGeom prst="circularArrow">
          <a:avLst>
            <a:gd name="adj1" fmla="val 4668"/>
            <a:gd name="adj2" fmla="val 272909"/>
            <a:gd name="adj3" fmla="val 13159125"/>
            <a:gd name="adj4" fmla="val 17811624"/>
            <a:gd name="adj5" fmla="val 4847"/>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dsp:style>
    </dsp:sp>
    <dsp:sp modelId="{3B05CF87-35BB-0E45-A5DC-4C287724CD32}">
      <dsp:nvSpPr>
        <dsp:cNvPr id="0" name=""/>
        <dsp:cNvSpPr/>
      </dsp:nvSpPr>
      <dsp:spPr>
        <a:xfrm>
          <a:off x="1421801" y="841"/>
          <a:ext cx="1441679" cy="720839"/>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PLAN</a:t>
          </a:r>
        </a:p>
      </dsp:txBody>
      <dsp:txXfrm>
        <a:off x="1456989" y="36029"/>
        <a:ext cx="1371303" cy="650463"/>
      </dsp:txXfrm>
    </dsp:sp>
    <dsp:sp modelId="{6B231E6B-EDCC-2849-BA36-B9FF070E69A1}">
      <dsp:nvSpPr>
        <dsp:cNvPr id="0" name=""/>
        <dsp:cNvSpPr/>
      </dsp:nvSpPr>
      <dsp:spPr>
        <a:xfrm>
          <a:off x="2272206" y="851246"/>
          <a:ext cx="1441679" cy="720839"/>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DO</a:t>
          </a:r>
        </a:p>
      </dsp:txBody>
      <dsp:txXfrm>
        <a:off x="2307394" y="886434"/>
        <a:ext cx="1371303" cy="650463"/>
      </dsp:txXfrm>
    </dsp:sp>
    <dsp:sp modelId="{03451314-9FB3-7D47-B3B8-8899DDF25C36}">
      <dsp:nvSpPr>
        <dsp:cNvPr id="0" name=""/>
        <dsp:cNvSpPr/>
      </dsp:nvSpPr>
      <dsp:spPr>
        <a:xfrm>
          <a:off x="1421801" y="1701651"/>
          <a:ext cx="1441679" cy="720839"/>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STUDY</a:t>
          </a:r>
        </a:p>
      </dsp:txBody>
      <dsp:txXfrm>
        <a:off x="1456989" y="1736839"/>
        <a:ext cx="1371303" cy="650463"/>
      </dsp:txXfrm>
    </dsp:sp>
    <dsp:sp modelId="{08B828A6-5560-3E4F-8D7A-FED6DDA5FB73}">
      <dsp:nvSpPr>
        <dsp:cNvPr id="0" name=""/>
        <dsp:cNvSpPr/>
      </dsp:nvSpPr>
      <dsp:spPr>
        <a:xfrm>
          <a:off x="571396" y="851246"/>
          <a:ext cx="1441679" cy="720839"/>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ACT</a:t>
          </a:r>
        </a:p>
      </dsp:txBody>
      <dsp:txXfrm>
        <a:off x="606584" y="886434"/>
        <a:ext cx="1371303" cy="650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565A-4389-ED4D-BB8A-7E0FE8D70965}">
      <dsp:nvSpPr>
        <dsp:cNvPr id="0" name=""/>
        <dsp:cNvSpPr/>
      </dsp:nvSpPr>
      <dsp:spPr>
        <a:xfrm>
          <a:off x="0" y="0"/>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What are we trying to accomplish?</a:t>
          </a:r>
        </a:p>
      </dsp:txBody>
      <dsp:txXfrm>
        <a:off x="1246444" y="0"/>
        <a:ext cx="4652331" cy="666888"/>
      </dsp:txXfrm>
    </dsp:sp>
    <dsp:sp modelId="{A8DC20E4-C582-1E44-A2D4-F5677D2EA0D8}">
      <dsp:nvSpPr>
        <dsp:cNvPr id="0" name=""/>
        <dsp:cNvSpPr/>
      </dsp:nvSpPr>
      <dsp:spPr>
        <a:xfrm>
          <a:off x="66688" y="66688"/>
          <a:ext cx="1179755" cy="53351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89C5F-1E84-B440-AAC2-06F45B9CD844}">
      <dsp:nvSpPr>
        <dsp:cNvPr id="0" name=""/>
        <dsp:cNvSpPr/>
      </dsp:nvSpPr>
      <dsp:spPr>
        <a:xfrm>
          <a:off x="0" y="733577"/>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How do we quantify that a change as an improvement?</a:t>
          </a:r>
        </a:p>
      </dsp:txBody>
      <dsp:txXfrm>
        <a:off x="1246444" y="733577"/>
        <a:ext cx="4652331" cy="666888"/>
      </dsp:txXfrm>
    </dsp:sp>
    <dsp:sp modelId="{ABBB0FD5-9BDF-4A44-864B-D458133BC059}">
      <dsp:nvSpPr>
        <dsp:cNvPr id="0" name=""/>
        <dsp:cNvSpPr/>
      </dsp:nvSpPr>
      <dsp:spPr>
        <a:xfrm>
          <a:off x="66688" y="800266"/>
          <a:ext cx="1179755" cy="533510"/>
        </a:xfrm>
        <a:prstGeom prst="roundRect">
          <a:avLst>
            <a:gd name="adj" fmla="val 10000"/>
          </a:avLst>
        </a:prstGeom>
        <a:blipFill>
          <a:blip xmlns:r="http://schemas.openxmlformats.org/officeDocument/2006/relationships" r:embed="rId2"/>
          <a:srcRect/>
          <a:stretch>
            <a:fillRect t="-21000" b="-21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3AFC1-7C5E-3A45-AB7B-9734FE292E95}">
      <dsp:nvSpPr>
        <dsp:cNvPr id="0" name=""/>
        <dsp:cNvSpPr/>
      </dsp:nvSpPr>
      <dsp:spPr>
        <a:xfrm>
          <a:off x="0" y="1467154"/>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What changes can we make that will result in improvement?</a:t>
          </a:r>
        </a:p>
      </dsp:txBody>
      <dsp:txXfrm>
        <a:off x="1246444" y="1467154"/>
        <a:ext cx="4652331" cy="666888"/>
      </dsp:txXfrm>
    </dsp:sp>
    <dsp:sp modelId="{E89F4BAA-115D-7F44-ABE3-23DA0E7C4734}">
      <dsp:nvSpPr>
        <dsp:cNvPr id="0" name=""/>
        <dsp:cNvSpPr/>
      </dsp:nvSpPr>
      <dsp:spPr>
        <a:xfrm>
          <a:off x="66688" y="1533843"/>
          <a:ext cx="1179755" cy="53351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01725-0E3F-C24C-B7E1-220CC08E06CB}">
      <dsp:nvSpPr>
        <dsp:cNvPr id="0" name=""/>
        <dsp:cNvSpPr/>
      </dsp:nvSpPr>
      <dsp:spPr>
        <a:xfrm>
          <a:off x="958451" y="-30132"/>
          <a:ext cx="2368378" cy="2368378"/>
        </a:xfrm>
        <a:prstGeom prst="circularArrow">
          <a:avLst>
            <a:gd name="adj1" fmla="val 4668"/>
            <a:gd name="adj2" fmla="val 272909"/>
            <a:gd name="adj3" fmla="val 13159125"/>
            <a:gd name="adj4" fmla="val 17811624"/>
            <a:gd name="adj5" fmla="val 4847"/>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dsp:style>
    </dsp:sp>
    <dsp:sp modelId="{3B05CF87-35BB-0E45-A5DC-4C287724CD32}">
      <dsp:nvSpPr>
        <dsp:cNvPr id="0" name=""/>
        <dsp:cNvSpPr/>
      </dsp:nvSpPr>
      <dsp:spPr>
        <a:xfrm>
          <a:off x="1421801" y="841"/>
          <a:ext cx="1441679" cy="720839"/>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PLAN</a:t>
          </a:r>
        </a:p>
      </dsp:txBody>
      <dsp:txXfrm>
        <a:off x="1456989" y="36029"/>
        <a:ext cx="1371303" cy="650463"/>
      </dsp:txXfrm>
    </dsp:sp>
    <dsp:sp modelId="{6B231E6B-EDCC-2849-BA36-B9FF070E69A1}">
      <dsp:nvSpPr>
        <dsp:cNvPr id="0" name=""/>
        <dsp:cNvSpPr/>
      </dsp:nvSpPr>
      <dsp:spPr>
        <a:xfrm>
          <a:off x="2272206" y="851246"/>
          <a:ext cx="1441679" cy="720839"/>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DO</a:t>
          </a:r>
        </a:p>
      </dsp:txBody>
      <dsp:txXfrm>
        <a:off x="2307394" y="886434"/>
        <a:ext cx="1371303" cy="650463"/>
      </dsp:txXfrm>
    </dsp:sp>
    <dsp:sp modelId="{03451314-9FB3-7D47-B3B8-8899DDF25C36}">
      <dsp:nvSpPr>
        <dsp:cNvPr id="0" name=""/>
        <dsp:cNvSpPr/>
      </dsp:nvSpPr>
      <dsp:spPr>
        <a:xfrm>
          <a:off x="1421801" y="1701651"/>
          <a:ext cx="1441679" cy="720839"/>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STUDY</a:t>
          </a:r>
        </a:p>
      </dsp:txBody>
      <dsp:txXfrm>
        <a:off x="1456989" y="1736839"/>
        <a:ext cx="1371303" cy="650463"/>
      </dsp:txXfrm>
    </dsp:sp>
    <dsp:sp modelId="{08B828A6-5560-3E4F-8D7A-FED6DDA5FB73}">
      <dsp:nvSpPr>
        <dsp:cNvPr id="0" name=""/>
        <dsp:cNvSpPr/>
      </dsp:nvSpPr>
      <dsp:spPr>
        <a:xfrm>
          <a:off x="571396" y="851246"/>
          <a:ext cx="1441679" cy="720839"/>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ACT</a:t>
          </a:r>
        </a:p>
      </dsp:txBody>
      <dsp:txXfrm>
        <a:off x="606584" y="886434"/>
        <a:ext cx="1371303" cy="6504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565A-4389-ED4D-BB8A-7E0FE8D70965}">
      <dsp:nvSpPr>
        <dsp:cNvPr id="0" name=""/>
        <dsp:cNvSpPr/>
      </dsp:nvSpPr>
      <dsp:spPr>
        <a:xfrm>
          <a:off x="0" y="0"/>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What are we trying to accomplish?</a:t>
          </a:r>
        </a:p>
      </dsp:txBody>
      <dsp:txXfrm>
        <a:off x="1246444" y="0"/>
        <a:ext cx="4652331" cy="666888"/>
      </dsp:txXfrm>
    </dsp:sp>
    <dsp:sp modelId="{A8DC20E4-C582-1E44-A2D4-F5677D2EA0D8}">
      <dsp:nvSpPr>
        <dsp:cNvPr id="0" name=""/>
        <dsp:cNvSpPr/>
      </dsp:nvSpPr>
      <dsp:spPr>
        <a:xfrm>
          <a:off x="66688" y="66688"/>
          <a:ext cx="1179755" cy="53351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89C5F-1E84-B440-AAC2-06F45B9CD844}">
      <dsp:nvSpPr>
        <dsp:cNvPr id="0" name=""/>
        <dsp:cNvSpPr/>
      </dsp:nvSpPr>
      <dsp:spPr>
        <a:xfrm>
          <a:off x="0" y="733577"/>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How do we quantify that a change as an improvement?</a:t>
          </a:r>
        </a:p>
      </dsp:txBody>
      <dsp:txXfrm>
        <a:off x="1246444" y="733577"/>
        <a:ext cx="4652331" cy="666888"/>
      </dsp:txXfrm>
    </dsp:sp>
    <dsp:sp modelId="{ABBB0FD5-9BDF-4A44-864B-D458133BC059}">
      <dsp:nvSpPr>
        <dsp:cNvPr id="0" name=""/>
        <dsp:cNvSpPr/>
      </dsp:nvSpPr>
      <dsp:spPr>
        <a:xfrm>
          <a:off x="66688" y="800266"/>
          <a:ext cx="1179755" cy="533510"/>
        </a:xfrm>
        <a:prstGeom prst="roundRect">
          <a:avLst>
            <a:gd name="adj" fmla="val 10000"/>
          </a:avLst>
        </a:prstGeom>
        <a:blipFill>
          <a:blip xmlns:r="http://schemas.openxmlformats.org/officeDocument/2006/relationships" r:embed="rId2"/>
          <a:srcRect/>
          <a:stretch>
            <a:fillRect t="-21000" b="-21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3AFC1-7C5E-3A45-AB7B-9734FE292E95}">
      <dsp:nvSpPr>
        <dsp:cNvPr id="0" name=""/>
        <dsp:cNvSpPr/>
      </dsp:nvSpPr>
      <dsp:spPr>
        <a:xfrm>
          <a:off x="0" y="1467154"/>
          <a:ext cx="5898776" cy="666888"/>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What changes can we make that will result in improvement?</a:t>
          </a:r>
        </a:p>
      </dsp:txBody>
      <dsp:txXfrm>
        <a:off x="1246444" y="1467154"/>
        <a:ext cx="4652331" cy="666888"/>
      </dsp:txXfrm>
    </dsp:sp>
    <dsp:sp modelId="{E89F4BAA-115D-7F44-ABE3-23DA0E7C4734}">
      <dsp:nvSpPr>
        <dsp:cNvPr id="0" name=""/>
        <dsp:cNvSpPr/>
      </dsp:nvSpPr>
      <dsp:spPr>
        <a:xfrm>
          <a:off x="66688" y="1533843"/>
          <a:ext cx="1179755" cy="53351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0621D-5D8B-41DA-87F8-F8CDD70C0C4A}"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01619-36FC-4D05-B24B-72D070902C36}" type="slidenum">
              <a:rPr lang="en-US" smtClean="0"/>
              <a:t>‹#›</a:t>
            </a:fld>
            <a:endParaRPr lang="en-US"/>
          </a:p>
        </p:txBody>
      </p:sp>
    </p:spTree>
    <p:extLst>
      <p:ext uri="{BB962C8B-B14F-4D97-AF65-F5344CB8AC3E}">
        <p14:creationId xmlns:p14="http://schemas.microsoft.com/office/powerpoint/2010/main" val="153110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in pairs. If you have a topic/aim statement, work on that. If not, practice using a plan to implement colon cancer FIT tests in your adult clinic. Start by refining your aim further if needed. </a:t>
            </a:r>
          </a:p>
        </p:txBody>
      </p:sp>
      <p:sp>
        <p:nvSpPr>
          <p:cNvPr id="4" name="Slide Number Placeholder 3"/>
          <p:cNvSpPr>
            <a:spLocks noGrp="1"/>
          </p:cNvSpPr>
          <p:nvPr>
            <p:ph type="sldNum" sz="quarter" idx="5"/>
          </p:nvPr>
        </p:nvSpPr>
        <p:spPr/>
        <p:txBody>
          <a:bodyPr/>
          <a:lstStyle/>
          <a:p>
            <a:fld id="{44401619-36FC-4D05-B24B-72D070902C36}" type="slidenum">
              <a:rPr lang="en-US" smtClean="0"/>
              <a:t>12</a:t>
            </a:fld>
            <a:endParaRPr lang="en-US"/>
          </a:p>
        </p:txBody>
      </p:sp>
    </p:spTree>
    <p:extLst>
      <p:ext uri="{BB962C8B-B14F-4D97-AF65-F5344CB8AC3E}">
        <p14:creationId xmlns:p14="http://schemas.microsoft.com/office/powerpoint/2010/main" val="1520477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the same as outcomes in research - Death and events are not the usual outcomes in primary care</a:t>
            </a:r>
          </a:p>
          <a:p>
            <a:endParaRPr lang="en-US" dirty="0"/>
          </a:p>
        </p:txBody>
      </p:sp>
      <p:sp>
        <p:nvSpPr>
          <p:cNvPr id="4" name="Slide Number Placeholder 3"/>
          <p:cNvSpPr>
            <a:spLocks noGrp="1"/>
          </p:cNvSpPr>
          <p:nvPr>
            <p:ph type="sldNum" sz="quarter" idx="5"/>
          </p:nvPr>
        </p:nvSpPr>
        <p:spPr/>
        <p:txBody>
          <a:bodyPr/>
          <a:lstStyle/>
          <a:p>
            <a:fld id="{44401619-36FC-4D05-B24B-72D070902C36}" type="slidenum">
              <a:rPr lang="en-US" smtClean="0"/>
              <a:t>28</a:t>
            </a:fld>
            <a:endParaRPr lang="en-US"/>
          </a:p>
        </p:txBody>
      </p:sp>
    </p:spTree>
    <p:extLst>
      <p:ext uri="{BB962C8B-B14F-4D97-AF65-F5344CB8AC3E}">
        <p14:creationId xmlns:p14="http://schemas.microsoft.com/office/powerpoint/2010/main" val="204415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01619-36FC-4D05-B24B-72D070902C36}" type="slidenum">
              <a:rPr lang="en-US" smtClean="0"/>
              <a:t>33</a:t>
            </a:fld>
            <a:endParaRPr lang="en-US"/>
          </a:p>
        </p:txBody>
      </p:sp>
    </p:spTree>
    <p:extLst>
      <p:ext uri="{BB962C8B-B14F-4D97-AF65-F5344CB8AC3E}">
        <p14:creationId xmlns:p14="http://schemas.microsoft.com/office/powerpoint/2010/main" val="72875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LEADERS: </a:t>
            </a:r>
            <a:r>
              <a:rPr lang="en-US" sz="2000" dirty="0"/>
              <a:t>These individuals have social capital – They can help you get other team members to do things or get things done for you</a:t>
            </a:r>
          </a:p>
          <a:p>
            <a:r>
              <a:rPr lang="en-US" sz="2000" dirty="0"/>
              <a:t>STAKEHOLDERS: , when you approach them explain:</a:t>
            </a:r>
          </a:p>
          <a:p>
            <a:r>
              <a:rPr lang="en-US" sz="2000" dirty="0"/>
              <a:t>Coworkers: </a:t>
            </a:r>
          </a:p>
          <a:p>
            <a:pPr lvl="1"/>
            <a:r>
              <a:rPr lang="en-US" sz="1800" dirty="0"/>
              <a:t>Get names and commitments and get feedback on your proposal</a:t>
            </a:r>
          </a:p>
          <a:p>
            <a:pPr lvl="1"/>
            <a:r>
              <a:rPr lang="en-US" sz="1800" dirty="0"/>
              <a:t>If needed use a process map (diagram with arrows) to show them their role in the change and their responsibility in the change</a:t>
            </a:r>
          </a:p>
          <a:p>
            <a:endParaRPr lang="en-US" sz="2000" dirty="0"/>
          </a:p>
          <a:p>
            <a:pPr lvl="1"/>
            <a:r>
              <a:rPr lang="en-US" sz="1800" dirty="0"/>
              <a:t>Why do you want to let them know what you are doing? </a:t>
            </a:r>
          </a:p>
          <a:p>
            <a:pPr lvl="1"/>
            <a:endParaRPr lang="en-US" sz="2000" dirty="0"/>
          </a:p>
          <a:p>
            <a:r>
              <a:rPr lang="en-US" b="1" dirty="0"/>
              <a:t>Patients: </a:t>
            </a:r>
            <a:r>
              <a:rPr lang="en-US" dirty="0"/>
              <a:t>Identify patients with the practice leader and get feedback</a:t>
            </a:r>
          </a:p>
          <a:p>
            <a:r>
              <a:rPr lang="en-US" dirty="0"/>
              <a:t>How do they perceive things now? </a:t>
            </a:r>
          </a:p>
          <a:p>
            <a:r>
              <a:rPr lang="en-US" dirty="0"/>
              <a:t>How do they think things could be better? </a:t>
            </a:r>
          </a:p>
          <a:p>
            <a:r>
              <a:rPr lang="en-US" dirty="0"/>
              <a:t>Have them review anything that involves reading or educating.  Try out phone calls on volunteers and consider that as you plan your first cycle.  </a:t>
            </a:r>
          </a:p>
          <a:p>
            <a:endParaRPr lang="en-US" dirty="0"/>
          </a:p>
        </p:txBody>
      </p:sp>
      <p:sp>
        <p:nvSpPr>
          <p:cNvPr id="4" name="Slide Number Placeholder 3"/>
          <p:cNvSpPr>
            <a:spLocks noGrp="1"/>
          </p:cNvSpPr>
          <p:nvPr>
            <p:ph type="sldNum" sz="quarter" idx="10"/>
          </p:nvPr>
        </p:nvSpPr>
        <p:spPr/>
        <p:txBody>
          <a:bodyPr/>
          <a:lstStyle/>
          <a:p>
            <a:fld id="{44401619-36FC-4D05-B24B-72D070902C36}" type="slidenum">
              <a:rPr lang="en-US" smtClean="0"/>
              <a:t>16</a:t>
            </a:fld>
            <a:endParaRPr lang="en-US"/>
          </a:p>
        </p:txBody>
      </p:sp>
    </p:spTree>
    <p:extLst>
      <p:ext uri="{BB962C8B-B14F-4D97-AF65-F5344CB8AC3E}">
        <p14:creationId xmlns:p14="http://schemas.microsoft.com/office/powerpoint/2010/main" val="353770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example:  We</a:t>
            </a:r>
            <a:r>
              <a:rPr lang="en-US" baseline="0" dirty="0"/>
              <a:t> wanted to build an electronic health record alert that came up when a doctor ordered a urinary catheter to ensure that all catheters are put in for the right reason.  Who would we want to talk to?  What would be important before we built that alert?  </a:t>
            </a:r>
          </a:p>
          <a:p>
            <a:pPr marL="228600" indent="-228600">
              <a:buAutoNum type="arabicPeriod"/>
            </a:pPr>
            <a:r>
              <a:rPr lang="en-US" baseline="0" dirty="0"/>
              <a:t>We looked at the order and realized that you could only put in order if you checked off an approved reason. </a:t>
            </a:r>
          </a:p>
        </p:txBody>
      </p:sp>
      <p:sp>
        <p:nvSpPr>
          <p:cNvPr id="4" name="Slide Number Placeholder 3"/>
          <p:cNvSpPr>
            <a:spLocks noGrp="1"/>
          </p:cNvSpPr>
          <p:nvPr>
            <p:ph type="sldNum" sz="quarter" idx="10"/>
          </p:nvPr>
        </p:nvSpPr>
        <p:spPr/>
        <p:txBody>
          <a:bodyPr/>
          <a:lstStyle/>
          <a:p>
            <a:fld id="{44401619-36FC-4D05-B24B-72D070902C36}" type="slidenum">
              <a:rPr lang="en-US" smtClean="0"/>
              <a:t>17</a:t>
            </a:fld>
            <a:endParaRPr lang="en-US"/>
          </a:p>
        </p:txBody>
      </p:sp>
    </p:spTree>
    <p:extLst>
      <p:ext uri="{BB962C8B-B14F-4D97-AF65-F5344CB8AC3E}">
        <p14:creationId xmlns:p14="http://schemas.microsoft.com/office/powerpoint/2010/main" val="378101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01619-36FC-4D05-B24B-72D070902C36}" type="slidenum">
              <a:rPr lang="en-US" smtClean="0"/>
              <a:t>18</a:t>
            </a:fld>
            <a:endParaRPr lang="en-US"/>
          </a:p>
        </p:txBody>
      </p:sp>
    </p:spTree>
    <p:extLst>
      <p:ext uri="{BB962C8B-B14F-4D97-AF65-F5344CB8AC3E}">
        <p14:creationId xmlns:p14="http://schemas.microsoft.com/office/powerpoint/2010/main" val="391906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Effort/yield-</a:t>
            </a:r>
          </a:p>
        </p:txBody>
      </p:sp>
      <p:sp>
        <p:nvSpPr>
          <p:cNvPr id="4" name="Slide Number Placeholder 3"/>
          <p:cNvSpPr>
            <a:spLocks noGrp="1"/>
          </p:cNvSpPr>
          <p:nvPr>
            <p:ph type="sldNum" sz="quarter" idx="10"/>
          </p:nvPr>
        </p:nvSpPr>
        <p:spPr/>
        <p:txBody>
          <a:bodyPr/>
          <a:lstStyle/>
          <a:p>
            <a:fld id="{44401619-36FC-4D05-B24B-72D070902C36}" type="slidenum">
              <a:rPr lang="en-US" smtClean="0"/>
              <a:t>19</a:t>
            </a:fld>
            <a:endParaRPr lang="en-US"/>
          </a:p>
        </p:txBody>
      </p:sp>
    </p:spTree>
    <p:extLst>
      <p:ext uri="{BB962C8B-B14F-4D97-AF65-F5344CB8AC3E}">
        <p14:creationId xmlns:p14="http://schemas.microsoft.com/office/powerpoint/2010/main" val="386549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Audit and feedback </a:t>
            </a:r>
          </a:p>
          <a:p>
            <a:pPr lvl="1"/>
            <a:r>
              <a:rPr lang="en-US" dirty="0"/>
              <a:t>Quality indicators and reports, </a:t>
            </a:r>
          </a:p>
          <a:p>
            <a:pPr lvl="1"/>
            <a:r>
              <a:rPr lang="en-US" dirty="0"/>
              <a:t>Publicly released performance data</a:t>
            </a:r>
          </a:p>
          <a:p>
            <a:pPr lvl="1"/>
            <a:r>
              <a:rPr lang="en-US" dirty="0"/>
              <a:t>Benchmarking (comparing to top performers)</a:t>
            </a:r>
          </a:p>
          <a:p>
            <a:r>
              <a:rPr lang="en-US" b="1" dirty="0"/>
              <a:t>Provider Education: </a:t>
            </a:r>
          </a:p>
          <a:p>
            <a:pPr lvl="1"/>
            <a:r>
              <a:rPr lang="en-US" dirty="0"/>
              <a:t>workshops conferences </a:t>
            </a:r>
          </a:p>
          <a:p>
            <a:pPr lvl="1"/>
            <a:r>
              <a:rPr lang="en-US" dirty="0"/>
              <a:t>Academic detailing with an expert</a:t>
            </a:r>
          </a:p>
          <a:p>
            <a:pPr lvl="1"/>
            <a:r>
              <a:rPr lang="en-US" dirty="0"/>
              <a:t>educational materials</a:t>
            </a:r>
          </a:p>
          <a:p>
            <a:r>
              <a:rPr lang="en-US" b="1" dirty="0"/>
              <a:t>Organizational change: </a:t>
            </a:r>
          </a:p>
          <a:p>
            <a:pPr lvl="1"/>
            <a:r>
              <a:rPr lang="en-US" dirty="0"/>
              <a:t>case management, </a:t>
            </a:r>
          </a:p>
          <a:p>
            <a:pPr lvl="1"/>
            <a:r>
              <a:rPr lang="en-US" dirty="0"/>
              <a:t>disease management, </a:t>
            </a:r>
          </a:p>
          <a:p>
            <a:pPr lvl="1"/>
            <a:r>
              <a:rPr lang="en-US" dirty="0"/>
              <a:t>increased staffing, </a:t>
            </a:r>
          </a:p>
          <a:p>
            <a:pPr lvl="1"/>
            <a:r>
              <a:rPr lang="en-US" dirty="0"/>
              <a:t>skill mix change (think about using nurses or other providers for things doctors usually do)</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44401619-36FC-4D05-B24B-72D070902C36}" type="slidenum">
              <a:rPr lang="en-US" smtClean="0"/>
              <a:t>20</a:t>
            </a:fld>
            <a:endParaRPr lang="en-US"/>
          </a:p>
        </p:txBody>
      </p:sp>
    </p:spTree>
    <p:extLst>
      <p:ext uri="{BB962C8B-B14F-4D97-AF65-F5344CB8AC3E}">
        <p14:creationId xmlns:p14="http://schemas.microsoft.com/office/powerpoint/2010/main" val="150245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Audit and feedback </a:t>
            </a:r>
          </a:p>
          <a:p>
            <a:pPr lvl="1"/>
            <a:r>
              <a:rPr lang="en-US" dirty="0"/>
              <a:t>Quality indicators and reports, </a:t>
            </a:r>
          </a:p>
          <a:p>
            <a:pPr lvl="1"/>
            <a:r>
              <a:rPr lang="en-US" dirty="0"/>
              <a:t>Publicly released performance data</a:t>
            </a:r>
          </a:p>
          <a:p>
            <a:pPr lvl="1"/>
            <a:r>
              <a:rPr lang="en-US" dirty="0"/>
              <a:t>Benchmarking (comparing to top performers)</a:t>
            </a:r>
          </a:p>
          <a:p>
            <a:r>
              <a:rPr lang="en-US" b="1" dirty="0"/>
              <a:t>Provider Education: </a:t>
            </a:r>
          </a:p>
          <a:p>
            <a:pPr lvl="1"/>
            <a:r>
              <a:rPr lang="en-US" dirty="0"/>
              <a:t>workshops conferences </a:t>
            </a:r>
          </a:p>
          <a:p>
            <a:pPr lvl="1"/>
            <a:r>
              <a:rPr lang="en-US" dirty="0"/>
              <a:t>Academic detailing with an expert</a:t>
            </a:r>
          </a:p>
          <a:p>
            <a:pPr lvl="1"/>
            <a:r>
              <a:rPr lang="en-US" dirty="0"/>
              <a:t>educational materials</a:t>
            </a:r>
          </a:p>
          <a:p>
            <a:r>
              <a:rPr lang="en-US" b="1" dirty="0"/>
              <a:t>Organizational change: </a:t>
            </a:r>
          </a:p>
          <a:p>
            <a:pPr lvl="1"/>
            <a:r>
              <a:rPr lang="en-US" dirty="0"/>
              <a:t>case management, </a:t>
            </a:r>
          </a:p>
          <a:p>
            <a:pPr lvl="1"/>
            <a:r>
              <a:rPr lang="en-US" dirty="0"/>
              <a:t>disease management, </a:t>
            </a:r>
          </a:p>
          <a:p>
            <a:pPr lvl="1"/>
            <a:r>
              <a:rPr lang="en-US" dirty="0"/>
              <a:t>increased staffing, </a:t>
            </a:r>
          </a:p>
          <a:p>
            <a:pPr lvl="1"/>
            <a:r>
              <a:rPr lang="en-US" dirty="0"/>
              <a:t>skill mix change (think about using nurses or other providers for things doctors usually do)</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44401619-36FC-4D05-B24B-72D070902C36}" type="slidenum">
              <a:rPr lang="en-US" smtClean="0"/>
              <a:t>21</a:t>
            </a:fld>
            <a:endParaRPr lang="en-US"/>
          </a:p>
        </p:txBody>
      </p:sp>
    </p:spTree>
    <p:extLst>
      <p:ext uri="{BB962C8B-B14F-4D97-AF65-F5344CB8AC3E}">
        <p14:creationId xmlns:p14="http://schemas.microsoft.com/office/powerpoint/2010/main" val="190710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example, you want to institute depression screening in your clinic.  You may diagram how it is going to work but each step should be measured and those are process measures. i.e. how often did the nurse hand the patient the depression screener, how often did the patient fill it out, how often did the provider respond/acknowledge the score, and where was it documented</a:t>
            </a:r>
          </a:p>
          <a:p>
            <a:endParaRPr lang="en-US" dirty="0"/>
          </a:p>
        </p:txBody>
      </p:sp>
      <p:sp>
        <p:nvSpPr>
          <p:cNvPr id="4" name="Slide Number Placeholder 3"/>
          <p:cNvSpPr>
            <a:spLocks noGrp="1"/>
          </p:cNvSpPr>
          <p:nvPr>
            <p:ph type="sldNum" sz="quarter" idx="5"/>
          </p:nvPr>
        </p:nvSpPr>
        <p:spPr/>
        <p:txBody>
          <a:bodyPr/>
          <a:lstStyle/>
          <a:p>
            <a:fld id="{44401619-36FC-4D05-B24B-72D070902C36}" type="slidenum">
              <a:rPr lang="en-US" smtClean="0"/>
              <a:t>26</a:t>
            </a:fld>
            <a:endParaRPr lang="en-US"/>
          </a:p>
        </p:txBody>
      </p:sp>
    </p:spTree>
    <p:extLst>
      <p:ext uri="{BB962C8B-B14F-4D97-AF65-F5344CB8AC3E}">
        <p14:creationId xmlns:p14="http://schemas.microsoft.com/office/powerpoint/2010/main" val="321511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Start small with one front desk person/one nurse, </a:t>
            </a:r>
            <a:r>
              <a:rPr lang="en-US" dirty="0" err="1"/>
              <a:t>etc</a:t>
            </a:r>
            <a:endParaRPr lang="en-US" dirty="0"/>
          </a:p>
          <a:p>
            <a:pPr lvl="1"/>
            <a:r>
              <a:rPr lang="en-US" dirty="0"/>
              <a:t>Use these in very small cycles of change (1-2 days) to build momentum and learn</a:t>
            </a:r>
          </a:p>
          <a:p>
            <a:pPr lvl="1"/>
            <a:r>
              <a:rPr lang="en-US" dirty="0"/>
              <a:t>Once one measure is working, quickly implement the next step. </a:t>
            </a:r>
          </a:p>
          <a:p>
            <a:r>
              <a:rPr lang="en-US" dirty="0"/>
              <a:t>Group education, one on one education and multiple times may be needed.</a:t>
            </a:r>
          </a:p>
          <a:p>
            <a:r>
              <a:rPr lang="en-US" dirty="0"/>
              <a:t>Feed back data as soon as possible. </a:t>
            </a:r>
          </a:p>
          <a:p>
            <a:pPr lvl="1"/>
            <a:endParaRPr lang="en-US" dirty="0"/>
          </a:p>
          <a:p>
            <a:endParaRPr lang="en-US" dirty="0"/>
          </a:p>
        </p:txBody>
      </p:sp>
      <p:sp>
        <p:nvSpPr>
          <p:cNvPr id="4" name="Slide Number Placeholder 3"/>
          <p:cNvSpPr>
            <a:spLocks noGrp="1"/>
          </p:cNvSpPr>
          <p:nvPr>
            <p:ph type="sldNum" sz="quarter" idx="5"/>
          </p:nvPr>
        </p:nvSpPr>
        <p:spPr/>
        <p:txBody>
          <a:bodyPr/>
          <a:lstStyle/>
          <a:p>
            <a:fld id="{44401619-36FC-4D05-B24B-72D070902C36}" type="slidenum">
              <a:rPr lang="en-US" smtClean="0"/>
              <a:t>27</a:t>
            </a:fld>
            <a:endParaRPr lang="en-US"/>
          </a:p>
        </p:txBody>
      </p:sp>
    </p:spTree>
    <p:extLst>
      <p:ext uri="{BB962C8B-B14F-4D97-AF65-F5344CB8AC3E}">
        <p14:creationId xmlns:p14="http://schemas.microsoft.com/office/powerpoint/2010/main" val="423011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151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068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423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97455" y="3085765"/>
            <a:ext cx="1098681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923" y="990600"/>
            <a:ext cx="10653003"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774923" y="2495445"/>
            <a:ext cx="1065300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1FCA9ED-976F-FC4D-B2F9-AEA199F363C4}" type="datetimeFigureOut">
              <a:rPr lang="en-US" smtClean="0"/>
              <a:t>9/15/2020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D57B0AA-AC8E-4463-ADAC-E87D09B82E4F}" type="slidenum">
              <a:rPr lang="en-US" smtClean="0"/>
              <a:t>‹#›</a:t>
            </a:fld>
            <a:endParaRPr lang="en-US"/>
          </a:p>
        </p:txBody>
      </p:sp>
    </p:spTree>
    <p:extLst>
      <p:ext uri="{BB962C8B-B14F-4D97-AF65-F5344CB8AC3E}">
        <p14:creationId xmlns:p14="http://schemas.microsoft.com/office/powerpoint/2010/main" val="4129257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74923" y="2228004"/>
            <a:ext cx="10653003"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FCA9ED-976F-FC4D-B2F9-AEA199F363C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B6787-C227-BC48-A83A-6A1BC530CB3F}" type="slidenum">
              <a:rPr lang="en-US" smtClean="0"/>
              <a:t>‹#›</a:t>
            </a:fld>
            <a:endParaRPr lang="en-US"/>
          </a:p>
        </p:txBody>
      </p:sp>
    </p:spTree>
    <p:extLst>
      <p:ext uri="{BB962C8B-B14F-4D97-AF65-F5344CB8AC3E}">
        <p14:creationId xmlns:p14="http://schemas.microsoft.com/office/powerpoint/2010/main" val="4028562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3529" y="5141974"/>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5" y="3036573"/>
            <a:ext cx="1065300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74925" y="4541417"/>
            <a:ext cx="1065300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1FCA9ED-976F-FC4D-B2F9-AEA199F363C4}" type="datetimeFigureOut">
              <a:rPr lang="en-US" smtClean="0"/>
              <a:t>9/15/2020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B9B6787-C227-BC48-A83A-6A1BC530CB3F}" type="slidenum">
              <a:rPr lang="en-US" smtClean="0"/>
              <a:t>‹#›</a:t>
            </a:fld>
            <a:endParaRPr lang="en-US"/>
          </a:p>
        </p:txBody>
      </p:sp>
    </p:spTree>
    <p:extLst>
      <p:ext uri="{BB962C8B-B14F-4D97-AF65-F5344CB8AC3E}">
        <p14:creationId xmlns:p14="http://schemas.microsoft.com/office/powerpoint/2010/main" val="378347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74924" y="2228003"/>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FCA9ED-976F-FC4D-B2F9-AEA199F363C4}"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B6787-C227-BC48-A83A-6A1BC530CB3F}" type="slidenum">
              <a:rPr lang="en-US" smtClean="0"/>
              <a:t>‹#›</a:t>
            </a:fld>
            <a:endParaRPr lang="en-US"/>
          </a:p>
        </p:txBody>
      </p:sp>
    </p:spTree>
    <p:extLst>
      <p:ext uri="{BB962C8B-B14F-4D97-AF65-F5344CB8AC3E}">
        <p14:creationId xmlns:p14="http://schemas.microsoft.com/office/powerpoint/2010/main" val="243990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82959" y="2228003"/>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4924" y="2926052"/>
            <a:ext cx="519936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25745" y="2228003"/>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21021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FCA9ED-976F-FC4D-B2F9-AEA199F363C4}"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B6787-C227-BC48-A83A-6A1BC530CB3F}" type="slidenum">
              <a:rPr lang="en-US" smtClean="0"/>
              <a:t>‹#›</a:t>
            </a:fld>
            <a:endParaRPr lang="en-US"/>
          </a:p>
        </p:txBody>
      </p:sp>
    </p:spTree>
    <p:extLst>
      <p:ext uri="{BB962C8B-B14F-4D97-AF65-F5344CB8AC3E}">
        <p14:creationId xmlns:p14="http://schemas.microsoft.com/office/powerpoint/2010/main" val="217197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FCA9ED-976F-FC4D-B2F9-AEA199F363C4}"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B6787-C227-BC48-A83A-6A1BC530CB3F}" type="slidenum">
              <a:rPr lang="en-US" smtClean="0"/>
              <a:t>‹#›</a:t>
            </a:fld>
            <a:endParaRPr lang="en-US"/>
          </a:p>
        </p:txBody>
      </p:sp>
    </p:spTree>
    <p:extLst>
      <p:ext uri="{BB962C8B-B14F-4D97-AF65-F5344CB8AC3E}">
        <p14:creationId xmlns:p14="http://schemas.microsoft.com/office/powerpoint/2010/main" val="344181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CA9ED-976F-FC4D-B2F9-AEA199F363C4}"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B6787-C227-BC48-A83A-6A1BC530CB3F}" type="slidenum">
              <a:rPr lang="en-US" smtClean="0"/>
              <a:t>‹#›</a:t>
            </a:fld>
            <a:endParaRPr lang="en-US"/>
          </a:p>
        </p:txBody>
      </p:sp>
    </p:spTree>
    <p:extLst>
      <p:ext uri="{BB962C8B-B14F-4D97-AF65-F5344CB8AC3E}">
        <p14:creationId xmlns:p14="http://schemas.microsoft.com/office/powerpoint/2010/main" val="778048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3529"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7" y="5262296"/>
            <a:ext cx="4715500"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95199" y="601200"/>
            <a:ext cx="109872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1FCA9ED-976F-FC4D-B2F9-AEA199F363C4}" type="datetimeFigureOut">
              <a:rPr lang="en-US" smtClean="0"/>
              <a:t>9/15/2020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B9B6787-C227-BC48-A83A-6A1BC530CB3F}" type="slidenum">
              <a:rPr lang="en-US" smtClean="0"/>
              <a:t>‹#›</a:t>
            </a:fld>
            <a:endParaRPr lang="en-US"/>
          </a:p>
        </p:txBody>
      </p:sp>
    </p:spTree>
    <p:extLst>
      <p:ext uri="{BB962C8B-B14F-4D97-AF65-F5344CB8AC3E}">
        <p14:creationId xmlns:p14="http://schemas.microsoft.com/office/powerpoint/2010/main" val="200847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887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3" y="4693389"/>
            <a:ext cx="10653003"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97458"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774923"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FCA9ED-976F-FC4D-B2F9-AEA199F363C4}"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B6787-C227-BC48-A83A-6A1BC530CB3F}" type="slidenum">
              <a:rPr lang="en-US" smtClean="0"/>
              <a:t>‹#›</a:t>
            </a:fld>
            <a:endParaRPr lang="en-US"/>
          </a:p>
        </p:txBody>
      </p:sp>
    </p:spTree>
    <p:extLst>
      <p:ext uri="{BB962C8B-B14F-4D97-AF65-F5344CB8AC3E}">
        <p14:creationId xmlns:p14="http://schemas.microsoft.com/office/powerpoint/2010/main" val="302529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FCA9ED-976F-FC4D-B2F9-AEA199F363C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B6787-C227-BC48-A83A-6A1BC530CB3F}" type="slidenum">
              <a:rPr lang="en-US" smtClean="0"/>
              <a:t>‹#›</a:t>
            </a:fld>
            <a:endParaRPr lang="en-US"/>
          </a:p>
        </p:txBody>
      </p:sp>
    </p:spTree>
    <p:extLst>
      <p:ext uri="{BB962C8B-B14F-4D97-AF65-F5344CB8AC3E}">
        <p14:creationId xmlns:p14="http://schemas.microsoft.com/office/powerpoint/2010/main" val="888582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263563" cy="365125"/>
          </a:xfrm>
        </p:spPr>
        <p:txBody>
          <a:bodyPr/>
          <a:lstStyle>
            <a:lvl1pPr>
              <a:defRPr>
                <a:solidFill>
                  <a:schemeClr val="accent1">
                    <a:lumMod val="75000"/>
                    <a:lumOff val="25000"/>
                  </a:schemeClr>
                </a:solidFill>
              </a:defRPr>
            </a:lvl1pPr>
          </a:lstStyle>
          <a:p>
            <a:fld id="{21FCA9ED-976F-FC4D-B2F9-AEA199F363C4}" type="datetimeFigureOut">
              <a:rPr lang="en-US" smtClean="0"/>
              <a:t>9/15/2020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B9B6787-C227-BC48-A83A-6A1BC530CB3F}" type="slidenum">
              <a:rPr lang="en-US" smtClean="0"/>
              <a:t>‹#›</a:t>
            </a:fld>
            <a:endParaRPr lang="en-US"/>
          </a:p>
        </p:txBody>
      </p:sp>
    </p:spTree>
    <p:extLst>
      <p:ext uri="{BB962C8B-B14F-4D97-AF65-F5344CB8AC3E}">
        <p14:creationId xmlns:p14="http://schemas.microsoft.com/office/powerpoint/2010/main" val="191274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937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557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400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10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083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9/15/2020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087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642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0449237"/>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3" y="687475"/>
            <a:ext cx="10653003"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74923" y="2228003"/>
            <a:ext cx="10653003"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12436" y="5956137"/>
            <a:ext cx="2844800" cy="365125"/>
          </a:xfrm>
          <a:prstGeom prst="rect">
            <a:avLst/>
          </a:prstGeom>
        </p:spPr>
        <p:txBody>
          <a:bodyPr vert="horz" lIns="91440" tIns="45720" rIns="91440" bIns="45720" rtlCol="0" anchor="ctr"/>
          <a:lstStyle>
            <a:lvl1pPr algn="r">
              <a:defRPr sz="900">
                <a:solidFill>
                  <a:schemeClr val="accent2"/>
                </a:solidFill>
              </a:defRPr>
            </a:lvl1pPr>
          </a:lstStyle>
          <a:p>
            <a:fld id="{21FCA9ED-976F-FC4D-B2F9-AEA199F363C4}" type="datetimeFigureOut">
              <a:rPr lang="en-US" smtClean="0"/>
              <a:t>9/15/2020</a:t>
            </a:fld>
            <a:endParaRPr lang="en-US"/>
          </a:p>
        </p:txBody>
      </p:sp>
      <p:sp>
        <p:nvSpPr>
          <p:cNvPr id="5" name="Footer Placeholder 4"/>
          <p:cNvSpPr>
            <a:spLocks noGrp="1"/>
          </p:cNvSpPr>
          <p:nvPr>
            <p:ph type="ftr" sz="quarter" idx="3"/>
          </p:nvPr>
        </p:nvSpPr>
        <p:spPr>
          <a:xfrm>
            <a:off x="774924" y="5951811"/>
            <a:ext cx="6494113"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400635" y="5956137"/>
            <a:ext cx="1027291" cy="365125"/>
          </a:xfrm>
          <a:prstGeom prst="rect">
            <a:avLst/>
          </a:prstGeom>
        </p:spPr>
        <p:txBody>
          <a:bodyPr vert="horz" lIns="91440" tIns="45720" rIns="91440" bIns="45720" rtlCol="0" anchor="ctr"/>
          <a:lstStyle>
            <a:lvl1pPr algn="r">
              <a:defRPr sz="900">
                <a:solidFill>
                  <a:schemeClr val="accent2"/>
                </a:solidFill>
              </a:defRPr>
            </a:lvl1pPr>
          </a:lstStyle>
          <a:p>
            <a:fld id="{AB9B6787-C227-BC48-A83A-6A1BC530CB3F}" type="slidenum">
              <a:rPr lang="en-US" smtClean="0"/>
              <a:t>‹#›</a:t>
            </a:fld>
            <a:endParaRPr lang="en-US"/>
          </a:p>
        </p:txBody>
      </p:sp>
      <p:sp>
        <p:nvSpPr>
          <p:cNvPr id="9" name="Rectangle 8"/>
          <p:cNvSpPr/>
          <p:nvPr/>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71220545"/>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image" Target="../media/image25.svg"/><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15.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image" Target="../media/image19.svg"/><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diagramLayout" Target="../diagrams/layout22.xml"/><Relationship Id="rId7" Type="http://schemas.openxmlformats.org/officeDocument/2006/relationships/image" Target="../media/image27.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2" Type="http://schemas.openxmlformats.org/officeDocument/2006/relationships/hyperlink" Target="https://www.med.unc.edu/teachingskills/home/quality-improvement-case-stud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png"/><Relationship Id="rId17" Type="http://schemas.openxmlformats.org/officeDocument/2006/relationships/image" Target="../media/image12.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6.svg"/><Relationship Id="rId5" Type="http://schemas.openxmlformats.org/officeDocument/2006/relationships/diagramQuickStyle" Target="../diagrams/quickStyle3.xml"/><Relationship Id="rId1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diagramLayout" Target="../diagrams/layout3.xml"/><Relationship Id="rId9" Type="http://schemas.openxmlformats.org/officeDocument/2006/relationships/image" Target="../media/image4.sv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17.sv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image" Target="../media/image19.svg"/><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21.sv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image" Target="../media/image19.svg"/><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23.sv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1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image" Target="../media/image19.svg"/><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38620" y="863695"/>
            <a:ext cx="3511233" cy="3779995"/>
          </a:xfrm>
        </p:spPr>
        <p:txBody>
          <a:bodyPr anchor="ctr">
            <a:normAutofit/>
          </a:bodyPr>
          <a:lstStyle/>
          <a:p>
            <a:pPr algn="ctr"/>
            <a:r>
              <a:rPr lang="en-US">
                <a:solidFill>
                  <a:srgbClr val="FFFFFF"/>
                </a:solidFill>
              </a:rPr>
              <a:t>Quality improvement for beginners</a:t>
            </a:r>
          </a:p>
        </p:txBody>
      </p:sp>
      <p:sp>
        <p:nvSpPr>
          <p:cNvPr id="3" name="Subtitle 2"/>
          <p:cNvSpPr>
            <a:spLocks noGrp="1"/>
          </p:cNvSpPr>
          <p:nvPr>
            <p:ph type="subTitle" idx="1"/>
          </p:nvPr>
        </p:nvSpPr>
        <p:spPr>
          <a:xfrm>
            <a:off x="638621" y="4739780"/>
            <a:ext cx="3511233" cy="1147054"/>
          </a:xfrm>
        </p:spPr>
        <p:txBody>
          <a:bodyPr anchor="b">
            <a:normAutofit/>
          </a:bodyPr>
          <a:lstStyle/>
          <a:p>
            <a:r>
              <a:rPr lang="en-US" sz="2000"/>
              <a:t>Karina Whelan, MD</a:t>
            </a:r>
          </a:p>
          <a:p>
            <a:r>
              <a:rPr lang="en-US" sz="2000"/>
              <a:t>Amy Shaheen, MD, MSc</a:t>
            </a:r>
          </a:p>
        </p:txBody>
      </p:sp>
      <p:sp>
        <p:nvSpPr>
          <p:cNvPr id="13"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D9113E79-28AD-C14F-9FF0-E747908117F4}"/>
              </a:ext>
            </a:extLst>
          </p:cNvPr>
          <p:cNvPicPr>
            <a:picLocks noChangeAspect="1"/>
          </p:cNvPicPr>
          <p:nvPr/>
        </p:nvPicPr>
        <p:blipFill rotWithShape="1">
          <a:blip r:embed="rId2"/>
          <a:srcRect r="2711" b="1"/>
          <a:stretch/>
        </p:blipFill>
        <p:spPr>
          <a:xfrm>
            <a:off x="4654295" y="457200"/>
            <a:ext cx="7086151" cy="5899650"/>
          </a:xfrm>
          <a:prstGeom prst="rect">
            <a:avLst/>
          </a:prstGeom>
        </p:spPr>
      </p:pic>
    </p:spTree>
    <p:extLst>
      <p:ext uri="{BB962C8B-B14F-4D97-AF65-F5344CB8AC3E}">
        <p14:creationId xmlns:p14="http://schemas.microsoft.com/office/powerpoint/2010/main" val="3725111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FD58-71B6-E24E-8B99-8DC651397D1B}"/>
              </a:ext>
            </a:extLst>
          </p:cNvPr>
          <p:cNvSpPr>
            <a:spLocks noGrp="1"/>
          </p:cNvSpPr>
          <p:nvPr>
            <p:ph type="title"/>
          </p:nvPr>
        </p:nvSpPr>
        <p:spPr/>
        <p:txBody>
          <a:bodyPr/>
          <a:lstStyle/>
          <a:p>
            <a:r>
              <a:rPr lang="en-US" dirty="0"/>
              <a:t>Model For Improvement: H</a:t>
            </a:r>
            <a:r>
              <a:rPr lang="en-US" cap="none" dirty="0"/>
              <a:t>ow to plan a PDSA</a:t>
            </a:r>
            <a:endParaRPr lang="en-US" dirty="0"/>
          </a:p>
        </p:txBody>
      </p:sp>
      <p:graphicFrame>
        <p:nvGraphicFramePr>
          <p:cNvPr id="5" name="Diagram 4">
            <a:extLst>
              <a:ext uri="{FF2B5EF4-FFF2-40B4-BE49-F238E27FC236}">
                <a16:creationId xmlns:a16="http://schemas.microsoft.com/office/drawing/2014/main" id="{50D7222C-CAC6-DD4E-A362-15D370EAA318}"/>
              </a:ext>
            </a:extLst>
          </p:cNvPr>
          <p:cNvGraphicFramePr/>
          <p:nvPr>
            <p:extLst/>
          </p:nvPr>
        </p:nvGraphicFramePr>
        <p:xfrm>
          <a:off x="3988229" y="4339525"/>
          <a:ext cx="4285282" cy="242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B6164D1C-FD5D-5448-BF0F-CA088A41F260}"/>
              </a:ext>
            </a:extLst>
          </p:cNvPr>
          <p:cNvGraphicFramePr/>
          <p:nvPr>
            <p:extLst/>
          </p:nvPr>
        </p:nvGraphicFramePr>
        <p:xfrm>
          <a:off x="3173506" y="1980386"/>
          <a:ext cx="5898776" cy="21340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3" name="Graphic 22" descr="Group of people">
            <a:extLst>
              <a:ext uri="{FF2B5EF4-FFF2-40B4-BE49-F238E27FC236}">
                <a16:creationId xmlns:a16="http://schemas.microsoft.com/office/drawing/2014/main" id="{59EB9B3F-450F-0843-AC62-3D5176A2A96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755468" y="5072695"/>
            <a:ext cx="811185" cy="811185"/>
          </a:xfrm>
          <a:prstGeom prst="rect">
            <a:avLst/>
          </a:prstGeom>
        </p:spPr>
      </p:pic>
      <p:pic>
        <p:nvPicPr>
          <p:cNvPr id="11" name="Graphic 10" descr="Line arrow: Slight curve">
            <a:extLst>
              <a:ext uri="{FF2B5EF4-FFF2-40B4-BE49-F238E27FC236}">
                <a16:creationId xmlns:a16="http://schemas.microsoft.com/office/drawing/2014/main" id="{D21787FE-6088-194E-B484-706E90929979}"/>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flipV="1">
            <a:off x="2379201" y="4465601"/>
            <a:ext cx="1418279" cy="1418279"/>
          </a:xfrm>
          <a:prstGeom prst="rect">
            <a:avLst/>
          </a:prstGeom>
        </p:spPr>
      </p:pic>
      <p:sp>
        <p:nvSpPr>
          <p:cNvPr id="12" name="Rounded Rectangle 11">
            <a:extLst>
              <a:ext uri="{FF2B5EF4-FFF2-40B4-BE49-F238E27FC236}">
                <a16:creationId xmlns:a16="http://schemas.microsoft.com/office/drawing/2014/main" id="{DE3BA8E1-6C79-1A4B-962B-BDA77D716569}"/>
              </a:ext>
            </a:extLst>
          </p:cNvPr>
          <p:cNvSpPr/>
          <p:nvPr/>
        </p:nvSpPr>
        <p:spPr>
          <a:xfrm>
            <a:off x="236600" y="5519056"/>
            <a:ext cx="3474097" cy="1136867"/>
          </a:xfrm>
          <a:prstGeom prst="roundRect">
            <a:avLst/>
          </a:prstGeom>
          <a:solidFill>
            <a:schemeClr val="accent5"/>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b="1" dirty="0">
                <a:solidFill>
                  <a:schemeClr val="tx1"/>
                </a:solidFill>
              </a:rPr>
              <a:t>Standardize improvement</a:t>
            </a:r>
          </a:p>
          <a:p>
            <a:pPr marL="342900" indent="-342900">
              <a:buFont typeface="+mj-lt"/>
              <a:buAutoNum type="arabicPeriod"/>
            </a:pPr>
            <a:r>
              <a:rPr lang="en-US" b="1" dirty="0">
                <a:solidFill>
                  <a:schemeClr val="tx1"/>
                </a:solidFill>
              </a:rPr>
              <a:t>Plan continuous improvement</a:t>
            </a:r>
          </a:p>
        </p:txBody>
      </p:sp>
      <p:sp>
        <p:nvSpPr>
          <p:cNvPr id="8" name="Rectangle 7">
            <a:extLst>
              <a:ext uri="{FF2B5EF4-FFF2-40B4-BE49-F238E27FC236}">
                <a16:creationId xmlns:a16="http://schemas.microsoft.com/office/drawing/2014/main" id="{3DC9DC64-CDA0-E847-AE22-8A45975126BB}"/>
              </a:ext>
            </a:extLst>
          </p:cNvPr>
          <p:cNvSpPr/>
          <p:nvPr/>
        </p:nvSpPr>
        <p:spPr>
          <a:xfrm>
            <a:off x="8273511" y="5103127"/>
            <a:ext cx="2911310" cy="861774"/>
          </a:xfrm>
          <a:prstGeom prst="rect">
            <a:avLst/>
          </a:prstGeom>
          <a:noFill/>
        </p:spPr>
        <p:txBody>
          <a:bodyPr wrap="none" lIns="91440" tIns="45720" rIns="91440" bIns="45720">
            <a:spAutoFit/>
          </a:bodyPr>
          <a:lstStyle/>
          <a:p>
            <a:pPr algn="ctr"/>
            <a:r>
              <a:rPr lang="en-US" sz="5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REPEAT!</a:t>
            </a:r>
            <a:endParaRPr lang="en-US" sz="5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02614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3270BA-2045-5C49-99B2-6324336DE99D}"/>
              </a:ext>
            </a:extLst>
          </p:cNvPr>
          <p:cNvSpPr txBox="1"/>
          <p:nvPr/>
        </p:nvSpPr>
        <p:spPr>
          <a:xfrm>
            <a:off x="1670363" y="575469"/>
            <a:ext cx="9073837" cy="923330"/>
          </a:xfrm>
          <a:prstGeom prst="rect">
            <a:avLst/>
          </a:prstGeom>
          <a:solidFill>
            <a:schemeClr val="bg1"/>
          </a:solidFill>
        </p:spPr>
        <p:txBody>
          <a:bodyPr wrap="square" rtlCol="0">
            <a:spAutoFit/>
          </a:bodyPr>
          <a:lstStyle/>
          <a:p>
            <a:r>
              <a:rPr lang="en-US" sz="2700" dirty="0"/>
              <a:t>IF  YOU HIT A ROADBLOCK… Return to the Driver Diagram</a:t>
            </a:r>
          </a:p>
          <a:p>
            <a:endParaRPr lang="en-US" sz="2700" dirty="0"/>
          </a:p>
        </p:txBody>
      </p:sp>
      <p:graphicFrame>
        <p:nvGraphicFramePr>
          <p:cNvPr id="60" name="Table 59">
            <a:extLst>
              <a:ext uri="{FF2B5EF4-FFF2-40B4-BE49-F238E27FC236}">
                <a16:creationId xmlns:a16="http://schemas.microsoft.com/office/drawing/2014/main" id="{1565344D-0948-B74C-82F8-3D09DBA1E1E5}"/>
              </a:ext>
            </a:extLst>
          </p:cNvPr>
          <p:cNvGraphicFramePr>
            <a:graphicFrameLocks noGrp="1"/>
          </p:cNvGraphicFramePr>
          <p:nvPr>
            <p:extLst/>
          </p:nvPr>
        </p:nvGraphicFramePr>
        <p:xfrm>
          <a:off x="1845904" y="1557341"/>
          <a:ext cx="8550632" cy="4678874"/>
        </p:xfrm>
        <a:graphic>
          <a:graphicData uri="http://schemas.openxmlformats.org/drawingml/2006/table">
            <a:tbl>
              <a:tblPr firstRow="1" bandRow="1">
                <a:tableStyleId>{5940675A-B579-460E-94D1-54222C63F5DA}</a:tableStyleId>
              </a:tblPr>
              <a:tblGrid>
                <a:gridCol w="1906945">
                  <a:extLst>
                    <a:ext uri="{9D8B030D-6E8A-4147-A177-3AD203B41FA5}">
                      <a16:colId xmlns:a16="http://schemas.microsoft.com/office/drawing/2014/main" val="2784982386"/>
                    </a:ext>
                  </a:extLst>
                </a:gridCol>
                <a:gridCol w="1585912">
                  <a:extLst>
                    <a:ext uri="{9D8B030D-6E8A-4147-A177-3AD203B41FA5}">
                      <a16:colId xmlns:a16="http://schemas.microsoft.com/office/drawing/2014/main" val="582537789"/>
                    </a:ext>
                  </a:extLst>
                </a:gridCol>
                <a:gridCol w="2257425">
                  <a:extLst>
                    <a:ext uri="{9D8B030D-6E8A-4147-A177-3AD203B41FA5}">
                      <a16:colId xmlns:a16="http://schemas.microsoft.com/office/drawing/2014/main" val="649679543"/>
                    </a:ext>
                  </a:extLst>
                </a:gridCol>
                <a:gridCol w="2800350">
                  <a:extLst>
                    <a:ext uri="{9D8B030D-6E8A-4147-A177-3AD203B41FA5}">
                      <a16:colId xmlns:a16="http://schemas.microsoft.com/office/drawing/2014/main" val="3996546706"/>
                    </a:ext>
                  </a:extLst>
                </a:gridCol>
              </a:tblGrid>
              <a:tr h="638934">
                <a:tc>
                  <a:txBody>
                    <a:bodyPr/>
                    <a:lstStyle/>
                    <a:p>
                      <a:r>
                        <a:rPr lang="en-US" dirty="0"/>
                        <a:t>SMART Aim </a:t>
                      </a:r>
                      <a:r>
                        <a:rPr lang="en-US" sz="1200" dirty="0"/>
                        <a:t>(Specific, Measurable, Achievable, Relevant, Timely)</a:t>
                      </a:r>
                      <a:endParaRPr lang="en-US" sz="1200" b="0" dirty="0"/>
                    </a:p>
                  </a:txBody>
                  <a:tcPr>
                    <a:solidFill>
                      <a:schemeClr val="accent2">
                        <a:lumMod val="60000"/>
                        <a:lumOff val="40000"/>
                      </a:schemeClr>
                    </a:solidFill>
                  </a:tcPr>
                </a:tc>
                <a:tc>
                  <a:txBody>
                    <a:bodyPr/>
                    <a:lstStyle/>
                    <a:p>
                      <a:r>
                        <a:rPr lang="en-US" dirty="0"/>
                        <a:t>KEY Drivers</a:t>
                      </a:r>
                    </a:p>
                    <a:p>
                      <a:r>
                        <a:rPr lang="en-US" sz="1200" dirty="0"/>
                        <a:t>(BIG categories, too broad to target)</a:t>
                      </a:r>
                      <a:endParaRPr lang="en-US" sz="1200" b="0" dirty="0"/>
                    </a:p>
                  </a:txBody>
                  <a:tcPr>
                    <a:solidFill>
                      <a:schemeClr val="accent2">
                        <a:lumMod val="60000"/>
                        <a:lumOff val="40000"/>
                      </a:schemeClr>
                    </a:solidFill>
                  </a:tcPr>
                </a:tc>
                <a:tc>
                  <a:txBody>
                    <a:bodyPr/>
                    <a:lstStyle/>
                    <a:p>
                      <a:r>
                        <a:rPr lang="en-US" dirty="0"/>
                        <a:t>Secondary </a:t>
                      </a:r>
                      <a:r>
                        <a:rPr lang="en-US" sz="1800" dirty="0"/>
                        <a:t>Drivers</a:t>
                      </a:r>
                      <a:r>
                        <a:rPr lang="en-US" sz="1200" dirty="0"/>
                        <a:t> </a:t>
                      </a:r>
                    </a:p>
                    <a:p>
                      <a:r>
                        <a:rPr lang="en-US" sz="1200" dirty="0"/>
                        <a:t>(Specific, well-defined targets)</a:t>
                      </a:r>
                      <a:endParaRPr lang="en-US" sz="1200" b="0" dirty="0"/>
                    </a:p>
                  </a:txBody>
                  <a:tcPr>
                    <a:solidFill>
                      <a:schemeClr val="accent2">
                        <a:lumMod val="60000"/>
                        <a:lumOff val="40000"/>
                      </a:schemeClr>
                    </a:solidFill>
                  </a:tcPr>
                </a:tc>
                <a:tc>
                  <a:txBody>
                    <a:bodyPr/>
                    <a:lstStyle/>
                    <a:p>
                      <a:r>
                        <a:rPr lang="en-US" dirty="0"/>
                        <a:t>TARGETS</a:t>
                      </a:r>
                    </a:p>
                    <a:p>
                      <a:r>
                        <a:rPr lang="en-US" sz="1200" dirty="0"/>
                        <a:t>(Ideas for change – Each could yield a SINGLE Project or PDSA)</a:t>
                      </a:r>
                      <a:endParaRPr lang="en-US" sz="1200" b="0" dirty="0"/>
                    </a:p>
                  </a:txBody>
                  <a:tcPr>
                    <a:solidFill>
                      <a:schemeClr val="accent2">
                        <a:lumMod val="60000"/>
                        <a:lumOff val="40000"/>
                      </a:schemeClr>
                    </a:solidFill>
                  </a:tcPr>
                </a:tc>
                <a:extLst>
                  <a:ext uri="{0D108BD9-81ED-4DB2-BD59-A6C34878D82A}">
                    <a16:rowId xmlns:a16="http://schemas.microsoft.com/office/drawing/2014/main" val="2470026201"/>
                  </a:ext>
                </a:extLst>
              </a:tr>
              <a:tr h="318329">
                <a:tc rowSpan="10">
                  <a:txBody>
                    <a:bodyPr/>
                    <a:lstStyle/>
                    <a:p>
                      <a:r>
                        <a:rPr lang="en-US" dirty="0"/>
                        <a:t>Increase Pneumococcal vaccination rate by 5% for patients of </a:t>
                      </a:r>
                      <a:r>
                        <a:rPr lang="en-US" dirty="0" err="1"/>
                        <a:t>Dr</a:t>
                      </a:r>
                      <a:r>
                        <a:rPr lang="en-US" dirty="0"/>
                        <a:t> X and </a:t>
                      </a:r>
                      <a:r>
                        <a:rPr lang="en-US" dirty="0" err="1"/>
                        <a:t>Dr</a:t>
                      </a:r>
                      <a:r>
                        <a:rPr lang="en-US" dirty="0"/>
                        <a:t> Z who are &gt;/=65 years over a 6 week period</a:t>
                      </a:r>
                    </a:p>
                  </a:txBody>
                  <a:tcPr/>
                </a:tc>
                <a:tc rowSpan="3">
                  <a:txBody>
                    <a:bodyPr/>
                    <a:lstStyle/>
                    <a:p>
                      <a:r>
                        <a:rPr lang="en-US" dirty="0"/>
                        <a:t>PATIENT</a:t>
                      </a:r>
                    </a:p>
                  </a:txBody>
                  <a:tcPr/>
                </a:tc>
                <a:tc>
                  <a:txBody>
                    <a:bodyPr/>
                    <a:lstStyle/>
                    <a:p>
                      <a:r>
                        <a:rPr lang="en-US" sz="1600" dirty="0"/>
                        <a:t>Received elsewhere</a:t>
                      </a:r>
                    </a:p>
                  </a:txBody>
                  <a:tcPr/>
                </a:tc>
                <a:tc>
                  <a:txBody>
                    <a:bodyPr/>
                    <a:lstStyle/>
                    <a:p>
                      <a:r>
                        <a:rPr lang="en-US" sz="1600" dirty="0"/>
                        <a:t>Obtain records</a:t>
                      </a:r>
                    </a:p>
                  </a:txBody>
                  <a:tcPr/>
                </a:tc>
                <a:extLst>
                  <a:ext uri="{0D108BD9-81ED-4DB2-BD59-A6C34878D82A}">
                    <a16:rowId xmlns:a16="http://schemas.microsoft.com/office/drawing/2014/main" val="1722796298"/>
                  </a:ext>
                </a:extLst>
              </a:tr>
              <a:tr h="314325">
                <a:tc vMerge="1">
                  <a:txBody>
                    <a:bodyPr/>
                    <a:lstStyle/>
                    <a:p>
                      <a:endParaRPr lang="en-US"/>
                    </a:p>
                  </a:txBody>
                  <a:tcPr/>
                </a:tc>
                <a:tc vMerge="1">
                  <a:txBody>
                    <a:bodyPr/>
                    <a:lstStyle/>
                    <a:p>
                      <a:endParaRPr lang="en-US"/>
                    </a:p>
                  </a:txBody>
                  <a:tcPr/>
                </a:tc>
                <a:tc>
                  <a:txBody>
                    <a:bodyPr/>
                    <a:lstStyle/>
                    <a:p>
                      <a:r>
                        <a:rPr lang="en-US" sz="1600" dirty="0"/>
                        <a:t>Not interested</a:t>
                      </a:r>
                    </a:p>
                  </a:txBody>
                  <a:tcPr/>
                </a:tc>
                <a:tc>
                  <a:txBody>
                    <a:bodyPr/>
                    <a:lstStyle/>
                    <a:p>
                      <a:r>
                        <a:rPr lang="en-US" sz="1600" dirty="0"/>
                        <a:t>Educational hand-out/poster</a:t>
                      </a:r>
                    </a:p>
                  </a:txBody>
                  <a:tcPr/>
                </a:tc>
                <a:extLst>
                  <a:ext uri="{0D108BD9-81ED-4DB2-BD59-A6C34878D82A}">
                    <a16:rowId xmlns:a16="http://schemas.microsoft.com/office/drawing/2014/main" val="3271456372"/>
                  </a:ext>
                </a:extLst>
              </a:tr>
              <a:tr h="357187">
                <a:tc vMerge="1">
                  <a:txBody>
                    <a:bodyPr/>
                    <a:lstStyle/>
                    <a:p>
                      <a:endParaRPr lang="en-US"/>
                    </a:p>
                  </a:txBody>
                  <a:tcPr/>
                </a:tc>
                <a:tc vMerge="1">
                  <a:txBody>
                    <a:bodyPr/>
                    <a:lstStyle/>
                    <a:p>
                      <a:endParaRPr lang="en-US"/>
                    </a:p>
                  </a:txBody>
                  <a:tcPr/>
                </a:tc>
                <a:tc>
                  <a:txBody>
                    <a:bodyPr/>
                    <a:lstStyle/>
                    <a:p>
                      <a:r>
                        <a:rPr lang="en-US" sz="1600" dirty="0"/>
                        <a:t>No recent appointment</a:t>
                      </a:r>
                    </a:p>
                  </a:txBody>
                  <a:tcPr/>
                </a:tc>
                <a:tc>
                  <a:txBody>
                    <a:bodyPr/>
                    <a:lstStyle/>
                    <a:p>
                      <a:r>
                        <a:rPr lang="en-US" sz="1600" dirty="0"/>
                        <a:t>Schedule for RN visit</a:t>
                      </a:r>
                    </a:p>
                  </a:txBody>
                  <a:tcPr/>
                </a:tc>
                <a:extLst>
                  <a:ext uri="{0D108BD9-81ED-4DB2-BD59-A6C34878D82A}">
                    <a16:rowId xmlns:a16="http://schemas.microsoft.com/office/drawing/2014/main" val="2790479557"/>
                  </a:ext>
                </a:extLst>
              </a:tr>
              <a:tr h="323064">
                <a:tc vMerge="1">
                  <a:txBody>
                    <a:bodyPr/>
                    <a:lstStyle/>
                    <a:p>
                      <a:endParaRPr lang="en-US" dirty="0"/>
                    </a:p>
                  </a:txBody>
                  <a:tcPr/>
                </a:tc>
                <a:tc rowSpan="2">
                  <a:txBody>
                    <a:bodyPr/>
                    <a:lstStyle/>
                    <a:p>
                      <a:r>
                        <a:rPr lang="en-US" dirty="0"/>
                        <a:t>PROVIDER</a:t>
                      </a:r>
                    </a:p>
                  </a:txBody>
                  <a:tcPr/>
                </a:tc>
                <a:tc>
                  <a:txBody>
                    <a:bodyPr/>
                    <a:lstStyle/>
                    <a:p>
                      <a:r>
                        <a:rPr lang="en-US" sz="1600" dirty="0"/>
                        <a:t>Forgot to order</a:t>
                      </a:r>
                    </a:p>
                  </a:txBody>
                  <a:tcPr/>
                </a:tc>
                <a:tc>
                  <a:txBody>
                    <a:bodyPr/>
                    <a:lstStyle/>
                    <a:p>
                      <a:r>
                        <a:rPr lang="en-US" sz="1600" dirty="0"/>
                        <a:t>“Reminder” in visit notes</a:t>
                      </a:r>
                    </a:p>
                  </a:txBody>
                  <a:tcPr/>
                </a:tc>
                <a:extLst>
                  <a:ext uri="{0D108BD9-81ED-4DB2-BD59-A6C34878D82A}">
                    <a16:rowId xmlns:a16="http://schemas.microsoft.com/office/drawing/2014/main" val="1750844075"/>
                  </a:ext>
                </a:extLst>
              </a:tr>
              <a:tr h="303246">
                <a:tc vMerge="1">
                  <a:txBody>
                    <a:bodyPr/>
                    <a:lstStyle/>
                    <a:p>
                      <a:endParaRPr lang="en-US" dirty="0"/>
                    </a:p>
                  </a:txBody>
                  <a:tcPr/>
                </a:tc>
                <a:tc vMerge="1">
                  <a:txBody>
                    <a:bodyPr/>
                    <a:lstStyle/>
                    <a:p>
                      <a:endParaRPr lang="en-US" dirty="0"/>
                    </a:p>
                  </a:txBody>
                  <a:tcPr/>
                </a:tc>
                <a:tc>
                  <a:txBody>
                    <a:bodyPr/>
                    <a:lstStyle/>
                    <a:p>
                      <a:r>
                        <a:rPr lang="en-US" sz="1600" dirty="0"/>
                        <a:t>Other priorities </a:t>
                      </a:r>
                    </a:p>
                  </a:txBody>
                  <a:tcPr/>
                </a:tc>
                <a:tc>
                  <a:txBody>
                    <a:bodyPr/>
                    <a:lstStyle/>
                    <a:p>
                      <a:r>
                        <a:rPr lang="en-US" sz="1600" dirty="0"/>
                        <a:t>Delegate to RN/MA</a:t>
                      </a:r>
                    </a:p>
                  </a:txBody>
                  <a:tcPr/>
                </a:tc>
                <a:extLst>
                  <a:ext uri="{0D108BD9-81ED-4DB2-BD59-A6C34878D82A}">
                    <a16:rowId xmlns:a16="http://schemas.microsoft.com/office/drawing/2014/main" val="1928599714"/>
                  </a:ext>
                </a:extLst>
              </a:tr>
              <a:tr h="363097">
                <a:tc vMerge="1">
                  <a:txBody>
                    <a:bodyPr/>
                    <a:lstStyle/>
                    <a:p>
                      <a:endParaRPr lang="en-US" dirty="0"/>
                    </a:p>
                  </a:txBody>
                  <a:tcPr/>
                </a:tc>
                <a:tc rowSpan="3">
                  <a:txBody>
                    <a:bodyPr/>
                    <a:lstStyle/>
                    <a:p>
                      <a:r>
                        <a:rPr lang="en-US" dirty="0"/>
                        <a:t>NURSE/MA</a:t>
                      </a:r>
                    </a:p>
                  </a:txBody>
                  <a:tcPr/>
                </a:tc>
                <a:tc>
                  <a:txBody>
                    <a:bodyPr/>
                    <a:lstStyle/>
                    <a:p>
                      <a:r>
                        <a:rPr lang="en-US" sz="1600" dirty="0"/>
                        <a:t>Did not discuss</a:t>
                      </a:r>
                    </a:p>
                  </a:txBody>
                  <a:tcPr/>
                </a:tc>
                <a:tc>
                  <a:txBody>
                    <a:bodyPr/>
                    <a:lstStyle/>
                    <a:p>
                      <a:r>
                        <a:rPr lang="en-US" sz="1600" dirty="0"/>
                        <a:t>Incentivize ?competition</a:t>
                      </a:r>
                    </a:p>
                  </a:txBody>
                  <a:tcPr/>
                </a:tc>
                <a:extLst>
                  <a:ext uri="{0D108BD9-81ED-4DB2-BD59-A6C34878D82A}">
                    <a16:rowId xmlns:a16="http://schemas.microsoft.com/office/drawing/2014/main" val="3364129624"/>
                  </a:ext>
                </a:extLst>
              </a:tr>
              <a:tr h="371475">
                <a:tc vMerge="1">
                  <a:txBody>
                    <a:bodyPr/>
                    <a:lstStyle/>
                    <a:p>
                      <a:endParaRPr lang="en-US" dirty="0"/>
                    </a:p>
                  </a:txBody>
                  <a:tcPr/>
                </a:tc>
                <a:tc vMerge="1">
                  <a:txBody>
                    <a:bodyPr/>
                    <a:lstStyle/>
                    <a:p>
                      <a:endParaRPr lang="en-US" dirty="0"/>
                    </a:p>
                  </a:txBody>
                  <a:tcPr/>
                </a:tc>
                <a:tc>
                  <a:txBody>
                    <a:bodyPr/>
                    <a:lstStyle/>
                    <a:p>
                      <a:r>
                        <a:rPr lang="en-US" sz="1600" dirty="0"/>
                        <a:t>Forgot to give</a:t>
                      </a:r>
                    </a:p>
                  </a:txBody>
                  <a:tcPr/>
                </a:tc>
                <a:tc>
                  <a:txBody>
                    <a:bodyPr/>
                    <a:lstStyle/>
                    <a:p>
                      <a:r>
                        <a:rPr lang="en-US" sz="1600" dirty="0"/>
                        <a:t>Flagging/Alert system</a:t>
                      </a:r>
                    </a:p>
                  </a:txBody>
                  <a:tcPr/>
                </a:tc>
                <a:extLst>
                  <a:ext uri="{0D108BD9-81ED-4DB2-BD59-A6C34878D82A}">
                    <a16:rowId xmlns:a16="http://schemas.microsoft.com/office/drawing/2014/main" val="3205695305"/>
                  </a:ext>
                </a:extLst>
              </a:tr>
              <a:tr h="600075">
                <a:tc vMerge="1">
                  <a:txBody>
                    <a:bodyPr/>
                    <a:lstStyle/>
                    <a:p>
                      <a:endParaRPr lang="en-US" dirty="0"/>
                    </a:p>
                  </a:txBody>
                  <a:tcPr/>
                </a:tc>
                <a:tc vMerge="1">
                  <a:txBody>
                    <a:bodyPr/>
                    <a:lstStyle/>
                    <a:p>
                      <a:endParaRPr lang="en-US" dirty="0"/>
                    </a:p>
                  </a:txBody>
                  <a:tcPr/>
                </a:tc>
                <a:tc>
                  <a:txBody>
                    <a:bodyPr/>
                    <a:lstStyle/>
                    <a:p>
                      <a:r>
                        <a:rPr lang="en-US" sz="1600" dirty="0"/>
                        <a:t>Did not document prior (patient brought record)</a:t>
                      </a:r>
                    </a:p>
                  </a:txBody>
                  <a:tcPr/>
                </a:tc>
                <a:tc>
                  <a:txBody>
                    <a:bodyPr/>
                    <a:lstStyle/>
                    <a:p>
                      <a:r>
                        <a:rPr lang="en-US" sz="1600" dirty="0"/>
                        <a:t>Improve RN/MA documentation</a:t>
                      </a:r>
                    </a:p>
                  </a:txBody>
                  <a:tcPr/>
                </a:tc>
                <a:extLst>
                  <a:ext uri="{0D108BD9-81ED-4DB2-BD59-A6C34878D82A}">
                    <a16:rowId xmlns:a16="http://schemas.microsoft.com/office/drawing/2014/main" val="2900176850"/>
                  </a:ext>
                </a:extLst>
              </a:tr>
              <a:tr h="303246">
                <a:tc vMerge="1">
                  <a:txBody>
                    <a:bodyPr/>
                    <a:lstStyle/>
                    <a:p>
                      <a:endParaRPr lang="en-US" dirty="0"/>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CLINIC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Room availability (during visit)</a:t>
                      </a:r>
                    </a:p>
                  </a:txBody>
                  <a:tcPr/>
                </a:tc>
                <a:tc>
                  <a:txBody>
                    <a:bodyPr/>
                    <a:lstStyle/>
                    <a:p>
                      <a:r>
                        <a:rPr lang="en-US" sz="1600" dirty="0"/>
                        <a:t>Give during triage process/ vitals</a:t>
                      </a:r>
                    </a:p>
                  </a:txBody>
                  <a:tcPr/>
                </a:tc>
                <a:extLst>
                  <a:ext uri="{0D108BD9-81ED-4DB2-BD59-A6C34878D82A}">
                    <a16:rowId xmlns:a16="http://schemas.microsoft.com/office/drawing/2014/main" val="3644694414"/>
                  </a:ext>
                </a:extLst>
              </a:tr>
              <a:tr h="303246">
                <a:tc vMerge="1">
                  <a:txBody>
                    <a:bodyPr/>
                    <a:lstStyle/>
                    <a:p>
                      <a:endParaRPr lang="en-US" dirty="0"/>
                    </a:p>
                  </a:txBody>
                  <a:tcPr/>
                </a:tc>
                <a:tc vMerge="1">
                  <a:txBody>
                    <a:bodyPr/>
                    <a:lstStyle/>
                    <a:p>
                      <a:endParaRPr lang="en-US" dirty="0"/>
                    </a:p>
                  </a:txBody>
                  <a:tcPr/>
                </a:tc>
                <a:tc>
                  <a:txBody>
                    <a:bodyPr/>
                    <a:lstStyle/>
                    <a:p>
                      <a:r>
                        <a:rPr lang="en-US" sz="1600" dirty="0"/>
                        <a:t>Staffing for RN visit</a:t>
                      </a:r>
                    </a:p>
                  </a:txBody>
                  <a:tcPr/>
                </a:tc>
                <a:tc>
                  <a:txBody>
                    <a:bodyPr/>
                    <a:lstStyle/>
                    <a:p>
                      <a:r>
                        <a:rPr lang="en-US" sz="1600" dirty="0"/>
                        <a:t>Dedicated staffing 1 day a week</a:t>
                      </a:r>
                    </a:p>
                  </a:txBody>
                  <a:tcPr/>
                </a:tc>
                <a:extLst>
                  <a:ext uri="{0D108BD9-81ED-4DB2-BD59-A6C34878D82A}">
                    <a16:rowId xmlns:a16="http://schemas.microsoft.com/office/drawing/2014/main" val="2610989078"/>
                  </a:ext>
                </a:extLst>
              </a:tr>
            </a:tbl>
          </a:graphicData>
        </a:graphic>
      </p:graphicFrame>
    </p:spTree>
    <p:extLst>
      <p:ext uri="{BB962C8B-B14F-4D97-AF65-F5344CB8AC3E}">
        <p14:creationId xmlns:p14="http://schemas.microsoft.com/office/powerpoint/2010/main" val="2568205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018A306-443B-4844-9884-D3E2C3B371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F430D2A-93AA-410C-B1BB-98FEA2990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9A0EF52A-1A39-47D8-AA03-47A1C47BE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896DE2E2-8696-47C1-8B42-A04B409BC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4" name="Rectangle 33">
            <a:extLst>
              <a:ext uri="{FF2B5EF4-FFF2-40B4-BE49-F238E27FC236}">
                <a16:creationId xmlns:a16="http://schemas.microsoft.com/office/drawing/2014/main" id="{00BDC88A-176A-4C74-9A93-7C0BC765F4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F81E05-F529-4DFE-AFC8-E3E964F95E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5422"/>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7358E157-7D0A-4F9C-8B70-83F2B7AA98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5421"/>
            <a:ext cx="6248454" cy="58597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5ACBC29-F8F4-1548-876D-4B8F28D99345}"/>
              </a:ext>
            </a:extLst>
          </p:cNvPr>
          <p:cNvSpPr>
            <a:spLocks noGrp="1"/>
          </p:cNvSpPr>
          <p:nvPr>
            <p:ph type="title"/>
          </p:nvPr>
        </p:nvSpPr>
        <p:spPr>
          <a:xfrm>
            <a:off x="2156346" y="1024820"/>
            <a:ext cx="5526993" cy="4720938"/>
          </a:xfrm>
        </p:spPr>
        <p:txBody>
          <a:bodyPr vert="horz" lIns="91440" tIns="45720" rIns="91440" bIns="45720" rtlCol="0" anchor="ctr">
            <a:normAutofit/>
          </a:bodyPr>
          <a:lstStyle/>
          <a:p>
            <a:r>
              <a:rPr lang="en-US" sz="6000" dirty="0">
                <a:solidFill>
                  <a:srgbClr val="FFFFFF"/>
                </a:solidFill>
              </a:rPr>
              <a:t>Lets practice this using a real example</a:t>
            </a:r>
          </a:p>
        </p:txBody>
      </p:sp>
      <p:sp>
        <p:nvSpPr>
          <p:cNvPr id="40" name="Rectangle 39">
            <a:extLst>
              <a:ext uri="{FF2B5EF4-FFF2-40B4-BE49-F238E27FC236}">
                <a16:creationId xmlns:a16="http://schemas.microsoft.com/office/drawing/2014/main" id="{8977A541-1F4E-4C7A-B7E2-4D5926B76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3"/>
            <a:ext cx="3615595"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9021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A28AC4B-805D-4091-A648-61572081C7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a:normAutofit/>
          </a:bodyPr>
          <a:lstStyle/>
          <a:p>
            <a:r>
              <a:rPr lang="en-US" dirty="0"/>
              <a:t>PDSA worksheet</a:t>
            </a:r>
          </a:p>
        </p:txBody>
      </p:sp>
      <p:sp>
        <p:nvSpPr>
          <p:cNvPr id="3" name="Content Placeholder 2"/>
          <p:cNvSpPr>
            <a:spLocks noGrp="1"/>
          </p:cNvSpPr>
          <p:nvPr>
            <p:ph idx="1"/>
          </p:nvPr>
        </p:nvSpPr>
        <p:spPr>
          <a:xfrm>
            <a:off x="601255" y="1964168"/>
            <a:ext cx="3409782" cy="4036582"/>
          </a:xfrm>
        </p:spPr>
        <p:txBody>
          <a:bodyPr>
            <a:normAutofit/>
          </a:bodyPr>
          <a:lstStyle/>
          <a:p>
            <a:r>
              <a:rPr lang="en-US" dirty="0">
                <a:solidFill>
                  <a:schemeClr val="bg1"/>
                </a:solidFill>
              </a:rPr>
              <a:t>You should already have your AIM Statement Prepared </a:t>
            </a:r>
          </a:p>
          <a:p>
            <a:r>
              <a:rPr lang="en-US" dirty="0">
                <a:solidFill>
                  <a:schemeClr val="bg1"/>
                </a:solidFill>
              </a:rPr>
              <a:t>Your completed Driver Diagram will help you pick an intervention for your PDSA </a:t>
            </a:r>
          </a:p>
          <a:p>
            <a:r>
              <a:rPr lang="en-US" dirty="0">
                <a:solidFill>
                  <a:schemeClr val="bg1"/>
                </a:solidFill>
              </a:rPr>
              <a:t>This worksheet will help you document what you are learning</a:t>
            </a:r>
          </a:p>
          <a:p>
            <a:r>
              <a:rPr lang="en-US" dirty="0">
                <a:solidFill>
                  <a:schemeClr val="bg1"/>
                </a:solidFill>
              </a:rPr>
              <a:t>Get feedback from your peers and </a:t>
            </a:r>
            <a:r>
              <a:rPr lang="en-US" b="1" dirty="0">
                <a:solidFill>
                  <a:schemeClr val="bg1"/>
                </a:solidFill>
              </a:rPr>
              <a:t>all practice members affected </a:t>
            </a:r>
            <a:r>
              <a:rPr lang="en-US" dirty="0">
                <a:solidFill>
                  <a:schemeClr val="bg1"/>
                </a:solidFill>
              </a:rPr>
              <a:t>then rework it repeat </a:t>
            </a:r>
          </a:p>
          <a:p>
            <a:r>
              <a:rPr lang="en-US" dirty="0">
                <a:solidFill>
                  <a:schemeClr val="bg1"/>
                </a:solidFill>
              </a:rPr>
              <a:t>Start with small changes</a:t>
            </a:r>
          </a:p>
        </p:txBody>
      </p:sp>
      <p:pic>
        <p:nvPicPr>
          <p:cNvPr id="8" name="Picture 7">
            <a:extLst>
              <a:ext uri="{FF2B5EF4-FFF2-40B4-BE49-F238E27FC236}">
                <a16:creationId xmlns:a16="http://schemas.microsoft.com/office/drawing/2014/main" id="{BE0E1FD7-C1A6-3346-836C-17E3C0F086E9}"/>
              </a:ext>
            </a:extLst>
          </p:cNvPr>
          <p:cNvPicPr>
            <a:picLocks noChangeAspect="1"/>
          </p:cNvPicPr>
          <p:nvPr/>
        </p:nvPicPr>
        <p:blipFill rotWithShape="1">
          <a:blip r:embed="rId2"/>
          <a:srcRect l="7395" t="2371" r="5113" b="7104"/>
          <a:stretch/>
        </p:blipFill>
        <p:spPr>
          <a:xfrm>
            <a:off x="6188525" y="731014"/>
            <a:ext cx="4016829" cy="5378557"/>
          </a:xfrm>
          <a:prstGeom prst="rect">
            <a:avLst/>
          </a:prstGeom>
          <a:ln w="38100">
            <a:solidFill>
              <a:schemeClr val="accent1"/>
            </a:solidFill>
          </a:ln>
        </p:spPr>
      </p:pic>
      <p:sp>
        <p:nvSpPr>
          <p:cNvPr id="23" name="Rectangle 22">
            <a:extLst>
              <a:ext uri="{FF2B5EF4-FFF2-40B4-BE49-F238E27FC236}">
                <a16:creationId xmlns:a16="http://schemas.microsoft.com/office/drawing/2014/main" id="{A6D733BE-061E-4600-B6A3-62A68EF2C6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837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18A306-443B-4844-9884-D3E2C3B371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3F430D2A-93AA-410C-B1BB-98FEA2990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A0EF52A-1A39-47D8-AA03-47A1C47BE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96DE2E2-8696-47C1-8B42-A04B409BC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328C565D-A991-4381-AC37-76A58A4A1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764C9-16E3-804D-9188-C6C1250ACB6F}"/>
              </a:ext>
            </a:extLst>
          </p:cNvPr>
          <p:cNvSpPr>
            <a:spLocks noGrp="1"/>
          </p:cNvSpPr>
          <p:nvPr>
            <p:ph type="title"/>
          </p:nvPr>
        </p:nvSpPr>
        <p:spPr>
          <a:xfrm>
            <a:off x="4449960" y="1507414"/>
            <a:ext cx="7295507" cy="3703320"/>
          </a:xfrm>
        </p:spPr>
        <p:txBody>
          <a:bodyPr vert="horz" lIns="91440" tIns="45720" rIns="91440" bIns="45720" rtlCol="0" anchor="ctr">
            <a:normAutofit/>
          </a:bodyPr>
          <a:lstStyle/>
          <a:p>
            <a:pPr>
              <a:lnSpc>
                <a:spcPct val="90000"/>
              </a:lnSpc>
            </a:pPr>
            <a:r>
              <a:rPr lang="en-US" sz="4100">
                <a:solidFill>
                  <a:schemeClr val="accent1"/>
                </a:solidFill>
              </a:rPr>
              <a:t>Look at your AIM statement and Driver diagram and pick ONE specific target for improvement to achieve your QI goal </a:t>
            </a:r>
          </a:p>
        </p:txBody>
      </p:sp>
      <p:sp>
        <p:nvSpPr>
          <p:cNvPr id="17" name="Rectangle 16">
            <a:extLst>
              <a:ext uri="{FF2B5EF4-FFF2-40B4-BE49-F238E27FC236}">
                <a16:creationId xmlns:a16="http://schemas.microsoft.com/office/drawing/2014/main" id="{B7180431-F4DE-415D-BCBB-9316423C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EABD997-5EF9-4E9B-AFBB-F6DFAAF3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9AB5EE6-A047-4B18-B998-D46DF3C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932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96CA-E7E5-0549-8C8B-BA8F45E3D42F}"/>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If you don’t have one:</a:t>
            </a:r>
          </a:p>
        </p:txBody>
      </p:sp>
      <p:graphicFrame>
        <p:nvGraphicFramePr>
          <p:cNvPr id="6" name="Subtitle 2">
            <a:extLst>
              <a:ext uri="{FF2B5EF4-FFF2-40B4-BE49-F238E27FC236}">
                <a16:creationId xmlns:a16="http://schemas.microsoft.com/office/drawing/2014/main" id="{168D85DD-B33C-4AB5-BE9E-6AFBEDF18C02}"/>
              </a:ext>
            </a:extLst>
          </p:cNvPr>
          <p:cNvGraphicFramePr>
            <a:graphicFrameLocks noGrp="1"/>
          </p:cNvGraphicFramePr>
          <p:nvPr>
            <p:ph idx="1"/>
            <p:extLst>
              <p:ext uri="{D42A27DB-BD31-4B8C-83A1-F6EECF244321}">
                <p14:modId xmlns:p14="http://schemas.microsoft.com/office/powerpoint/2010/main" val="102211533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42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dirty="0">
                <a:solidFill>
                  <a:srgbClr val="FFFEFF"/>
                </a:solidFill>
              </a:rPr>
              <a:t>Identify </a:t>
            </a:r>
            <a:r>
              <a:rPr lang="en-US" dirty="0" err="1">
                <a:solidFill>
                  <a:srgbClr val="FFFEFF"/>
                </a:solidFill>
              </a:rPr>
              <a:t>youR</a:t>
            </a:r>
            <a:r>
              <a:rPr lang="en-US" dirty="0">
                <a:solidFill>
                  <a:srgbClr val="FFFEFF"/>
                </a:solidFill>
              </a:rPr>
              <a:t> leaders and Stakeholders:</a:t>
            </a:r>
          </a:p>
        </p:txBody>
      </p:sp>
      <p:graphicFrame>
        <p:nvGraphicFramePr>
          <p:cNvPr id="5" name="Content Placeholder 2">
            <a:extLst>
              <a:ext uri="{FF2B5EF4-FFF2-40B4-BE49-F238E27FC236}">
                <a16:creationId xmlns:a16="http://schemas.microsoft.com/office/drawing/2014/main" id="{674D3006-06D8-436A-A1CC-85EAF1AA604E}"/>
              </a:ext>
            </a:extLst>
          </p:cNvPr>
          <p:cNvGraphicFramePr>
            <a:graphicFrameLocks noGrp="1"/>
          </p:cNvGraphicFramePr>
          <p:nvPr>
            <p:ph idx="1"/>
            <p:extLst/>
          </p:nvPr>
        </p:nvGraphicFramePr>
        <p:xfrm>
          <a:off x="581025" y="2148568"/>
          <a:ext cx="11029950" cy="4268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53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Stakeholders: likely </a:t>
            </a:r>
            <a:r>
              <a:rPr lang="en-US" u="sng" dirty="0"/>
              <a:t>NOT</a:t>
            </a:r>
            <a:r>
              <a:rPr lang="en-US" dirty="0"/>
              <a:t> involved at this stage</a:t>
            </a:r>
          </a:p>
        </p:txBody>
      </p:sp>
      <p:sp>
        <p:nvSpPr>
          <p:cNvPr id="3" name="Content Placeholder 2"/>
          <p:cNvSpPr>
            <a:spLocks noGrp="1"/>
          </p:cNvSpPr>
          <p:nvPr>
            <p:ph idx="1"/>
          </p:nvPr>
        </p:nvSpPr>
        <p:spPr/>
        <p:txBody>
          <a:bodyPr>
            <a:noAutofit/>
          </a:bodyPr>
          <a:lstStyle/>
          <a:p>
            <a:r>
              <a:rPr lang="en-US" b="1" dirty="0"/>
              <a:t>Institution: </a:t>
            </a:r>
            <a:r>
              <a:rPr lang="en-US" dirty="0"/>
              <a:t>Usually better to have some preliminary data before reaching this high.</a:t>
            </a:r>
          </a:p>
          <a:p>
            <a:r>
              <a:rPr lang="en-US" b="1" dirty="0"/>
              <a:t>Electronic health record or IT:</a:t>
            </a:r>
            <a:r>
              <a:rPr lang="en-US" dirty="0"/>
              <a:t> Best to engage them after you have proof of concept and have tried out processes independent of the health record first. </a:t>
            </a:r>
          </a:p>
          <a:p>
            <a:pPr marL="0" indent="0">
              <a:buNone/>
            </a:pPr>
            <a:endParaRPr lang="en-US" dirty="0"/>
          </a:p>
        </p:txBody>
      </p:sp>
    </p:spTree>
    <p:extLst>
      <p:ext uri="{BB962C8B-B14F-4D97-AF65-F5344CB8AC3E}">
        <p14:creationId xmlns:p14="http://schemas.microsoft.com/office/powerpoint/2010/main" val="105256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830057-F4EE-412A-8526-36BE1CE18C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AAEBA82-E2D4-4653-AEE3-E95B330DDA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386509E-DAF8-4DA0-B09B-FA3FB341C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4E11946-6976-4B44-971A-07BFBE9544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85DD9E25-AB50-4F01-9CA6-96497CDE72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hought bubble">
            <a:extLst>
              <a:ext uri="{FF2B5EF4-FFF2-40B4-BE49-F238E27FC236}">
                <a16:creationId xmlns:a16="http://schemas.microsoft.com/office/drawing/2014/main" id="{8EE178C9-DE49-4CC3-A6B2-2F44589436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823031" y="1208531"/>
            <a:ext cx="4735069" cy="4735069"/>
          </a:xfrm>
          <a:prstGeom prst="rect">
            <a:avLst/>
          </a:prstGeom>
        </p:spPr>
      </p:pic>
      <p:sp>
        <p:nvSpPr>
          <p:cNvPr id="22" name="Rectangle 21">
            <a:extLst>
              <a:ext uri="{FF2B5EF4-FFF2-40B4-BE49-F238E27FC236}">
                <a16:creationId xmlns:a16="http://schemas.microsoft.com/office/drawing/2014/main" id="{707788D3-E467-4E25-A5E9-FD41795BD5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7D6F2BB-5D68-0A41-83DF-B5CF33FB7453}"/>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600" dirty="0">
                <a:solidFill>
                  <a:srgbClr val="FFFFFF"/>
                </a:solidFill>
              </a:rPr>
              <a:t>What are you going to improve?</a:t>
            </a:r>
          </a:p>
        </p:txBody>
      </p:sp>
      <p:sp>
        <p:nvSpPr>
          <p:cNvPr id="24" name="Rectangle 23">
            <a:extLst>
              <a:ext uri="{FF2B5EF4-FFF2-40B4-BE49-F238E27FC236}">
                <a16:creationId xmlns:a16="http://schemas.microsoft.com/office/drawing/2014/main" id="{E12301D8-0106-4E04-A846-C29A66593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54512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change in healthcare and quality/Effort yield</a:t>
            </a:r>
          </a:p>
        </p:txBody>
      </p:sp>
      <p:sp>
        <p:nvSpPr>
          <p:cNvPr id="3" name="Content Placeholder 2"/>
          <p:cNvSpPr>
            <a:spLocks noGrp="1"/>
          </p:cNvSpPr>
          <p:nvPr>
            <p:ph idx="1"/>
          </p:nvPr>
        </p:nvSpPr>
        <p:spPr/>
        <p:txBody>
          <a:bodyPr>
            <a:normAutofit/>
          </a:bodyPr>
          <a:lstStyle/>
          <a:p>
            <a:r>
              <a:rPr lang="en-US" b="1" dirty="0"/>
              <a:t>Hierarchy of change-</a:t>
            </a:r>
          </a:p>
          <a:p>
            <a:pPr lvl="1"/>
            <a:r>
              <a:rPr lang="en-US" dirty="0"/>
              <a:t>Some are effective/expensive</a:t>
            </a:r>
          </a:p>
          <a:p>
            <a:pPr lvl="1"/>
            <a:r>
              <a:rPr lang="en-US" dirty="0"/>
              <a:t>Some are cheap/effective</a:t>
            </a:r>
          </a:p>
          <a:p>
            <a:r>
              <a:rPr lang="en-US" dirty="0"/>
              <a:t>Avoid expensive (or tons of work) with marginal benefit</a:t>
            </a:r>
          </a:p>
          <a:p>
            <a:r>
              <a:rPr lang="en-US" dirty="0"/>
              <a:t>Always start small… If it works, THEN expand</a:t>
            </a:r>
          </a:p>
        </p:txBody>
      </p:sp>
    </p:spTree>
    <p:extLst>
      <p:ext uri="{BB962C8B-B14F-4D97-AF65-F5344CB8AC3E}">
        <p14:creationId xmlns:p14="http://schemas.microsoft.com/office/powerpoint/2010/main" val="165985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7BDE-BBAB-9A4E-B855-066C8DE79E2C}"/>
              </a:ext>
            </a:extLst>
          </p:cNvPr>
          <p:cNvSpPr>
            <a:spLocks noGrp="1"/>
          </p:cNvSpPr>
          <p:nvPr>
            <p:ph type="title"/>
          </p:nvPr>
        </p:nvSpPr>
        <p:spPr/>
        <p:txBody>
          <a:bodyPr/>
          <a:lstStyle/>
          <a:p>
            <a:r>
              <a:rPr lang="en-US" dirty="0"/>
              <a:t>Revisiting the Overview from the last session:</a:t>
            </a:r>
          </a:p>
        </p:txBody>
      </p:sp>
      <p:graphicFrame>
        <p:nvGraphicFramePr>
          <p:cNvPr id="4" name="Diagram 3">
            <a:extLst>
              <a:ext uri="{FF2B5EF4-FFF2-40B4-BE49-F238E27FC236}">
                <a16:creationId xmlns:a16="http://schemas.microsoft.com/office/drawing/2014/main" id="{A10B92FC-C9E6-F345-B0DD-9EFCDEA1BE23}"/>
              </a:ext>
            </a:extLst>
          </p:cNvPr>
          <p:cNvGraphicFramePr/>
          <p:nvPr>
            <p:extLst>
              <p:ext uri="{D42A27DB-BD31-4B8C-83A1-F6EECF244321}">
                <p14:modId xmlns:p14="http://schemas.microsoft.com/office/powerpoint/2010/main" val="605234822"/>
              </p:ext>
            </p:extLst>
          </p:nvPr>
        </p:nvGraphicFramePr>
        <p:xfrm>
          <a:off x="2112936" y="2045775"/>
          <a:ext cx="7989752" cy="455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760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EFF"/>
                </a:solidFill>
              </a:rPr>
              <a:t>Types of change	</a:t>
            </a:r>
          </a:p>
        </p:txBody>
      </p:sp>
      <p:graphicFrame>
        <p:nvGraphicFramePr>
          <p:cNvPr id="5" name="Content Placeholder 2">
            <a:extLst>
              <a:ext uri="{FF2B5EF4-FFF2-40B4-BE49-F238E27FC236}">
                <a16:creationId xmlns:a16="http://schemas.microsoft.com/office/drawing/2014/main" id="{B92F843A-9F25-4B9A-8322-A5DD841236D0}"/>
              </a:ext>
            </a:extLst>
          </p:cNvPr>
          <p:cNvGraphicFramePr>
            <a:graphicFrameLocks noGrp="1"/>
          </p:cNvGraphicFramePr>
          <p:nvPr>
            <p:ph idx="1"/>
            <p:extLst/>
          </p:nvPr>
        </p:nvGraphicFramePr>
        <p:xfrm>
          <a:off x="581025" y="1675039"/>
          <a:ext cx="11273518" cy="391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51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EFF"/>
                </a:solidFill>
              </a:rPr>
              <a:t>Types of change	</a:t>
            </a:r>
          </a:p>
        </p:txBody>
      </p:sp>
      <p:graphicFrame>
        <p:nvGraphicFramePr>
          <p:cNvPr id="5" name="Content Placeholder 2">
            <a:extLst>
              <a:ext uri="{FF2B5EF4-FFF2-40B4-BE49-F238E27FC236}">
                <a16:creationId xmlns:a16="http://schemas.microsoft.com/office/drawing/2014/main" id="{B92F843A-9F25-4B9A-8322-A5DD841236D0}"/>
              </a:ext>
            </a:extLst>
          </p:cNvPr>
          <p:cNvGraphicFramePr>
            <a:graphicFrameLocks noGrp="1"/>
          </p:cNvGraphicFramePr>
          <p:nvPr>
            <p:ph idx="1"/>
            <p:extLst/>
          </p:nvPr>
        </p:nvGraphicFramePr>
        <p:xfrm>
          <a:off x="581025" y="1675039"/>
          <a:ext cx="11273518" cy="391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A5B04CA-90D1-DA42-A535-59A53D61943F}"/>
              </a:ext>
            </a:extLst>
          </p:cNvPr>
          <p:cNvSpPr/>
          <p:nvPr/>
        </p:nvSpPr>
        <p:spPr>
          <a:xfrm>
            <a:off x="951820" y="5473463"/>
            <a:ext cx="10531928" cy="1200329"/>
          </a:xfrm>
          <a:prstGeom prst="rect">
            <a:avLst/>
          </a:prstGeom>
        </p:spPr>
        <p:txBody>
          <a:bodyPr wrap="square">
            <a:spAutoFit/>
          </a:bodyPr>
          <a:lstStyle/>
          <a:p>
            <a:r>
              <a:rPr lang="en-US" sz="2400" b="1" dirty="0">
                <a:solidFill>
                  <a:schemeClr val="accent2"/>
                </a:solidFill>
              </a:rPr>
              <a:t>This list is EXHAUSTIVE and OVERWHELMING</a:t>
            </a:r>
          </a:p>
          <a:p>
            <a:r>
              <a:rPr lang="en-US" sz="2400" b="1" dirty="0">
                <a:solidFill>
                  <a:schemeClr val="accent2"/>
                </a:solidFill>
              </a:rPr>
              <a:t>– A process map can help you identify who is doing what and highlight bottlenecks and where we can do things differently</a:t>
            </a:r>
          </a:p>
        </p:txBody>
      </p:sp>
    </p:spTree>
    <p:extLst>
      <p:ext uri="{BB962C8B-B14F-4D97-AF65-F5344CB8AC3E}">
        <p14:creationId xmlns:p14="http://schemas.microsoft.com/office/powerpoint/2010/main" val="425356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4258B-98D8-DE4F-AE2F-305ED7751A55}"/>
              </a:ext>
            </a:extLst>
          </p:cNvPr>
          <p:cNvSpPr>
            <a:spLocks noGrp="1"/>
          </p:cNvSpPr>
          <p:nvPr>
            <p:ph type="title"/>
          </p:nvPr>
        </p:nvSpPr>
        <p:spPr>
          <a:xfrm>
            <a:off x="746228" y="1037967"/>
            <a:ext cx="3054091" cy="4709131"/>
          </a:xfrm>
        </p:spPr>
        <p:txBody>
          <a:bodyPr vert="horz" lIns="91440" tIns="45720" rIns="91440" bIns="45720" rtlCol="0" anchor="ctr">
            <a:normAutofit/>
          </a:bodyPr>
          <a:lstStyle/>
          <a:p>
            <a:r>
              <a:rPr lang="en-US">
                <a:solidFill>
                  <a:schemeClr val="accent1"/>
                </a:solidFill>
              </a:rPr>
              <a:t>Plan your intervention… What factors do you need to consider? </a:t>
            </a:r>
          </a:p>
        </p:txBody>
      </p:sp>
      <p:sp>
        <p:nvSpPr>
          <p:cNvPr id="13" name="Rectangle 12">
            <a:extLst>
              <a:ext uri="{FF2B5EF4-FFF2-40B4-BE49-F238E27FC236}">
                <a16:creationId xmlns:a16="http://schemas.microsoft.com/office/drawing/2014/main"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Subtitle 2">
            <a:extLst>
              <a:ext uri="{FF2B5EF4-FFF2-40B4-BE49-F238E27FC236}">
                <a16:creationId xmlns:a16="http://schemas.microsoft.com/office/drawing/2014/main" id="{D6D086CB-2696-4058-BAC8-E4331E91AEA4}"/>
              </a:ext>
            </a:extLst>
          </p:cNvPr>
          <p:cNvGraphicFramePr/>
          <p:nvPr>
            <p:extLst>
              <p:ext uri="{D42A27DB-BD31-4B8C-83A1-F6EECF244321}">
                <p14:modId xmlns:p14="http://schemas.microsoft.com/office/powerpoint/2010/main" val="3496436791"/>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09694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258B-98D8-DE4F-AE2F-305ED7751A55}"/>
              </a:ext>
            </a:extLst>
          </p:cNvPr>
          <p:cNvSpPr>
            <a:spLocks noGrp="1"/>
          </p:cNvSpPr>
          <p:nvPr>
            <p:ph type="title"/>
          </p:nvPr>
        </p:nvSpPr>
        <p:spPr/>
        <p:txBody>
          <a:bodyPr/>
          <a:lstStyle/>
          <a:p>
            <a:r>
              <a:rPr lang="en-US" dirty="0"/>
              <a:t>factors to consider for FIT testing:</a:t>
            </a:r>
          </a:p>
        </p:txBody>
      </p:sp>
      <p:sp>
        <p:nvSpPr>
          <p:cNvPr id="4" name="Subtitle 2">
            <a:extLst>
              <a:ext uri="{FF2B5EF4-FFF2-40B4-BE49-F238E27FC236}">
                <a16:creationId xmlns:a16="http://schemas.microsoft.com/office/drawing/2014/main" id="{C3F3865B-0BD4-7941-9909-F9CD9966FFB4}"/>
              </a:ext>
            </a:extLst>
          </p:cNvPr>
          <p:cNvSpPr txBox="1">
            <a:spLocks/>
          </p:cNvSpPr>
          <p:nvPr/>
        </p:nvSpPr>
        <p:spPr>
          <a:xfrm>
            <a:off x="581192" y="2063930"/>
            <a:ext cx="9395565" cy="443800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buFontTx/>
              <a:buChar char="-"/>
            </a:pPr>
            <a:r>
              <a:rPr lang="en-US" sz="1400" dirty="0">
                <a:latin typeface="Times New Roman" panose="02020603050405020304" pitchFamily="18" charset="0"/>
                <a:cs typeface="Times New Roman" panose="02020603050405020304" pitchFamily="18" charset="0"/>
              </a:rPr>
              <a:t>Availability of FIT kits</a:t>
            </a:r>
          </a:p>
          <a:p>
            <a:pPr marL="800100" lvl="1" indent="-342900">
              <a:buFontTx/>
              <a:buChar char="-"/>
            </a:pPr>
            <a:r>
              <a:rPr lang="en-US" sz="1400" dirty="0">
                <a:latin typeface="Times New Roman" panose="02020603050405020304" pitchFamily="18" charset="0"/>
                <a:cs typeface="Times New Roman" panose="02020603050405020304" pitchFamily="18" charset="0"/>
              </a:rPr>
              <a:t>How many; Where do we get them; How much do they cost; Where are they stored; How long does it take for them to be received </a:t>
            </a:r>
          </a:p>
          <a:p>
            <a:pPr marL="342900" indent="-342900">
              <a:buFontTx/>
              <a:buChar char="-"/>
            </a:pPr>
            <a:r>
              <a:rPr lang="en-US" sz="1400" dirty="0">
                <a:latin typeface="Times New Roman" panose="02020603050405020304" pitchFamily="18" charset="0"/>
                <a:cs typeface="Times New Roman" panose="02020603050405020304" pitchFamily="18" charset="0"/>
              </a:rPr>
              <a:t>Electronic Health Record</a:t>
            </a:r>
          </a:p>
          <a:p>
            <a:pPr marL="800100" lvl="1" indent="-342900">
              <a:buFontTx/>
              <a:buChar char="-"/>
            </a:pPr>
            <a:r>
              <a:rPr lang="en-US" sz="1400" dirty="0">
                <a:latin typeface="Times New Roman" panose="02020603050405020304" pitchFamily="18" charset="0"/>
                <a:cs typeface="Times New Roman" panose="02020603050405020304" pitchFamily="18" charset="0"/>
              </a:rPr>
              <a:t>Order Availability in EPIC; Preference List; Billing; Update on Health maintenance</a:t>
            </a:r>
          </a:p>
          <a:p>
            <a:pPr marL="342900" indent="-342900">
              <a:buFontTx/>
              <a:buChar char="-"/>
            </a:pPr>
            <a:r>
              <a:rPr lang="en-US" sz="1400" dirty="0">
                <a:latin typeface="Times New Roman" panose="02020603050405020304" pitchFamily="18" charset="0"/>
                <a:cs typeface="Times New Roman" panose="02020603050405020304" pitchFamily="18" charset="0"/>
              </a:rPr>
              <a:t>ACC Staff Confidence</a:t>
            </a:r>
          </a:p>
          <a:p>
            <a:pPr marL="800100" lvl="1" indent="-342900">
              <a:buFontTx/>
              <a:buChar char="-"/>
            </a:pPr>
            <a:r>
              <a:rPr lang="en-US" sz="1400" dirty="0">
                <a:latin typeface="Times New Roman" panose="02020603050405020304" pitchFamily="18" charset="0"/>
                <a:cs typeface="Times New Roman" panose="02020603050405020304" pitchFamily="18" charset="0"/>
              </a:rPr>
              <a:t>Training for nurses/physicians; Physician use; Decision Aids</a:t>
            </a:r>
          </a:p>
          <a:p>
            <a:pPr marL="342900" indent="-342900">
              <a:buFontTx/>
              <a:buChar char="-"/>
            </a:pPr>
            <a:r>
              <a:rPr lang="en-US" sz="1400" dirty="0">
                <a:latin typeface="Times New Roman" panose="02020603050405020304" pitchFamily="18" charset="0"/>
                <a:cs typeface="Times New Roman" panose="02020603050405020304" pitchFamily="18" charset="0"/>
              </a:rPr>
              <a:t>Patient Factors</a:t>
            </a:r>
          </a:p>
          <a:p>
            <a:pPr marL="800100" lvl="1" indent="-342900">
              <a:buFontTx/>
              <a:buChar char="-"/>
            </a:pPr>
            <a:r>
              <a:rPr lang="en-US" sz="1400" dirty="0">
                <a:latin typeface="Times New Roman" panose="02020603050405020304" pitchFamily="18" charset="0"/>
                <a:cs typeface="Times New Roman" panose="02020603050405020304" pitchFamily="18" charset="0"/>
              </a:rPr>
              <a:t>Eligible population; Issues with mailing/postage; Insurance/cost; Picture in AVS to increase return; Experience survey/Follow up call</a:t>
            </a:r>
          </a:p>
          <a:p>
            <a:pPr marL="342900" indent="-342900">
              <a:buFontTx/>
              <a:buChar char="-"/>
            </a:pPr>
            <a:r>
              <a:rPr lang="en-US" sz="1400" dirty="0">
                <a:latin typeface="Times New Roman" panose="02020603050405020304" pitchFamily="18" charset="0"/>
                <a:cs typeface="Times New Roman" panose="02020603050405020304" pitchFamily="18" charset="0"/>
              </a:rPr>
              <a:t>Logistics of FIT kits</a:t>
            </a:r>
          </a:p>
          <a:p>
            <a:pPr marL="800100" lvl="1" indent="-342900">
              <a:buFontTx/>
              <a:buChar char="-"/>
            </a:pPr>
            <a:r>
              <a:rPr lang="en-US" sz="1400" dirty="0">
                <a:latin typeface="Times New Roman" panose="02020603050405020304" pitchFamily="18" charset="0"/>
                <a:cs typeface="Times New Roman" panose="02020603050405020304" pitchFamily="18" charset="0"/>
              </a:rPr>
              <a:t>Family Medicine to discuss issues they have had</a:t>
            </a:r>
          </a:p>
          <a:p>
            <a:pPr marL="342900" indent="-342900">
              <a:buFontTx/>
              <a:buChar char="-"/>
            </a:pPr>
            <a:r>
              <a:rPr lang="en-US" sz="1400" dirty="0">
                <a:latin typeface="Times New Roman" panose="02020603050405020304" pitchFamily="18" charset="0"/>
                <a:cs typeface="Times New Roman" panose="02020603050405020304" pitchFamily="18" charset="0"/>
              </a:rPr>
              <a:t>Follow up results</a:t>
            </a:r>
          </a:p>
          <a:p>
            <a:pPr marL="800100" lvl="1" indent="-342900">
              <a:buFontTx/>
              <a:buChar char="-"/>
            </a:pPr>
            <a:r>
              <a:rPr lang="en-US" sz="1400" dirty="0">
                <a:latin typeface="Times New Roman" panose="02020603050405020304" pitchFamily="18" charset="0"/>
                <a:cs typeface="Times New Roman" panose="02020603050405020304" pitchFamily="18" charset="0"/>
              </a:rPr>
              <a:t>What to do with positive results; Tracking progress</a:t>
            </a:r>
          </a:p>
        </p:txBody>
      </p:sp>
    </p:spTree>
    <p:extLst>
      <p:ext uri="{BB962C8B-B14F-4D97-AF65-F5344CB8AC3E}">
        <p14:creationId xmlns:p14="http://schemas.microsoft.com/office/powerpoint/2010/main" val="3902392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830057-F4EE-412A-8526-36BE1CE18C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AAEBA82-E2D4-4653-AEE3-E95B330DDA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386509E-DAF8-4DA0-B09B-FA3FB341C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4E11946-6976-4B44-971A-07BFBE9544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367DA501-B484-4B3B-8460-067A48E694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60BF0B-BFA3-B841-AA60-9EDE2452E10F}"/>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dirty="0">
                <a:solidFill>
                  <a:schemeClr val="accent1"/>
                </a:solidFill>
              </a:rPr>
              <a:t>Plan your Data collection: </a:t>
            </a:r>
            <a:br>
              <a:rPr lang="en-US" sz="3600" dirty="0">
                <a:solidFill>
                  <a:schemeClr val="accent1"/>
                </a:solidFill>
              </a:rPr>
            </a:br>
            <a:r>
              <a:rPr lang="en-US" sz="3600" dirty="0">
                <a:solidFill>
                  <a:schemeClr val="accent1"/>
                </a:solidFill>
              </a:rPr>
              <a:t>how will you quantify improvement</a:t>
            </a:r>
          </a:p>
        </p:txBody>
      </p:sp>
      <p:pic>
        <p:nvPicPr>
          <p:cNvPr id="7" name="Graphic 6" descr="Design">
            <a:extLst>
              <a:ext uri="{FF2B5EF4-FFF2-40B4-BE49-F238E27FC236}">
                <a16:creationId xmlns:a16="http://schemas.microsoft.com/office/drawing/2014/main" id="{6718D01B-AE6C-48FE-8FA7-1245695389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5457" y="2790605"/>
            <a:ext cx="3602736" cy="3602736"/>
          </a:xfrm>
          <a:prstGeom prst="rect">
            <a:avLst/>
          </a:prstGeom>
        </p:spPr>
      </p:pic>
      <p:sp>
        <p:nvSpPr>
          <p:cNvPr id="20" name="Rectangle 19">
            <a:extLst>
              <a:ext uri="{FF2B5EF4-FFF2-40B4-BE49-F238E27FC236}">
                <a16:creationId xmlns:a16="http://schemas.microsoft.com/office/drawing/2014/main" id="{D293E637-8037-47F5-B2D4-DFA12C8716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75799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8874258B-98D8-DE4F-AE2F-305ED7751A55}"/>
              </a:ext>
            </a:extLst>
          </p:cNvPr>
          <p:cNvSpPr>
            <a:spLocks noGrp="1"/>
          </p:cNvSpPr>
          <p:nvPr>
            <p:ph type="title"/>
          </p:nvPr>
        </p:nvSpPr>
        <p:spPr>
          <a:xfrm>
            <a:off x="746228" y="1037967"/>
            <a:ext cx="3054091" cy="4709131"/>
          </a:xfrm>
        </p:spPr>
        <p:txBody>
          <a:bodyPr vert="horz" lIns="91440" tIns="45720" rIns="91440" bIns="45720" rtlCol="0" anchor="ctr">
            <a:normAutofit/>
          </a:bodyPr>
          <a:lstStyle/>
          <a:p>
            <a:r>
              <a:rPr lang="en-US" dirty="0">
                <a:solidFill>
                  <a:schemeClr val="accent1"/>
                </a:solidFill>
              </a:rPr>
              <a:t>Again with outcomes, think about:</a:t>
            </a:r>
          </a:p>
        </p:txBody>
      </p:sp>
      <p:sp>
        <p:nvSpPr>
          <p:cNvPr id="13" name="Rectangle 12">
            <a:extLst>
              <a:ext uri="{FF2B5EF4-FFF2-40B4-BE49-F238E27FC236}">
                <a16:creationId xmlns:a16="http://schemas.microsoft.com/office/drawing/2014/main"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Subtitle 2">
            <a:extLst>
              <a:ext uri="{FF2B5EF4-FFF2-40B4-BE49-F238E27FC236}">
                <a16:creationId xmlns:a16="http://schemas.microsoft.com/office/drawing/2014/main" id="{D6D086CB-2696-4058-BAC8-E4331E91AEA4}"/>
              </a:ext>
            </a:extLst>
          </p:cNvPr>
          <p:cNvGraphicFramePr/>
          <p:nvPr>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84405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US">
                <a:solidFill>
                  <a:schemeClr val="accent1"/>
                </a:solidFill>
              </a:rPr>
              <a:t>Process measures</a:t>
            </a:r>
          </a:p>
        </p:txBody>
      </p:sp>
      <p:sp>
        <p:nvSpPr>
          <p:cNvPr id="19" name="Rectangle 18">
            <a:extLst>
              <a:ext uri="{FF2B5EF4-FFF2-40B4-BE49-F238E27FC236}">
                <a16:creationId xmlns:a16="http://schemas.microsoft.com/office/drawing/2014/main"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2" name="Content Placeholder 2">
            <a:extLst>
              <a:ext uri="{FF2B5EF4-FFF2-40B4-BE49-F238E27FC236}">
                <a16:creationId xmlns:a16="http://schemas.microsoft.com/office/drawing/2014/main" id="{59E4EB2B-B9CF-4CD8-8585-77D0F6BADEFD}"/>
              </a:ext>
            </a:extLst>
          </p:cNvPr>
          <p:cNvGraphicFramePr>
            <a:graphicFrameLocks noGrp="1"/>
          </p:cNvGraphicFramePr>
          <p:nvPr>
            <p:ph idx="1"/>
            <p:extLst>
              <p:ext uri="{D42A27DB-BD31-4B8C-83A1-F6EECF244321}">
                <p14:modId xmlns:p14="http://schemas.microsoft.com/office/powerpoint/2010/main" val="2582910400"/>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541555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EFF"/>
                </a:solidFill>
              </a:rPr>
              <a:t>Process Measure pitfalls</a:t>
            </a:r>
          </a:p>
        </p:txBody>
      </p:sp>
      <p:graphicFrame>
        <p:nvGraphicFramePr>
          <p:cNvPr id="5" name="Content Placeholder 2">
            <a:extLst>
              <a:ext uri="{FF2B5EF4-FFF2-40B4-BE49-F238E27FC236}">
                <a16:creationId xmlns:a16="http://schemas.microsoft.com/office/drawing/2014/main" id="{FF7FA657-0973-4A1C-8D1F-112502C5CDD8}"/>
              </a:ext>
            </a:extLst>
          </p:cNvPr>
          <p:cNvGraphicFramePr>
            <a:graphicFrameLocks noGrp="1"/>
          </p:cNvGraphicFramePr>
          <p:nvPr>
            <p:ph idx="1"/>
            <p:extLst>
              <p:ext uri="{D42A27DB-BD31-4B8C-83A1-F6EECF244321}">
                <p14:modId xmlns:p14="http://schemas.microsoft.com/office/powerpoint/2010/main" val="317563514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4477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6B47BF-F3D0-4678-9B20-DA45E1BCAD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0014" y="587550"/>
            <a:ext cx="4536393" cy="2688243"/>
          </a:xfrm>
        </p:spPr>
        <p:txBody>
          <a:bodyPr anchor="ctr">
            <a:normAutofit/>
          </a:bodyPr>
          <a:lstStyle/>
          <a:p>
            <a:r>
              <a:rPr lang="en-US" sz="5200" dirty="0">
                <a:solidFill>
                  <a:schemeClr val="accent2"/>
                </a:solidFill>
              </a:rPr>
              <a:t>Outcomes measures</a:t>
            </a:r>
          </a:p>
        </p:txBody>
      </p:sp>
      <p:sp>
        <p:nvSpPr>
          <p:cNvPr id="17" name="Rectangle 16">
            <a:extLst>
              <a:ext uri="{FF2B5EF4-FFF2-40B4-BE49-F238E27FC236}">
                <a16:creationId xmlns:a16="http://schemas.microsoft.com/office/drawing/2014/main" id="{19334917-3673-4EF2-BA7C-CC83AEEEAE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1589AE1-C0FC-4B66-9C0D-9EB92F40F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2036972"/>
            <a:ext cx="6493222" cy="4363828"/>
          </a:xfrm>
        </p:spPr>
        <p:txBody>
          <a:bodyPr>
            <a:normAutofit/>
          </a:bodyPr>
          <a:lstStyle/>
          <a:p>
            <a:r>
              <a:rPr lang="en-US" sz="2000" dirty="0"/>
              <a:t>These are the ultimate desired patient outcome, vs what you need to do to get here</a:t>
            </a:r>
          </a:p>
          <a:p>
            <a:pPr lvl="1"/>
            <a:r>
              <a:rPr lang="en-US" sz="2000" dirty="0"/>
              <a:t>Ex: number of mammograms scheduled vs number of mammograms completed and UTD</a:t>
            </a:r>
          </a:p>
          <a:p>
            <a:r>
              <a:rPr lang="en-US" sz="2000" dirty="0"/>
              <a:t>Outcomes in primary care are usually things like screening rates, percent of panel vaccinated, etc.</a:t>
            </a:r>
          </a:p>
          <a:p>
            <a:r>
              <a:rPr lang="en-US" sz="2000" dirty="0"/>
              <a:t>Try looking at dashboards, practice run charts, </a:t>
            </a:r>
            <a:r>
              <a:rPr lang="en-US" sz="2000" dirty="0" err="1"/>
              <a:t>etc</a:t>
            </a:r>
            <a:r>
              <a:rPr lang="en-US" sz="2000" dirty="0"/>
              <a:t> to track these</a:t>
            </a:r>
          </a:p>
          <a:p>
            <a:r>
              <a:rPr lang="en-US" sz="2000" dirty="0"/>
              <a:t>Find something that might help efficiency or profitability</a:t>
            </a:r>
          </a:p>
        </p:txBody>
      </p:sp>
      <p:pic>
        <p:nvPicPr>
          <p:cNvPr id="5" name="Graphic 4" descr="Upward trend">
            <a:extLst>
              <a:ext uri="{FF2B5EF4-FFF2-40B4-BE49-F238E27FC236}">
                <a16:creationId xmlns:a16="http://schemas.microsoft.com/office/drawing/2014/main" id="{AF00DF1B-32E4-644F-B6B2-A476A4B293B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81192" y="3356577"/>
            <a:ext cx="3349201" cy="3349201"/>
          </a:xfrm>
          <a:prstGeom prst="rect">
            <a:avLst/>
          </a:prstGeom>
        </p:spPr>
      </p:pic>
      <p:sp>
        <p:nvSpPr>
          <p:cNvPr id="6" name="Rectangle 5">
            <a:extLst>
              <a:ext uri="{FF2B5EF4-FFF2-40B4-BE49-F238E27FC236}">
                <a16:creationId xmlns:a16="http://schemas.microsoft.com/office/drawing/2014/main" id="{B633A51A-AF34-6C46-AA69-65D1B7775AB8}"/>
              </a:ext>
            </a:extLst>
          </p:cNvPr>
          <p:cNvSpPr/>
          <p:nvPr/>
        </p:nvSpPr>
        <p:spPr>
          <a:xfrm>
            <a:off x="5561439" y="1106669"/>
            <a:ext cx="5625370" cy="892552"/>
          </a:xfrm>
          <a:prstGeom prst="rect">
            <a:avLst/>
          </a:prstGeom>
        </p:spPr>
        <p:txBody>
          <a:bodyPr wrap="square">
            <a:spAutoFit/>
          </a:bodyPr>
          <a:lstStyle/>
          <a:p>
            <a:r>
              <a:rPr lang="en-US" sz="5200" dirty="0">
                <a:solidFill>
                  <a:schemeClr val="accent2"/>
                </a:solidFill>
              </a:rPr>
              <a:t>IN PRIMARY CARE:</a:t>
            </a:r>
            <a:endParaRPr lang="en-US" sz="5200" dirty="0"/>
          </a:p>
        </p:txBody>
      </p:sp>
    </p:spTree>
    <p:extLst>
      <p:ext uri="{BB962C8B-B14F-4D97-AF65-F5344CB8AC3E}">
        <p14:creationId xmlns:p14="http://schemas.microsoft.com/office/powerpoint/2010/main" val="407650969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charts: How we track improvement</a:t>
            </a:r>
          </a:p>
        </p:txBody>
      </p:sp>
      <p:graphicFrame>
        <p:nvGraphicFramePr>
          <p:cNvPr id="8" name="Content Placeholder 7"/>
          <p:cNvGraphicFramePr>
            <a:graphicFrameLocks noGrp="1"/>
          </p:cNvGraphicFramePr>
          <p:nvPr>
            <p:ph idx="1"/>
            <p:extLst/>
          </p:nvPr>
        </p:nvGraphicFramePr>
        <p:xfrm>
          <a:off x="2105025" y="2227263"/>
          <a:ext cx="7989888" cy="363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285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7BDE-BBAB-9A4E-B855-066C8DE79E2C}"/>
              </a:ext>
            </a:extLst>
          </p:cNvPr>
          <p:cNvSpPr>
            <a:spLocks noGrp="1"/>
          </p:cNvSpPr>
          <p:nvPr>
            <p:ph type="title"/>
          </p:nvPr>
        </p:nvSpPr>
        <p:spPr/>
        <p:txBody>
          <a:bodyPr/>
          <a:lstStyle/>
          <a:p>
            <a:r>
              <a:rPr lang="en-US" dirty="0"/>
              <a:t>Revisiting the Overview from the last session:</a:t>
            </a:r>
          </a:p>
        </p:txBody>
      </p:sp>
      <p:graphicFrame>
        <p:nvGraphicFramePr>
          <p:cNvPr id="4" name="Diagram 3">
            <a:extLst>
              <a:ext uri="{FF2B5EF4-FFF2-40B4-BE49-F238E27FC236}">
                <a16:creationId xmlns:a16="http://schemas.microsoft.com/office/drawing/2014/main" id="{A10B92FC-C9E6-F345-B0DD-9EFCDEA1BE23}"/>
              </a:ext>
            </a:extLst>
          </p:cNvPr>
          <p:cNvGraphicFramePr/>
          <p:nvPr>
            <p:extLst>
              <p:ext uri="{D42A27DB-BD31-4B8C-83A1-F6EECF244321}">
                <p14:modId xmlns:p14="http://schemas.microsoft.com/office/powerpoint/2010/main" val="1967312873"/>
              </p:ext>
            </p:extLst>
          </p:nvPr>
        </p:nvGraphicFramePr>
        <p:xfrm>
          <a:off x="2112936" y="2045775"/>
          <a:ext cx="7989752" cy="455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7133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E101-1F34-3F4D-8C6D-9925BBF11379}"/>
              </a:ext>
            </a:extLst>
          </p:cNvPr>
          <p:cNvSpPr>
            <a:spLocks noGrp="1"/>
          </p:cNvSpPr>
          <p:nvPr>
            <p:ph type="title"/>
          </p:nvPr>
        </p:nvSpPr>
        <p:spPr/>
        <p:txBody>
          <a:bodyPr/>
          <a:lstStyle/>
          <a:p>
            <a:r>
              <a:rPr lang="en-US" dirty="0"/>
              <a:t>Sometimes it takes a few interventions to sustain change</a:t>
            </a:r>
          </a:p>
        </p:txBody>
      </p:sp>
      <p:graphicFrame>
        <p:nvGraphicFramePr>
          <p:cNvPr id="4" name="Chart 3">
            <a:extLst>
              <a:ext uri="{FF2B5EF4-FFF2-40B4-BE49-F238E27FC236}">
                <a16:creationId xmlns:a16="http://schemas.microsoft.com/office/drawing/2014/main" id="{AFE06DB6-7801-704A-AA27-951E4E2D694F}"/>
              </a:ext>
            </a:extLst>
          </p:cNvPr>
          <p:cNvGraphicFramePr>
            <a:graphicFrameLocks/>
          </p:cNvGraphicFramePr>
          <p:nvPr>
            <p:extLst/>
          </p:nvPr>
        </p:nvGraphicFramePr>
        <p:xfrm>
          <a:off x="2895600" y="2213042"/>
          <a:ext cx="6400799"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415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D605-BBD6-9D42-B9B1-4BC49D1E5FD6}"/>
              </a:ext>
            </a:extLst>
          </p:cNvPr>
          <p:cNvSpPr>
            <a:spLocks noGrp="1"/>
          </p:cNvSpPr>
          <p:nvPr>
            <p:ph type="title"/>
          </p:nvPr>
        </p:nvSpPr>
        <p:spPr/>
        <p:txBody>
          <a:bodyPr/>
          <a:lstStyle/>
          <a:p>
            <a:r>
              <a:rPr lang="en-US" dirty="0"/>
              <a:t>Perhaps something else was going on instead?</a:t>
            </a:r>
          </a:p>
        </p:txBody>
      </p:sp>
      <p:graphicFrame>
        <p:nvGraphicFramePr>
          <p:cNvPr id="4" name="Chart 3">
            <a:extLst>
              <a:ext uri="{FF2B5EF4-FFF2-40B4-BE49-F238E27FC236}">
                <a16:creationId xmlns:a16="http://schemas.microsoft.com/office/drawing/2014/main" id="{D52365CA-0561-0944-ABAE-E1F014AE84FE}"/>
              </a:ext>
            </a:extLst>
          </p:cNvPr>
          <p:cNvGraphicFramePr>
            <a:graphicFrameLocks/>
          </p:cNvGraphicFramePr>
          <p:nvPr>
            <p:extLst/>
          </p:nvPr>
        </p:nvGraphicFramePr>
        <p:xfrm>
          <a:off x="2819400" y="2057400"/>
          <a:ext cx="64008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454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on Your PDSA cycles</a:t>
            </a:r>
          </a:p>
        </p:txBody>
      </p:sp>
      <p:sp>
        <p:nvSpPr>
          <p:cNvPr id="3" name="Content Placeholder 2"/>
          <p:cNvSpPr>
            <a:spLocks noGrp="1"/>
          </p:cNvSpPr>
          <p:nvPr>
            <p:ph idx="1"/>
          </p:nvPr>
        </p:nvSpPr>
        <p:spPr/>
        <p:txBody>
          <a:bodyPr>
            <a:normAutofit/>
          </a:bodyPr>
          <a:lstStyle/>
          <a:p>
            <a:r>
              <a:rPr lang="en-US" dirty="0"/>
              <a:t>The more you now about your system, the more likely you are to pick a change that will be successful. </a:t>
            </a:r>
          </a:p>
          <a:p>
            <a:r>
              <a:rPr lang="en-US" dirty="0"/>
              <a:t>So know the players (stakeholders)</a:t>
            </a:r>
          </a:p>
          <a:p>
            <a:r>
              <a:rPr lang="en-US" dirty="0"/>
              <a:t>Keep changes very small and build momentum</a:t>
            </a:r>
          </a:p>
          <a:p>
            <a:r>
              <a:rPr lang="en-US" dirty="0"/>
              <a:t>Use process measures to make sure that changes can be done and are adopted (i.e. how many of something happened TODAY) Easy and you don’t need data pulls.  </a:t>
            </a:r>
          </a:p>
          <a:p>
            <a:r>
              <a:rPr lang="en-US" dirty="0"/>
              <a:t>The needle moves slowly.  You are nudging it.  </a:t>
            </a:r>
          </a:p>
          <a:p>
            <a:endParaRPr lang="en-US" dirty="0"/>
          </a:p>
        </p:txBody>
      </p:sp>
    </p:spTree>
    <p:extLst>
      <p:ext uri="{BB962C8B-B14F-4D97-AF65-F5344CB8AC3E}">
        <p14:creationId xmlns:p14="http://schemas.microsoft.com/office/powerpoint/2010/main" val="2865151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2">
            <a:extLst>
              <a:ext uri="{FF2B5EF4-FFF2-40B4-BE49-F238E27FC236}">
                <a16:creationId xmlns:a16="http://schemas.microsoft.com/office/drawing/2014/main" id="{F875149D-F692-45DA-8324-D5E0193D5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4">
            <a:extLst>
              <a:ext uri="{FF2B5EF4-FFF2-40B4-BE49-F238E27FC236}">
                <a16:creationId xmlns:a16="http://schemas.microsoft.com/office/drawing/2014/main" id="{7B89EEFD-93BC-4ACF-962C-E6279E72B0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A6A237-2464-3F4F-B08F-F8B86EE56147}"/>
              </a:ext>
            </a:extLst>
          </p:cNvPr>
          <p:cNvSpPr>
            <a:spLocks noGrp="1"/>
          </p:cNvSpPr>
          <p:nvPr>
            <p:ph type="title"/>
          </p:nvPr>
        </p:nvSpPr>
        <p:spPr>
          <a:xfrm>
            <a:off x="803189" y="1209184"/>
            <a:ext cx="3089189" cy="4734416"/>
          </a:xfrm>
        </p:spPr>
        <p:txBody>
          <a:bodyPr anchor="ctr">
            <a:normAutofit/>
          </a:bodyPr>
          <a:lstStyle/>
          <a:p>
            <a:r>
              <a:rPr lang="en-US" dirty="0"/>
              <a:t>Quick intro to the a3 document – there is a detailed guide on </a:t>
            </a:r>
            <a:r>
              <a:rPr lang="en-US" dirty="0" err="1"/>
              <a:t>sakai</a:t>
            </a:r>
            <a:endParaRPr lang="en-US" dirty="0"/>
          </a:p>
        </p:txBody>
      </p:sp>
      <p:sp>
        <p:nvSpPr>
          <p:cNvPr id="32" name="Rectangle 16">
            <a:extLst>
              <a:ext uri="{FF2B5EF4-FFF2-40B4-BE49-F238E27FC236}">
                <a16:creationId xmlns:a16="http://schemas.microsoft.com/office/drawing/2014/main" id="{C0B19935-C760-4698-9DD1-973C8A428D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310A41F-3A14-4150-B6CF-0A577DDDEA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3" name="Content Placeholder 4">
            <a:extLst>
              <a:ext uri="{FF2B5EF4-FFF2-40B4-BE49-F238E27FC236}">
                <a16:creationId xmlns:a16="http://schemas.microsoft.com/office/drawing/2014/main" id="{79AC9D50-E72C-044C-ACA4-614EAA005DCE}"/>
              </a:ext>
            </a:extLst>
          </p:cNvPr>
          <p:cNvPicPr>
            <a:picLocks noChangeAspect="1"/>
          </p:cNvPicPr>
          <p:nvPr/>
        </p:nvPicPr>
        <p:blipFill rotWithShape="1">
          <a:blip r:embed="rId3"/>
          <a:srcRect l="-472" t="3744"/>
          <a:stretch/>
        </p:blipFill>
        <p:spPr>
          <a:xfrm>
            <a:off x="4222780" y="1017917"/>
            <a:ext cx="7819866" cy="5094334"/>
          </a:xfrm>
          <a:prstGeom prst="rect">
            <a:avLst/>
          </a:prstGeom>
        </p:spPr>
      </p:pic>
      <p:sp>
        <p:nvSpPr>
          <p:cNvPr id="21" name="Rectangle 20">
            <a:extLst>
              <a:ext uri="{FF2B5EF4-FFF2-40B4-BE49-F238E27FC236}">
                <a16:creationId xmlns:a16="http://schemas.microsoft.com/office/drawing/2014/main" id="{08990612-E008-4F02-AEBB-B140BE753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DE7B7A"/>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1019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6234-024C-B44B-BD65-E7576F69F12F}"/>
              </a:ext>
            </a:extLst>
          </p:cNvPr>
          <p:cNvSpPr>
            <a:spLocks noGrp="1"/>
          </p:cNvSpPr>
          <p:nvPr>
            <p:ph type="title"/>
          </p:nvPr>
        </p:nvSpPr>
        <p:spPr>
          <a:xfrm>
            <a:off x="1959894" y="702156"/>
            <a:ext cx="8272212" cy="1013800"/>
          </a:xfrm>
        </p:spPr>
        <p:txBody>
          <a:bodyPr>
            <a:normAutofit/>
          </a:bodyPr>
          <a:lstStyle/>
          <a:p>
            <a:r>
              <a:rPr lang="en-US" dirty="0">
                <a:solidFill>
                  <a:srgbClr val="FFFEFF"/>
                </a:solidFill>
              </a:rPr>
              <a:t>Examples of prior student projects: </a:t>
            </a:r>
            <a:br>
              <a:rPr lang="en-US" dirty="0">
                <a:solidFill>
                  <a:srgbClr val="FFFEFF"/>
                </a:solidFill>
              </a:rPr>
            </a:br>
            <a:r>
              <a:rPr lang="en-US" cap="none" dirty="0">
                <a:solidFill>
                  <a:srgbClr val="FFFEFF"/>
                </a:solidFill>
              </a:rPr>
              <a:t>What they delivered…</a:t>
            </a:r>
            <a:endParaRPr lang="en-US" dirty="0">
              <a:solidFill>
                <a:srgbClr val="FFFEFF"/>
              </a:solidFill>
            </a:endParaRPr>
          </a:p>
        </p:txBody>
      </p:sp>
      <p:graphicFrame>
        <p:nvGraphicFramePr>
          <p:cNvPr id="5" name="Content Placeholder 2">
            <a:extLst>
              <a:ext uri="{FF2B5EF4-FFF2-40B4-BE49-F238E27FC236}">
                <a16:creationId xmlns:a16="http://schemas.microsoft.com/office/drawing/2014/main" id="{58D4302C-6746-4802-B476-A01FB962EB64}"/>
              </a:ext>
            </a:extLst>
          </p:cNvPr>
          <p:cNvGraphicFramePr>
            <a:graphicFrameLocks noGrp="1"/>
          </p:cNvGraphicFramePr>
          <p:nvPr>
            <p:ph idx="1"/>
            <p:extLst/>
          </p:nvPr>
        </p:nvGraphicFramePr>
        <p:xfrm>
          <a:off x="1959769" y="2057401"/>
          <a:ext cx="8262000" cy="4289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Upward trend">
            <a:extLst>
              <a:ext uri="{FF2B5EF4-FFF2-40B4-BE49-F238E27FC236}">
                <a16:creationId xmlns:a16="http://schemas.microsoft.com/office/drawing/2014/main" id="{A225A625-8BB8-854E-94C4-C638A342B4A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320452" y="2357427"/>
            <a:ext cx="646577" cy="646577"/>
          </a:xfrm>
          <a:prstGeom prst="rect">
            <a:avLst/>
          </a:prstGeom>
        </p:spPr>
      </p:pic>
    </p:spTree>
    <p:extLst>
      <p:ext uri="{BB962C8B-B14F-4D97-AF65-F5344CB8AC3E}">
        <p14:creationId xmlns:p14="http://schemas.microsoft.com/office/powerpoint/2010/main" val="3313312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18A306-443B-4844-9884-D3E2C3B371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3F430D2A-93AA-410C-B1BB-98FEA2990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A0EF52A-1A39-47D8-AA03-47A1C47BE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96DE2E2-8696-47C1-8B42-A04B409BC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E190-570B-7E49-945E-4A368F4F6AB8}"/>
              </a:ext>
            </a:extLst>
          </p:cNvPr>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a:solidFill>
                  <a:schemeClr val="tx2"/>
                </a:solidFill>
              </a:rPr>
              <a:t>Lets see a real Qi project in action…</a:t>
            </a:r>
          </a:p>
        </p:txBody>
      </p:sp>
      <p:sp>
        <p:nvSpPr>
          <p:cNvPr id="3" name="Content Placeholder 2">
            <a:extLst>
              <a:ext uri="{FF2B5EF4-FFF2-40B4-BE49-F238E27FC236}">
                <a16:creationId xmlns:a16="http://schemas.microsoft.com/office/drawing/2014/main" id="{FEC314A7-1711-2240-BCCA-3C7440ADEE19}"/>
              </a:ext>
            </a:extLst>
          </p:cNvPr>
          <p:cNvSpPr>
            <a:spLocks noGrp="1"/>
          </p:cNvSpPr>
          <p:nvPr>
            <p:ph idx="1"/>
          </p:nvPr>
        </p:nvSpPr>
        <p:spPr>
          <a:xfrm>
            <a:off x="1591864" y="1577340"/>
            <a:ext cx="2717172" cy="3703320"/>
          </a:xfrm>
          <a:ln w="57150">
            <a:noFill/>
          </a:ln>
        </p:spPr>
        <p:txBody>
          <a:bodyPr vert="horz" lIns="91440" tIns="45720" rIns="91440" bIns="45720" rtlCol="0" anchor="ctr">
            <a:normAutofit/>
          </a:bodyPr>
          <a:lstStyle/>
          <a:p>
            <a:pPr marL="0" indent="0">
              <a:buNone/>
            </a:pPr>
            <a:r>
              <a:rPr lang="en-US" sz="2800" cap="all" dirty="0">
                <a:solidFill>
                  <a:schemeClr val="accent2"/>
                </a:solidFill>
                <a:hlinkClick r:id="rId2"/>
              </a:rPr>
              <a:t>FIT Testing Project Video</a:t>
            </a:r>
            <a:endParaRPr lang="en-US" sz="2800" cap="all" dirty="0">
              <a:solidFill>
                <a:schemeClr val="accent2"/>
              </a:solidFill>
            </a:endParaRPr>
          </a:p>
        </p:txBody>
      </p:sp>
      <p:sp>
        <p:nvSpPr>
          <p:cNvPr id="18" name="Rectangle 17">
            <a:extLst>
              <a:ext uri="{FF2B5EF4-FFF2-40B4-BE49-F238E27FC236}">
                <a16:creationId xmlns:a16="http://schemas.microsoft.com/office/drawing/2014/main"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81889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 statement: </a:t>
            </a:r>
            <a:r>
              <a:rPr lang="en-US" cap="none" dirty="0"/>
              <a:t>Choosing a SMART Aim</a:t>
            </a:r>
          </a:p>
        </p:txBody>
      </p:sp>
      <p:pic>
        <p:nvPicPr>
          <p:cNvPr id="8" name="Picture 7">
            <a:extLst>
              <a:ext uri="{FF2B5EF4-FFF2-40B4-BE49-F238E27FC236}">
                <a16:creationId xmlns:a16="http://schemas.microsoft.com/office/drawing/2014/main" id="{DB6D4D04-AAFB-2847-9408-01EB9C3EB08A}"/>
              </a:ext>
            </a:extLst>
          </p:cNvPr>
          <p:cNvPicPr>
            <a:picLocks noChangeAspect="1"/>
          </p:cNvPicPr>
          <p:nvPr/>
        </p:nvPicPr>
        <p:blipFill>
          <a:blip r:embed="rId2"/>
          <a:stretch>
            <a:fillRect/>
          </a:stretch>
        </p:blipFill>
        <p:spPr>
          <a:xfrm>
            <a:off x="2286000" y="2500394"/>
            <a:ext cx="0" cy="0"/>
          </a:xfrm>
          <a:prstGeom prst="rect">
            <a:avLst/>
          </a:prstGeom>
        </p:spPr>
      </p:pic>
      <p:graphicFrame>
        <p:nvGraphicFramePr>
          <p:cNvPr id="15" name="Diagram 14">
            <a:extLst>
              <a:ext uri="{FF2B5EF4-FFF2-40B4-BE49-F238E27FC236}">
                <a16:creationId xmlns:a16="http://schemas.microsoft.com/office/drawing/2014/main" id="{D9ACC759-A54E-9B41-B08E-5F716C60A252}"/>
              </a:ext>
            </a:extLst>
          </p:cNvPr>
          <p:cNvGraphicFramePr/>
          <p:nvPr>
            <p:extLst/>
          </p:nvPr>
        </p:nvGraphicFramePr>
        <p:xfrm>
          <a:off x="2011562" y="3429001"/>
          <a:ext cx="8168877" cy="2774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CC4FB5A7-4686-4349-A3D3-1827F977B6CA}"/>
              </a:ext>
            </a:extLst>
          </p:cNvPr>
          <p:cNvSpPr txBox="1"/>
          <p:nvPr/>
        </p:nvSpPr>
        <p:spPr>
          <a:xfrm>
            <a:off x="1894368" y="1859340"/>
            <a:ext cx="8403262" cy="1569660"/>
          </a:xfrm>
          <a:prstGeom prst="rect">
            <a:avLst/>
          </a:prstGeom>
          <a:noFill/>
        </p:spPr>
        <p:txBody>
          <a:bodyPr wrap="none" rtlCol="0">
            <a:spAutoFit/>
          </a:bodyPr>
          <a:lstStyle/>
          <a:p>
            <a:r>
              <a:rPr lang="en-US" sz="9600" dirty="0">
                <a:latin typeface="American Typewriter" panose="02090604020004020304" pitchFamily="18" charset="77"/>
              </a:rPr>
              <a:t>S   M   A   R   T</a:t>
            </a:r>
          </a:p>
        </p:txBody>
      </p:sp>
      <p:pic>
        <p:nvPicPr>
          <p:cNvPr id="21" name="Graphic 20" descr="Bullseye">
            <a:extLst>
              <a:ext uri="{FF2B5EF4-FFF2-40B4-BE49-F238E27FC236}">
                <a16:creationId xmlns:a16="http://schemas.microsoft.com/office/drawing/2014/main" id="{41F34648-6267-0240-8448-24D34D45FC8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229173" y="3901698"/>
            <a:ext cx="914400" cy="914400"/>
          </a:xfrm>
          <a:prstGeom prst="rect">
            <a:avLst/>
          </a:prstGeom>
        </p:spPr>
      </p:pic>
      <p:pic>
        <p:nvPicPr>
          <p:cNvPr id="23" name="Graphic 22" descr="Upward trend">
            <a:extLst>
              <a:ext uri="{FF2B5EF4-FFF2-40B4-BE49-F238E27FC236}">
                <a16:creationId xmlns:a16="http://schemas.microsoft.com/office/drawing/2014/main" id="{4211E2AE-8480-1641-A41D-50EAD229D62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638799" y="3901698"/>
            <a:ext cx="914400" cy="914400"/>
          </a:xfrm>
          <a:prstGeom prst="rect">
            <a:avLst/>
          </a:prstGeom>
        </p:spPr>
      </p:pic>
      <p:pic>
        <p:nvPicPr>
          <p:cNvPr id="25" name="Graphic 24" descr="Bar chart">
            <a:extLst>
              <a:ext uri="{FF2B5EF4-FFF2-40B4-BE49-F238E27FC236}">
                <a16:creationId xmlns:a16="http://schemas.microsoft.com/office/drawing/2014/main" id="{E3365506-8F29-8F41-A95E-84BC027974D6}"/>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933986" y="3917196"/>
            <a:ext cx="914400" cy="914400"/>
          </a:xfrm>
          <a:prstGeom prst="rect">
            <a:avLst/>
          </a:prstGeom>
        </p:spPr>
      </p:pic>
      <p:pic>
        <p:nvPicPr>
          <p:cNvPr id="29" name="Graphic 28" descr="Venn diagram">
            <a:extLst>
              <a:ext uri="{FF2B5EF4-FFF2-40B4-BE49-F238E27FC236}">
                <a16:creationId xmlns:a16="http://schemas.microsoft.com/office/drawing/2014/main" id="{6742D9D5-989A-6D47-83CA-5FF85796BFD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343612" y="3901698"/>
            <a:ext cx="914400" cy="914400"/>
          </a:xfrm>
          <a:prstGeom prst="rect">
            <a:avLst/>
          </a:prstGeom>
        </p:spPr>
      </p:pic>
      <p:pic>
        <p:nvPicPr>
          <p:cNvPr id="31" name="Graphic 30" descr="Hourglass">
            <a:extLst>
              <a:ext uri="{FF2B5EF4-FFF2-40B4-BE49-F238E27FC236}">
                <a16:creationId xmlns:a16="http://schemas.microsoft.com/office/drawing/2014/main" id="{56CD0178-44F9-2945-A741-A86931C4B4D9}"/>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9048427" y="3901698"/>
            <a:ext cx="914400" cy="914400"/>
          </a:xfrm>
          <a:prstGeom prst="rect">
            <a:avLst/>
          </a:prstGeom>
        </p:spPr>
      </p:pic>
    </p:spTree>
    <p:extLst>
      <p:ext uri="{BB962C8B-B14F-4D97-AF65-F5344CB8AC3E}">
        <p14:creationId xmlns:p14="http://schemas.microsoft.com/office/powerpoint/2010/main" val="80731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FD58-71B6-E24E-8B99-8DC651397D1B}"/>
              </a:ext>
            </a:extLst>
          </p:cNvPr>
          <p:cNvSpPr>
            <a:spLocks noGrp="1"/>
          </p:cNvSpPr>
          <p:nvPr>
            <p:ph type="title"/>
          </p:nvPr>
        </p:nvSpPr>
        <p:spPr/>
        <p:txBody>
          <a:bodyPr/>
          <a:lstStyle/>
          <a:p>
            <a:r>
              <a:rPr lang="en-US" dirty="0"/>
              <a:t>Model For Improvement: </a:t>
            </a:r>
            <a:br>
              <a:rPr lang="en-US" dirty="0"/>
            </a:br>
            <a:r>
              <a:rPr lang="en-US" cap="none" dirty="0"/>
              <a:t>Going from Aim to PDSA</a:t>
            </a:r>
            <a:endParaRPr lang="en-US" dirty="0"/>
          </a:p>
        </p:txBody>
      </p:sp>
      <p:graphicFrame>
        <p:nvGraphicFramePr>
          <p:cNvPr id="5" name="Diagram 4">
            <a:extLst>
              <a:ext uri="{FF2B5EF4-FFF2-40B4-BE49-F238E27FC236}">
                <a16:creationId xmlns:a16="http://schemas.microsoft.com/office/drawing/2014/main" id="{50D7222C-CAC6-DD4E-A362-15D370EAA318}"/>
              </a:ext>
            </a:extLst>
          </p:cNvPr>
          <p:cNvGraphicFramePr/>
          <p:nvPr>
            <p:extLst/>
          </p:nvPr>
        </p:nvGraphicFramePr>
        <p:xfrm>
          <a:off x="3988229" y="4339525"/>
          <a:ext cx="4285282" cy="242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B6164D1C-FD5D-5448-BF0F-CA088A41F260}"/>
              </a:ext>
            </a:extLst>
          </p:cNvPr>
          <p:cNvGraphicFramePr/>
          <p:nvPr>
            <p:extLst/>
          </p:nvPr>
        </p:nvGraphicFramePr>
        <p:xfrm>
          <a:off x="3173506" y="1980386"/>
          <a:ext cx="5898776" cy="21340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3945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FD58-71B6-E24E-8B99-8DC651397D1B}"/>
              </a:ext>
            </a:extLst>
          </p:cNvPr>
          <p:cNvSpPr>
            <a:spLocks noGrp="1"/>
          </p:cNvSpPr>
          <p:nvPr>
            <p:ph type="title"/>
          </p:nvPr>
        </p:nvSpPr>
        <p:spPr/>
        <p:txBody>
          <a:bodyPr/>
          <a:lstStyle/>
          <a:p>
            <a:r>
              <a:rPr lang="en-US" dirty="0"/>
              <a:t>Model For Improvement: H</a:t>
            </a:r>
            <a:r>
              <a:rPr lang="en-US" cap="none" dirty="0"/>
              <a:t>ow to plan a PDSA</a:t>
            </a:r>
            <a:endParaRPr lang="en-US" dirty="0"/>
          </a:p>
        </p:txBody>
      </p:sp>
      <p:graphicFrame>
        <p:nvGraphicFramePr>
          <p:cNvPr id="5" name="Diagram 4">
            <a:extLst>
              <a:ext uri="{FF2B5EF4-FFF2-40B4-BE49-F238E27FC236}">
                <a16:creationId xmlns:a16="http://schemas.microsoft.com/office/drawing/2014/main" id="{50D7222C-CAC6-DD4E-A362-15D370EAA318}"/>
              </a:ext>
            </a:extLst>
          </p:cNvPr>
          <p:cNvGraphicFramePr/>
          <p:nvPr>
            <p:extLst/>
          </p:nvPr>
        </p:nvGraphicFramePr>
        <p:xfrm>
          <a:off x="3988229" y="4339525"/>
          <a:ext cx="4285282" cy="242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B6164D1C-FD5D-5448-BF0F-CA088A41F260}"/>
              </a:ext>
            </a:extLst>
          </p:cNvPr>
          <p:cNvGraphicFramePr/>
          <p:nvPr>
            <p:extLst/>
          </p:nvPr>
        </p:nvGraphicFramePr>
        <p:xfrm>
          <a:off x="3173506" y="1980386"/>
          <a:ext cx="5898776" cy="21340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1" name="Graphic 30" descr="Group brainstorm">
            <a:extLst>
              <a:ext uri="{FF2B5EF4-FFF2-40B4-BE49-F238E27FC236}">
                <a16:creationId xmlns:a16="http://schemas.microsoft.com/office/drawing/2014/main" id="{0D5287E6-CC69-104C-B709-B5678CE1C7F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530670" y="4091874"/>
            <a:ext cx="793792" cy="793792"/>
          </a:xfrm>
          <a:prstGeom prst="rect">
            <a:avLst/>
          </a:prstGeom>
        </p:spPr>
      </p:pic>
      <p:pic>
        <p:nvPicPr>
          <p:cNvPr id="7" name="Graphic 6" descr="Line arrow: Slight curve">
            <a:extLst>
              <a:ext uri="{FF2B5EF4-FFF2-40B4-BE49-F238E27FC236}">
                <a16:creationId xmlns:a16="http://schemas.microsoft.com/office/drawing/2014/main" id="{E428258C-CBAF-4B4F-8B79-5DA4EAA2F8E4}"/>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flipV="1">
            <a:off x="3004457" y="3934809"/>
            <a:ext cx="1418279" cy="1418279"/>
          </a:xfrm>
          <a:prstGeom prst="rect">
            <a:avLst/>
          </a:prstGeom>
        </p:spPr>
      </p:pic>
      <p:sp>
        <p:nvSpPr>
          <p:cNvPr id="10" name="Rounded Rectangle 9">
            <a:extLst>
              <a:ext uri="{FF2B5EF4-FFF2-40B4-BE49-F238E27FC236}">
                <a16:creationId xmlns:a16="http://schemas.microsoft.com/office/drawing/2014/main" id="{E217EF53-E58C-234E-A205-683A6FD021B3}"/>
              </a:ext>
            </a:extLst>
          </p:cNvPr>
          <p:cNvSpPr/>
          <p:nvPr/>
        </p:nvSpPr>
        <p:spPr>
          <a:xfrm>
            <a:off x="361257" y="4916102"/>
            <a:ext cx="3135086" cy="1270178"/>
          </a:xfrm>
          <a:prstGeom prst="roundRect">
            <a:avLst/>
          </a:prstGeom>
          <a:solidFill>
            <a:schemeClr val="accent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dirty="0">
                <a:solidFill>
                  <a:schemeClr val="tx1"/>
                </a:solidFill>
              </a:rPr>
              <a:t>Define the system</a:t>
            </a:r>
          </a:p>
          <a:p>
            <a:pPr marL="342900" indent="-342900">
              <a:buFont typeface="+mj-lt"/>
              <a:buAutoNum type="arabicPeriod"/>
            </a:pPr>
            <a:r>
              <a:rPr lang="en-US" dirty="0">
                <a:solidFill>
                  <a:schemeClr val="tx1"/>
                </a:solidFill>
              </a:rPr>
              <a:t>Assess the current situation</a:t>
            </a:r>
          </a:p>
          <a:p>
            <a:pPr marL="342900" indent="-342900">
              <a:buFont typeface="+mj-lt"/>
              <a:buAutoNum type="arabicPeriod"/>
            </a:pPr>
            <a:r>
              <a:rPr lang="en-US" dirty="0">
                <a:solidFill>
                  <a:schemeClr val="tx1"/>
                </a:solidFill>
              </a:rPr>
              <a:t>Analyze causes</a:t>
            </a:r>
          </a:p>
        </p:txBody>
      </p:sp>
    </p:spTree>
    <p:extLst>
      <p:ext uri="{BB962C8B-B14F-4D97-AF65-F5344CB8AC3E}">
        <p14:creationId xmlns:p14="http://schemas.microsoft.com/office/powerpoint/2010/main" val="48283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33270BA-2045-5C49-99B2-6324336DE99D}"/>
              </a:ext>
            </a:extLst>
          </p:cNvPr>
          <p:cNvSpPr txBox="1"/>
          <p:nvPr/>
        </p:nvSpPr>
        <p:spPr>
          <a:xfrm>
            <a:off x="1708463" y="575469"/>
            <a:ext cx="8942363" cy="923330"/>
          </a:xfrm>
          <a:prstGeom prst="rect">
            <a:avLst/>
          </a:prstGeom>
          <a:solidFill>
            <a:schemeClr val="bg1"/>
          </a:solidFill>
        </p:spPr>
        <p:txBody>
          <a:bodyPr wrap="square" rtlCol="0">
            <a:spAutoFit/>
          </a:bodyPr>
          <a:lstStyle/>
          <a:p>
            <a:r>
              <a:rPr lang="en-US" sz="2700" dirty="0"/>
              <a:t>ORGANIZING YOUR DATA: Brief review of a Driver Diagram</a:t>
            </a:r>
          </a:p>
          <a:p>
            <a:endParaRPr lang="en-US" sz="2700" dirty="0"/>
          </a:p>
        </p:txBody>
      </p:sp>
      <p:graphicFrame>
        <p:nvGraphicFramePr>
          <p:cNvPr id="60" name="Table 59">
            <a:extLst>
              <a:ext uri="{FF2B5EF4-FFF2-40B4-BE49-F238E27FC236}">
                <a16:creationId xmlns:a16="http://schemas.microsoft.com/office/drawing/2014/main" id="{1565344D-0948-B74C-82F8-3D09DBA1E1E5}"/>
              </a:ext>
            </a:extLst>
          </p:cNvPr>
          <p:cNvGraphicFramePr>
            <a:graphicFrameLocks noGrp="1"/>
          </p:cNvGraphicFramePr>
          <p:nvPr>
            <p:extLst/>
          </p:nvPr>
        </p:nvGraphicFramePr>
        <p:xfrm>
          <a:off x="1845904" y="1557341"/>
          <a:ext cx="8550632" cy="4678874"/>
        </p:xfrm>
        <a:graphic>
          <a:graphicData uri="http://schemas.openxmlformats.org/drawingml/2006/table">
            <a:tbl>
              <a:tblPr firstRow="1" bandRow="1">
                <a:tableStyleId>{5940675A-B579-460E-94D1-54222C63F5DA}</a:tableStyleId>
              </a:tblPr>
              <a:tblGrid>
                <a:gridCol w="1906945">
                  <a:extLst>
                    <a:ext uri="{9D8B030D-6E8A-4147-A177-3AD203B41FA5}">
                      <a16:colId xmlns:a16="http://schemas.microsoft.com/office/drawing/2014/main" val="2784982386"/>
                    </a:ext>
                  </a:extLst>
                </a:gridCol>
                <a:gridCol w="1585912">
                  <a:extLst>
                    <a:ext uri="{9D8B030D-6E8A-4147-A177-3AD203B41FA5}">
                      <a16:colId xmlns:a16="http://schemas.microsoft.com/office/drawing/2014/main" val="582537789"/>
                    </a:ext>
                  </a:extLst>
                </a:gridCol>
                <a:gridCol w="2257425">
                  <a:extLst>
                    <a:ext uri="{9D8B030D-6E8A-4147-A177-3AD203B41FA5}">
                      <a16:colId xmlns:a16="http://schemas.microsoft.com/office/drawing/2014/main" val="649679543"/>
                    </a:ext>
                  </a:extLst>
                </a:gridCol>
                <a:gridCol w="2800350">
                  <a:extLst>
                    <a:ext uri="{9D8B030D-6E8A-4147-A177-3AD203B41FA5}">
                      <a16:colId xmlns:a16="http://schemas.microsoft.com/office/drawing/2014/main" val="3996546706"/>
                    </a:ext>
                  </a:extLst>
                </a:gridCol>
              </a:tblGrid>
              <a:tr h="638934">
                <a:tc>
                  <a:txBody>
                    <a:bodyPr/>
                    <a:lstStyle/>
                    <a:p>
                      <a:r>
                        <a:rPr lang="en-US" dirty="0"/>
                        <a:t>SMART Aim </a:t>
                      </a:r>
                      <a:r>
                        <a:rPr lang="en-US" sz="1200" dirty="0"/>
                        <a:t>(Specific, Measurable, Achievable, Relevant, Timely)</a:t>
                      </a:r>
                      <a:endParaRPr lang="en-US" sz="1200" b="0" dirty="0"/>
                    </a:p>
                  </a:txBody>
                  <a:tcPr>
                    <a:solidFill>
                      <a:schemeClr val="accent2">
                        <a:lumMod val="60000"/>
                        <a:lumOff val="40000"/>
                      </a:schemeClr>
                    </a:solidFill>
                  </a:tcPr>
                </a:tc>
                <a:tc>
                  <a:txBody>
                    <a:bodyPr/>
                    <a:lstStyle/>
                    <a:p>
                      <a:r>
                        <a:rPr lang="en-US" dirty="0"/>
                        <a:t>KEY Drivers</a:t>
                      </a:r>
                    </a:p>
                    <a:p>
                      <a:r>
                        <a:rPr lang="en-US" sz="1200" dirty="0"/>
                        <a:t>(BIG categories, too broad to target)</a:t>
                      </a:r>
                      <a:endParaRPr lang="en-US" sz="1200" b="0" dirty="0"/>
                    </a:p>
                  </a:txBody>
                  <a:tcPr>
                    <a:solidFill>
                      <a:schemeClr val="accent2">
                        <a:lumMod val="60000"/>
                        <a:lumOff val="40000"/>
                      </a:schemeClr>
                    </a:solidFill>
                  </a:tcPr>
                </a:tc>
                <a:tc>
                  <a:txBody>
                    <a:bodyPr/>
                    <a:lstStyle/>
                    <a:p>
                      <a:r>
                        <a:rPr lang="en-US" dirty="0"/>
                        <a:t>Secondary </a:t>
                      </a:r>
                      <a:r>
                        <a:rPr lang="en-US" sz="1800" dirty="0"/>
                        <a:t>Drivers</a:t>
                      </a:r>
                      <a:r>
                        <a:rPr lang="en-US" sz="1200" dirty="0"/>
                        <a:t> </a:t>
                      </a:r>
                    </a:p>
                    <a:p>
                      <a:r>
                        <a:rPr lang="en-US" sz="1200" dirty="0"/>
                        <a:t>(Specific, well-defined targets)</a:t>
                      </a:r>
                      <a:endParaRPr lang="en-US" sz="1200" b="0" dirty="0"/>
                    </a:p>
                  </a:txBody>
                  <a:tcPr>
                    <a:solidFill>
                      <a:schemeClr val="accent2">
                        <a:lumMod val="60000"/>
                        <a:lumOff val="40000"/>
                      </a:schemeClr>
                    </a:solidFill>
                  </a:tcPr>
                </a:tc>
                <a:tc>
                  <a:txBody>
                    <a:bodyPr/>
                    <a:lstStyle/>
                    <a:p>
                      <a:r>
                        <a:rPr lang="en-US" dirty="0"/>
                        <a:t>TARGETS</a:t>
                      </a:r>
                    </a:p>
                    <a:p>
                      <a:r>
                        <a:rPr lang="en-US" sz="1200" dirty="0"/>
                        <a:t>(Ideas for change – Each could yield a SINGLE Project or PDSA)</a:t>
                      </a:r>
                      <a:endParaRPr lang="en-US" sz="1200" b="0" dirty="0"/>
                    </a:p>
                  </a:txBody>
                  <a:tcPr>
                    <a:solidFill>
                      <a:schemeClr val="accent2">
                        <a:lumMod val="60000"/>
                        <a:lumOff val="40000"/>
                      </a:schemeClr>
                    </a:solidFill>
                  </a:tcPr>
                </a:tc>
                <a:extLst>
                  <a:ext uri="{0D108BD9-81ED-4DB2-BD59-A6C34878D82A}">
                    <a16:rowId xmlns:a16="http://schemas.microsoft.com/office/drawing/2014/main" val="2470026201"/>
                  </a:ext>
                </a:extLst>
              </a:tr>
              <a:tr h="318329">
                <a:tc rowSpan="10">
                  <a:txBody>
                    <a:bodyPr/>
                    <a:lstStyle/>
                    <a:p>
                      <a:r>
                        <a:rPr lang="en-US" dirty="0"/>
                        <a:t>Increase Pneumococcal vaccination rate by 5% for patients of </a:t>
                      </a:r>
                      <a:r>
                        <a:rPr lang="en-US" dirty="0" err="1"/>
                        <a:t>Dr</a:t>
                      </a:r>
                      <a:r>
                        <a:rPr lang="en-US" dirty="0"/>
                        <a:t> X and </a:t>
                      </a:r>
                      <a:r>
                        <a:rPr lang="en-US" dirty="0" err="1"/>
                        <a:t>Dr</a:t>
                      </a:r>
                      <a:r>
                        <a:rPr lang="en-US" dirty="0"/>
                        <a:t> Z who are &gt;/=65 years over a 6 week period</a:t>
                      </a:r>
                    </a:p>
                  </a:txBody>
                  <a:tcPr/>
                </a:tc>
                <a:tc rowSpan="3">
                  <a:txBody>
                    <a:bodyPr/>
                    <a:lstStyle/>
                    <a:p>
                      <a:r>
                        <a:rPr lang="en-US" dirty="0"/>
                        <a:t>PATIENT</a:t>
                      </a:r>
                    </a:p>
                  </a:txBody>
                  <a:tcPr/>
                </a:tc>
                <a:tc>
                  <a:txBody>
                    <a:bodyPr/>
                    <a:lstStyle/>
                    <a:p>
                      <a:r>
                        <a:rPr lang="en-US" sz="1600" dirty="0"/>
                        <a:t>Received elsewhere</a:t>
                      </a:r>
                    </a:p>
                  </a:txBody>
                  <a:tcPr/>
                </a:tc>
                <a:tc>
                  <a:txBody>
                    <a:bodyPr/>
                    <a:lstStyle/>
                    <a:p>
                      <a:r>
                        <a:rPr lang="en-US" sz="1600" dirty="0"/>
                        <a:t>Obtain records</a:t>
                      </a:r>
                    </a:p>
                  </a:txBody>
                  <a:tcPr/>
                </a:tc>
                <a:extLst>
                  <a:ext uri="{0D108BD9-81ED-4DB2-BD59-A6C34878D82A}">
                    <a16:rowId xmlns:a16="http://schemas.microsoft.com/office/drawing/2014/main" val="1722796298"/>
                  </a:ext>
                </a:extLst>
              </a:tr>
              <a:tr h="314325">
                <a:tc vMerge="1">
                  <a:txBody>
                    <a:bodyPr/>
                    <a:lstStyle/>
                    <a:p>
                      <a:endParaRPr lang="en-US"/>
                    </a:p>
                  </a:txBody>
                  <a:tcPr/>
                </a:tc>
                <a:tc vMerge="1">
                  <a:txBody>
                    <a:bodyPr/>
                    <a:lstStyle/>
                    <a:p>
                      <a:endParaRPr lang="en-US"/>
                    </a:p>
                  </a:txBody>
                  <a:tcPr/>
                </a:tc>
                <a:tc>
                  <a:txBody>
                    <a:bodyPr/>
                    <a:lstStyle/>
                    <a:p>
                      <a:r>
                        <a:rPr lang="en-US" sz="1600" dirty="0"/>
                        <a:t>Not interested</a:t>
                      </a:r>
                    </a:p>
                  </a:txBody>
                  <a:tcPr/>
                </a:tc>
                <a:tc>
                  <a:txBody>
                    <a:bodyPr/>
                    <a:lstStyle/>
                    <a:p>
                      <a:r>
                        <a:rPr lang="en-US" sz="1600" dirty="0"/>
                        <a:t>Educational hand-out/poster</a:t>
                      </a:r>
                    </a:p>
                  </a:txBody>
                  <a:tcPr/>
                </a:tc>
                <a:extLst>
                  <a:ext uri="{0D108BD9-81ED-4DB2-BD59-A6C34878D82A}">
                    <a16:rowId xmlns:a16="http://schemas.microsoft.com/office/drawing/2014/main" val="3271456372"/>
                  </a:ext>
                </a:extLst>
              </a:tr>
              <a:tr h="357187">
                <a:tc vMerge="1">
                  <a:txBody>
                    <a:bodyPr/>
                    <a:lstStyle/>
                    <a:p>
                      <a:endParaRPr lang="en-US"/>
                    </a:p>
                  </a:txBody>
                  <a:tcPr/>
                </a:tc>
                <a:tc vMerge="1">
                  <a:txBody>
                    <a:bodyPr/>
                    <a:lstStyle/>
                    <a:p>
                      <a:endParaRPr lang="en-US"/>
                    </a:p>
                  </a:txBody>
                  <a:tcPr/>
                </a:tc>
                <a:tc>
                  <a:txBody>
                    <a:bodyPr/>
                    <a:lstStyle/>
                    <a:p>
                      <a:r>
                        <a:rPr lang="en-US" sz="1600" dirty="0"/>
                        <a:t>No recent appointment</a:t>
                      </a:r>
                    </a:p>
                  </a:txBody>
                  <a:tcPr/>
                </a:tc>
                <a:tc>
                  <a:txBody>
                    <a:bodyPr/>
                    <a:lstStyle/>
                    <a:p>
                      <a:r>
                        <a:rPr lang="en-US" sz="1600" dirty="0"/>
                        <a:t>Schedule for RN visit</a:t>
                      </a:r>
                    </a:p>
                  </a:txBody>
                  <a:tcPr/>
                </a:tc>
                <a:extLst>
                  <a:ext uri="{0D108BD9-81ED-4DB2-BD59-A6C34878D82A}">
                    <a16:rowId xmlns:a16="http://schemas.microsoft.com/office/drawing/2014/main" val="2790479557"/>
                  </a:ext>
                </a:extLst>
              </a:tr>
              <a:tr h="323064">
                <a:tc vMerge="1">
                  <a:txBody>
                    <a:bodyPr/>
                    <a:lstStyle/>
                    <a:p>
                      <a:endParaRPr lang="en-US" dirty="0"/>
                    </a:p>
                  </a:txBody>
                  <a:tcPr/>
                </a:tc>
                <a:tc rowSpan="2">
                  <a:txBody>
                    <a:bodyPr/>
                    <a:lstStyle/>
                    <a:p>
                      <a:r>
                        <a:rPr lang="en-US" dirty="0"/>
                        <a:t>PROVIDER</a:t>
                      </a:r>
                    </a:p>
                  </a:txBody>
                  <a:tcPr/>
                </a:tc>
                <a:tc>
                  <a:txBody>
                    <a:bodyPr/>
                    <a:lstStyle/>
                    <a:p>
                      <a:r>
                        <a:rPr lang="en-US" sz="1600" dirty="0"/>
                        <a:t>Forgot to order</a:t>
                      </a:r>
                    </a:p>
                  </a:txBody>
                  <a:tcPr/>
                </a:tc>
                <a:tc>
                  <a:txBody>
                    <a:bodyPr/>
                    <a:lstStyle/>
                    <a:p>
                      <a:r>
                        <a:rPr lang="en-US" sz="1600" dirty="0"/>
                        <a:t>“Reminder” in visit notes</a:t>
                      </a:r>
                    </a:p>
                  </a:txBody>
                  <a:tcPr/>
                </a:tc>
                <a:extLst>
                  <a:ext uri="{0D108BD9-81ED-4DB2-BD59-A6C34878D82A}">
                    <a16:rowId xmlns:a16="http://schemas.microsoft.com/office/drawing/2014/main" val="1750844075"/>
                  </a:ext>
                </a:extLst>
              </a:tr>
              <a:tr h="303246">
                <a:tc vMerge="1">
                  <a:txBody>
                    <a:bodyPr/>
                    <a:lstStyle/>
                    <a:p>
                      <a:endParaRPr lang="en-US" dirty="0"/>
                    </a:p>
                  </a:txBody>
                  <a:tcPr/>
                </a:tc>
                <a:tc vMerge="1">
                  <a:txBody>
                    <a:bodyPr/>
                    <a:lstStyle/>
                    <a:p>
                      <a:endParaRPr lang="en-US" dirty="0"/>
                    </a:p>
                  </a:txBody>
                  <a:tcPr/>
                </a:tc>
                <a:tc>
                  <a:txBody>
                    <a:bodyPr/>
                    <a:lstStyle/>
                    <a:p>
                      <a:r>
                        <a:rPr lang="en-US" sz="1600" dirty="0"/>
                        <a:t>Other priorities </a:t>
                      </a:r>
                    </a:p>
                  </a:txBody>
                  <a:tcPr/>
                </a:tc>
                <a:tc>
                  <a:txBody>
                    <a:bodyPr/>
                    <a:lstStyle/>
                    <a:p>
                      <a:r>
                        <a:rPr lang="en-US" sz="1600" dirty="0"/>
                        <a:t>Delegate to RN/MA</a:t>
                      </a:r>
                    </a:p>
                  </a:txBody>
                  <a:tcPr/>
                </a:tc>
                <a:extLst>
                  <a:ext uri="{0D108BD9-81ED-4DB2-BD59-A6C34878D82A}">
                    <a16:rowId xmlns:a16="http://schemas.microsoft.com/office/drawing/2014/main" val="1928599714"/>
                  </a:ext>
                </a:extLst>
              </a:tr>
              <a:tr h="363097">
                <a:tc vMerge="1">
                  <a:txBody>
                    <a:bodyPr/>
                    <a:lstStyle/>
                    <a:p>
                      <a:endParaRPr lang="en-US" dirty="0"/>
                    </a:p>
                  </a:txBody>
                  <a:tcPr/>
                </a:tc>
                <a:tc rowSpan="3">
                  <a:txBody>
                    <a:bodyPr/>
                    <a:lstStyle/>
                    <a:p>
                      <a:r>
                        <a:rPr lang="en-US" dirty="0"/>
                        <a:t>NURSE/MA</a:t>
                      </a:r>
                    </a:p>
                  </a:txBody>
                  <a:tcPr/>
                </a:tc>
                <a:tc>
                  <a:txBody>
                    <a:bodyPr/>
                    <a:lstStyle/>
                    <a:p>
                      <a:r>
                        <a:rPr lang="en-US" sz="1600" dirty="0"/>
                        <a:t>Did not discuss</a:t>
                      </a:r>
                    </a:p>
                  </a:txBody>
                  <a:tcPr/>
                </a:tc>
                <a:tc>
                  <a:txBody>
                    <a:bodyPr/>
                    <a:lstStyle/>
                    <a:p>
                      <a:r>
                        <a:rPr lang="en-US" sz="1600" dirty="0"/>
                        <a:t>Incentivize ?competition</a:t>
                      </a:r>
                    </a:p>
                  </a:txBody>
                  <a:tcPr/>
                </a:tc>
                <a:extLst>
                  <a:ext uri="{0D108BD9-81ED-4DB2-BD59-A6C34878D82A}">
                    <a16:rowId xmlns:a16="http://schemas.microsoft.com/office/drawing/2014/main" val="3364129624"/>
                  </a:ext>
                </a:extLst>
              </a:tr>
              <a:tr h="371475">
                <a:tc vMerge="1">
                  <a:txBody>
                    <a:bodyPr/>
                    <a:lstStyle/>
                    <a:p>
                      <a:endParaRPr lang="en-US" dirty="0"/>
                    </a:p>
                  </a:txBody>
                  <a:tcPr/>
                </a:tc>
                <a:tc vMerge="1">
                  <a:txBody>
                    <a:bodyPr/>
                    <a:lstStyle/>
                    <a:p>
                      <a:endParaRPr lang="en-US" dirty="0"/>
                    </a:p>
                  </a:txBody>
                  <a:tcPr/>
                </a:tc>
                <a:tc>
                  <a:txBody>
                    <a:bodyPr/>
                    <a:lstStyle/>
                    <a:p>
                      <a:r>
                        <a:rPr lang="en-US" sz="1600" dirty="0"/>
                        <a:t>Forgot to give</a:t>
                      </a:r>
                    </a:p>
                  </a:txBody>
                  <a:tcPr/>
                </a:tc>
                <a:tc>
                  <a:txBody>
                    <a:bodyPr/>
                    <a:lstStyle/>
                    <a:p>
                      <a:r>
                        <a:rPr lang="en-US" sz="1600" dirty="0"/>
                        <a:t>Flagging/Alert system</a:t>
                      </a:r>
                    </a:p>
                  </a:txBody>
                  <a:tcPr/>
                </a:tc>
                <a:extLst>
                  <a:ext uri="{0D108BD9-81ED-4DB2-BD59-A6C34878D82A}">
                    <a16:rowId xmlns:a16="http://schemas.microsoft.com/office/drawing/2014/main" val="3205695305"/>
                  </a:ext>
                </a:extLst>
              </a:tr>
              <a:tr h="600075">
                <a:tc vMerge="1">
                  <a:txBody>
                    <a:bodyPr/>
                    <a:lstStyle/>
                    <a:p>
                      <a:endParaRPr lang="en-US" dirty="0"/>
                    </a:p>
                  </a:txBody>
                  <a:tcPr/>
                </a:tc>
                <a:tc vMerge="1">
                  <a:txBody>
                    <a:bodyPr/>
                    <a:lstStyle/>
                    <a:p>
                      <a:endParaRPr lang="en-US" dirty="0"/>
                    </a:p>
                  </a:txBody>
                  <a:tcPr/>
                </a:tc>
                <a:tc>
                  <a:txBody>
                    <a:bodyPr/>
                    <a:lstStyle/>
                    <a:p>
                      <a:r>
                        <a:rPr lang="en-US" sz="1600" dirty="0"/>
                        <a:t>Did not document prior (patient brought record)</a:t>
                      </a:r>
                    </a:p>
                  </a:txBody>
                  <a:tcPr/>
                </a:tc>
                <a:tc>
                  <a:txBody>
                    <a:bodyPr/>
                    <a:lstStyle/>
                    <a:p>
                      <a:r>
                        <a:rPr lang="en-US" sz="1600" dirty="0"/>
                        <a:t>Improve RN/MA documentation</a:t>
                      </a:r>
                    </a:p>
                  </a:txBody>
                  <a:tcPr/>
                </a:tc>
                <a:extLst>
                  <a:ext uri="{0D108BD9-81ED-4DB2-BD59-A6C34878D82A}">
                    <a16:rowId xmlns:a16="http://schemas.microsoft.com/office/drawing/2014/main" val="2900176850"/>
                  </a:ext>
                </a:extLst>
              </a:tr>
              <a:tr h="303246">
                <a:tc vMerge="1">
                  <a:txBody>
                    <a:bodyPr/>
                    <a:lstStyle/>
                    <a:p>
                      <a:endParaRPr lang="en-US" dirty="0"/>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CLINIC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Room availability (during visit)</a:t>
                      </a:r>
                    </a:p>
                  </a:txBody>
                  <a:tcPr/>
                </a:tc>
                <a:tc>
                  <a:txBody>
                    <a:bodyPr/>
                    <a:lstStyle/>
                    <a:p>
                      <a:r>
                        <a:rPr lang="en-US" sz="1600" dirty="0"/>
                        <a:t>Give during triage process/ vitals</a:t>
                      </a:r>
                    </a:p>
                  </a:txBody>
                  <a:tcPr/>
                </a:tc>
                <a:extLst>
                  <a:ext uri="{0D108BD9-81ED-4DB2-BD59-A6C34878D82A}">
                    <a16:rowId xmlns:a16="http://schemas.microsoft.com/office/drawing/2014/main" val="3644694414"/>
                  </a:ext>
                </a:extLst>
              </a:tr>
              <a:tr h="303246">
                <a:tc vMerge="1">
                  <a:txBody>
                    <a:bodyPr/>
                    <a:lstStyle/>
                    <a:p>
                      <a:endParaRPr lang="en-US" dirty="0"/>
                    </a:p>
                  </a:txBody>
                  <a:tcPr/>
                </a:tc>
                <a:tc vMerge="1">
                  <a:txBody>
                    <a:bodyPr/>
                    <a:lstStyle/>
                    <a:p>
                      <a:endParaRPr lang="en-US" dirty="0"/>
                    </a:p>
                  </a:txBody>
                  <a:tcPr/>
                </a:tc>
                <a:tc>
                  <a:txBody>
                    <a:bodyPr/>
                    <a:lstStyle/>
                    <a:p>
                      <a:r>
                        <a:rPr lang="en-US" sz="1600" dirty="0"/>
                        <a:t>Staffing for RN visit</a:t>
                      </a:r>
                    </a:p>
                  </a:txBody>
                  <a:tcPr/>
                </a:tc>
                <a:tc>
                  <a:txBody>
                    <a:bodyPr/>
                    <a:lstStyle/>
                    <a:p>
                      <a:r>
                        <a:rPr lang="en-US" sz="1600" dirty="0"/>
                        <a:t>Dedicated staffing 1 day a week</a:t>
                      </a:r>
                    </a:p>
                  </a:txBody>
                  <a:tcPr/>
                </a:tc>
                <a:extLst>
                  <a:ext uri="{0D108BD9-81ED-4DB2-BD59-A6C34878D82A}">
                    <a16:rowId xmlns:a16="http://schemas.microsoft.com/office/drawing/2014/main" val="2610989078"/>
                  </a:ext>
                </a:extLst>
              </a:tr>
            </a:tbl>
          </a:graphicData>
        </a:graphic>
      </p:graphicFrame>
    </p:spTree>
    <p:extLst>
      <p:ext uri="{BB962C8B-B14F-4D97-AF65-F5344CB8AC3E}">
        <p14:creationId xmlns:p14="http://schemas.microsoft.com/office/powerpoint/2010/main" val="46221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FD58-71B6-E24E-8B99-8DC651397D1B}"/>
              </a:ext>
            </a:extLst>
          </p:cNvPr>
          <p:cNvSpPr>
            <a:spLocks noGrp="1"/>
          </p:cNvSpPr>
          <p:nvPr>
            <p:ph type="title"/>
          </p:nvPr>
        </p:nvSpPr>
        <p:spPr/>
        <p:txBody>
          <a:bodyPr/>
          <a:lstStyle/>
          <a:p>
            <a:r>
              <a:rPr lang="en-US" dirty="0"/>
              <a:t>Model For Improvement: H</a:t>
            </a:r>
            <a:r>
              <a:rPr lang="en-US" cap="none" dirty="0"/>
              <a:t>ow to plan a PDSA</a:t>
            </a:r>
            <a:endParaRPr lang="en-US" dirty="0"/>
          </a:p>
        </p:txBody>
      </p:sp>
      <p:graphicFrame>
        <p:nvGraphicFramePr>
          <p:cNvPr id="5" name="Diagram 4">
            <a:extLst>
              <a:ext uri="{FF2B5EF4-FFF2-40B4-BE49-F238E27FC236}">
                <a16:creationId xmlns:a16="http://schemas.microsoft.com/office/drawing/2014/main" id="{50D7222C-CAC6-DD4E-A362-15D370EAA318}"/>
              </a:ext>
            </a:extLst>
          </p:cNvPr>
          <p:cNvGraphicFramePr/>
          <p:nvPr>
            <p:extLst/>
          </p:nvPr>
        </p:nvGraphicFramePr>
        <p:xfrm>
          <a:off x="3988229" y="4339525"/>
          <a:ext cx="4285282" cy="242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B6164D1C-FD5D-5448-BF0F-CA088A41F260}"/>
              </a:ext>
            </a:extLst>
          </p:cNvPr>
          <p:cNvGraphicFramePr/>
          <p:nvPr>
            <p:extLst/>
          </p:nvPr>
        </p:nvGraphicFramePr>
        <p:xfrm>
          <a:off x="3173506" y="1980386"/>
          <a:ext cx="5898776" cy="21340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7" name="Graphic 26" descr="Checklist">
            <a:extLst>
              <a:ext uri="{FF2B5EF4-FFF2-40B4-BE49-F238E27FC236}">
                <a16:creationId xmlns:a16="http://schemas.microsoft.com/office/drawing/2014/main" id="{9B54BECA-44FA-0842-9FCA-83FA5A8474ED}"/>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638354" y="5072694"/>
            <a:ext cx="914400" cy="914400"/>
          </a:xfrm>
          <a:prstGeom prst="rect">
            <a:avLst/>
          </a:prstGeom>
        </p:spPr>
      </p:pic>
      <p:pic>
        <p:nvPicPr>
          <p:cNvPr id="10" name="Graphic 9" descr="Line arrow: Slight curve">
            <a:extLst>
              <a:ext uri="{FF2B5EF4-FFF2-40B4-BE49-F238E27FC236}">
                <a16:creationId xmlns:a16="http://schemas.microsoft.com/office/drawing/2014/main" id="{4A430291-D958-9A4C-A7C5-E4590F1C6E83}"/>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flipH="1" flipV="1">
            <a:off x="8405793" y="4820754"/>
            <a:ext cx="1418279" cy="1418279"/>
          </a:xfrm>
          <a:prstGeom prst="rect">
            <a:avLst/>
          </a:prstGeom>
        </p:spPr>
      </p:pic>
      <p:sp>
        <p:nvSpPr>
          <p:cNvPr id="11" name="Rounded Rectangle 10">
            <a:extLst>
              <a:ext uri="{FF2B5EF4-FFF2-40B4-BE49-F238E27FC236}">
                <a16:creationId xmlns:a16="http://schemas.microsoft.com/office/drawing/2014/main" id="{5EB0DDE9-0E91-C54A-9C7E-47BF24C11BAE}"/>
              </a:ext>
            </a:extLst>
          </p:cNvPr>
          <p:cNvSpPr/>
          <p:nvPr/>
        </p:nvSpPr>
        <p:spPr>
          <a:xfrm>
            <a:off x="9791414" y="5234526"/>
            <a:ext cx="2066906" cy="1270178"/>
          </a:xfrm>
          <a:prstGeom prst="roundRect">
            <a:avLst/>
          </a:prstGeom>
          <a:solidFill>
            <a:schemeClr val="accent3"/>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Try out your improvement theory</a:t>
            </a:r>
          </a:p>
        </p:txBody>
      </p:sp>
    </p:spTree>
    <p:extLst>
      <p:ext uri="{BB962C8B-B14F-4D97-AF65-F5344CB8AC3E}">
        <p14:creationId xmlns:p14="http://schemas.microsoft.com/office/powerpoint/2010/main" val="344332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FD58-71B6-E24E-8B99-8DC651397D1B}"/>
              </a:ext>
            </a:extLst>
          </p:cNvPr>
          <p:cNvSpPr>
            <a:spLocks noGrp="1"/>
          </p:cNvSpPr>
          <p:nvPr>
            <p:ph type="title"/>
          </p:nvPr>
        </p:nvSpPr>
        <p:spPr/>
        <p:txBody>
          <a:bodyPr/>
          <a:lstStyle/>
          <a:p>
            <a:r>
              <a:rPr lang="en-US" dirty="0"/>
              <a:t>Model For Improvement: H</a:t>
            </a:r>
            <a:r>
              <a:rPr lang="en-US" cap="none" dirty="0"/>
              <a:t>ow to plan a PDSA</a:t>
            </a:r>
            <a:endParaRPr lang="en-US" dirty="0"/>
          </a:p>
        </p:txBody>
      </p:sp>
      <p:graphicFrame>
        <p:nvGraphicFramePr>
          <p:cNvPr id="5" name="Diagram 4">
            <a:extLst>
              <a:ext uri="{FF2B5EF4-FFF2-40B4-BE49-F238E27FC236}">
                <a16:creationId xmlns:a16="http://schemas.microsoft.com/office/drawing/2014/main" id="{50D7222C-CAC6-DD4E-A362-15D370EAA318}"/>
              </a:ext>
            </a:extLst>
          </p:cNvPr>
          <p:cNvGraphicFramePr/>
          <p:nvPr>
            <p:extLst>
              <p:ext uri="{D42A27DB-BD31-4B8C-83A1-F6EECF244321}">
                <p14:modId xmlns:p14="http://schemas.microsoft.com/office/powerpoint/2010/main" val="932045233"/>
              </p:ext>
            </p:extLst>
          </p:nvPr>
        </p:nvGraphicFramePr>
        <p:xfrm>
          <a:off x="3988229" y="4339525"/>
          <a:ext cx="4285282" cy="242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B6164D1C-FD5D-5448-BF0F-CA088A41F260}"/>
              </a:ext>
            </a:extLst>
          </p:cNvPr>
          <p:cNvGraphicFramePr/>
          <p:nvPr>
            <p:extLst/>
          </p:nvPr>
        </p:nvGraphicFramePr>
        <p:xfrm>
          <a:off x="3173506" y="1980386"/>
          <a:ext cx="5898776" cy="21340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9" name="Graphic 28" descr="Target Audience">
            <a:extLst>
              <a:ext uri="{FF2B5EF4-FFF2-40B4-BE49-F238E27FC236}">
                <a16:creationId xmlns:a16="http://schemas.microsoft.com/office/drawing/2014/main" id="{3E5280EB-BA24-8046-AC4E-EFA6F4A13011}"/>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855417" y="5987094"/>
            <a:ext cx="914400" cy="914400"/>
          </a:xfrm>
          <a:prstGeom prst="rect">
            <a:avLst/>
          </a:prstGeom>
        </p:spPr>
      </p:pic>
      <p:pic>
        <p:nvPicPr>
          <p:cNvPr id="11" name="Graphic 10" descr="Line arrow: Slight curve">
            <a:extLst>
              <a:ext uri="{FF2B5EF4-FFF2-40B4-BE49-F238E27FC236}">
                <a16:creationId xmlns:a16="http://schemas.microsoft.com/office/drawing/2014/main" id="{608539FD-F27D-5649-82F0-2D18946B848A}"/>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flipH="1">
            <a:off x="7934757" y="5735154"/>
            <a:ext cx="1418279" cy="1418279"/>
          </a:xfrm>
          <a:prstGeom prst="rect">
            <a:avLst/>
          </a:prstGeom>
        </p:spPr>
      </p:pic>
      <p:sp>
        <p:nvSpPr>
          <p:cNvPr id="16" name="Rounded Rectangle 15">
            <a:extLst>
              <a:ext uri="{FF2B5EF4-FFF2-40B4-BE49-F238E27FC236}">
                <a16:creationId xmlns:a16="http://schemas.microsoft.com/office/drawing/2014/main" id="{39138F4B-A431-4B48-A717-EBFDFDA3705F}"/>
              </a:ext>
            </a:extLst>
          </p:cNvPr>
          <p:cNvSpPr/>
          <p:nvPr/>
        </p:nvSpPr>
        <p:spPr>
          <a:xfrm>
            <a:off x="9517976" y="5234526"/>
            <a:ext cx="2198369" cy="1270178"/>
          </a:xfrm>
          <a:prstGeom prst="roundRect">
            <a:avLst/>
          </a:prstGeom>
          <a:solidFill>
            <a:schemeClr val="accent4"/>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Study the results</a:t>
            </a:r>
          </a:p>
        </p:txBody>
      </p:sp>
    </p:spTree>
    <p:extLst>
      <p:ext uri="{BB962C8B-B14F-4D97-AF65-F5344CB8AC3E}">
        <p14:creationId xmlns:p14="http://schemas.microsoft.com/office/powerpoint/2010/main" val="78694770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2388</Words>
  <Application>Microsoft Office PowerPoint</Application>
  <PresentationFormat>Widescreen</PresentationFormat>
  <Paragraphs>365</Paragraphs>
  <Slides>35</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American Typewriter</vt:lpstr>
      <vt:lpstr>Calibri</vt:lpstr>
      <vt:lpstr>Gill Sans MT</vt:lpstr>
      <vt:lpstr>Times New Roman</vt:lpstr>
      <vt:lpstr>Wingdings 2</vt:lpstr>
      <vt:lpstr>Dividend</vt:lpstr>
      <vt:lpstr>1_Dividend</vt:lpstr>
      <vt:lpstr>Quality improvement for beginners</vt:lpstr>
      <vt:lpstr>Revisiting the Overview from the last session:</vt:lpstr>
      <vt:lpstr>Revisiting the Overview from the last session:</vt:lpstr>
      <vt:lpstr>AIM statement: Choosing a SMART Aim</vt:lpstr>
      <vt:lpstr>Model For Improvement:  Going from Aim to PDSA</vt:lpstr>
      <vt:lpstr>Model For Improvement: How to plan a PDSA</vt:lpstr>
      <vt:lpstr>PowerPoint Presentation</vt:lpstr>
      <vt:lpstr>Model For Improvement: How to plan a PDSA</vt:lpstr>
      <vt:lpstr>Model For Improvement: How to plan a PDSA</vt:lpstr>
      <vt:lpstr>Model For Improvement: How to plan a PDSA</vt:lpstr>
      <vt:lpstr>PowerPoint Presentation</vt:lpstr>
      <vt:lpstr>Lets practice this using a real example</vt:lpstr>
      <vt:lpstr>PDSA worksheet</vt:lpstr>
      <vt:lpstr>Look at your AIM statement and Driver diagram and pick ONE specific target for improvement to achieve your QI goal </vt:lpstr>
      <vt:lpstr>If you don’t have one:</vt:lpstr>
      <vt:lpstr>Identify youR leaders and Stakeholders:</vt:lpstr>
      <vt:lpstr>Other Stakeholders: likely NOT involved at this stage</vt:lpstr>
      <vt:lpstr>What are you going to improve?</vt:lpstr>
      <vt:lpstr>Types of change in healthcare and quality/Effort yield</vt:lpstr>
      <vt:lpstr>Types of change </vt:lpstr>
      <vt:lpstr>Types of change </vt:lpstr>
      <vt:lpstr>Plan your intervention… What factors do you need to consider? </vt:lpstr>
      <vt:lpstr>factors to consider for FIT testing:</vt:lpstr>
      <vt:lpstr>Plan your Data collection:  how will you quantify improvement</vt:lpstr>
      <vt:lpstr>Again with outcomes, think about:</vt:lpstr>
      <vt:lpstr>Process measures</vt:lpstr>
      <vt:lpstr>Process Measure pitfalls</vt:lpstr>
      <vt:lpstr>Outcomes measures</vt:lpstr>
      <vt:lpstr>Run charts: How we track improvement</vt:lpstr>
      <vt:lpstr>Sometimes it takes a few interventions to sustain change</vt:lpstr>
      <vt:lpstr>Perhaps something else was going on instead?</vt:lpstr>
      <vt:lpstr>Wisdom on Your PDSA cycles</vt:lpstr>
      <vt:lpstr>Quick intro to the a3 document – there is a detailed guide on sakai</vt:lpstr>
      <vt:lpstr>Examples of prior student projects:  What they delivered…</vt:lpstr>
      <vt:lpstr>Lets see a real Qi project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for beginners</dc:title>
  <dc:creator>Whelan, Karina Zaveri</dc:creator>
  <cp:lastModifiedBy>Golding, Julie</cp:lastModifiedBy>
  <cp:revision>5</cp:revision>
  <dcterms:created xsi:type="dcterms:W3CDTF">2019-07-12T02:42:45Z</dcterms:created>
  <dcterms:modified xsi:type="dcterms:W3CDTF">2020-09-15T22:04:59Z</dcterms:modified>
</cp:coreProperties>
</file>