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F7469C-915D-4CDA-BDEA-21A4CAAF7494}" type="doc">
      <dgm:prSet loTypeId="urn:microsoft.com/office/officeart/2005/8/layout/hProcess4" loCatId="process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AD5E1477-5971-4FC5-804A-3D617F3E8F3C}">
      <dgm:prSet phldrT="[Text]"/>
      <dgm:spPr/>
      <dgm:t>
        <a:bodyPr/>
        <a:lstStyle/>
        <a:p>
          <a:r>
            <a:rPr lang="en-US" dirty="0" smtClean="0"/>
            <a:t>2006</a:t>
          </a:r>
          <a:endParaRPr lang="en-US" dirty="0"/>
        </a:p>
      </dgm:t>
    </dgm:pt>
    <dgm:pt modelId="{94729324-DC7F-4879-9EC5-D45444E50F38}" type="parTrans" cxnId="{B15B861D-2336-42AD-8A41-7EABAD9646D2}">
      <dgm:prSet/>
      <dgm:spPr/>
      <dgm:t>
        <a:bodyPr/>
        <a:lstStyle/>
        <a:p>
          <a:endParaRPr lang="en-US"/>
        </a:p>
      </dgm:t>
    </dgm:pt>
    <dgm:pt modelId="{3C18FAA0-F209-421E-B739-194D117893D9}" type="sibTrans" cxnId="{B15B861D-2336-42AD-8A41-7EABAD9646D2}">
      <dgm:prSet/>
      <dgm:spPr/>
      <dgm:t>
        <a:bodyPr/>
        <a:lstStyle/>
        <a:p>
          <a:endParaRPr lang="en-US"/>
        </a:p>
      </dgm:t>
    </dgm:pt>
    <dgm:pt modelId="{B2991118-B223-402D-8F65-F692BCA57DC0}">
      <dgm:prSet phldrT="[Text]"/>
      <dgm:spPr/>
      <dgm:t>
        <a:bodyPr/>
        <a:lstStyle/>
        <a:p>
          <a:r>
            <a:rPr lang="en-US" dirty="0" smtClean="0"/>
            <a:t>University of  North Carolina  Kidney Center</a:t>
          </a:r>
          <a:endParaRPr lang="en-US" dirty="0"/>
        </a:p>
      </dgm:t>
    </dgm:pt>
    <dgm:pt modelId="{63DE5AF1-6C65-436D-A20C-D6BEB6451AF5}" type="parTrans" cxnId="{AE93AFCD-EED3-4C6E-9903-15F87DC84FF2}">
      <dgm:prSet/>
      <dgm:spPr/>
      <dgm:t>
        <a:bodyPr/>
        <a:lstStyle/>
        <a:p>
          <a:endParaRPr lang="en-US"/>
        </a:p>
      </dgm:t>
    </dgm:pt>
    <dgm:pt modelId="{345657DA-214C-4F52-94F3-536A6559B3EF}" type="sibTrans" cxnId="{AE93AFCD-EED3-4C6E-9903-15F87DC84FF2}">
      <dgm:prSet/>
      <dgm:spPr/>
      <dgm:t>
        <a:bodyPr/>
        <a:lstStyle/>
        <a:p>
          <a:endParaRPr lang="en-US"/>
        </a:p>
      </dgm:t>
    </dgm:pt>
    <dgm:pt modelId="{47B462B4-B138-4091-A819-79E3A7E09215}">
      <dgm:prSet phldrT="[Text]"/>
      <dgm:spPr/>
      <dgm:t>
        <a:bodyPr/>
        <a:lstStyle/>
        <a:p>
          <a:r>
            <a:rPr lang="en-US" dirty="0" smtClean="0"/>
            <a:t>2007</a:t>
          </a:r>
          <a:endParaRPr lang="en-US" dirty="0"/>
        </a:p>
      </dgm:t>
    </dgm:pt>
    <dgm:pt modelId="{4F743454-2255-432D-A3F8-E191F2EF8769}" type="parTrans" cxnId="{CAC693D8-B688-43AC-8018-1F3B9E299A01}">
      <dgm:prSet/>
      <dgm:spPr/>
      <dgm:t>
        <a:bodyPr/>
        <a:lstStyle/>
        <a:p>
          <a:endParaRPr lang="en-US"/>
        </a:p>
      </dgm:t>
    </dgm:pt>
    <dgm:pt modelId="{B0F06B58-CCE5-4BBF-995F-2B3D5BF29599}" type="sibTrans" cxnId="{CAC693D8-B688-43AC-8018-1F3B9E299A01}">
      <dgm:prSet/>
      <dgm:spPr/>
      <dgm:t>
        <a:bodyPr/>
        <a:lstStyle/>
        <a:p>
          <a:endParaRPr lang="en-US"/>
        </a:p>
      </dgm:t>
    </dgm:pt>
    <dgm:pt modelId="{2A8DED46-CC49-4AC1-9C2A-D08C4C53DE84}">
      <dgm:prSet phldrT="[Text]" custT="1"/>
      <dgm:spPr/>
      <dgm:t>
        <a:bodyPr/>
        <a:lstStyle/>
        <a:p>
          <a:r>
            <a:rPr lang="en-US" sz="1000" dirty="0" smtClean="0"/>
            <a:t>Carolina Child &amp; Adolescent Transition Project</a:t>
          </a:r>
          <a:endParaRPr lang="en-US" sz="1000" dirty="0"/>
        </a:p>
      </dgm:t>
    </dgm:pt>
    <dgm:pt modelId="{A82CCB19-1A3C-4BE0-9F0D-CD3ABD8C3B02}" type="parTrans" cxnId="{7E959185-A7AF-4705-9D3C-98D61B919CAF}">
      <dgm:prSet/>
      <dgm:spPr/>
      <dgm:t>
        <a:bodyPr/>
        <a:lstStyle/>
        <a:p>
          <a:endParaRPr lang="en-US"/>
        </a:p>
      </dgm:t>
    </dgm:pt>
    <dgm:pt modelId="{C64278CA-623F-496A-890B-ED82F7E8C2B4}" type="sibTrans" cxnId="{7E959185-A7AF-4705-9D3C-98D61B919CAF}">
      <dgm:prSet/>
      <dgm:spPr/>
      <dgm:t>
        <a:bodyPr/>
        <a:lstStyle/>
        <a:p>
          <a:endParaRPr lang="en-US"/>
        </a:p>
      </dgm:t>
    </dgm:pt>
    <dgm:pt modelId="{F379BA00-23C2-4D29-A0B8-D8D50BD023C7}">
      <dgm:prSet phldrT="[Text]" custT="1"/>
      <dgm:spPr/>
      <dgm:t>
        <a:bodyPr/>
        <a:lstStyle/>
        <a:p>
          <a:r>
            <a:rPr lang="en-US" sz="1000" dirty="0" smtClean="0"/>
            <a:t> Other specialties</a:t>
          </a:r>
          <a:endParaRPr lang="en-US" sz="1000" dirty="0"/>
        </a:p>
      </dgm:t>
    </dgm:pt>
    <dgm:pt modelId="{3ACBF423-EB41-4942-B99B-545F91DBDF2F}" type="parTrans" cxnId="{598E2B59-CDA7-4490-B351-8516D9313231}">
      <dgm:prSet/>
      <dgm:spPr/>
      <dgm:t>
        <a:bodyPr/>
        <a:lstStyle/>
        <a:p>
          <a:endParaRPr lang="en-US"/>
        </a:p>
      </dgm:t>
    </dgm:pt>
    <dgm:pt modelId="{68765426-DFE1-45DB-ADB2-680CCA8E2E56}" type="sibTrans" cxnId="{598E2B59-CDA7-4490-B351-8516D9313231}">
      <dgm:prSet/>
      <dgm:spPr/>
      <dgm:t>
        <a:bodyPr/>
        <a:lstStyle/>
        <a:p>
          <a:endParaRPr lang="en-US"/>
        </a:p>
      </dgm:t>
    </dgm:pt>
    <dgm:pt modelId="{A4F1F8E9-C5A6-480F-A1A2-E9E86A546D73}">
      <dgm:prSet phldrT="[Text]"/>
      <dgm:spPr/>
      <dgm:t>
        <a:bodyPr/>
        <a:lstStyle/>
        <a:p>
          <a:r>
            <a:rPr lang="en-US" dirty="0" smtClean="0"/>
            <a:t>2008</a:t>
          </a:r>
          <a:endParaRPr lang="en-US" dirty="0"/>
        </a:p>
      </dgm:t>
    </dgm:pt>
    <dgm:pt modelId="{0A82C29C-FEEC-4C88-B6E7-8E4C506233DA}" type="parTrans" cxnId="{6BC0697C-6B12-41D9-8A24-88A1BB2B4374}">
      <dgm:prSet/>
      <dgm:spPr/>
      <dgm:t>
        <a:bodyPr/>
        <a:lstStyle/>
        <a:p>
          <a:endParaRPr lang="en-US"/>
        </a:p>
      </dgm:t>
    </dgm:pt>
    <dgm:pt modelId="{E1362FAE-7980-4E9B-BCE2-711E20E78835}" type="sibTrans" cxnId="{6BC0697C-6B12-41D9-8A24-88A1BB2B4374}">
      <dgm:prSet/>
      <dgm:spPr/>
      <dgm:t>
        <a:bodyPr/>
        <a:lstStyle/>
        <a:p>
          <a:endParaRPr lang="en-US"/>
        </a:p>
      </dgm:t>
    </dgm:pt>
    <dgm:pt modelId="{D0221139-121D-476A-B631-E43B76C4BBC6}">
      <dgm:prSet phldrT="[Text]" custT="1"/>
      <dgm:spPr/>
      <dgm:t>
        <a:bodyPr/>
        <a:lstStyle/>
        <a:p>
          <a:r>
            <a:rPr lang="en-US" sz="1000" dirty="0" smtClean="0"/>
            <a:t>Victory Junction Camp</a:t>
          </a:r>
          <a:endParaRPr lang="en-US" sz="1000" dirty="0"/>
        </a:p>
      </dgm:t>
    </dgm:pt>
    <dgm:pt modelId="{CCBCB7D6-C727-4E93-82ED-00FE27081F5A}" type="parTrans" cxnId="{38DDBE5D-A65F-44E3-BE26-4DFAC0D330DF}">
      <dgm:prSet/>
      <dgm:spPr/>
      <dgm:t>
        <a:bodyPr/>
        <a:lstStyle/>
        <a:p>
          <a:endParaRPr lang="en-US"/>
        </a:p>
      </dgm:t>
    </dgm:pt>
    <dgm:pt modelId="{806CAE82-6876-4D0F-8DDB-005597AA9CF4}" type="sibTrans" cxnId="{38DDBE5D-A65F-44E3-BE26-4DFAC0D330DF}">
      <dgm:prSet/>
      <dgm:spPr/>
      <dgm:t>
        <a:bodyPr/>
        <a:lstStyle/>
        <a:p>
          <a:endParaRPr lang="en-US"/>
        </a:p>
      </dgm:t>
    </dgm:pt>
    <dgm:pt modelId="{71718EE8-EF70-4EB1-B5E9-9CB2002006BE}">
      <dgm:prSet phldrT="[Text]" custT="1"/>
      <dgm:spPr/>
      <dgm:t>
        <a:bodyPr/>
        <a:lstStyle/>
        <a:p>
          <a:r>
            <a:rPr lang="en-US" sz="1000" dirty="0" smtClean="0"/>
            <a:t>UNC Schools of Public Health, and Psychology</a:t>
          </a:r>
          <a:endParaRPr lang="en-US" sz="1000" dirty="0"/>
        </a:p>
      </dgm:t>
    </dgm:pt>
    <dgm:pt modelId="{43693D54-DA10-4A04-BD32-77EE28714D09}" type="parTrans" cxnId="{C2091F11-FA6C-471D-ABA1-D9CFECB57B7F}">
      <dgm:prSet/>
      <dgm:spPr/>
      <dgm:t>
        <a:bodyPr/>
        <a:lstStyle/>
        <a:p>
          <a:endParaRPr lang="en-US"/>
        </a:p>
      </dgm:t>
    </dgm:pt>
    <dgm:pt modelId="{266F315F-7B4F-46E4-9C8E-E9ECC743EFC0}" type="sibTrans" cxnId="{C2091F11-FA6C-471D-ABA1-D9CFECB57B7F}">
      <dgm:prSet/>
      <dgm:spPr/>
      <dgm:t>
        <a:bodyPr/>
        <a:lstStyle/>
        <a:p>
          <a:endParaRPr lang="en-US"/>
        </a:p>
      </dgm:t>
    </dgm:pt>
    <dgm:pt modelId="{B4F8BBFD-CAAD-4D25-80D8-7BA734635384}">
      <dgm:prSet/>
      <dgm:spPr/>
      <dgm:t>
        <a:bodyPr/>
        <a:lstStyle/>
        <a:p>
          <a:r>
            <a:rPr lang="en-US" dirty="0" smtClean="0"/>
            <a:t>2009</a:t>
          </a:r>
          <a:endParaRPr lang="en-US" dirty="0"/>
        </a:p>
      </dgm:t>
    </dgm:pt>
    <dgm:pt modelId="{6398EA7F-D53F-4E46-A57D-AEA709389809}" type="parTrans" cxnId="{5A691680-C744-429E-AF8A-59CC05228A2B}">
      <dgm:prSet/>
      <dgm:spPr/>
      <dgm:t>
        <a:bodyPr/>
        <a:lstStyle/>
        <a:p>
          <a:endParaRPr lang="en-US"/>
        </a:p>
      </dgm:t>
    </dgm:pt>
    <dgm:pt modelId="{0940B341-292E-4CC8-9737-A1D3E4CC7879}" type="sibTrans" cxnId="{5A691680-C744-429E-AF8A-59CC05228A2B}">
      <dgm:prSet/>
      <dgm:spPr/>
      <dgm:t>
        <a:bodyPr/>
        <a:lstStyle/>
        <a:p>
          <a:endParaRPr lang="en-US"/>
        </a:p>
      </dgm:t>
    </dgm:pt>
    <dgm:pt modelId="{38045F79-58E8-464A-A159-2A723A46E948}">
      <dgm:prSet/>
      <dgm:spPr/>
      <dgm:t>
        <a:bodyPr/>
        <a:lstStyle/>
        <a:p>
          <a:r>
            <a:rPr lang="en-US" dirty="0" smtClean="0"/>
            <a:t>2010</a:t>
          </a:r>
          <a:endParaRPr lang="en-US" dirty="0"/>
        </a:p>
      </dgm:t>
    </dgm:pt>
    <dgm:pt modelId="{9E31D489-833C-4DAC-A81B-C02DEFFF4031}" type="parTrans" cxnId="{94A500EF-AC97-42F0-A72D-30A38B9FE222}">
      <dgm:prSet/>
      <dgm:spPr/>
      <dgm:t>
        <a:bodyPr/>
        <a:lstStyle/>
        <a:p>
          <a:endParaRPr lang="en-US"/>
        </a:p>
      </dgm:t>
    </dgm:pt>
    <dgm:pt modelId="{FAA529AD-1F0D-4759-BFDD-5F85A1B112B8}" type="sibTrans" cxnId="{94A500EF-AC97-42F0-A72D-30A38B9FE222}">
      <dgm:prSet/>
      <dgm:spPr/>
      <dgm:t>
        <a:bodyPr/>
        <a:lstStyle/>
        <a:p>
          <a:endParaRPr lang="en-US"/>
        </a:p>
      </dgm:t>
    </dgm:pt>
    <dgm:pt modelId="{561B3008-3067-4BE4-AFD8-2B1BB4423D33}">
      <dgm:prSet/>
      <dgm:spPr/>
      <dgm:t>
        <a:bodyPr/>
        <a:lstStyle/>
        <a:p>
          <a:r>
            <a:rPr lang="en-US" dirty="0" smtClean="0"/>
            <a:t>2011</a:t>
          </a:r>
          <a:endParaRPr lang="en-US" dirty="0"/>
        </a:p>
      </dgm:t>
    </dgm:pt>
    <dgm:pt modelId="{0D291C78-2ED8-4AFB-8CD8-4987CE91CE10}" type="parTrans" cxnId="{F2E0BEB0-6B9C-4AA6-A0B8-C06126A0D929}">
      <dgm:prSet/>
      <dgm:spPr/>
      <dgm:t>
        <a:bodyPr/>
        <a:lstStyle/>
        <a:p>
          <a:endParaRPr lang="en-US"/>
        </a:p>
      </dgm:t>
    </dgm:pt>
    <dgm:pt modelId="{115320A4-2542-4CD1-B364-57FB24CC64CF}" type="sibTrans" cxnId="{F2E0BEB0-6B9C-4AA6-A0B8-C06126A0D929}">
      <dgm:prSet/>
      <dgm:spPr/>
      <dgm:t>
        <a:bodyPr/>
        <a:lstStyle/>
        <a:p>
          <a:endParaRPr lang="en-US"/>
        </a:p>
      </dgm:t>
    </dgm:pt>
    <dgm:pt modelId="{62837AEF-08A8-40FA-AB35-397791F62F06}">
      <dgm:prSet custT="1"/>
      <dgm:spPr/>
      <dgm:t>
        <a:bodyPr/>
        <a:lstStyle/>
        <a:p>
          <a:r>
            <a:rPr lang="en-US" sz="1000" dirty="0" smtClean="0"/>
            <a:t> Co-founded the International and interdisciplinary Health Care Transition  Research Consortium</a:t>
          </a:r>
          <a:endParaRPr lang="en-US" sz="1000" dirty="0"/>
        </a:p>
      </dgm:t>
    </dgm:pt>
    <dgm:pt modelId="{95A33071-7AFD-4493-8046-43D8817FC377}" type="parTrans" cxnId="{71DF7AC6-01B8-4248-8E64-108B6554B4D5}">
      <dgm:prSet/>
      <dgm:spPr/>
      <dgm:t>
        <a:bodyPr/>
        <a:lstStyle/>
        <a:p>
          <a:endParaRPr lang="en-US"/>
        </a:p>
      </dgm:t>
    </dgm:pt>
    <dgm:pt modelId="{7F3E44C8-6672-430D-84D8-B044612B898B}" type="sibTrans" cxnId="{71DF7AC6-01B8-4248-8E64-108B6554B4D5}">
      <dgm:prSet/>
      <dgm:spPr/>
      <dgm:t>
        <a:bodyPr/>
        <a:lstStyle/>
        <a:p>
          <a:endParaRPr lang="en-US"/>
        </a:p>
      </dgm:t>
    </dgm:pt>
    <dgm:pt modelId="{AFBF6CC3-9B18-4031-A66F-6946707A24AF}">
      <dgm:prSet custT="1"/>
      <dgm:spPr/>
      <dgm:t>
        <a:bodyPr/>
        <a:lstStyle/>
        <a:p>
          <a:r>
            <a:rPr lang="en-US" sz="1000" dirty="0" smtClean="0"/>
            <a:t>Midwest Pediatric Nephology Consortium</a:t>
          </a:r>
          <a:endParaRPr lang="en-US" sz="1000" dirty="0"/>
        </a:p>
      </dgm:t>
    </dgm:pt>
    <dgm:pt modelId="{6C405927-B898-43DF-9E48-51EC7F45EEF7}" type="parTrans" cxnId="{67854B52-B83D-4B47-86BD-E269C0F06799}">
      <dgm:prSet/>
      <dgm:spPr/>
      <dgm:t>
        <a:bodyPr/>
        <a:lstStyle/>
        <a:p>
          <a:endParaRPr lang="en-US"/>
        </a:p>
      </dgm:t>
    </dgm:pt>
    <dgm:pt modelId="{5E3879F0-2A12-4D69-B4FC-111CB30C0508}" type="sibTrans" cxnId="{67854B52-B83D-4B47-86BD-E269C0F06799}">
      <dgm:prSet/>
      <dgm:spPr/>
      <dgm:t>
        <a:bodyPr/>
        <a:lstStyle/>
        <a:p>
          <a:endParaRPr lang="en-US"/>
        </a:p>
      </dgm:t>
    </dgm:pt>
    <dgm:pt modelId="{6A5B49DF-8F09-4855-9BB8-EECE375E9F5A}">
      <dgm:prSet custT="1"/>
      <dgm:spPr/>
      <dgm:t>
        <a:bodyPr/>
        <a:lstStyle/>
        <a:p>
          <a:endParaRPr lang="en-US" sz="1000" dirty="0"/>
        </a:p>
      </dgm:t>
    </dgm:pt>
    <dgm:pt modelId="{04136398-D312-48A4-9AC3-BB3D1D9B18A3}" type="parTrans" cxnId="{A9E54DFA-A24F-445F-8EF4-20E4A5D6ED62}">
      <dgm:prSet/>
      <dgm:spPr/>
      <dgm:t>
        <a:bodyPr/>
        <a:lstStyle/>
        <a:p>
          <a:endParaRPr lang="en-US"/>
        </a:p>
      </dgm:t>
    </dgm:pt>
    <dgm:pt modelId="{195C2225-F73B-479D-BABC-6E259FFC6082}" type="sibTrans" cxnId="{A9E54DFA-A24F-445F-8EF4-20E4A5D6ED62}">
      <dgm:prSet/>
      <dgm:spPr/>
      <dgm:t>
        <a:bodyPr/>
        <a:lstStyle/>
        <a:p>
          <a:endParaRPr lang="en-US"/>
        </a:p>
      </dgm:t>
    </dgm:pt>
    <dgm:pt modelId="{379743B4-1308-4294-9A02-10A404E33C30}">
      <dgm:prSet custT="1"/>
      <dgm:spPr/>
      <dgm:t>
        <a:bodyPr/>
        <a:lstStyle/>
        <a:p>
          <a:r>
            <a:rPr lang="en-US" sz="1000" dirty="0" smtClean="0"/>
            <a:t>Int’l partners</a:t>
          </a:r>
          <a:endParaRPr lang="en-US" sz="1000" dirty="0"/>
        </a:p>
      </dgm:t>
    </dgm:pt>
    <dgm:pt modelId="{ABE7CB58-3F1E-4D5C-B5CA-88AD001E354E}" type="parTrans" cxnId="{C10925DB-C87D-4DA3-ADD7-32D4A05D94CF}">
      <dgm:prSet/>
      <dgm:spPr/>
      <dgm:t>
        <a:bodyPr/>
        <a:lstStyle/>
        <a:p>
          <a:endParaRPr lang="en-US"/>
        </a:p>
      </dgm:t>
    </dgm:pt>
    <dgm:pt modelId="{0AD62475-6382-48FC-B8E7-5FF33990BBA6}" type="sibTrans" cxnId="{C10925DB-C87D-4DA3-ADD7-32D4A05D94CF}">
      <dgm:prSet/>
      <dgm:spPr/>
      <dgm:t>
        <a:bodyPr/>
        <a:lstStyle/>
        <a:p>
          <a:endParaRPr lang="en-US"/>
        </a:p>
      </dgm:t>
    </dgm:pt>
    <dgm:pt modelId="{D37047EA-B93E-44B9-90D7-E0DB680B89EE}">
      <dgm:prSet custT="1"/>
      <dgm:spPr/>
      <dgm:t>
        <a:bodyPr/>
        <a:lstStyle/>
        <a:p>
          <a:r>
            <a:rPr lang="en-US" sz="1000" dirty="0" smtClean="0"/>
            <a:t>Other medical subspecialists</a:t>
          </a:r>
          <a:endParaRPr lang="en-US" sz="1000" dirty="0"/>
        </a:p>
      </dgm:t>
    </dgm:pt>
    <dgm:pt modelId="{DDF4A791-BE99-4016-8542-5412F32239EE}" type="parTrans" cxnId="{54F3B1BE-870E-4813-9C23-5EE29A80801C}">
      <dgm:prSet/>
      <dgm:spPr/>
      <dgm:t>
        <a:bodyPr/>
        <a:lstStyle/>
        <a:p>
          <a:endParaRPr lang="en-US"/>
        </a:p>
      </dgm:t>
    </dgm:pt>
    <dgm:pt modelId="{5CE3BF34-3FD2-40F1-8A77-6F61F3124988}" type="sibTrans" cxnId="{54F3B1BE-870E-4813-9C23-5EE29A80801C}">
      <dgm:prSet/>
      <dgm:spPr/>
      <dgm:t>
        <a:bodyPr/>
        <a:lstStyle/>
        <a:p>
          <a:endParaRPr lang="en-US"/>
        </a:p>
      </dgm:t>
    </dgm:pt>
    <dgm:pt modelId="{904E20C9-C32B-4AD3-9D4E-FFF8C514261E}">
      <dgm:prSet custT="1"/>
      <dgm:spPr/>
      <dgm:t>
        <a:bodyPr/>
        <a:lstStyle/>
        <a:p>
          <a:r>
            <a:rPr lang="en-US" sz="1000" dirty="0" smtClean="0"/>
            <a:t>Co-founded the PAS/SPR Special Interest group on Health Care Transition </a:t>
          </a:r>
          <a:endParaRPr lang="en-US" sz="1000" dirty="0"/>
        </a:p>
      </dgm:t>
    </dgm:pt>
    <dgm:pt modelId="{AC8A936D-B685-4AB1-BD1F-81EFC5D00B9C}" type="parTrans" cxnId="{24C70532-4E85-407B-BB16-114953F86553}">
      <dgm:prSet/>
      <dgm:spPr/>
      <dgm:t>
        <a:bodyPr/>
        <a:lstStyle/>
        <a:p>
          <a:endParaRPr lang="en-US"/>
        </a:p>
      </dgm:t>
    </dgm:pt>
    <dgm:pt modelId="{12DE15EC-0CC3-4D8B-A4D5-F94B75E0B14A}" type="sibTrans" cxnId="{24C70532-4E85-407B-BB16-114953F86553}">
      <dgm:prSet/>
      <dgm:spPr/>
      <dgm:t>
        <a:bodyPr/>
        <a:lstStyle/>
        <a:p>
          <a:endParaRPr lang="en-US"/>
        </a:p>
      </dgm:t>
    </dgm:pt>
    <dgm:pt modelId="{E0933ECC-8490-4F9A-B80E-A0217C5AB51E}" type="pres">
      <dgm:prSet presAssocID="{E2F7469C-915D-4CDA-BDEA-21A4CAAF749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C6C8484-CD0F-44E6-92B9-090AC97F4A3B}" type="pres">
      <dgm:prSet presAssocID="{E2F7469C-915D-4CDA-BDEA-21A4CAAF7494}" presName="tSp" presStyleCnt="0"/>
      <dgm:spPr/>
    </dgm:pt>
    <dgm:pt modelId="{969911C0-4F0E-401D-A5F9-253A8B74272A}" type="pres">
      <dgm:prSet presAssocID="{E2F7469C-915D-4CDA-BDEA-21A4CAAF7494}" presName="bSp" presStyleCnt="0"/>
      <dgm:spPr/>
    </dgm:pt>
    <dgm:pt modelId="{CFF4DA83-5444-469B-89DF-1DB56EB1DC24}" type="pres">
      <dgm:prSet presAssocID="{E2F7469C-915D-4CDA-BDEA-21A4CAAF7494}" presName="process" presStyleCnt="0"/>
      <dgm:spPr/>
    </dgm:pt>
    <dgm:pt modelId="{CF1933DC-5B12-42D4-BB56-380C6D030B59}" type="pres">
      <dgm:prSet presAssocID="{AD5E1477-5971-4FC5-804A-3D617F3E8F3C}" presName="composite1" presStyleCnt="0"/>
      <dgm:spPr/>
    </dgm:pt>
    <dgm:pt modelId="{CD48B484-FECC-4E1C-94B3-B0D410504C9C}" type="pres">
      <dgm:prSet presAssocID="{AD5E1477-5971-4FC5-804A-3D617F3E8F3C}" presName="dummyNode1" presStyleLbl="node1" presStyleIdx="0" presStyleCnt="6"/>
      <dgm:spPr/>
    </dgm:pt>
    <dgm:pt modelId="{DA3239A6-844E-4499-BF33-E18CF044F426}" type="pres">
      <dgm:prSet presAssocID="{AD5E1477-5971-4FC5-804A-3D617F3E8F3C}" presName="childNode1" presStyleLbl="bgAcc1" presStyleIdx="0" presStyleCnt="6" custScaleX="132815" custScaleY="14019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A4BD86-6DD6-441F-818D-7A2738A76617}" type="pres">
      <dgm:prSet presAssocID="{AD5E1477-5971-4FC5-804A-3D617F3E8F3C}" presName="childNode1tx" presStyleLbl="bgAcc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DF0673-10BB-4936-B6ED-5D3C8D55EE98}" type="pres">
      <dgm:prSet presAssocID="{AD5E1477-5971-4FC5-804A-3D617F3E8F3C}" presName="parentNode1" presStyleLbl="node1" presStyleIdx="0" presStyleCnt="6" custLinFactNeighborX="18812" custLinFactNeighborY="865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F719FC-9B19-4A61-A66A-335BDE0AD2B4}" type="pres">
      <dgm:prSet presAssocID="{AD5E1477-5971-4FC5-804A-3D617F3E8F3C}" presName="connSite1" presStyleCnt="0"/>
      <dgm:spPr/>
    </dgm:pt>
    <dgm:pt modelId="{DB072566-EE6D-4263-8EA6-F2B2E2E447CC}" type="pres">
      <dgm:prSet presAssocID="{3C18FAA0-F209-421E-B739-194D117893D9}" presName="Name9" presStyleLbl="sibTrans2D1" presStyleIdx="0" presStyleCnt="5" custAng="407826" custLinFactNeighborY="3803"/>
      <dgm:spPr/>
      <dgm:t>
        <a:bodyPr/>
        <a:lstStyle/>
        <a:p>
          <a:endParaRPr lang="en-US"/>
        </a:p>
      </dgm:t>
    </dgm:pt>
    <dgm:pt modelId="{C57C9009-42B8-4E2C-B287-02993026D1AF}" type="pres">
      <dgm:prSet presAssocID="{47B462B4-B138-4091-A819-79E3A7E09215}" presName="composite2" presStyleCnt="0"/>
      <dgm:spPr/>
    </dgm:pt>
    <dgm:pt modelId="{2780BC6C-E517-45A0-B02A-651F378BE761}" type="pres">
      <dgm:prSet presAssocID="{47B462B4-B138-4091-A819-79E3A7E09215}" presName="dummyNode2" presStyleLbl="node1" presStyleIdx="0" presStyleCnt="6"/>
      <dgm:spPr/>
    </dgm:pt>
    <dgm:pt modelId="{660BDAD8-BFC1-4876-8E51-8D1203BD4782}" type="pres">
      <dgm:prSet presAssocID="{47B462B4-B138-4091-A819-79E3A7E09215}" presName="childNode2" presStyleLbl="bgAcc1" presStyleIdx="1" presStyleCnt="6" custScaleX="158460" custScaleY="158751" custLinFactNeighborX="8034" custLinFactNeighborY="32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295709-D3F9-4C8B-B835-5FDE80A1FF9B}" type="pres">
      <dgm:prSet presAssocID="{47B462B4-B138-4091-A819-79E3A7E09215}" presName="childNode2tx" presStyleLbl="bgAcc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D95D1D-C576-4EE8-89A6-D4ECFA6351F2}" type="pres">
      <dgm:prSet presAssocID="{47B462B4-B138-4091-A819-79E3A7E09215}" presName="parentNode2" presStyleLbl="node1" presStyleIdx="1" presStyleCnt="6" custLinFactNeighborY="-3224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83FD1D-B258-4A05-8181-C3369F004D27}" type="pres">
      <dgm:prSet presAssocID="{47B462B4-B138-4091-A819-79E3A7E09215}" presName="connSite2" presStyleCnt="0"/>
      <dgm:spPr/>
    </dgm:pt>
    <dgm:pt modelId="{B62BCCB2-2296-4CD3-8402-D970AF0A0BD0}" type="pres">
      <dgm:prSet presAssocID="{B0F06B58-CCE5-4BBF-995F-2B3D5BF29599}" presName="Name18" presStyleLbl="sibTrans2D1" presStyleIdx="1" presStyleCnt="5" custAng="21443646"/>
      <dgm:spPr/>
      <dgm:t>
        <a:bodyPr/>
        <a:lstStyle/>
        <a:p>
          <a:endParaRPr lang="en-US"/>
        </a:p>
      </dgm:t>
    </dgm:pt>
    <dgm:pt modelId="{1781EB91-E129-4779-AA00-F3BF066B359C}" type="pres">
      <dgm:prSet presAssocID="{A4F1F8E9-C5A6-480F-A1A2-E9E86A546D73}" presName="composite1" presStyleCnt="0"/>
      <dgm:spPr/>
    </dgm:pt>
    <dgm:pt modelId="{0DE386EF-F71B-4640-959E-268FB55C484C}" type="pres">
      <dgm:prSet presAssocID="{A4F1F8E9-C5A6-480F-A1A2-E9E86A546D73}" presName="dummyNode1" presStyleLbl="node1" presStyleIdx="1" presStyleCnt="6"/>
      <dgm:spPr/>
    </dgm:pt>
    <dgm:pt modelId="{A5D677FE-5A92-4DA9-99B7-686229BED9B6}" type="pres">
      <dgm:prSet presAssocID="{A4F1F8E9-C5A6-480F-A1A2-E9E86A546D73}" presName="childNode1" presStyleLbl="bgAcc1" presStyleIdx="2" presStyleCnt="6" custScaleX="159326" custScaleY="15650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76B8A5-80E2-4761-83E0-86A51C8DFD7E}" type="pres">
      <dgm:prSet presAssocID="{A4F1F8E9-C5A6-480F-A1A2-E9E86A546D73}" presName="childNode1tx" presStyleLbl="bgAcc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F153D1-C684-447D-893C-B83240AFAC72}" type="pres">
      <dgm:prSet presAssocID="{A4F1F8E9-C5A6-480F-A1A2-E9E86A546D73}" presName="parentNode1" presStyleLbl="node1" presStyleIdx="2" presStyleCnt="6" custLinFactNeighborY="7799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648FE9-E083-43B2-9425-9AF4D68329EE}" type="pres">
      <dgm:prSet presAssocID="{A4F1F8E9-C5A6-480F-A1A2-E9E86A546D73}" presName="connSite1" presStyleCnt="0"/>
      <dgm:spPr/>
    </dgm:pt>
    <dgm:pt modelId="{E2E22301-AFDD-4B55-A324-2407A524A013}" type="pres">
      <dgm:prSet presAssocID="{E1362FAE-7980-4E9B-BCE2-711E20E78835}" presName="Name9" presStyleLbl="sibTrans2D1" presStyleIdx="2" presStyleCnt="5" custAng="370948" custLinFactNeighborY="5680"/>
      <dgm:spPr/>
      <dgm:t>
        <a:bodyPr/>
        <a:lstStyle/>
        <a:p>
          <a:endParaRPr lang="en-US"/>
        </a:p>
      </dgm:t>
    </dgm:pt>
    <dgm:pt modelId="{E2F2CECE-62A0-469F-BA3C-612233349A71}" type="pres">
      <dgm:prSet presAssocID="{B4F8BBFD-CAAD-4D25-80D8-7BA734635384}" presName="composite2" presStyleCnt="0"/>
      <dgm:spPr/>
    </dgm:pt>
    <dgm:pt modelId="{6AAF3B8C-42EE-46D9-8872-06B47670AEA0}" type="pres">
      <dgm:prSet presAssocID="{B4F8BBFD-CAAD-4D25-80D8-7BA734635384}" presName="dummyNode2" presStyleLbl="node1" presStyleIdx="2" presStyleCnt="6"/>
      <dgm:spPr/>
    </dgm:pt>
    <dgm:pt modelId="{006FFB71-89AF-410E-827B-05A9ABB7BFC6}" type="pres">
      <dgm:prSet presAssocID="{B4F8BBFD-CAAD-4D25-80D8-7BA734635384}" presName="childNode2" presStyleLbl="bgAcc1" presStyleIdx="3" presStyleCnt="6" custScaleX="196159" custScaleY="190384" custLinFactNeighborY="530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6A507C-538F-4C7E-94F1-79206EF75C33}" type="pres">
      <dgm:prSet presAssocID="{B4F8BBFD-CAAD-4D25-80D8-7BA734635384}" presName="childNode2tx" presStyleLbl="bgAcc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9A7826-1B1D-44CD-BAA1-BE9B4379E697}" type="pres">
      <dgm:prSet presAssocID="{B4F8BBFD-CAAD-4D25-80D8-7BA734635384}" presName="parentNode2" presStyleLbl="node1" presStyleIdx="3" presStyleCnt="6" custLinFactNeighborX="-15231" custLinFactNeighborY="-9865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75E4AC-7C5C-4DCC-A106-A3145F8C15D1}" type="pres">
      <dgm:prSet presAssocID="{B4F8BBFD-CAAD-4D25-80D8-7BA734635384}" presName="connSite2" presStyleCnt="0"/>
      <dgm:spPr/>
    </dgm:pt>
    <dgm:pt modelId="{259C9E55-512B-44BC-84E9-C78506EC45E8}" type="pres">
      <dgm:prSet presAssocID="{0940B341-292E-4CC8-9737-A1D3E4CC7879}" presName="Name18" presStyleLbl="sibTrans2D1" presStyleIdx="3" presStyleCnt="5" custAng="21355230" custLinFactNeighborY="900"/>
      <dgm:spPr/>
      <dgm:t>
        <a:bodyPr/>
        <a:lstStyle/>
        <a:p>
          <a:endParaRPr lang="en-US"/>
        </a:p>
      </dgm:t>
    </dgm:pt>
    <dgm:pt modelId="{9D750DD7-6E7F-410B-A3DA-34CEB265A7D3}" type="pres">
      <dgm:prSet presAssocID="{38045F79-58E8-464A-A159-2A723A46E948}" presName="composite1" presStyleCnt="0"/>
      <dgm:spPr/>
    </dgm:pt>
    <dgm:pt modelId="{75665156-F76B-49A4-B305-18F3970E4B17}" type="pres">
      <dgm:prSet presAssocID="{38045F79-58E8-464A-A159-2A723A46E948}" presName="dummyNode1" presStyleLbl="node1" presStyleIdx="3" presStyleCnt="6"/>
      <dgm:spPr/>
    </dgm:pt>
    <dgm:pt modelId="{5A6CFB84-BDED-4E44-BDBC-0963A01AC879}" type="pres">
      <dgm:prSet presAssocID="{38045F79-58E8-464A-A159-2A723A46E948}" presName="childNode1" presStyleLbl="bgAcc1" presStyleIdx="4" presStyleCnt="6" custScaleX="129238" custScaleY="161409" custLinFactNeighborY="8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FD7274-6361-4CBE-93AC-6802606BE5A1}" type="pres">
      <dgm:prSet presAssocID="{38045F79-58E8-464A-A159-2A723A46E948}" presName="childNode1tx" presStyleLbl="bgAcc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6F4B77-8777-47A3-B481-C58E4CCA12E6}" type="pres">
      <dgm:prSet presAssocID="{38045F79-58E8-464A-A159-2A723A46E948}" presName="parentNode1" presStyleLbl="node1" presStyleIdx="4" presStyleCnt="6" custLinFactY="13759" custLinFactNeighborX="-8005" custLinFactNeighborY="10000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DBE991-8686-41EF-808C-373B688E28B0}" type="pres">
      <dgm:prSet presAssocID="{38045F79-58E8-464A-A159-2A723A46E948}" presName="connSite1" presStyleCnt="0"/>
      <dgm:spPr/>
    </dgm:pt>
    <dgm:pt modelId="{56F11CF0-7CBD-4CD0-A8ED-032D3085D30E}" type="pres">
      <dgm:prSet presAssocID="{FAA529AD-1F0D-4759-BFDD-5F85A1B112B8}" presName="Name9" presStyleLbl="sibTrans2D1" presStyleIdx="4" presStyleCnt="5" custAng="830146" custLinFactNeighborY="7367"/>
      <dgm:spPr/>
      <dgm:t>
        <a:bodyPr/>
        <a:lstStyle/>
        <a:p>
          <a:endParaRPr lang="en-US"/>
        </a:p>
      </dgm:t>
    </dgm:pt>
    <dgm:pt modelId="{4DDD074D-3C71-444A-8166-5974B9F6762D}" type="pres">
      <dgm:prSet presAssocID="{561B3008-3067-4BE4-AFD8-2B1BB4423D33}" presName="composite2" presStyleCnt="0"/>
      <dgm:spPr/>
    </dgm:pt>
    <dgm:pt modelId="{6E0CA8B9-E0D6-4C88-BA49-07D6E4102452}" type="pres">
      <dgm:prSet presAssocID="{561B3008-3067-4BE4-AFD8-2B1BB4423D33}" presName="dummyNode2" presStyleLbl="node1" presStyleIdx="4" presStyleCnt="6"/>
      <dgm:spPr/>
    </dgm:pt>
    <dgm:pt modelId="{C1328C96-6EA0-4798-802F-B88D1664FEB6}" type="pres">
      <dgm:prSet presAssocID="{561B3008-3067-4BE4-AFD8-2B1BB4423D33}" presName="childNode2" presStyleLbl="bgAcc1" presStyleIdx="5" presStyleCnt="6" custScaleX="170236" custScaleY="216618" custLinFactNeighborY="-600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2A61C5-A6F5-4FC7-9CF6-3538D9D92D4E}" type="pres">
      <dgm:prSet presAssocID="{561B3008-3067-4BE4-AFD8-2B1BB4423D33}" presName="childNode2tx" presStyleLbl="bgAcc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50ACF0-3470-41BA-A7F6-6F64FA9B1906}" type="pres">
      <dgm:prSet presAssocID="{561B3008-3067-4BE4-AFD8-2B1BB4423D33}" presName="parentNode2" presStyleLbl="node1" presStyleIdx="5" presStyleCnt="6" custLinFactY="-41789" custLinFactNeighborX="-35062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D27314-7DFC-4C9B-9DE1-5BF8D8241E6F}" type="pres">
      <dgm:prSet presAssocID="{561B3008-3067-4BE4-AFD8-2B1BB4423D33}" presName="connSite2" presStyleCnt="0"/>
      <dgm:spPr/>
    </dgm:pt>
  </dgm:ptLst>
  <dgm:cxnLst>
    <dgm:cxn modelId="{CAC693D8-B688-43AC-8018-1F3B9E299A01}" srcId="{E2F7469C-915D-4CDA-BDEA-21A4CAAF7494}" destId="{47B462B4-B138-4091-A819-79E3A7E09215}" srcOrd="1" destOrd="0" parTransId="{4F743454-2255-432D-A3F8-E191F2EF8769}" sibTransId="{B0F06B58-CCE5-4BBF-995F-2B3D5BF29599}"/>
    <dgm:cxn modelId="{88C5991F-0512-4E6E-8559-80133005BA15}" type="presOf" srcId="{2A8DED46-CC49-4AC1-9C2A-D08C4C53DE84}" destId="{72295709-D3F9-4C8B-B835-5FDE80A1FF9B}" srcOrd="1" destOrd="0" presId="urn:microsoft.com/office/officeart/2005/8/layout/hProcess4"/>
    <dgm:cxn modelId="{DBF41BC6-BBBD-4DDD-9DAD-BF8A1D1B857A}" type="presOf" srcId="{AFBF6CC3-9B18-4031-A66F-6946707A24AF}" destId="{5A6CFB84-BDED-4E44-BDBC-0963A01AC879}" srcOrd="0" destOrd="0" presId="urn:microsoft.com/office/officeart/2005/8/layout/hProcess4"/>
    <dgm:cxn modelId="{FAE41A89-633B-4A56-9D2C-F26C3F83FA64}" type="presOf" srcId="{D0221139-121D-476A-B631-E43B76C4BBC6}" destId="{A5D677FE-5A92-4DA9-99B7-686229BED9B6}" srcOrd="0" destOrd="0" presId="urn:microsoft.com/office/officeart/2005/8/layout/hProcess4"/>
    <dgm:cxn modelId="{66394312-BA6C-4030-A301-D16A32FCF0B9}" type="presOf" srcId="{0940B341-292E-4CC8-9737-A1D3E4CC7879}" destId="{259C9E55-512B-44BC-84E9-C78506EC45E8}" srcOrd="0" destOrd="0" presId="urn:microsoft.com/office/officeart/2005/8/layout/hProcess4"/>
    <dgm:cxn modelId="{4DA15A5F-6E2E-4235-BA63-3169933140E4}" type="presOf" srcId="{561B3008-3067-4BE4-AFD8-2B1BB4423D33}" destId="{A650ACF0-3470-41BA-A7F6-6F64FA9B1906}" srcOrd="0" destOrd="0" presId="urn:microsoft.com/office/officeart/2005/8/layout/hProcess4"/>
    <dgm:cxn modelId="{DE55BFAC-B92E-4030-8265-19258097AD9B}" type="presOf" srcId="{F379BA00-23C2-4D29-A0B8-D8D50BD023C7}" destId="{72295709-D3F9-4C8B-B835-5FDE80A1FF9B}" srcOrd="1" destOrd="1" presId="urn:microsoft.com/office/officeart/2005/8/layout/hProcess4"/>
    <dgm:cxn modelId="{67854B52-B83D-4B47-86BD-E269C0F06799}" srcId="{38045F79-58E8-464A-A159-2A723A46E948}" destId="{AFBF6CC3-9B18-4031-A66F-6946707A24AF}" srcOrd="0" destOrd="0" parTransId="{6C405927-B898-43DF-9E48-51EC7F45EEF7}" sibTransId="{5E3879F0-2A12-4D69-B4FC-111CB30C0508}"/>
    <dgm:cxn modelId="{E2D78BF0-0E4C-4C84-BC99-DCC09E1BA77A}" type="presOf" srcId="{6A5B49DF-8F09-4855-9BB8-EECE375E9F5A}" destId="{5A6CFB84-BDED-4E44-BDBC-0963A01AC879}" srcOrd="0" destOrd="2" presId="urn:microsoft.com/office/officeart/2005/8/layout/hProcess4"/>
    <dgm:cxn modelId="{A56A4FC6-3C8E-44A0-B675-653AEF2E1C78}" type="presOf" srcId="{379743B4-1308-4294-9A02-10A404E33C30}" destId="{272A61C5-A6F5-4FC7-9CF6-3538D9D92D4E}" srcOrd="1" destOrd="1" presId="urn:microsoft.com/office/officeart/2005/8/layout/hProcess4"/>
    <dgm:cxn modelId="{CD525477-B94F-49A8-95DD-4CFA1837AFF3}" type="presOf" srcId="{2A8DED46-CC49-4AC1-9C2A-D08C4C53DE84}" destId="{660BDAD8-BFC1-4876-8E51-8D1203BD4782}" srcOrd="0" destOrd="0" presId="urn:microsoft.com/office/officeart/2005/8/layout/hProcess4"/>
    <dgm:cxn modelId="{94A500EF-AC97-42F0-A72D-30A38B9FE222}" srcId="{E2F7469C-915D-4CDA-BDEA-21A4CAAF7494}" destId="{38045F79-58E8-464A-A159-2A723A46E948}" srcOrd="4" destOrd="0" parTransId="{9E31D489-833C-4DAC-A81B-C02DEFFF4031}" sibTransId="{FAA529AD-1F0D-4759-BFDD-5F85A1B112B8}"/>
    <dgm:cxn modelId="{C10925DB-C87D-4DA3-ADD7-32D4A05D94CF}" srcId="{561B3008-3067-4BE4-AFD8-2B1BB4423D33}" destId="{379743B4-1308-4294-9A02-10A404E33C30}" srcOrd="1" destOrd="0" parTransId="{ABE7CB58-3F1E-4D5C-B5CA-88AD001E354E}" sibTransId="{0AD62475-6382-48FC-B8E7-5FF33990BBA6}"/>
    <dgm:cxn modelId="{598E2B59-CDA7-4490-B351-8516D9313231}" srcId="{47B462B4-B138-4091-A819-79E3A7E09215}" destId="{F379BA00-23C2-4D29-A0B8-D8D50BD023C7}" srcOrd="1" destOrd="0" parTransId="{3ACBF423-EB41-4942-B99B-545F91DBDF2F}" sibTransId="{68765426-DFE1-45DB-ADB2-680CCA8E2E56}"/>
    <dgm:cxn modelId="{7DDA51E9-05F9-4B87-ADB7-BB40FE9AFF33}" type="presOf" srcId="{AFBF6CC3-9B18-4031-A66F-6946707A24AF}" destId="{35FD7274-6361-4CBE-93AC-6802606BE5A1}" srcOrd="1" destOrd="0" presId="urn:microsoft.com/office/officeart/2005/8/layout/hProcess4"/>
    <dgm:cxn modelId="{E30A014E-2EF4-4A48-9631-2B7FA37AD2A2}" type="presOf" srcId="{E1362FAE-7980-4E9B-BCE2-711E20E78835}" destId="{E2E22301-AFDD-4B55-A324-2407A524A013}" srcOrd="0" destOrd="0" presId="urn:microsoft.com/office/officeart/2005/8/layout/hProcess4"/>
    <dgm:cxn modelId="{A9E54DFA-A24F-445F-8EF4-20E4A5D6ED62}" srcId="{38045F79-58E8-464A-A159-2A723A46E948}" destId="{6A5B49DF-8F09-4855-9BB8-EECE375E9F5A}" srcOrd="2" destOrd="0" parTransId="{04136398-D312-48A4-9AC3-BB3D1D9B18A3}" sibTransId="{195C2225-F73B-479D-BABC-6E259FFC6082}"/>
    <dgm:cxn modelId="{038B1BD4-857A-4DE1-A679-EE880AD6BB58}" type="presOf" srcId="{904E20C9-C32B-4AD3-9D4E-FFF8C514261E}" destId="{C1328C96-6EA0-4798-802F-B88D1664FEB6}" srcOrd="0" destOrd="0" presId="urn:microsoft.com/office/officeart/2005/8/layout/hProcess4"/>
    <dgm:cxn modelId="{4619C64D-CB3F-43F7-A902-0EF36940C0AD}" type="presOf" srcId="{B2991118-B223-402D-8F65-F692BCA57DC0}" destId="{DA3239A6-844E-4499-BF33-E18CF044F426}" srcOrd="0" destOrd="0" presId="urn:microsoft.com/office/officeart/2005/8/layout/hProcess4"/>
    <dgm:cxn modelId="{98EE44A2-BA28-40D0-B079-8966413D0232}" type="presOf" srcId="{AD5E1477-5971-4FC5-804A-3D617F3E8F3C}" destId="{ABDF0673-10BB-4936-B6ED-5D3C8D55EE98}" srcOrd="0" destOrd="0" presId="urn:microsoft.com/office/officeart/2005/8/layout/hProcess4"/>
    <dgm:cxn modelId="{9BA421D5-0D6C-4EFF-8A95-AF36A247E867}" type="presOf" srcId="{38045F79-58E8-464A-A159-2A723A46E948}" destId="{296F4B77-8777-47A3-B481-C58E4CCA12E6}" srcOrd="0" destOrd="0" presId="urn:microsoft.com/office/officeart/2005/8/layout/hProcess4"/>
    <dgm:cxn modelId="{7E959185-A7AF-4705-9D3C-98D61B919CAF}" srcId="{47B462B4-B138-4091-A819-79E3A7E09215}" destId="{2A8DED46-CC49-4AC1-9C2A-D08C4C53DE84}" srcOrd="0" destOrd="0" parTransId="{A82CCB19-1A3C-4BE0-9F0D-CD3ABD8C3B02}" sibTransId="{C64278CA-623F-496A-890B-ED82F7E8C2B4}"/>
    <dgm:cxn modelId="{D859B159-26AE-42C5-94E7-0EA5B0C788CC}" type="presOf" srcId="{B0F06B58-CCE5-4BBF-995F-2B3D5BF29599}" destId="{B62BCCB2-2296-4CD3-8402-D970AF0A0BD0}" srcOrd="0" destOrd="0" presId="urn:microsoft.com/office/officeart/2005/8/layout/hProcess4"/>
    <dgm:cxn modelId="{291F865E-292A-49EB-A06F-479995BEE783}" type="presOf" srcId="{3C18FAA0-F209-421E-B739-194D117893D9}" destId="{DB072566-EE6D-4263-8EA6-F2B2E2E447CC}" srcOrd="0" destOrd="0" presId="urn:microsoft.com/office/officeart/2005/8/layout/hProcess4"/>
    <dgm:cxn modelId="{F3F9B9C7-AC90-4DD5-B469-64498AD33413}" type="presOf" srcId="{D37047EA-B93E-44B9-90D7-E0DB680B89EE}" destId="{35FD7274-6361-4CBE-93AC-6802606BE5A1}" srcOrd="1" destOrd="1" presId="urn:microsoft.com/office/officeart/2005/8/layout/hProcess4"/>
    <dgm:cxn modelId="{934C826C-B963-4997-8095-18B15EA50F39}" type="presOf" srcId="{71718EE8-EF70-4EB1-B5E9-9CB2002006BE}" destId="{A5D677FE-5A92-4DA9-99B7-686229BED9B6}" srcOrd="0" destOrd="1" presId="urn:microsoft.com/office/officeart/2005/8/layout/hProcess4"/>
    <dgm:cxn modelId="{5100EF25-064D-4030-8873-D9D0B89B3E65}" type="presOf" srcId="{FAA529AD-1F0D-4759-BFDD-5F85A1B112B8}" destId="{56F11CF0-7CBD-4CD0-A8ED-032D3085D30E}" srcOrd="0" destOrd="0" presId="urn:microsoft.com/office/officeart/2005/8/layout/hProcess4"/>
    <dgm:cxn modelId="{CF1DA172-CF83-4778-816D-A90C215DD1FD}" type="presOf" srcId="{E2F7469C-915D-4CDA-BDEA-21A4CAAF7494}" destId="{E0933ECC-8490-4F9A-B80E-A0217C5AB51E}" srcOrd="0" destOrd="0" presId="urn:microsoft.com/office/officeart/2005/8/layout/hProcess4"/>
    <dgm:cxn modelId="{C2091F11-FA6C-471D-ABA1-D9CFECB57B7F}" srcId="{A4F1F8E9-C5A6-480F-A1A2-E9E86A546D73}" destId="{71718EE8-EF70-4EB1-B5E9-9CB2002006BE}" srcOrd="1" destOrd="0" parTransId="{43693D54-DA10-4A04-BD32-77EE28714D09}" sibTransId="{266F315F-7B4F-46E4-9C8E-E9ECC743EFC0}"/>
    <dgm:cxn modelId="{9D59B6F5-201E-40B2-9D70-AC9B3C95EA7A}" type="presOf" srcId="{D37047EA-B93E-44B9-90D7-E0DB680B89EE}" destId="{5A6CFB84-BDED-4E44-BDBC-0963A01AC879}" srcOrd="0" destOrd="1" presId="urn:microsoft.com/office/officeart/2005/8/layout/hProcess4"/>
    <dgm:cxn modelId="{3BF76115-E232-43E6-A46E-3C38F44E50DB}" type="presOf" srcId="{B2991118-B223-402D-8F65-F692BCA57DC0}" destId="{71A4BD86-6DD6-441F-818D-7A2738A76617}" srcOrd="1" destOrd="0" presId="urn:microsoft.com/office/officeart/2005/8/layout/hProcess4"/>
    <dgm:cxn modelId="{71DF7AC6-01B8-4248-8E64-108B6554B4D5}" srcId="{B4F8BBFD-CAAD-4D25-80D8-7BA734635384}" destId="{62837AEF-08A8-40FA-AB35-397791F62F06}" srcOrd="0" destOrd="0" parTransId="{95A33071-7AFD-4493-8046-43D8817FC377}" sibTransId="{7F3E44C8-6672-430D-84D8-B044612B898B}"/>
    <dgm:cxn modelId="{E008ADB4-65AB-4C81-AE11-A0ACAAFEB65C}" type="presOf" srcId="{6A5B49DF-8F09-4855-9BB8-EECE375E9F5A}" destId="{35FD7274-6361-4CBE-93AC-6802606BE5A1}" srcOrd="1" destOrd="2" presId="urn:microsoft.com/office/officeart/2005/8/layout/hProcess4"/>
    <dgm:cxn modelId="{AE93AFCD-EED3-4C6E-9903-15F87DC84FF2}" srcId="{AD5E1477-5971-4FC5-804A-3D617F3E8F3C}" destId="{B2991118-B223-402D-8F65-F692BCA57DC0}" srcOrd="0" destOrd="0" parTransId="{63DE5AF1-6C65-436D-A20C-D6BEB6451AF5}" sibTransId="{345657DA-214C-4F52-94F3-536A6559B3EF}"/>
    <dgm:cxn modelId="{F2E0BEB0-6B9C-4AA6-A0B8-C06126A0D929}" srcId="{E2F7469C-915D-4CDA-BDEA-21A4CAAF7494}" destId="{561B3008-3067-4BE4-AFD8-2B1BB4423D33}" srcOrd="5" destOrd="0" parTransId="{0D291C78-2ED8-4AFB-8CD8-4987CE91CE10}" sibTransId="{115320A4-2542-4CD1-B364-57FB24CC64CF}"/>
    <dgm:cxn modelId="{6BC0697C-6B12-41D9-8A24-88A1BB2B4374}" srcId="{E2F7469C-915D-4CDA-BDEA-21A4CAAF7494}" destId="{A4F1F8E9-C5A6-480F-A1A2-E9E86A546D73}" srcOrd="2" destOrd="0" parTransId="{0A82C29C-FEEC-4C88-B6E7-8E4C506233DA}" sibTransId="{E1362FAE-7980-4E9B-BCE2-711E20E78835}"/>
    <dgm:cxn modelId="{B23A0954-F935-4846-BF6E-EC8DBA569D95}" type="presOf" srcId="{379743B4-1308-4294-9A02-10A404E33C30}" destId="{C1328C96-6EA0-4798-802F-B88D1664FEB6}" srcOrd="0" destOrd="1" presId="urn:microsoft.com/office/officeart/2005/8/layout/hProcess4"/>
    <dgm:cxn modelId="{D809543C-1DFE-4D28-801C-1B385A2D5889}" type="presOf" srcId="{B4F8BBFD-CAAD-4D25-80D8-7BA734635384}" destId="{369A7826-1B1D-44CD-BAA1-BE9B4379E697}" srcOrd="0" destOrd="0" presId="urn:microsoft.com/office/officeart/2005/8/layout/hProcess4"/>
    <dgm:cxn modelId="{774CF18B-65A0-4861-B0EB-A44ED4B8BD7E}" type="presOf" srcId="{62837AEF-08A8-40FA-AB35-397791F62F06}" destId="{386A507C-538F-4C7E-94F1-79206EF75C33}" srcOrd="1" destOrd="0" presId="urn:microsoft.com/office/officeart/2005/8/layout/hProcess4"/>
    <dgm:cxn modelId="{9EB307DD-81FD-4A85-94A6-8F2DB0E1CAD7}" type="presOf" srcId="{A4F1F8E9-C5A6-480F-A1A2-E9E86A546D73}" destId="{C7F153D1-C684-447D-893C-B83240AFAC72}" srcOrd="0" destOrd="0" presId="urn:microsoft.com/office/officeart/2005/8/layout/hProcess4"/>
    <dgm:cxn modelId="{E3C0E80A-C8C9-45CB-927F-9600C618227F}" type="presOf" srcId="{F379BA00-23C2-4D29-A0B8-D8D50BD023C7}" destId="{660BDAD8-BFC1-4876-8E51-8D1203BD4782}" srcOrd="0" destOrd="1" presId="urn:microsoft.com/office/officeart/2005/8/layout/hProcess4"/>
    <dgm:cxn modelId="{BAD76E47-680D-4DD9-9AB1-F0C39CAF219A}" type="presOf" srcId="{47B462B4-B138-4091-A819-79E3A7E09215}" destId="{BAD95D1D-C576-4EE8-89A6-D4ECFA6351F2}" srcOrd="0" destOrd="0" presId="urn:microsoft.com/office/officeart/2005/8/layout/hProcess4"/>
    <dgm:cxn modelId="{EC166AA2-1BE8-402C-81DD-051549DF45E8}" type="presOf" srcId="{62837AEF-08A8-40FA-AB35-397791F62F06}" destId="{006FFB71-89AF-410E-827B-05A9ABB7BFC6}" srcOrd="0" destOrd="0" presId="urn:microsoft.com/office/officeart/2005/8/layout/hProcess4"/>
    <dgm:cxn modelId="{5A691680-C744-429E-AF8A-59CC05228A2B}" srcId="{E2F7469C-915D-4CDA-BDEA-21A4CAAF7494}" destId="{B4F8BBFD-CAAD-4D25-80D8-7BA734635384}" srcOrd="3" destOrd="0" parTransId="{6398EA7F-D53F-4E46-A57D-AEA709389809}" sibTransId="{0940B341-292E-4CC8-9737-A1D3E4CC7879}"/>
    <dgm:cxn modelId="{B15B861D-2336-42AD-8A41-7EABAD9646D2}" srcId="{E2F7469C-915D-4CDA-BDEA-21A4CAAF7494}" destId="{AD5E1477-5971-4FC5-804A-3D617F3E8F3C}" srcOrd="0" destOrd="0" parTransId="{94729324-DC7F-4879-9EC5-D45444E50F38}" sibTransId="{3C18FAA0-F209-421E-B739-194D117893D9}"/>
    <dgm:cxn modelId="{38DDBE5D-A65F-44E3-BE26-4DFAC0D330DF}" srcId="{A4F1F8E9-C5A6-480F-A1A2-E9E86A546D73}" destId="{D0221139-121D-476A-B631-E43B76C4BBC6}" srcOrd="0" destOrd="0" parTransId="{CCBCB7D6-C727-4E93-82ED-00FE27081F5A}" sibTransId="{806CAE82-6876-4D0F-8DDB-005597AA9CF4}"/>
    <dgm:cxn modelId="{4C1219DD-725F-41FE-BB29-47BD267B0417}" type="presOf" srcId="{71718EE8-EF70-4EB1-B5E9-9CB2002006BE}" destId="{B376B8A5-80E2-4761-83E0-86A51C8DFD7E}" srcOrd="1" destOrd="1" presId="urn:microsoft.com/office/officeart/2005/8/layout/hProcess4"/>
    <dgm:cxn modelId="{54F3B1BE-870E-4813-9C23-5EE29A80801C}" srcId="{38045F79-58E8-464A-A159-2A723A46E948}" destId="{D37047EA-B93E-44B9-90D7-E0DB680B89EE}" srcOrd="1" destOrd="0" parTransId="{DDF4A791-BE99-4016-8542-5412F32239EE}" sibTransId="{5CE3BF34-3FD2-40F1-8A77-6F61F3124988}"/>
    <dgm:cxn modelId="{F67F4276-B6FA-4585-9F55-C6A539031506}" type="presOf" srcId="{904E20C9-C32B-4AD3-9D4E-FFF8C514261E}" destId="{272A61C5-A6F5-4FC7-9CF6-3538D9D92D4E}" srcOrd="1" destOrd="0" presId="urn:microsoft.com/office/officeart/2005/8/layout/hProcess4"/>
    <dgm:cxn modelId="{4198A24D-0893-43CB-9C15-A625CBF0396C}" type="presOf" srcId="{D0221139-121D-476A-B631-E43B76C4BBC6}" destId="{B376B8A5-80E2-4761-83E0-86A51C8DFD7E}" srcOrd="1" destOrd="0" presId="urn:microsoft.com/office/officeart/2005/8/layout/hProcess4"/>
    <dgm:cxn modelId="{24C70532-4E85-407B-BB16-114953F86553}" srcId="{561B3008-3067-4BE4-AFD8-2B1BB4423D33}" destId="{904E20C9-C32B-4AD3-9D4E-FFF8C514261E}" srcOrd="0" destOrd="0" parTransId="{AC8A936D-B685-4AB1-BD1F-81EFC5D00B9C}" sibTransId="{12DE15EC-0CC3-4D8B-A4D5-F94B75E0B14A}"/>
    <dgm:cxn modelId="{0C7B6533-7469-41A2-8436-F42121F01FCC}" type="presParOf" srcId="{E0933ECC-8490-4F9A-B80E-A0217C5AB51E}" destId="{3C6C8484-CD0F-44E6-92B9-090AC97F4A3B}" srcOrd="0" destOrd="0" presId="urn:microsoft.com/office/officeart/2005/8/layout/hProcess4"/>
    <dgm:cxn modelId="{08708BE5-1603-4B43-88B0-CFFC9324CE89}" type="presParOf" srcId="{E0933ECC-8490-4F9A-B80E-A0217C5AB51E}" destId="{969911C0-4F0E-401D-A5F9-253A8B74272A}" srcOrd="1" destOrd="0" presId="urn:microsoft.com/office/officeart/2005/8/layout/hProcess4"/>
    <dgm:cxn modelId="{646EEE82-925F-45FE-9F0F-BC356AAAB465}" type="presParOf" srcId="{E0933ECC-8490-4F9A-B80E-A0217C5AB51E}" destId="{CFF4DA83-5444-469B-89DF-1DB56EB1DC24}" srcOrd="2" destOrd="0" presId="urn:microsoft.com/office/officeart/2005/8/layout/hProcess4"/>
    <dgm:cxn modelId="{64BD7C48-E0D0-4BF1-99FA-F24397DA7693}" type="presParOf" srcId="{CFF4DA83-5444-469B-89DF-1DB56EB1DC24}" destId="{CF1933DC-5B12-42D4-BB56-380C6D030B59}" srcOrd="0" destOrd="0" presId="urn:microsoft.com/office/officeart/2005/8/layout/hProcess4"/>
    <dgm:cxn modelId="{084E57BF-F88A-43E1-BA30-D62458AF99DE}" type="presParOf" srcId="{CF1933DC-5B12-42D4-BB56-380C6D030B59}" destId="{CD48B484-FECC-4E1C-94B3-B0D410504C9C}" srcOrd="0" destOrd="0" presId="urn:microsoft.com/office/officeart/2005/8/layout/hProcess4"/>
    <dgm:cxn modelId="{5C5CB810-AF0D-409B-99F8-DE3068146B41}" type="presParOf" srcId="{CF1933DC-5B12-42D4-BB56-380C6D030B59}" destId="{DA3239A6-844E-4499-BF33-E18CF044F426}" srcOrd="1" destOrd="0" presId="urn:microsoft.com/office/officeart/2005/8/layout/hProcess4"/>
    <dgm:cxn modelId="{B329E7AD-D275-4D52-B970-4E48CE34E9CC}" type="presParOf" srcId="{CF1933DC-5B12-42D4-BB56-380C6D030B59}" destId="{71A4BD86-6DD6-441F-818D-7A2738A76617}" srcOrd="2" destOrd="0" presId="urn:microsoft.com/office/officeart/2005/8/layout/hProcess4"/>
    <dgm:cxn modelId="{210DC6A0-545F-48CD-A48F-B3BB7FACB145}" type="presParOf" srcId="{CF1933DC-5B12-42D4-BB56-380C6D030B59}" destId="{ABDF0673-10BB-4936-B6ED-5D3C8D55EE98}" srcOrd="3" destOrd="0" presId="urn:microsoft.com/office/officeart/2005/8/layout/hProcess4"/>
    <dgm:cxn modelId="{0D0C9B7C-D651-4C7F-8A8A-5F6E64DA3C7A}" type="presParOf" srcId="{CF1933DC-5B12-42D4-BB56-380C6D030B59}" destId="{54F719FC-9B19-4A61-A66A-335BDE0AD2B4}" srcOrd="4" destOrd="0" presId="urn:microsoft.com/office/officeart/2005/8/layout/hProcess4"/>
    <dgm:cxn modelId="{018786D7-D1FF-4113-BEEF-81C8EF01E4AB}" type="presParOf" srcId="{CFF4DA83-5444-469B-89DF-1DB56EB1DC24}" destId="{DB072566-EE6D-4263-8EA6-F2B2E2E447CC}" srcOrd="1" destOrd="0" presId="urn:microsoft.com/office/officeart/2005/8/layout/hProcess4"/>
    <dgm:cxn modelId="{64B28843-A409-4548-A309-139C1B4634AB}" type="presParOf" srcId="{CFF4DA83-5444-469B-89DF-1DB56EB1DC24}" destId="{C57C9009-42B8-4E2C-B287-02993026D1AF}" srcOrd="2" destOrd="0" presId="urn:microsoft.com/office/officeart/2005/8/layout/hProcess4"/>
    <dgm:cxn modelId="{7845DEB8-1C2B-471F-AB8A-B25D57FE8FCC}" type="presParOf" srcId="{C57C9009-42B8-4E2C-B287-02993026D1AF}" destId="{2780BC6C-E517-45A0-B02A-651F378BE761}" srcOrd="0" destOrd="0" presId="urn:microsoft.com/office/officeart/2005/8/layout/hProcess4"/>
    <dgm:cxn modelId="{5A7792CE-9BAE-4F22-9F55-307ACC2B01AD}" type="presParOf" srcId="{C57C9009-42B8-4E2C-B287-02993026D1AF}" destId="{660BDAD8-BFC1-4876-8E51-8D1203BD4782}" srcOrd="1" destOrd="0" presId="urn:microsoft.com/office/officeart/2005/8/layout/hProcess4"/>
    <dgm:cxn modelId="{A683B06B-5582-4C3B-BCEB-4D037B073498}" type="presParOf" srcId="{C57C9009-42B8-4E2C-B287-02993026D1AF}" destId="{72295709-D3F9-4C8B-B835-5FDE80A1FF9B}" srcOrd="2" destOrd="0" presId="urn:microsoft.com/office/officeart/2005/8/layout/hProcess4"/>
    <dgm:cxn modelId="{8AC496AE-1C52-4822-99AC-46E188A33DE2}" type="presParOf" srcId="{C57C9009-42B8-4E2C-B287-02993026D1AF}" destId="{BAD95D1D-C576-4EE8-89A6-D4ECFA6351F2}" srcOrd="3" destOrd="0" presId="urn:microsoft.com/office/officeart/2005/8/layout/hProcess4"/>
    <dgm:cxn modelId="{E232822B-3518-470B-B247-D753214F4A95}" type="presParOf" srcId="{C57C9009-42B8-4E2C-B287-02993026D1AF}" destId="{3383FD1D-B258-4A05-8181-C3369F004D27}" srcOrd="4" destOrd="0" presId="urn:microsoft.com/office/officeart/2005/8/layout/hProcess4"/>
    <dgm:cxn modelId="{751B739E-80F3-4486-A6F1-831EE3D81EE5}" type="presParOf" srcId="{CFF4DA83-5444-469B-89DF-1DB56EB1DC24}" destId="{B62BCCB2-2296-4CD3-8402-D970AF0A0BD0}" srcOrd="3" destOrd="0" presId="urn:microsoft.com/office/officeart/2005/8/layout/hProcess4"/>
    <dgm:cxn modelId="{3523AAB9-3E01-4FB9-B842-8BFD0D86ECBB}" type="presParOf" srcId="{CFF4DA83-5444-469B-89DF-1DB56EB1DC24}" destId="{1781EB91-E129-4779-AA00-F3BF066B359C}" srcOrd="4" destOrd="0" presId="urn:microsoft.com/office/officeart/2005/8/layout/hProcess4"/>
    <dgm:cxn modelId="{2EC6C7E1-8EF0-4389-B062-AE3B2B12AD71}" type="presParOf" srcId="{1781EB91-E129-4779-AA00-F3BF066B359C}" destId="{0DE386EF-F71B-4640-959E-268FB55C484C}" srcOrd="0" destOrd="0" presId="urn:microsoft.com/office/officeart/2005/8/layout/hProcess4"/>
    <dgm:cxn modelId="{7966F8FE-BDFA-4BE3-9ADD-0F60CC66A2FE}" type="presParOf" srcId="{1781EB91-E129-4779-AA00-F3BF066B359C}" destId="{A5D677FE-5A92-4DA9-99B7-686229BED9B6}" srcOrd="1" destOrd="0" presId="urn:microsoft.com/office/officeart/2005/8/layout/hProcess4"/>
    <dgm:cxn modelId="{851F268A-55BF-4C88-B03A-2854591A152A}" type="presParOf" srcId="{1781EB91-E129-4779-AA00-F3BF066B359C}" destId="{B376B8A5-80E2-4761-83E0-86A51C8DFD7E}" srcOrd="2" destOrd="0" presId="urn:microsoft.com/office/officeart/2005/8/layout/hProcess4"/>
    <dgm:cxn modelId="{9BA6A50A-E19E-4B09-8F6C-F06E91DA4341}" type="presParOf" srcId="{1781EB91-E129-4779-AA00-F3BF066B359C}" destId="{C7F153D1-C684-447D-893C-B83240AFAC72}" srcOrd="3" destOrd="0" presId="urn:microsoft.com/office/officeart/2005/8/layout/hProcess4"/>
    <dgm:cxn modelId="{335C76E3-BBA9-4CEF-8BC2-DA00756D8967}" type="presParOf" srcId="{1781EB91-E129-4779-AA00-F3BF066B359C}" destId="{CF648FE9-E083-43B2-9425-9AF4D68329EE}" srcOrd="4" destOrd="0" presId="urn:microsoft.com/office/officeart/2005/8/layout/hProcess4"/>
    <dgm:cxn modelId="{BC29B551-E084-4D9A-AAD2-ED6C72A52C57}" type="presParOf" srcId="{CFF4DA83-5444-469B-89DF-1DB56EB1DC24}" destId="{E2E22301-AFDD-4B55-A324-2407A524A013}" srcOrd="5" destOrd="0" presId="urn:microsoft.com/office/officeart/2005/8/layout/hProcess4"/>
    <dgm:cxn modelId="{A069C154-68D9-438F-B6A8-0CC56EE22B47}" type="presParOf" srcId="{CFF4DA83-5444-469B-89DF-1DB56EB1DC24}" destId="{E2F2CECE-62A0-469F-BA3C-612233349A71}" srcOrd="6" destOrd="0" presId="urn:microsoft.com/office/officeart/2005/8/layout/hProcess4"/>
    <dgm:cxn modelId="{A241F5DE-2B75-4374-B6C9-84496052B03F}" type="presParOf" srcId="{E2F2CECE-62A0-469F-BA3C-612233349A71}" destId="{6AAF3B8C-42EE-46D9-8872-06B47670AEA0}" srcOrd="0" destOrd="0" presId="urn:microsoft.com/office/officeart/2005/8/layout/hProcess4"/>
    <dgm:cxn modelId="{C1BCC719-D0CA-41CF-9FAD-2F366A12BDEC}" type="presParOf" srcId="{E2F2CECE-62A0-469F-BA3C-612233349A71}" destId="{006FFB71-89AF-410E-827B-05A9ABB7BFC6}" srcOrd="1" destOrd="0" presId="urn:microsoft.com/office/officeart/2005/8/layout/hProcess4"/>
    <dgm:cxn modelId="{CEAAFB2E-684E-48D6-89F5-C3FE28EB05C4}" type="presParOf" srcId="{E2F2CECE-62A0-469F-BA3C-612233349A71}" destId="{386A507C-538F-4C7E-94F1-79206EF75C33}" srcOrd="2" destOrd="0" presId="urn:microsoft.com/office/officeart/2005/8/layout/hProcess4"/>
    <dgm:cxn modelId="{CF6FCEB4-6884-46CC-911D-FCFEBAB905EB}" type="presParOf" srcId="{E2F2CECE-62A0-469F-BA3C-612233349A71}" destId="{369A7826-1B1D-44CD-BAA1-BE9B4379E697}" srcOrd="3" destOrd="0" presId="urn:microsoft.com/office/officeart/2005/8/layout/hProcess4"/>
    <dgm:cxn modelId="{BE71E44D-2877-4CAE-85B6-A1690D0559C6}" type="presParOf" srcId="{E2F2CECE-62A0-469F-BA3C-612233349A71}" destId="{A475E4AC-7C5C-4DCC-A106-A3145F8C15D1}" srcOrd="4" destOrd="0" presId="urn:microsoft.com/office/officeart/2005/8/layout/hProcess4"/>
    <dgm:cxn modelId="{F432FDAE-36FC-410B-9D83-4EB0596FF512}" type="presParOf" srcId="{CFF4DA83-5444-469B-89DF-1DB56EB1DC24}" destId="{259C9E55-512B-44BC-84E9-C78506EC45E8}" srcOrd="7" destOrd="0" presId="urn:microsoft.com/office/officeart/2005/8/layout/hProcess4"/>
    <dgm:cxn modelId="{2628D67E-BDD3-4297-8F75-42A021CE2019}" type="presParOf" srcId="{CFF4DA83-5444-469B-89DF-1DB56EB1DC24}" destId="{9D750DD7-6E7F-410B-A3DA-34CEB265A7D3}" srcOrd="8" destOrd="0" presId="urn:microsoft.com/office/officeart/2005/8/layout/hProcess4"/>
    <dgm:cxn modelId="{062F70D0-31FE-4916-86B1-8CAEF07C6C17}" type="presParOf" srcId="{9D750DD7-6E7F-410B-A3DA-34CEB265A7D3}" destId="{75665156-F76B-49A4-B305-18F3970E4B17}" srcOrd="0" destOrd="0" presId="urn:microsoft.com/office/officeart/2005/8/layout/hProcess4"/>
    <dgm:cxn modelId="{6DB359ED-CD84-4D51-9297-AFF8D9FB03A2}" type="presParOf" srcId="{9D750DD7-6E7F-410B-A3DA-34CEB265A7D3}" destId="{5A6CFB84-BDED-4E44-BDBC-0963A01AC879}" srcOrd="1" destOrd="0" presId="urn:microsoft.com/office/officeart/2005/8/layout/hProcess4"/>
    <dgm:cxn modelId="{81805C8B-9F33-4EFD-8CD0-F02DBF5309DB}" type="presParOf" srcId="{9D750DD7-6E7F-410B-A3DA-34CEB265A7D3}" destId="{35FD7274-6361-4CBE-93AC-6802606BE5A1}" srcOrd="2" destOrd="0" presId="urn:microsoft.com/office/officeart/2005/8/layout/hProcess4"/>
    <dgm:cxn modelId="{8950D8FE-5E58-4978-ABC1-208468FC584D}" type="presParOf" srcId="{9D750DD7-6E7F-410B-A3DA-34CEB265A7D3}" destId="{296F4B77-8777-47A3-B481-C58E4CCA12E6}" srcOrd="3" destOrd="0" presId="urn:microsoft.com/office/officeart/2005/8/layout/hProcess4"/>
    <dgm:cxn modelId="{285D69C9-4478-42F2-A314-517EAB45D353}" type="presParOf" srcId="{9D750DD7-6E7F-410B-A3DA-34CEB265A7D3}" destId="{A3DBE991-8686-41EF-808C-373B688E28B0}" srcOrd="4" destOrd="0" presId="urn:microsoft.com/office/officeart/2005/8/layout/hProcess4"/>
    <dgm:cxn modelId="{B6EA2B95-35F8-44F9-8D48-7626CF340F0C}" type="presParOf" srcId="{CFF4DA83-5444-469B-89DF-1DB56EB1DC24}" destId="{56F11CF0-7CBD-4CD0-A8ED-032D3085D30E}" srcOrd="9" destOrd="0" presId="urn:microsoft.com/office/officeart/2005/8/layout/hProcess4"/>
    <dgm:cxn modelId="{3F50DF41-90A8-45A3-94F7-D8A60D3C4B2F}" type="presParOf" srcId="{CFF4DA83-5444-469B-89DF-1DB56EB1DC24}" destId="{4DDD074D-3C71-444A-8166-5974B9F6762D}" srcOrd="10" destOrd="0" presId="urn:microsoft.com/office/officeart/2005/8/layout/hProcess4"/>
    <dgm:cxn modelId="{54044EDB-07D0-4DFC-9DCC-19DBEE32C4FA}" type="presParOf" srcId="{4DDD074D-3C71-444A-8166-5974B9F6762D}" destId="{6E0CA8B9-E0D6-4C88-BA49-07D6E4102452}" srcOrd="0" destOrd="0" presId="urn:microsoft.com/office/officeart/2005/8/layout/hProcess4"/>
    <dgm:cxn modelId="{4A6B9C6B-E24C-4980-AC04-CF2B78AF9C5C}" type="presParOf" srcId="{4DDD074D-3C71-444A-8166-5974B9F6762D}" destId="{C1328C96-6EA0-4798-802F-B88D1664FEB6}" srcOrd="1" destOrd="0" presId="urn:microsoft.com/office/officeart/2005/8/layout/hProcess4"/>
    <dgm:cxn modelId="{078C0064-AA26-4970-B03A-4856FEAF77D1}" type="presParOf" srcId="{4DDD074D-3C71-444A-8166-5974B9F6762D}" destId="{272A61C5-A6F5-4FC7-9CF6-3538D9D92D4E}" srcOrd="2" destOrd="0" presId="urn:microsoft.com/office/officeart/2005/8/layout/hProcess4"/>
    <dgm:cxn modelId="{852612B7-7723-4275-907E-6479BE0DCF34}" type="presParOf" srcId="{4DDD074D-3C71-444A-8166-5974B9F6762D}" destId="{A650ACF0-3470-41BA-A7F6-6F64FA9B1906}" srcOrd="3" destOrd="0" presId="urn:microsoft.com/office/officeart/2005/8/layout/hProcess4"/>
    <dgm:cxn modelId="{83BD2B87-14E5-4AA8-BE12-8800FAE1D09B}" type="presParOf" srcId="{4DDD074D-3C71-444A-8166-5974B9F6762D}" destId="{22D27314-7DFC-4C9B-9DE1-5BF8D8241E6F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2F7469C-915D-4CDA-BDEA-21A4CAAF7494}" type="doc">
      <dgm:prSet loTypeId="urn:microsoft.com/office/officeart/2005/8/layout/hProcess4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47B462B4-B138-4091-A819-79E3A7E09215}">
      <dgm:prSet phldrT="[Text]"/>
      <dgm:spPr/>
      <dgm:t>
        <a:bodyPr/>
        <a:lstStyle/>
        <a:p>
          <a:r>
            <a:rPr lang="en-US" dirty="0" smtClean="0"/>
            <a:t>2007</a:t>
          </a:r>
          <a:endParaRPr lang="en-US" dirty="0"/>
        </a:p>
      </dgm:t>
    </dgm:pt>
    <dgm:pt modelId="{4F743454-2255-432D-A3F8-E191F2EF8769}" type="parTrans" cxnId="{CAC693D8-B688-43AC-8018-1F3B9E299A01}">
      <dgm:prSet/>
      <dgm:spPr/>
      <dgm:t>
        <a:bodyPr/>
        <a:lstStyle/>
        <a:p>
          <a:endParaRPr lang="en-US"/>
        </a:p>
      </dgm:t>
    </dgm:pt>
    <dgm:pt modelId="{B0F06B58-CCE5-4BBF-995F-2B3D5BF29599}" type="sibTrans" cxnId="{CAC693D8-B688-43AC-8018-1F3B9E299A01}">
      <dgm:prSet/>
      <dgm:spPr/>
      <dgm:t>
        <a:bodyPr/>
        <a:lstStyle/>
        <a:p>
          <a:endParaRPr lang="en-US"/>
        </a:p>
      </dgm:t>
    </dgm:pt>
    <dgm:pt modelId="{2A8DED46-CC49-4AC1-9C2A-D08C4C53DE84}">
      <dgm:prSet phldrT="[Text]" custT="1"/>
      <dgm:spPr/>
      <dgm:t>
        <a:bodyPr/>
        <a:lstStyle/>
        <a:p>
          <a:r>
            <a:rPr lang="en-US" sz="1000" dirty="0" smtClean="0"/>
            <a:t>Survey of adults survivors of a childhood-onset  chronic condition and field experts</a:t>
          </a:r>
          <a:endParaRPr lang="en-US" sz="1000" dirty="0"/>
        </a:p>
      </dgm:t>
    </dgm:pt>
    <dgm:pt modelId="{A82CCB19-1A3C-4BE0-9F0D-CD3ABD8C3B02}" type="parTrans" cxnId="{7E959185-A7AF-4705-9D3C-98D61B919CAF}">
      <dgm:prSet/>
      <dgm:spPr/>
      <dgm:t>
        <a:bodyPr/>
        <a:lstStyle/>
        <a:p>
          <a:endParaRPr lang="en-US"/>
        </a:p>
      </dgm:t>
    </dgm:pt>
    <dgm:pt modelId="{C64278CA-623F-496A-890B-ED82F7E8C2B4}" type="sibTrans" cxnId="{7E959185-A7AF-4705-9D3C-98D61B919CAF}">
      <dgm:prSet/>
      <dgm:spPr/>
      <dgm:t>
        <a:bodyPr/>
        <a:lstStyle/>
        <a:p>
          <a:endParaRPr lang="en-US"/>
        </a:p>
      </dgm:t>
    </dgm:pt>
    <dgm:pt modelId="{A4F1F8E9-C5A6-480F-A1A2-E9E86A546D73}">
      <dgm:prSet phldrT="[Text]"/>
      <dgm:spPr/>
      <dgm:t>
        <a:bodyPr/>
        <a:lstStyle/>
        <a:p>
          <a:r>
            <a:rPr lang="en-US" dirty="0" smtClean="0"/>
            <a:t>2008</a:t>
          </a:r>
          <a:endParaRPr lang="en-US" dirty="0"/>
        </a:p>
      </dgm:t>
    </dgm:pt>
    <dgm:pt modelId="{0A82C29C-FEEC-4C88-B6E7-8E4C506233DA}" type="parTrans" cxnId="{6BC0697C-6B12-41D9-8A24-88A1BB2B4374}">
      <dgm:prSet/>
      <dgm:spPr/>
      <dgm:t>
        <a:bodyPr/>
        <a:lstStyle/>
        <a:p>
          <a:endParaRPr lang="en-US"/>
        </a:p>
      </dgm:t>
    </dgm:pt>
    <dgm:pt modelId="{E1362FAE-7980-4E9B-BCE2-711E20E78835}" type="sibTrans" cxnId="{6BC0697C-6B12-41D9-8A24-88A1BB2B4374}">
      <dgm:prSet/>
      <dgm:spPr/>
      <dgm:t>
        <a:bodyPr/>
        <a:lstStyle/>
        <a:p>
          <a:endParaRPr lang="en-US"/>
        </a:p>
      </dgm:t>
    </dgm:pt>
    <dgm:pt modelId="{D0221139-121D-476A-B631-E43B76C4BBC6}">
      <dgm:prSet phldrT="[Text]" custT="1"/>
      <dgm:spPr/>
      <dgm:t>
        <a:bodyPr/>
        <a:lstStyle/>
        <a:p>
          <a:r>
            <a:rPr lang="en-US" sz="1000" dirty="0" smtClean="0"/>
            <a:t>TR</a:t>
          </a:r>
          <a:r>
            <a:rPr lang="en-US" sz="1000" baseline="-25000" dirty="0" smtClean="0"/>
            <a:t>x</a:t>
          </a:r>
          <a:r>
            <a:rPr lang="en-US" sz="1000" dirty="0" smtClean="0"/>
            <a:t>ANSITION Passport 1 </a:t>
          </a:r>
          <a:r>
            <a:rPr lang="en-US" sz="1000" baseline="30000" dirty="0" smtClean="0"/>
            <a:t>(17)</a:t>
          </a:r>
          <a:endParaRPr lang="en-US" sz="1000" baseline="30000" dirty="0"/>
        </a:p>
      </dgm:t>
    </dgm:pt>
    <dgm:pt modelId="{CCBCB7D6-C727-4E93-82ED-00FE27081F5A}" type="parTrans" cxnId="{38DDBE5D-A65F-44E3-BE26-4DFAC0D330DF}">
      <dgm:prSet/>
      <dgm:spPr/>
      <dgm:t>
        <a:bodyPr/>
        <a:lstStyle/>
        <a:p>
          <a:endParaRPr lang="en-US"/>
        </a:p>
      </dgm:t>
    </dgm:pt>
    <dgm:pt modelId="{806CAE82-6876-4D0F-8DDB-005597AA9CF4}" type="sibTrans" cxnId="{38DDBE5D-A65F-44E3-BE26-4DFAC0D330DF}">
      <dgm:prSet/>
      <dgm:spPr/>
      <dgm:t>
        <a:bodyPr/>
        <a:lstStyle/>
        <a:p>
          <a:endParaRPr lang="en-US"/>
        </a:p>
      </dgm:t>
    </dgm:pt>
    <dgm:pt modelId="{71718EE8-EF70-4EB1-B5E9-9CB2002006BE}">
      <dgm:prSet phldrT="[Text]" custT="1"/>
      <dgm:spPr/>
      <dgm:t>
        <a:bodyPr/>
        <a:lstStyle/>
        <a:p>
          <a:r>
            <a:rPr lang="en-US" sz="1000" dirty="0" smtClean="0"/>
            <a:t>STAR</a:t>
          </a:r>
          <a:r>
            <a:rPr lang="en-US" sz="1000" baseline="-25000" dirty="0" smtClean="0"/>
            <a:t>x</a:t>
          </a:r>
          <a:r>
            <a:rPr lang="en-US" sz="1000" dirty="0" smtClean="0"/>
            <a:t> Survey </a:t>
          </a:r>
          <a:r>
            <a:rPr lang="en-US" sz="1200" baseline="30000" dirty="0" smtClean="0"/>
            <a:t>(11)</a:t>
          </a:r>
          <a:endParaRPr lang="en-US" sz="1200" baseline="-25000" dirty="0"/>
        </a:p>
      </dgm:t>
    </dgm:pt>
    <dgm:pt modelId="{43693D54-DA10-4A04-BD32-77EE28714D09}" type="parTrans" cxnId="{C2091F11-FA6C-471D-ABA1-D9CFECB57B7F}">
      <dgm:prSet/>
      <dgm:spPr/>
      <dgm:t>
        <a:bodyPr/>
        <a:lstStyle/>
        <a:p>
          <a:endParaRPr lang="en-US"/>
        </a:p>
      </dgm:t>
    </dgm:pt>
    <dgm:pt modelId="{266F315F-7B4F-46E4-9C8E-E9ECC743EFC0}" type="sibTrans" cxnId="{C2091F11-FA6C-471D-ABA1-D9CFECB57B7F}">
      <dgm:prSet/>
      <dgm:spPr/>
      <dgm:t>
        <a:bodyPr/>
        <a:lstStyle/>
        <a:p>
          <a:endParaRPr lang="en-US"/>
        </a:p>
      </dgm:t>
    </dgm:pt>
    <dgm:pt modelId="{B4F8BBFD-CAAD-4D25-80D8-7BA734635384}">
      <dgm:prSet/>
      <dgm:spPr/>
      <dgm:t>
        <a:bodyPr/>
        <a:lstStyle/>
        <a:p>
          <a:r>
            <a:rPr lang="en-US" dirty="0" smtClean="0"/>
            <a:t>2009</a:t>
          </a:r>
          <a:endParaRPr lang="en-US" dirty="0"/>
        </a:p>
      </dgm:t>
    </dgm:pt>
    <dgm:pt modelId="{6398EA7F-D53F-4E46-A57D-AEA709389809}" type="parTrans" cxnId="{5A691680-C744-429E-AF8A-59CC05228A2B}">
      <dgm:prSet/>
      <dgm:spPr/>
      <dgm:t>
        <a:bodyPr/>
        <a:lstStyle/>
        <a:p>
          <a:endParaRPr lang="en-US"/>
        </a:p>
      </dgm:t>
    </dgm:pt>
    <dgm:pt modelId="{0940B341-292E-4CC8-9737-A1D3E4CC7879}" type="sibTrans" cxnId="{5A691680-C744-429E-AF8A-59CC05228A2B}">
      <dgm:prSet/>
      <dgm:spPr/>
      <dgm:t>
        <a:bodyPr/>
        <a:lstStyle/>
        <a:p>
          <a:endParaRPr lang="en-US"/>
        </a:p>
      </dgm:t>
    </dgm:pt>
    <dgm:pt modelId="{38045F79-58E8-464A-A159-2A723A46E948}">
      <dgm:prSet/>
      <dgm:spPr/>
      <dgm:t>
        <a:bodyPr/>
        <a:lstStyle/>
        <a:p>
          <a:r>
            <a:rPr lang="en-US" dirty="0" smtClean="0"/>
            <a:t>2010</a:t>
          </a:r>
          <a:endParaRPr lang="en-US" dirty="0"/>
        </a:p>
      </dgm:t>
    </dgm:pt>
    <dgm:pt modelId="{9E31D489-833C-4DAC-A81B-C02DEFFF4031}" type="parTrans" cxnId="{94A500EF-AC97-42F0-A72D-30A38B9FE222}">
      <dgm:prSet/>
      <dgm:spPr/>
      <dgm:t>
        <a:bodyPr/>
        <a:lstStyle/>
        <a:p>
          <a:endParaRPr lang="en-US"/>
        </a:p>
      </dgm:t>
    </dgm:pt>
    <dgm:pt modelId="{FAA529AD-1F0D-4759-BFDD-5F85A1B112B8}" type="sibTrans" cxnId="{94A500EF-AC97-42F0-A72D-30A38B9FE222}">
      <dgm:prSet/>
      <dgm:spPr/>
      <dgm:t>
        <a:bodyPr/>
        <a:lstStyle/>
        <a:p>
          <a:endParaRPr lang="en-US"/>
        </a:p>
      </dgm:t>
    </dgm:pt>
    <dgm:pt modelId="{561B3008-3067-4BE4-AFD8-2B1BB4423D33}">
      <dgm:prSet/>
      <dgm:spPr/>
      <dgm:t>
        <a:bodyPr/>
        <a:lstStyle/>
        <a:p>
          <a:r>
            <a:rPr lang="en-US" dirty="0" smtClean="0"/>
            <a:t>2011</a:t>
          </a:r>
          <a:endParaRPr lang="en-US" dirty="0"/>
        </a:p>
      </dgm:t>
    </dgm:pt>
    <dgm:pt modelId="{0D291C78-2ED8-4AFB-8CD8-4987CE91CE10}" type="parTrans" cxnId="{F2E0BEB0-6B9C-4AA6-A0B8-C06126A0D929}">
      <dgm:prSet/>
      <dgm:spPr/>
      <dgm:t>
        <a:bodyPr/>
        <a:lstStyle/>
        <a:p>
          <a:endParaRPr lang="en-US"/>
        </a:p>
      </dgm:t>
    </dgm:pt>
    <dgm:pt modelId="{115320A4-2542-4CD1-B364-57FB24CC64CF}" type="sibTrans" cxnId="{F2E0BEB0-6B9C-4AA6-A0B8-C06126A0D929}">
      <dgm:prSet/>
      <dgm:spPr/>
      <dgm:t>
        <a:bodyPr/>
        <a:lstStyle/>
        <a:p>
          <a:endParaRPr lang="en-US"/>
        </a:p>
      </dgm:t>
    </dgm:pt>
    <dgm:pt modelId="{4E5FA0CA-53FF-47E8-92AD-663899D4CE1E}">
      <dgm:prSet/>
      <dgm:spPr/>
      <dgm:t>
        <a:bodyPr/>
        <a:lstStyle/>
        <a:p>
          <a:endParaRPr lang="en-US" sz="700" dirty="0"/>
        </a:p>
      </dgm:t>
    </dgm:pt>
    <dgm:pt modelId="{3F1EA43E-654B-45DB-A4E4-945F0757AFCC}" type="parTrans" cxnId="{36EFC0D9-6667-4A34-B759-BB0C10CB91C2}">
      <dgm:prSet/>
      <dgm:spPr/>
      <dgm:t>
        <a:bodyPr/>
        <a:lstStyle/>
        <a:p>
          <a:endParaRPr lang="en-US"/>
        </a:p>
      </dgm:t>
    </dgm:pt>
    <dgm:pt modelId="{6070C083-7EE6-4353-A858-C5FC99840B4A}" type="sibTrans" cxnId="{36EFC0D9-6667-4A34-B759-BB0C10CB91C2}">
      <dgm:prSet/>
      <dgm:spPr/>
      <dgm:t>
        <a:bodyPr/>
        <a:lstStyle/>
        <a:p>
          <a:endParaRPr lang="en-US"/>
        </a:p>
      </dgm:t>
    </dgm:pt>
    <dgm:pt modelId="{1BC12893-A1F5-4EA4-8AA7-C8B42013D275}">
      <dgm:prSet custT="1"/>
      <dgm:spPr/>
      <dgm:t>
        <a:bodyPr/>
        <a:lstStyle/>
        <a:p>
          <a:r>
            <a:rPr lang="en-US" sz="1000" dirty="0" smtClean="0"/>
            <a:t>TR</a:t>
          </a:r>
          <a:r>
            <a:rPr lang="en-US" sz="1000" baseline="-25000" dirty="0" smtClean="0"/>
            <a:t>x</a:t>
          </a:r>
          <a:r>
            <a:rPr lang="en-US" sz="1000" dirty="0" smtClean="0"/>
            <a:t>ANSITION Passport  2</a:t>
          </a:r>
          <a:endParaRPr lang="en-US" sz="1000" dirty="0"/>
        </a:p>
      </dgm:t>
    </dgm:pt>
    <dgm:pt modelId="{17D7326A-F675-4082-91D8-500BE7F950B9}" type="parTrans" cxnId="{06EEABD0-9AE2-4FBF-AC8C-B46FD0E28C07}">
      <dgm:prSet/>
      <dgm:spPr/>
      <dgm:t>
        <a:bodyPr/>
        <a:lstStyle/>
        <a:p>
          <a:endParaRPr lang="en-US"/>
        </a:p>
      </dgm:t>
    </dgm:pt>
    <dgm:pt modelId="{2E4E6243-D6FC-47A6-B372-6E0AF4EDA239}" type="sibTrans" cxnId="{06EEABD0-9AE2-4FBF-AC8C-B46FD0E28C07}">
      <dgm:prSet/>
      <dgm:spPr/>
      <dgm:t>
        <a:bodyPr/>
        <a:lstStyle/>
        <a:p>
          <a:endParaRPr lang="en-US"/>
        </a:p>
      </dgm:t>
    </dgm:pt>
    <dgm:pt modelId="{DBC07216-7D7A-4858-8575-0F806679BF76}">
      <dgm:prSet custT="1"/>
      <dgm:spPr/>
      <dgm:t>
        <a:bodyPr/>
        <a:lstStyle/>
        <a:p>
          <a:r>
            <a:rPr lang="en-US" sz="1000" dirty="0" smtClean="0"/>
            <a:t>TR</a:t>
          </a:r>
          <a:r>
            <a:rPr lang="en-US" sz="1000" baseline="-25000" dirty="0" smtClean="0"/>
            <a:t>x</a:t>
          </a:r>
          <a:r>
            <a:rPr lang="en-US" sz="1000" dirty="0" smtClean="0"/>
            <a:t>ANSITION Scale 3 </a:t>
          </a:r>
          <a:r>
            <a:rPr lang="en-US" sz="1000" baseline="30000" dirty="0" smtClean="0"/>
            <a:t>(14, 15 &amp; 16)</a:t>
          </a:r>
          <a:endParaRPr lang="en-US" sz="1000" dirty="0"/>
        </a:p>
      </dgm:t>
    </dgm:pt>
    <dgm:pt modelId="{3D251AD3-9F80-4B33-BA0F-3BBD1ABF131C}" type="parTrans" cxnId="{FEA0CD54-F81B-45B4-B92D-FC53A9DC4836}">
      <dgm:prSet/>
      <dgm:spPr/>
      <dgm:t>
        <a:bodyPr/>
        <a:lstStyle/>
        <a:p>
          <a:endParaRPr lang="en-US"/>
        </a:p>
      </dgm:t>
    </dgm:pt>
    <dgm:pt modelId="{2394F373-1D62-4DC8-A6AC-8DC5E624A71B}" type="sibTrans" cxnId="{FEA0CD54-F81B-45B4-B92D-FC53A9DC4836}">
      <dgm:prSet/>
      <dgm:spPr/>
      <dgm:t>
        <a:bodyPr/>
        <a:lstStyle/>
        <a:p>
          <a:endParaRPr lang="en-US"/>
        </a:p>
      </dgm:t>
    </dgm:pt>
    <dgm:pt modelId="{1D6CD4BC-688A-4761-AA98-9860ED105BC3}">
      <dgm:prSet custT="1"/>
      <dgm:spPr/>
      <dgm:t>
        <a:bodyPr/>
        <a:lstStyle/>
        <a:p>
          <a:r>
            <a:rPr lang="en-US" sz="1000" dirty="0" smtClean="0"/>
            <a:t>STAR</a:t>
          </a:r>
          <a:r>
            <a:rPr lang="en-US" sz="1000" baseline="-25000" dirty="0" smtClean="0"/>
            <a:t>x</a:t>
          </a:r>
          <a:r>
            <a:rPr lang="en-US" sz="1000" dirty="0" smtClean="0"/>
            <a:t> Survey  vs. TRAQ</a:t>
          </a:r>
          <a:r>
            <a:rPr lang="en-US" sz="1000" baseline="30000" dirty="0" smtClean="0"/>
            <a:t> (12)</a:t>
          </a:r>
          <a:endParaRPr lang="en-US" sz="1000" dirty="0"/>
        </a:p>
      </dgm:t>
    </dgm:pt>
    <dgm:pt modelId="{92113D4A-775A-4EC4-BFFF-4A169192AA9F}" type="parTrans" cxnId="{85172053-AF25-49F3-AC0F-AB654DF0CFE6}">
      <dgm:prSet/>
      <dgm:spPr/>
      <dgm:t>
        <a:bodyPr/>
        <a:lstStyle/>
        <a:p>
          <a:endParaRPr lang="en-US"/>
        </a:p>
      </dgm:t>
    </dgm:pt>
    <dgm:pt modelId="{AA38500B-F68A-47E9-9ECF-3F8BFAD2B000}" type="sibTrans" cxnId="{85172053-AF25-49F3-AC0F-AB654DF0CFE6}">
      <dgm:prSet/>
      <dgm:spPr/>
      <dgm:t>
        <a:bodyPr/>
        <a:lstStyle/>
        <a:p>
          <a:endParaRPr lang="en-US"/>
        </a:p>
      </dgm:t>
    </dgm:pt>
    <dgm:pt modelId="{D51D83C3-6CDA-4705-8306-E75AB36B0281}">
      <dgm:prSet custT="1"/>
      <dgm:spPr/>
      <dgm:t>
        <a:bodyPr/>
        <a:lstStyle/>
        <a:p>
          <a:r>
            <a:rPr lang="en-US" sz="1000" dirty="0" smtClean="0"/>
            <a:t>Spanish  versions of youth tools</a:t>
          </a:r>
          <a:endParaRPr lang="en-US" sz="1000" dirty="0"/>
        </a:p>
      </dgm:t>
    </dgm:pt>
    <dgm:pt modelId="{BF4E1688-7C87-4FE2-8EDA-FCEEA7E4F16E}" type="parTrans" cxnId="{0344AA2D-F3F6-4D4A-AC5E-C6BF635B19B3}">
      <dgm:prSet/>
      <dgm:spPr/>
      <dgm:t>
        <a:bodyPr/>
        <a:lstStyle/>
        <a:p>
          <a:endParaRPr lang="en-US"/>
        </a:p>
      </dgm:t>
    </dgm:pt>
    <dgm:pt modelId="{948F2E52-A355-429A-9BF9-9FA7B5AED8A8}" type="sibTrans" cxnId="{0344AA2D-F3F6-4D4A-AC5E-C6BF635B19B3}">
      <dgm:prSet/>
      <dgm:spPr/>
      <dgm:t>
        <a:bodyPr/>
        <a:lstStyle/>
        <a:p>
          <a:endParaRPr lang="en-US"/>
        </a:p>
      </dgm:t>
    </dgm:pt>
    <dgm:pt modelId="{AA9FD7F3-201A-47C1-82D3-7BFB5F31BD27}">
      <dgm:prSet custT="1"/>
      <dgm:spPr/>
      <dgm:t>
        <a:bodyPr/>
        <a:lstStyle/>
        <a:p>
          <a:r>
            <a:rPr lang="en-US" sz="700" dirty="0" smtClean="0"/>
            <a:t> </a:t>
          </a:r>
          <a:r>
            <a:rPr lang="en-US" sz="1000" dirty="0" smtClean="0"/>
            <a:t>Parent versions of </a:t>
          </a:r>
          <a:r>
            <a:rPr lang="en-US" sz="1000" dirty="0" err="1" smtClean="0"/>
            <a:t>TR</a:t>
          </a:r>
          <a:r>
            <a:rPr lang="en-US" sz="1000" baseline="-25000" dirty="0" err="1" smtClean="0"/>
            <a:t>x</a:t>
          </a:r>
          <a:r>
            <a:rPr lang="en-US" sz="1000" dirty="0" err="1" smtClean="0"/>
            <a:t>ANSITION</a:t>
          </a:r>
          <a:r>
            <a:rPr lang="en-US" sz="1000" smtClean="0"/>
            <a:t> Scale</a:t>
          </a:r>
          <a:r>
            <a:rPr lang="en-US" sz="1000" baseline="30000" smtClean="0"/>
            <a:t>(22)</a:t>
          </a:r>
          <a:r>
            <a:rPr lang="en-US" sz="1000" smtClean="0"/>
            <a:t> </a:t>
          </a:r>
          <a:r>
            <a:rPr lang="en-US" sz="1000" dirty="0" smtClean="0"/>
            <a:t>and  STAR</a:t>
          </a:r>
          <a:r>
            <a:rPr lang="en-US" sz="1000" baseline="-25000" dirty="0" smtClean="0"/>
            <a:t>x</a:t>
          </a:r>
          <a:r>
            <a:rPr lang="en-US" sz="1000" dirty="0" smtClean="0"/>
            <a:t> Survey   </a:t>
          </a:r>
          <a:endParaRPr lang="en-US" sz="1000" dirty="0"/>
        </a:p>
      </dgm:t>
    </dgm:pt>
    <dgm:pt modelId="{4B486B5C-DC92-4B0E-AECD-4922ADF68A59}" type="parTrans" cxnId="{2AF4B322-6E41-4E03-AEEC-5725DDACDBFF}">
      <dgm:prSet/>
      <dgm:spPr/>
      <dgm:t>
        <a:bodyPr/>
        <a:lstStyle/>
        <a:p>
          <a:endParaRPr lang="en-US"/>
        </a:p>
      </dgm:t>
    </dgm:pt>
    <dgm:pt modelId="{56532F20-3225-4396-94B1-78B61A2253C8}" type="sibTrans" cxnId="{2AF4B322-6E41-4E03-AEEC-5725DDACDBFF}">
      <dgm:prSet/>
      <dgm:spPr/>
      <dgm:t>
        <a:bodyPr/>
        <a:lstStyle/>
        <a:p>
          <a:endParaRPr lang="en-US"/>
        </a:p>
      </dgm:t>
    </dgm:pt>
    <dgm:pt modelId="{369B1D5D-547D-46FD-B159-630974EA0651}">
      <dgm:prSet custT="1"/>
      <dgm:spPr/>
      <dgm:t>
        <a:bodyPr/>
        <a:lstStyle/>
        <a:p>
          <a:r>
            <a:rPr lang="en-US" sz="1000" dirty="0" smtClean="0"/>
            <a:t>TR</a:t>
          </a:r>
          <a:r>
            <a:rPr lang="en-US" sz="1000" baseline="-25000" dirty="0" smtClean="0"/>
            <a:t>x</a:t>
          </a:r>
          <a:r>
            <a:rPr lang="en-US" sz="1000" dirty="0" smtClean="0"/>
            <a:t>ANSITION Scale  1 </a:t>
          </a:r>
          <a:r>
            <a:rPr lang="en-US" sz="1000" baseline="0" dirty="0" smtClean="0"/>
            <a:t>&amp; 2 </a:t>
          </a:r>
          <a:r>
            <a:rPr lang="en-US" sz="1000" baseline="30000" dirty="0" smtClean="0"/>
            <a:t>(13)</a:t>
          </a:r>
          <a:endParaRPr lang="en-US" sz="700" dirty="0"/>
        </a:p>
      </dgm:t>
    </dgm:pt>
    <dgm:pt modelId="{53D8631C-643C-4709-9086-C9E8ABFAF8EA}" type="parTrans" cxnId="{C161A814-1172-4356-9397-CDBA9BABBE9F}">
      <dgm:prSet/>
      <dgm:spPr/>
      <dgm:t>
        <a:bodyPr/>
        <a:lstStyle/>
        <a:p>
          <a:endParaRPr lang="en-US"/>
        </a:p>
      </dgm:t>
    </dgm:pt>
    <dgm:pt modelId="{D4CD5971-BEAF-4A9C-AAA4-AA2BFBAE28EE}" type="sibTrans" cxnId="{C161A814-1172-4356-9397-CDBA9BABBE9F}">
      <dgm:prSet/>
      <dgm:spPr/>
      <dgm:t>
        <a:bodyPr/>
        <a:lstStyle/>
        <a:p>
          <a:endParaRPr lang="en-US"/>
        </a:p>
      </dgm:t>
    </dgm:pt>
    <dgm:pt modelId="{E0933ECC-8490-4F9A-B80E-A0217C5AB51E}" type="pres">
      <dgm:prSet presAssocID="{E2F7469C-915D-4CDA-BDEA-21A4CAAF749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C6C8484-CD0F-44E6-92B9-090AC97F4A3B}" type="pres">
      <dgm:prSet presAssocID="{E2F7469C-915D-4CDA-BDEA-21A4CAAF7494}" presName="tSp" presStyleCnt="0"/>
      <dgm:spPr/>
      <dgm:t>
        <a:bodyPr/>
        <a:lstStyle/>
        <a:p>
          <a:endParaRPr lang="en-US"/>
        </a:p>
      </dgm:t>
    </dgm:pt>
    <dgm:pt modelId="{969911C0-4F0E-401D-A5F9-253A8B74272A}" type="pres">
      <dgm:prSet presAssocID="{E2F7469C-915D-4CDA-BDEA-21A4CAAF7494}" presName="bSp" presStyleCnt="0"/>
      <dgm:spPr/>
      <dgm:t>
        <a:bodyPr/>
        <a:lstStyle/>
        <a:p>
          <a:endParaRPr lang="en-US"/>
        </a:p>
      </dgm:t>
    </dgm:pt>
    <dgm:pt modelId="{CFF4DA83-5444-469B-89DF-1DB56EB1DC24}" type="pres">
      <dgm:prSet presAssocID="{E2F7469C-915D-4CDA-BDEA-21A4CAAF7494}" presName="process" presStyleCnt="0"/>
      <dgm:spPr/>
      <dgm:t>
        <a:bodyPr/>
        <a:lstStyle/>
        <a:p>
          <a:endParaRPr lang="en-US"/>
        </a:p>
      </dgm:t>
    </dgm:pt>
    <dgm:pt modelId="{FF53D0A0-10A3-4BFF-8DCB-20B0D561205D}" type="pres">
      <dgm:prSet presAssocID="{47B462B4-B138-4091-A819-79E3A7E09215}" presName="composite1" presStyleCnt="0"/>
      <dgm:spPr/>
      <dgm:t>
        <a:bodyPr/>
        <a:lstStyle/>
        <a:p>
          <a:endParaRPr lang="en-US"/>
        </a:p>
      </dgm:t>
    </dgm:pt>
    <dgm:pt modelId="{3A140FF0-979B-4835-9C37-62889DF1E7F1}" type="pres">
      <dgm:prSet presAssocID="{47B462B4-B138-4091-A819-79E3A7E09215}" presName="dummyNode1" presStyleLbl="node1" presStyleIdx="0" presStyleCnt="5"/>
      <dgm:spPr/>
      <dgm:t>
        <a:bodyPr/>
        <a:lstStyle/>
        <a:p>
          <a:endParaRPr lang="en-US"/>
        </a:p>
      </dgm:t>
    </dgm:pt>
    <dgm:pt modelId="{92FEE53A-6DE8-485D-888F-41F4CBC88D79}" type="pres">
      <dgm:prSet presAssocID="{47B462B4-B138-4091-A819-79E3A7E09215}" presName="childNode1" presStyleLbl="bgAcc1" presStyleIdx="0" presStyleCnt="5" custScaleX="216704" custScaleY="276312" custLinFactNeighborY="-276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ECD4D6-8AD2-4E0F-859A-FC4E24B2E6E9}" type="pres">
      <dgm:prSet presAssocID="{47B462B4-B138-4091-A819-79E3A7E09215}" presName="childNode1tx" presStyleLbl="bgAcc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19565E-16C8-4513-86B4-6FC44B3341D8}" type="pres">
      <dgm:prSet presAssocID="{47B462B4-B138-4091-A819-79E3A7E09215}" presName="parentNode1" presStyleLbl="node1" presStyleIdx="0" presStyleCnt="5" custLinFactY="94302" custLinFactNeighborX="73803" custLinFactNeighborY="10000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3F51F7-CB84-4D96-B4D0-9ABD607A726D}" type="pres">
      <dgm:prSet presAssocID="{47B462B4-B138-4091-A819-79E3A7E09215}" presName="connSite1" presStyleCnt="0"/>
      <dgm:spPr/>
      <dgm:t>
        <a:bodyPr/>
        <a:lstStyle/>
        <a:p>
          <a:endParaRPr lang="en-US"/>
        </a:p>
      </dgm:t>
    </dgm:pt>
    <dgm:pt modelId="{0B3A2240-1716-4D6C-A43A-2D8C2293C395}" type="pres">
      <dgm:prSet presAssocID="{B0F06B58-CCE5-4BBF-995F-2B3D5BF29599}" presName="Name9" presStyleLbl="sibTrans2D1" presStyleIdx="0" presStyleCnt="4" custAng="498612" custLinFactNeighborY="-405"/>
      <dgm:spPr/>
      <dgm:t>
        <a:bodyPr/>
        <a:lstStyle/>
        <a:p>
          <a:endParaRPr lang="en-US"/>
        </a:p>
      </dgm:t>
    </dgm:pt>
    <dgm:pt modelId="{80114AE7-6071-4C71-AFA1-865FD6A443E0}" type="pres">
      <dgm:prSet presAssocID="{A4F1F8E9-C5A6-480F-A1A2-E9E86A546D73}" presName="composite2" presStyleCnt="0"/>
      <dgm:spPr/>
      <dgm:t>
        <a:bodyPr/>
        <a:lstStyle/>
        <a:p>
          <a:endParaRPr lang="en-US"/>
        </a:p>
      </dgm:t>
    </dgm:pt>
    <dgm:pt modelId="{E6261AB7-F08F-4692-8335-037ABAA15B5A}" type="pres">
      <dgm:prSet presAssocID="{A4F1F8E9-C5A6-480F-A1A2-E9E86A546D73}" presName="dummyNode2" presStyleLbl="node1" presStyleIdx="0" presStyleCnt="5"/>
      <dgm:spPr/>
      <dgm:t>
        <a:bodyPr/>
        <a:lstStyle/>
        <a:p>
          <a:endParaRPr lang="en-US"/>
        </a:p>
      </dgm:t>
    </dgm:pt>
    <dgm:pt modelId="{7FFED9FB-D130-4A20-B297-26C43B1E998C}" type="pres">
      <dgm:prSet presAssocID="{A4F1F8E9-C5A6-480F-A1A2-E9E86A546D73}" presName="childNode2" presStyleLbl="bgAcc1" presStyleIdx="1" presStyleCnt="5" custScaleX="247414" custScaleY="171763" custLinFactNeighborX="-17350" custLinFactNeighborY="-219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3FF888-7F84-404A-B689-56B141D41077}" type="pres">
      <dgm:prSet presAssocID="{A4F1F8E9-C5A6-480F-A1A2-E9E86A546D73}" presName="childNode2tx" presStyleLbl="bgAcc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27240E-7377-42FC-A327-38E8F6A570CC}" type="pres">
      <dgm:prSet presAssocID="{A4F1F8E9-C5A6-480F-A1A2-E9E86A546D73}" presName="parentNode2" presStyleLbl="node1" presStyleIdx="1" presStyleCnt="5" custLinFactNeighborY="-3608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1DE469-C427-4093-8F32-7DD3D2270CDC}" type="pres">
      <dgm:prSet presAssocID="{A4F1F8E9-C5A6-480F-A1A2-E9E86A546D73}" presName="connSite2" presStyleCnt="0"/>
      <dgm:spPr/>
      <dgm:t>
        <a:bodyPr/>
        <a:lstStyle/>
        <a:p>
          <a:endParaRPr lang="en-US"/>
        </a:p>
      </dgm:t>
    </dgm:pt>
    <dgm:pt modelId="{D5B359A8-E64F-451D-B98B-5AD86C42ED5F}" type="pres">
      <dgm:prSet presAssocID="{E1362FAE-7980-4E9B-BCE2-711E20E78835}" presName="Name18" presStyleLbl="sibTrans2D1" presStyleIdx="1" presStyleCnt="4" custAng="20929405" custLinFactNeighborY="3707"/>
      <dgm:spPr/>
      <dgm:t>
        <a:bodyPr/>
        <a:lstStyle/>
        <a:p>
          <a:endParaRPr lang="en-US"/>
        </a:p>
      </dgm:t>
    </dgm:pt>
    <dgm:pt modelId="{B745A131-2379-4512-AFA9-9B1BD2528445}" type="pres">
      <dgm:prSet presAssocID="{B4F8BBFD-CAAD-4D25-80D8-7BA734635384}" presName="composite1" presStyleCnt="0"/>
      <dgm:spPr/>
      <dgm:t>
        <a:bodyPr/>
        <a:lstStyle/>
        <a:p>
          <a:endParaRPr lang="en-US"/>
        </a:p>
      </dgm:t>
    </dgm:pt>
    <dgm:pt modelId="{BFCB7C95-9AD6-447B-9999-C647FF020EBE}" type="pres">
      <dgm:prSet presAssocID="{B4F8BBFD-CAAD-4D25-80D8-7BA734635384}" presName="dummyNode1" presStyleLbl="node1" presStyleIdx="1" presStyleCnt="5"/>
      <dgm:spPr/>
      <dgm:t>
        <a:bodyPr/>
        <a:lstStyle/>
        <a:p>
          <a:endParaRPr lang="en-US"/>
        </a:p>
      </dgm:t>
    </dgm:pt>
    <dgm:pt modelId="{82DD0CC1-0EB5-4ECB-8354-384C1B102E8A}" type="pres">
      <dgm:prSet presAssocID="{B4F8BBFD-CAAD-4D25-80D8-7BA734635384}" presName="childNode1" presStyleLbl="bgAcc1" presStyleIdx="2" presStyleCnt="5" custScaleX="231411" custScaleY="160367" custLinFactNeighborX="-9312" custLinFactNeighborY="-850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AFDCEA-BC60-4287-8638-EEC3B5B51AB3}" type="pres">
      <dgm:prSet presAssocID="{B4F8BBFD-CAAD-4D25-80D8-7BA734635384}" presName="childNode1tx" presStyleLbl="bgAcc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152C11-F11E-4F35-B76B-10D7561E64C4}" type="pres">
      <dgm:prSet presAssocID="{B4F8BBFD-CAAD-4D25-80D8-7BA734635384}" presName="parentNode1" presStyleLbl="node1" presStyleIdx="2" presStyleCnt="5" custLinFactNeighborX="74773" custLinFactNeighborY="9199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F141E1-1091-4EBE-A419-E3581715E170}" type="pres">
      <dgm:prSet presAssocID="{B4F8BBFD-CAAD-4D25-80D8-7BA734635384}" presName="connSite1" presStyleCnt="0"/>
      <dgm:spPr/>
      <dgm:t>
        <a:bodyPr/>
        <a:lstStyle/>
        <a:p>
          <a:endParaRPr lang="en-US"/>
        </a:p>
      </dgm:t>
    </dgm:pt>
    <dgm:pt modelId="{452F226E-A393-43A9-955E-FD730D22C9F2}" type="pres">
      <dgm:prSet presAssocID="{0940B341-292E-4CC8-9737-A1D3E4CC7879}" presName="Name9" presStyleLbl="sibTrans2D1" presStyleIdx="2" presStyleCnt="4" custAng="1078643" custLinFactNeighborY="-348"/>
      <dgm:spPr/>
      <dgm:t>
        <a:bodyPr/>
        <a:lstStyle/>
        <a:p>
          <a:endParaRPr lang="en-US"/>
        </a:p>
      </dgm:t>
    </dgm:pt>
    <dgm:pt modelId="{49B12498-7854-4204-B3B5-5BA13BA9D3C0}" type="pres">
      <dgm:prSet presAssocID="{38045F79-58E8-464A-A159-2A723A46E948}" presName="composite2" presStyleCnt="0"/>
      <dgm:spPr/>
      <dgm:t>
        <a:bodyPr/>
        <a:lstStyle/>
        <a:p>
          <a:endParaRPr lang="en-US"/>
        </a:p>
      </dgm:t>
    </dgm:pt>
    <dgm:pt modelId="{E1089AFB-E6E0-4118-899D-2AE2C9315EC7}" type="pres">
      <dgm:prSet presAssocID="{38045F79-58E8-464A-A159-2A723A46E948}" presName="dummyNode2" presStyleLbl="node1" presStyleIdx="2" presStyleCnt="5"/>
      <dgm:spPr/>
      <dgm:t>
        <a:bodyPr/>
        <a:lstStyle/>
        <a:p>
          <a:endParaRPr lang="en-US"/>
        </a:p>
      </dgm:t>
    </dgm:pt>
    <dgm:pt modelId="{DCB6E2CE-F3F3-4959-8D73-9A597D2ED459}" type="pres">
      <dgm:prSet presAssocID="{38045F79-58E8-464A-A159-2A723A46E948}" presName="childNode2" presStyleLbl="bgAcc1" presStyleIdx="3" presStyleCnt="5" custScaleX="369240" custScaleY="21649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C0829A-F86E-43E5-89B0-27CDBD057795}" type="pres">
      <dgm:prSet presAssocID="{38045F79-58E8-464A-A159-2A723A46E948}" presName="childNode2tx" presStyleLbl="bgAcc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0D4512-1B47-4047-83FC-CE971CC4F9D4}" type="pres">
      <dgm:prSet presAssocID="{38045F79-58E8-464A-A159-2A723A46E948}" presName="parentNode2" presStyleLbl="node1" presStyleIdx="3" presStyleCnt="5" custLinFactY="-2962" custLinFactNeighborX="-19833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EAA3CD-6DB0-45B4-87C0-8995A1E55C93}" type="pres">
      <dgm:prSet presAssocID="{38045F79-58E8-464A-A159-2A723A46E948}" presName="connSite2" presStyleCnt="0"/>
      <dgm:spPr/>
      <dgm:t>
        <a:bodyPr/>
        <a:lstStyle/>
        <a:p>
          <a:endParaRPr lang="en-US"/>
        </a:p>
      </dgm:t>
    </dgm:pt>
    <dgm:pt modelId="{9347D94A-0F83-4518-9519-7FF6B52468A4}" type="pres">
      <dgm:prSet presAssocID="{FAA529AD-1F0D-4759-BFDD-5F85A1B112B8}" presName="Name18" presStyleLbl="sibTrans2D1" presStyleIdx="3" presStyleCnt="4" custAng="21128850" custScaleX="124072" custLinFactNeighborY="3132"/>
      <dgm:spPr/>
      <dgm:t>
        <a:bodyPr/>
        <a:lstStyle/>
        <a:p>
          <a:endParaRPr lang="en-US"/>
        </a:p>
      </dgm:t>
    </dgm:pt>
    <dgm:pt modelId="{EECE59E6-3B2F-40A3-A726-9BF1C5A63B61}" type="pres">
      <dgm:prSet presAssocID="{561B3008-3067-4BE4-AFD8-2B1BB4423D33}" presName="composite1" presStyleCnt="0"/>
      <dgm:spPr/>
      <dgm:t>
        <a:bodyPr/>
        <a:lstStyle/>
        <a:p>
          <a:endParaRPr lang="en-US"/>
        </a:p>
      </dgm:t>
    </dgm:pt>
    <dgm:pt modelId="{27E6CB7D-EA03-43F6-B41F-53826F342933}" type="pres">
      <dgm:prSet presAssocID="{561B3008-3067-4BE4-AFD8-2B1BB4423D33}" presName="dummyNode1" presStyleLbl="node1" presStyleIdx="3" presStyleCnt="5"/>
      <dgm:spPr/>
      <dgm:t>
        <a:bodyPr/>
        <a:lstStyle/>
        <a:p>
          <a:endParaRPr lang="en-US"/>
        </a:p>
      </dgm:t>
    </dgm:pt>
    <dgm:pt modelId="{342BD40A-8F0A-4CBD-B3F7-B512E298DD2B}" type="pres">
      <dgm:prSet presAssocID="{561B3008-3067-4BE4-AFD8-2B1BB4423D33}" presName="childNode1" presStyleLbl="bgAcc1" presStyleIdx="4" presStyleCnt="5" custScaleX="219550" custScaleY="213306" custLinFactNeighborX="26" custLinFactNeighborY="-34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8F8DAB-4AD6-4E91-A6FF-5F9A4AA68082}" type="pres">
      <dgm:prSet presAssocID="{561B3008-3067-4BE4-AFD8-2B1BB4423D33}" presName="childNode1tx" presStyleLbl="bgAcc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D6E3E8-EE92-4CBF-9F1F-BD91A246BFF2}" type="pres">
      <dgm:prSet presAssocID="{561B3008-3067-4BE4-AFD8-2B1BB4423D33}" presName="parentNode1" presStyleLbl="node1" presStyleIdx="4" presStyleCnt="5" custLinFactY="35542" custLinFactNeighborX="-4187" custLinFactNeighborY="10000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BA9E36-AA2F-46C2-8AC5-5EA581E0C767}" type="pres">
      <dgm:prSet presAssocID="{561B3008-3067-4BE4-AFD8-2B1BB4423D33}" presName="connSite1" presStyleCnt="0"/>
      <dgm:spPr/>
      <dgm:t>
        <a:bodyPr/>
        <a:lstStyle/>
        <a:p>
          <a:endParaRPr lang="en-US"/>
        </a:p>
      </dgm:t>
    </dgm:pt>
  </dgm:ptLst>
  <dgm:cxnLst>
    <dgm:cxn modelId="{9D395F3B-528A-40A0-8818-FCC442D7D020}" type="presOf" srcId="{D0221139-121D-476A-B631-E43B76C4BBC6}" destId="{7FFED9FB-D130-4A20-B297-26C43B1E998C}" srcOrd="0" destOrd="0" presId="urn:microsoft.com/office/officeart/2005/8/layout/hProcess4"/>
    <dgm:cxn modelId="{21FC274A-F746-4C6C-937A-9A6D74B1B0BA}" type="presOf" srcId="{E2F7469C-915D-4CDA-BDEA-21A4CAAF7494}" destId="{E0933ECC-8490-4F9A-B80E-A0217C5AB51E}" srcOrd="0" destOrd="0" presId="urn:microsoft.com/office/officeart/2005/8/layout/hProcess4"/>
    <dgm:cxn modelId="{C2091F11-FA6C-471D-ABA1-D9CFECB57B7F}" srcId="{A4F1F8E9-C5A6-480F-A1A2-E9E86A546D73}" destId="{71718EE8-EF70-4EB1-B5E9-9CB2002006BE}" srcOrd="1" destOrd="0" parTransId="{43693D54-DA10-4A04-BD32-77EE28714D09}" sibTransId="{266F315F-7B4F-46E4-9C8E-E9ECC743EFC0}"/>
    <dgm:cxn modelId="{6B1BE086-6472-4AD9-B456-30A767F850CD}" type="presOf" srcId="{D0221139-121D-476A-B631-E43B76C4BBC6}" destId="{2F3FF888-7F84-404A-B689-56B141D41077}" srcOrd="1" destOrd="0" presId="urn:microsoft.com/office/officeart/2005/8/layout/hProcess4"/>
    <dgm:cxn modelId="{F2E0BEB0-6B9C-4AA6-A0B8-C06126A0D929}" srcId="{E2F7469C-915D-4CDA-BDEA-21A4CAAF7494}" destId="{561B3008-3067-4BE4-AFD8-2B1BB4423D33}" srcOrd="4" destOrd="0" parTransId="{0D291C78-2ED8-4AFB-8CD8-4987CE91CE10}" sibTransId="{115320A4-2542-4CD1-B364-57FB24CC64CF}"/>
    <dgm:cxn modelId="{36EFC0D9-6667-4A34-B759-BB0C10CB91C2}" srcId="{B4F8BBFD-CAAD-4D25-80D8-7BA734635384}" destId="{4E5FA0CA-53FF-47E8-92AD-663899D4CE1E}" srcOrd="2" destOrd="0" parTransId="{3F1EA43E-654B-45DB-A4E4-945F0757AFCC}" sibTransId="{6070C083-7EE6-4353-A858-C5FC99840B4A}"/>
    <dgm:cxn modelId="{94A500EF-AC97-42F0-A72D-30A38B9FE222}" srcId="{E2F7469C-915D-4CDA-BDEA-21A4CAAF7494}" destId="{38045F79-58E8-464A-A159-2A723A46E948}" srcOrd="3" destOrd="0" parTransId="{9E31D489-833C-4DAC-A81B-C02DEFFF4031}" sibTransId="{FAA529AD-1F0D-4759-BFDD-5F85A1B112B8}"/>
    <dgm:cxn modelId="{811C291A-20F7-4566-BA35-5783BE3C7ED6}" type="presOf" srcId="{4E5FA0CA-53FF-47E8-92AD-663899D4CE1E}" destId="{AEAFDCEA-BC60-4287-8638-EEC3B5B51AB3}" srcOrd="1" destOrd="2" presId="urn:microsoft.com/office/officeart/2005/8/layout/hProcess4"/>
    <dgm:cxn modelId="{929B6C01-4531-4E74-8A1E-329608004842}" type="presOf" srcId="{DBC07216-7D7A-4858-8575-0F806679BF76}" destId="{56C0829A-F86E-43E5-89B0-27CDBD057795}" srcOrd="1" destOrd="0" presId="urn:microsoft.com/office/officeart/2005/8/layout/hProcess4"/>
    <dgm:cxn modelId="{85172053-AF25-49F3-AC0F-AB654DF0CFE6}" srcId="{38045F79-58E8-464A-A159-2A723A46E948}" destId="{1D6CD4BC-688A-4761-AA98-9860ED105BC3}" srcOrd="1" destOrd="0" parTransId="{92113D4A-775A-4EC4-BFFF-4A169192AA9F}" sibTransId="{AA38500B-F68A-47E9-9ECF-3F8BFAD2B000}"/>
    <dgm:cxn modelId="{5BC97B90-BD51-4374-BD17-31A74DAEC00E}" type="presOf" srcId="{DBC07216-7D7A-4858-8575-0F806679BF76}" destId="{DCB6E2CE-F3F3-4959-8D73-9A597D2ED459}" srcOrd="0" destOrd="0" presId="urn:microsoft.com/office/officeart/2005/8/layout/hProcess4"/>
    <dgm:cxn modelId="{96BEFD06-4B3D-492A-9923-7DF630953B2A}" type="presOf" srcId="{A4F1F8E9-C5A6-480F-A1A2-E9E86A546D73}" destId="{A827240E-7377-42FC-A327-38E8F6A570CC}" srcOrd="0" destOrd="0" presId="urn:microsoft.com/office/officeart/2005/8/layout/hProcess4"/>
    <dgm:cxn modelId="{A5B6D12E-1A30-46C9-84F9-DF42B8250C8C}" type="presOf" srcId="{0940B341-292E-4CC8-9737-A1D3E4CC7879}" destId="{452F226E-A393-43A9-955E-FD730D22C9F2}" srcOrd="0" destOrd="0" presId="urn:microsoft.com/office/officeart/2005/8/layout/hProcess4"/>
    <dgm:cxn modelId="{6311B095-AF03-43E0-858C-36692845780D}" type="presOf" srcId="{FAA529AD-1F0D-4759-BFDD-5F85A1B112B8}" destId="{9347D94A-0F83-4518-9519-7FF6B52468A4}" srcOrd="0" destOrd="0" presId="urn:microsoft.com/office/officeart/2005/8/layout/hProcess4"/>
    <dgm:cxn modelId="{06A1CAC6-6E5C-45D9-AB09-41AB70A3D8E4}" type="presOf" srcId="{AA9FD7F3-201A-47C1-82D3-7BFB5F31BD27}" destId="{342BD40A-8F0A-4CBD-B3F7-B512E298DD2B}" srcOrd="0" destOrd="0" presId="urn:microsoft.com/office/officeart/2005/8/layout/hProcess4"/>
    <dgm:cxn modelId="{DFEC7532-01F2-491F-8C4A-A1502A98437A}" type="presOf" srcId="{561B3008-3067-4BE4-AFD8-2B1BB4423D33}" destId="{DAD6E3E8-EE92-4CBF-9F1F-BD91A246BFF2}" srcOrd="0" destOrd="0" presId="urn:microsoft.com/office/officeart/2005/8/layout/hProcess4"/>
    <dgm:cxn modelId="{756ADDC0-D26A-40EC-B6A1-A5544B0C529A}" type="presOf" srcId="{D51D83C3-6CDA-4705-8306-E75AB36B0281}" destId="{56C0829A-F86E-43E5-89B0-27CDBD057795}" srcOrd="1" destOrd="2" presId="urn:microsoft.com/office/officeart/2005/8/layout/hProcess4"/>
    <dgm:cxn modelId="{F65A37F9-2BC4-40D1-89C1-C49156564E57}" type="presOf" srcId="{1D6CD4BC-688A-4761-AA98-9860ED105BC3}" destId="{56C0829A-F86E-43E5-89B0-27CDBD057795}" srcOrd="1" destOrd="1" presId="urn:microsoft.com/office/officeart/2005/8/layout/hProcess4"/>
    <dgm:cxn modelId="{C161A814-1172-4356-9397-CDBA9BABBE9F}" srcId="{B4F8BBFD-CAAD-4D25-80D8-7BA734635384}" destId="{369B1D5D-547D-46FD-B159-630974EA0651}" srcOrd="0" destOrd="0" parTransId="{53D8631C-643C-4709-9086-C9E8ABFAF8EA}" sibTransId="{D4CD5971-BEAF-4A9C-AAA4-AA2BFBAE28EE}"/>
    <dgm:cxn modelId="{22CCD89C-C72F-45A1-946B-19F02E4B5481}" type="presOf" srcId="{369B1D5D-547D-46FD-B159-630974EA0651}" destId="{AEAFDCEA-BC60-4287-8638-EEC3B5B51AB3}" srcOrd="1" destOrd="0" presId="urn:microsoft.com/office/officeart/2005/8/layout/hProcess4"/>
    <dgm:cxn modelId="{CAC693D8-B688-43AC-8018-1F3B9E299A01}" srcId="{E2F7469C-915D-4CDA-BDEA-21A4CAAF7494}" destId="{47B462B4-B138-4091-A819-79E3A7E09215}" srcOrd="0" destOrd="0" parTransId="{4F743454-2255-432D-A3F8-E191F2EF8769}" sibTransId="{B0F06B58-CCE5-4BBF-995F-2B3D5BF29599}"/>
    <dgm:cxn modelId="{EBEB7194-93F0-4A58-AD50-023219BEE43D}" type="presOf" srcId="{B0F06B58-CCE5-4BBF-995F-2B3D5BF29599}" destId="{0B3A2240-1716-4D6C-A43A-2D8C2293C395}" srcOrd="0" destOrd="0" presId="urn:microsoft.com/office/officeart/2005/8/layout/hProcess4"/>
    <dgm:cxn modelId="{DE0F8135-EF71-42B3-B659-59AC3F4F3F8D}" type="presOf" srcId="{4E5FA0CA-53FF-47E8-92AD-663899D4CE1E}" destId="{82DD0CC1-0EB5-4ECB-8354-384C1B102E8A}" srcOrd="0" destOrd="2" presId="urn:microsoft.com/office/officeart/2005/8/layout/hProcess4"/>
    <dgm:cxn modelId="{06EEABD0-9AE2-4FBF-AC8C-B46FD0E28C07}" srcId="{B4F8BBFD-CAAD-4D25-80D8-7BA734635384}" destId="{1BC12893-A1F5-4EA4-8AA7-C8B42013D275}" srcOrd="1" destOrd="0" parTransId="{17D7326A-F675-4082-91D8-500BE7F950B9}" sibTransId="{2E4E6243-D6FC-47A6-B372-6E0AF4EDA239}"/>
    <dgm:cxn modelId="{B42FDFEC-8325-4E9C-BBF7-39ACF424DCE9}" type="presOf" srcId="{1D6CD4BC-688A-4761-AA98-9860ED105BC3}" destId="{DCB6E2CE-F3F3-4959-8D73-9A597D2ED459}" srcOrd="0" destOrd="1" presId="urn:microsoft.com/office/officeart/2005/8/layout/hProcess4"/>
    <dgm:cxn modelId="{6BC0697C-6B12-41D9-8A24-88A1BB2B4374}" srcId="{E2F7469C-915D-4CDA-BDEA-21A4CAAF7494}" destId="{A4F1F8E9-C5A6-480F-A1A2-E9E86A546D73}" srcOrd="1" destOrd="0" parTransId="{0A82C29C-FEEC-4C88-B6E7-8E4C506233DA}" sibTransId="{E1362FAE-7980-4E9B-BCE2-711E20E78835}"/>
    <dgm:cxn modelId="{2CB99674-E783-4DB5-8ADF-0C24E2671FD4}" type="presOf" srcId="{47B462B4-B138-4091-A819-79E3A7E09215}" destId="{7819565E-16C8-4513-86B4-6FC44B3341D8}" srcOrd="0" destOrd="0" presId="urn:microsoft.com/office/officeart/2005/8/layout/hProcess4"/>
    <dgm:cxn modelId="{2AF4B322-6E41-4E03-AEEC-5725DDACDBFF}" srcId="{561B3008-3067-4BE4-AFD8-2B1BB4423D33}" destId="{AA9FD7F3-201A-47C1-82D3-7BFB5F31BD27}" srcOrd="0" destOrd="0" parTransId="{4B486B5C-DC92-4B0E-AECD-4922ADF68A59}" sibTransId="{56532F20-3225-4396-94B1-78B61A2253C8}"/>
    <dgm:cxn modelId="{7E959185-A7AF-4705-9D3C-98D61B919CAF}" srcId="{47B462B4-B138-4091-A819-79E3A7E09215}" destId="{2A8DED46-CC49-4AC1-9C2A-D08C4C53DE84}" srcOrd="0" destOrd="0" parTransId="{A82CCB19-1A3C-4BE0-9F0D-CD3ABD8C3B02}" sibTransId="{C64278CA-623F-496A-890B-ED82F7E8C2B4}"/>
    <dgm:cxn modelId="{10C920FC-EB1C-45AC-9D9D-2318A912D68E}" type="presOf" srcId="{D51D83C3-6CDA-4705-8306-E75AB36B0281}" destId="{DCB6E2CE-F3F3-4959-8D73-9A597D2ED459}" srcOrd="0" destOrd="2" presId="urn:microsoft.com/office/officeart/2005/8/layout/hProcess4"/>
    <dgm:cxn modelId="{A90D35A9-7E1E-4827-88EB-F62641B1ACB5}" type="presOf" srcId="{71718EE8-EF70-4EB1-B5E9-9CB2002006BE}" destId="{7FFED9FB-D130-4A20-B297-26C43B1E998C}" srcOrd="0" destOrd="1" presId="urn:microsoft.com/office/officeart/2005/8/layout/hProcess4"/>
    <dgm:cxn modelId="{064256AB-D5F9-4D46-97C7-CCCD40D9C903}" type="presOf" srcId="{AA9FD7F3-201A-47C1-82D3-7BFB5F31BD27}" destId="{128F8DAB-4AD6-4E91-A6FF-5F9A4AA68082}" srcOrd="1" destOrd="0" presId="urn:microsoft.com/office/officeart/2005/8/layout/hProcess4"/>
    <dgm:cxn modelId="{410FBFAA-43F0-4B8F-9D6B-21311E17ACB6}" type="presOf" srcId="{2A8DED46-CC49-4AC1-9C2A-D08C4C53DE84}" destId="{92FEE53A-6DE8-485D-888F-41F4CBC88D79}" srcOrd="0" destOrd="0" presId="urn:microsoft.com/office/officeart/2005/8/layout/hProcess4"/>
    <dgm:cxn modelId="{01E540CF-7272-4137-B2E4-93B90D021018}" type="presOf" srcId="{2A8DED46-CC49-4AC1-9C2A-D08C4C53DE84}" destId="{24ECD4D6-8AD2-4E0F-859A-FC4E24B2E6E9}" srcOrd="1" destOrd="0" presId="urn:microsoft.com/office/officeart/2005/8/layout/hProcess4"/>
    <dgm:cxn modelId="{02E26967-E6BE-4BF6-BA41-CFCECB5A1A6E}" type="presOf" srcId="{1BC12893-A1F5-4EA4-8AA7-C8B42013D275}" destId="{82DD0CC1-0EB5-4ECB-8354-384C1B102E8A}" srcOrd="0" destOrd="1" presId="urn:microsoft.com/office/officeart/2005/8/layout/hProcess4"/>
    <dgm:cxn modelId="{96C82B47-CCCF-4404-969D-2A87BAD426FD}" type="presOf" srcId="{369B1D5D-547D-46FD-B159-630974EA0651}" destId="{82DD0CC1-0EB5-4ECB-8354-384C1B102E8A}" srcOrd="0" destOrd="0" presId="urn:microsoft.com/office/officeart/2005/8/layout/hProcess4"/>
    <dgm:cxn modelId="{5A691680-C744-429E-AF8A-59CC05228A2B}" srcId="{E2F7469C-915D-4CDA-BDEA-21A4CAAF7494}" destId="{B4F8BBFD-CAAD-4D25-80D8-7BA734635384}" srcOrd="2" destOrd="0" parTransId="{6398EA7F-D53F-4E46-A57D-AEA709389809}" sibTransId="{0940B341-292E-4CC8-9737-A1D3E4CC7879}"/>
    <dgm:cxn modelId="{5CDD008F-45D6-4109-B244-B8B7F812793C}" type="presOf" srcId="{38045F79-58E8-464A-A159-2A723A46E948}" destId="{7C0D4512-1B47-4047-83FC-CE971CC4F9D4}" srcOrd="0" destOrd="0" presId="urn:microsoft.com/office/officeart/2005/8/layout/hProcess4"/>
    <dgm:cxn modelId="{FEA0CD54-F81B-45B4-B92D-FC53A9DC4836}" srcId="{38045F79-58E8-464A-A159-2A723A46E948}" destId="{DBC07216-7D7A-4858-8575-0F806679BF76}" srcOrd="0" destOrd="0" parTransId="{3D251AD3-9F80-4B33-BA0F-3BBD1ABF131C}" sibTransId="{2394F373-1D62-4DC8-A6AC-8DC5E624A71B}"/>
    <dgm:cxn modelId="{64BE9038-C18C-443D-90B2-20F726ED61B2}" type="presOf" srcId="{B4F8BBFD-CAAD-4D25-80D8-7BA734635384}" destId="{E7152C11-F11E-4F35-B76B-10D7561E64C4}" srcOrd="0" destOrd="0" presId="urn:microsoft.com/office/officeart/2005/8/layout/hProcess4"/>
    <dgm:cxn modelId="{71E69BCD-6544-41C7-8903-0731D26990F4}" type="presOf" srcId="{71718EE8-EF70-4EB1-B5E9-9CB2002006BE}" destId="{2F3FF888-7F84-404A-B689-56B141D41077}" srcOrd="1" destOrd="1" presId="urn:microsoft.com/office/officeart/2005/8/layout/hProcess4"/>
    <dgm:cxn modelId="{26EF9D00-D90F-40D2-900A-E605E9D25D20}" type="presOf" srcId="{1BC12893-A1F5-4EA4-8AA7-C8B42013D275}" destId="{AEAFDCEA-BC60-4287-8638-EEC3B5B51AB3}" srcOrd="1" destOrd="1" presId="urn:microsoft.com/office/officeart/2005/8/layout/hProcess4"/>
    <dgm:cxn modelId="{B3B77BCB-D53A-41D8-83AA-D64B5250B1BA}" type="presOf" srcId="{E1362FAE-7980-4E9B-BCE2-711E20E78835}" destId="{D5B359A8-E64F-451D-B98B-5AD86C42ED5F}" srcOrd="0" destOrd="0" presId="urn:microsoft.com/office/officeart/2005/8/layout/hProcess4"/>
    <dgm:cxn modelId="{0344AA2D-F3F6-4D4A-AC5E-C6BF635B19B3}" srcId="{38045F79-58E8-464A-A159-2A723A46E948}" destId="{D51D83C3-6CDA-4705-8306-E75AB36B0281}" srcOrd="2" destOrd="0" parTransId="{BF4E1688-7C87-4FE2-8EDA-FCEEA7E4F16E}" sibTransId="{948F2E52-A355-429A-9BF9-9FA7B5AED8A8}"/>
    <dgm:cxn modelId="{38DDBE5D-A65F-44E3-BE26-4DFAC0D330DF}" srcId="{A4F1F8E9-C5A6-480F-A1A2-E9E86A546D73}" destId="{D0221139-121D-476A-B631-E43B76C4BBC6}" srcOrd="0" destOrd="0" parTransId="{CCBCB7D6-C727-4E93-82ED-00FE27081F5A}" sibTransId="{806CAE82-6876-4D0F-8DDB-005597AA9CF4}"/>
    <dgm:cxn modelId="{7435DB95-ECB7-4874-9C9F-80D3D89645D7}" type="presParOf" srcId="{E0933ECC-8490-4F9A-B80E-A0217C5AB51E}" destId="{3C6C8484-CD0F-44E6-92B9-090AC97F4A3B}" srcOrd="0" destOrd="0" presId="urn:microsoft.com/office/officeart/2005/8/layout/hProcess4"/>
    <dgm:cxn modelId="{89409EF4-D1F2-4936-AF63-AFDCC284DD20}" type="presParOf" srcId="{E0933ECC-8490-4F9A-B80E-A0217C5AB51E}" destId="{969911C0-4F0E-401D-A5F9-253A8B74272A}" srcOrd="1" destOrd="0" presId="urn:microsoft.com/office/officeart/2005/8/layout/hProcess4"/>
    <dgm:cxn modelId="{9A471315-F387-44A9-8D1F-DDB240506AA4}" type="presParOf" srcId="{E0933ECC-8490-4F9A-B80E-A0217C5AB51E}" destId="{CFF4DA83-5444-469B-89DF-1DB56EB1DC24}" srcOrd="2" destOrd="0" presId="urn:microsoft.com/office/officeart/2005/8/layout/hProcess4"/>
    <dgm:cxn modelId="{03EC7A93-B92A-43E0-BD87-0B454CDF56DF}" type="presParOf" srcId="{CFF4DA83-5444-469B-89DF-1DB56EB1DC24}" destId="{FF53D0A0-10A3-4BFF-8DCB-20B0D561205D}" srcOrd="0" destOrd="0" presId="urn:microsoft.com/office/officeart/2005/8/layout/hProcess4"/>
    <dgm:cxn modelId="{58F5C641-34E0-45E7-8BCC-E91DDA96B4CA}" type="presParOf" srcId="{FF53D0A0-10A3-4BFF-8DCB-20B0D561205D}" destId="{3A140FF0-979B-4835-9C37-62889DF1E7F1}" srcOrd="0" destOrd="0" presId="urn:microsoft.com/office/officeart/2005/8/layout/hProcess4"/>
    <dgm:cxn modelId="{4FCD2E85-BEF0-4536-86C4-CAABBB5B82A9}" type="presParOf" srcId="{FF53D0A0-10A3-4BFF-8DCB-20B0D561205D}" destId="{92FEE53A-6DE8-485D-888F-41F4CBC88D79}" srcOrd="1" destOrd="0" presId="urn:microsoft.com/office/officeart/2005/8/layout/hProcess4"/>
    <dgm:cxn modelId="{6E63E7D1-8118-49FF-993C-8A08F4D98882}" type="presParOf" srcId="{FF53D0A0-10A3-4BFF-8DCB-20B0D561205D}" destId="{24ECD4D6-8AD2-4E0F-859A-FC4E24B2E6E9}" srcOrd="2" destOrd="0" presId="urn:microsoft.com/office/officeart/2005/8/layout/hProcess4"/>
    <dgm:cxn modelId="{E3DD4CEA-A2F7-407C-BCC0-C6AEAA17F35E}" type="presParOf" srcId="{FF53D0A0-10A3-4BFF-8DCB-20B0D561205D}" destId="{7819565E-16C8-4513-86B4-6FC44B3341D8}" srcOrd="3" destOrd="0" presId="urn:microsoft.com/office/officeart/2005/8/layout/hProcess4"/>
    <dgm:cxn modelId="{D26B8EAB-56E1-463B-8AB9-99F4783BAD06}" type="presParOf" srcId="{FF53D0A0-10A3-4BFF-8DCB-20B0D561205D}" destId="{143F51F7-CB84-4D96-B4D0-9ABD607A726D}" srcOrd="4" destOrd="0" presId="urn:microsoft.com/office/officeart/2005/8/layout/hProcess4"/>
    <dgm:cxn modelId="{5A1D2FE6-F90B-4A28-88B6-F9DE0AB3EC5C}" type="presParOf" srcId="{CFF4DA83-5444-469B-89DF-1DB56EB1DC24}" destId="{0B3A2240-1716-4D6C-A43A-2D8C2293C395}" srcOrd="1" destOrd="0" presId="urn:microsoft.com/office/officeart/2005/8/layout/hProcess4"/>
    <dgm:cxn modelId="{25A50B86-6817-4AD2-998C-20D6D5E04CEA}" type="presParOf" srcId="{CFF4DA83-5444-469B-89DF-1DB56EB1DC24}" destId="{80114AE7-6071-4C71-AFA1-865FD6A443E0}" srcOrd="2" destOrd="0" presId="urn:microsoft.com/office/officeart/2005/8/layout/hProcess4"/>
    <dgm:cxn modelId="{CD49CA04-18FA-4EFB-8729-1074BC196A05}" type="presParOf" srcId="{80114AE7-6071-4C71-AFA1-865FD6A443E0}" destId="{E6261AB7-F08F-4692-8335-037ABAA15B5A}" srcOrd="0" destOrd="0" presId="urn:microsoft.com/office/officeart/2005/8/layout/hProcess4"/>
    <dgm:cxn modelId="{117696BC-2A44-4905-8E56-BDBC289A885E}" type="presParOf" srcId="{80114AE7-6071-4C71-AFA1-865FD6A443E0}" destId="{7FFED9FB-D130-4A20-B297-26C43B1E998C}" srcOrd="1" destOrd="0" presId="urn:microsoft.com/office/officeart/2005/8/layout/hProcess4"/>
    <dgm:cxn modelId="{820BE170-CA8A-4E73-8B0F-62DE5080D4EF}" type="presParOf" srcId="{80114AE7-6071-4C71-AFA1-865FD6A443E0}" destId="{2F3FF888-7F84-404A-B689-56B141D41077}" srcOrd="2" destOrd="0" presId="urn:microsoft.com/office/officeart/2005/8/layout/hProcess4"/>
    <dgm:cxn modelId="{B5BE0E09-34F6-484E-B8FF-93AAC875095A}" type="presParOf" srcId="{80114AE7-6071-4C71-AFA1-865FD6A443E0}" destId="{A827240E-7377-42FC-A327-38E8F6A570CC}" srcOrd="3" destOrd="0" presId="urn:microsoft.com/office/officeart/2005/8/layout/hProcess4"/>
    <dgm:cxn modelId="{A87C96D2-E0B4-43DD-AAEE-D972FC4FC27A}" type="presParOf" srcId="{80114AE7-6071-4C71-AFA1-865FD6A443E0}" destId="{761DE469-C427-4093-8F32-7DD3D2270CDC}" srcOrd="4" destOrd="0" presId="urn:microsoft.com/office/officeart/2005/8/layout/hProcess4"/>
    <dgm:cxn modelId="{0D86BE69-CF57-4AF9-A357-35BB58E2B339}" type="presParOf" srcId="{CFF4DA83-5444-469B-89DF-1DB56EB1DC24}" destId="{D5B359A8-E64F-451D-B98B-5AD86C42ED5F}" srcOrd="3" destOrd="0" presId="urn:microsoft.com/office/officeart/2005/8/layout/hProcess4"/>
    <dgm:cxn modelId="{AEF299A5-67EC-443F-9915-A6DD3987C2BF}" type="presParOf" srcId="{CFF4DA83-5444-469B-89DF-1DB56EB1DC24}" destId="{B745A131-2379-4512-AFA9-9B1BD2528445}" srcOrd="4" destOrd="0" presId="urn:microsoft.com/office/officeart/2005/8/layout/hProcess4"/>
    <dgm:cxn modelId="{3DB200E9-1C04-4082-A4BB-8947F97FEC8A}" type="presParOf" srcId="{B745A131-2379-4512-AFA9-9B1BD2528445}" destId="{BFCB7C95-9AD6-447B-9999-C647FF020EBE}" srcOrd="0" destOrd="0" presId="urn:microsoft.com/office/officeart/2005/8/layout/hProcess4"/>
    <dgm:cxn modelId="{48BEDAB3-3C7D-4763-878A-F6CC1048FFCB}" type="presParOf" srcId="{B745A131-2379-4512-AFA9-9B1BD2528445}" destId="{82DD0CC1-0EB5-4ECB-8354-384C1B102E8A}" srcOrd="1" destOrd="0" presId="urn:microsoft.com/office/officeart/2005/8/layout/hProcess4"/>
    <dgm:cxn modelId="{D4481679-A3F5-4C48-BF57-515DBCC73556}" type="presParOf" srcId="{B745A131-2379-4512-AFA9-9B1BD2528445}" destId="{AEAFDCEA-BC60-4287-8638-EEC3B5B51AB3}" srcOrd="2" destOrd="0" presId="urn:microsoft.com/office/officeart/2005/8/layout/hProcess4"/>
    <dgm:cxn modelId="{4BA77687-6172-43FB-A595-9123A568FD5C}" type="presParOf" srcId="{B745A131-2379-4512-AFA9-9B1BD2528445}" destId="{E7152C11-F11E-4F35-B76B-10D7561E64C4}" srcOrd="3" destOrd="0" presId="urn:microsoft.com/office/officeart/2005/8/layout/hProcess4"/>
    <dgm:cxn modelId="{BC69E3E3-B83B-4B23-BB5C-406CE9A10F8F}" type="presParOf" srcId="{B745A131-2379-4512-AFA9-9B1BD2528445}" destId="{10F141E1-1091-4EBE-A419-E3581715E170}" srcOrd="4" destOrd="0" presId="urn:microsoft.com/office/officeart/2005/8/layout/hProcess4"/>
    <dgm:cxn modelId="{1B96C52D-A5F8-4FFD-8F26-7ECBEC95A2AF}" type="presParOf" srcId="{CFF4DA83-5444-469B-89DF-1DB56EB1DC24}" destId="{452F226E-A393-43A9-955E-FD730D22C9F2}" srcOrd="5" destOrd="0" presId="urn:microsoft.com/office/officeart/2005/8/layout/hProcess4"/>
    <dgm:cxn modelId="{50658219-1189-4346-B2D6-4437358573D8}" type="presParOf" srcId="{CFF4DA83-5444-469B-89DF-1DB56EB1DC24}" destId="{49B12498-7854-4204-B3B5-5BA13BA9D3C0}" srcOrd="6" destOrd="0" presId="urn:microsoft.com/office/officeart/2005/8/layout/hProcess4"/>
    <dgm:cxn modelId="{FA01B5BE-A3EB-4737-9CF4-D28C2C9B7EE8}" type="presParOf" srcId="{49B12498-7854-4204-B3B5-5BA13BA9D3C0}" destId="{E1089AFB-E6E0-4118-899D-2AE2C9315EC7}" srcOrd="0" destOrd="0" presId="urn:microsoft.com/office/officeart/2005/8/layout/hProcess4"/>
    <dgm:cxn modelId="{79E0C089-49D7-404B-85CA-465E0F0573B1}" type="presParOf" srcId="{49B12498-7854-4204-B3B5-5BA13BA9D3C0}" destId="{DCB6E2CE-F3F3-4959-8D73-9A597D2ED459}" srcOrd="1" destOrd="0" presId="urn:microsoft.com/office/officeart/2005/8/layout/hProcess4"/>
    <dgm:cxn modelId="{5EBC428D-7D41-4685-BBE5-634B15BF526E}" type="presParOf" srcId="{49B12498-7854-4204-B3B5-5BA13BA9D3C0}" destId="{56C0829A-F86E-43E5-89B0-27CDBD057795}" srcOrd="2" destOrd="0" presId="urn:microsoft.com/office/officeart/2005/8/layout/hProcess4"/>
    <dgm:cxn modelId="{F907D8BC-A394-4693-9C68-05411CB11AC2}" type="presParOf" srcId="{49B12498-7854-4204-B3B5-5BA13BA9D3C0}" destId="{7C0D4512-1B47-4047-83FC-CE971CC4F9D4}" srcOrd="3" destOrd="0" presId="urn:microsoft.com/office/officeart/2005/8/layout/hProcess4"/>
    <dgm:cxn modelId="{AC7DFD6F-C856-424D-8DF0-5BF105D6E674}" type="presParOf" srcId="{49B12498-7854-4204-B3B5-5BA13BA9D3C0}" destId="{ADEAA3CD-6DB0-45B4-87C0-8995A1E55C93}" srcOrd="4" destOrd="0" presId="urn:microsoft.com/office/officeart/2005/8/layout/hProcess4"/>
    <dgm:cxn modelId="{06B2BF4F-0AE2-42C6-BCA4-EB31CAE2645E}" type="presParOf" srcId="{CFF4DA83-5444-469B-89DF-1DB56EB1DC24}" destId="{9347D94A-0F83-4518-9519-7FF6B52468A4}" srcOrd="7" destOrd="0" presId="urn:microsoft.com/office/officeart/2005/8/layout/hProcess4"/>
    <dgm:cxn modelId="{2BD940A9-D39F-426B-BCE6-FAADC3B9E28A}" type="presParOf" srcId="{CFF4DA83-5444-469B-89DF-1DB56EB1DC24}" destId="{EECE59E6-3B2F-40A3-A726-9BF1C5A63B61}" srcOrd="8" destOrd="0" presId="urn:microsoft.com/office/officeart/2005/8/layout/hProcess4"/>
    <dgm:cxn modelId="{8951A7A9-0174-45F1-BD37-F4EDA5E80CEF}" type="presParOf" srcId="{EECE59E6-3B2F-40A3-A726-9BF1C5A63B61}" destId="{27E6CB7D-EA03-43F6-B41F-53826F342933}" srcOrd="0" destOrd="0" presId="urn:microsoft.com/office/officeart/2005/8/layout/hProcess4"/>
    <dgm:cxn modelId="{92D5943E-5B12-4FE2-975F-E2688232E9B4}" type="presParOf" srcId="{EECE59E6-3B2F-40A3-A726-9BF1C5A63B61}" destId="{342BD40A-8F0A-4CBD-B3F7-B512E298DD2B}" srcOrd="1" destOrd="0" presId="urn:microsoft.com/office/officeart/2005/8/layout/hProcess4"/>
    <dgm:cxn modelId="{2CEAAF9B-1456-4C29-AC98-EE81B4221353}" type="presParOf" srcId="{EECE59E6-3B2F-40A3-A726-9BF1C5A63B61}" destId="{128F8DAB-4AD6-4E91-A6FF-5F9A4AA68082}" srcOrd="2" destOrd="0" presId="urn:microsoft.com/office/officeart/2005/8/layout/hProcess4"/>
    <dgm:cxn modelId="{E43F797B-0A16-4865-B08B-150EE1CFB62F}" type="presParOf" srcId="{EECE59E6-3B2F-40A3-A726-9BF1C5A63B61}" destId="{DAD6E3E8-EE92-4CBF-9F1F-BD91A246BFF2}" srcOrd="3" destOrd="0" presId="urn:microsoft.com/office/officeart/2005/8/layout/hProcess4"/>
    <dgm:cxn modelId="{87A34C8C-C4CC-416F-8DB4-B7B849BD9A6A}" type="presParOf" srcId="{EECE59E6-3B2F-40A3-A726-9BF1C5A63B61}" destId="{62BA9E36-AA2F-46C2-8AC5-5EA581E0C767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2F7469C-915D-4CDA-BDEA-21A4CAAF7494}" type="doc">
      <dgm:prSet loTypeId="urn:microsoft.com/office/officeart/2005/8/layout/hProcess4" loCatId="process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AD5E1477-5971-4FC5-804A-3D617F3E8F3C}">
      <dgm:prSet phldrT="[Text]"/>
      <dgm:spPr/>
      <dgm:t>
        <a:bodyPr/>
        <a:lstStyle/>
        <a:p>
          <a:r>
            <a:rPr lang="en-US" dirty="0" smtClean="0"/>
            <a:t>2006</a:t>
          </a:r>
          <a:endParaRPr lang="en-US" dirty="0"/>
        </a:p>
      </dgm:t>
    </dgm:pt>
    <dgm:pt modelId="{94729324-DC7F-4879-9EC5-D45444E50F38}" type="parTrans" cxnId="{B15B861D-2336-42AD-8A41-7EABAD9646D2}">
      <dgm:prSet/>
      <dgm:spPr/>
      <dgm:t>
        <a:bodyPr/>
        <a:lstStyle/>
        <a:p>
          <a:endParaRPr lang="en-US"/>
        </a:p>
      </dgm:t>
    </dgm:pt>
    <dgm:pt modelId="{3C18FAA0-F209-421E-B739-194D117893D9}" type="sibTrans" cxnId="{B15B861D-2336-42AD-8A41-7EABAD9646D2}">
      <dgm:prSet/>
      <dgm:spPr/>
      <dgm:t>
        <a:bodyPr/>
        <a:lstStyle/>
        <a:p>
          <a:endParaRPr lang="en-US"/>
        </a:p>
      </dgm:t>
    </dgm:pt>
    <dgm:pt modelId="{B2991118-B223-402D-8F65-F692BCA57DC0}">
      <dgm:prSet phldrT="[Text]" custT="1"/>
      <dgm:spPr/>
      <dgm:t>
        <a:bodyPr/>
        <a:lstStyle/>
        <a:p>
          <a:r>
            <a:rPr lang="en-US" sz="1000" dirty="0" smtClean="0"/>
            <a:t>University of North Carolina Kidney Center (UNCKC)</a:t>
          </a:r>
          <a:endParaRPr lang="en-US" sz="1000" dirty="0"/>
        </a:p>
      </dgm:t>
    </dgm:pt>
    <dgm:pt modelId="{63DE5AF1-6C65-436D-A20C-D6BEB6451AF5}" type="parTrans" cxnId="{AE93AFCD-EED3-4C6E-9903-15F87DC84FF2}">
      <dgm:prSet/>
      <dgm:spPr/>
      <dgm:t>
        <a:bodyPr/>
        <a:lstStyle/>
        <a:p>
          <a:endParaRPr lang="en-US"/>
        </a:p>
      </dgm:t>
    </dgm:pt>
    <dgm:pt modelId="{345657DA-214C-4F52-94F3-536A6559B3EF}" type="sibTrans" cxnId="{AE93AFCD-EED3-4C6E-9903-15F87DC84FF2}">
      <dgm:prSet/>
      <dgm:spPr/>
      <dgm:t>
        <a:bodyPr/>
        <a:lstStyle/>
        <a:p>
          <a:endParaRPr lang="en-US"/>
        </a:p>
      </dgm:t>
    </dgm:pt>
    <dgm:pt modelId="{47B462B4-B138-4091-A819-79E3A7E09215}">
      <dgm:prSet phldrT="[Text]"/>
      <dgm:spPr/>
      <dgm:t>
        <a:bodyPr/>
        <a:lstStyle/>
        <a:p>
          <a:r>
            <a:rPr lang="en-US" dirty="0" smtClean="0"/>
            <a:t>2007</a:t>
          </a:r>
          <a:endParaRPr lang="en-US" dirty="0"/>
        </a:p>
      </dgm:t>
    </dgm:pt>
    <dgm:pt modelId="{4F743454-2255-432D-A3F8-E191F2EF8769}" type="parTrans" cxnId="{CAC693D8-B688-43AC-8018-1F3B9E299A01}">
      <dgm:prSet/>
      <dgm:spPr/>
      <dgm:t>
        <a:bodyPr/>
        <a:lstStyle/>
        <a:p>
          <a:endParaRPr lang="en-US"/>
        </a:p>
      </dgm:t>
    </dgm:pt>
    <dgm:pt modelId="{B0F06B58-CCE5-4BBF-995F-2B3D5BF29599}" type="sibTrans" cxnId="{CAC693D8-B688-43AC-8018-1F3B9E299A01}">
      <dgm:prSet/>
      <dgm:spPr/>
      <dgm:t>
        <a:bodyPr/>
        <a:lstStyle/>
        <a:p>
          <a:endParaRPr lang="en-US"/>
        </a:p>
      </dgm:t>
    </dgm:pt>
    <dgm:pt modelId="{2A8DED46-CC49-4AC1-9C2A-D08C4C53DE84}">
      <dgm:prSet phldrT="[Text]"/>
      <dgm:spPr/>
      <dgm:t>
        <a:bodyPr/>
        <a:lstStyle/>
        <a:p>
          <a:r>
            <a:rPr lang="en-US" dirty="0" smtClean="0"/>
            <a:t>K. B. Reynolds Charitable Trust</a:t>
          </a:r>
          <a:endParaRPr lang="en-US" dirty="0"/>
        </a:p>
      </dgm:t>
    </dgm:pt>
    <dgm:pt modelId="{A82CCB19-1A3C-4BE0-9F0D-CD3ABD8C3B02}" type="parTrans" cxnId="{7E959185-A7AF-4705-9D3C-98D61B919CAF}">
      <dgm:prSet/>
      <dgm:spPr/>
      <dgm:t>
        <a:bodyPr/>
        <a:lstStyle/>
        <a:p>
          <a:endParaRPr lang="en-US"/>
        </a:p>
      </dgm:t>
    </dgm:pt>
    <dgm:pt modelId="{C64278CA-623F-496A-890B-ED82F7E8C2B4}" type="sibTrans" cxnId="{7E959185-A7AF-4705-9D3C-98D61B919CAF}">
      <dgm:prSet/>
      <dgm:spPr/>
      <dgm:t>
        <a:bodyPr/>
        <a:lstStyle/>
        <a:p>
          <a:endParaRPr lang="en-US"/>
        </a:p>
      </dgm:t>
    </dgm:pt>
    <dgm:pt modelId="{A4F1F8E9-C5A6-480F-A1A2-E9E86A546D73}">
      <dgm:prSet phldrT="[Text]"/>
      <dgm:spPr/>
      <dgm:t>
        <a:bodyPr/>
        <a:lstStyle/>
        <a:p>
          <a:r>
            <a:rPr lang="en-US" dirty="0" smtClean="0"/>
            <a:t>2008</a:t>
          </a:r>
          <a:endParaRPr lang="en-US" dirty="0"/>
        </a:p>
      </dgm:t>
    </dgm:pt>
    <dgm:pt modelId="{0A82C29C-FEEC-4C88-B6E7-8E4C506233DA}" type="parTrans" cxnId="{6BC0697C-6B12-41D9-8A24-88A1BB2B4374}">
      <dgm:prSet/>
      <dgm:spPr/>
      <dgm:t>
        <a:bodyPr/>
        <a:lstStyle/>
        <a:p>
          <a:endParaRPr lang="en-US"/>
        </a:p>
      </dgm:t>
    </dgm:pt>
    <dgm:pt modelId="{E1362FAE-7980-4E9B-BCE2-711E20E78835}" type="sibTrans" cxnId="{6BC0697C-6B12-41D9-8A24-88A1BB2B4374}">
      <dgm:prSet/>
      <dgm:spPr/>
      <dgm:t>
        <a:bodyPr/>
        <a:lstStyle/>
        <a:p>
          <a:endParaRPr lang="en-US"/>
        </a:p>
      </dgm:t>
    </dgm:pt>
    <dgm:pt modelId="{D0221139-121D-476A-B631-E43B76C4BBC6}">
      <dgm:prSet phldrT="[Text]"/>
      <dgm:spPr/>
      <dgm:t>
        <a:bodyPr/>
        <a:lstStyle/>
        <a:p>
          <a:r>
            <a:rPr lang="en-US" dirty="0" smtClean="0"/>
            <a:t>K. B. Reynolds Charitable Trust</a:t>
          </a:r>
          <a:endParaRPr lang="en-US" dirty="0"/>
        </a:p>
      </dgm:t>
    </dgm:pt>
    <dgm:pt modelId="{CCBCB7D6-C727-4E93-82ED-00FE27081F5A}" type="parTrans" cxnId="{38DDBE5D-A65F-44E3-BE26-4DFAC0D330DF}">
      <dgm:prSet/>
      <dgm:spPr/>
      <dgm:t>
        <a:bodyPr/>
        <a:lstStyle/>
        <a:p>
          <a:endParaRPr lang="en-US"/>
        </a:p>
      </dgm:t>
    </dgm:pt>
    <dgm:pt modelId="{806CAE82-6876-4D0F-8DDB-005597AA9CF4}" type="sibTrans" cxnId="{38DDBE5D-A65F-44E3-BE26-4DFAC0D330DF}">
      <dgm:prSet/>
      <dgm:spPr/>
      <dgm:t>
        <a:bodyPr/>
        <a:lstStyle/>
        <a:p>
          <a:endParaRPr lang="en-US"/>
        </a:p>
      </dgm:t>
    </dgm:pt>
    <dgm:pt modelId="{B4F8BBFD-CAAD-4D25-80D8-7BA734635384}">
      <dgm:prSet/>
      <dgm:spPr/>
      <dgm:t>
        <a:bodyPr/>
        <a:lstStyle/>
        <a:p>
          <a:r>
            <a:rPr lang="en-US" dirty="0" smtClean="0"/>
            <a:t>2009</a:t>
          </a:r>
          <a:endParaRPr lang="en-US" dirty="0"/>
        </a:p>
      </dgm:t>
    </dgm:pt>
    <dgm:pt modelId="{6398EA7F-D53F-4E46-A57D-AEA709389809}" type="parTrans" cxnId="{5A691680-C744-429E-AF8A-59CC05228A2B}">
      <dgm:prSet/>
      <dgm:spPr/>
      <dgm:t>
        <a:bodyPr/>
        <a:lstStyle/>
        <a:p>
          <a:endParaRPr lang="en-US"/>
        </a:p>
      </dgm:t>
    </dgm:pt>
    <dgm:pt modelId="{0940B341-292E-4CC8-9737-A1D3E4CC7879}" type="sibTrans" cxnId="{5A691680-C744-429E-AF8A-59CC05228A2B}">
      <dgm:prSet/>
      <dgm:spPr/>
      <dgm:t>
        <a:bodyPr/>
        <a:lstStyle/>
        <a:p>
          <a:endParaRPr lang="en-US"/>
        </a:p>
      </dgm:t>
    </dgm:pt>
    <dgm:pt modelId="{38045F79-58E8-464A-A159-2A723A46E948}">
      <dgm:prSet/>
      <dgm:spPr/>
      <dgm:t>
        <a:bodyPr/>
        <a:lstStyle/>
        <a:p>
          <a:r>
            <a:rPr lang="en-US" dirty="0" smtClean="0"/>
            <a:t>2010</a:t>
          </a:r>
          <a:endParaRPr lang="en-US" dirty="0"/>
        </a:p>
      </dgm:t>
    </dgm:pt>
    <dgm:pt modelId="{9E31D489-833C-4DAC-A81B-C02DEFFF4031}" type="parTrans" cxnId="{94A500EF-AC97-42F0-A72D-30A38B9FE222}">
      <dgm:prSet/>
      <dgm:spPr/>
      <dgm:t>
        <a:bodyPr/>
        <a:lstStyle/>
        <a:p>
          <a:endParaRPr lang="en-US"/>
        </a:p>
      </dgm:t>
    </dgm:pt>
    <dgm:pt modelId="{FAA529AD-1F0D-4759-BFDD-5F85A1B112B8}" type="sibTrans" cxnId="{94A500EF-AC97-42F0-A72D-30A38B9FE222}">
      <dgm:prSet/>
      <dgm:spPr/>
      <dgm:t>
        <a:bodyPr/>
        <a:lstStyle/>
        <a:p>
          <a:endParaRPr lang="en-US"/>
        </a:p>
      </dgm:t>
    </dgm:pt>
    <dgm:pt modelId="{561B3008-3067-4BE4-AFD8-2B1BB4423D33}">
      <dgm:prSet/>
      <dgm:spPr/>
      <dgm:t>
        <a:bodyPr/>
        <a:lstStyle/>
        <a:p>
          <a:r>
            <a:rPr lang="en-US" dirty="0" smtClean="0"/>
            <a:t>2011</a:t>
          </a:r>
          <a:endParaRPr lang="en-US" dirty="0"/>
        </a:p>
      </dgm:t>
    </dgm:pt>
    <dgm:pt modelId="{0D291C78-2ED8-4AFB-8CD8-4987CE91CE10}" type="parTrans" cxnId="{F2E0BEB0-6B9C-4AA6-A0B8-C06126A0D929}">
      <dgm:prSet/>
      <dgm:spPr/>
      <dgm:t>
        <a:bodyPr/>
        <a:lstStyle/>
        <a:p>
          <a:endParaRPr lang="en-US"/>
        </a:p>
      </dgm:t>
    </dgm:pt>
    <dgm:pt modelId="{115320A4-2542-4CD1-B364-57FB24CC64CF}" type="sibTrans" cxnId="{F2E0BEB0-6B9C-4AA6-A0B8-C06126A0D929}">
      <dgm:prSet/>
      <dgm:spPr/>
      <dgm:t>
        <a:bodyPr/>
        <a:lstStyle/>
        <a:p>
          <a:endParaRPr lang="en-US"/>
        </a:p>
      </dgm:t>
    </dgm:pt>
    <dgm:pt modelId="{E238A869-2D03-4B19-BD9A-02DC4156CA87}">
      <dgm:prSet/>
      <dgm:spPr/>
      <dgm:t>
        <a:bodyPr/>
        <a:lstStyle/>
        <a:p>
          <a:endParaRPr lang="en-US" dirty="0"/>
        </a:p>
      </dgm:t>
    </dgm:pt>
    <dgm:pt modelId="{34BCA911-A000-48D1-AB0B-A4C9E9694B0C}" type="parTrans" cxnId="{2DAA91A8-89C0-40C7-A1A5-A4B889D92CB7}">
      <dgm:prSet/>
      <dgm:spPr/>
      <dgm:t>
        <a:bodyPr/>
        <a:lstStyle/>
        <a:p>
          <a:endParaRPr lang="en-US"/>
        </a:p>
      </dgm:t>
    </dgm:pt>
    <dgm:pt modelId="{0BF97682-7678-479E-83A2-C221204A3FBA}" type="sibTrans" cxnId="{2DAA91A8-89C0-40C7-A1A5-A4B889D92CB7}">
      <dgm:prSet/>
      <dgm:spPr/>
      <dgm:t>
        <a:bodyPr/>
        <a:lstStyle/>
        <a:p>
          <a:endParaRPr lang="en-US"/>
        </a:p>
      </dgm:t>
    </dgm:pt>
    <dgm:pt modelId="{C4920A77-4DBA-4C9F-9544-EE14D1AAC19A}">
      <dgm:prSet custT="1"/>
      <dgm:spPr/>
      <dgm:t>
        <a:bodyPr/>
        <a:lstStyle/>
        <a:p>
          <a:r>
            <a:rPr lang="en-US" sz="1000" dirty="0" smtClean="0"/>
            <a:t>The Renal Research Institute (RRI)</a:t>
          </a:r>
          <a:endParaRPr lang="en-US" sz="1000" dirty="0"/>
        </a:p>
      </dgm:t>
    </dgm:pt>
    <dgm:pt modelId="{C396CE17-87AD-4C97-833D-B7C06A1D51EE}" type="parTrans" cxnId="{01127DA9-DC9E-432C-A5D2-826B6FC34D3A}">
      <dgm:prSet/>
      <dgm:spPr/>
      <dgm:t>
        <a:bodyPr/>
        <a:lstStyle/>
        <a:p>
          <a:endParaRPr lang="en-US"/>
        </a:p>
      </dgm:t>
    </dgm:pt>
    <dgm:pt modelId="{5FAD7C10-B34C-46E4-97C5-913FF36E449E}" type="sibTrans" cxnId="{01127DA9-DC9E-432C-A5D2-826B6FC34D3A}">
      <dgm:prSet/>
      <dgm:spPr/>
      <dgm:t>
        <a:bodyPr/>
        <a:lstStyle/>
        <a:p>
          <a:endParaRPr lang="en-US"/>
        </a:p>
      </dgm:t>
    </dgm:pt>
    <dgm:pt modelId="{9DBF6F8E-16F6-491A-96DB-4031092EC75B}">
      <dgm:prSet/>
      <dgm:spPr/>
      <dgm:t>
        <a:bodyPr/>
        <a:lstStyle/>
        <a:p>
          <a:r>
            <a:rPr lang="en-US" dirty="0" smtClean="0"/>
            <a:t>K. B. Reynolds Charitable Trust</a:t>
          </a:r>
          <a:endParaRPr lang="en-US" dirty="0"/>
        </a:p>
      </dgm:t>
    </dgm:pt>
    <dgm:pt modelId="{9C708A7E-7103-44CA-B175-B726F89D1C9F}" type="parTrans" cxnId="{9C6C594A-EE09-4E7A-9876-D60CB9984B8F}">
      <dgm:prSet/>
      <dgm:spPr/>
      <dgm:t>
        <a:bodyPr/>
        <a:lstStyle/>
        <a:p>
          <a:endParaRPr lang="en-US"/>
        </a:p>
      </dgm:t>
    </dgm:pt>
    <dgm:pt modelId="{AF23BFE0-11EC-472F-AD34-C4C396B561EA}" type="sibTrans" cxnId="{9C6C594A-EE09-4E7A-9876-D60CB9984B8F}">
      <dgm:prSet/>
      <dgm:spPr/>
      <dgm:t>
        <a:bodyPr/>
        <a:lstStyle/>
        <a:p>
          <a:endParaRPr lang="en-US"/>
        </a:p>
      </dgm:t>
    </dgm:pt>
    <dgm:pt modelId="{94A52658-E38E-45F0-BFEB-950258CBEC1B}">
      <dgm:prSet custT="1"/>
      <dgm:spPr/>
      <dgm:t>
        <a:bodyPr/>
        <a:lstStyle/>
        <a:p>
          <a:r>
            <a:rPr lang="en-US" sz="1000" dirty="0" smtClean="0"/>
            <a:t>The North Carolina Children’s Hospital</a:t>
          </a:r>
          <a:endParaRPr lang="en-US" sz="1000" dirty="0"/>
        </a:p>
      </dgm:t>
    </dgm:pt>
    <dgm:pt modelId="{CEBA88D3-EEE0-491B-88BA-1A6398B06AE0}" type="parTrans" cxnId="{DB1D8169-A4B2-4D80-AB34-49EFE3A349B4}">
      <dgm:prSet/>
      <dgm:spPr/>
      <dgm:t>
        <a:bodyPr/>
        <a:lstStyle/>
        <a:p>
          <a:endParaRPr lang="en-US"/>
        </a:p>
      </dgm:t>
    </dgm:pt>
    <dgm:pt modelId="{FD8DCB46-1DFD-4189-9BA4-AE85478D9E0F}" type="sibTrans" cxnId="{DB1D8169-A4B2-4D80-AB34-49EFE3A349B4}">
      <dgm:prSet/>
      <dgm:spPr/>
      <dgm:t>
        <a:bodyPr/>
        <a:lstStyle/>
        <a:p>
          <a:endParaRPr lang="en-US"/>
        </a:p>
      </dgm:t>
    </dgm:pt>
    <dgm:pt modelId="{F45E1D8F-8735-4A8A-9329-89FCA67C48E3}">
      <dgm:prSet phldrT="[Text]"/>
      <dgm:spPr/>
      <dgm:t>
        <a:bodyPr/>
        <a:lstStyle/>
        <a:p>
          <a:endParaRPr lang="en-US" dirty="0"/>
        </a:p>
      </dgm:t>
    </dgm:pt>
    <dgm:pt modelId="{EBD4B86D-BED6-439E-B681-28D08B95113A}" type="parTrans" cxnId="{472A6B5D-37AD-4DD6-848A-67616B38F760}">
      <dgm:prSet/>
      <dgm:spPr/>
      <dgm:t>
        <a:bodyPr/>
        <a:lstStyle/>
        <a:p>
          <a:endParaRPr lang="en-US"/>
        </a:p>
      </dgm:t>
    </dgm:pt>
    <dgm:pt modelId="{71324279-0029-411E-8CF9-FBCD8AE947AC}" type="sibTrans" cxnId="{472A6B5D-37AD-4DD6-848A-67616B38F760}">
      <dgm:prSet/>
      <dgm:spPr/>
      <dgm:t>
        <a:bodyPr/>
        <a:lstStyle/>
        <a:p>
          <a:endParaRPr lang="en-US"/>
        </a:p>
      </dgm:t>
    </dgm:pt>
    <dgm:pt modelId="{59A56836-3273-4B66-B3B7-0C36C8269791}">
      <dgm:prSet phldrT="[Text]"/>
      <dgm:spPr/>
      <dgm:t>
        <a:bodyPr/>
        <a:lstStyle/>
        <a:p>
          <a:endParaRPr lang="en-US" sz="900" dirty="0"/>
        </a:p>
      </dgm:t>
    </dgm:pt>
    <dgm:pt modelId="{86BFF600-3E76-4D74-A6FC-CAF3D6D0A849}" type="parTrans" cxnId="{4C7C90FB-521C-4790-8207-9D3785FEBB07}">
      <dgm:prSet/>
      <dgm:spPr/>
      <dgm:t>
        <a:bodyPr/>
        <a:lstStyle/>
        <a:p>
          <a:endParaRPr lang="en-US"/>
        </a:p>
      </dgm:t>
    </dgm:pt>
    <dgm:pt modelId="{BB4D67CA-552B-400C-AA10-A33442E7911F}" type="sibTrans" cxnId="{4C7C90FB-521C-4790-8207-9D3785FEBB07}">
      <dgm:prSet/>
      <dgm:spPr/>
      <dgm:t>
        <a:bodyPr/>
        <a:lstStyle/>
        <a:p>
          <a:endParaRPr lang="en-US"/>
        </a:p>
      </dgm:t>
    </dgm:pt>
    <dgm:pt modelId="{56BF47A0-99D1-49FA-B3A6-A744C536C035}">
      <dgm:prSet phldrT="[Text]"/>
      <dgm:spPr/>
      <dgm:t>
        <a:bodyPr/>
        <a:lstStyle/>
        <a:p>
          <a:endParaRPr lang="en-US" dirty="0"/>
        </a:p>
      </dgm:t>
    </dgm:pt>
    <dgm:pt modelId="{E2E40FF3-1590-4013-A273-40440F27962B}" type="parTrans" cxnId="{01741687-B4B7-4A1D-B87A-396E031011A9}">
      <dgm:prSet/>
      <dgm:spPr/>
      <dgm:t>
        <a:bodyPr/>
        <a:lstStyle/>
        <a:p>
          <a:endParaRPr lang="en-US"/>
        </a:p>
      </dgm:t>
    </dgm:pt>
    <dgm:pt modelId="{21611979-459D-40F4-8342-74F48E1D78E8}" type="sibTrans" cxnId="{01741687-B4B7-4A1D-B87A-396E031011A9}">
      <dgm:prSet/>
      <dgm:spPr/>
      <dgm:t>
        <a:bodyPr/>
        <a:lstStyle/>
        <a:p>
          <a:endParaRPr lang="en-US"/>
        </a:p>
      </dgm:t>
    </dgm:pt>
    <dgm:pt modelId="{E85C029E-F7CC-4FBD-B0E4-7D5B6E96C1FF}">
      <dgm:prSet custT="1"/>
      <dgm:spPr/>
      <dgm:t>
        <a:bodyPr/>
        <a:lstStyle/>
        <a:p>
          <a:r>
            <a:rPr lang="en-US" sz="1000" dirty="0" smtClean="0"/>
            <a:t>The American Society of Nephrology</a:t>
          </a:r>
          <a:endParaRPr lang="en-US" sz="1000" dirty="0"/>
        </a:p>
      </dgm:t>
    </dgm:pt>
    <dgm:pt modelId="{52A626AB-D927-448B-89D8-E2881832AE14}" type="parTrans" cxnId="{3C6C0C1C-BAF3-4D7F-A2BB-EF999CD469CD}">
      <dgm:prSet/>
      <dgm:spPr/>
      <dgm:t>
        <a:bodyPr/>
        <a:lstStyle/>
        <a:p>
          <a:endParaRPr lang="en-US"/>
        </a:p>
      </dgm:t>
    </dgm:pt>
    <dgm:pt modelId="{D2C1992F-6B35-43AF-A557-831436CB43EA}" type="sibTrans" cxnId="{3C6C0C1C-BAF3-4D7F-A2BB-EF999CD469CD}">
      <dgm:prSet/>
      <dgm:spPr/>
      <dgm:t>
        <a:bodyPr/>
        <a:lstStyle/>
        <a:p>
          <a:endParaRPr lang="en-US"/>
        </a:p>
      </dgm:t>
    </dgm:pt>
    <dgm:pt modelId="{4D5EFC87-4914-4402-BA0A-BDAD7F35B42B}">
      <dgm:prSet custT="1"/>
      <dgm:spPr/>
      <dgm:t>
        <a:bodyPr/>
        <a:lstStyle/>
        <a:p>
          <a:r>
            <a:rPr lang="en-US" sz="1000" dirty="0" smtClean="0"/>
            <a:t>The RRI</a:t>
          </a:r>
          <a:endParaRPr lang="en-US" sz="1000" dirty="0"/>
        </a:p>
      </dgm:t>
    </dgm:pt>
    <dgm:pt modelId="{75AFC615-54DD-43AB-B0A0-C990DCC30DAC}" type="parTrans" cxnId="{D25FBD74-B597-4448-A112-FD600D2E07BB}">
      <dgm:prSet/>
      <dgm:spPr/>
      <dgm:t>
        <a:bodyPr/>
        <a:lstStyle/>
        <a:p>
          <a:endParaRPr lang="en-US"/>
        </a:p>
      </dgm:t>
    </dgm:pt>
    <dgm:pt modelId="{BB125FFD-D302-477E-99C3-B3F336EEB723}" type="sibTrans" cxnId="{D25FBD74-B597-4448-A112-FD600D2E07BB}">
      <dgm:prSet/>
      <dgm:spPr/>
      <dgm:t>
        <a:bodyPr/>
        <a:lstStyle/>
        <a:p>
          <a:endParaRPr lang="en-US"/>
        </a:p>
      </dgm:t>
    </dgm:pt>
    <dgm:pt modelId="{133546CC-1E14-496D-958E-A6C970288F5A}">
      <dgm:prSet custT="1"/>
      <dgm:spPr/>
      <dgm:t>
        <a:bodyPr/>
        <a:lstStyle/>
        <a:p>
          <a:endParaRPr lang="en-US" sz="1000" dirty="0"/>
        </a:p>
      </dgm:t>
    </dgm:pt>
    <dgm:pt modelId="{F5E9538E-E6CA-40B5-B1C7-FF93AB322799}" type="parTrans" cxnId="{32B74A0C-03F5-43D3-BB21-E717043359FF}">
      <dgm:prSet/>
      <dgm:spPr/>
      <dgm:t>
        <a:bodyPr/>
        <a:lstStyle/>
        <a:p>
          <a:endParaRPr lang="en-US"/>
        </a:p>
      </dgm:t>
    </dgm:pt>
    <dgm:pt modelId="{074E2409-FEFF-4614-A509-377AED8286FE}" type="sibTrans" cxnId="{32B74A0C-03F5-43D3-BB21-E717043359FF}">
      <dgm:prSet/>
      <dgm:spPr/>
      <dgm:t>
        <a:bodyPr/>
        <a:lstStyle/>
        <a:p>
          <a:endParaRPr lang="en-US"/>
        </a:p>
      </dgm:t>
    </dgm:pt>
    <dgm:pt modelId="{1C6D939F-AEFE-4127-B84D-FFC6932FA26A}">
      <dgm:prSet custT="1"/>
      <dgm:spPr/>
      <dgm:t>
        <a:bodyPr/>
        <a:lstStyle/>
        <a:p>
          <a:r>
            <a:rPr lang="en-US" sz="1000" dirty="0" smtClean="0"/>
            <a:t>The UNCKC</a:t>
          </a:r>
          <a:endParaRPr lang="en-US" sz="1000" dirty="0"/>
        </a:p>
      </dgm:t>
    </dgm:pt>
    <dgm:pt modelId="{698346C2-FDB2-4B45-B664-EB64D7000FE6}" type="parTrans" cxnId="{E0F4B34E-711A-4A31-B1A4-B9AA8655FACF}">
      <dgm:prSet/>
      <dgm:spPr/>
      <dgm:t>
        <a:bodyPr/>
        <a:lstStyle/>
        <a:p>
          <a:endParaRPr lang="en-US"/>
        </a:p>
      </dgm:t>
    </dgm:pt>
    <dgm:pt modelId="{CA36660C-8C68-47B6-90C0-B063CFBB0336}" type="sibTrans" cxnId="{E0F4B34E-711A-4A31-B1A4-B9AA8655FACF}">
      <dgm:prSet/>
      <dgm:spPr/>
      <dgm:t>
        <a:bodyPr/>
        <a:lstStyle/>
        <a:p>
          <a:endParaRPr lang="en-US"/>
        </a:p>
      </dgm:t>
    </dgm:pt>
    <dgm:pt modelId="{E0933ECC-8490-4F9A-B80E-A0217C5AB51E}" type="pres">
      <dgm:prSet presAssocID="{E2F7469C-915D-4CDA-BDEA-21A4CAAF749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C6C8484-CD0F-44E6-92B9-090AC97F4A3B}" type="pres">
      <dgm:prSet presAssocID="{E2F7469C-915D-4CDA-BDEA-21A4CAAF7494}" presName="tSp" presStyleCnt="0"/>
      <dgm:spPr/>
    </dgm:pt>
    <dgm:pt modelId="{969911C0-4F0E-401D-A5F9-253A8B74272A}" type="pres">
      <dgm:prSet presAssocID="{E2F7469C-915D-4CDA-BDEA-21A4CAAF7494}" presName="bSp" presStyleCnt="0"/>
      <dgm:spPr/>
    </dgm:pt>
    <dgm:pt modelId="{CFF4DA83-5444-469B-89DF-1DB56EB1DC24}" type="pres">
      <dgm:prSet presAssocID="{E2F7469C-915D-4CDA-BDEA-21A4CAAF7494}" presName="process" presStyleCnt="0"/>
      <dgm:spPr/>
    </dgm:pt>
    <dgm:pt modelId="{CF1933DC-5B12-42D4-BB56-380C6D030B59}" type="pres">
      <dgm:prSet presAssocID="{AD5E1477-5971-4FC5-804A-3D617F3E8F3C}" presName="composite1" presStyleCnt="0"/>
      <dgm:spPr/>
    </dgm:pt>
    <dgm:pt modelId="{CD48B484-FECC-4E1C-94B3-B0D410504C9C}" type="pres">
      <dgm:prSet presAssocID="{AD5E1477-5971-4FC5-804A-3D617F3E8F3C}" presName="dummyNode1" presStyleLbl="node1" presStyleIdx="0" presStyleCnt="6"/>
      <dgm:spPr/>
    </dgm:pt>
    <dgm:pt modelId="{DA3239A6-844E-4499-BF33-E18CF044F426}" type="pres">
      <dgm:prSet presAssocID="{AD5E1477-5971-4FC5-804A-3D617F3E8F3C}" presName="childNode1" presStyleLbl="bgAcc1" presStyleIdx="0" presStyleCnt="6" custScaleX="108027" custScaleY="161230" custLinFactNeighborY="-176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A4BD86-6DD6-441F-818D-7A2738A76617}" type="pres">
      <dgm:prSet presAssocID="{AD5E1477-5971-4FC5-804A-3D617F3E8F3C}" presName="childNode1tx" presStyleLbl="bgAcc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DF0673-10BB-4936-B6ED-5D3C8D55EE98}" type="pres">
      <dgm:prSet presAssocID="{AD5E1477-5971-4FC5-804A-3D617F3E8F3C}" presName="parentNode1" presStyleLbl="node1" presStyleIdx="0" presStyleCnt="6" custLinFactNeighborY="-1375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F719FC-9B19-4A61-A66A-335BDE0AD2B4}" type="pres">
      <dgm:prSet presAssocID="{AD5E1477-5971-4FC5-804A-3D617F3E8F3C}" presName="connSite1" presStyleCnt="0"/>
      <dgm:spPr/>
    </dgm:pt>
    <dgm:pt modelId="{DB072566-EE6D-4263-8EA6-F2B2E2E447CC}" type="pres">
      <dgm:prSet presAssocID="{3C18FAA0-F209-421E-B739-194D117893D9}" presName="Name9" presStyleLbl="sibTrans2D1" presStyleIdx="0" presStyleCnt="5" custLinFactNeighborY="-9768"/>
      <dgm:spPr/>
      <dgm:t>
        <a:bodyPr/>
        <a:lstStyle/>
        <a:p>
          <a:endParaRPr lang="en-US"/>
        </a:p>
      </dgm:t>
    </dgm:pt>
    <dgm:pt modelId="{C57C9009-42B8-4E2C-B287-02993026D1AF}" type="pres">
      <dgm:prSet presAssocID="{47B462B4-B138-4091-A819-79E3A7E09215}" presName="composite2" presStyleCnt="0"/>
      <dgm:spPr/>
    </dgm:pt>
    <dgm:pt modelId="{2780BC6C-E517-45A0-B02A-651F378BE761}" type="pres">
      <dgm:prSet presAssocID="{47B462B4-B138-4091-A819-79E3A7E09215}" presName="dummyNode2" presStyleLbl="node1" presStyleIdx="0" presStyleCnt="6"/>
      <dgm:spPr/>
    </dgm:pt>
    <dgm:pt modelId="{660BDAD8-BFC1-4876-8E51-8D1203BD4782}" type="pres">
      <dgm:prSet presAssocID="{47B462B4-B138-4091-A819-79E3A7E09215}" presName="childNode2" presStyleLbl="bgAcc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295709-D3F9-4C8B-B835-5FDE80A1FF9B}" type="pres">
      <dgm:prSet presAssocID="{47B462B4-B138-4091-A819-79E3A7E09215}" presName="childNode2tx" presStyleLbl="bgAcc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D95D1D-C576-4EE8-89A6-D4ECFA6351F2}" type="pres">
      <dgm:prSet presAssocID="{47B462B4-B138-4091-A819-79E3A7E09215}" presName="parentNode2" presStyleLbl="node1" presStyleIdx="1" presStyleCnt="6" custLinFactNeighborY="2647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83FD1D-B258-4A05-8181-C3369F004D27}" type="pres">
      <dgm:prSet presAssocID="{47B462B4-B138-4091-A819-79E3A7E09215}" presName="connSite2" presStyleCnt="0"/>
      <dgm:spPr/>
    </dgm:pt>
    <dgm:pt modelId="{B62BCCB2-2296-4CD3-8402-D970AF0A0BD0}" type="pres">
      <dgm:prSet presAssocID="{B0F06B58-CCE5-4BBF-995F-2B3D5BF29599}" presName="Name18" presStyleLbl="sibTrans2D1" presStyleIdx="1" presStyleCnt="5" custLinFactNeighborY="7465"/>
      <dgm:spPr/>
      <dgm:t>
        <a:bodyPr/>
        <a:lstStyle/>
        <a:p>
          <a:endParaRPr lang="en-US"/>
        </a:p>
      </dgm:t>
    </dgm:pt>
    <dgm:pt modelId="{1781EB91-E129-4779-AA00-F3BF066B359C}" type="pres">
      <dgm:prSet presAssocID="{A4F1F8E9-C5A6-480F-A1A2-E9E86A546D73}" presName="composite1" presStyleCnt="0"/>
      <dgm:spPr/>
    </dgm:pt>
    <dgm:pt modelId="{0DE386EF-F71B-4640-959E-268FB55C484C}" type="pres">
      <dgm:prSet presAssocID="{A4F1F8E9-C5A6-480F-A1A2-E9E86A546D73}" presName="dummyNode1" presStyleLbl="node1" presStyleIdx="1" presStyleCnt="6"/>
      <dgm:spPr/>
    </dgm:pt>
    <dgm:pt modelId="{A5D677FE-5A92-4DA9-99B7-686229BED9B6}" type="pres">
      <dgm:prSet presAssocID="{A4F1F8E9-C5A6-480F-A1A2-E9E86A546D73}" presName="childNode1" presStyleLbl="bgAcc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76B8A5-80E2-4761-83E0-86A51C8DFD7E}" type="pres">
      <dgm:prSet presAssocID="{A4F1F8E9-C5A6-480F-A1A2-E9E86A546D73}" presName="childNode1tx" presStyleLbl="bgAcc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F153D1-C684-447D-893C-B83240AFAC72}" type="pres">
      <dgm:prSet presAssocID="{A4F1F8E9-C5A6-480F-A1A2-E9E86A546D73}" presName="parentNode1" presStyleLbl="node1" presStyleIdx="2" presStyleCnt="6" custLinFactNeighborY="-1392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648FE9-E083-43B2-9425-9AF4D68329EE}" type="pres">
      <dgm:prSet presAssocID="{A4F1F8E9-C5A6-480F-A1A2-E9E86A546D73}" presName="connSite1" presStyleCnt="0"/>
      <dgm:spPr/>
    </dgm:pt>
    <dgm:pt modelId="{E2E22301-AFDD-4B55-A324-2407A524A013}" type="pres">
      <dgm:prSet presAssocID="{E1362FAE-7980-4E9B-BCE2-711E20E78835}" presName="Name9" presStyleLbl="sibTrans2D1" presStyleIdx="2" presStyleCnt="5" custLinFactNeighborY="-10365"/>
      <dgm:spPr/>
      <dgm:t>
        <a:bodyPr/>
        <a:lstStyle/>
        <a:p>
          <a:endParaRPr lang="en-US"/>
        </a:p>
      </dgm:t>
    </dgm:pt>
    <dgm:pt modelId="{E2F2CECE-62A0-469F-BA3C-612233349A71}" type="pres">
      <dgm:prSet presAssocID="{B4F8BBFD-CAAD-4D25-80D8-7BA734635384}" presName="composite2" presStyleCnt="0"/>
      <dgm:spPr/>
    </dgm:pt>
    <dgm:pt modelId="{6AAF3B8C-42EE-46D9-8872-06B47670AEA0}" type="pres">
      <dgm:prSet presAssocID="{B4F8BBFD-CAAD-4D25-80D8-7BA734635384}" presName="dummyNode2" presStyleLbl="node1" presStyleIdx="2" presStyleCnt="6"/>
      <dgm:spPr/>
    </dgm:pt>
    <dgm:pt modelId="{006FFB71-89AF-410E-827B-05A9ABB7BFC6}" type="pres">
      <dgm:prSet presAssocID="{B4F8BBFD-CAAD-4D25-80D8-7BA734635384}" presName="childNode2" presStyleLbl="bgAcc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6A507C-538F-4C7E-94F1-79206EF75C33}" type="pres">
      <dgm:prSet presAssocID="{B4F8BBFD-CAAD-4D25-80D8-7BA734635384}" presName="childNode2tx" presStyleLbl="bgAcc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9A7826-1B1D-44CD-BAA1-BE9B4379E697}" type="pres">
      <dgm:prSet presAssocID="{B4F8BBFD-CAAD-4D25-80D8-7BA734635384}" presName="parentNode2" presStyleLbl="node1" presStyleIdx="3" presStyleCnt="6" custLinFactNeighborY="3000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75E4AC-7C5C-4DCC-A106-A3145F8C15D1}" type="pres">
      <dgm:prSet presAssocID="{B4F8BBFD-CAAD-4D25-80D8-7BA734635384}" presName="connSite2" presStyleCnt="0"/>
      <dgm:spPr/>
    </dgm:pt>
    <dgm:pt modelId="{259C9E55-512B-44BC-84E9-C78506EC45E8}" type="pres">
      <dgm:prSet presAssocID="{0940B341-292E-4CC8-9737-A1D3E4CC7879}" presName="Name18" presStyleLbl="sibTrans2D1" presStyleIdx="3" presStyleCnt="5" custLinFactNeighborY="7465"/>
      <dgm:spPr/>
      <dgm:t>
        <a:bodyPr/>
        <a:lstStyle/>
        <a:p>
          <a:endParaRPr lang="en-US"/>
        </a:p>
      </dgm:t>
    </dgm:pt>
    <dgm:pt modelId="{9D750DD7-6E7F-410B-A3DA-34CEB265A7D3}" type="pres">
      <dgm:prSet presAssocID="{38045F79-58E8-464A-A159-2A723A46E948}" presName="composite1" presStyleCnt="0"/>
      <dgm:spPr/>
    </dgm:pt>
    <dgm:pt modelId="{75665156-F76B-49A4-B305-18F3970E4B17}" type="pres">
      <dgm:prSet presAssocID="{38045F79-58E8-464A-A159-2A723A46E948}" presName="dummyNode1" presStyleLbl="node1" presStyleIdx="3" presStyleCnt="6"/>
      <dgm:spPr/>
    </dgm:pt>
    <dgm:pt modelId="{5A6CFB84-BDED-4E44-BDBC-0963A01AC879}" type="pres">
      <dgm:prSet presAssocID="{38045F79-58E8-464A-A159-2A723A46E948}" presName="childNode1" presStyleLbl="bgAcc1" presStyleIdx="4" presStyleCnt="6" custScaleX="9590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FD7274-6361-4CBE-93AC-6802606BE5A1}" type="pres">
      <dgm:prSet presAssocID="{38045F79-58E8-464A-A159-2A723A46E948}" presName="childNode1tx" presStyleLbl="bgAcc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6F4B77-8777-47A3-B481-C58E4CCA12E6}" type="pres">
      <dgm:prSet presAssocID="{38045F79-58E8-464A-A159-2A723A46E948}" presName="parentNode1" presStyleLbl="node1" presStyleIdx="4" presStyleCnt="6" custLinFactNeighborY="-3451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DBE991-8686-41EF-808C-373B688E28B0}" type="pres">
      <dgm:prSet presAssocID="{38045F79-58E8-464A-A159-2A723A46E948}" presName="connSite1" presStyleCnt="0"/>
      <dgm:spPr/>
    </dgm:pt>
    <dgm:pt modelId="{56F11CF0-7CBD-4CD0-A8ED-032D3085D30E}" type="pres">
      <dgm:prSet presAssocID="{FAA529AD-1F0D-4759-BFDD-5F85A1B112B8}" presName="Name9" presStyleLbl="sibTrans2D1" presStyleIdx="4" presStyleCnt="5" custLinFactNeighborX="-21824" custLinFactNeighborY="-4162"/>
      <dgm:spPr/>
      <dgm:t>
        <a:bodyPr/>
        <a:lstStyle/>
        <a:p>
          <a:endParaRPr lang="en-US"/>
        </a:p>
      </dgm:t>
    </dgm:pt>
    <dgm:pt modelId="{4DDD074D-3C71-444A-8166-5974B9F6762D}" type="pres">
      <dgm:prSet presAssocID="{561B3008-3067-4BE4-AFD8-2B1BB4423D33}" presName="composite2" presStyleCnt="0"/>
      <dgm:spPr/>
    </dgm:pt>
    <dgm:pt modelId="{6E0CA8B9-E0D6-4C88-BA49-07D6E4102452}" type="pres">
      <dgm:prSet presAssocID="{561B3008-3067-4BE4-AFD8-2B1BB4423D33}" presName="dummyNode2" presStyleLbl="node1" presStyleIdx="4" presStyleCnt="6"/>
      <dgm:spPr/>
    </dgm:pt>
    <dgm:pt modelId="{C1328C96-6EA0-4798-802F-B88D1664FEB6}" type="pres">
      <dgm:prSet presAssocID="{561B3008-3067-4BE4-AFD8-2B1BB4423D33}" presName="childNode2" presStyleLbl="bgAcc1" presStyleIdx="5" presStyleCnt="6" custScaleX="121002" custScaleY="24352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2A61C5-A6F5-4FC7-9CF6-3538D9D92D4E}" type="pres">
      <dgm:prSet presAssocID="{561B3008-3067-4BE4-AFD8-2B1BB4423D33}" presName="childNode2tx" presStyleLbl="bgAcc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50ACF0-3470-41BA-A7F6-6F64FA9B1906}" type="pres">
      <dgm:prSet presAssocID="{561B3008-3067-4BE4-AFD8-2B1BB4423D33}" presName="parentNode2" presStyleLbl="node1" presStyleIdx="5" presStyleCnt="6" custLinFactY="-15017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D27314-7DFC-4C9B-9DE1-5BF8D8241E6F}" type="pres">
      <dgm:prSet presAssocID="{561B3008-3067-4BE4-AFD8-2B1BB4423D33}" presName="connSite2" presStyleCnt="0"/>
      <dgm:spPr/>
    </dgm:pt>
  </dgm:ptLst>
  <dgm:cxnLst>
    <dgm:cxn modelId="{27378D0E-09AB-4127-8FFB-230DBBF4498E}" type="presOf" srcId="{0940B341-292E-4CC8-9737-A1D3E4CC7879}" destId="{259C9E55-512B-44BC-84E9-C78506EC45E8}" srcOrd="0" destOrd="0" presId="urn:microsoft.com/office/officeart/2005/8/layout/hProcess4"/>
    <dgm:cxn modelId="{A5577515-ED8F-4F5F-98DC-CD3CD9F9C2DF}" type="presOf" srcId="{133546CC-1E14-496D-958E-A6C970288F5A}" destId="{272A61C5-A6F5-4FC7-9CF6-3538D9D92D4E}" srcOrd="1" destOrd="4" presId="urn:microsoft.com/office/officeart/2005/8/layout/hProcess4"/>
    <dgm:cxn modelId="{01741687-B4B7-4A1D-B87A-396E031011A9}" srcId="{A4F1F8E9-C5A6-480F-A1A2-E9E86A546D73}" destId="{56BF47A0-99D1-49FA-B3A6-A744C536C035}" srcOrd="0" destOrd="0" parTransId="{E2E40FF3-1590-4013-A273-40440F27962B}" sibTransId="{21611979-459D-40F4-8342-74F48E1D78E8}"/>
    <dgm:cxn modelId="{FACD5C72-5762-4C26-9E3C-D999430A2C01}" type="presOf" srcId="{1C6D939F-AEFE-4127-B84D-FFC6932FA26A}" destId="{272A61C5-A6F5-4FC7-9CF6-3538D9D92D4E}" srcOrd="1" destOrd="3" presId="urn:microsoft.com/office/officeart/2005/8/layout/hProcess4"/>
    <dgm:cxn modelId="{4C7C90FB-521C-4790-8207-9D3785FEBB07}" srcId="{AD5E1477-5971-4FC5-804A-3D617F3E8F3C}" destId="{59A56836-3273-4B66-B3B7-0C36C8269791}" srcOrd="0" destOrd="0" parTransId="{86BFF600-3E76-4D74-A6FC-CAF3D6D0A849}" sibTransId="{BB4D67CA-552B-400C-AA10-A33442E7911F}"/>
    <dgm:cxn modelId="{C33D645B-0969-403E-8D93-77C31A15A9D6}" type="presOf" srcId="{2A8DED46-CC49-4AC1-9C2A-D08C4C53DE84}" destId="{660BDAD8-BFC1-4876-8E51-8D1203BD4782}" srcOrd="0" destOrd="1" presId="urn:microsoft.com/office/officeart/2005/8/layout/hProcess4"/>
    <dgm:cxn modelId="{60869FC6-E6F6-4344-B79F-151C6A8865A7}" type="presOf" srcId="{D0221139-121D-476A-B631-E43B76C4BBC6}" destId="{B376B8A5-80E2-4761-83E0-86A51C8DFD7E}" srcOrd="1" destOrd="1" presId="urn:microsoft.com/office/officeart/2005/8/layout/hProcess4"/>
    <dgm:cxn modelId="{4EA18896-55DB-45A5-BF9C-C39CFBDB6A3C}" type="presOf" srcId="{3C18FAA0-F209-421E-B739-194D117893D9}" destId="{DB072566-EE6D-4263-8EA6-F2B2E2E447CC}" srcOrd="0" destOrd="0" presId="urn:microsoft.com/office/officeart/2005/8/layout/hProcess4"/>
    <dgm:cxn modelId="{8870CA0D-A829-4CB0-908F-183950F3B630}" type="presOf" srcId="{56BF47A0-99D1-49FA-B3A6-A744C536C035}" destId="{A5D677FE-5A92-4DA9-99B7-686229BED9B6}" srcOrd="0" destOrd="0" presId="urn:microsoft.com/office/officeart/2005/8/layout/hProcess4"/>
    <dgm:cxn modelId="{EBE6A8E0-617D-4E8F-87F7-7B7A111AE1D0}" type="presOf" srcId="{B4F8BBFD-CAAD-4D25-80D8-7BA734635384}" destId="{369A7826-1B1D-44CD-BAA1-BE9B4379E697}" srcOrd="0" destOrd="0" presId="urn:microsoft.com/office/officeart/2005/8/layout/hProcess4"/>
    <dgm:cxn modelId="{02FF98C9-7EDC-440C-A71C-FA7C97159AF1}" type="presOf" srcId="{E2F7469C-915D-4CDA-BDEA-21A4CAAF7494}" destId="{E0933ECC-8490-4F9A-B80E-A0217C5AB51E}" srcOrd="0" destOrd="0" presId="urn:microsoft.com/office/officeart/2005/8/layout/hProcess4"/>
    <dgm:cxn modelId="{6BC0697C-6B12-41D9-8A24-88A1BB2B4374}" srcId="{E2F7469C-915D-4CDA-BDEA-21A4CAAF7494}" destId="{A4F1F8E9-C5A6-480F-A1A2-E9E86A546D73}" srcOrd="2" destOrd="0" parTransId="{0A82C29C-FEEC-4C88-B6E7-8E4C506233DA}" sibTransId="{E1362FAE-7980-4E9B-BCE2-711E20E78835}"/>
    <dgm:cxn modelId="{CAC693D8-B688-43AC-8018-1F3B9E299A01}" srcId="{E2F7469C-915D-4CDA-BDEA-21A4CAAF7494}" destId="{47B462B4-B138-4091-A819-79E3A7E09215}" srcOrd="1" destOrd="0" parTransId="{4F743454-2255-432D-A3F8-E191F2EF8769}" sibTransId="{B0F06B58-CCE5-4BBF-995F-2B3D5BF29599}"/>
    <dgm:cxn modelId="{592B053B-E9CA-4862-94ED-5900E83BBB87}" type="presOf" srcId="{AD5E1477-5971-4FC5-804A-3D617F3E8F3C}" destId="{ABDF0673-10BB-4936-B6ED-5D3C8D55EE98}" srcOrd="0" destOrd="0" presId="urn:microsoft.com/office/officeart/2005/8/layout/hProcess4"/>
    <dgm:cxn modelId="{A52EBD6C-D4DD-4B41-A265-9979B2347B2C}" type="presOf" srcId="{E238A869-2D03-4B19-BD9A-02DC4156CA87}" destId="{006FFB71-89AF-410E-827B-05A9ABB7BFC6}" srcOrd="0" destOrd="0" presId="urn:microsoft.com/office/officeart/2005/8/layout/hProcess4"/>
    <dgm:cxn modelId="{73AD417C-86CB-453F-9580-4D05063E84A6}" type="presOf" srcId="{47B462B4-B138-4091-A819-79E3A7E09215}" destId="{BAD95D1D-C576-4EE8-89A6-D4ECFA6351F2}" srcOrd="0" destOrd="0" presId="urn:microsoft.com/office/officeart/2005/8/layout/hProcess4"/>
    <dgm:cxn modelId="{5C87FDF2-41C6-476E-A31B-84D812266FF8}" type="presOf" srcId="{59A56836-3273-4B66-B3B7-0C36C8269791}" destId="{DA3239A6-844E-4499-BF33-E18CF044F426}" srcOrd="0" destOrd="0" presId="urn:microsoft.com/office/officeart/2005/8/layout/hProcess4"/>
    <dgm:cxn modelId="{2698D368-43F4-44DC-83BE-42B281607707}" type="presOf" srcId="{4D5EFC87-4914-4402-BA0A-BDAD7F35B42B}" destId="{C1328C96-6EA0-4798-802F-B88D1664FEB6}" srcOrd="0" destOrd="2" presId="urn:microsoft.com/office/officeart/2005/8/layout/hProcess4"/>
    <dgm:cxn modelId="{3169B291-C131-4577-9FF6-8278657B6332}" type="presOf" srcId="{F45E1D8F-8735-4A8A-9329-89FCA67C48E3}" destId="{72295709-D3F9-4C8B-B835-5FDE80A1FF9B}" srcOrd="1" destOrd="0" presId="urn:microsoft.com/office/officeart/2005/8/layout/hProcess4"/>
    <dgm:cxn modelId="{472A6B5D-37AD-4DD6-848A-67616B38F760}" srcId="{47B462B4-B138-4091-A819-79E3A7E09215}" destId="{F45E1D8F-8735-4A8A-9329-89FCA67C48E3}" srcOrd="0" destOrd="0" parTransId="{EBD4B86D-BED6-439E-B681-28D08B95113A}" sibTransId="{71324279-0029-411E-8CF9-FBCD8AE947AC}"/>
    <dgm:cxn modelId="{17769C2E-3877-48AD-88B7-40F1A0C7FC70}" type="presOf" srcId="{E85C029E-F7CC-4FBD-B0E4-7D5B6E96C1FF}" destId="{272A61C5-A6F5-4FC7-9CF6-3538D9D92D4E}" srcOrd="1" destOrd="1" presId="urn:microsoft.com/office/officeart/2005/8/layout/hProcess4"/>
    <dgm:cxn modelId="{65269BF1-0C12-41D9-9810-2EC7E44AB305}" type="presOf" srcId="{561B3008-3067-4BE4-AFD8-2B1BB4423D33}" destId="{A650ACF0-3470-41BA-A7F6-6F64FA9B1906}" srcOrd="0" destOrd="0" presId="urn:microsoft.com/office/officeart/2005/8/layout/hProcess4"/>
    <dgm:cxn modelId="{5943E708-E097-43E8-ABE6-35F1C923BBCD}" type="presOf" srcId="{2A8DED46-CC49-4AC1-9C2A-D08C4C53DE84}" destId="{72295709-D3F9-4C8B-B835-5FDE80A1FF9B}" srcOrd="1" destOrd="1" presId="urn:microsoft.com/office/officeart/2005/8/layout/hProcess4"/>
    <dgm:cxn modelId="{07C902EB-9A53-404F-9C39-44DEA978F786}" type="presOf" srcId="{1C6D939F-AEFE-4127-B84D-FFC6932FA26A}" destId="{C1328C96-6EA0-4798-802F-B88D1664FEB6}" srcOrd="0" destOrd="3" presId="urn:microsoft.com/office/officeart/2005/8/layout/hProcess4"/>
    <dgm:cxn modelId="{DB1D8169-A4B2-4D80-AB34-49EFE3A349B4}" srcId="{561B3008-3067-4BE4-AFD8-2B1BB4423D33}" destId="{94A52658-E38E-45F0-BFEB-950258CBEC1B}" srcOrd="0" destOrd="0" parTransId="{CEBA88D3-EEE0-491B-88BA-1A6398B06AE0}" sibTransId="{FD8DCB46-1DFD-4189-9BA4-AE85478D9E0F}"/>
    <dgm:cxn modelId="{D0F96B3B-0283-4297-847E-D68C72129E1D}" type="presOf" srcId="{C4920A77-4DBA-4C9F-9544-EE14D1AAC19A}" destId="{35FD7274-6361-4CBE-93AC-6802606BE5A1}" srcOrd="1" destOrd="0" presId="urn:microsoft.com/office/officeart/2005/8/layout/hProcess4"/>
    <dgm:cxn modelId="{584CFB43-2FAA-4942-BF4E-831AFDE922A6}" type="presOf" srcId="{A4F1F8E9-C5A6-480F-A1A2-E9E86A546D73}" destId="{C7F153D1-C684-447D-893C-B83240AFAC72}" srcOrd="0" destOrd="0" presId="urn:microsoft.com/office/officeart/2005/8/layout/hProcess4"/>
    <dgm:cxn modelId="{0FDD821E-7DC0-4551-9004-DEB5F1F679D0}" type="presOf" srcId="{FAA529AD-1F0D-4759-BFDD-5F85A1B112B8}" destId="{56F11CF0-7CBD-4CD0-A8ED-032D3085D30E}" srcOrd="0" destOrd="0" presId="urn:microsoft.com/office/officeart/2005/8/layout/hProcess4"/>
    <dgm:cxn modelId="{3C6C0C1C-BAF3-4D7F-A2BB-EF999CD469CD}" srcId="{561B3008-3067-4BE4-AFD8-2B1BB4423D33}" destId="{E85C029E-F7CC-4FBD-B0E4-7D5B6E96C1FF}" srcOrd="1" destOrd="0" parTransId="{52A626AB-D927-448B-89D8-E2881832AE14}" sibTransId="{D2C1992F-6B35-43AF-A557-831436CB43EA}"/>
    <dgm:cxn modelId="{B729CD7D-72C7-4151-B791-EA4A913BAE5F}" type="presOf" srcId="{B2991118-B223-402D-8F65-F692BCA57DC0}" destId="{DA3239A6-844E-4499-BF33-E18CF044F426}" srcOrd="0" destOrd="1" presId="urn:microsoft.com/office/officeart/2005/8/layout/hProcess4"/>
    <dgm:cxn modelId="{E2629E98-ADB8-45BB-AEE7-9F0E1760F4FD}" type="presOf" srcId="{D0221139-121D-476A-B631-E43B76C4BBC6}" destId="{A5D677FE-5A92-4DA9-99B7-686229BED9B6}" srcOrd="0" destOrd="1" presId="urn:microsoft.com/office/officeart/2005/8/layout/hProcess4"/>
    <dgm:cxn modelId="{54DFEFE5-0353-4F22-8E22-864CDA17B2E3}" type="presOf" srcId="{E238A869-2D03-4B19-BD9A-02DC4156CA87}" destId="{386A507C-538F-4C7E-94F1-79206EF75C33}" srcOrd="1" destOrd="0" presId="urn:microsoft.com/office/officeart/2005/8/layout/hProcess4"/>
    <dgm:cxn modelId="{32B74A0C-03F5-43D3-BB21-E717043359FF}" srcId="{561B3008-3067-4BE4-AFD8-2B1BB4423D33}" destId="{133546CC-1E14-496D-958E-A6C970288F5A}" srcOrd="4" destOrd="0" parTransId="{F5E9538E-E6CA-40B5-B1C7-FF93AB322799}" sibTransId="{074E2409-FEFF-4614-A509-377AED8286FE}"/>
    <dgm:cxn modelId="{D25FBD74-B597-4448-A112-FD600D2E07BB}" srcId="{561B3008-3067-4BE4-AFD8-2B1BB4423D33}" destId="{4D5EFC87-4914-4402-BA0A-BDAD7F35B42B}" srcOrd="2" destOrd="0" parTransId="{75AFC615-54DD-43AB-B0A0-C990DCC30DAC}" sibTransId="{BB125FFD-D302-477E-99C3-B3F336EEB723}"/>
    <dgm:cxn modelId="{C2FE519E-28A7-4432-ABEA-E2E072860B6E}" type="presOf" srcId="{E1362FAE-7980-4E9B-BCE2-711E20E78835}" destId="{E2E22301-AFDD-4B55-A324-2407A524A013}" srcOrd="0" destOrd="0" presId="urn:microsoft.com/office/officeart/2005/8/layout/hProcess4"/>
    <dgm:cxn modelId="{38DDBE5D-A65F-44E3-BE26-4DFAC0D330DF}" srcId="{A4F1F8E9-C5A6-480F-A1A2-E9E86A546D73}" destId="{D0221139-121D-476A-B631-E43B76C4BBC6}" srcOrd="1" destOrd="0" parTransId="{CCBCB7D6-C727-4E93-82ED-00FE27081F5A}" sibTransId="{806CAE82-6876-4D0F-8DDB-005597AA9CF4}"/>
    <dgm:cxn modelId="{69CD61CF-4B9E-4C81-A5B5-AB3BFF7F02FD}" type="presOf" srcId="{E85C029E-F7CC-4FBD-B0E4-7D5B6E96C1FF}" destId="{C1328C96-6EA0-4798-802F-B88D1664FEB6}" srcOrd="0" destOrd="1" presId="urn:microsoft.com/office/officeart/2005/8/layout/hProcess4"/>
    <dgm:cxn modelId="{94A500EF-AC97-42F0-A72D-30A38B9FE222}" srcId="{E2F7469C-915D-4CDA-BDEA-21A4CAAF7494}" destId="{38045F79-58E8-464A-A159-2A723A46E948}" srcOrd="4" destOrd="0" parTransId="{9E31D489-833C-4DAC-A81B-C02DEFFF4031}" sibTransId="{FAA529AD-1F0D-4759-BFDD-5F85A1B112B8}"/>
    <dgm:cxn modelId="{3C56C894-C08E-431E-88E2-C64442A73EA2}" type="presOf" srcId="{C4920A77-4DBA-4C9F-9544-EE14D1AAC19A}" destId="{5A6CFB84-BDED-4E44-BDBC-0963A01AC879}" srcOrd="0" destOrd="0" presId="urn:microsoft.com/office/officeart/2005/8/layout/hProcess4"/>
    <dgm:cxn modelId="{FBA6BF54-0C26-426F-ADBF-EF0660F5338B}" type="presOf" srcId="{9DBF6F8E-16F6-491A-96DB-4031092EC75B}" destId="{006FFB71-89AF-410E-827B-05A9ABB7BFC6}" srcOrd="0" destOrd="1" presId="urn:microsoft.com/office/officeart/2005/8/layout/hProcess4"/>
    <dgm:cxn modelId="{01127DA9-DC9E-432C-A5D2-826B6FC34D3A}" srcId="{38045F79-58E8-464A-A159-2A723A46E948}" destId="{C4920A77-4DBA-4C9F-9544-EE14D1AAC19A}" srcOrd="0" destOrd="0" parTransId="{C396CE17-87AD-4C97-833D-B7C06A1D51EE}" sibTransId="{5FAD7C10-B34C-46E4-97C5-913FF36E449E}"/>
    <dgm:cxn modelId="{5A691680-C744-429E-AF8A-59CC05228A2B}" srcId="{E2F7469C-915D-4CDA-BDEA-21A4CAAF7494}" destId="{B4F8BBFD-CAAD-4D25-80D8-7BA734635384}" srcOrd="3" destOrd="0" parTransId="{6398EA7F-D53F-4E46-A57D-AEA709389809}" sibTransId="{0940B341-292E-4CC8-9737-A1D3E4CC7879}"/>
    <dgm:cxn modelId="{ABB56491-3E98-4599-8B57-E5A4B3E3AFD9}" type="presOf" srcId="{94A52658-E38E-45F0-BFEB-950258CBEC1B}" destId="{272A61C5-A6F5-4FC7-9CF6-3538D9D92D4E}" srcOrd="1" destOrd="0" presId="urn:microsoft.com/office/officeart/2005/8/layout/hProcess4"/>
    <dgm:cxn modelId="{76E49F06-5887-4AE3-A4F0-554A50ECE3D8}" type="presOf" srcId="{133546CC-1E14-496D-958E-A6C970288F5A}" destId="{C1328C96-6EA0-4798-802F-B88D1664FEB6}" srcOrd="0" destOrd="4" presId="urn:microsoft.com/office/officeart/2005/8/layout/hProcess4"/>
    <dgm:cxn modelId="{B15B861D-2336-42AD-8A41-7EABAD9646D2}" srcId="{E2F7469C-915D-4CDA-BDEA-21A4CAAF7494}" destId="{AD5E1477-5971-4FC5-804A-3D617F3E8F3C}" srcOrd="0" destOrd="0" parTransId="{94729324-DC7F-4879-9EC5-D45444E50F38}" sibTransId="{3C18FAA0-F209-421E-B739-194D117893D9}"/>
    <dgm:cxn modelId="{E0F4B34E-711A-4A31-B1A4-B9AA8655FACF}" srcId="{561B3008-3067-4BE4-AFD8-2B1BB4423D33}" destId="{1C6D939F-AEFE-4127-B84D-FFC6932FA26A}" srcOrd="3" destOrd="0" parTransId="{698346C2-FDB2-4B45-B664-EB64D7000FE6}" sibTransId="{CA36660C-8C68-47B6-90C0-B063CFBB0336}"/>
    <dgm:cxn modelId="{1A112ECF-6B09-4F5D-B531-3D85E1268A24}" type="presOf" srcId="{4D5EFC87-4914-4402-BA0A-BDAD7F35B42B}" destId="{272A61C5-A6F5-4FC7-9CF6-3538D9D92D4E}" srcOrd="1" destOrd="2" presId="urn:microsoft.com/office/officeart/2005/8/layout/hProcess4"/>
    <dgm:cxn modelId="{BFD8A550-F223-4FA8-8BCC-5B2F0AD7FB11}" type="presOf" srcId="{9DBF6F8E-16F6-491A-96DB-4031092EC75B}" destId="{386A507C-538F-4C7E-94F1-79206EF75C33}" srcOrd="1" destOrd="1" presId="urn:microsoft.com/office/officeart/2005/8/layout/hProcess4"/>
    <dgm:cxn modelId="{9C6C594A-EE09-4E7A-9876-D60CB9984B8F}" srcId="{B4F8BBFD-CAAD-4D25-80D8-7BA734635384}" destId="{9DBF6F8E-16F6-491A-96DB-4031092EC75B}" srcOrd="1" destOrd="0" parTransId="{9C708A7E-7103-44CA-B175-B726F89D1C9F}" sibTransId="{AF23BFE0-11EC-472F-AD34-C4C396B561EA}"/>
    <dgm:cxn modelId="{1D42FF26-620D-4769-BD3D-78628CFA50A8}" type="presOf" srcId="{F45E1D8F-8735-4A8A-9329-89FCA67C48E3}" destId="{660BDAD8-BFC1-4876-8E51-8D1203BD4782}" srcOrd="0" destOrd="0" presId="urn:microsoft.com/office/officeart/2005/8/layout/hProcess4"/>
    <dgm:cxn modelId="{2DAA91A8-89C0-40C7-A1A5-A4B889D92CB7}" srcId="{B4F8BBFD-CAAD-4D25-80D8-7BA734635384}" destId="{E238A869-2D03-4B19-BD9A-02DC4156CA87}" srcOrd="0" destOrd="0" parTransId="{34BCA911-A000-48D1-AB0B-A4C9E9694B0C}" sibTransId="{0BF97682-7678-479E-83A2-C221204A3FBA}"/>
    <dgm:cxn modelId="{0CAFC0C3-2BCB-4647-A381-3F4E397388DD}" type="presOf" srcId="{38045F79-58E8-464A-A159-2A723A46E948}" destId="{296F4B77-8777-47A3-B481-C58E4CCA12E6}" srcOrd="0" destOrd="0" presId="urn:microsoft.com/office/officeart/2005/8/layout/hProcess4"/>
    <dgm:cxn modelId="{F2E0BEB0-6B9C-4AA6-A0B8-C06126A0D929}" srcId="{E2F7469C-915D-4CDA-BDEA-21A4CAAF7494}" destId="{561B3008-3067-4BE4-AFD8-2B1BB4423D33}" srcOrd="5" destOrd="0" parTransId="{0D291C78-2ED8-4AFB-8CD8-4987CE91CE10}" sibTransId="{115320A4-2542-4CD1-B364-57FB24CC64CF}"/>
    <dgm:cxn modelId="{15453AD7-105C-4EA9-ACB0-4F0F47CDF038}" type="presOf" srcId="{B0F06B58-CCE5-4BBF-995F-2B3D5BF29599}" destId="{B62BCCB2-2296-4CD3-8402-D970AF0A0BD0}" srcOrd="0" destOrd="0" presId="urn:microsoft.com/office/officeart/2005/8/layout/hProcess4"/>
    <dgm:cxn modelId="{E3652514-8B4F-4FA6-8017-A90176E62B31}" type="presOf" srcId="{59A56836-3273-4B66-B3B7-0C36C8269791}" destId="{71A4BD86-6DD6-441F-818D-7A2738A76617}" srcOrd="1" destOrd="0" presId="urn:microsoft.com/office/officeart/2005/8/layout/hProcess4"/>
    <dgm:cxn modelId="{7E959185-A7AF-4705-9D3C-98D61B919CAF}" srcId="{47B462B4-B138-4091-A819-79E3A7E09215}" destId="{2A8DED46-CC49-4AC1-9C2A-D08C4C53DE84}" srcOrd="1" destOrd="0" parTransId="{A82CCB19-1A3C-4BE0-9F0D-CD3ABD8C3B02}" sibTransId="{C64278CA-623F-496A-890B-ED82F7E8C2B4}"/>
    <dgm:cxn modelId="{CD7A3241-B30D-43A3-921E-3C8C69476A89}" type="presOf" srcId="{B2991118-B223-402D-8F65-F692BCA57DC0}" destId="{71A4BD86-6DD6-441F-818D-7A2738A76617}" srcOrd="1" destOrd="1" presId="urn:microsoft.com/office/officeart/2005/8/layout/hProcess4"/>
    <dgm:cxn modelId="{D73D3C3C-C726-401E-A69B-7F4CF849664A}" type="presOf" srcId="{56BF47A0-99D1-49FA-B3A6-A744C536C035}" destId="{B376B8A5-80E2-4761-83E0-86A51C8DFD7E}" srcOrd="1" destOrd="0" presId="urn:microsoft.com/office/officeart/2005/8/layout/hProcess4"/>
    <dgm:cxn modelId="{C388FB3F-EA50-4DC1-85D3-6F9645A5523A}" type="presOf" srcId="{94A52658-E38E-45F0-BFEB-950258CBEC1B}" destId="{C1328C96-6EA0-4798-802F-B88D1664FEB6}" srcOrd="0" destOrd="0" presId="urn:microsoft.com/office/officeart/2005/8/layout/hProcess4"/>
    <dgm:cxn modelId="{AE93AFCD-EED3-4C6E-9903-15F87DC84FF2}" srcId="{AD5E1477-5971-4FC5-804A-3D617F3E8F3C}" destId="{B2991118-B223-402D-8F65-F692BCA57DC0}" srcOrd="1" destOrd="0" parTransId="{63DE5AF1-6C65-436D-A20C-D6BEB6451AF5}" sibTransId="{345657DA-214C-4F52-94F3-536A6559B3EF}"/>
    <dgm:cxn modelId="{B4F456D4-DED0-4758-848B-2E7DC47DCB30}" type="presParOf" srcId="{E0933ECC-8490-4F9A-B80E-A0217C5AB51E}" destId="{3C6C8484-CD0F-44E6-92B9-090AC97F4A3B}" srcOrd="0" destOrd="0" presId="urn:microsoft.com/office/officeart/2005/8/layout/hProcess4"/>
    <dgm:cxn modelId="{9EAAF5D9-8E01-4C3A-8833-E881000952A0}" type="presParOf" srcId="{E0933ECC-8490-4F9A-B80E-A0217C5AB51E}" destId="{969911C0-4F0E-401D-A5F9-253A8B74272A}" srcOrd="1" destOrd="0" presId="urn:microsoft.com/office/officeart/2005/8/layout/hProcess4"/>
    <dgm:cxn modelId="{C090728D-2548-461D-B44B-38CA45850E32}" type="presParOf" srcId="{E0933ECC-8490-4F9A-B80E-A0217C5AB51E}" destId="{CFF4DA83-5444-469B-89DF-1DB56EB1DC24}" srcOrd="2" destOrd="0" presId="urn:microsoft.com/office/officeart/2005/8/layout/hProcess4"/>
    <dgm:cxn modelId="{478B4468-AA6E-4467-B6EE-5AE507FB54A7}" type="presParOf" srcId="{CFF4DA83-5444-469B-89DF-1DB56EB1DC24}" destId="{CF1933DC-5B12-42D4-BB56-380C6D030B59}" srcOrd="0" destOrd="0" presId="urn:microsoft.com/office/officeart/2005/8/layout/hProcess4"/>
    <dgm:cxn modelId="{D66F80AE-AE32-4F91-BD38-CE93564C94E2}" type="presParOf" srcId="{CF1933DC-5B12-42D4-BB56-380C6D030B59}" destId="{CD48B484-FECC-4E1C-94B3-B0D410504C9C}" srcOrd="0" destOrd="0" presId="urn:microsoft.com/office/officeart/2005/8/layout/hProcess4"/>
    <dgm:cxn modelId="{58E8D55E-A942-4F0E-926A-B1D7E700FF27}" type="presParOf" srcId="{CF1933DC-5B12-42D4-BB56-380C6D030B59}" destId="{DA3239A6-844E-4499-BF33-E18CF044F426}" srcOrd="1" destOrd="0" presId="urn:microsoft.com/office/officeart/2005/8/layout/hProcess4"/>
    <dgm:cxn modelId="{C2FDFAF5-AA27-49FC-AD33-FA4638388FBB}" type="presParOf" srcId="{CF1933DC-5B12-42D4-BB56-380C6D030B59}" destId="{71A4BD86-6DD6-441F-818D-7A2738A76617}" srcOrd="2" destOrd="0" presId="urn:microsoft.com/office/officeart/2005/8/layout/hProcess4"/>
    <dgm:cxn modelId="{F15C511C-14C3-49F4-ACAC-C43EAE02A832}" type="presParOf" srcId="{CF1933DC-5B12-42D4-BB56-380C6D030B59}" destId="{ABDF0673-10BB-4936-B6ED-5D3C8D55EE98}" srcOrd="3" destOrd="0" presId="urn:microsoft.com/office/officeart/2005/8/layout/hProcess4"/>
    <dgm:cxn modelId="{702915A5-C0E5-4765-83E1-A047F6D63D78}" type="presParOf" srcId="{CF1933DC-5B12-42D4-BB56-380C6D030B59}" destId="{54F719FC-9B19-4A61-A66A-335BDE0AD2B4}" srcOrd="4" destOrd="0" presId="urn:microsoft.com/office/officeart/2005/8/layout/hProcess4"/>
    <dgm:cxn modelId="{2D228B38-EC62-4DCE-A737-F74F8DE953C5}" type="presParOf" srcId="{CFF4DA83-5444-469B-89DF-1DB56EB1DC24}" destId="{DB072566-EE6D-4263-8EA6-F2B2E2E447CC}" srcOrd="1" destOrd="0" presId="urn:microsoft.com/office/officeart/2005/8/layout/hProcess4"/>
    <dgm:cxn modelId="{77B0213F-B10D-4A21-88F8-5969267CB1B9}" type="presParOf" srcId="{CFF4DA83-5444-469B-89DF-1DB56EB1DC24}" destId="{C57C9009-42B8-4E2C-B287-02993026D1AF}" srcOrd="2" destOrd="0" presId="urn:microsoft.com/office/officeart/2005/8/layout/hProcess4"/>
    <dgm:cxn modelId="{F4B5B79B-2175-479D-9D89-7D85AD5CE810}" type="presParOf" srcId="{C57C9009-42B8-4E2C-B287-02993026D1AF}" destId="{2780BC6C-E517-45A0-B02A-651F378BE761}" srcOrd="0" destOrd="0" presId="urn:microsoft.com/office/officeart/2005/8/layout/hProcess4"/>
    <dgm:cxn modelId="{5275E46A-AA0C-43CF-98E0-C9EC1133C436}" type="presParOf" srcId="{C57C9009-42B8-4E2C-B287-02993026D1AF}" destId="{660BDAD8-BFC1-4876-8E51-8D1203BD4782}" srcOrd="1" destOrd="0" presId="urn:microsoft.com/office/officeart/2005/8/layout/hProcess4"/>
    <dgm:cxn modelId="{4BDC04FE-0A43-4184-8C68-538C05A82524}" type="presParOf" srcId="{C57C9009-42B8-4E2C-B287-02993026D1AF}" destId="{72295709-D3F9-4C8B-B835-5FDE80A1FF9B}" srcOrd="2" destOrd="0" presId="urn:microsoft.com/office/officeart/2005/8/layout/hProcess4"/>
    <dgm:cxn modelId="{12CEBA51-7AF6-4BA1-87A3-D674DED5D2D1}" type="presParOf" srcId="{C57C9009-42B8-4E2C-B287-02993026D1AF}" destId="{BAD95D1D-C576-4EE8-89A6-D4ECFA6351F2}" srcOrd="3" destOrd="0" presId="urn:microsoft.com/office/officeart/2005/8/layout/hProcess4"/>
    <dgm:cxn modelId="{BD54C6EF-9255-485A-B599-52602433DF71}" type="presParOf" srcId="{C57C9009-42B8-4E2C-B287-02993026D1AF}" destId="{3383FD1D-B258-4A05-8181-C3369F004D27}" srcOrd="4" destOrd="0" presId="urn:microsoft.com/office/officeart/2005/8/layout/hProcess4"/>
    <dgm:cxn modelId="{DC97359B-4562-4A18-BA52-B73FDFE07626}" type="presParOf" srcId="{CFF4DA83-5444-469B-89DF-1DB56EB1DC24}" destId="{B62BCCB2-2296-4CD3-8402-D970AF0A0BD0}" srcOrd="3" destOrd="0" presId="urn:microsoft.com/office/officeart/2005/8/layout/hProcess4"/>
    <dgm:cxn modelId="{687A65EC-9911-4EF0-9ECD-7DC866D85C6F}" type="presParOf" srcId="{CFF4DA83-5444-469B-89DF-1DB56EB1DC24}" destId="{1781EB91-E129-4779-AA00-F3BF066B359C}" srcOrd="4" destOrd="0" presId="urn:microsoft.com/office/officeart/2005/8/layout/hProcess4"/>
    <dgm:cxn modelId="{079E829A-5C5E-498D-9A07-78AA861EBA4C}" type="presParOf" srcId="{1781EB91-E129-4779-AA00-F3BF066B359C}" destId="{0DE386EF-F71B-4640-959E-268FB55C484C}" srcOrd="0" destOrd="0" presId="urn:microsoft.com/office/officeart/2005/8/layout/hProcess4"/>
    <dgm:cxn modelId="{C5CE1B81-0D78-49F0-87C9-D65831CBF923}" type="presParOf" srcId="{1781EB91-E129-4779-AA00-F3BF066B359C}" destId="{A5D677FE-5A92-4DA9-99B7-686229BED9B6}" srcOrd="1" destOrd="0" presId="urn:microsoft.com/office/officeart/2005/8/layout/hProcess4"/>
    <dgm:cxn modelId="{CB49F981-C1C8-4A8F-B556-2F7D5BEB0D6E}" type="presParOf" srcId="{1781EB91-E129-4779-AA00-F3BF066B359C}" destId="{B376B8A5-80E2-4761-83E0-86A51C8DFD7E}" srcOrd="2" destOrd="0" presId="urn:microsoft.com/office/officeart/2005/8/layout/hProcess4"/>
    <dgm:cxn modelId="{B18BC74C-C56A-4A59-A941-FF5C56E825B3}" type="presParOf" srcId="{1781EB91-E129-4779-AA00-F3BF066B359C}" destId="{C7F153D1-C684-447D-893C-B83240AFAC72}" srcOrd="3" destOrd="0" presId="urn:microsoft.com/office/officeart/2005/8/layout/hProcess4"/>
    <dgm:cxn modelId="{29961A1A-E9AD-4B89-81FD-9112ED371F61}" type="presParOf" srcId="{1781EB91-E129-4779-AA00-F3BF066B359C}" destId="{CF648FE9-E083-43B2-9425-9AF4D68329EE}" srcOrd="4" destOrd="0" presId="urn:microsoft.com/office/officeart/2005/8/layout/hProcess4"/>
    <dgm:cxn modelId="{00DBDAB9-B848-4165-8903-DF6EACECCEBA}" type="presParOf" srcId="{CFF4DA83-5444-469B-89DF-1DB56EB1DC24}" destId="{E2E22301-AFDD-4B55-A324-2407A524A013}" srcOrd="5" destOrd="0" presId="urn:microsoft.com/office/officeart/2005/8/layout/hProcess4"/>
    <dgm:cxn modelId="{5D6A8251-A868-4B00-8EB5-E8CABF67A47B}" type="presParOf" srcId="{CFF4DA83-5444-469B-89DF-1DB56EB1DC24}" destId="{E2F2CECE-62A0-469F-BA3C-612233349A71}" srcOrd="6" destOrd="0" presId="urn:microsoft.com/office/officeart/2005/8/layout/hProcess4"/>
    <dgm:cxn modelId="{1303EF3D-9A05-4EF9-9C6E-2DDA0A1756C5}" type="presParOf" srcId="{E2F2CECE-62A0-469F-BA3C-612233349A71}" destId="{6AAF3B8C-42EE-46D9-8872-06B47670AEA0}" srcOrd="0" destOrd="0" presId="urn:microsoft.com/office/officeart/2005/8/layout/hProcess4"/>
    <dgm:cxn modelId="{8506255E-E01D-46E1-8760-76EA67DCB8E8}" type="presParOf" srcId="{E2F2CECE-62A0-469F-BA3C-612233349A71}" destId="{006FFB71-89AF-410E-827B-05A9ABB7BFC6}" srcOrd="1" destOrd="0" presId="urn:microsoft.com/office/officeart/2005/8/layout/hProcess4"/>
    <dgm:cxn modelId="{2320947C-1FA0-461D-A0BE-8945C1051325}" type="presParOf" srcId="{E2F2CECE-62A0-469F-BA3C-612233349A71}" destId="{386A507C-538F-4C7E-94F1-79206EF75C33}" srcOrd="2" destOrd="0" presId="urn:microsoft.com/office/officeart/2005/8/layout/hProcess4"/>
    <dgm:cxn modelId="{E61DD5AC-C406-4675-937F-7433EEAEAAFA}" type="presParOf" srcId="{E2F2CECE-62A0-469F-BA3C-612233349A71}" destId="{369A7826-1B1D-44CD-BAA1-BE9B4379E697}" srcOrd="3" destOrd="0" presId="urn:microsoft.com/office/officeart/2005/8/layout/hProcess4"/>
    <dgm:cxn modelId="{49266BB4-411F-4624-BC8F-FE60C38F5801}" type="presParOf" srcId="{E2F2CECE-62A0-469F-BA3C-612233349A71}" destId="{A475E4AC-7C5C-4DCC-A106-A3145F8C15D1}" srcOrd="4" destOrd="0" presId="urn:microsoft.com/office/officeart/2005/8/layout/hProcess4"/>
    <dgm:cxn modelId="{43B55F2E-4E10-4397-A1C3-E4B81E114572}" type="presParOf" srcId="{CFF4DA83-5444-469B-89DF-1DB56EB1DC24}" destId="{259C9E55-512B-44BC-84E9-C78506EC45E8}" srcOrd="7" destOrd="0" presId="urn:microsoft.com/office/officeart/2005/8/layout/hProcess4"/>
    <dgm:cxn modelId="{E1E453B7-0504-47AA-8C93-EDBB139524AB}" type="presParOf" srcId="{CFF4DA83-5444-469B-89DF-1DB56EB1DC24}" destId="{9D750DD7-6E7F-410B-A3DA-34CEB265A7D3}" srcOrd="8" destOrd="0" presId="urn:microsoft.com/office/officeart/2005/8/layout/hProcess4"/>
    <dgm:cxn modelId="{213C816E-B23C-47DD-A99B-C474966AD209}" type="presParOf" srcId="{9D750DD7-6E7F-410B-A3DA-34CEB265A7D3}" destId="{75665156-F76B-49A4-B305-18F3970E4B17}" srcOrd="0" destOrd="0" presId="urn:microsoft.com/office/officeart/2005/8/layout/hProcess4"/>
    <dgm:cxn modelId="{9763F70D-7B82-4C49-8167-7F143A0AC4DB}" type="presParOf" srcId="{9D750DD7-6E7F-410B-A3DA-34CEB265A7D3}" destId="{5A6CFB84-BDED-4E44-BDBC-0963A01AC879}" srcOrd="1" destOrd="0" presId="urn:microsoft.com/office/officeart/2005/8/layout/hProcess4"/>
    <dgm:cxn modelId="{A5C6ACDE-3274-4E92-B057-77F7E36B4C81}" type="presParOf" srcId="{9D750DD7-6E7F-410B-A3DA-34CEB265A7D3}" destId="{35FD7274-6361-4CBE-93AC-6802606BE5A1}" srcOrd="2" destOrd="0" presId="urn:microsoft.com/office/officeart/2005/8/layout/hProcess4"/>
    <dgm:cxn modelId="{DAE5C13F-F6D3-4A9B-939E-ABB3D323220D}" type="presParOf" srcId="{9D750DD7-6E7F-410B-A3DA-34CEB265A7D3}" destId="{296F4B77-8777-47A3-B481-C58E4CCA12E6}" srcOrd="3" destOrd="0" presId="urn:microsoft.com/office/officeart/2005/8/layout/hProcess4"/>
    <dgm:cxn modelId="{C957352A-19FB-4F5B-B0AA-9E3D3E556396}" type="presParOf" srcId="{9D750DD7-6E7F-410B-A3DA-34CEB265A7D3}" destId="{A3DBE991-8686-41EF-808C-373B688E28B0}" srcOrd="4" destOrd="0" presId="urn:microsoft.com/office/officeart/2005/8/layout/hProcess4"/>
    <dgm:cxn modelId="{8C91D8CF-2D17-407A-A60F-973EDAD7C844}" type="presParOf" srcId="{CFF4DA83-5444-469B-89DF-1DB56EB1DC24}" destId="{56F11CF0-7CBD-4CD0-A8ED-032D3085D30E}" srcOrd="9" destOrd="0" presId="urn:microsoft.com/office/officeart/2005/8/layout/hProcess4"/>
    <dgm:cxn modelId="{392FD4E6-2294-4C28-89A7-27FEA829AEFB}" type="presParOf" srcId="{CFF4DA83-5444-469B-89DF-1DB56EB1DC24}" destId="{4DDD074D-3C71-444A-8166-5974B9F6762D}" srcOrd="10" destOrd="0" presId="urn:microsoft.com/office/officeart/2005/8/layout/hProcess4"/>
    <dgm:cxn modelId="{12981CB0-76EC-435A-A624-CB386CE6856B}" type="presParOf" srcId="{4DDD074D-3C71-444A-8166-5974B9F6762D}" destId="{6E0CA8B9-E0D6-4C88-BA49-07D6E4102452}" srcOrd="0" destOrd="0" presId="urn:microsoft.com/office/officeart/2005/8/layout/hProcess4"/>
    <dgm:cxn modelId="{880AE875-05BD-4963-9565-53F8A864E611}" type="presParOf" srcId="{4DDD074D-3C71-444A-8166-5974B9F6762D}" destId="{C1328C96-6EA0-4798-802F-B88D1664FEB6}" srcOrd="1" destOrd="0" presId="urn:microsoft.com/office/officeart/2005/8/layout/hProcess4"/>
    <dgm:cxn modelId="{8A4D2396-ADA4-4FDE-9463-36E66C2294AD}" type="presParOf" srcId="{4DDD074D-3C71-444A-8166-5974B9F6762D}" destId="{272A61C5-A6F5-4FC7-9CF6-3538D9D92D4E}" srcOrd="2" destOrd="0" presId="urn:microsoft.com/office/officeart/2005/8/layout/hProcess4"/>
    <dgm:cxn modelId="{F79C3F3C-E71B-4AB7-B2A9-9F068994E1E7}" type="presParOf" srcId="{4DDD074D-3C71-444A-8166-5974B9F6762D}" destId="{A650ACF0-3470-41BA-A7F6-6F64FA9B1906}" srcOrd="3" destOrd="0" presId="urn:microsoft.com/office/officeart/2005/8/layout/hProcess4"/>
    <dgm:cxn modelId="{781A9731-26E8-493F-96DD-503C91A8D937}" type="presParOf" srcId="{4DDD074D-3C71-444A-8166-5974B9F6762D}" destId="{22D27314-7DFC-4C9B-9DE1-5BF8D8241E6F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3239A6-844E-4499-BF33-E18CF044F426}">
      <dsp:nvSpPr>
        <dsp:cNvPr id="0" name=""/>
        <dsp:cNvSpPr/>
      </dsp:nvSpPr>
      <dsp:spPr>
        <a:xfrm>
          <a:off x="831" y="462354"/>
          <a:ext cx="923637" cy="8041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University of  North Carolina  Kidney Center</a:t>
          </a:r>
          <a:endParaRPr lang="en-US" sz="1000" kern="1200" dirty="0"/>
        </a:p>
      </dsp:txBody>
      <dsp:txXfrm>
        <a:off x="19336" y="480859"/>
        <a:ext cx="886627" cy="594812"/>
      </dsp:txXfrm>
    </dsp:sp>
    <dsp:sp modelId="{DB072566-EE6D-4263-8EA6-F2B2E2E447CC}">
      <dsp:nvSpPr>
        <dsp:cNvPr id="0" name=""/>
        <dsp:cNvSpPr/>
      </dsp:nvSpPr>
      <dsp:spPr>
        <a:xfrm rot="407826">
          <a:off x="561870" y="460419"/>
          <a:ext cx="1219697" cy="1219697"/>
        </a:xfrm>
        <a:prstGeom prst="leftCircularArrow">
          <a:avLst>
            <a:gd name="adj1" fmla="val 4624"/>
            <a:gd name="adj2" fmla="val 589541"/>
            <a:gd name="adj3" fmla="val 2361214"/>
            <a:gd name="adj4" fmla="val 9020651"/>
            <a:gd name="adj5" fmla="val 5394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DF0673-10BB-4936-B6ED-5D3C8D55EE98}">
      <dsp:nvSpPr>
        <dsp:cNvPr id="0" name=""/>
        <dsp:cNvSpPr/>
      </dsp:nvSpPr>
      <dsp:spPr>
        <a:xfrm>
          <a:off x="385763" y="1049578"/>
          <a:ext cx="618161" cy="24582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2006</a:t>
          </a:r>
          <a:endParaRPr lang="en-US" sz="1400" kern="1200" dirty="0"/>
        </a:p>
      </dsp:txBody>
      <dsp:txXfrm>
        <a:off x="392963" y="1056778"/>
        <a:ext cx="603761" cy="231422"/>
      </dsp:txXfrm>
    </dsp:sp>
    <dsp:sp modelId="{660BDAD8-BFC1-4876-8E51-8D1203BD4782}">
      <dsp:nvSpPr>
        <dsp:cNvPr id="0" name=""/>
        <dsp:cNvSpPr/>
      </dsp:nvSpPr>
      <dsp:spPr>
        <a:xfrm>
          <a:off x="1248885" y="426937"/>
          <a:ext cx="1101980" cy="9105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Carolina Child &amp; Adolescent Transition Project</a:t>
          </a:r>
          <a:endParaRPr lang="en-US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 Other specialties</a:t>
          </a:r>
          <a:endParaRPr lang="en-US" sz="1000" kern="1200" dirty="0"/>
        </a:p>
      </dsp:txBody>
      <dsp:txXfrm>
        <a:off x="1269840" y="643015"/>
        <a:ext cx="1060070" cy="673540"/>
      </dsp:txXfrm>
    </dsp:sp>
    <dsp:sp modelId="{B62BCCB2-2296-4CD3-8402-D970AF0A0BD0}">
      <dsp:nvSpPr>
        <dsp:cNvPr id="0" name=""/>
        <dsp:cNvSpPr/>
      </dsp:nvSpPr>
      <dsp:spPr>
        <a:xfrm rot="21443646">
          <a:off x="1686710" y="5897"/>
          <a:ext cx="1486920" cy="1486920"/>
        </a:xfrm>
        <a:prstGeom prst="circularArrow">
          <a:avLst>
            <a:gd name="adj1" fmla="val 3793"/>
            <a:gd name="adj2" fmla="val 473900"/>
            <a:gd name="adj3" fmla="val 19573680"/>
            <a:gd name="adj4" fmla="val 12798601"/>
            <a:gd name="adj5" fmla="val 4425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D95D1D-C576-4EE8-89A6-D4ECFA6351F2}">
      <dsp:nvSpPr>
        <dsp:cNvPr id="0" name=""/>
        <dsp:cNvSpPr/>
      </dsp:nvSpPr>
      <dsp:spPr>
        <a:xfrm>
          <a:off x="1550829" y="374623"/>
          <a:ext cx="618161" cy="24582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2007</a:t>
          </a:r>
          <a:endParaRPr lang="en-US" sz="1400" kern="1200" dirty="0"/>
        </a:p>
      </dsp:txBody>
      <dsp:txXfrm>
        <a:off x="1558029" y="381823"/>
        <a:ext cx="603761" cy="231422"/>
      </dsp:txXfrm>
    </dsp:sp>
    <dsp:sp modelId="{A5D677FE-5A92-4DA9-99B7-686229BED9B6}">
      <dsp:nvSpPr>
        <dsp:cNvPr id="0" name=""/>
        <dsp:cNvSpPr/>
      </dsp:nvSpPr>
      <dsp:spPr>
        <a:xfrm>
          <a:off x="2563540" y="414749"/>
          <a:ext cx="1108003" cy="8977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Victory Junction Camp</a:t>
          </a:r>
          <a:endParaRPr lang="en-US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UNC Schools of Public Health, and Psychology</a:t>
          </a:r>
          <a:endParaRPr lang="en-US" sz="1000" kern="1200" dirty="0"/>
        </a:p>
      </dsp:txBody>
      <dsp:txXfrm>
        <a:off x="2584199" y="435408"/>
        <a:ext cx="1066685" cy="664018"/>
      </dsp:txXfrm>
    </dsp:sp>
    <dsp:sp modelId="{E2E22301-AFDD-4B55-A324-2407A524A013}">
      <dsp:nvSpPr>
        <dsp:cNvPr id="0" name=""/>
        <dsp:cNvSpPr/>
      </dsp:nvSpPr>
      <dsp:spPr>
        <a:xfrm rot="370948">
          <a:off x="3029016" y="344453"/>
          <a:ext cx="1557420" cy="1557420"/>
        </a:xfrm>
        <a:prstGeom prst="leftCircularArrow">
          <a:avLst>
            <a:gd name="adj1" fmla="val 3621"/>
            <a:gd name="adj2" fmla="val 450587"/>
            <a:gd name="adj3" fmla="val 1790902"/>
            <a:gd name="adj4" fmla="val 8589293"/>
            <a:gd name="adj5" fmla="val 4225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F153D1-C684-447D-893C-B83240AFAC72}">
      <dsp:nvSpPr>
        <dsp:cNvPr id="0" name=""/>
        <dsp:cNvSpPr/>
      </dsp:nvSpPr>
      <dsp:spPr>
        <a:xfrm>
          <a:off x="2924366" y="1219200"/>
          <a:ext cx="618161" cy="24582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2008</a:t>
          </a:r>
          <a:endParaRPr lang="en-US" sz="1400" kern="1200" dirty="0"/>
        </a:p>
      </dsp:txBody>
      <dsp:txXfrm>
        <a:off x="2931566" y="1226400"/>
        <a:ext cx="603761" cy="231422"/>
      </dsp:txXfrm>
    </dsp:sp>
    <dsp:sp modelId="{006FFB71-89AF-410E-827B-05A9ABB7BFC6}">
      <dsp:nvSpPr>
        <dsp:cNvPr id="0" name=""/>
        <dsp:cNvSpPr/>
      </dsp:nvSpPr>
      <dsp:spPr>
        <a:xfrm>
          <a:off x="3940089" y="348038"/>
          <a:ext cx="1364151" cy="10920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 Co-founded the International and interdisciplinary Health Care Transition  Research Consortium</a:t>
          </a:r>
          <a:endParaRPr lang="en-US" sz="1000" kern="1200" dirty="0"/>
        </a:p>
      </dsp:txBody>
      <dsp:txXfrm>
        <a:off x="3965219" y="607171"/>
        <a:ext cx="1313891" cy="807751"/>
      </dsp:txXfrm>
    </dsp:sp>
    <dsp:sp modelId="{259C9E55-512B-44BC-84E9-C78506EC45E8}">
      <dsp:nvSpPr>
        <dsp:cNvPr id="0" name=""/>
        <dsp:cNvSpPr/>
      </dsp:nvSpPr>
      <dsp:spPr>
        <a:xfrm rot="21355230">
          <a:off x="4402336" y="-105318"/>
          <a:ext cx="1648950" cy="1648950"/>
        </a:xfrm>
        <a:prstGeom prst="circularArrow">
          <a:avLst>
            <a:gd name="adj1" fmla="val 3420"/>
            <a:gd name="adj2" fmla="val 423539"/>
            <a:gd name="adj3" fmla="val 20038655"/>
            <a:gd name="adj4" fmla="val 13213215"/>
            <a:gd name="adj5" fmla="val 399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9A7826-1B1D-44CD-BAA1-BE9B4379E697}">
      <dsp:nvSpPr>
        <dsp:cNvPr id="0" name=""/>
        <dsp:cNvSpPr/>
      </dsp:nvSpPr>
      <dsp:spPr>
        <a:xfrm>
          <a:off x="4334837" y="211379"/>
          <a:ext cx="618161" cy="24582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2009</a:t>
          </a:r>
          <a:endParaRPr lang="en-US" sz="1400" kern="1200" dirty="0"/>
        </a:p>
      </dsp:txBody>
      <dsp:txXfrm>
        <a:off x="4342037" y="218579"/>
        <a:ext cx="603761" cy="231422"/>
      </dsp:txXfrm>
    </dsp:sp>
    <dsp:sp modelId="{5A6CFB84-BDED-4E44-BDBC-0963A01AC879}">
      <dsp:nvSpPr>
        <dsp:cNvPr id="0" name=""/>
        <dsp:cNvSpPr/>
      </dsp:nvSpPr>
      <dsp:spPr>
        <a:xfrm>
          <a:off x="5572786" y="405554"/>
          <a:ext cx="898761" cy="9258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Midwest Pediatric Nephology Consortium</a:t>
          </a:r>
          <a:endParaRPr lang="en-US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Other medical subspecialists</a:t>
          </a:r>
          <a:endParaRPr lang="en-US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000" kern="1200" dirty="0"/>
        </a:p>
      </dsp:txBody>
      <dsp:txXfrm>
        <a:off x="5594092" y="426860"/>
        <a:ext cx="856149" cy="684817"/>
      </dsp:txXfrm>
    </dsp:sp>
    <dsp:sp modelId="{56F11CF0-7CBD-4CD0-A8ED-032D3085D30E}">
      <dsp:nvSpPr>
        <dsp:cNvPr id="0" name=""/>
        <dsp:cNvSpPr/>
      </dsp:nvSpPr>
      <dsp:spPr>
        <a:xfrm rot="830146">
          <a:off x="5833028" y="479113"/>
          <a:ext cx="1428237" cy="1428237"/>
        </a:xfrm>
        <a:prstGeom prst="leftCircularArrow">
          <a:avLst>
            <a:gd name="adj1" fmla="val 3949"/>
            <a:gd name="adj2" fmla="val 495229"/>
            <a:gd name="adj3" fmla="val 1322512"/>
            <a:gd name="adj4" fmla="val 8076262"/>
            <a:gd name="adj5" fmla="val 4607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6F4B77-8777-47A3-B481-C58E4CCA12E6}">
      <dsp:nvSpPr>
        <dsp:cNvPr id="0" name=""/>
        <dsp:cNvSpPr/>
      </dsp:nvSpPr>
      <dsp:spPr>
        <a:xfrm>
          <a:off x="5779508" y="1307126"/>
          <a:ext cx="618161" cy="245822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2010</a:t>
          </a:r>
          <a:endParaRPr lang="en-US" sz="1400" kern="1200" dirty="0"/>
        </a:p>
      </dsp:txBody>
      <dsp:txXfrm>
        <a:off x="5786708" y="1314326"/>
        <a:ext cx="603761" cy="231422"/>
      </dsp:txXfrm>
    </dsp:sp>
    <dsp:sp modelId="{C1328C96-6EA0-4798-802F-B88D1664FEB6}">
      <dsp:nvSpPr>
        <dsp:cNvPr id="0" name=""/>
        <dsp:cNvSpPr/>
      </dsp:nvSpPr>
      <dsp:spPr>
        <a:xfrm>
          <a:off x="6740093" y="207922"/>
          <a:ext cx="1183874" cy="12424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Co-founded the PAS/SPR Special Interest group on Health Care Transition </a:t>
          </a:r>
          <a:endParaRPr lang="en-US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Int’l partners</a:t>
          </a:r>
          <a:endParaRPr lang="en-US" sz="1000" kern="1200" dirty="0"/>
        </a:p>
      </dsp:txBody>
      <dsp:txXfrm>
        <a:off x="6768686" y="502763"/>
        <a:ext cx="1126688" cy="919055"/>
      </dsp:txXfrm>
    </dsp:sp>
    <dsp:sp modelId="{A650ACF0-3470-41BA-A7F6-6F64FA9B1906}">
      <dsp:nvSpPr>
        <dsp:cNvPr id="0" name=""/>
        <dsp:cNvSpPr/>
      </dsp:nvSpPr>
      <dsp:spPr>
        <a:xfrm>
          <a:off x="6922115" y="105346"/>
          <a:ext cx="618161" cy="24582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2011</a:t>
          </a:r>
          <a:endParaRPr lang="en-US" sz="1400" kern="1200" dirty="0"/>
        </a:p>
      </dsp:txBody>
      <dsp:txXfrm>
        <a:off x="6929315" y="112546"/>
        <a:ext cx="603761" cy="23142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FEE53A-6DE8-485D-888F-41F4CBC88D79}">
      <dsp:nvSpPr>
        <dsp:cNvPr id="0" name=""/>
        <dsp:cNvSpPr/>
      </dsp:nvSpPr>
      <dsp:spPr>
        <a:xfrm>
          <a:off x="911" y="299719"/>
          <a:ext cx="1193372" cy="12550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Survey of adults survivors of a childhood-onset  chronic condition and field experts</a:t>
          </a:r>
          <a:endParaRPr lang="en-US" sz="1000" kern="1200" dirty="0"/>
        </a:p>
      </dsp:txBody>
      <dsp:txXfrm>
        <a:off x="29793" y="328601"/>
        <a:ext cx="1135608" cy="928327"/>
      </dsp:txXfrm>
    </dsp:sp>
    <dsp:sp modelId="{0B3A2240-1716-4D6C-A43A-2D8C2293C395}">
      <dsp:nvSpPr>
        <dsp:cNvPr id="0" name=""/>
        <dsp:cNvSpPr/>
      </dsp:nvSpPr>
      <dsp:spPr>
        <a:xfrm rot="498612">
          <a:off x="786288" y="660288"/>
          <a:ext cx="1113152" cy="1113152"/>
        </a:xfrm>
        <a:prstGeom prst="leftCircularArrow">
          <a:avLst>
            <a:gd name="adj1" fmla="val 3651"/>
            <a:gd name="adj2" fmla="val 454651"/>
            <a:gd name="adj3" fmla="val 691206"/>
            <a:gd name="adj4" fmla="val 7485534"/>
            <a:gd name="adj5" fmla="val 426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19565E-16C8-4513-86B4-6FC44B3341D8}">
      <dsp:nvSpPr>
        <dsp:cNvPr id="0" name=""/>
        <dsp:cNvSpPr/>
      </dsp:nvSpPr>
      <dsp:spPr>
        <a:xfrm>
          <a:off x="805896" y="1447800"/>
          <a:ext cx="489504" cy="19465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2007</a:t>
          </a:r>
          <a:endParaRPr lang="en-US" sz="1100" kern="1200" dirty="0"/>
        </a:p>
      </dsp:txBody>
      <dsp:txXfrm>
        <a:off x="811597" y="1453501"/>
        <a:ext cx="478102" cy="183257"/>
      </dsp:txXfrm>
    </dsp:sp>
    <dsp:sp modelId="{7FFED9FB-D130-4A20-B297-26C43B1E998C}">
      <dsp:nvSpPr>
        <dsp:cNvPr id="0" name=""/>
        <dsp:cNvSpPr/>
      </dsp:nvSpPr>
      <dsp:spPr>
        <a:xfrm>
          <a:off x="1292271" y="539773"/>
          <a:ext cx="1362490" cy="7801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TR</a:t>
          </a:r>
          <a:r>
            <a:rPr lang="en-US" sz="1000" kern="1200" baseline="-25000" dirty="0" smtClean="0"/>
            <a:t>x</a:t>
          </a:r>
          <a:r>
            <a:rPr lang="en-US" sz="1000" kern="1200" dirty="0" smtClean="0"/>
            <a:t>ANSITION Passport 1 </a:t>
          </a:r>
          <a:r>
            <a:rPr lang="en-US" sz="1000" kern="1200" baseline="30000" dirty="0" smtClean="0"/>
            <a:t>(17)</a:t>
          </a:r>
          <a:endParaRPr lang="en-US" sz="1000" kern="1200" baseline="300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STAR</a:t>
          </a:r>
          <a:r>
            <a:rPr lang="en-US" sz="1000" kern="1200" baseline="-25000" dirty="0" smtClean="0"/>
            <a:t>x</a:t>
          </a:r>
          <a:r>
            <a:rPr lang="en-US" sz="1000" kern="1200" dirty="0" smtClean="0"/>
            <a:t> Survey </a:t>
          </a:r>
          <a:r>
            <a:rPr lang="en-US" sz="1200" kern="1200" baseline="30000" dirty="0" smtClean="0"/>
            <a:t>(11)</a:t>
          </a:r>
          <a:endParaRPr lang="en-US" sz="1200" kern="1200" baseline="-25000" dirty="0"/>
        </a:p>
      </dsp:txBody>
      <dsp:txXfrm>
        <a:off x="1310225" y="724904"/>
        <a:ext cx="1326582" cy="577073"/>
      </dsp:txXfrm>
    </dsp:sp>
    <dsp:sp modelId="{D5B359A8-E64F-451D-B98B-5AD86C42ED5F}">
      <dsp:nvSpPr>
        <dsp:cNvPr id="0" name=""/>
        <dsp:cNvSpPr/>
      </dsp:nvSpPr>
      <dsp:spPr>
        <a:xfrm rot="20929405">
          <a:off x="2009888" y="193390"/>
          <a:ext cx="1595826" cy="1595826"/>
        </a:xfrm>
        <a:prstGeom prst="circularArrow">
          <a:avLst>
            <a:gd name="adj1" fmla="val 2547"/>
            <a:gd name="adj2" fmla="val 308985"/>
            <a:gd name="adj3" fmla="val 19593313"/>
            <a:gd name="adj4" fmla="val 12653319"/>
            <a:gd name="adj5" fmla="val 2971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27240E-7377-42FC-A327-38E8F6A570CC}">
      <dsp:nvSpPr>
        <dsp:cNvPr id="0" name=""/>
        <dsp:cNvSpPr/>
      </dsp:nvSpPr>
      <dsp:spPr>
        <a:xfrm>
          <a:off x="1916091" y="545124"/>
          <a:ext cx="489504" cy="19465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2008</a:t>
          </a:r>
          <a:endParaRPr lang="en-US" sz="1100" kern="1200" dirty="0"/>
        </a:p>
      </dsp:txBody>
      <dsp:txXfrm>
        <a:off x="1921792" y="550825"/>
        <a:ext cx="478102" cy="183257"/>
      </dsp:txXfrm>
    </dsp:sp>
    <dsp:sp modelId="{82DD0CC1-0EB5-4ECB-8354-384C1B102E8A}">
      <dsp:nvSpPr>
        <dsp:cNvPr id="0" name=""/>
        <dsp:cNvSpPr/>
      </dsp:nvSpPr>
      <dsp:spPr>
        <a:xfrm>
          <a:off x="2892558" y="536989"/>
          <a:ext cx="1274362" cy="7283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TR</a:t>
          </a:r>
          <a:r>
            <a:rPr lang="en-US" sz="1000" kern="1200" baseline="-25000" dirty="0" smtClean="0"/>
            <a:t>x</a:t>
          </a:r>
          <a:r>
            <a:rPr lang="en-US" sz="1000" kern="1200" dirty="0" smtClean="0"/>
            <a:t>ANSITION Scale  1 </a:t>
          </a:r>
          <a:r>
            <a:rPr lang="en-US" sz="1000" kern="1200" baseline="0" dirty="0" smtClean="0"/>
            <a:t>&amp; 2 </a:t>
          </a:r>
          <a:r>
            <a:rPr lang="en-US" sz="1000" kern="1200" baseline="30000" dirty="0" smtClean="0"/>
            <a:t>(13)</a:t>
          </a:r>
          <a:endParaRPr lang="en-US" sz="7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TR</a:t>
          </a:r>
          <a:r>
            <a:rPr lang="en-US" sz="1000" kern="1200" baseline="-25000" dirty="0" smtClean="0"/>
            <a:t>x</a:t>
          </a:r>
          <a:r>
            <a:rPr lang="en-US" sz="1000" kern="1200" dirty="0" smtClean="0"/>
            <a:t>ANSITION Passport  2</a:t>
          </a:r>
          <a:endParaRPr lang="en-US" sz="1000" kern="1200" dirty="0"/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700" kern="1200" dirty="0"/>
        </a:p>
      </dsp:txBody>
      <dsp:txXfrm>
        <a:off x="2909320" y="553751"/>
        <a:ext cx="1240838" cy="538787"/>
      </dsp:txXfrm>
    </dsp:sp>
    <dsp:sp modelId="{452F226E-A393-43A9-955E-FD730D22C9F2}">
      <dsp:nvSpPr>
        <dsp:cNvPr id="0" name=""/>
        <dsp:cNvSpPr/>
      </dsp:nvSpPr>
      <dsp:spPr>
        <a:xfrm rot="1078643">
          <a:off x="3842820" y="208167"/>
          <a:ext cx="1562731" cy="1562731"/>
        </a:xfrm>
        <a:prstGeom prst="leftCircularArrow">
          <a:avLst>
            <a:gd name="adj1" fmla="val 2601"/>
            <a:gd name="adj2" fmla="val 315924"/>
            <a:gd name="adj3" fmla="val 1619997"/>
            <a:gd name="adj4" fmla="val 8553052"/>
            <a:gd name="adj5" fmla="val 3034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152C11-F11E-4F35-B76B-10D7561E64C4}">
      <dsp:nvSpPr>
        <dsp:cNvPr id="0" name=""/>
        <dsp:cNvSpPr/>
      </dsp:nvSpPr>
      <dsp:spPr>
        <a:xfrm>
          <a:off x="3794067" y="1248654"/>
          <a:ext cx="489504" cy="19465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2009</a:t>
          </a:r>
          <a:endParaRPr lang="en-US" sz="1100" kern="1200" dirty="0"/>
        </a:p>
      </dsp:txBody>
      <dsp:txXfrm>
        <a:off x="3799768" y="1254355"/>
        <a:ext cx="478102" cy="183257"/>
      </dsp:txXfrm>
    </dsp:sp>
    <dsp:sp modelId="{DCB6E2CE-F3F3-4959-8D73-9A597D2ED459}">
      <dsp:nvSpPr>
        <dsp:cNvPr id="0" name=""/>
        <dsp:cNvSpPr/>
      </dsp:nvSpPr>
      <dsp:spPr>
        <a:xfrm>
          <a:off x="4411734" y="448142"/>
          <a:ext cx="2033376" cy="9833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TR</a:t>
          </a:r>
          <a:r>
            <a:rPr lang="en-US" sz="1000" kern="1200" baseline="-25000" dirty="0" smtClean="0"/>
            <a:t>x</a:t>
          </a:r>
          <a:r>
            <a:rPr lang="en-US" sz="1000" kern="1200" dirty="0" smtClean="0"/>
            <a:t>ANSITION Scale 3 </a:t>
          </a:r>
          <a:r>
            <a:rPr lang="en-US" sz="1000" kern="1200" baseline="30000" dirty="0" smtClean="0"/>
            <a:t>(14, 15 &amp; 16)</a:t>
          </a:r>
          <a:endParaRPr lang="en-US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STAR</a:t>
          </a:r>
          <a:r>
            <a:rPr lang="en-US" sz="1000" kern="1200" baseline="-25000" dirty="0" smtClean="0"/>
            <a:t>x</a:t>
          </a:r>
          <a:r>
            <a:rPr lang="en-US" sz="1000" kern="1200" dirty="0" smtClean="0"/>
            <a:t> Survey  vs. TRAQ</a:t>
          </a:r>
          <a:r>
            <a:rPr lang="en-US" sz="1000" kern="1200" baseline="30000" dirty="0" smtClean="0"/>
            <a:t> (12)</a:t>
          </a:r>
          <a:endParaRPr lang="en-US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Spanish  versions of youth tools</a:t>
          </a:r>
          <a:endParaRPr lang="en-US" sz="1000" kern="1200" dirty="0"/>
        </a:p>
      </dsp:txBody>
      <dsp:txXfrm>
        <a:off x="4434363" y="681481"/>
        <a:ext cx="1988118" cy="727346"/>
      </dsp:txXfrm>
    </dsp:sp>
    <dsp:sp modelId="{9347D94A-0F83-4518-9519-7FF6B52468A4}">
      <dsp:nvSpPr>
        <dsp:cNvPr id="0" name=""/>
        <dsp:cNvSpPr/>
      </dsp:nvSpPr>
      <dsp:spPr>
        <a:xfrm rot="21128850">
          <a:off x="4929327" y="16073"/>
          <a:ext cx="2638790" cy="2126821"/>
        </a:xfrm>
        <a:prstGeom prst="circularArrow">
          <a:avLst>
            <a:gd name="adj1" fmla="val 1911"/>
            <a:gd name="adj2" fmla="val 228475"/>
            <a:gd name="adj3" fmla="val 19975310"/>
            <a:gd name="adj4" fmla="val 12954806"/>
            <a:gd name="adj5" fmla="val 2229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0D4512-1B47-4047-83FC-CE971CC4F9D4}">
      <dsp:nvSpPr>
        <dsp:cNvPr id="0" name=""/>
        <dsp:cNvSpPr/>
      </dsp:nvSpPr>
      <dsp:spPr>
        <a:xfrm>
          <a:off x="5178368" y="414941"/>
          <a:ext cx="489504" cy="19465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2010</a:t>
          </a:r>
          <a:endParaRPr lang="en-US" sz="1100" kern="1200" dirty="0"/>
        </a:p>
      </dsp:txBody>
      <dsp:txXfrm>
        <a:off x="5184069" y="420642"/>
        <a:ext cx="478102" cy="183257"/>
      </dsp:txXfrm>
    </dsp:sp>
    <dsp:sp modelId="{342BD40A-8F0A-4CBD-B3F7-B512E298DD2B}">
      <dsp:nvSpPr>
        <dsp:cNvPr id="0" name=""/>
        <dsp:cNvSpPr/>
      </dsp:nvSpPr>
      <dsp:spPr>
        <a:xfrm>
          <a:off x="6638786" y="453831"/>
          <a:ext cx="1209045" cy="9688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700" kern="1200" dirty="0" smtClean="0"/>
            <a:t> </a:t>
          </a:r>
          <a:r>
            <a:rPr lang="en-US" sz="1000" kern="1200" dirty="0" smtClean="0"/>
            <a:t>Parent versions of </a:t>
          </a:r>
          <a:r>
            <a:rPr lang="en-US" sz="1000" kern="1200" dirty="0" err="1" smtClean="0"/>
            <a:t>TR</a:t>
          </a:r>
          <a:r>
            <a:rPr lang="en-US" sz="1000" kern="1200" baseline="-25000" dirty="0" err="1" smtClean="0"/>
            <a:t>x</a:t>
          </a:r>
          <a:r>
            <a:rPr lang="en-US" sz="1000" kern="1200" dirty="0" err="1" smtClean="0"/>
            <a:t>ANSITION</a:t>
          </a:r>
          <a:r>
            <a:rPr lang="en-US" sz="1000" kern="1200" smtClean="0"/>
            <a:t> Scale</a:t>
          </a:r>
          <a:r>
            <a:rPr lang="en-US" sz="1000" kern="1200" baseline="30000" smtClean="0"/>
            <a:t>(22)</a:t>
          </a:r>
          <a:r>
            <a:rPr lang="en-US" sz="1000" kern="1200" smtClean="0"/>
            <a:t> </a:t>
          </a:r>
          <a:r>
            <a:rPr lang="en-US" sz="1000" kern="1200" dirty="0" smtClean="0"/>
            <a:t>and  STAR</a:t>
          </a:r>
          <a:r>
            <a:rPr lang="en-US" sz="1000" kern="1200" baseline="-25000" dirty="0" smtClean="0"/>
            <a:t>x</a:t>
          </a:r>
          <a:r>
            <a:rPr lang="en-US" sz="1000" kern="1200" dirty="0" smtClean="0"/>
            <a:t> Survey   </a:t>
          </a:r>
          <a:endParaRPr lang="en-US" sz="1000" kern="1200" dirty="0"/>
        </a:p>
      </dsp:txBody>
      <dsp:txXfrm>
        <a:off x="6661082" y="476127"/>
        <a:ext cx="1164453" cy="716646"/>
      </dsp:txXfrm>
    </dsp:sp>
    <dsp:sp modelId="{DAD6E3E8-EE92-4CBF-9F1F-BD91A246BFF2}">
      <dsp:nvSpPr>
        <dsp:cNvPr id="0" name=""/>
        <dsp:cNvSpPr/>
      </dsp:nvSpPr>
      <dsp:spPr>
        <a:xfrm>
          <a:off x="7069700" y="1333418"/>
          <a:ext cx="489504" cy="19465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2011</a:t>
          </a:r>
          <a:endParaRPr lang="en-US" sz="1100" kern="1200" dirty="0"/>
        </a:p>
      </dsp:txBody>
      <dsp:txXfrm>
        <a:off x="7075401" y="1339119"/>
        <a:ext cx="478102" cy="18325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3239A6-844E-4499-BF33-E18CF044F426}">
      <dsp:nvSpPr>
        <dsp:cNvPr id="0" name=""/>
        <dsp:cNvSpPr/>
      </dsp:nvSpPr>
      <dsp:spPr>
        <a:xfrm>
          <a:off x="4814" y="152399"/>
          <a:ext cx="948423" cy="11675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7145" rIns="17145" bIns="17145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9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University of North Carolina Kidney Center (UNCKC)</a:t>
          </a:r>
          <a:endParaRPr lang="en-US" sz="1000" kern="1200" dirty="0"/>
        </a:p>
      </dsp:txBody>
      <dsp:txXfrm>
        <a:off x="31682" y="179267"/>
        <a:ext cx="894687" cy="863591"/>
      </dsp:txXfrm>
    </dsp:sp>
    <dsp:sp modelId="{DB072566-EE6D-4263-8EA6-F2B2E2E447CC}">
      <dsp:nvSpPr>
        <dsp:cNvPr id="0" name=""/>
        <dsp:cNvSpPr/>
      </dsp:nvSpPr>
      <dsp:spPr>
        <a:xfrm>
          <a:off x="490395" y="332970"/>
          <a:ext cx="1259090" cy="1259090"/>
        </a:xfrm>
        <a:prstGeom prst="leftCircularArrow">
          <a:avLst>
            <a:gd name="adj1" fmla="val 5437"/>
            <a:gd name="adj2" fmla="val 707484"/>
            <a:gd name="adj3" fmla="val 2634942"/>
            <a:gd name="adj4" fmla="val 9176437"/>
            <a:gd name="adj5" fmla="val 6343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DF0673-10BB-4936-B6ED-5D3C8D55EE98}">
      <dsp:nvSpPr>
        <dsp:cNvPr id="0" name=""/>
        <dsp:cNvSpPr/>
      </dsp:nvSpPr>
      <dsp:spPr>
        <a:xfrm>
          <a:off x="235151" y="1027815"/>
          <a:ext cx="780400" cy="31033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2006</a:t>
          </a:r>
          <a:endParaRPr lang="en-US" sz="1700" kern="1200" dirty="0"/>
        </a:p>
      </dsp:txBody>
      <dsp:txXfrm>
        <a:off x="244241" y="1036905"/>
        <a:ext cx="762220" cy="292159"/>
      </dsp:txXfrm>
    </dsp:sp>
    <dsp:sp modelId="{660BDAD8-BFC1-4876-8E51-8D1203BD4782}">
      <dsp:nvSpPr>
        <dsp:cNvPr id="0" name=""/>
        <dsp:cNvSpPr/>
      </dsp:nvSpPr>
      <dsp:spPr>
        <a:xfrm>
          <a:off x="1341539" y="501537"/>
          <a:ext cx="877950" cy="7241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7145" rIns="17145" bIns="17145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/>
            <a:t>K. B. Reynolds Charitable Trust</a:t>
          </a:r>
          <a:endParaRPr lang="en-US" sz="900" kern="1200" dirty="0"/>
        </a:p>
      </dsp:txBody>
      <dsp:txXfrm>
        <a:off x="1358203" y="673370"/>
        <a:ext cx="844622" cy="535627"/>
      </dsp:txXfrm>
    </dsp:sp>
    <dsp:sp modelId="{B62BCCB2-2296-4CD3-8402-D970AF0A0BD0}">
      <dsp:nvSpPr>
        <dsp:cNvPr id="0" name=""/>
        <dsp:cNvSpPr/>
      </dsp:nvSpPr>
      <dsp:spPr>
        <a:xfrm>
          <a:off x="1794493" y="104770"/>
          <a:ext cx="1373834" cy="1373834"/>
        </a:xfrm>
        <a:prstGeom prst="circularArrow">
          <a:avLst>
            <a:gd name="adj1" fmla="val 4983"/>
            <a:gd name="adj2" fmla="val 641039"/>
            <a:gd name="adj3" fmla="val 18918177"/>
            <a:gd name="adj4" fmla="val 12310238"/>
            <a:gd name="adj5" fmla="val 5813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D95D1D-C576-4EE8-89A6-D4ECFA6351F2}">
      <dsp:nvSpPr>
        <dsp:cNvPr id="0" name=""/>
        <dsp:cNvSpPr/>
      </dsp:nvSpPr>
      <dsp:spPr>
        <a:xfrm>
          <a:off x="1536639" y="428517"/>
          <a:ext cx="780400" cy="31033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2007</a:t>
          </a:r>
          <a:endParaRPr lang="en-US" sz="1700" kern="1200" dirty="0"/>
        </a:p>
      </dsp:txBody>
      <dsp:txXfrm>
        <a:off x="1545729" y="437607"/>
        <a:ext cx="762220" cy="292159"/>
      </dsp:txXfrm>
    </dsp:sp>
    <dsp:sp modelId="{A5D677FE-5A92-4DA9-99B7-686229BED9B6}">
      <dsp:nvSpPr>
        <dsp:cNvPr id="0" name=""/>
        <dsp:cNvSpPr/>
      </dsp:nvSpPr>
      <dsp:spPr>
        <a:xfrm>
          <a:off x="2643027" y="501537"/>
          <a:ext cx="877950" cy="7241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7145" rIns="17145" bIns="17145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/>
            <a:t>K. B. Reynolds Charitable Trust</a:t>
          </a:r>
          <a:endParaRPr lang="en-US" sz="900" kern="1200" dirty="0"/>
        </a:p>
      </dsp:txBody>
      <dsp:txXfrm>
        <a:off x="2659691" y="518201"/>
        <a:ext cx="844622" cy="535627"/>
      </dsp:txXfrm>
    </dsp:sp>
    <dsp:sp modelId="{E2E22301-AFDD-4B55-A324-2407A524A013}">
      <dsp:nvSpPr>
        <dsp:cNvPr id="0" name=""/>
        <dsp:cNvSpPr/>
      </dsp:nvSpPr>
      <dsp:spPr>
        <a:xfrm>
          <a:off x="3093508" y="325170"/>
          <a:ext cx="1259117" cy="1259117"/>
        </a:xfrm>
        <a:prstGeom prst="leftCircularArrow">
          <a:avLst>
            <a:gd name="adj1" fmla="val 5437"/>
            <a:gd name="adj2" fmla="val 707466"/>
            <a:gd name="adj3" fmla="val 2636822"/>
            <a:gd name="adj4" fmla="val 9178335"/>
            <a:gd name="adj5" fmla="val 6343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F153D1-C684-447D-893C-B83240AFAC72}">
      <dsp:nvSpPr>
        <dsp:cNvPr id="0" name=""/>
        <dsp:cNvSpPr/>
      </dsp:nvSpPr>
      <dsp:spPr>
        <a:xfrm>
          <a:off x="2838127" y="1027281"/>
          <a:ext cx="780400" cy="31033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2008</a:t>
          </a:r>
          <a:endParaRPr lang="en-US" sz="1700" kern="1200" dirty="0"/>
        </a:p>
      </dsp:txBody>
      <dsp:txXfrm>
        <a:off x="2847217" y="1036371"/>
        <a:ext cx="762220" cy="292159"/>
      </dsp:txXfrm>
    </dsp:sp>
    <dsp:sp modelId="{006FFB71-89AF-410E-827B-05A9ABB7BFC6}">
      <dsp:nvSpPr>
        <dsp:cNvPr id="0" name=""/>
        <dsp:cNvSpPr/>
      </dsp:nvSpPr>
      <dsp:spPr>
        <a:xfrm>
          <a:off x="3944514" y="501537"/>
          <a:ext cx="877950" cy="7241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7145" rIns="17145" bIns="17145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/>
            <a:t>K. B. Reynolds Charitable Trust</a:t>
          </a:r>
          <a:endParaRPr lang="en-US" sz="900" kern="1200" dirty="0"/>
        </a:p>
      </dsp:txBody>
      <dsp:txXfrm>
        <a:off x="3961178" y="673370"/>
        <a:ext cx="844622" cy="535627"/>
      </dsp:txXfrm>
    </dsp:sp>
    <dsp:sp modelId="{259C9E55-512B-44BC-84E9-C78506EC45E8}">
      <dsp:nvSpPr>
        <dsp:cNvPr id="0" name=""/>
        <dsp:cNvSpPr/>
      </dsp:nvSpPr>
      <dsp:spPr>
        <a:xfrm>
          <a:off x="4400063" y="109809"/>
          <a:ext cx="1374870" cy="1374870"/>
        </a:xfrm>
        <a:prstGeom prst="circularArrow">
          <a:avLst>
            <a:gd name="adj1" fmla="val 4979"/>
            <a:gd name="adj2" fmla="val 640496"/>
            <a:gd name="adj3" fmla="val 18883504"/>
            <a:gd name="adj4" fmla="val 12275022"/>
            <a:gd name="adj5" fmla="val 5809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9A7826-1B1D-44CD-BAA1-BE9B4379E697}">
      <dsp:nvSpPr>
        <dsp:cNvPr id="0" name=""/>
        <dsp:cNvSpPr/>
      </dsp:nvSpPr>
      <dsp:spPr>
        <a:xfrm>
          <a:off x="4139615" y="439475"/>
          <a:ext cx="780400" cy="31033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2009</a:t>
          </a:r>
          <a:endParaRPr lang="en-US" sz="1700" kern="1200" dirty="0"/>
        </a:p>
      </dsp:txBody>
      <dsp:txXfrm>
        <a:off x="4148705" y="448565"/>
        <a:ext cx="762220" cy="292159"/>
      </dsp:txXfrm>
    </dsp:sp>
    <dsp:sp modelId="{5A6CFB84-BDED-4E44-BDBC-0963A01AC879}">
      <dsp:nvSpPr>
        <dsp:cNvPr id="0" name=""/>
        <dsp:cNvSpPr/>
      </dsp:nvSpPr>
      <dsp:spPr>
        <a:xfrm>
          <a:off x="5263978" y="501537"/>
          <a:ext cx="841998" cy="7241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7145" rIns="17145" bIns="17145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The Renal Research Institute (RRI)</a:t>
          </a:r>
          <a:endParaRPr lang="en-US" sz="1000" kern="1200" dirty="0"/>
        </a:p>
      </dsp:txBody>
      <dsp:txXfrm>
        <a:off x="5280642" y="518201"/>
        <a:ext cx="808670" cy="535627"/>
      </dsp:txXfrm>
    </dsp:sp>
    <dsp:sp modelId="{56F11CF0-7CBD-4CD0-A8ED-032D3085D30E}">
      <dsp:nvSpPr>
        <dsp:cNvPr id="0" name=""/>
        <dsp:cNvSpPr/>
      </dsp:nvSpPr>
      <dsp:spPr>
        <a:xfrm>
          <a:off x="5407580" y="288189"/>
          <a:ext cx="1371140" cy="1371140"/>
        </a:xfrm>
        <a:prstGeom prst="leftCircularArrow">
          <a:avLst>
            <a:gd name="adj1" fmla="val 4993"/>
            <a:gd name="adj2" fmla="val 642456"/>
            <a:gd name="adj3" fmla="val 2788938"/>
            <a:gd name="adj4" fmla="val 9395461"/>
            <a:gd name="adj5" fmla="val 5825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6F4B77-8777-47A3-B481-C58E4CCA12E6}">
      <dsp:nvSpPr>
        <dsp:cNvPr id="0" name=""/>
        <dsp:cNvSpPr/>
      </dsp:nvSpPr>
      <dsp:spPr>
        <a:xfrm>
          <a:off x="5441103" y="963394"/>
          <a:ext cx="780400" cy="31033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2010</a:t>
          </a:r>
          <a:endParaRPr lang="en-US" sz="1700" kern="1200" dirty="0"/>
        </a:p>
      </dsp:txBody>
      <dsp:txXfrm>
        <a:off x="5450193" y="972484"/>
        <a:ext cx="762220" cy="292159"/>
      </dsp:txXfrm>
    </dsp:sp>
    <dsp:sp modelId="{C1328C96-6EA0-4798-802F-B88D1664FEB6}">
      <dsp:nvSpPr>
        <dsp:cNvPr id="0" name=""/>
        <dsp:cNvSpPr/>
      </dsp:nvSpPr>
      <dsp:spPr>
        <a:xfrm>
          <a:off x="6547490" y="-18095"/>
          <a:ext cx="1062338" cy="17633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7145" rIns="17145" bIns="17145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The North Carolina Children’s Hospital</a:t>
          </a:r>
          <a:endParaRPr lang="en-US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The American Society of Nephrology</a:t>
          </a:r>
          <a:endParaRPr lang="en-US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The RRI</a:t>
          </a:r>
          <a:endParaRPr lang="en-US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The UNCKC</a:t>
          </a:r>
          <a:endParaRPr lang="en-US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000" kern="1200" dirty="0"/>
        </a:p>
      </dsp:txBody>
      <dsp:txXfrm>
        <a:off x="6578605" y="390888"/>
        <a:ext cx="1000108" cy="1323291"/>
      </dsp:txXfrm>
    </dsp:sp>
    <dsp:sp modelId="{A650ACF0-3470-41BA-A7F6-6F64FA9B1906}">
      <dsp:nvSpPr>
        <dsp:cNvPr id="0" name=""/>
        <dsp:cNvSpPr/>
      </dsp:nvSpPr>
      <dsp:spPr>
        <a:xfrm>
          <a:off x="6834784" y="0"/>
          <a:ext cx="780400" cy="31033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2011</a:t>
          </a:r>
          <a:endParaRPr lang="en-US" sz="1700" kern="1200" dirty="0"/>
        </a:p>
      </dsp:txBody>
      <dsp:txXfrm>
        <a:off x="6843874" y="9090"/>
        <a:ext cx="762220" cy="2921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D453E-D38A-480D-8048-FD071A111C97}" type="datetimeFigureOut">
              <a:rPr lang="en-US" smtClean="0"/>
              <a:t>6/2/2016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A3C9F-BF33-445A-A485-BF500B9FE2D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D453E-D38A-480D-8048-FD071A111C97}" type="datetimeFigureOut">
              <a:rPr lang="en-US" smtClean="0"/>
              <a:t>6/2/2016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A3C9F-BF33-445A-A485-BF500B9FE2D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D453E-D38A-480D-8048-FD071A111C97}" type="datetimeFigureOut">
              <a:rPr lang="en-US" smtClean="0"/>
              <a:t>6/2/2016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A3C9F-BF33-445A-A485-BF500B9FE2D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D453E-D38A-480D-8048-FD071A111C97}" type="datetimeFigureOut">
              <a:rPr lang="en-US" smtClean="0"/>
              <a:t>6/2/2016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A3C9F-BF33-445A-A485-BF500B9FE2D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D453E-D38A-480D-8048-FD071A111C97}" type="datetimeFigureOut">
              <a:rPr lang="en-US" smtClean="0"/>
              <a:t>6/2/2016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A3C9F-BF33-445A-A485-BF500B9FE2D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D453E-D38A-480D-8048-FD071A111C97}" type="datetimeFigureOut">
              <a:rPr lang="en-US" smtClean="0"/>
              <a:t>6/2/2016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A3C9F-BF33-445A-A485-BF500B9FE2D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D453E-D38A-480D-8048-FD071A111C97}" type="datetimeFigureOut">
              <a:rPr lang="en-US" smtClean="0"/>
              <a:t>6/2/2016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A3C9F-BF33-445A-A485-BF500B9FE2D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D453E-D38A-480D-8048-FD071A111C97}" type="datetimeFigureOut">
              <a:rPr lang="en-US" smtClean="0"/>
              <a:t>6/2/2016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A3C9F-BF33-445A-A485-BF500B9FE2D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D453E-D38A-480D-8048-FD071A111C97}" type="datetimeFigureOut">
              <a:rPr lang="en-US" smtClean="0"/>
              <a:t>6/2/2016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A3C9F-BF33-445A-A485-BF500B9FE2D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D453E-D38A-480D-8048-FD071A111C97}" type="datetimeFigureOut">
              <a:rPr lang="en-US" smtClean="0"/>
              <a:t>6/2/2016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A3C9F-BF33-445A-A485-BF500B9FE2D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D453E-D38A-480D-8048-FD071A111C97}" type="datetimeFigureOut">
              <a:rPr lang="en-US" smtClean="0"/>
              <a:t>6/2/2016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A3C9F-BF33-445A-A485-BF500B9FE2D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6D453E-D38A-480D-8048-FD071A111C97}" type="datetimeFigureOut">
              <a:rPr lang="en-US" smtClean="0"/>
              <a:t>6/2/2016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A3C9F-BF33-445A-A485-BF500B9FE2D0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171410391"/>
              </p:ext>
            </p:extLst>
          </p:nvPr>
        </p:nvGraphicFramePr>
        <p:xfrm>
          <a:off x="1143000" y="990600"/>
          <a:ext cx="7924800" cy="1727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716054165"/>
              </p:ext>
            </p:extLst>
          </p:nvPr>
        </p:nvGraphicFramePr>
        <p:xfrm>
          <a:off x="1143000" y="2997200"/>
          <a:ext cx="7848600" cy="1879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1941867596"/>
              </p:ext>
            </p:extLst>
          </p:nvPr>
        </p:nvGraphicFramePr>
        <p:xfrm>
          <a:off x="1295400" y="4876800"/>
          <a:ext cx="7620000" cy="1727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3" name="Rectangle 2"/>
          <p:cNvSpPr/>
          <p:nvPr/>
        </p:nvSpPr>
        <p:spPr>
          <a:xfrm>
            <a:off x="76200" y="1447800"/>
            <a:ext cx="990600" cy="8382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Partners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6200" y="3581400"/>
            <a:ext cx="990600" cy="6858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Tools</a:t>
            </a:r>
          </a:p>
        </p:txBody>
      </p:sp>
      <p:sp>
        <p:nvSpPr>
          <p:cNvPr id="10" name="Rectangle 9"/>
          <p:cNvSpPr/>
          <p:nvPr/>
        </p:nvSpPr>
        <p:spPr>
          <a:xfrm>
            <a:off x="76200" y="5410200"/>
            <a:ext cx="1066800" cy="6858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Funding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33400" y="152400"/>
            <a:ext cx="8039100" cy="6858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Figure 1: Transition &amp; Self-Management </a:t>
            </a:r>
            <a:r>
              <a:rPr lang="en-US" sz="2000" b="1" dirty="0">
                <a:solidFill>
                  <a:schemeClr val="tx1"/>
                </a:solidFill>
              </a:rPr>
              <a:t>UNC </a:t>
            </a:r>
            <a:r>
              <a:rPr lang="en-US" sz="2000" b="1" dirty="0" smtClean="0">
                <a:solidFill>
                  <a:schemeClr val="tx1"/>
                </a:solidFill>
              </a:rPr>
              <a:t>STAR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x</a:t>
            </a:r>
            <a:r>
              <a:rPr lang="en-US" sz="2000" b="1" dirty="0" smtClean="0">
                <a:solidFill>
                  <a:schemeClr val="tx1"/>
                </a:solidFill>
              </a:rPr>
              <a:t>* Program </a:t>
            </a:r>
            <a:r>
              <a:rPr lang="en-US" sz="2000" b="1" dirty="0">
                <a:solidFill>
                  <a:schemeClr val="tx1"/>
                </a:solidFill>
              </a:rPr>
              <a:t>Timeline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752600" y="6553200"/>
            <a:ext cx="5867400" cy="228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* The University of North Carolina Self-Management and Transition to Adulthood with R</a:t>
            </a:r>
            <a:r>
              <a:rPr lang="en-US" sz="1000" baseline="-25000" dirty="0" smtClean="0">
                <a:solidFill>
                  <a:schemeClr val="tx1"/>
                </a:solidFill>
              </a:rPr>
              <a:t>x</a:t>
            </a:r>
            <a:r>
              <a:rPr lang="en-US" sz="1000" dirty="0" smtClean="0">
                <a:solidFill>
                  <a:schemeClr val="tx1"/>
                </a:solidFill>
              </a:rPr>
              <a:t>=Therapies  </a:t>
            </a:r>
            <a:endParaRPr lang="en-US" sz="1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</TotalTime>
  <Words>218</Words>
  <Application>Microsoft Office PowerPoint</Application>
  <PresentationFormat>On-screen Show (4:3)</PresentationFormat>
  <Paragraphs>50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The University of North Carolina at Chapel Hill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RJ Falk</dc:creator>
  <cp:lastModifiedBy>Jordan</cp:lastModifiedBy>
  <cp:revision>47</cp:revision>
  <dcterms:created xsi:type="dcterms:W3CDTF">2012-02-08T19:09:07Z</dcterms:created>
  <dcterms:modified xsi:type="dcterms:W3CDTF">2016-06-03T01:18:38Z</dcterms:modified>
</cp:coreProperties>
</file>